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6.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 id="2147483820" r:id="rId5"/>
    <p:sldMasterId id="2147483841" r:id="rId6"/>
    <p:sldMasterId id="2147483867" r:id="rId7"/>
    <p:sldMasterId id="2147483893" r:id="rId8"/>
    <p:sldMasterId id="2147483665" r:id="rId9"/>
    <p:sldMasterId id="2147483940" r:id="rId10"/>
  </p:sldMasterIdLst>
  <p:notesMasterIdLst>
    <p:notesMasterId r:id="rId101"/>
  </p:notesMasterIdLst>
  <p:sldIdLst>
    <p:sldId id="3182" r:id="rId11"/>
    <p:sldId id="4109" r:id="rId12"/>
    <p:sldId id="4820" r:id="rId13"/>
    <p:sldId id="4025" r:id="rId14"/>
    <p:sldId id="4056" r:id="rId15"/>
    <p:sldId id="4546" r:id="rId16"/>
    <p:sldId id="4018" r:id="rId17"/>
    <p:sldId id="289" r:id="rId18"/>
    <p:sldId id="4543" r:id="rId19"/>
    <p:sldId id="1060" r:id="rId20"/>
    <p:sldId id="1068" r:id="rId21"/>
    <p:sldId id="3393" r:id="rId22"/>
    <p:sldId id="4539" r:id="rId23"/>
    <p:sldId id="4068" r:id="rId24"/>
    <p:sldId id="4069" r:id="rId25"/>
    <p:sldId id="4070" r:id="rId26"/>
    <p:sldId id="4071" r:id="rId27"/>
    <p:sldId id="4074" r:id="rId28"/>
    <p:sldId id="4073" r:id="rId29"/>
    <p:sldId id="4075" r:id="rId30"/>
    <p:sldId id="4077" r:id="rId31"/>
    <p:sldId id="4078" r:id="rId32"/>
    <p:sldId id="4079" r:id="rId33"/>
    <p:sldId id="4080" r:id="rId34"/>
    <p:sldId id="4105" r:id="rId35"/>
    <p:sldId id="4106" r:id="rId36"/>
    <p:sldId id="3248" r:id="rId37"/>
    <p:sldId id="4055" r:id="rId38"/>
    <p:sldId id="4535" r:id="rId39"/>
    <p:sldId id="3138" r:id="rId40"/>
    <p:sldId id="4558" r:id="rId41"/>
    <p:sldId id="4171" r:id="rId42"/>
    <p:sldId id="4583" r:id="rId43"/>
    <p:sldId id="4571" r:id="rId44"/>
    <p:sldId id="4094" r:id="rId45"/>
    <p:sldId id="1043" r:id="rId46"/>
    <p:sldId id="4717" r:id="rId47"/>
    <p:sldId id="4819" r:id="rId48"/>
    <p:sldId id="3495" r:id="rId49"/>
    <p:sldId id="4719" r:id="rId50"/>
    <p:sldId id="4574" r:id="rId51"/>
    <p:sldId id="4587" r:id="rId52"/>
    <p:sldId id="4580" r:id="rId53"/>
    <p:sldId id="4577" r:id="rId54"/>
    <p:sldId id="4720" r:id="rId55"/>
    <p:sldId id="4588" r:id="rId56"/>
    <p:sldId id="4578" r:id="rId57"/>
    <p:sldId id="4589" r:id="rId58"/>
    <p:sldId id="4718" r:id="rId59"/>
    <p:sldId id="4721" r:id="rId60"/>
    <p:sldId id="4579" r:id="rId61"/>
    <p:sldId id="4593" r:id="rId62"/>
    <p:sldId id="1129" r:id="rId63"/>
    <p:sldId id="1052" r:id="rId64"/>
    <p:sldId id="4594" r:id="rId65"/>
    <p:sldId id="4541" r:id="rId66"/>
    <p:sldId id="4744" r:id="rId67"/>
    <p:sldId id="4027" r:id="rId68"/>
    <p:sldId id="4037" r:id="rId69"/>
    <p:sldId id="4039" r:id="rId70"/>
    <p:sldId id="3288" r:id="rId71"/>
    <p:sldId id="4745" r:id="rId72"/>
    <p:sldId id="4041" r:id="rId73"/>
    <p:sldId id="4746" r:id="rId74"/>
    <p:sldId id="3302" r:id="rId75"/>
    <p:sldId id="3292" r:id="rId76"/>
    <p:sldId id="3309" r:id="rId77"/>
    <p:sldId id="286" r:id="rId78"/>
    <p:sldId id="287" r:id="rId79"/>
    <p:sldId id="3296" r:id="rId80"/>
    <p:sldId id="3308" r:id="rId81"/>
    <p:sldId id="3289" r:id="rId82"/>
    <p:sldId id="3290" r:id="rId83"/>
    <p:sldId id="3299" r:id="rId84"/>
    <p:sldId id="3303" r:id="rId85"/>
    <p:sldId id="3304" r:id="rId86"/>
    <p:sldId id="4818" r:id="rId87"/>
    <p:sldId id="4816" r:id="rId88"/>
    <p:sldId id="4185" r:id="rId89"/>
    <p:sldId id="4188" r:id="rId90"/>
    <p:sldId id="4358" r:id="rId91"/>
    <p:sldId id="4359" r:id="rId92"/>
    <p:sldId id="4205" r:id="rId93"/>
    <p:sldId id="4357" r:id="rId94"/>
    <p:sldId id="4202" r:id="rId95"/>
    <p:sldId id="3300" r:id="rId96"/>
    <p:sldId id="4062" r:id="rId97"/>
    <p:sldId id="4821" r:id="rId98"/>
    <p:sldId id="4817" r:id="rId99"/>
    <p:sldId id="4117"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10 mins)" id="{72B9919B-BC48-EF4B-A53D-D84E534A9AC0}">
          <p14:sldIdLst>
            <p14:sldId id="3182"/>
            <p14:sldId id="4109"/>
            <p14:sldId id="4820"/>
            <p14:sldId id="4025"/>
            <p14:sldId id="4056"/>
            <p14:sldId id="4546"/>
          </p14:sldIdLst>
        </p14:section>
        <p14:section name="REVIEW:Function of Behavior (20 min)" id="{1E7D1902-9D25-BE4B-B5A2-D0D4ECF0A40D}">
          <p14:sldIdLst>
            <p14:sldId id="4018"/>
            <p14:sldId id="289"/>
            <p14:sldId id="4543"/>
            <p14:sldId id="1060"/>
            <p14:sldId id="1068"/>
            <p14:sldId id="3393"/>
          </p14:sldIdLst>
        </p14:section>
        <p14:section name="Implicit Bias, VDPs, &amp; Neutralizing (60 mins)" id="{7B28E869-DD56-4A8D-B500-27BB20730D72}">
          <p14:sldIdLst>
            <p14:sldId id="4539"/>
            <p14:sldId id="4068"/>
            <p14:sldId id="4069"/>
            <p14:sldId id="4070"/>
            <p14:sldId id="4071"/>
            <p14:sldId id="4074"/>
            <p14:sldId id="4073"/>
            <p14:sldId id="4075"/>
            <p14:sldId id="4077"/>
            <p14:sldId id="4078"/>
            <p14:sldId id="4079"/>
            <p14:sldId id="4080"/>
          </p14:sldIdLst>
        </p14:section>
        <p14:section name="SHARING: ACKNOWLEDGEMENT (25 min)" id="{D0071544-C4AF-3546-86B6-253AEC24CC60}">
          <p14:sldIdLst>
            <p14:sldId id="4105"/>
            <p14:sldId id="4106"/>
            <p14:sldId id="3248"/>
          </p14:sldIdLst>
        </p14:section>
        <p14:section name="Break (10 Mins)" id="{1D37ED5F-BD32-48F1-A0C3-110A194FF6A5}">
          <p14:sldIdLst>
            <p14:sldId id="4055"/>
          </p14:sldIdLst>
        </p14:section>
        <p14:section name="Elements of Effective PD (60 mins)" id="{F442C921-6CF9-0945-B625-2361ABAE5C20}">
          <p14:sldIdLst>
            <p14:sldId id="4535"/>
            <p14:sldId id="3138"/>
            <p14:sldId id="4558"/>
            <p14:sldId id="4171"/>
            <p14:sldId id="4583"/>
            <p14:sldId id="4571"/>
            <p14:sldId id="4094"/>
            <p14:sldId id="1043"/>
            <p14:sldId id="4717"/>
            <p14:sldId id="4819"/>
            <p14:sldId id="3495"/>
            <p14:sldId id="4719"/>
            <p14:sldId id="4574"/>
            <p14:sldId id="4587"/>
            <p14:sldId id="4580"/>
            <p14:sldId id="4577"/>
            <p14:sldId id="4720"/>
            <p14:sldId id="4588"/>
            <p14:sldId id="4578"/>
            <p14:sldId id="4589"/>
            <p14:sldId id="4718"/>
            <p14:sldId id="4721"/>
            <p14:sldId id="4579"/>
            <p14:sldId id="4593"/>
            <p14:sldId id="1129"/>
            <p14:sldId id="1052"/>
            <p14:sldId id="4594"/>
          </p14:sldIdLst>
        </p14:section>
        <p14:section name="LUNCH 60 minutes" id="{FB504926-15C0-44DB-9ED2-083F9FC92C58}">
          <p14:sldIdLst>
            <p14:sldId id="4541"/>
          </p14:sldIdLst>
        </p14:section>
        <p14:section name="Dissagregating Data (20 mins)" id="{4286CFF8-0263-4A3B-B687-5D7D32E05E57}">
          <p14:sldIdLst>
            <p14:sldId id="4744"/>
            <p14:sldId id="4027"/>
            <p14:sldId id="4037"/>
            <p14:sldId id="4039"/>
            <p14:sldId id="3288"/>
            <p14:sldId id="4745"/>
            <p14:sldId id="4041"/>
            <p14:sldId id="4746"/>
            <p14:sldId id="3302"/>
            <p14:sldId id="3292"/>
            <p14:sldId id="3309"/>
            <p14:sldId id="286"/>
            <p14:sldId id="287"/>
            <p14:sldId id="3296"/>
            <p14:sldId id="3308"/>
            <p14:sldId id="3289"/>
            <p14:sldId id="3290"/>
            <p14:sldId id="3299"/>
            <p14:sldId id="3303"/>
            <p14:sldId id="3304"/>
            <p14:sldId id="4818"/>
          </p14:sldIdLst>
        </p14:section>
        <p14:section name="TFI andeam Time (105 min)" id="{7AA5A115-7A9B-6D4C-AA00-BEC8026186F9}">
          <p14:sldIdLst>
            <p14:sldId id="4816"/>
            <p14:sldId id="4185"/>
            <p14:sldId id="4188"/>
            <p14:sldId id="4358"/>
            <p14:sldId id="4359"/>
            <p14:sldId id="4205"/>
            <p14:sldId id="4357"/>
            <p14:sldId id="4202"/>
            <p14:sldId id="3300"/>
            <p14:sldId id="4062"/>
          </p14:sldIdLst>
        </p14:section>
        <p14:section name="Wrap up ~5 min" id="{0ACBAE8A-131D-6B45-911B-280011859B41}">
          <p14:sldIdLst>
            <p14:sldId id="4821"/>
            <p14:sldId id="4817"/>
            <p14:sldId id="411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AFBB9F1B-4E77-B9E9-84E8-99C6F99F2F79}" name="Feinberg, Adam" initials="FA" userId="S::adam.feinberg@uconn.edu::177393b2-bc5b-4b41-8d24-c053677dafcb" providerId="AD"/>
  <p188:author id="{CD20A333-A637-827F-BBF5-42780D723B6E}" name="Adam Feinberg" initials="AF" userId="c63daa15e251178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yer, Katherine" initials="MK" lastIdx="67" clrIdx="0">
    <p:extLst>
      <p:ext uri="{19B8F6BF-5375-455C-9EA6-DF929625EA0E}">
        <p15:presenceInfo xmlns:p15="http://schemas.microsoft.com/office/powerpoint/2012/main" userId="S::katherine.meyer@uconn.edu::9a23d734-2d44-476e-aafb-e8c61e29b5f6" providerId="AD"/>
      </p:ext>
    </p:extLst>
  </p:cmAuthor>
  <p:cmAuthor id="2" name="Feinberg, Adam" initials="FA" lastIdx="70" clrIdx="1">
    <p:extLst>
      <p:ext uri="{19B8F6BF-5375-455C-9EA6-DF929625EA0E}">
        <p15:presenceInfo xmlns:p15="http://schemas.microsoft.com/office/powerpoint/2012/main" userId="S::adam.feinberg@uconn.edu::177393b2-bc5b-4b41-8d24-c053677dafcb" providerId="AD"/>
      </p:ext>
    </p:extLst>
  </p:cmAuthor>
  <p:cmAuthor id="3" name="Concannon, Jayna" initials="CJ" lastIdx="2" clrIdx="2">
    <p:extLst>
      <p:ext uri="{19B8F6BF-5375-455C-9EA6-DF929625EA0E}">
        <p15:presenceInfo xmlns:p15="http://schemas.microsoft.com/office/powerpoint/2012/main" userId="S::jayna.concannon@uconn.edu::37dffa8e-dfee-460d-8a16-c402bfa0ce47" providerId="AD"/>
      </p:ext>
    </p:extLst>
  </p:cmAuthor>
  <p:cmAuthor id="4" name="Robbie, Karen" initials="RK" lastIdx="8"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77859" autoAdjust="0"/>
  </p:normalViewPr>
  <p:slideViewPr>
    <p:cSldViewPr snapToGrid="0">
      <p:cViewPr varScale="1">
        <p:scale>
          <a:sx n="84" d="100"/>
          <a:sy n="84" d="100"/>
        </p:scale>
        <p:origin x="990" y="78"/>
      </p:cViewPr>
      <p:guideLst/>
    </p:cSldViewPr>
  </p:slideViewPr>
  <p:outlineViewPr>
    <p:cViewPr>
      <p:scale>
        <a:sx n="33" d="100"/>
        <a:sy n="33" d="100"/>
      </p:scale>
      <p:origin x="0" y="-20940"/>
    </p:cViewPr>
  </p:outlineViewPr>
  <p:notesTextViewPr>
    <p:cViewPr>
      <p:scale>
        <a:sx n="3" d="2"/>
        <a:sy n="3" d="2"/>
      </p:scale>
      <p:origin x="0" y="0"/>
    </p:cViewPr>
  </p:notesTextViewPr>
  <p:sorterViewPr>
    <p:cViewPr>
      <p:scale>
        <a:sx n="106" d="100"/>
        <a:sy n="106" d="100"/>
      </p:scale>
      <p:origin x="0" y="-336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07" Type="http://schemas.microsoft.com/office/2018/10/relationships/authors" Target="authors.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s>
</file>

<file path=ppt/diagrams/_rels/data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4.xml.rels><?xml version="1.0" encoding="UTF-8" standalone="yes"?>
<Relationships xmlns="http://schemas.openxmlformats.org/package/2006/relationships"><Relationship Id="rId1" Type="http://schemas.openxmlformats.org/officeDocument/2006/relationships/image" Target="../media/image41.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4.xml.rels><?xml version="1.0" encoding="UTF-8" standalone="yes"?>
<Relationships xmlns="http://schemas.openxmlformats.org/package/2006/relationships"><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9E770DC0-ADC3-6F49-9603-390041B9028C}">
      <dgm:prSet custT="1"/>
      <dgm:spPr/>
      <dgm:t>
        <a:bodyPr/>
        <a:lstStyle/>
        <a:p>
          <a:r>
            <a:rPr lang="en-US" sz="2400" b="0" i="0" dirty="0"/>
            <a:t>Team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custT="1"/>
      <dgm:spPr>
        <a:solidFill>
          <a:srgbClr val="B7DEF4"/>
        </a:solidFill>
      </dgm:spPr>
      <dgm:t>
        <a:bodyPr/>
        <a:lstStyle/>
        <a:p>
          <a:r>
            <a:rPr lang="en-US" sz="2800" b="1" i="0" dirty="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37F9031E-3575-954C-884B-455C5F360FA0}">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Identify how you can use data to drive effective PD supporting positive classroom practices.</a:t>
          </a:r>
        </a:p>
      </dgm:t>
    </dgm:pt>
    <dgm:pt modelId="{2084D932-D90C-CB4D-89A7-29511A790757}" type="parTrans" cxnId="{76F569ED-F319-E34D-9265-3FF92ECC07FA}">
      <dgm:prSet/>
      <dgm:spPr/>
      <dgm:t>
        <a:bodyPr/>
        <a:lstStyle/>
        <a:p>
          <a:endParaRPr lang="en-US"/>
        </a:p>
      </dgm:t>
    </dgm:pt>
    <dgm:pt modelId="{F98E0B3D-6701-714E-AEEB-E1A03E5FEBC3}" type="sibTrans" cxnId="{76F569ED-F319-E34D-9265-3FF92ECC07FA}">
      <dgm:prSet/>
      <dgm:spPr/>
      <dgm:t>
        <a:bodyPr/>
        <a:lstStyle/>
        <a:p>
          <a:endParaRPr lang="en-US"/>
        </a:p>
      </dgm:t>
    </dgm:pt>
    <dgm:pt modelId="{A9F21724-7283-428F-AC24-E0B408BD4164}">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REVIEW: Function of Behavior</a:t>
          </a:r>
        </a:p>
      </dgm:t>
    </dgm:pt>
    <dgm:pt modelId="{D336B7C2-46C2-4153-9E42-FE2DB590D835}" type="parTrans" cxnId="{37E99FC8-7FC3-495F-8728-BC72429217B5}">
      <dgm:prSet/>
      <dgm:spPr/>
      <dgm:t>
        <a:bodyPr/>
        <a:lstStyle/>
        <a:p>
          <a:endParaRPr lang="en-US"/>
        </a:p>
      </dgm:t>
    </dgm:pt>
    <dgm:pt modelId="{ADF80FFA-6B20-4FBA-9A49-BB8FAE3DB4AE}" type="sibTrans" cxnId="{37E99FC8-7FC3-495F-8728-BC72429217B5}">
      <dgm:prSet/>
      <dgm:spPr/>
      <dgm:t>
        <a:bodyPr/>
        <a:lstStyle/>
        <a:p>
          <a:endParaRPr lang="en-US"/>
        </a:p>
      </dgm:t>
    </dgm:pt>
    <dgm:pt modelId="{081985F1-3D51-471F-BEF0-18B7D4594253}">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Implicit Bias and Neutralizing Routines</a:t>
          </a:r>
        </a:p>
      </dgm:t>
    </dgm:pt>
    <dgm:pt modelId="{F14BBD6B-4E6F-4818-82EB-33734247E9B5}" type="parTrans" cxnId="{B6766546-7453-412E-83C6-726E0DE634C0}">
      <dgm:prSet/>
      <dgm:spPr/>
      <dgm:t>
        <a:bodyPr/>
        <a:lstStyle/>
        <a:p>
          <a:endParaRPr lang="en-US"/>
        </a:p>
      </dgm:t>
    </dgm:pt>
    <dgm:pt modelId="{C9A0B1FB-6342-448B-BA0C-87D9F350C902}" type="sibTrans" cxnId="{B6766546-7453-412E-83C6-726E0DE634C0}">
      <dgm:prSet/>
      <dgm:spPr/>
      <dgm:t>
        <a:bodyPr/>
        <a:lstStyle/>
        <a:p>
          <a:endParaRPr lang="en-US"/>
        </a:p>
      </dgm:t>
    </dgm:pt>
    <dgm:pt modelId="{72E39889-8E8D-41D6-81A8-1FA6025D6298}">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Sharing: Acknowledgement Systems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Elements of effective professional development</a:t>
          </a:r>
        </a:p>
      </dgm:t>
    </dgm:pt>
    <dgm:pt modelId="{D02397B8-F29E-42C1-8E22-C864DC6125E1}" type="parTrans" cxnId="{EFC09309-D55D-4ECE-8563-E353BCDE171A}">
      <dgm:prSet/>
      <dgm:spPr/>
      <dgm:t>
        <a:bodyPr/>
        <a:lstStyle/>
        <a:p>
          <a:endParaRPr lang="en-US"/>
        </a:p>
      </dgm:t>
    </dgm:pt>
    <dgm:pt modelId="{6DAF7A1B-DD3E-4730-B62D-FFD7D0B38402}" type="sibTrans" cxnId="{EFC09309-D55D-4ECE-8563-E353BCDE171A}">
      <dgm:prSet/>
      <dgm:spPr/>
      <dgm:t>
        <a:bodyPr/>
        <a:lstStyle/>
        <a:p>
          <a:endParaRPr lang="en-US"/>
        </a:p>
      </dgm:t>
    </dgm:pt>
    <dgm:pt modelId="{9CBCB56E-835B-42C3-8695-B385F4D7665D}">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LUNCH</a:t>
          </a:r>
        </a:p>
      </dgm:t>
    </dgm:pt>
    <dgm:pt modelId="{D3B6EAD0-442B-4C29-805F-5B7C6342835F}" type="parTrans" cxnId="{F50EEBC4-EA62-4375-8987-1952561EE72F}">
      <dgm:prSet/>
      <dgm:spPr/>
      <dgm:t>
        <a:bodyPr/>
        <a:lstStyle/>
        <a:p>
          <a:endParaRPr lang="en-US"/>
        </a:p>
      </dgm:t>
    </dgm:pt>
    <dgm:pt modelId="{9C6E4864-A916-4F64-8DFD-0D7D5D8D1938}" type="sibTrans" cxnId="{F50EEBC4-EA62-4375-8987-1952561EE72F}">
      <dgm:prSet/>
      <dgm:spPr/>
      <dgm:t>
        <a:bodyPr/>
        <a:lstStyle/>
        <a:p>
          <a:endParaRPr lang="en-US"/>
        </a:p>
      </dgm:t>
    </dgm:pt>
    <dgm:pt modelId="{73F90530-A022-4F95-8E0B-1D4124902B5F}">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Preview Disaggregating Data</a:t>
          </a:r>
        </a:p>
      </dgm:t>
    </dgm:pt>
    <dgm:pt modelId="{4C5227CC-942B-4BFC-B198-719EA9FFD863}" type="parTrans" cxnId="{DC27AA23-4F58-4215-9517-903A5867C1BB}">
      <dgm:prSet/>
      <dgm:spPr/>
      <dgm:t>
        <a:bodyPr/>
        <a:lstStyle/>
        <a:p>
          <a:endParaRPr lang="en-US"/>
        </a:p>
      </dgm:t>
    </dgm:pt>
    <dgm:pt modelId="{3360FB57-920E-4C2E-BC23-8CBE5EE8EDC5}" type="sibTrans" cxnId="{DC27AA23-4F58-4215-9517-903A5867C1BB}">
      <dgm:prSet/>
      <dgm:spPr/>
      <dgm:t>
        <a:bodyPr/>
        <a:lstStyle/>
        <a:p>
          <a:endParaRPr lang="en-US"/>
        </a:p>
      </dgm:t>
    </dgm:pt>
    <dgm:pt modelId="{0743F3BE-36EF-4147-A895-1F5FD94D93DC}">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latin typeface="+mn-lt"/>
            </a:rPr>
            <a:t>Tiered Fidelity Inventory (TFI) Self-Assessment &amp; Team time</a:t>
          </a:r>
          <a:endParaRPr lang="en-US" sz="2000" dirty="0">
            <a:latin typeface="+mn-lt"/>
          </a:endParaRPr>
        </a:p>
      </dgm:t>
    </dgm:pt>
    <dgm:pt modelId="{67CB3C7A-04C4-4E37-B22C-A84B34E50A00}" type="parTrans" cxnId="{1C37E5B2-8DBA-4494-92D7-95DE51526EC4}">
      <dgm:prSet/>
      <dgm:spPr/>
      <dgm:t>
        <a:bodyPr/>
        <a:lstStyle/>
        <a:p>
          <a:endParaRPr lang="en-US"/>
        </a:p>
      </dgm:t>
    </dgm:pt>
    <dgm:pt modelId="{7B068477-0CDF-4665-AC4B-89BF1DA1C0DC}" type="sibTrans" cxnId="{1C37E5B2-8DBA-4494-92D7-95DE51526EC4}">
      <dgm:prSet/>
      <dgm:spPr/>
      <dgm:t>
        <a:bodyPr/>
        <a:lstStyle/>
        <a:p>
          <a:endParaRPr lang="en-US"/>
        </a:p>
      </dgm:t>
    </dgm:pt>
    <dgm:pt modelId="{D50BBDC4-5702-433C-8B6A-58E53A796D0A}">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Develop a Neutralizing Routine plan for your school.</a:t>
          </a:r>
        </a:p>
      </dgm:t>
    </dgm:pt>
    <dgm:pt modelId="{2EDE2BA7-3DBB-4507-BDBC-22F4ADCD9CAF}" type="parTrans" cxnId="{6DDADCDE-2D9C-40DC-99BF-53FA8F936E70}">
      <dgm:prSet/>
      <dgm:spPr/>
    </dgm:pt>
    <dgm:pt modelId="{67B75EC2-1B53-49C3-AF78-5454CEBA2BCC}" type="sibTrans" cxnId="{6DDADCDE-2D9C-40DC-99BF-53FA8F936E70}">
      <dgm:prSet/>
      <dgm:spPr/>
    </dgm:pt>
    <dgm:pt modelId="{35693265-D594-404B-8520-6ACBBF1FEC6D}">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Complete TFI Self-Assessment as a team and u</a:t>
          </a:r>
          <a:r>
            <a:rPr lang="en-US" sz="2000" b="0" i="0" dirty="0">
              <a:latin typeface="+mn-lt"/>
            </a:rPr>
            <a:t>pdate your Action Plan (</a:t>
          </a:r>
          <a:r>
            <a:rPr lang="en-US" sz="2000" b="0" i="1" dirty="0">
              <a:latin typeface="+mn-lt"/>
            </a:rPr>
            <a:t>Share updated action plan with your trainer</a:t>
          </a:r>
          <a:r>
            <a:rPr lang="en-US" sz="2000" b="0" i="0" dirty="0">
              <a:latin typeface="+mn-lt"/>
            </a:rPr>
            <a:t>).</a:t>
          </a:r>
          <a:endParaRPr lang="en-US" sz="2000" b="0" i="0" dirty="0"/>
        </a:p>
      </dgm:t>
    </dgm:pt>
    <dgm:pt modelId="{6DEB60C7-864C-4F06-8194-09D294E89CA4}" type="parTrans" cxnId="{50D99A3A-A734-4329-B8B5-61E3827497B7}">
      <dgm:prSet/>
      <dgm:spPr/>
    </dgm:pt>
    <dgm:pt modelId="{3C3F7712-6564-4A54-BB4C-C71356F78D6A}" type="sibTrans" cxnId="{50D99A3A-A734-4329-B8B5-61E3827497B7}">
      <dgm:prSet/>
      <dgm:spPr/>
    </dgm:pt>
    <dgm:pt modelId="{01C3BE1E-24EE-42A6-AA03-FAF0754926D9}">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Discuss what you might need in order to disaggregate data to better tailor your school wide supports.</a:t>
          </a:r>
        </a:p>
      </dgm:t>
    </dgm:pt>
    <dgm:pt modelId="{ECCFC0C4-8361-4F1D-BC0C-789B1014A30C}" type="parTrans" cxnId="{61BCBD13-B4BE-4CC2-8B28-F8D891A529CD}">
      <dgm:prSet/>
      <dgm:spPr/>
    </dgm:pt>
    <dgm:pt modelId="{1B33C630-2A82-448E-AEC6-01346901BE1B}" type="sibTrans" cxnId="{61BCBD13-B4BE-4CC2-8B28-F8D891A529CD}">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dgm:presLayoutVars>
          <dgm:bulletEnabled val="1"/>
        </dgm:presLayoutVars>
      </dgm:prSet>
      <dgm:spPr/>
    </dgm:pt>
  </dgm:ptLst>
  <dgm:cxnLst>
    <dgm:cxn modelId="{CFA36605-B483-445C-89DB-7C5A5F0F44E2}" srcId="{139B28B7-98AE-2442-8242-E675E9F54483}" destId="{76937503-7550-41B3-8D88-C860E600B4A5}" srcOrd="0" destOrd="0" parTransId="{CB879ED8-C3F0-4B59-B2E3-178A8DD63439}" sibTransId="{D7118AEF-A539-46B0-983D-619275A2AEA0}"/>
    <dgm:cxn modelId="{EFC09309-D55D-4ECE-8563-E353BCDE171A}" srcId="{76937503-7550-41B3-8D88-C860E600B4A5}" destId="{72E39889-8E8D-41D6-81A8-1FA6025D6298}" srcOrd="2" destOrd="0" parTransId="{D02397B8-F29E-42C1-8E22-C864DC6125E1}" sibTransId="{6DAF7A1B-DD3E-4730-B62D-FFD7D0B38402}"/>
    <dgm:cxn modelId="{61BCBD13-B4BE-4CC2-8B28-F8D891A529CD}" srcId="{9E770DC0-ADC3-6F49-9603-390041B9028C}" destId="{01C3BE1E-24EE-42A6-AA03-FAF0754926D9}" srcOrd="3" destOrd="0" parTransId="{ECCFC0C4-8361-4F1D-BC0C-789B1014A30C}" sibTransId="{1B33C630-2A82-448E-AEC6-01346901BE1B}"/>
    <dgm:cxn modelId="{DC27AA23-4F58-4215-9517-903A5867C1BB}" srcId="{76937503-7550-41B3-8D88-C860E600B4A5}" destId="{73F90530-A022-4F95-8E0B-1D4124902B5F}" srcOrd="4" destOrd="0" parTransId="{4C5227CC-942B-4BFC-B198-719EA9FFD863}" sibTransId="{3360FB57-920E-4C2E-BC23-8CBE5EE8EDC5}"/>
    <dgm:cxn modelId="{50D99A3A-A734-4329-B8B5-61E3827497B7}" srcId="{9E770DC0-ADC3-6F49-9603-390041B9028C}" destId="{35693265-D594-404B-8520-6ACBBF1FEC6D}" srcOrd="2" destOrd="0" parTransId="{6DEB60C7-864C-4F06-8194-09D294E89CA4}" sibTransId="{3C3F7712-6564-4A54-BB4C-C71356F78D6A}"/>
    <dgm:cxn modelId="{B6766546-7453-412E-83C6-726E0DE634C0}" srcId="{76937503-7550-41B3-8D88-C860E600B4A5}" destId="{081985F1-3D51-471F-BEF0-18B7D4594253}" srcOrd="1" destOrd="0" parTransId="{F14BBD6B-4E6F-4818-82EB-33734247E9B5}" sibTransId="{C9A0B1FB-6342-448B-BA0C-87D9F350C902}"/>
    <dgm:cxn modelId="{0B3E1C4B-7B36-46B7-B8A3-F9B4812D32EA}" type="presOf" srcId="{A9F21724-7283-428F-AC24-E0B408BD4164}" destId="{CDAAD9AB-76BA-4F20-9C80-4020D86AF54F}" srcOrd="0" destOrd="0" presId="urn:microsoft.com/office/officeart/2005/8/layout/list1"/>
    <dgm:cxn modelId="{7652934D-994A-4C41-9472-19C850149D9E}" type="presOf" srcId="{37F9031E-3575-954C-884B-455C5F360FA0}" destId="{AD7E4922-BE98-4A00-8CC9-8C067984A0AA}" srcOrd="0" destOrd="0" presId="urn:microsoft.com/office/officeart/2005/8/layout/list1"/>
    <dgm:cxn modelId="{442ADC4E-2CF6-4926-AAA9-CC381A1B04DF}" type="presOf" srcId="{081985F1-3D51-471F-BEF0-18B7D4594253}" destId="{CDAAD9AB-76BA-4F20-9C80-4020D86AF54F}" srcOrd="0" destOrd="1" presId="urn:microsoft.com/office/officeart/2005/8/layout/list1"/>
    <dgm:cxn modelId="{3507DC74-BB1A-3747-A4EB-3A2F2AFF0C2A}" type="presOf" srcId="{139B28B7-98AE-2442-8242-E675E9F54483}" destId="{107712AD-F0E7-8045-90F3-AA033147F7E7}" srcOrd="0" destOrd="0" presId="urn:microsoft.com/office/officeart/2005/8/layout/list1"/>
    <dgm:cxn modelId="{51744959-DC5F-4B64-8022-0CA7433788A8}" type="presOf" srcId="{76937503-7550-41B3-8D88-C860E600B4A5}" destId="{3E253364-FB35-42F8-9CB7-634D0DF472D6}" srcOrd="0" destOrd="0" presId="urn:microsoft.com/office/officeart/2005/8/layout/list1"/>
    <dgm:cxn modelId="{08B4198E-EA5D-4BD3-9314-2562DE6067CF}" type="presOf" srcId="{0743F3BE-36EF-4147-A895-1F5FD94D93DC}" destId="{CDAAD9AB-76BA-4F20-9C80-4020D86AF54F}" srcOrd="0" destOrd="5" presId="urn:microsoft.com/office/officeart/2005/8/layout/list1"/>
    <dgm:cxn modelId="{B1106E95-084C-40FB-952A-2A63CFD7E096}" type="presOf" srcId="{D50BBDC4-5702-433C-8B6A-58E53A796D0A}" destId="{AD7E4922-BE98-4A00-8CC9-8C067984A0AA}" srcOrd="0" destOrd="1" presId="urn:microsoft.com/office/officeart/2005/8/layout/list1"/>
    <dgm:cxn modelId="{5B5B1C97-4D72-364B-9991-95AC217DC39E}" srcId="{139B28B7-98AE-2442-8242-E675E9F54483}" destId="{9E770DC0-ADC3-6F49-9603-390041B9028C}" srcOrd="1" destOrd="0" parTransId="{DF559CD0-5B01-D54A-8E06-F10310F9A6A6}" sibTransId="{2AE7D53E-5748-B340-A3B2-69C78DDF3C05}"/>
    <dgm:cxn modelId="{81DDA897-17C9-4459-80A2-41E532A581F0}" type="presOf" srcId="{9CBCB56E-835B-42C3-8695-B385F4D7665D}" destId="{CDAAD9AB-76BA-4F20-9C80-4020D86AF54F}" srcOrd="0" destOrd="3" presId="urn:microsoft.com/office/officeart/2005/8/layout/list1"/>
    <dgm:cxn modelId="{C3933EA6-2AD3-4927-9787-4D8CA6C519AE}" type="presOf" srcId="{35693265-D594-404B-8520-6ACBBF1FEC6D}" destId="{AD7E4922-BE98-4A00-8CC9-8C067984A0AA}" srcOrd="0" destOrd="2" presId="urn:microsoft.com/office/officeart/2005/8/layout/list1"/>
    <dgm:cxn modelId="{EF1EACA6-1597-412F-BB0A-DDC30C359654}" type="presOf" srcId="{76937503-7550-41B3-8D88-C860E600B4A5}" destId="{24EE546A-203E-45A1-AB96-5A4CB77AC5EC}" srcOrd="1" destOrd="0" presId="urn:microsoft.com/office/officeart/2005/8/layout/list1"/>
    <dgm:cxn modelId="{AA0F9EAE-26A9-414F-B6EA-9C2D4445087E}" type="presOf" srcId="{73F90530-A022-4F95-8E0B-1D4124902B5F}" destId="{CDAAD9AB-76BA-4F20-9C80-4020D86AF54F}" srcOrd="0" destOrd="4" presId="urn:microsoft.com/office/officeart/2005/8/layout/list1"/>
    <dgm:cxn modelId="{1C37E5B2-8DBA-4494-92D7-95DE51526EC4}" srcId="{76937503-7550-41B3-8D88-C860E600B4A5}" destId="{0743F3BE-36EF-4147-A895-1F5FD94D93DC}" srcOrd="5" destOrd="0" parTransId="{67CB3C7A-04C4-4E37-B22C-A84B34E50A00}" sibTransId="{7B068477-0CDF-4665-AC4B-89BF1DA1C0DC}"/>
    <dgm:cxn modelId="{F50EEBC4-EA62-4375-8987-1952561EE72F}" srcId="{76937503-7550-41B3-8D88-C860E600B4A5}" destId="{9CBCB56E-835B-42C3-8695-B385F4D7665D}" srcOrd="3" destOrd="0" parTransId="{D3B6EAD0-442B-4C29-805F-5B7C6342835F}" sibTransId="{9C6E4864-A916-4F64-8DFD-0D7D5D8D1938}"/>
    <dgm:cxn modelId="{37E99FC8-7FC3-495F-8728-BC72429217B5}" srcId="{76937503-7550-41B3-8D88-C860E600B4A5}" destId="{A9F21724-7283-428F-AC24-E0B408BD4164}" srcOrd="0" destOrd="0" parTransId="{D336B7C2-46C2-4153-9E42-FE2DB590D835}" sibTransId="{ADF80FFA-6B20-4FBA-9A49-BB8FAE3DB4AE}"/>
    <dgm:cxn modelId="{F2E635CB-CCE1-472E-BD6C-3B63BC782FE1}" type="presOf" srcId="{9E770DC0-ADC3-6F49-9603-390041B9028C}" destId="{A408444A-A753-4052-B5E7-27B1CF04BE0D}" srcOrd="1" destOrd="0" presId="urn:microsoft.com/office/officeart/2005/8/layout/list1"/>
    <dgm:cxn modelId="{162003D2-3DCF-47C5-80B0-F68DA9294B3D}" type="presOf" srcId="{01C3BE1E-24EE-42A6-AA03-FAF0754926D9}" destId="{AD7E4922-BE98-4A00-8CC9-8C067984A0AA}" srcOrd="0" destOrd="3" presId="urn:microsoft.com/office/officeart/2005/8/layout/list1"/>
    <dgm:cxn modelId="{6DDADCDE-2D9C-40DC-99BF-53FA8F936E70}" srcId="{9E770DC0-ADC3-6F49-9603-390041B9028C}" destId="{D50BBDC4-5702-433C-8B6A-58E53A796D0A}" srcOrd="1" destOrd="0" parTransId="{2EDE2BA7-3DBB-4507-BDBC-22F4ADCD9CAF}" sibTransId="{67B75EC2-1B53-49C3-AF78-5454CEBA2BCC}"/>
    <dgm:cxn modelId="{03F62CE4-F7BA-47E7-8D6D-CB10696A98CF}" type="presOf" srcId="{9E770DC0-ADC3-6F49-9603-390041B9028C}" destId="{F0AC8D9C-1ACD-4825-B968-FF4EE97737E7}" srcOrd="0" destOrd="0" presId="urn:microsoft.com/office/officeart/2005/8/layout/list1"/>
    <dgm:cxn modelId="{76F569ED-F319-E34D-9265-3FF92ECC07FA}" srcId="{9E770DC0-ADC3-6F49-9603-390041B9028C}" destId="{37F9031E-3575-954C-884B-455C5F360FA0}" srcOrd="0" destOrd="0" parTransId="{2084D932-D90C-CB4D-89A7-29511A790757}" sibTransId="{F98E0B3D-6701-714E-AEEB-E1A03E5FEBC3}"/>
    <dgm:cxn modelId="{BBCAEDF0-3425-4BDE-8459-3B60C411BE53}" type="presOf" srcId="{72E39889-8E8D-41D6-81A8-1FA6025D6298}" destId="{CDAAD9AB-76BA-4F20-9C80-4020D86AF54F}" srcOrd="0" destOrd="2" presId="urn:microsoft.com/office/officeart/2005/8/layout/list1"/>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463EAC5-A36B-264F-871F-4F402287C443}"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US"/>
        </a:p>
      </dgm:t>
    </dgm:pt>
    <dgm:pt modelId="{EDC66BA9-C992-064A-A6CE-2BCD2DD59127}">
      <dgm:prSet custT="1"/>
      <dgm:spPr>
        <a:solidFill>
          <a:schemeClr val="bg1"/>
        </a:solidFill>
        <a:ln>
          <a:solidFill>
            <a:srgbClr val="CD6D9F"/>
          </a:solidFill>
        </a:ln>
      </dgm:spPr>
      <dgm:t>
        <a:bodyPr/>
        <a:lstStyle/>
        <a:p>
          <a:r>
            <a:rPr lang="en-US" sz="2800" b="1" baseline="0" dirty="0">
              <a:solidFill>
                <a:schemeClr val="accent6">
                  <a:lumMod val="50000"/>
                </a:schemeClr>
              </a:solidFill>
            </a:rPr>
            <a:t>Embedded and Ongoing Professional Development</a:t>
          </a:r>
          <a:endParaRPr lang="en-US" sz="2800" b="1" dirty="0">
            <a:solidFill>
              <a:schemeClr val="accent6">
                <a:lumMod val="50000"/>
              </a:schemeClr>
            </a:solidFill>
          </a:endParaRPr>
        </a:p>
      </dgm:t>
    </dgm:pt>
    <dgm:pt modelId="{DB628131-2FE1-8D44-B307-91F33FCA4F41}" type="parTrans" cxnId="{CF5D9EFA-2C33-1645-8A39-5570200E4688}">
      <dgm:prSet/>
      <dgm:spPr/>
      <dgm:t>
        <a:bodyPr/>
        <a:lstStyle/>
        <a:p>
          <a:endParaRPr lang="en-US" sz="2200"/>
        </a:p>
      </dgm:t>
    </dgm:pt>
    <dgm:pt modelId="{4D9B726A-375B-1846-88E9-2AC4C60F322F}" type="sibTrans" cxnId="{CF5D9EFA-2C33-1645-8A39-5570200E4688}">
      <dgm:prSet/>
      <dgm:spPr>
        <a:solidFill>
          <a:srgbClr val="FFD4DF"/>
        </a:solidFill>
      </dgm:spPr>
      <dgm:t>
        <a:bodyPr/>
        <a:lstStyle/>
        <a:p>
          <a:endParaRPr lang="en-US" sz="2200"/>
        </a:p>
      </dgm:t>
    </dgm:pt>
    <dgm:pt modelId="{75F25639-B4E2-184B-9CF5-6778AFDFDF66}" type="pres">
      <dgm:prSet presAssocID="{8463EAC5-A36B-264F-871F-4F402287C443}" presName="composite" presStyleCnt="0">
        <dgm:presLayoutVars>
          <dgm:chMax val="3"/>
          <dgm:animLvl val="lvl"/>
          <dgm:resizeHandles val="exact"/>
        </dgm:presLayoutVars>
      </dgm:prSet>
      <dgm:spPr/>
    </dgm:pt>
    <dgm:pt modelId="{DF119F55-4A37-6A41-91F0-D1DF5F496F49}" type="pres">
      <dgm:prSet presAssocID="{EDC66BA9-C992-064A-A6CE-2BCD2DD59127}" presName="gear1" presStyleLbl="node1" presStyleIdx="0" presStyleCnt="1" custScaleX="123728" custScaleY="113390" custLinFactNeighborX="-5273" custLinFactNeighborY="3618">
        <dgm:presLayoutVars>
          <dgm:chMax val="1"/>
          <dgm:bulletEnabled val="1"/>
        </dgm:presLayoutVars>
      </dgm:prSet>
      <dgm:spPr/>
    </dgm:pt>
    <dgm:pt modelId="{B8621D44-C707-354F-A968-B8933D70DC49}" type="pres">
      <dgm:prSet presAssocID="{EDC66BA9-C992-064A-A6CE-2BCD2DD59127}" presName="gear1srcNode" presStyleLbl="node1" presStyleIdx="0" presStyleCnt="1"/>
      <dgm:spPr/>
    </dgm:pt>
    <dgm:pt modelId="{9F2D43E6-9113-8947-B2CF-09EDE319D42C}" type="pres">
      <dgm:prSet presAssocID="{EDC66BA9-C992-064A-A6CE-2BCD2DD59127}" presName="gear1dstNode" presStyleLbl="node1" presStyleIdx="0" presStyleCnt="1"/>
      <dgm:spPr/>
    </dgm:pt>
    <dgm:pt modelId="{ADE3D283-E347-534C-A7E4-142E92F8B8F6}" type="pres">
      <dgm:prSet presAssocID="{4D9B726A-375B-1846-88E9-2AC4C60F322F}" presName="connector1" presStyleLbl="sibTrans2D1" presStyleIdx="0" presStyleCnt="1" custScaleX="110751" custScaleY="124797" custLinFactNeighborX="-3810" custLinFactNeighborY="8066"/>
      <dgm:spPr/>
    </dgm:pt>
  </dgm:ptLst>
  <dgm:cxnLst>
    <dgm:cxn modelId="{A718A538-58BE-2D43-9B30-761E14FF5B9F}" type="presOf" srcId="{EDC66BA9-C992-064A-A6CE-2BCD2DD59127}" destId="{DF119F55-4A37-6A41-91F0-D1DF5F496F49}" srcOrd="0" destOrd="0" presId="urn:microsoft.com/office/officeart/2005/8/layout/gear1"/>
    <dgm:cxn modelId="{35639941-FED0-BA47-AA9E-CC5EED5CBE33}" type="presOf" srcId="{4D9B726A-375B-1846-88E9-2AC4C60F322F}" destId="{ADE3D283-E347-534C-A7E4-142E92F8B8F6}" srcOrd="0" destOrd="0" presId="urn:microsoft.com/office/officeart/2005/8/layout/gear1"/>
    <dgm:cxn modelId="{07D604B8-E712-5349-934C-EA4859A52B00}" type="presOf" srcId="{EDC66BA9-C992-064A-A6CE-2BCD2DD59127}" destId="{9F2D43E6-9113-8947-B2CF-09EDE319D42C}" srcOrd="2" destOrd="0" presId="urn:microsoft.com/office/officeart/2005/8/layout/gear1"/>
    <dgm:cxn modelId="{9E48A2E8-EE3B-8044-9162-1A9C3B577184}" type="presOf" srcId="{8463EAC5-A36B-264F-871F-4F402287C443}" destId="{75F25639-B4E2-184B-9CF5-6778AFDFDF66}" srcOrd="0" destOrd="0" presId="urn:microsoft.com/office/officeart/2005/8/layout/gear1"/>
    <dgm:cxn modelId="{0BCF60F2-2AA7-0A4D-9E2D-B159E22D7869}" type="presOf" srcId="{EDC66BA9-C992-064A-A6CE-2BCD2DD59127}" destId="{B8621D44-C707-354F-A968-B8933D70DC49}" srcOrd="1" destOrd="0" presId="urn:microsoft.com/office/officeart/2005/8/layout/gear1"/>
    <dgm:cxn modelId="{CF5D9EFA-2C33-1645-8A39-5570200E4688}" srcId="{8463EAC5-A36B-264F-871F-4F402287C443}" destId="{EDC66BA9-C992-064A-A6CE-2BCD2DD59127}" srcOrd="0" destOrd="0" parTransId="{DB628131-2FE1-8D44-B307-91F33FCA4F41}" sibTransId="{4D9B726A-375B-1846-88E9-2AC4C60F322F}"/>
    <dgm:cxn modelId="{9E3DC754-6DF2-BD46-BE1B-5CA9C05B4635}" type="presParOf" srcId="{75F25639-B4E2-184B-9CF5-6778AFDFDF66}" destId="{DF119F55-4A37-6A41-91F0-D1DF5F496F49}" srcOrd="0" destOrd="0" presId="urn:microsoft.com/office/officeart/2005/8/layout/gear1"/>
    <dgm:cxn modelId="{73F66281-5C3E-6945-BAA7-E16A76DBDB48}" type="presParOf" srcId="{75F25639-B4E2-184B-9CF5-6778AFDFDF66}" destId="{B8621D44-C707-354F-A968-B8933D70DC49}" srcOrd="1" destOrd="0" presId="urn:microsoft.com/office/officeart/2005/8/layout/gear1"/>
    <dgm:cxn modelId="{CA6CAB3D-4031-7046-AA7E-F1A981F0C02B}" type="presParOf" srcId="{75F25639-B4E2-184B-9CF5-6778AFDFDF66}" destId="{9F2D43E6-9113-8947-B2CF-09EDE319D42C}" srcOrd="2" destOrd="0" presId="urn:microsoft.com/office/officeart/2005/8/layout/gear1"/>
    <dgm:cxn modelId="{B962017E-7603-1648-A79E-0EEE77A57E23}" type="presParOf" srcId="{75F25639-B4E2-184B-9CF5-6778AFDFDF66}" destId="{ADE3D283-E347-534C-A7E4-142E92F8B8F6}" srcOrd="3"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3ACBEB-A8D1-B140-99FE-20F7D73EE322}"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9A021D60-FA16-364B-85A7-4A05A1CA1810}">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b="1" dirty="0"/>
            <a:t>REACT</a:t>
          </a:r>
          <a:r>
            <a:rPr lang="en-US" sz="2800" dirty="0"/>
            <a:t> to problem behavior</a:t>
          </a:r>
        </a:p>
      </dgm:t>
    </dgm:pt>
    <dgm:pt modelId="{F5B7ACDE-39B4-C74A-A24F-8DD80C76BC0A}" type="parTrans" cxnId="{F8F3E2C3-6789-044A-8427-058635ED337B}">
      <dgm:prSet/>
      <dgm:spPr/>
      <dgm:t>
        <a:bodyPr/>
        <a:lstStyle/>
        <a:p>
          <a:endParaRPr lang="en-US"/>
        </a:p>
      </dgm:t>
    </dgm:pt>
    <dgm:pt modelId="{77F7B0FD-D2DC-1140-9A2E-96F5E4233C92}" type="sibTrans" cxnId="{F8F3E2C3-6789-044A-8427-058635ED337B}">
      <dgm:prSet/>
      <dgm:spPr/>
      <dgm:t>
        <a:bodyPr/>
        <a:lstStyle/>
        <a:p>
          <a:endParaRPr lang="en-US"/>
        </a:p>
      </dgm:t>
    </dgm:pt>
    <dgm:pt modelId="{24F41D14-D747-CB41-8590-649D890336BF}">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dirty="0"/>
            <a:t>Select and </a:t>
          </a:r>
          <a:r>
            <a:rPr lang="en-US" sz="2800" b="1" dirty="0"/>
            <a:t>ADD</a:t>
          </a:r>
          <a:r>
            <a:rPr lang="en-US" sz="2800" dirty="0"/>
            <a:t> Practice</a:t>
          </a:r>
        </a:p>
      </dgm:t>
    </dgm:pt>
    <dgm:pt modelId="{861AB593-6DC3-E548-9AA0-5F60569A1818}" type="parTrans" cxnId="{6859BE93-38DD-764C-82EB-36D7ADE3EECA}">
      <dgm:prSet/>
      <dgm:spPr/>
      <dgm:t>
        <a:bodyPr/>
        <a:lstStyle/>
        <a:p>
          <a:endParaRPr lang="en-US"/>
        </a:p>
      </dgm:t>
    </dgm:pt>
    <dgm:pt modelId="{E74258E9-7F51-6841-B3C8-7665D0F43CEA}" type="sibTrans" cxnId="{6859BE93-38DD-764C-82EB-36D7ADE3EECA}">
      <dgm:prSet/>
      <dgm:spPr/>
      <dgm:t>
        <a:bodyPr/>
        <a:lstStyle/>
        <a:p>
          <a:endParaRPr lang="en-US"/>
        </a:p>
      </dgm:t>
    </dgm:pt>
    <dgm:pt modelId="{48D7FA09-E5FD-AB45-A334-60496B06686F}">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dirty="0"/>
            <a:t>Hire </a:t>
          </a:r>
          <a:r>
            <a:rPr lang="en-US" sz="2800" b="1" dirty="0"/>
            <a:t>EXPERT</a:t>
          </a:r>
          <a:r>
            <a:rPr lang="en-US" sz="2800" dirty="0"/>
            <a:t> to Train Practice</a:t>
          </a:r>
        </a:p>
      </dgm:t>
    </dgm:pt>
    <dgm:pt modelId="{5E510F9F-9280-D443-BA72-F30B828929E2}" type="parTrans" cxnId="{92CF943A-966D-BE4D-B954-ACA524A2F16D}">
      <dgm:prSet/>
      <dgm:spPr/>
      <dgm:t>
        <a:bodyPr/>
        <a:lstStyle/>
        <a:p>
          <a:endParaRPr lang="en-US"/>
        </a:p>
      </dgm:t>
    </dgm:pt>
    <dgm:pt modelId="{0761EAF9-4A75-374E-BDEA-0BA26E037710}" type="sibTrans" cxnId="{92CF943A-966D-BE4D-B954-ACA524A2F16D}">
      <dgm:prSet/>
      <dgm:spPr/>
      <dgm:t>
        <a:bodyPr/>
        <a:lstStyle/>
        <a:p>
          <a:endParaRPr lang="en-US"/>
        </a:p>
      </dgm:t>
    </dgm:pt>
    <dgm:pt modelId="{C90D0742-F5C8-7649-BD54-28219BCED1F7}">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dirty="0"/>
            <a:t>Expect, but </a:t>
          </a:r>
          <a:r>
            <a:rPr lang="en-US" sz="2800" b="1" dirty="0"/>
            <a:t>HOPE</a:t>
          </a:r>
          <a:r>
            <a:rPr lang="en-US" sz="2800" dirty="0"/>
            <a:t> for, Implementation</a:t>
          </a:r>
        </a:p>
      </dgm:t>
    </dgm:pt>
    <dgm:pt modelId="{E9FE0D70-5D40-0E4D-9488-3118F9E1A066}" type="parTrans" cxnId="{BEFDAF8C-52DA-DB4F-857F-D92C9AF3800F}">
      <dgm:prSet/>
      <dgm:spPr/>
      <dgm:t>
        <a:bodyPr/>
        <a:lstStyle/>
        <a:p>
          <a:endParaRPr lang="en-US"/>
        </a:p>
      </dgm:t>
    </dgm:pt>
    <dgm:pt modelId="{1EB424D4-3B77-0E4A-9BA7-0C78C98D6FD1}" type="sibTrans" cxnId="{BEFDAF8C-52DA-DB4F-857F-D92C9AF3800F}">
      <dgm:prSet/>
      <dgm:spPr/>
      <dgm:t>
        <a:bodyPr/>
        <a:lstStyle/>
        <a:p>
          <a:endParaRPr lang="en-US"/>
        </a:p>
      </dgm:t>
    </dgm:pt>
    <dgm:pt modelId="{75C3B98C-030B-1D48-ADC7-FB021EC02CEF}">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b="1" dirty="0"/>
            <a:t>WAIT</a:t>
          </a:r>
          <a:r>
            <a:rPr lang="en-US" sz="2800" dirty="0"/>
            <a:t> for New Problem</a:t>
          </a:r>
        </a:p>
      </dgm:t>
    </dgm:pt>
    <dgm:pt modelId="{AF63D85C-12B5-AA4E-8662-1FA70EF2F7A4}" type="parTrans" cxnId="{0E283F7B-FF18-7342-8D65-4265DA901917}">
      <dgm:prSet/>
      <dgm:spPr/>
      <dgm:t>
        <a:bodyPr/>
        <a:lstStyle/>
        <a:p>
          <a:endParaRPr lang="en-US"/>
        </a:p>
      </dgm:t>
    </dgm:pt>
    <dgm:pt modelId="{13371542-2018-D947-8C31-CBE33CD76345}" type="sibTrans" cxnId="{0E283F7B-FF18-7342-8D65-4265DA901917}">
      <dgm:prSet/>
      <dgm:spPr/>
      <dgm:t>
        <a:bodyPr/>
        <a:lstStyle/>
        <a:p>
          <a:endParaRPr lang="en-US"/>
        </a:p>
      </dgm:t>
    </dgm:pt>
    <dgm:pt modelId="{BAEB1AD5-3D4A-9E46-8460-BAE33624D410}" type="pres">
      <dgm:prSet presAssocID="{583ACBEB-A8D1-B140-99FE-20F7D73EE322}" presName="cycle" presStyleCnt="0">
        <dgm:presLayoutVars>
          <dgm:dir/>
          <dgm:resizeHandles val="exact"/>
        </dgm:presLayoutVars>
      </dgm:prSet>
      <dgm:spPr/>
    </dgm:pt>
    <dgm:pt modelId="{DE81F4D8-5402-B04F-BB18-D7F2406F82B3}" type="pres">
      <dgm:prSet presAssocID="{9A021D60-FA16-364B-85A7-4A05A1CA1810}" presName="dummy" presStyleCnt="0"/>
      <dgm:spPr/>
    </dgm:pt>
    <dgm:pt modelId="{12A15722-D8AD-234C-BD0B-2A6997668D9F}" type="pres">
      <dgm:prSet presAssocID="{9A021D60-FA16-364B-85A7-4A05A1CA1810}" presName="node" presStyleLbl="revTx" presStyleIdx="0" presStyleCnt="5" custScaleX="217723" custRadScaleRad="115270" custRadScaleInc="44221">
        <dgm:presLayoutVars>
          <dgm:bulletEnabled val="1"/>
        </dgm:presLayoutVars>
      </dgm:prSet>
      <dgm:spPr/>
    </dgm:pt>
    <dgm:pt modelId="{202FF1B2-F290-A349-8064-1A883F351908}" type="pres">
      <dgm:prSet presAssocID="{77F7B0FD-D2DC-1140-9A2E-96F5E4233C92}" presName="sibTrans" presStyleLbl="node1" presStyleIdx="0" presStyleCnt="5"/>
      <dgm:spPr/>
    </dgm:pt>
    <dgm:pt modelId="{A14A86CA-CDEA-B44A-991D-C1E87369CB08}" type="pres">
      <dgm:prSet presAssocID="{24F41D14-D747-CB41-8590-649D890336BF}" presName="dummy" presStyleCnt="0"/>
      <dgm:spPr/>
    </dgm:pt>
    <dgm:pt modelId="{0251FA28-4767-BB45-AA7D-238C7F48DA28}" type="pres">
      <dgm:prSet presAssocID="{24F41D14-D747-CB41-8590-649D890336BF}" presName="node" presStyleLbl="revTx" presStyleIdx="1" presStyleCnt="5" custScaleX="217723" custRadScaleRad="129489" custRadScaleInc="-8324">
        <dgm:presLayoutVars>
          <dgm:bulletEnabled val="1"/>
        </dgm:presLayoutVars>
      </dgm:prSet>
      <dgm:spPr/>
    </dgm:pt>
    <dgm:pt modelId="{E1369111-B86A-BA44-927D-B09B92901119}" type="pres">
      <dgm:prSet presAssocID="{E74258E9-7F51-6841-B3C8-7665D0F43CEA}" presName="sibTrans" presStyleLbl="node1" presStyleIdx="1" presStyleCnt="5" custLinFactNeighborX="798" custLinFactNeighborY="2925"/>
      <dgm:spPr/>
    </dgm:pt>
    <dgm:pt modelId="{E818217A-2033-6744-8149-D4093FEF12FA}" type="pres">
      <dgm:prSet presAssocID="{48D7FA09-E5FD-AB45-A334-60496B06686F}" presName="dummy" presStyleCnt="0"/>
      <dgm:spPr/>
    </dgm:pt>
    <dgm:pt modelId="{CA9CF669-B161-4644-BE8D-501C2D277504}" type="pres">
      <dgm:prSet presAssocID="{48D7FA09-E5FD-AB45-A334-60496B06686F}" presName="node" presStyleLbl="revTx" presStyleIdx="2" presStyleCnt="5" custScaleX="217723" custScaleY="86555" custRadScaleRad="106775" custRadScaleInc="206">
        <dgm:presLayoutVars>
          <dgm:bulletEnabled val="1"/>
        </dgm:presLayoutVars>
      </dgm:prSet>
      <dgm:spPr/>
    </dgm:pt>
    <dgm:pt modelId="{617DFB52-1EE5-2841-8F37-A12EF1E86001}" type="pres">
      <dgm:prSet presAssocID="{0761EAF9-4A75-374E-BDEA-0BA26E037710}" presName="sibTrans" presStyleLbl="node1" presStyleIdx="2" presStyleCnt="5" custLinFactNeighborX="-2763" custLinFactNeighborY="1596"/>
      <dgm:spPr/>
    </dgm:pt>
    <dgm:pt modelId="{0DE43E8C-707F-1348-8C2E-F8AB90F434A2}" type="pres">
      <dgm:prSet presAssocID="{C90D0742-F5C8-7649-BD54-28219BCED1F7}" presName="dummy" presStyleCnt="0"/>
      <dgm:spPr/>
    </dgm:pt>
    <dgm:pt modelId="{8017A058-7D03-1043-B969-111F8D20670D}" type="pres">
      <dgm:prSet presAssocID="{C90D0742-F5C8-7649-BD54-28219BCED1F7}" presName="node" presStyleLbl="revTx" presStyleIdx="3" presStyleCnt="5" custScaleX="217723" custRadScaleRad="122692" custRadScaleInc="21959">
        <dgm:presLayoutVars>
          <dgm:bulletEnabled val="1"/>
        </dgm:presLayoutVars>
      </dgm:prSet>
      <dgm:spPr/>
    </dgm:pt>
    <dgm:pt modelId="{5538C982-6891-0E47-A0A1-D19AD2CB31A1}" type="pres">
      <dgm:prSet presAssocID="{1EB424D4-3B77-0E4A-9BA7-0C78C98D6FD1}" presName="sibTrans" presStyleLbl="node1" presStyleIdx="3" presStyleCnt="5"/>
      <dgm:spPr/>
    </dgm:pt>
    <dgm:pt modelId="{7029AFFC-9AE0-5E4D-A645-F1C197ADA078}" type="pres">
      <dgm:prSet presAssocID="{75C3B98C-030B-1D48-ADC7-FB021EC02CEF}" presName="dummy" presStyleCnt="0"/>
      <dgm:spPr/>
    </dgm:pt>
    <dgm:pt modelId="{778E407B-84C3-3D46-8D2B-A4088AD27AA6}" type="pres">
      <dgm:prSet presAssocID="{75C3B98C-030B-1D48-ADC7-FB021EC02CEF}" presName="node" presStyleLbl="revTx" presStyleIdx="4" presStyleCnt="5" custScaleX="217723" custRadScaleRad="114360" custRadScaleInc="-39552">
        <dgm:presLayoutVars>
          <dgm:bulletEnabled val="1"/>
        </dgm:presLayoutVars>
      </dgm:prSet>
      <dgm:spPr/>
    </dgm:pt>
    <dgm:pt modelId="{E81B3326-6819-9342-80B8-3108EFF53CF0}" type="pres">
      <dgm:prSet presAssocID="{13371542-2018-D947-8C31-CBE33CD76345}" presName="sibTrans" presStyleLbl="node1" presStyleIdx="4" presStyleCnt="5"/>
      <dgm:spPr/>
    </dgm:pt>
  </dgm:ptLst>
  <dgm:cxnLst>
    <dgm:cxn modelId="{9B520C06-147D-3F4C-9C40-E2E2C626FBF6}" type="presOf" srcId="{48D7FA09-E5FD-AB45-A334-60496B06686F}" destId="{CA9CF669-B161-4644-BE8D-501C2D277504}" srcOrd="0" destOrd="0" presId="urn:microsoft.com/office/officeart/2005/8/layout/cycle1"/>
    <dgm:cxn modelId="{A40D1A2C-1565-824F-A012-4F6BB432D24A}" type="presOf" srcId="{9A021D60-FA16-364B-85A7-4A05A1CA1810}" destId="{12A15722-D8AD-234C-BD0B-2A6997668D9F}" srcOrd="0" destOrd="0" presId="urn:microsoft.com/office/officeart/2005/8/layout/cycle1"/>
    <dgm:cxn modelId="{4DBD402C-5B26-A448-8D4C-5F2FD04045EA}" type="presOf" srcId="{75C3B98C-030B-1D48-ADC7-FB021EC02CEF}" destId="{778E407B-84C3-3D46-8D2B-A4088AD27AA6}" srcOrd="0" destOrd="0" presId="urn:microsoft.com/office/officeart/2005/8/layout/cycle1"/>
    <dgm:cxn modelId="{92CF943A-966D-BE4D-B954-ACA524A2F16D}" srcId="{583ACBEB-A8D1-B140-99FE-20F7D73EE322}" destId="{48D7FA09-E5FD-AB45-A334-60496B06686F}" srcOrd="2" destOrd="0" parTransId="{5E510F9F-9280-D443-BA72-F30B828929E2}" sibTransId="{0761EAF9-4A75-374E-BDEA-0BA26E037710}"/>
    <dgm:cxn modelId="{E8D8DB51-49B9-9143-9383-9E24A12834F1}" type="presOf" srcId="{1EB424D4-3B77-0E4A-9BA7-0C78C98D6FD1}" destId="{5538C982-6891-0E47-A0A1-D19AD2CB31A1}" srcOrd="0" destOrd="0" presId="urn:microsoft.com/office/officeart/2005/8/layout/cycle1"/>
    <dgm:cxn modelId="{0E283F7B-FF18-7342-8D65-4265DA901917}" srcId="{583ACBEB-A8D1-B140-99FE-20F7D73EE322}" destId="{75C3B98C-030B-1D48-ADC7-FB021EC02CEF}" srcOrd="4" destOrd="0" parTransId="{AF63D85C-12B5-AA4E-8662-1FA70EF2F7A4}" sibTransId="{13371542-2018-D947-8C31-CBE33CD76345}"/>
    <dgm:cxn modelId="{BEFDAF8C-52DA-DB4F-857F-D92C9AF3800F}" srcId="{583ACBEB-A8D1-B140-99FE-20F7D73EE322}" destId="{C90D0742-F5C8-7649-BD54-28219BCED1F7}" srcOrd="3" destOrd="0" parTransId="{E9FE0D70-5D40-0E4D-9488-3118F9E1A066}" sibTransId="{1EB424D4-3B77-0E4A-9BA7-0C78C98D6FD1}"/>
    <dgm:cxn modelId="{061E6E8E-02A7-3245-9771-3D046116B346}" type="presOf" srcId="{E74258E9-7F51-6841-B3C8-7665D0F43CEA}" destId="{E1369111-B86A-BA44-927D-B09B92901119}" srcOrd="0" destOrd="0" presId="urn:microsoft.com/office/officeart/2005/8/layout/cycle1"/>
    <dgm:cxn modelId="{6859BE93-38DD-764C-82EB-36D7ADE3EECA}" srcId="{583ACBEB-A8D1-B140-99FE-20F7D73EE322}" destId="{24F41D14-D747-CB41-8590-649D890336BF}" srcOrd="1" destOrd="0" parTransId="{861AB593-6DC3-E548-9AA0-5F60569A1818}" sibTransId="{E74258E9-7F51-6841-B3C8-7665D0F43CEA}"/>
    <dgm:cxn modelId="{E0E68E9A-CBBD-2640-A4CC-147B8B1DE47C}" type="presOf" srcId="{77F7B0FD-D2DC-1140-9A2E-96F5E4233C92}" destId="{202FF1B2-F290-A349-8064-1A883F351908}" srcOrd="0" destOrd="0" presId="urn:microsoft.com/office/officeart/2005/8/layout/cycle1"/>
    <dgm:cxn modelId="{4FDF88B4-B15C-A648-9826-C4B4B3187CE2}" type="presOf" srcId="{24F41D14-D747-CB41-8590-649D890336BF}" destId="{0251FA28-4767-BB45-AA7D-238C7F48DA28}" srcOrd="0" destOrd="0" presId="urn:microsoft.com/office/officeart/2005/8/layout/cycle1"/>
    <dgm:cxn modelId="{F8F3E2C3-6789-044A-8427-058635ED337B}" srcId="{583ACBEB-A8D1-B140-99FE-20F7D73EE322}" destId="{9A021D60-FA16-364B-85A7-4A05A1CA1810}" srcOrd="0" destOrd="0" parTransId="{F5B7ACDE-39B4-C74A-A24F-8DD80C76BC0A}" sibTransId="{77F7B0FD-D2DC-1140-9A2E-96F5E4233C92}"/>
    <dgm:cxn modelId="{F7B913C5-860E-CC4B-8CD4-D670E08438DF}" type="presOf" srcId="{583ACBEB-A8D1-B140-99FE-20F7D73EE322}" destId="{BAEB1AD5-3D4A-9E46-8460-BAE33624D410}" srcOrd="0" destOrd="0" presId="urn:microsoft.com/office/officeart/2005/8/layout/cycle1"/>
    <dgm:cxn modelId="{2FEA87D6-4785-2A4C-8786-A77731D0DC82}" type="presOf" srcId="{0761EAF9-4A75-374E-BDEA-0BA26E037710}" destId="{617DFB52-1EE5-2841-8F37-A12EF1E86001}" srcOrd="0" destOrd="0" presId="urn:microsoft.com/office/officeart/2005/8/layout/cycle1"/>
    <dgm:cxn modelId="{0C12F2E5-3A1E-5445-BFD7-E5E3AA24ED8A}" type="presOf" srcId="{13371542-2018-D947-8C31-CBE33CD76345}" destId="{E81B3326-6819-9342-80B8-3108EFF53CF0}" srcOrd="0" destOrd="0" presId="urn:microsoft.com/office/officeart/2005/8/layout/cycle1"/>
    <dgm:cxn modelId="{1A62D9EB-AD63-E946-85B8-04D31A8E8E00}" type="presOf" srcId="{C90D0742-F5C8-7649-BD54-28219BCED1F7}" destId="{8017A058-7D03-1043-B969-111F8D20670D}" srcOrd="0" destOrd="0" presId="urn:microsoft.com/office/officeart/2005/8/layout/cycle1"/>
    <dgm:cxn modelId="{D7AFD6B8-29D5-2349-9EEA-A9E32F0B8AAD}" type="presParOf" srcId="{BAEB1AD5-3D4A-9E46-8460-BAE33624D410}" destId="{DE81F4D8-5402-B04F-BB18-D7F2406F82B3}" srcOrd="0" destOrd="0" presId="urn:microsoft.com/office/officeart/2005/8/layout/cycle1"/>
    <dgm:cxn modelId="{0317B91C-3B78-7044-88B7-C42B8690A914}" type="presParOf" srcId="{BAEB1AD5-3D4A-9E46-8460-BAE33624D410}" destId="{12A15722-D8AD-234C-BD0B-2A6997668D9F}" srcOrd="1" destOrd="0" presId="urn:microsoft.com/office/officeart/2005/8/layout/cycle1"/>
    <dgm:cxn modelId="{F5E11FF6-CC08-8A46-B3B0-F226740A943D}" type="presParOf" srcId="{BAEB1AD5-3D4A-9E46-8460-BAE33624D410}" destId="{202FF1B2-F290-A349-8064-1A883F351908}" srcOrd="2" destOrd="0" presId="urn:microsoft.com/office/officeart/2005/8/layout/cycle1"/>
    <dgm:cxn modelId="{D676A7EF-5596-654E-9C20-416FD0FA0BBA}" type="presParOf" srcId="{BAEB1AD5-3D4A-9E46-8460-BAE33624D410}" destId="{A14A86CA-CDEA-B44A-991D-C1E87369CB08}" srcOrd="3" destOrd="0" presId="urn:microsoft.com/office/officeart/2005/8/layout/cycle1"/>
    <dgm:cxn modelId="{E7554CA3-BFE4-FF44-8B23-7B30D6FF2CF1}" type="presParOf" srcId="{BAEB1AD5-3D4A-9E46-8460-BAE33624D410}" destId="{0251FA28-4767-BB45-AA7D-238C7F48DA28}" srcOrd="4" destOrd="0" presId="urn:microsoft.com/office/officeart/2005/8/layout/cycle1"/>
    <dgm:cxn modelId="{9F19D4B7-C75F-DB47-9A5B-DD179D974904}" type="presParOf" srcId="{BAEB1AD5-3D4A-9E46-8460-BAE33624D410}" destId="{E1369111-B86A-BA44-927D-B09B92901119}" srcOrd="5" destOrd="0" presId="urn:microsoft.com/office/officeart/2005/8/layout/cycle1"/>
    <dgm:cxn modelId="{0124DCA2-37DC-B642-A04D-A7AABF2B8567}" type="presParOf" srcId="{BAEB1AD5-3D4A-9E46-8460-BAE33624D410}" destId="{E818217A-2033-6744-8149-D4093FEF12FA}" srcOrd="6" destOrd="0" presId="urn:microsoft.com/office/officeart/2005/8/layout/cycle1"/>
    <dgm:cxn modelId="{191740E6-5825-B64B-95C5-AB5C66C0BF80}" type="presParOf" srcId="{BAEB1AD5-3D4A-9E46-8460-BAE33624D410}" destId="{CA9CF669-B161-4644-BE8D-501C2D277504}" srcOrd="7" destOrd="0" presId="urn:microsoft.com/office/officeart/2005/8/layout/cycle1"/>
    <dgm:cxn modelId="{0A4DA41B-AD59-4D48-9EBE-3FDD3B4B4C4C}" type="presParOf" srcId="{BAEB1AD5-3D4A-9E46-8460-BAE33624D410}" destId="{617DFB52-1EE5-2841-8F37-A12EF1E86001}" srcOrd="8" destOrd="0" presId="urn:microsoft.com/office/officeart/2005/8/layout/cycle1"/>
    <dgm:cxn modelId="{14DE5175-56B4-5648-92BA-29CDD90AFB3C}" type="presParOf" srcId="{BAEB1AD5-3D4A-9E46-8460-BAE33624D410}" destId="{0DE43E8C-707F-1348-8C2E-F8AB90F434A2}" srcOrd="9" destOrd="0" presId="urn:microsoft.com/office/officeart/2005/8/layout/cycle1"/>
    <dgm:cxn modelId="{225D6985-7C03-BA41-8125-2CE70EF52105}" type="presParOf" srcId="{BAEB1AD5-3D4A-9E46-8460-BAE33624D410}" destId="{8017A058-7D03-1043-B969-111F8D20670D}" srcOrd="10" destOrd="0" presId="urn:microsoft.com/office/officeart/2005/8/layout/cycle1"/>
    <dgm:cxn modelId="{7B7AE829-8944-D841-AAF5-64B90C1A1F2F}" type="presParOf" srcId="{BAEB1AD5-3D4A-9E46-8460-BAE33624D410}" destId="{5538C982-6891-0E47-A0A1-D19AD2CB31A1}" srcOrd="11" destOrd="0" presId="urn:microsoft.com/office/officeart/2005/8/layout/cycle1"/>
    <dgm:cxn modelId="{C787F988-8048-D945-A6A0-30198E8A439A}" type="presParOf" srcId="{BAEB1AD5-3D4A-9E46-8460-BAE33624D410}" destId="{7029AFFC-9AE0-5E4D-A645-F1C197ADA078}" srcOrd="12" destOrd="0" presId="urn:microsoft.com/office/officeart/2005/8/layout/cycle1"/>
    <dgm:cxn modelId="{AF5BA2F5-EFED-654D-BE11-B08BF4B295A6}" type="presParOf" srcId="{BAEB1AD5-3D4A-9E46-8460-BAE33624D410}" destId="{778E407B-84C3-3D46-8D2B-A4088AD27AA6}" srcOrd="13" destOrd="0" presId="urn:microsoft.com/office/officeart/2005/8/layout/cycle1"/>
    <dgm:cxn modelId="{9448A0C0-43A3-6B4C-9DB7-1964A3A3AB5B}" type="presParOf" srcId="{BAEB1AD5-3D4A-9E46-8460-BAE33624D410}" destId="{E81B3326-6819-9342-80B8-3108EFF53CF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flip="none" rotWithShape="1">
          <a:gsLst>
            <a:gs pos="12000">
              <a:srgbClr val="E6804D"/>
            </a:gs>
            <a:gs pos="1000">
              <a:srgbClr val="CC0000"/>
            </a:gs>
            <a:gs pos="24000">
              <a:srgbClr val="FFFF99"/>
            </a:gs>
            <a:gs pos="38000">
              <a:srgbClr val="FFFF00"/>
            </a:gs>
            <a:gs pos="66000">
              <a:srgbClr val="92D050"/>
            </a:gs>
            <a:gs pos="87000">
              <a:srgbClr val="33AE33"/>
            </a:gs>
            <a:gs pos="99000">
              <a:srgbClr val="008A64"/>
            </a:gs>
          </a:gsLst>
          <a:lin ang="5400000" scaled="1"/>
          <a:tileRect/>
        </a:gradFill>
        <a:ln w="19050">
          <a:solidFill>
            <a:srgbClr val="92D050"/>
          </a:solidFill>
        </a:ln>
        <a:effectLst>
          <a:glow rad="197653">
            <a:srgbClr val="92D050"/>
          </a:glow>
        </a:effectLst>
      </dgm:spPr>
      <dgm:t>
        <a:bodyPr/>
        <a:lstStyle/>
        <a:p>
          <a:endParaRPr lang="en-US" dirty="0">
            <a:solidFill>
              <a:srgbClr val="92D050"/>
            </a:solidFill>
          </a:endParaRPr>
        </a:p>
      </dgm:t>
    </dgm:pt>
    <dgm:pt modelId="{17AC5E81-0041-4101-895C-98BE2850C46A}" type="parTrans" cxnId="{68C3F246-9BB9-4D54-B673-B092AFDA64D2}">
      <dgm:prSet/>
      <dgm:spPr/>
      <dgm:t>
        <a:bodyPr/>
        <a:lstStyle/>
        <a:p>
          <a:endParaRPr lang="en-US">
            <a:solidFill>
              <a:srgbClr val="92D050"/>
            </a:solidFill>
          </a:endParaRPr>
        </a:p>
      </dgm:t>
    </dgm:pt>
    <dgm:pt modelId="{69D3A9A9-48BA-4DFA-A1E1-838D09D8D868}" type="sibTrans" cxnId="{68C3F246-9BB9-4D54-B673-B092AFDA64D2}">
      <dgm:prSet/>
      <dgm:spPr/>
      <dgm:t>
        <a:bodyPr/>
        <a:lstStyle/>
        <a:p>
          <a:endParaRPr lang="en-US">
            <a:solidFill>
              <a:srgbClr val="92D050"/>
            </a:solidFill>
          </a:endParaRPr>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8723" custLinFactNeighborY="389">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7529AC38-373B-CA4D-BFE9-56479CEDCF9A}" type="presOf" srcId="{C23299B2-BC21-48F2-A684-87AC1328B708}" destId="{860136A2-BC36-4BC2-AC9F-4F15965CAAF2}"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3CC28181-2BAD-7F41-9291-FBFDDD5D585F}" type="presOf" srcId="{47674A09-9520-420F-9F0B-B150E9454BB5}" destId="{E56AD7BB-BE5A-4291-A469-A249A6DDF639}" srcOrd="1" destOrd="0" presId="urn:microsoft.com/office/officeart/2005/8/layout/pyramid1"/>
    <dgm:cxn modelId="{6F2562D8-4D18-FC4F-B7CB-B46EA7710D59}" type="presOf" srcId="{47674A09-9520-420F-9F0B-B150E9454BB5}" destId="{CEF699C1-73B8-4B5E-AE13-87B8A23DED2D}" srcOrd="0" destOrd="0" presId="urn:microsoft.com/office/officeart/2005/8/layout/pyramid1"/>
    <dgm:cxn modelId="{E9FDFA37-835B-524E-BFFB-B99DEC63A6BD}" type="presParOf" srcId="{860136A2-BC36-4BC2-AC9F-4F15965CAAF2}" destId="{5DE2F9FD-84D6-47A0-B0C2-3E100271E551}" srcOrd="0" destOrd="0" presId="urn:microsoft.com/office/officeart/2005/8/layout/pyramid1"/>
    <dgm:cxn modelId="{2FED0335-7311-3E4A-B2CE-9B4208D77462}" type="presParOf" srcId="{5DE2F9FD-84D6-47A0-B0C2-3E100271E551}" destId="{CEF699C1-73B8-4B5E-AE13-87B8A23DED2D}" srcOrd="0" destOrd="0" presId="urn:microsoft.com/office/officeart/2005/8/layout/pyramid1"/>
    <dgm:cxn modelId="{D9131916-9111-824B-8EED-D4994714D8A1}" type="presParOf" srcId="{5DE2F9FD-84D6-47A0-B0C2-3E100271E551}" destId="{E56AD7BB-BE5A-4291-A469-A249A6DDF639}" srcOrd="1" destOrd="0" presId="urn:microsoft.com/office/officeart/2005/8/layout/pyramid1"/>
  </dgm:cxnLst>
  <dgm:bg/>
  <dgm:whole>
    <a:ln w="762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A98C2F-D8B8-C04E-879D-9103F4043E5C}" type="doc">
      <dgm:prSet loTypeId="urn:microsoft.com/office/officeart/2005/8/layout/hList3" loCatId="" qsTypeId="urn:microsoft.com/office/officeart/2005/8/quickstyle/simple2" qsCatId="simple" csTypeId="urn:microsoft.com/office/officeart/2005/8/colors/accent5_1" csCatId="accent5" phldr="1"/>
      <dgm:spPr/>
    </dgm:pt>
    <dgm:pt modelId="{30EBE087-A438-B842-A024-4D2816EC9038}">
      <dgm:prSet phldrT="[Text]" custT="1"/>
      <dgm:spPr/>
      <dgm:t>
        <a:bodyPr/>
        <a:lstStyle/>
        <a:p>
          <a:r>
            <a:rPr lang="en-US" sz="4400" b="1" dirty="0"/>
            <a:t>First, identify what staff need to know, then, provide…</a:t>
          </a:r>
        </a:p>
      </dgm:t>
    </dgm:pt>
    <dgm:pt modelId="{6B67AA2A-3A42-8A46-B749-B625F3EF9B89}" type="parTrans" cxnId="{89F1C2AF-DC53-4947-94A0-568E3BE131B3}">
      <dgm:prSet/>
      <dgm:spPr/>
      <dgm:t>
        <a:bodyPr/>
        <a:lstStyle/>
        <a:p>
          <a:endParaRPr lang="en-US" sz="3600"/>
        </a:p>
      </dgm:t>
    </dgm:pt>
    <dgm:pt modelId="{05C96752-912E-A842-B801-0F3AC84E65CE}" type="sibTrans" cxnId="{89F1C2AF-DC53-4947-94A0-568E3BE131B3}">
      <dgm:prSet custT="1"/>
      <dgm:spPr/>
      <dgm:t>
        <a:bodyPr/>
        <a:lstStyle/>
        <a:p>
          <a:endParaRPr lang="en-US" sz="3600"/>
        </a:p>
      </dgm:t>
    </dgm:pt>
    <dgm:pt modelId="{B99938D5-567C-F045-B591-0064C8DCC6BB}">
      <dgm:prSet phldrT="[Text]" custT="1"/>
      <dgm:spPr/>
      <dgm:t>
        <a:bodyPr/>
        <a:lstStyle/>
        <a:p>
          <a:r>
            <a:rPr lang="en-US" sz="3600" dirty="0"/>
            <a:t>Coaching/</a:t>
          </a:r>
        </a:p>
        <a:p>
          <a:r>
            <a:rPr lang="en-US" sz="3600" dirty="0"/>
            <a:t>Prompting</a:t>
          </a:r>
        </a:p>
      </dgm:t>
    </dgm:pt>
    <dgm:pt modelId="{E017AD56-8C7E-6A49-94A1-2A0A8ED200F8}" type="parTrans" cxnId="{E4C2F79D-D076-254F-84C4-D8E97E5C190B}">
      <dgm:prSet/>
      <dgm:spPr/>
      <dgm:t>
        <a:bodyPr/>
        <a:lstStyle/>
        <a:p>
          <a:endParaRPr lang="en-US" sz="3600"/>
        </a:p>
      </dgm:t>
    </dgm:pt>
    <dgm:pt modelId="{FEDED2EE-A37F-D746-892C-D1CC5AB7EF05}" type="sibTrans" cxnId="{E4C2F79D-D076-254F-84C4-D8E97E5C190B}">
      <dgm:prSet custT="1"/>
      <dgm:spPr/>
      <dgm:t>
        <a:bodyPr/>
        <a:lstStyle/>
        <a:p>
          <a:endParaRPr lang="en-US" sz="3600"/>
        </a:p>
      </dgm:t>
    </dgm:pt>
    <dgm:pt modelId="{9FC34C97-A64A-274A-864D-1EC4A071A611}">
      <dgm:prSet phldrT="[Text]" custT="1"/>
      <dgm:spPr/>
      <dgm:t>
        <a:bodyPr/>
        <a:lstStyle/>
        <a:p>
          <a:r>
            <a:rPr lang="en-US" sz="3600" dirty="0"/>
            <a:t>Explicit Training</a:t>
          </a:r>
        </a:p>
      </dgm:t>
    </dgm:pt>
    <dgm:pt modelId="{13182043-7E14-B944-9999-4A5FD867293C}" type="parTrans" cxnId="{D6E02CE4-020C-B34B-BA25-DD01F3F38D9C}">
      <dgm:prSet/>
      <dgm:spPr/>
      <dgm:t>
        <a:bodyPr/>
        <a:lstStyle/>
        <a:p>
          <a:endParaRPr lang="en-US" sz="3600"/>
        </a:p>
      </dgm:t>
    </dgm:pt>
    <dgm:pt modelId="{86030FF0-9B59-6749-9C7B-F326E2BD44A9}" type="sibTrans" cxnId="{D6E02CE4-020C-B34B-BA25-DD01F3F38D9C}">
      <dgm:prSet/>
      <dgm:spPr/>
      <dgm:t>
        <a:bodyPr/>
        <a:lstStyle/>
        <a:p>
          <a:endParaRPr lang="en-US" sz="3600"/>
        </a:p>
      </dgm:t>
    </dgm:pt>
    <dgm:pt modelId="{A11AC603-36BE-7B47-99BB-39F34A6D2D33}">
      <dgm:prSet phldrT="[Text]" custT="1"/>
      <dgm:spPr/>
      <dgm:t>
        <a:bodyPr/>
        <a:lstStyle/>
        <a:p>
          <a:r>
            <a:rPr lang="en-US" sz="3600" dirty="0"/>
            <a:t>Performance Feedback</a:t>
          </a:r>
        </a:p>
      </dgm:t>
    </dgm:pt>
    <dgm:pt modelId="{D13ECD4B-4814-DE47-BE34-443819197B21}" type="parTrans" cxnId="{35728828-F573-714F-B93C-C3F225314164}">
      <dgm:prSet/>
      <dgm:spPr/>
      <dgm:t>
        <a:bodyPr/>
        <a:lstStyle/>
        <a:p>
          <a:endParaRPr lang="en-US" sz="3600"/>
        </a:p>
      </dgm:t>
    </dgm:pt>
    <dgm:pt modelId="{329B02EC-78CA-894D-B277-0A099731A8AE}" type="sibTrans" cxnId="{35728828-F573-714F-B93C-C3F225314164}">
      <dgm:prSet custT="1"/>
      <dgm:spPr/>
      <dgm:t>
        <a:bodyPr/>
        <a:lstStyle/>
        <a:p>
          <a:endParaRPr lang="en-US" sz="3600"/>
        </a:p>
      </dgm:t>
    </dgm:pt>
    <dgm:pt modelId="{F8991093-2535-7441-B4A0-F52D2AB81A0E}" type="pres">
      <dgm:prSet presAssocID="{93A98C2F-D8B8-C04E-879D-9103F4043E5C}" presName="composite" presStyleCnt="0">
        <dgm:presLayoutVars>
          <dgm:chMax val="1"/>
          <dgm:dir/>
          <dgm:resizeHandles val="exact"/>
        </dgm:presLayoutVars>
      </dgm:prSet>
      <dgm:spPr/>
    </dgm:pt>
    <dgm:pt modelId="{6B6FE9D8-C496-A647-A319-08C4FF69F7E8}" type="pres">
      <dgm:prSet presAssocID="{30EBE087-A438-B842-A024-4D2816EC9038}" presName="roof" presStyleLbl="dkBgShp" presStyleIdx="0" presStyleCnt="2" custLinFactNeighborY="1403"/>
      <dgm:spPr/>
    </dgm:pt>
    <dgm:pt modelId="{1F797873-05B0-CC4F-9C3E-DD61DEF1D944}" type="pres">
      <dgm:prSet presAssocID="{30EBE087-A438-B842-A024-4D2816EC9038}" presName="pillars" presStyleCnt="0"/>
      <dgm:spPr/>
    </dgm:pt>
    <dgm:pt modelId="{153D09E4-796C-1546-92A9-0C28E8850574}" type="pres">
      <dgm:prSet presAssocID="{30EBE087-A438-B842-A024-4D2816EC9038}" presName="pillar1" presStyleLbl="node1" presStyleIdx="0" presStyleCnt="3">
        <dgm:presLayoutVars>
          <dgm:bulletEnabled val="1"/>
        </dgm:presLayoutVars>
      </dgm:prSet>
      <dgm:spPr/>
    </dgm:pt>
    <dgm:pt modelId="{6E922989-F7C2-4A43-8237-9C757BD4133A}" type="pres">
      <dgm:prSet presAssocID="{B99938D5-567C-F045-B591-0064C8DCC6BB}" presName="pillarX" presStyleLbl="node1" presStyleIdx="1" presStyleCnt="3">
        <dgm:presLayoutVars>
          <dgm:bulletEnabled val="1"/>
        </dgm:presLayoutVars>
      </dgm:prSet>
      <dgm:spPr/>
    </dgm:pt>
    <dgm:pt modelId="{678DE44B-0551-FC4E-8B9E-7E60789003EE}" type="pres">
      <dgm:prSet presAssocID="{A11AC603-36BE-7B47-99BB-39F34A6D2D33}" presName="pillarX" presStyleLbl="node1" presStyleIdx="2" presStyleCnt="3">
        <dgm:presLayoutVars>
          <dgm:bulletEnabled val="1"/>
        </dgm:presLayoutVars>
      </dgm:prSet>
      <dgm:spPr/>
    </dgm:pt>
    <dgm:pt modelId="{7AB94DD3-CAF8-BD4F-A2B2-48810E4E705C}" type="pres">
      <dgm:prSet presAssocID="{30EBE087-A438-B842-A024-4D2816EC9038}" presName="base" presStyleLbl="dkBgShp" presStyleIdx="1" presStyleCnt="2"/>
      <dgm:spPr/>
    </dgm:pt>
  </dgm:ptLst>
  <dgm:cxnLst>
    <dgm:cxn modelId="{E4E9E118-EB02-E744-B446-6882B4CDD002}" type="presOf" srcId="{30EBE087-A438-B842-A024-4D2816EC9038}" destId="{6B6FE9D8-C496-A647-A319-08C4FF69F7E8}" srcOrd="0" destOrd="0" presId="urn:microsoft.com/office/officeart/2005/8/layout/hList3"/>
    <dgm:cxn modelId="{35728828-F573-714F-B93C-C3F225314164}" srcId="{30EBE087-A438-B842-A024-4D2816EC9038}" destId="{A11AC603-36BE-7B47-99BB-39F34A6D2D33}" srcOrd="2" destOrd="0" parTransId="{D13ECD4B-4814-DE47-BE34-443819197B21}" sibTransId="{329B02EC-78CA-894D-B277-0A099731A8AE}"/>
    <dgm:cxn modelId="{E8E1D13B-6FC5-8E4A-9519-A09690EE92B2}" type="presOf" srcId="{B99938D5-567C-F045-B591-0064C8DCC6BB}" destId="{6E922989-F7C2-4A43-8237-9C757BD4133A}" srcOrd="0" destOrd="0" presId="urn:microsoft.com/office/officeart/2005/8/layout/hList3"/>
    <dgm:cxn modelId="{ABF2A443-DF28-8943-A6F5-C2D94ED7386A}" type="presOf" srcId="{A11AC603-36BE-7B47-99BB-39F34A6D2D33}" destId="{678DE44B-0551-FC4E-8B9E-7E60789003EE}" srcOrd="0" destOrd="0" presId="urn:microsoft.com/office/officeart/2005/8/layout/hList3"/>
    <dgm:cxn modelId="{E4C2F79D-D076-254F-84C4-D8E97E5C190B}" srcId="{30EBE087-A438-B842-A024-4D2816EC9038}" destId="{B99938D5-567C-F045-B591-0064C8DCC6BB}" srcOrd="1" destOrd="0" parTransId="{E017AD56-8C7E-6A49-94A1-2A0A8ED200F8}" sibTransId="{FEDED2EE-A37F-D746-892C-D1CC5AB7EF05}"/>
    <dgm:cxn modelId="{E3F000A0-1E35-084D-9B84-2E1B00766862}" type="presOf" srcId="{93A98C2F-D8B8-C04E-879D-9103F4043E5C}" destId="{F8991093-2535-7441-B4A0-F52D2AB81A0E}" srcOrd="0" destOrd="0" presId="urn:microsoft.com/office/officeart/2005/8/layout/hList3"/>
    <dgm:cxn modelId="{89F1C2AF-DC53-4947-94A0-568E3BE131B3}" srcId="{93A98C2F-D8B8-C04E-879D-9103F4043E5C}" destId="{30EBE087-A438-B842-A024-4D2816EC9038}" srcOrd="0" destOrd="0" parTransId="{6B67AA2A-3A42-8A46-B749-B625F3EF9B89}" sibTransId="{05C96752-912E-A842-B801-0F3AC84E65CE}"/>
    <dgm:cxn modelId="{9727EFB2-1371-1340-AA8A-CAABEC35C5D4}" type="presOf" srcId="{9FC34C97-A64A-274A-864D-1EC4A071A611}" destId="{153D09E4-796C-1546-92A9-0C28E8850574}" srcOrd="0" destOrd="0" presId="urn:microsoft.com/office/officeart/2005/8/layout/hList3"/>
    <dgm:cxn modelId="{D6E02CE4-020C-B34B-BA25-DD01F3F38D9C}" srcId="{30EBE087-A438-B842-A024-4D2816EC9038}" destId="{9FC34C97-A64A-274A-864D-1EC4A071A611}" srcOrd="0" destOrd="0" parTransId="{13182043-7E14-B944-9999-4A5FD867293C}" sibTransId="{86030FF0-9B59-6749-9C7B-F326E2BD44A9}"/>
    <dgm:cxn modelId="{2EB9DD39-8D08-4341-A02E-904AB1188FD8}" type="presParOf" srcId="{F8991093-2535-7441-B4A0-F52D2AB81A0E}" destId="{6B6FE9D8-C496-A647-A319-08C4FF69F7E8}" srcOrd="0" destOrd="0" presId="urn:microsoft.com/office/officeart/2005/8/layout/hList3"/>
    <dgm:cxn modelId="{7301C72E-B183-6C41-9A90-ACE3B6F2C429}" type="presParOf" srcId="{F8991093-2535-7441-B4A0-F52D2AB81A0E}" destId="{1F797873-05B0-CC4F-9C3E-DD61DEF1D944}" srcOrd="1" destOrd="0" presId="urn:microsoft.com/office/officeart/2005/8/layout/hList3"/>
    <dgm:cxn modelId="{39234B7B-4A1E-234F-82A1-17661105793C}" type="presParOf" srcId="{1F797873-05B0-CC4F-9C3E-DD61DEF1D944}" destId="{153D09E4-796C-1546-92A9-0C28E8850574}" srcOrd="0" destOrd="0" presId="urn:microsoft.com/office/officeart/2005/8/layout/hList3"/>
    <dgm:cxn modelId="{B801A6F0-D17B-C74A-B5B5-1AD2631AA51B}" type="presParOf" srcId="{1F797873-05B0-CC4F-9C3E-DD61DEF1D944}" destId="{6E922989-F7C2-4A43-8237-9C757BD4133A}" srcOrd="1" destOrd="0" presId="urn:microsoft.com/office/officeart/2005/8/layout/hList3"/>
    <dgm:cxn modelId="{0CD9C530-69E9-6D43-8743-4401228737C4}" type="presParOf" srcId="{1F797873-05B0-CC4F-9C3E-DD61DEF1D944}" destId="{678DE44B-0551-FC4E-8B9E-7E60789003EE}" srcOrd="2" destOrd="0" presId="urn:microsoft.com/office/officeart/2005/8/layout/hList3"/>
    <dgm:cxn modelId="{3AB96592-9CB7-3240-93AD-B5793EA37EB9}" type="presParOf" srcId="{F8991093-2535-7441-B4A0-F52D2AB81A0E}" destId="{7AB94DD3-CAF8-BD4F-A2B2-48810E4E705C}"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D9BA84-8D88-9347-8C33-4F68CB1C544A}" type="doc">
      <dgm:prSet loTypeId="urn:microsoft.com/office/officeart/2005/8/layout/default" loCatId="pyramid" qsTypeId="urn:microsoft.com/office/officeart/2005/8/quickstyle/simple1" qsCatId="simple" csTypeId="urn:microsoft.com/office/officeart/2005/8/colors/accent2_1" csCatId="accent2" phldr="1"/>
      <dgm:spPr/>
      <dgm:t>
        <a:bodyPr/>
        <a:lstStyle/>
        <a:p>
          <a:endParaRPr lang="en-US"/>
        </a:p>
      </dgm:t>
    </dgm:pt>
    <dgm:pt modelId="{74E4152E-37ED-1142-B0DD-7F77A5ACCF1E}">
      <dgm:prSet custT="1"/>
      <dgm:spPr/>
      <dgm:t>
        <a:bodyPr/>
        <a:lstStyle/>
        <a:p>
          <a:r>
            <a:rPr lang="en-US" sz="2800" b="0" i="0" dirty="0"/>
            <a:t>PBIS Core Features (i.e., lesson plans)</a:t>
          </a:r>
          <a:endParaRPr lang="en-US" sz="2800" dirty="0"/>
        </a:p>
      </dgm:t>
    </dgm:pt>
    <dgm:pt modelId="{865E0323-3789-BD42-BF87-2436B495574A}" type="parTrans" cxnId="{DEABD81C-97B6-4843-ADEB-3C52A9BD5999}">
      <dgm:prSet/>
      <dgm:spPr/>
      <dgm:t>
        <a:bodyPr/>
        <a:lstStyle/>
        <a:p>
          <a:endParaRPr lang="en-US" sz="2800"/>
        </a:p>
      </dgm:t>
    </dgm:pt>
    <dgm:pt modelId="{4828299A-735E-D640-9BC9-5DDD804525F8}" type="sibTrans" cxnId="{DEABD81C-97B6-4843-ADEB-3C52A9BD5999}">
      <dgm:prSet/>
      <dgm:spPr/>
      <dgm:t>
        <a:bodyPr/>
        <a:lstStyle/>
        <a:p>
          <a:endParaRPr lang="en-US" sz="2800"/>
        </a:p>
      </dgm:t>
    </dgm:pt>
    <dgm:pt modelId="{0154CA82-7121-D542-B988-F6036CEA8867}">
      <dgm:prSet custT="1"/>
      <dgm:spPr/>
      <dgm:t>
        <a:bodyPr/>
        <a:lstStyle/>
        <a:p>
          <a:r>
            <a:rPr lang="en-US" sz="2800" dirty="0"/>
            <a:t>Function of Behavior</a:t>
          </a:r>
        </a:p>
      </dgm:t>
    </dgm:pt>
    <dgm:pt modelId="{FEFF6E71-425D-B647-914D-C4BF7AA96D2A}" type="parTrans" cxnId="{7C840074-BB26-8840-BE27-E6AAC65AA287}">
      <dgm:prSet/>
      <dgm:spPr/>
      <dgm:t>
        <a:bodyPr/>
        <a:lstStyle/>
        <a:p>
          <a:endParaRPr lang="en-US" sz="2800"/>
        </a:p>
      </dgm:t>
    </dgm:pt>
    <dgm:pt modelId="{FD2C18AC-0981-8B4D-821B-745D24999434}" type="sibTrans" cxnId="{7C840074-BB26-8840-BE27-E6AAC65AA287}">
      <dgm:prSet/>
      <dgm:spPr/>
      <dgm:t>
        <a:bodyPr/>
        <a:lstStyle/>
        <a:p>
          <a:endParaRPr lang="en-US" sz="2800"/>
        </a:p>
      </dgm:t>
    </dgm:pt>
    <dgm:pt modelId="{037F82EC-0DDF-A34B-AE8A-CEFA52730156}">
      <dgm:prSet custT="1"/>
      <dgm:spPr/>
      <dgm:t>
        <a:bodyPr/>
        <a:lstStyle/>
        <a:p>
          <a:r>
            <a:rPr lang="en-US" sz="2800" b="0" i="0" dirty="0"/>
            <a:t>De escalation strategies</a:t>
          </a:r>
          <a:endParaRPr lang="en-US" sz="2800" dirty="0"/>
        </a:p>
      </dgm:t>
    </dgm:pt>
    <dgm:pt modelId="{A89C83AB-40D3-A24D-BD38-684C08A7AA43}" type="parTrans" cxnId="{BDA9F4CC-CF79-8646-A098-400F24708094}">
      <dgm:prSet/>
      <dgm:spPr/>
      <dgm:t>
        <a:bodyPr/>
        <a:lstStyle/>
        <a:p>
          <a:endParaRPr lang="en-US" sz="2800"/>
        </a:p>
      </dgm:t>
    </dgm:pt>
    <dgm:pt modelId="{A228249F-B8B7-1249-8963-AB3ED75AACEC}" type="sibTrans" cxnId="{BDA9F4CC-CF79-8646-A098-400F24708094}">
      <dgm:prSet/>
      <dgm:spPr/>
      <dgm:t>
        <a:bodyPr/>
        <a:lstStyle/>
        <a:p>
          <a:endParaRPr lang="en-US" sz="2800"/>
        </a:p>
      </dgm:t>
    </dgm:pt>
    <dgm:pt modelId="{F9FF5374-6121-9142-84A2-4706F29C4229}">
      <dgm:prSet custT="1"/>
      <dgm:spPr/>
      <dgm:t>
        <a:bodyPr/>
        <a:lstStyle/>
        <a:p>
          <a:r>
            <a:rPr lang="en-US" sz="2800" b="0" i="0" dirty="0"/>
            <a:t>Positive Classroom Supports</a:t>
          </a:r>
          <a:endParaRPr lang="en-US" sz="2800" dirty="0"/>
        </a:p>
      </dgm:t>
    </dgm:pt>
    <dgm:pt modelId="{B3217D57-2BE3-9843-B4DA-D446883F5A1F}" type="parTrans" cxnId="{508E23F2-9D85-D14B-A49F-9A53A68A589F}">
      <dgm:prSet/>
      <dgm:spPr/>
      <dgm:t>
        <a:bodyPr/>
        <a:lstStyle/>
        <a:p>
          <a:endParaRPr lang="en-US" sz="2800"/>
        </a:p>
      </dgm:t>
    </dgm:pt>
    <dgm:pt modelId="{3155CBB7-7160-F74F-AEAF-F4FEB5362F48}" type="sibTrans" cxnId="{508E23F2-9D85-D14B-A49F-9A53A68A589F}">
      <dgm:prSet/>
      <dgm:spPr/>
      <dgm:t>
        <a:bodyPr/>
        <a:lstStyle/>
        <a:p>
          <a:endParaRPr lang="en-US" sz="2800"/>
        </a:p>
      </dgm:t>
    </dgm:pt>
    <dgm:pt modelId="{6CEDCBB0-0693-6841-BCD9-FECE1E084284}" type="pres">
      <dgm:prSet presAssocID="{B1D9BA84-8D88-9347-8C33-4F68CB1C544A}" presName="diagram" presStyleCnt="0">
        <dgm:presLayoutVars>
          <dgm:dir/>
          <dgm:resizeHandles val="exact"/>
        </dgm:presLayoutVars>
      </dgm:prSet>
      <dgm:spPr/>
    </dgm:pt>
    <dgm:pt modelId="{9E5D8AD6-4EA9-BE42-AEB3-E206A0AF891C}" type="pres">
      <dgm:prSet presAssocID="{74E4152E-37ED-1142-B0DD-7F77A5ACCF1E}" presName="node" presStyleLbl="node1" presStyleIdx="0" presStyleCnt="4">
        <dgm:presLayoutVars>
          <dgm:bulletEnabled val="1"/>
        </dgm:presLayoutVars>
      </dgm:prSet>
      <dgm:spPr/>
    </dgm:pt>
    <dgm:pt modelId="{6D30790D-3B07-BA4A-8F90-BF6F0A68737A}" type="pres">
      <dgm:prSet presAssocID="{4828299A-735E-D640-9BC9-5DDD804525F8}" presName="sibTrans" presStyleCnt="0"/>
      <dgm:spPr/>
    </dgm:pt>
    <dgm:pt modelId="{BAE1641C-F444-3A4C-B14E-40F18C9B2F57}" type="pres">
      <dgm:prSet presAssocID="{0154CA82-7121-D542-B988-F6036CEA8867}" presName="node" presStyleLbl="node1" presStyleIdx="1" presStyleCnt="4">
        <dgm:presLayoutVars>
          <dgm:bulletEnabled val="1"/>
        </dgm:presLayoutVars>
      </dgm:prSet>
      <dgm:spPr/>
    </dgm:pt>
    <dgm:pt modelId="{7B73F2D3-A84A-D64C-8BBD-95D40DD59998}" type="pres">
      <dgm:prSet presAssocID="{FD2C18AC-0981-8B4D-821B-745D24999434}" presName="sibTrans" presStyleCnt="0"/>
      <dgm:spPr/>
    </dgm:pt>
    <dgm:pt modelId="{2D9E5441-B7ED-4C45-9E4D-BF8BE838C4F0}" type="pres">
      <dgm:prSet presAssocID="{037F82EC-0DDF-A34B-AE8A-CEFA52730156}" presName="node" presStyleLbl="node1" presStyleIdx="2" presStyleCnt="4">
        <dgm:presLayoutVars>
          <dgm:bulletEnabled val="1"/>
        </dgm:presLayoutVars>
      </dgm:prSet>
      <dgm:spPr/>
    </dgm:pt>
    <dgm:pt modelId="{CEF20B81-E735-004D-A263-24B82366DCA4}" type="pres">
      <dgm:prSet presAssocID="{A228249F-B8B7-1249-8963-AB3ED75AACEC}" presName="sibTrans" presStyleCnt="0"/>
      <dgm:spPr/>
    </dgm:pt>
    <dgm:pt modelId="{2C85F27A-1DD4-E749-887B-0B669099A295}" type="pres">
      <dgm:prSet presAssocID="{F9FF5374-6121-9142-84A2-4706F29C4229}" presName="node" presStyleLbl="node1" presStyleIdx="3" presStyleCnt="4">
        <dgm:presLayoutVars>
          <dgm:bulletEnabled val="1"/>
        </dgm:presLayoutVars>
      </dgm:prSet>
      <dgm:spPr/>
    </dgm:pt>
  </dgm:ptLst>
  <dgm:cxnLst>
    <dgm:cxn modelId="{E053B00F-0D63-7443-B977-D338587CD9AD}" type="presOf" srcId="{74E4152E-37ED-1142-B0DD-7F77A5ACCF1E}" destId="{9E5D8AD6-4EA9-BE42-AEB3-E206A0AF891C}" srcOrd="0" destOrd="0" presId="urn:microsoft.com/office/officeart/2005/8/layout/default"/>
    <dgm:cxn modelId="{DEABD81C-97B6-4843-ADEB-3C52A9BD5999}" srcId="{B1D9BA84-8D88-9347-8C33-4F68CB1C544A}" destId="{74E4152E-37ED-1142-B0DD-7F77A5ACCF1E}" srcOrd="0" destOrd="0" parTransId="{865E0323-3789-BD42-BF87-2436B495574A}" sibTransId="{4828299A-735E-D640-9BC9-5DDD804525F8}"/>
    <dgm:cxn modelId="{0A5E5E2E-872E-1341-B7E2-F2F0219078CB}" type="presOf" srcId="{F9FF5374-6121-9142-84A2-4706F29C4229}" destId="{2C85F27A-1DD4-E749-887B-0B669099A295}" srcOrd="0" destOrd="0" presId="urn:microsoft.com/office/officeart/2005/8/layout/default"/>
    <dgm:cxn modelId="{7C840074-BB26-8840-BE27-E6AAC65AA287}" srcId="{B1D9BA84-8D88-9347-8C33-4F68CB1C544A}" destId="{0154CA82-7121-D542-B988-F6036CEA8867}" srcOrd="1" destOrd="0" parTransId="{FEFF6E71-425D-B647-914D-C4BF7AA96D2A}" sibTransId="{FD2C18AC-0981-8B4D-821B-745D24999434}"/>
    <dgm:cxn modelId="{47E0007E-F71B-EE43-A0C5-592E489EDB07}" type="presOf" srcId="{037F82EC-0DDF-A34B-AE8A-CEFA52730156}" destId="{2D9E5441-B7ED-4C45-9E4D-BF8BE838C4F0}" srcOrd="0" destOrd="0" presId="urn:microsoft.com/office/officeart/2005/8/layout/default"/>
    <dgm:cxn modelId="{20FD23B7-B235-2E4C-A9AC-4CBFFF48CF52}" type="presOf" srcId="{0154CA82-7121-D542-B988-F6036CEA8867}" destId="{BAE1641C-F444-3A4C-B14E-40F18C9B2F57}" srcOrd="0" destOrd="0" presId="urn:microsoft.com/office/officeart/2005/8/layout/default"/>
    <dgm:cxn modelId="{7F373FB7-A6C8-6A4C-A886-E4FBF180B8DD}" type="presOf" srcId="{B1D9BA84-8D88-9347-8C33-4F68CB1C544A}" destId="{6CEDCBB0-0693-6841-BCD9-FECE1E084284}" srcOrd="0" destOrd="0" presId="urn:microsoft.com/office/officeart/2005/8/layout/default"/>
    <dgm:cxn modelId="{BDA9F4CC-CF79-8646-A098-400F24708094}" srcId="{B1D9BA84-8D88-9347-8C33-4F68CB1C544A}" destId="{037F82EC-0DDF-A34B-AE8A-CEFA52730156}" srcOrd="2" destOrd="0" parTransId="{A89C83AB-40D3-A24D-BD38-684C08A7AA43}" sibTransId="{A228249F-B8B7-1249-8963-AB3ED75AACEC}"/>
    <dgm:cxn modelId="{508E23F2-9D85-D14B-A49F-9A53A68A589F}" srcId="{B1D9BA84-8D88-9347-8C33-4F68CB1C544A}" destId="{F9FF5374-6121-9142-84A2-4706F29C4229}" srcOrd="3" destOrd="0" parTransId="{B3217D57-2BE3-9843-B4DA-D446883F5A1F}" sibTransId="{3155CBB7-7160-F74F-AEAF-F4FEB5362F48}"/>
    <dgm:cxn modelId="{8BF82AD9-7963-454A-9001-D7445FE30AB1}" type="presParOf" srcId="{6CEDCBB0-0693-6841-BCD9-FECE1E084284}" destId="{9E5D8AD6-4EA9-BE42-AEB3-E206A0AF891C}" srcOrd="0" destOrd="0" presId="urn:microsoft.com/office/officeart/2005/8/layout/default"/>
    <dgm:cxn modelId="{EA43F1FD-8AF4-8840-84A4-4E486E9196E5}" type="presParOf" srcId="{6CEDCBB0-0693-6841-BCD9-FECE1E084284}" destId="{6D30790D-3B07-BA4A-8F90-BF6F0A68737A}" srcOrd="1" destOrd="0" presId="urn:microsoft.com/office/officeart/2005/8/layout/default"/>
    <dgm:cxn modelId="{4400AA3B-9A77-C647-8936-F737666F20D5}" type="presParOf" srcId="{6CEDCBB0-0693-6841-BCD9-FECE1E084284}" destId="{BAE1641C-F444-3A4C-B14E-40F18C9B2F57}" srcOrd="2" destOrd="0" presId="urn:microsoft.com/office/officeart/2005/8/layout/default"/>
    <dgm:cxn modelId="{09489289-3E66-204D-9EBB-41B5C2352AB6}" type="presParOf" srcId="{6CEDCBB0-0693-6841-BCD9-FECE1E084284}" destId="{7B73F2D3-A84A-D64C-8BBD-95D40DD59998}" srcOrd="3" destOrd="0" presId="urn:microsoft.com/office/officeart/2005/8/layout/default"/>
    <dgm:cxn modelId="{124743BA-4F59-3043-81C9-447B92CE2BEC}" type="presParOf" srcId="{6CEDCBB0-0693-6841-BCD9-FECE1E084284}" destId="{2D9E5441-B7ED-4C45-9E4D-BF8BE838C4F0}" srcOrd="4" destOrd="0" presId="urn:microsoft.com/office/officeart/2005/8/layout/default"/>
    <dgm:cxn modelId="{1C254D23-F099-1045-94B4-FB5EDB1EADAE}" type="presParOf" srcId="{6CEDCBB0-0693-6841-BCD9-FECE1E084284}" destId="{CEF20B81-E735-004D-A263-24B82366DCA4}" srcOrd="5" destOrd="0" presId="urn:microsoft.com/office/officeart/2005/8/layout/default"/>
    <dgm:cxn modelId="{D113957B-1444-8943-BB4A-DF7E5B661BB9}" type="presParOf" srcId="{6CEDCBB0-0693-6841-BCD9-FECE1E084284}" destId="{2C85F27A-1DD4-E749-887B-0B669099A29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A98C2F-D8B8-C04E-879D-9103F4043E5C}" type="doc">
      <dgm:prSet loTypeId="urn:microsoft.com/office/officeart/2005/8/layout/hList3" loCatId="" qsTypeId="urn:microsoft.com/office/officeart/2005/8/quickstyle/simple2" qsCatId="simple" csTypeId="urn:microsoft.com/office/officeart/2005/8/colors/accent5_1" csCatId="accent5" phldr="1"/>
      <dgm:spPr/>
    </dgm:pt>
    <dgm:pt modelId="{30EBE087-A438-B842-A024-4D2816EC9038}">
      <dgm:prSet phldrT="[Text]" custT="1"/>
      <dgm:spPr/>
      <dgm:t>
        <a:bodyPr/>
        <a:lstStyle/>
        <a:p>
          <a:r>
            <a:rPr lang="en-US" sz="4400" b="1" dirty="0"/>
            <a:t>First, identify what staff need to know, then, provide…</a:t>
          </a:r>
        </a:p>
      </dgm:t>
    </dgm:pt>
    <dgm:pt modelId="{6B67AA2A-3A42-8A46-B749-B625F3EF9B89}" type="parTrans" cxnId="{89F1C2AF-DC53-4947-94A0-568E3BE131B3}">
      <dgm:prSet/>
      <dgm:spPr/>
      <dgm:t>
        <a:bodyPr/>
        <a:lstStyle/>
        <a:p>
          <a:endParaRPr lang="en-US" sz="3600"/>
        </a:p>
      </dgm:t>
    </dgm:pt>
    <dgm:pt modelId="{05C96752-912E-A842-B801-0F3AC84E65CE}" type="sibTrans" cxnId="{89F1C2AF-DC53-4947-94A0-568E3BE131B3}">
      <dgm:prSet custT="1"/>
      <dgm:spPr/>
      <dgm:t>
        <a:bodyPr/>
        <a:lstStyle/>
        <a:p>
          <a:endParaRPr lang="en-US" sz="3600"/>
        </a:p>
      </dgm:t>
    </dgm:pt>
    <dgm:pt modelId="{B99938D5-567C-F045-B591-0064C8DCC6BB}">
      <dgm:prSet phldrT="[Text]" custT="1"/>
      <dgm:spPr/>
      <dgm:t>
        <a:bodyPr/>
        <a:lstStyle/>
        <a:p>
          <a:r>
            <a:rPr lang="en-US" sz="3600" dirty="0"/>
            <a:t>Coaching/</a:t>
          </a:r>
        </a:p>
        <a:p>
          <a:r>
            <a:rPr lang="en-US" sz="3600" dirty="0"/>
            <a:t>Prompting</a:t>
          </a:r>
        </a:p>
      </dgm:t>
    </dgm:pt>
    <dgm:pt modelId="{E017AD56-8C7E-6A49-94A1-2A0A8ED200F8}" type="parTrans" cxnId="{E4C2F79D-D076-254F-84C4-D8E97E5C190B}">
      <dgm:prSet/>
      <dgm:spPr/>
      <dgm:t>
        <a:bodyPr/>
        <a:lstStyle/>
        <a:p>
          <a:endParaRPr lang="en-US" sz="3600"/>
        </a:p>
      </dgm:t>
    </dgm:pt>
    <dgm:pt modelId="{FEDED2EE-A37F-D746-892C-D1CC5AB7EF05}" type="sibTrans" cxnId="{E4C2F79D-D076-254F-84C4-D8E97E5C190B}">
      <dgm:prSet custT="1"/>
      <dgm:spPr/>
      <dgm:t>
        <a:bodyPr/>
        <a:lstStyle/>
        <a:p>
          <a:endParaRPr lang="en-US" sz="3600"/>
        </a:p>
      </dgm:t>
    </dgm:pt>
    <dgm:pt modelId="{9FC34C97-A64A-274A-864D-1EC4A071A611}">
      <dgm:prSet phldrT="[Text]" custT="1"/>
      <dgm:spPr/>
      <dgm:t>
        <a:bodyPr/>
        <a:lstStyle/>
        <a:p>
          <a:r>
            <a:rPr lang="en-US" sz="3600" dirty="0"/>
            <a:t>Explicit Training</a:t>
          </a:r>
        </a:p>
      </dgm:t>
    </dgm:pt>
    <dgm:pt modelId="{13182043-7E14-B944-9999-4A5FD867293C}" type="parTrans" cxnId="{D6E02CE4-020C-B34B-BA25-DD01F3F38D9C}">
      <dgm:prSet/>
      <dgm:spPr/>
      <dgm:t>
        <a:bodyPr/>
        <a:lstStyle/>
        <a:p>
          <a:endParaRPr lang="en-US" sz="3600"/>
        </a:p>
      </dgm:t>
    </dgm:pt>
    <dgm:pt modelId="{86030FF0-9B59-6749-9C7B-F326E2BD44A9}" type="sibTrans" cxnId="{D6E02CE4-020C-B34B-BA25-DD01F3F38D9C}">
      <dgm:prSet/>
      <dgm:spPr/>
      <dgm:t>
        <a:bodyPr/>
        <a:lstStyle/>
        <a:p>
          <a:endParaRPr lang="en-US" sz="3600"/>
        </a:p>
      </dgm:t>
    </dgm:pt>
    <dgm:pt modelId="{A11AC603-36BE-7B47-99BB-39F34A6D2D33}">
      <dgm:prSet phldrT="[Text]" custT="1"/>
      <dgm:spPr/>
      <dgm:t>
        <a:bodyPr/>
        <a:lstStyle/>
        <a:p>
          <a:r>
            <a:rPr lang="en-US" sz="3600" dirty="0"/>
            <a:t>Performance Feedback</a:t>
          </a:r>
        </a:p>
      </dgm:t>
    </dgm:pt>
    <dgm:pt modelId="{D13ECD4B-4814-DE47-BE34-443819197B21}" type="parTrans" cxnId="{35728828-F573-714F-B93C-C3F225314164}">
      <dgm:prSet/>
      <dgm:spPr/>
      <dgm:t>
        <a:bodyPr/>
        <a:lstStyle/>
        <a:p>
          <a:endParaRPr lang="en-US" sz="3600"/>
        </a:p>
      </dgm:t>
    </dgm:pt>
    <dgm:pt modelId="{329B02EC-78CA-894D-B277-0A099731A8AE}" type="sibTrans" cxnId="{35728828-F573-714F-B93C-C3F225314164}">
      <dgm:prSet custT="1"/>
      <dgm:spPr/>
      <dgm:t>
        <a:bodyPr/>
        <a:lstStyle/>
        <a:p>
          <a:endParaRPr lang="en-US" sz="3600"/>
        </a:p>
      </dgm:t>
    </dgm:pt>
    <dgm:pt modelId="{F8991093-2535-7441-B4A0-F52D2AB81A0E}" type="pres">
      <dgm:prSet presAssocID="{93A98C2F-D8B8-C04E-879D-9103F4043E5C}" presName="composite" presStyleCnt="0">
        <dgm:presLayoutVars>
          <dgm:chMax val="1"/>
          <dgm:dir/>
          <dgm:resizeHandles val="exact"/>
        </dgm:presLayoutVars>
      </dgm:prSet>
      <dgm:spPr/>
    </dgm:pt>
    <dgm:pt modelId="{6B6FE9D8-C496-A647-A319-08C4FF69F7E8}" type="pres">
      <dgm:prSet presAssocID="{30EBE087-A438-B842-A024-4D2816EC9038}" presName="roof" presStyleLbl="dkBgShp" presStyleIdx="0" presStyleCnt="2" custLinFactNeighborY="1403"/>
      <dgm:spPr/>
    </dgm:pt>
    <dgm:pt modelId="{1F797873-05B0-CC4F-9C3E-DD61DEF1D944}" type="pres">
      <dgm:prSet presAssocID="{30EBE087-A438-B842-A024-4D2816EC9038}" presName="pillars" presStyleCnt="0"/>
      <dgm:spPr/>
    </dgm:pt>
    <dgm:pt modelId="{153D09E4-796C-1546-92A9-0C28E8850574}" type="pres">
      <dgm:prSet presAssocID="{30EBE087-A438-B842-A024-4D2816EC9038}" presName="pillar1" presStyleLbl="node1" presStyleIdx="0" presStyleCnt="3">
        <dgm:presLayoutVars>
          <dgm:bulletEnabled val="1"/>
        </dgm:presLayoutVars>
      </dgm:prSet>
      <dgm:spPr/>
    </dgm:pt>
    <dgm:pt modelId="{6E922989-F7C2-4A43-8237-9C757BD4133A}" type="pres">
      <dgm:prSet presAssocID="{B99938D5-567C-F045-B591-0064C8DCC6BB}" presName="pillarX" presStyleLbl="node1" presStyleIdx="1" presStyleCnt="3">
        <dgm:presLayoutVars>
          <dgm:bulletEnabled val="1"/>
        </dgm:presLayoutVars>
      </dgm:prSet>
      <dgm:spPr/>
    </dgm:pt>
    <dgm:pt modelId="{678DE44B-0551-FC4E-8B9E-7E60789003EE}" type="pres">
      <dgm:prSet presAssocID="{A11AC603-36BE-7B47-99BB-39F34A6D2D33}" presName="pillarX" presStyleLbl="node1" presStyleIdx="2" presStyleCnt="3">
        <dgm:presLayoutVars>
          <dgm:bulletEnabled val="1"/>
        </dgm:presLayoutVars>
      </dgm:prSet>
      <dgm:spPr/>
    </dgm:pt>
    <dgm:pt modelId="{7AB94DD3-CAF8-BD4F-A2B2-48810E4E705C}" type="pres">
      <dgm:prSet presAssocID="{30EBE087-A438-B842-A024-4D2816EC9038}" presName="base" presStyleLbl="dkBgShp" presStyleIdx="1" presStyleCnt="2"/>
      <dgm:spPr/>
    </dgm:pt>
  </dgm:ptLst>
  <dgm:cxnLst>
    <dgm:cxn modelId="{E4E9E118-EB02-E744-B446-6882B4CDD002}" type="presOf" srcId="{30EBE087-A438-B842-A024-4D2816EC9038}" destId="{6B6FE9D8-C496-A647-A319-08C4FF69F7E8}" srcOrd="0" destOrd="0" presId="urn:microsoft.com/office/officeart/2005/8/layout/hList3"/>
    <dgm:cxn modelId="{35728828-F573-714F-B93C-C3F225314164}" srcId="{30EBE087-A438-B842-A024-4D2816EC9038}" destId="{A11AC603-36BE-7B47-99BB-39F34A6D2D33}" srcOrd="2" destOrd="0" parTransId="{D13ECD4B-4814-DE47-BE34-443819197B21}" sibTransId="{329B02EC-78CA-894D-B277-0A099731A8AE}"/>
    <dgm:cxn modelId="{E8E1D13B-6FC5-8E4A-9519-A09690EE92B2}" type="presOf" srcId="{B99938D5-567C-F045-B591-0064C8DCC6BB}" destId="{6E922989-F7C2-4A43-8237-9C757BD4133A}" srcOrd="0" destOrd="0" presId="urn:microsoft.com/office/officeart/2005/8/layout/hList3"/>
    <dgm:cxn modelId="{ABF2A443-DF28-8943-A6F5-C2D94ED7386A}" type="presOf" srcId="{A11AC603-36BE-7B47-99BB-39F34A6D2D33}" destId="{678DE44B-0551-FC4E-8B9E-7E60789003EE}" srcOrd="0" destOrd="0" presId="urn:microsoft.com/office/officeart/2005/8/layout/hList3"/>
    <dgm:cxn modelId="{E4C2F79D-D076-254F-84C4-D8E97E5C190B}" srcId="{30EBE087-A438-B842-A024-4D2816EC9038}" destId="{B99938D5-567C-F045-B591-0064C8DCC6BB}" srcOrd="1" destOrd="0" parTransId="{E017AD56-8C7E-6A49-94A1-2A0A8ED200F8}" sibTransId="{FEDED2EE-A37F-D746-892C-D1CC5AB7EF05}"/>
    <dgm:cxn modelId="{E3F000A0-1E35-084D-9B84-2E1B00766862}" type="presOf" srcId="{93A98C2F-D8B8-C04E-879D-9103F4043E5C}" destId="{F8991093-2535-7441-B4A0-F52D2AB81A0E}" srcOrd="0" destOrd="0" presId="urn:microsoft.com/office/officeart/2005/8/layout/hList3"/>
    <dgm:cxn modelId="{89F1C2AF-DC53-4947-94A0-568E3BE131B3}" srcId="{93A98C2F-D8B8-C04E-879D-9103F4043E5C}" destId="{30EBE087-A438-B842-A024-4D2816EC9038}" srcOrd="0" destOrd="0" parTransId="{6B67AA2A-3A42-8A46-B749-B625F3EF9B89}" sibTransId="{05C96752-912E-A842-B801-0F3AC84E65CE}"/>
    <dgm:cxn modelId="{9727EFB2-1371-1340-AA8A-CAABEC35C5D4}" type="presOf" srcId="{9FC34C97-A64A-274A-864D-1EC4A071A611}" destId="{153D09E4-796C-1546-92A9-0C28E8850574}" srcOrd="0" destOrd="0" presId="urn:microsoft.com/office/officeart/2005/8/layout/hList3"/>
    <dgm:cxn modelId="{D6E02CE4-020C-B34B-BA25-DD01F3F38D9C}" srcId="{30EBE087-A438-B842-A024-4D2816EC9038}" destId="{9FC34C97-A64A-274A-864D-1EC4A071A611}" srcOrd="0" destOrd="0" parTransId="{13182043-7E14-B944-9999-4A5FD867293C}" sibTransId="{86030FF0-9B59-6749-9C7B-F326E2BD44A9}"/>
    <dgm:cxn modelId="{2EB9DD39-8D08-4341-A02E-904AB1188FD8}" type="presParOf" srcId="{F8991093-2535-7441-B4A0-F52D2AB81A0E}" destId="{6B6FE9D8-C496-A647-A319-08C4FF69F7E8}" srcOrd="0" destOrd="0" presId="urn:microsoft.com/office/officeart/2005/8/layout/hList3"/>
    <dgm:cxn modelId="{7301C72E-B183-6C41-9A90-ACE3B6F2C429}" type="presParOf" srcId="{F8991093-2535-7441-B4A0-F52D2AB81A0E}" destId="{1F797873-05B0-CC4F-9C3E-DD61DEF1D944}" srcOrd="1" destOrd="0" presId="urn:microsoft.com/office/officeart/2005/8/layout/hList3"/>
    <dgm:cxn modelId="{39234B7B-4A1E-234F-82A1-17661105793C}" type="presParOf" srcId="{1F797873-05B0-CC4F-9C3E-DD61DEF1D944}" destId="{153D09E4-796C-1546-92A9-0C28E8850574}" srcOrd="0" destOrd="0" presId="urn:microsoft.com/office/officeart/2005/8/layout/hList3"/>
    <dgm:cxn modelId="{B801A6F0-D17B-C74A-B5B5-1AD2631AA51B}" type="presParOf" srcId="{1F797873-05B0-CC4F-9C3E-DD61DEF1D944}" destId="{6E922989-F7C2-4A43-8237-9C757BD4133A}" srcOrd="1" destOrd="0" presId="urn:microsoft.com/office/officeart/2005/8/layout/hList3"/>
    <dgm:cxn modelId="{0CD9C530-69E9-6D43-8743-4401228737C4}" type="presParOf" srcId="{1F797873-05B0-CC4F-9C3E-DD61DEF1D944}" destId="{678DE44B-0551-FC4E-8B9E-7E60789003EE}" srcOrd="2" destOrd="0" presId="urn:microsoft.com/office/officeart/2005/8/layout/hList3"/>
    <dgm:cxn modelId="{3AB96592-9CB7-3240-93AD-B5793EA37EB9}" type="presParOf" srcId="{F8991093-2535-7441-B4A0-F52D2AB81A0E}" destId="{7AB94DD3-CAF8-BD4F-A2B2-48810E4E705C}"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A98C2F-D8B8-C04E-879D-9103F4043E5C}" type="doc">
      <dgm:prSet loTypeId="urn:microsoft.com/office/officeart/2005/8/layout/hList3" loCatId="" qsTypeId="urn:microsoft.com/office/officeart/2005/8/quickstyle/simple2" qsCatId="simple" csTypeId="urn:microsoft.com/office/officeart/2005/8/colors/accent5_1" csCatId="accent5" phldr="1"/>
      <dgm:spPr/>
    </dgm:pt>
    <dgm:pt modelId="{30EBE087-A438-B842-A024-4D2816EC9038}">
      <dgm:prSet phldrT="[Text]" custT="1"/>
      <dgm:spPr/>
      <dgm:t>
        <a:bodyPr/>
        <a:lstStyle/>
        <a:p>
          <a:r>
            <a:rPr lang="en-US" sz="4400" b="1" dirty="0"/>
            <a:t>First, identify what staff need to know, then, provide…</a:t>
          </a:r>
        </a:p>
      </dgm:t>
    </dgm:pt>
    <dgm:pt modelId="{6B67AA2A-3A42-8A46-B749-B625F3EF9B89}" type="parTrans" cxnId="{89F1C2AF-DC53-4947-94A0-568E3BE131B3}">
      <dgm:prSet/>
      <dgm:spPr/>
      <dgm:t>
        <a:bodyPr/>
        <a:lstStyle/>
        <a:p>
          <a:endParaRPr lang="en-US" sz="3600"/>
        </a:p>
      </dgm:t>
    </dgm:pt>
    <dgm:pt modelId="{05C96752-912E-A842-B801-0F3AC84E65CE}" type="sibTrans" cxnId="{89F1C2AF-DC53-4947-94A0-568E3BE131B3}">
      <dgm:prSet custT="1"/>
      <dgm:spPr/>
      <dgm:t>
        <a:bodyPr/>
        <a:lstStyle/>
        <a:p>
          <a:endParaRPr lang="en-US" sz="3600"/>
        </a:p>
      </dgm:t>
    </dgm:pt>
    <dgm:pt modelId="{B99938D5-567C-F045-B591-0064C8DCC6BB}">
      <dgm:prSet phldrT="[Text]" custT="1"/>
      <dgm:spPr/>
      <dgm:t>
        <a:bodyPr/>
        <a:lstStyle/>
        <a:p>
          <a:r>
            <a:rPr lang="en-US" sz="3600" dirty="0"/>
            <a:t>Coaching/</a:t>
          </a:r>
        </a:p>
        <a:p>
          <a:r>
            <a:rPr lang="en-US" sz="3600" dirty="0"/>
            <a:t>Prompting</a:t>
          </a:r>
        </a:p>
      </dgm:t>
    </dgm:pt>
    <dgm:pt modelId="{E017AD56-8C7E-6A49-94A1-2A0A8ED200F8}" type="parTrans" cxnId="{E4C2F79D-D076-254F-84C4-D8E97E5C190B}">
      <dgm:prSet/>
      <dgm:spPr/>
      <dgm:t>
        <a:bodyPr/>
        <a:lstStyle/>
        <a:p>
          <a:endParaRPr lang="en-US" sz="3600"/>
        </a:p>
      </dgm:t>
    </dgm:pt>
    <dgm:pt modelId="{FEDED2EE-A37F-D746-892C-D1CC5AB7EF05}" type="sibTrans" cxnId="{E4C2F79D-D076-254F-84C4-D8E97E5C190B}">
      <dgm:prSet custT="1"/>
      <dgm:spPr/>
      <dgm:t>
        <a:bodyPr/>
        <a:lstStyle/>
        <a:p>
          <a:endParaRPr lang="en-US" sz="3600"/>
        </a:p>
      </dgm:t>
    </dgm:pt>
    <dgm:pt modelId="{9FC34C97-A64A-274A-864D-1EC4A071A611}">
      <dgm:prSet phldrT="[Text]" custT="1"/>
      <dgm:spPr/>
      <dgm:t>
        <a:bodyPr/>
        <a:lstStyle/>
        <a:p>
          <a:r>
            <a:rPr lang="en-US" sz="3600" b="1" dirty="0">
              <a:solidFill>
                <a:schemeClr val="accent6">
                  <a:lumMod val="50000"/>
                </a:schemeClr>
              </a:solidFill>
            </a:rPr>
            <a:t>Explicit Training</a:t>
          </a:r>
        </a:p>
      </dgm:t>
    </dgm:pt>
    <dgm:pt modelId="{13182043-7E14-B944-9999-4A5FD867293C}" type="parTrans" cxnId="{D6E02CE4-020C-B34B-BA25-DD01F3F38D9C}">
      <dgm:prSet/>
      <dgm:spPr/>
      <dgm:t>
        <a:bodyPr/>
        <a:lstStyle/>
        <a:p>
          <a:endParaRPr lang="en-US" sz="3600"/>
        </a:p>
      </dgm:t>
    </dgm:pt>
    <dgm:pt modelId="{86030FF0-9B59-6749-9C7B-F326E2BD44A9}" type="sibTrans" cxnId="{D6E02CE4-020C-B34B-BA25-DD01F3F38D9C}">
      <dgm:prSet/>
      <dgm:spPr/>
      <dgm:t>
        <a:bodyPr/>
        <a:lstStyle/>
        <a:p>
          <a:endParaRPr lang="en-US" sz="3600"/>
        </a:p>
      </dgm:t>
    </dgm:pt>
    <dgm:pt modelId="{A11AC603-36BE-7B47-99BB-39F34A6D2D33}">
      <dgm:prSet phldrT="[Text]" custT="1"/>
      <dgm:spPr/>
      <dgm:t>
        <a:bodyPr/>
        <a:lstStyle/>
        <a:p>
          <a:r>
            <a:rPr lang="en-US" sz="3600" b="0" dirty="0"/>
            <a:t>Performance Feedback</a:t>
          </a:r>
        </a:p>
      </dgm:t>
    </dgm:pt>
    <dgm:pt modelId="{D13ECD4B-4814-DE47-BE34-443819197B21}" type="parTrans" cxnId="{35728828-F573-714F-B93C-C3F225314164}">
      <dgm:prSet/>
      <dgm:spPr/>
      <dgm:t>
        <a:bodyPr/>
        <a:lstStyle/>
        <a:p>
          <a:endParaRPr lang="en-US" sz="3600"/>
        </a:p>
      </dgm:t>
    </dgm:pt>
    <dgm:pt modelId="{329B02EC-78CA-894D-B277-0A099731A8AE}" type="sibTrans" cxnId="{35728828-F573-714F-B93C-C3F225314164}">
      <dgm:prSet custT="1"/>
      <dgm:spPr/>
      <dgm:t>
        <a:bodyPr/>
        <a:lstStyle/>
        <a:p>
          <a:endParaRPr lang="en-US" sz="3600"/>
        </a:p>
      </dgm:t>
    </dgm:pt>
    <dgm:pt modelId="{F8991093-2535-7441-B4A0-F52D2AB81A0E}" type="pres">
      <dgm:prSet presAssocID="{93A98C2F-D8B8-C04E-879D-9103F4043E5C}" presName="composite" presStyleCnt="0">
        <dgm:presLayoutVars>
          <dgm:chMax val="1"/>
          <dgm:dir/>
          <dgm:resizeHandles val="exact"/>
        </dgm:presLayoutVars>
      </dgm:prSet>
      <dgm:spPr/>
    </dgm:pt>
    <dgm:pt modelId="{6B6FE9D8-C496-A647-A319-08C4FF69F7E8}" type="pres">
      <dgm:prSet presAssocID="{30EBE087-A438-B842-A024-4D2816EC9038}" presName="roof" presStyleLbl="dkBgShp" presStyleIdx="0" presStyleCnt="2" custLinFactNeighborY="1403"/>
      <dgm:spPr/>
    </dgm:pt>
    <dgm:pt modelId="{1F797873-05B0-CC4F-9C3E-DD61DEF1D944}" type="pres">
      <dgm:prSet presAssocID="{30EBE087-A438-B842-A024-4D2816EC9038}" presName="pillars" presStyleCnt="0"/>
      <dgm:spPr/>
    </dgm:pt>
    <dgm:pt modelId="{153D09E4-796C-1546-92A9-0C28E8850574}" type="pres">
      <dgm:prSet presAssocID="{30EBE087-A438-B842-A024-4D2816EC9038}" presName="pillar1" presStyleLbl="node1" presStyleIdx="0" presStyleCnt="3">
        <dgm:presLayoutVars>
          <dgm:bulletEnabled val="1"/>
        </dgm:presLayoutVars>
      </dgm:prSet>
      <dgm:spPr/>
    </dgm:pt>
    <dgm:pt modelId="{6E922989-F7C2-4A43-8237-9C757BD4133A}" type="pres">
      <dgm:prSet presAssocID="{B99938D5-567C-F045-B591-0064C8DCC6BB}" presName="pillarX" presStyleLbl="node1" presStyleIdx="1" presStyleCnt="3">
        <dgm:presLayoutVars>
          <dgm:bulletEnabled val="1"/>
        </dgm:presLayoutVars>
      </dgm:prSet>
      <dgm:spPr/>
    </dgm:pt>
    <dgm:pt modelId="{678DE44B-0551-FC4E-8B9E-7E60789003EE}" type="pres">
      <dgm:prSet presAssocID="{A11AC603-36BE-7B47-99BB-39F34A6D2D33}" presName="pillarX" presStyleLbl="node1" presStyleIdx="2" presStyleCnt="3">
        <dgm:presLayoutVars>
          <dgm:bulletEnabled val="1"/>
        </dgm:presLayoutVars>
      </dgm:prSet>
      <dgm:spPr/>
    </dgm:pt>
    <dgm:pt modelId="{7AB94DD3-CAF8-BD4F-A2B2-48810E4E705C}" type="pres">
      <dgm:prSet presAssocID="{30EBE087-A438-B842-A024-4D2816EC9038}" presName="base" presStyleLbl="dkBgShp" presStyleIdx="1" presStyleCnt="2"/>
      <dgm:spPr/>
    </dgm:pt>
  </dgm:ptLst>
  <dgm:cxnLst>
    <dgm:cxn modelId="{E4E9E118-EB02-E744-B446-6882B4CDD002}" type="presOf" srcId="{30EBE087-A438-B842-A024-4D2816EC9038}" destId="{6B6FE9D8-C496-A647-A319-08C4FF69F7E8}" srcOrd="0" destOrd="0" presId="urn:microsoft.com/office/officeart/2005/8/layout/hList3"/>
    <dgm:cxn modelId="{35728828-F573-714F-B93C-C3F225314164}" srcId="{30EBE087-A438-B842-A024-4D2816EC9038}" destId="{A11AC603-36BE-7B47-99BB-39F34A6D2D33}" srcOrd="2" destOrd="0" parTransId="{D13ECD4B-4814-DE47-BE34-443819197B21}" sibTransId="{329B02EC-78CA-894D-B277-0A099731A8AE}"/>
    <dgm:cxn modelId="{E8E1D13B-6FC5-8E4A-9519-A09690EE92B2}" type="presOf" srcId="{B99938D5-567C-F045-B591-0064C8DCC6BB}" destId="{6E922989-F7C2-4A43-8237-9C757BD4133A}" srcOrd="0" destOrd="0" presId="urn:microsoft.com/office/officeart/2005/8/layout/hList3"/>
    <dgm:cxn modelId="{ABF2A443-DF28-8943-A6F5-C2D94ED7386A}" type="presOf" srcId="{A11AC603-36BE-7B47-99BB-39F34A6D2D33}" destId="{678DE44B-0551-FC4E-8B9E-7E60789003EE}" srcOrd="0" destOrd="0" presId="urn:microsoft.com/office/officeart/2005/8/layout/hList3"/>
    <dgm:cxn modelId="{E4C2F79D-D076-254F-84C4-D8E97E5C190B}" srcId="{30EBE087-A438-B842-A024-4D2816EC9038}" destId="{B99938D5-567C-F045-B591-0064C8DCC6BB}" srcOrd="1" destOrd="0" parTransId="{E017AD56-8C7E-6A49-94A1-2A0A8ED200F8}" sibTransId="{FEDED2EE-A37F-D746-892C-D1CC5AB7EF05}"/>
    <dgm:cxn modelId="{E3F000A0-1E35-084D-9B84-2E1B00766862}" type="presOf" srcId="{93A98C2F-D8B8-C04E-879D-9103F4043E5C}" destId="{F8991093-2535-7441-B4A0-F52D2AB81A0E}" srcOrd="0" destOrd="0" presId="urn:microsoft.com/office/officeart/2005/8/layout/hList3"/>
    <dgm:cxn modelId="{89F1C2AF-DC53-4947-94A0-568E3BE131B3}" srcId="{93A98C2F-D8B8-C04E-879D-9103F4043E5C}" destId="{30EBE087-A438-B842-A024-4D2816EC9038}" srcOrd="0" destOrd="0" parTransId="{6B67AA2A-3A42-8A46-B749-B625F3EF9B89}" sibTransId="{05C96752-912E-A842-B801-0F3AC84E65CE}"/>
    <dgm:cxn modelId="{9727EFB2-1371-1340-AA8A-CAABEC35C5D4}" type="presOf" srcId="{9FC34C97-A64A-274A-864D-1EC4A071A611}" destId="{153D09E4-796C-1546-92A9-0C28E8850574}" srcOrd="0" destOrd="0" presId="urn:microsoft.com/office/officeart/2005/8/layout/hList3"/>
    <dgm:cxn modelId="{D6E02CE4-020C-B34B-BA25-DD01F3F38D9C}" srcId="{30EBE087-A438-B842-A024-4D2816EC9038}" destId="{9FC34C97-A64A-274A-864D-1EC4A071A611}" srcOrd="0" destOrd="0" parTransId="{13182043-7E14-B944-9999-4A5FD867293C}" sibTransId="{86030FF0-9B59-6749-9C7B-F326E2BD44A9}"/>
    <dgm:cxn modelId="{2EB9DD39-8D08-4341-A02E-904AB1188FD8}" type="presParOf" srcId="{F8991093-2535-7441-B4A0-F52D2AB81A0E}" destId="{6B6FE9D8-C496-A647-A319-08C4FF69F7E8}" srcOrd="0" destOrd="0" presId="urn:microsoft.com/office/officeart/2005/8/layout/hList3"/>
    <dgm:cxn modelId="{7301C72E-B183-6C41-9A90-ACE3B6F2C429}" type="presParOf" srcId="{F8991093-2535-7441-B4A0-F52D2AB81A0E}" destId="{1F797873-05B0-CC4F-9C3E-DD61DEF1D944}" srcOrd="1" destOrd="0" presId="urn:microsoft.com/office/officeart/2005/8/layout/hList3"/>
    <dgm:cxn modelId="{39234B7B-4A1E-234F-82A1-17661105793C}" type="presParOf" srcId="{1F797873-05B0-CC4F-9C3E-DD61DEF1D944}" destId="{153D09E4-796C-1546-92A9-0C28E8850574}" srcOrd="0" destOrd="0" presId="urn:microsoft.com/office/officeart/2005/8/layout/hList3"/>
    <dgm:cxn modelId="{B801A6F0-D17B-C74A-B5B5-1AD2631AA51B}" type="presParOf" srcId="{1F797873-05B0-CC4F-9C3E-DD61DEF1D944}" destId="{6E922989-F7C2-4A43-8237-9C757BD4133A}" srcOrd="1" destOrd="0" presId="urn:microsoft.com/office/officeart/2005/8/layout/hList3"/>
    <dgm:cxn modelId="{0CD9C530-69E9-6D43-8743-4401228737C4}" type="presParOf" srcId="{1F797873-05B0-CC4F-9C3E-DD61DEF1D944}" destId="{678DE44B-0551-FC4E-8B9E-7E60789003EE}" srcOrd="2" destOrd="0" presId="urn:microsoft.com/office/officeart/2005/8/layout/hList3"/>
    <dgm:cxn modelId="{3AB96592-9CB7-3240-93AD-B5793EA37EB9}" type="presParOf" srcId="{F8991093-2535-7441-B4A0-F52D2AB81A0E}" destId="{7AB94DD3-CAF8-BD4F-A2B2-48810E4E705C}"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E836D9-9DD7-0D45-85D1-0CB483F5D5D6}" type="doc">
      <dgm:prSet loTypeId="urn:microsoft.com/office/officeart/2008/layout/VerticalCurvedList" loCatId="" qsTypeId="urn:microsoft.com/office/officeart/2005/8/quickstyle/simple1" qsCatId="simple" csTypeId="urn:microsoft.com/office/officeart/2005/8/colors/accent2_1" csCatId="accent2" phldr="1"/>
      <dgm:spPr/>
      <dgm:t>
        <a:bodyPr/>
        <a:lstStyle/>
        <a:p>
          <a:endParaRPr lang="en-US"/>
        </a:p>
      </dgm:t>
    </dgm:pt>
    <dgm:pt modelId="{DA008D25-3834-E64B-913E-54BAF06CDD07}">
      <dgm:prSet custT="1"/>
      <dgm:spPr/>
      <dgm:t>
        <a:bodyPr/>
        <a:lstStyle/>
        <a:p>
          <a:r>
            <a:rPr lang="en-US" sz="2200" dirty="0"/>
            <a:t>Center School’s PBIS Leadership Team shares the finalized </a:t>
          </a:r>
          <a:r>
            <a:rPr lang="en-US" sz="2200" b="1" dirty="0"/>
            <a:t>Discipline Flowchart </a:t>
          </a:r>
          <a:r>
            <a:rPr lang="en-US" sz="2200" dirty="0"/>
            <a:t>(developed with staff input) to </a:t>
          </a:r>
          <a:r>
            <a:rPr lang="en-US" sz="2200" b="1" i="1" dirty="0"/>
            <a:t>ALL</a:t>
          </a:r>
          <a:r>
            <a:rPr lang="en-US" sz="2200" dirty="0"/>
            <a:t> staff.</a:t>
          </a:r>
        </a:p>
      </dgm:t>
    </dgm:pt>
    <dgm:pt modelId="{13506B4B-61F4-8840-B079-694E40264168}" type="parTrans" cxnId="{F5F59841-DF3B-634B-B942-E0BEF54A6B2E}">
      <dgm:prSet/>
      <dgm:spPr/>
      <dgm:t>
        <a:bodyPr/>
        <a:lstStyle/>
        <a:p>
          <a:endParaRPr lang="en-US" sz="2200"/>
        </a:p>
      </dgm:t>
    </dgm:pt>
    <dgm:pt modelId="{E9AEF667-0663-874E-B6E5-044C77E1AC32}" type="sibTrans" cxnId="{F5F59841-DF3B-634B-B942-E0BEF54A6B2E}">
      <dgm:prSet/>
      <dgm:spPr/>
      <dgm:t>
        <a:bodyPr/>
        <a:lstStyle/>
        <a:p>
          <a:endParaRPr lang="en-US" sz="2200"/>
        </a:p>
      </dgm:t>
    </dgm:pt>
    <dgm:pt modelId="{5FEDB0E8-725D-8C4E-878B-E085B456A9A0}">
      <dgm:prSet custT="1"/>
      <dgm:spPr/>
      <dgm:t>
        <a:bodyPr/>
        <a:lstStyle/>
        <a:p>
          <a:r>
            <a:rPr lang="en-US" sz="2200" dirty="0"/>
            <a:t>A student scenario is provided and a team member performs a “think aloud” to model her interaction with a student. </a:t>
          </a:r>
          <a:r>
            <a:rPr lang="en-US" sz="2200" b="1" i="1" dirty="0"/>
            <a:t>(I do)</a:t>
          </a:r>
          <a:endParaRPr lang="en-US" sz="2200" b="1" dirty="0"/>
        </a:p>
      </dgm:t>
    </dgm:pt>
    <dgm:pt modelId="{9C0EBC5E-FB79-EF4E-AD5E-F0EF2304B71C}" type="parTrans" cxnId="{D2A67B5F-C649-9D45-AE8F-6F09BE3D095D}">
      <dgm:prSet/>
      <dgm:spPr/>
      <dgm:t>
        <a:bodyPr/>
        <a:lstStyle/>
        <a:p>
          <a:endParaRPr lang="en-US" sz="2200"/>
        </a:p>
      </dgm:t>
    </dgm:pt>
    <dgm:pt modelId="{F5954277-E83D-414C-8A2A-B31603781987}" type="sibTrans" cxnId="{D2A67B5F-C649-9D45-AE8F-6F09BE3D095D}">
      <dgm:prSet/>
      <dgm:spPr/>
      <dgm:t>
        <a:bodyPr/>
        <a:lstStyle/>
        <a:p>
          <a:endParaRPr lang="en-US" sz="2200"/>
        </a:p>
      </dgm:t>
    </dgm:pt>
    <dgm:pt modelId="{5A1F0428-0ACB-F048-B278-0BA5B157B007}">
      <dgm:prSet custT="1"/>
      <dgm:spPr/>
      <dgm:t>
        <a:bodyPr/>
        <a:lstStyle/>
        <a:p>
          <a:r>
            <a:rPr lang="en-US" sz="2200" dirty="0"/>
            <a:t>Additional examples and non-examples of student-staff interactions are provided with opportunities for questions to be asked.</a:t>
          </a:r>
        </a:p>
      </dgm:t>
    </dgm:pt>
    <dgm:pt modelId="{40ED2C65-E8C5-E540-9196-CE0DC726B01C}" type="parTrans" cxnId="{03B02A12-D3B4-824F-B6A6-0C7732BC546C}">
      <dgm:prSet/>
      <dgm:spPr/>
      <dgm:t>
        <a:bodyPr/>
        <a:lstStyle/>
        <a:p>
          <a:endParaRPr lang="en-US" sz="2200"/>
        </a:p>
      </dgm:t>
    </dgm:pt>
    <dgm:pt modelId="{DDA4B21F-6F46-CE4C-BDF0-24B4AA789D8C}" type="sibTrans" cxnId="{03B02A12-D3B4-824F-B6A6-0C7732BC546C}">
      <dgm:prSet/>
      <dgm:spPr/>
      <dgm:t>
        <a:bodyPr/>
        <a:lstStyle/>
        <a:p>
          <a:endParaRPr lang="en-US" sz="2200"/>
        </a:p>
      </dgm:t>
    </dgm:pt>
    <dgm:pt modelId="{1B32F500-58F8-7B45-AF9B-2B6E97609BE1}">
      <dgm:prSet custT="1"/>
      <dgm:spPr/>
      <dgm:t>
        <a:bodyPr/>
        <a:lstStyle/>
        <a:p>
          <a:r>
            <a:rPr lang="en-US" sz="2200" dirty="0"/>
            <a:t>Another scenario is provided and small groups of staff discuss how to use the flowchart as a guide to their response. </a:t>
          </a:r>
          <a:r>
            <a:rPr lang="en-US" sz="2200" b="1" i="1" dirty="0"/>
            <a:t>(We do)</a:t>
          </a:r>
          <a:endParaRPr lang="en-US" sz="2200" b="1" dirty="0"/>
        </a:p>
      </dgm:t>
    </dgm:pt>
    <dgm:pt modelId="{7851273C-FAC3-BC43-A9C9-13E581A539F3}" type="parTrans" cxnId="{8262C9D0-6600-3241-BAE1-3A28B22D8D92}">
      <dgm:prSet/>
      <dgm:spPr/>
      <dgm:t>
        <a:bodyPr/>
        <a:lstStyle/>
        <a:p>
          <a:endParaRPr lang="en-US" sz="2200"/>
        </a:p>
      </dgm:t>
    </dgm:pt>
    <dgm:pt modelId="{897115AB-C346-4E49-81E3-818C33C23D97}" type="sibTrans" cxnId="{8262C9D0-6600-3241-BAE1-3A28B22D8D92}">
      <dgm:prSet/>
      <dgm:spPr/>
      <dgm:t>
        <a:bodyPr/>
        <a:lstStyle/>
        <a:p>
          <a:endParaRPr lang="en-US" sz="2200"/>
        </a:p>
      </dgm:t>
    </dgm:pt>
    <dgm:pt modelId="{722A7D51-852D-5441-B163-FC7465499F25}">
      <dgm:prSet custT="1"/>
      <dgm:spPr/>
      <dgm:t>
        <a:bodyPr/>
        <a:lstStyle/>
        <a:p>
          <a:r>
            <a:rPr lang="en-US" sz="2200" dirty="0"/>
            <a:t>One more scenario is provided. Each staff member writes down how they would respond and then shares the response with a colleague. </a:t>
          </a:r>
          <a:r>
            <a:rPr lang="en-US" sz="2200" b="1" dirty="0"/>
            <a:t>(</a:t>
          </a:r>
          <a:r>
            <a:rPr lang="en-US" sz="2200" b="1" i="1" dirty="0"/>
            <a:t>You do)</a:t>
          </a:r>
        </a:p>
      </dgm:t>
    </dgm:pt>
    <dgm:pt modelId="{DBB2D172-0FE1-CB45-B9EF-26F1EE5F2335}" type="parTrans" cxnId="{0F0FE40F-D773-ED41-8199-3CEAB07A9412}">
      <dgm:prSet/>
      <dgm:spPr/>
      <dgm:t>
        <a:bodyPr/>
        <a:lstStyle/>
        <a:p>
          <a:endParaRPr lang="en-US" sz="2200"/>
        </a:p>
      </dgm:t>
    </dgm:pt>
    <dgm:pt modelId="{84294F8B-2344-1F43-8EBD-84811CDDF774}" type="sibTrans" cxnId="{0F0FE40F-D773-ED41-8199-3CEAB07A9412}">
      <dgm:prSet/>
      <dgm:spPr/>
      <dgm:t>
        <a:bodyPr/>
        <a:lstStyle/>
        <a:p>
          <a:endParaRPr lang="en-US" sz="2200"/>
        </a:p>
      </dgm:t>
    </dgm:pt>
    <dgm:pt modelId="{3D668436-7BC4-2646-9124-4F53117D8DE8}">
      <dgm:prSet custT="1"/>
      <dgm:spPr/>
      <dgm:t>
        <a:bodyPr/>
        <a:lstStyle/>
        <a:p>
          <a:r>
            <a:rPr lang="en-US" sz="2200" dirty="0"/>
            <a:t>All staff are provided laminated copies of the Discipline Flowchart and are asked to focus on using it </a:t>
          </a:r>
          <a:r>
            <a:rPr lang="en-US" sz="2200" b="1" dirty="0"/>
            <a:t>during dismissal time</a:t>
          </a:r>
          <a:r>
            <a:rPr lang="en-US" sz="2200" dirty="0"/>
            <a:t>.</a:t>
          </a:r>
        </a:p>
      </dgm:t>
    </dgm:pt>
    <dgm:pt modelId="{32EB2C59-093D-4940-88A0-8976268D72F4}" type="parTrans" cxnId="{B39268CE-E6AB-824E-994C-24939948E57D}">
      <dgm:prSet/>
      <dgm:spPr/>
      <dgm:t>
        <a:bodyPr/>
        <a:lstStyle/>
        <a:p>
          <a:endParaRPr lang="en-US" sz="2200"/>
        </a:p>
      </dgm:t>
    </dgm:pt>
    <dgm:pt modelId="{A6338889-5E74-EA4F-B147-5BC345149DCB}" type="sibTrans" cxnId="{B39268CE-E6AB-824E-994C-24939948E57D}">
      <dgm:prSet/>
      <dgm:spPr/>
      <dgm:t>
        <a:bodyPr/>
        <a:lstStyle/>
        <a:p>
          <a:endParaRPr lang="en-US" sz="2200"/>
        </a:p>
      </dgm:t>
    </dgm:pt>
    <dgm:pt modelId="{6752F35B-9D60-7846-B889-D6593C3E18BC}" type="pres">
      <dgm:prSet presAssocID="{3BE836D9-9DD7-0D45-85D1-0CB483F5D5D6}" presName="Name0" presStyleCnt="0">
        <dgm:presLayoutVars>
          <dgm:chMax val="7"/>
          <dgm:chPref val="7"/>
          <dgm:dir/>
        </dgm:presLayoutVars>
      </dgm:prSet>
      <dgm:spPr/>
    </dgm:pt>
    <dgm:pt modelId="{711F528F-1013-8C49-A162-59D9444D059F}" type="pres">
      <dgm:prSet presAssocID="{3BE836D9-9DD7-0D45-85D1-0CB483F5D5D6}" presName="Name1" presStyleCnt="0"/>
      <dgm:spPr/>
    </dgm:pt>
    <dgm:pt modelId="{974D1CF2-A84F-3C48-9645-45FB1F740356}" type="pres">
      <dgm:prSet presAssocID="{3BE836D9-9DD7-0D45-85D1-0CB483F5D5D6}" presName="cycle" presStyleCnt="0"/>
      <dgm:spPr/>
    </dgm:pt>
    <dgm:pt modelId="{ABFAF162-0D3C-7145-A316-F6F40FD441E8}" type="pres">
      <dgm:prSet presAssocID="{3BE836D9-9DD7-0D45-85D1-0CB483F5D5D6}" presName="srcNode" presStyleLbl="node1" presStyleIdx="0" presStyleCnt="6"/>
      <dgm:spPr/>
    </dgm:pt>
    <dgm:pt modelId="{D53FB332-C28E-4B41-AE28-E610DC22B7C2}" type="pres">
      <dgm:prSet presAssocID="{3BE836D9-9DD7-0D45-85D1-0CB483F5D5D6}" presName="conn" presStyleLbl="parChTrans1D2" presStyleIdx="0" presStyleCnt="1"/>
      <dgm:spPr/>
    </dgm:pt>
    <dgm:pt modelId="{48F7D910-AA41-1C49-870C-D58030E2FEA1}" type="pres">
      <dgm:prSet presAssocID="{3BE836D9-9DD7-0D45-85D1-0CB483F5D5D6}" presName="extraNode" presStyleLbl="node1" presStyleIdx="0" presStyleCnt="6"/>
      <dgm:spPr/>
    </dgm:pt>
    <dgm:pt modelId="{33FBEAAB-45CB-A549-86C2-B67C5D6BF2E7}" type="pres">
      <dgm:prSet presAssocID="{3BE836D9-9DD7-0D45-85D1-0CB483F5D5D6}" presName="dstNode" presStyleLbl="node1" presStyleIdx="0" presStyleCnt="6"/>
      <dgm:spPr/>
    </dgm:pt>
    <dgm:pt modelId="{046CDF57-3A5D-A24D-8B1E-5722EDDAACB0}" type="pres">
      <dgm:prSet presAssocID="{DA008D25-3834-E64B-913E-54BAF06CDD07}" presName="text_1" presStyleLbl="node1" presStyleIdx="0" presStyleCnt="6" custScaleY="128805">
        <dgm:presLayoutVars>
          <dgm:bulletEnabled val="1"/>
        </dgm:presLayoutVars>
      </dgm:prSet>
      <dgm:spPr/>
    </dgm:pt>
    <dgm:pt modelId="{04DB0F9F-891D-224C-B9DF-B67C9701FA6C}" type="pres">
      <dgm:prSet presAssocID="{DA008D25-3834-E64B-913E-54BAF06CDD07}" presName="accent_1" presStyleCnt="0"/>
      <dgm:spPr/>
    </dgm:pt>
    <dgm:pt modelId="{F886C37B-589E-2147-A2D2-16B24D35CAC2}" type="pres">
      <dgm:prSet presAssocID="{DA008D25-3834-E64B-913E-54BAF06CDD07}" presName="accentRepeatNode" presStyleLbl="solidFgAcc1" presStyleIdx="0" presStyleCnt="6"/>
      <dgm:spPr/>
    </dgm:pt>
    <dgm:pt modelId="{5A41FFFE-BFFC-8446-99A0-A064FFC1E9FC}" type="pres">
      <dgm:prSet presAssocID="{5FEDB0E8-725D-8C4E-878B-E085B456A9A0}" presName="text_2" presStyleLbl="node1" presStyleIdx="1" presStyleCnt="6" custScaleY="128805">
        <dgm:presLayoutVars>
          <dgm:bulletEnabled val="1"/>
        </dgm:presLayoutVars>
      </dgm:prSet>
      <dgm:spPr/>
    </dgm:pt>
    <dgm:pt modelId="{6BDE6A04-B54E-C74E-8AAC-522AF43E1EB2}" type="pres">
      <dgm:prSet presAssocID="{5FEDB0E8-725D-8C4E-878B-E085B456A9A0}" presName="accent_2" presStyleCnt="0"/>
      <dgm:spPr/>
    </dgm:pt>
    <dgm:pt modelId="{094FC104-5F93-CC48-81EC-5A5374EF8C5C}" type="pres">
      <dgm:prSet presAssocID="{5FEDB0E8-725D-8C4E-878B-E085B456A9A0}" presName="accentRepeatNode" presStyleLbl="solidFgAcc1" presStyleIdx="1" presStyleCnt="6"/>
      <dgm:spPr/>
    </dgm:pt>
    <dgm:pt modelId="{1B520068-F0F4-104F-99C0-B8693C5EEFD2}" type="pres">
      <dgm:prSet presAssocID="{5A1F0428-0ACB-F048-B278-0BA5B157B007}" presName="text_3" presStyleLbl="node1" presStyleIdx="2" presStyleCnt="6" custScaleY="128805">
        <dgm:presLayoutVars>
          <dgm:bulletEnabled val="1"/>
        </dgm:presLayoutVars>
      </dgm:prSet>
      <dgm:spPr/>
    </dgm:pt>
    <dgm:pt modelId="{258FEF77-8606-C84F-AC1A-9F0083B7C620}" type="pres">
      <dgm:prSet presAssocID="{5A1F0428-0ACB-F048-B278-0BA5B157B007}" presName="accent_3" presStyleCnt="0"/>
      <dgm:spPr/>
    </dgm:pt>
    <dgm:pt modelId="{EBAE9EC1-074A-ED45-8161-C54EFDB5B11B}" type="pres">
      <dgm:prSet presAssocID="{5A1F0428-0ACB-F048-B278-0BA5B157B007}" presName="accentRepeatNode" presStyleLbl="solidFgAcc1" presStyleIdx="2" presStyleCnt="6"/>
      <dgm:spPr/>
    </dgm:pt>
    <dgm:pt modelId="{320FCB41-C79A-7C4F-BD3E-0EB42DE5B44C}" type="pres">
      <dgm:prSet presAssocID="{1B32F500-58F8-7B45-AF9B-2B6E97609BE1}" presName="text_4" presStyleLbl="node1" presStyleIdx="3" presStyleCnt="6" custScaleY="128805">
        <dgm:presLayoutVars>
          <dgm:bulletEnabled val="1"/>
        </dgm:presLayoutVars>
      </dgm:prSet>
      <dgm:spPr/>
    </dgm:pt>
    <dgm:pt modelId="{E0E63A32-D97F-D442-8162-03A593B0661B}" type="pres">
      <dgm:prSet presAssocID="{1B32F500-58F8-7B45-AF9B-2B6E97609BE1}" presName="accent_4" presStyleCnt="0"/>
      <dgm:spPr/>
    </dgm:pt>
    <dgm:pt modelId="{70DE7CED-40B1-1E49-8460-02DCC267BD45}" type="pres">
      <dgm:prSet presAssocID="{1B32F500-58F8-7B45-AF9B-2B6E97609BE1}" presName="accentRepeatNode" presStyleLbl="solidFgAcc1" presStyleIdx="3" presStyleCnt="6"/>
      <dgm:spPr/>
    </dgm:pt>
    <dgm:pt modelId="{57308F72-6DB5-184B-84A0-8FD18E4E96E1}" type="pres">
      <dgm:prSet presAssocID="{722A7D51-852D-5441-B163-FC7465499F25}" presName="text_5" presStyleLbl="node1" presStyleIdx="4" presStyleCnt="6" custScaleY="128805">
        <dgm:presLayoutVars>
          <dgm:bulletEnabled val="1"/>
        </dgm:presLayoutVars>
      </dgm:prSet>
      <dgm:spPr/>
    </dgm:pt>
    <dgm:pt modelId="{6DEE0F72-2717-DB40-BF61-2D42A8D4B2BE}" type="pres">
      <dgm:prSet presAssocID="{722A7D51-852D-5441-B163-FC7465499F25}" presName="accent_5" presStyleCnt="0"/>
      <dgm:spPr/>
    </dgm:pt>
    <dgm:pt modelId="{FA36AE01-6D7A-C844-AAB6-F0A29DD0F4C9}" type="pres">
      <dgm:prSet presAssocID="{722A7D51-852D-5441-B163-FC7465499F25}" presName="accentRepeatNode" presStyleLbl="solidFgAcc1" presStyleIdx="4" presStyleCnt="6"/>
      <dgm:spPr/>
    </dgm:pt>
    <dgm:pt modelId="{AC9003F3-91E9-AA45-A66A-D30BCB32D489}" type="pres">
      <dgm:prSet presAssocID="{3D668436-7BC4-2646-9124-4F53117D8DE8}" presName="text_6" presStyleLbl="node1" presStyleIdx="5" presStyleCnt="6" custScaleY="128805">
        <dgm:presLayoutVars>
          <dgm:bulletEnabled val="1"/>
        </dgm:presLayoutVars>
      </dgm:prSet>
      <dgm:spPr/>
    </dgm:pt>
    <dgm:pt modelId="{57500BFA-1B0A-D144-B022-1C1EEF53A760}" type="pres">
      <dgm:prSet presAssocID="{3D668436-7BC4-2646-9124-4F53117D8DE8}" presName="accent_6" presStyleCnt="0"/>
      <dgm:spPr/>
    </dgm:pt>
    <dgm:pt modelId="{4B3C8ED8-2405-E04A-B807-53509F9456EA}" type="pres">
      <dgm:prSet presAssocID="{3D668436-7BC4-2646-9124-4F53117D8DE8}" presName="accentRepeatNode" presStyleLbl="solidFgAcc1" presStyleIdx="5" presStyleCnt="6"/>
      <dgm:spPr/>
    </dgm:pt>
  </dgm:ptLst>
  <dgm:cxnLst>
    <dgm:cxn modelId="{0F0FE40F-D773-ED41-8199-3CEAB07A9412}" srcId="{3BE836D9-9DD7-0D45-85D1-0CB483F5D5D6}" destId="{722A7D51-852D-5441-B163-FC7465499F25}" srcOrd="4" destOrd="0" parTransId="{DBB2D172-0FE1-CB45-B9EF-26F1EE5F2335}" sibTransId="{84294F8B-2344-1F43-8EBD-84811CDDF774}"/>
    <dgm:cxn modelId="{03B02A12-D3B4-824F-B6A6-0C7732BC546C}" srcId="{3BE836D9-9DD7-0D45-85D1-0CB483F5D5D6}" destId="{5A1F0428-0ACB-F048-B278-0BA5B157B007}" srcOrd="2" destOrd="0" parTransId="{40ED2C65-E8C5-E540-9196-CE0DC726B01C}" sibTransId="{DDA4B21F-6F46-CE4C-BDF0-24B4AA789D8C}"/>
    <dgm:cxn modelId="{058AEE40-B028-BD4C-A4CD-4FB03AFBD4A6}" type="presOf" srcId="{E9AEF667-0663-874E-B6E5-044C77E1AC32}" destId="{D53FB332-C28E-4B41-AE28-E610DC22B7C2}" srcOrd="0" destOrd="0" presId="urn:microsoft.com/office/officeart/2008/layout/VerticalCurvedList"/>
    <dgm:cxn modelId="{E075D15C-4412-2D45-AE96-E6DDACC84D2D}" type="presOf" srcId="{1B32F500-58F8-7B45-AF9B-2B6E97609BE1}" destId="{320FCB41-C79A-7C4F-BD3E-0EB42DE5B44C}" srcOrd="0" destOrd="0" presId="urn:microsoft.com/office/officeart/2008/layout/VerticalCurvedList"/>
    <dgm:cxn modelId="{D2A67B5F-C649-9D45-AE8F-6F09BE3D095D}" srcId="{3BE836D9-9DD7-0D45-85D1-0CB483F5D5D6}" destId="{5FEDB0E8-725D-8C4E-878B-E085B456A9A0}" srcOrd="1" destOrd="0" parTransId="{9C0EBC5E-FB79-EF4E-AD5E-F0EF2304B71C}" sibTransId="{F5954277-E83D-414C-8A2A-B31603781987}"/>
    <dgm:cxn modelId="{F5F59841-DF3B-634B-B942-E0BEF54A6B2E}" srcId="{3BE836D9-9DD7-0D45-85D1-0CB483F5D5D6}" destId="{DA008D25-3834-E64B-913E-54BAF06CDD07}" srcOrd="0" destOrd="0" parTransId="{13506B4B-61F4-8840-B079-694E40264168}" sibTransId="{E9AEF667-0663-874E-B6E5-044C77E1AC32}"/>
    <dgm:cxn modelId="{57666C4A-F974-BD45-BC99-B16DD3036921}" type="presOf" srcId="{5FEDB0E8-725D-8C4E-878B-E085B456A9A0}" destId="{5A41FFFE-BFFC-8446-99A0-A064FFC1E9FC}" srcOrd="0" destOrd="0" presId="urn:microsoft.com/office/officeart/2008/layout/VerticalCurvedList"/>
    <dgm:cxn modelId="{40381580-23E1-334C-BA1E-2FBA45FFB3C9}" type="presOf" srcId="{722A7D51-852D-5441-B163-FC7465499F25}" destId="{57308F72-6DB5-184B-84A0-8FD18E4E96E1}" srcOrd="0" destOrd="0" presId="urn:microsoft.com/office/officeart/2008/layout/VerticalCurvedList"/>
    <dgm:cxn modelId="{AF563391-10D7-8440-9632-4D9EA4643A40}" type="presOf" srcId="{3BE836D9-9DD7-0D45-85D1-0CB483F5D5D6}" destId="{6752F35B-9D60-7846-B889-D6593C3E18BC}" srcOrd="0" destOrd="0" presId="urn:microsoft.com/office/officeart/2008/layout/VerticalCurvedList"/>
    <dgm:cxn modelId="{94A44DC4-22C1-D346-9868-29AD1CA39185}" type="presOf" srcId="{3D668436-7BC4-2646-9124-4F53117D8DE8}" destId="{AC9003F3-91E9-AA45-A66A-D30BCB32D489}" srcOrd="0" destOrd="0" presId="urn:microsoft.com/office/officeart/2008/layout/VerticalCurvedList"/>
    <dgm:cxn modelId="{B39268CE-E6AB-824E-994C-24939948E57D}" srcId="{3BE836D9-9DD7-0D45-85D1-0CB483F5D5D6}" destId="{3D668436-7BC4-2646-9124-4F53117D8DE8}" srcOrd="5" destOrd="0" parTransId="{32EB2C59-093D-4940-88A0-8976268D72F4}" sibTransId="{A6338889-5E74-EA4F-B147-5BC345149DCB}"/>
    <dgm:cxn modelId="{42E9D9CE-8050-574B-BCF8-D40535F6991B}" type="presOf" srcId="{DA008D25-3834-E64B-913E-54BAF06CDD07}" destId="{046CDF57-3A5D-A24D-8B1E-5722EDDAACB0}" srcOrd="0" destOrd="0" presId="urn:microsoft.com/office/officeart/2008/layout/VerticalCurvedList"/>
    <dgm:cxn modelId="{8262C9D0-6600-3241-BAE1-3A28B22D8D92}" srcId="{3BE836D9-9DD7-0D45-85D1-0CB483F5D5D6}" destId="{1B32F500-58F8-7B45-AF9B-2B6E97609BE1}" srcOrd="3" destOrd="0" parTransId="{7851273C-FAC3-BC43-A9C9-13E581A539F3}" sibTransId="{897115AB-C346-4E49-81E3-818C33C23D97}"/>
    <dgm:cxn modelId="{77E1DCDE-5A4B-4B48-A295-0C8EDE107188}" type="presOf" srcId="{5A1F0428-0ACB-F048-B278-0BA5B157B007}" destId="{1B520068-F0F4-104F-99C0-B8693C5EEFD2}" srcOrd="0" destOrd="0" presId="urn:microsoft.com/office/officeart/2008/layout/VerticalCurvedList"/>
    <dgm:cxn modelId="{4B2FDD40-2DA7-B745-92F0-336BB0662BC8}" type="presParOf" srcId="{6752F35B-9D60-7846-B889-D6593C3E18BC}" destId="{711F528F-1013-8C49-A162-59D9444D059F}" srcOrd="0" destOrd="0" presId="urn:microsoft.com/office/officeart/2008/layout/VerticalCurvedList"/>
    <dgm:cxn modelId="{968522FA-A4E8-714E-97B3-FADF9B1949E9}" type="presParOf" srcId="{711F528F-1013-8C49-A162-59D9444D059F}" destId="{974D1CF2-A84F-3C48-9645-45FB1F740356}" srcOrd="0" destOrd="0" presId="urn:microsoft.com/office/officeart/2008/layout/VerticalCurvedList"/>
    <dgm:cxn modelId="{978E5D31-45C1-B841-81D5-3077208FFC79}" type="presParOf" srcId="{974D1CF2-A84F-3C48-9645-45FB1F740356}" destId="{ABFAF162-0D3C-7145-A316-F6F40FD441E8}" srcOrd="0" destOrd="0" presId="urn:microsoft.com/office/officeart/2008/layout/VerticalCurvedList"/>
    <dgm:cxn modelId="{D1A2F191-6A95-7349-A124-2175A47719ED}" type="presParOf" srcId="{974D1CF2-A84F-3C48-9645-45FB1F740356}" destId="{D53FB332-C28E-4B41-AE28-E610DC22B7C2}" srcOrd="1" destOrd="0" presId="urn:microsoft.com/office/officeart/2008/layout/VerticalCurvedList"/>
    <dgm:cxn modelId="{C1B1AF9A-6C8E-424F-8EE0-55CD699E9310}" type="presParOf" srcId="{974D1CF2-A84F-3C48-9645-45FB1F740356}" destId="{48F7D910-AA41-1C49-870C-D58030E2FEA1}" srcOrd="2" destOrd="0" presId="urn:microsoft.com/office/officeart/2008/layout/VerticalCurvedList"/>
    <dgm:cxn modelId="{B67DAE1B-297D-5347-8E38-0837DD079E25}" type="presParOf" srcId="{974D1CF2-A84F-3C48-9645-45FB1F740356}" destId="{33FBEAAB-45CB-A549-86C2-B67C5D6BF2E7}" srcOrd="3" destOrd="0" presId="urn:microsoft.com/office/officeart/2008/layout/VerticalCurvedList"/>
    <dgm:cxn modelId="{C6CD7658-98B5-4F46-AF59-C9CE5E556906}" type="presParOf" srcId="{711F528F-1013-8C49-A162-59D9444D059F}" destId="{046CDF57-3A5D-A24D-8B1E-5722EDDAACB0}" srcOrd="1" destOrd="0" presId="urn:microsoft.com/office/officeart/2008/layout/VerticalCurvedList"/>
    <dgm:cxn modelId="{7536B522-9AE3-9F43-8DD6-D9F701E1C9EB}" type="presParOf" srcId="{711F528F-1013-8C49-A162-59D9444D059F}" destId="{04DB0F9F-891D-224C-B9DF-B67C9701FA6C}" srcOrd="2" destOrd="0" presId="urn:microsoft.com/office/officeart/2008/layout/VerticalCurvedList"/>
    <dgm:cxn modelId="{5651FFD4-1942-134D-928C-B2ECA3F451B0}" type="presParOf" srcId="{04DB0F9F-891D-224C-B9DF-B67C9701FA6C}" destId="{F886C37B-589E-2147-A2D2-16B24D35CAC2}" srcOrd="0" destOrd="0" presId="urn:microsoft.com/office/officeart/2008/layout/VerticalCurvedList"/>
    <dgm:cxn modelId="{5421984A-AC85-4B46-81CE-230425A9F96B}" type="presParOf" srcId="{711F528F-1013-8C49-A162-59D9444D059F}" destId="{5A41FFFE-BFFC-8446-99A0-A064FFC1E9FC}" srcOrd="3" destOrd="0" presId="urn:microsoft.com/office/officeart/2008/layout/VerticalCurvedList"/>
    <dgm:cxn modelId="{D5D0D517-E222-D54F-BDCC-DF70B0B7A769}" type="presParOf" srcId="{711F528F-1013-8C49-A162-59D9444D059F}" destId="{6BDE6A04-B54E-C74E-8AAC-522AF43E1EB2}" srcOrd="4" destOrd="0" presId="urn:microsoft.com/office/officeart/2008/layout/VerticalCurvedList"/>
    <dgm:cxn modelId="{E254DFBD-1F4E-9047-A89A-7B9F3D02354A}" type="presParOf" srcId="{6BDE6A04-B54E-C74E-8AAC-522AF43E1EB2}" destId="{094FC104-5F93-CC48-81EC-5A5374EF8C5C}" srcOrd="0" destOrd="0" presId="urn:microsoft.com/office/officeart/2008/layout/VerticalCurvedList"/>
    <dgm:cxn modelId="{B94F74E3-207A-EA42-AFCA-95BFB7996C4D}" type="presParOf" srcId="{711F528F-1013-8C49-A162-59D9444D059F}" destId="{1B520068-F0F4-104F-99C0-B8693C5EEFD2}" srcOrd="5" destOrd="0" presId="urn:microsoft.com/office/officeart/2008/layout/VerticalCurvedList"/>
    <dgm:cxn modelId="{2DA7592E-253A-9042-814D-9DA402C4FAE0}" type="presParOf" srcId="{711F528F-1013-8C49-A162-59D9444D059F}" destId="{258FEF77-8606-C84F-AC1A-9F0083B7C620}" srcOrd="6" destOrd="0" presId="urn:microsoft.com/office/officeart/2008/layout/VerticalCurvedList"/>
    <dgm:cxn modelId="{7732D863-407A-C042-A6B7-A9D95BA0B655}" type="presParOf" srcId="{258FEF77-8606-C84F-AC1A-9F0083B7C620}" destId="{EBAE9EC1-074A-ED45-8161-C54EFDB5B11B}" srcOrd="0" destOrd="0" presId="urn:microsoft.com/office/officeart/2008/layout/VerticalCurvedList"/>
    <dgm:cxn modelId="{95422429-8DF3-924F-9469-A0647EBE2315}" type="presParOf" srcId="{711F528F-1013-8C49-A162-59D9444D059F}" destId="{320FCB41-C79A-7C4F-BD3E-0EB42DE5B44C}" srcOrd="7" destOrd="0" presId="urn:microsoft.com/office/officeart/2008/layout/VerticalCurvedList"/>
    <dgm:cxn modelId="{CA37A099-D480-C24C-9A58-0087ACB65DA5}" type="presParOf" srcId="{711F528F-1013-8C49-A162-59D9444D059F}" destId="{E0E63A32-D97F-D442-8162-03A593B0661B}" srcOrd="8" destOrd="0" presId="urn:microsoft.com/office/officeart/2008/layout/VerticalCurvedList"/>
    <dgm:cxn modelId="{C15F4D6B-AC10-D247-8B15-DE48AEA46739}" type="presParOf" srcId="{E0E63A32-D97F-D442-8162-03A593B0661B}" destId="{70DE7CED-40B1-1E49-8460-02DCC267BD45}" srcOrd="0" destOrd="0" presId="urn:microsoft.com/office/officeart/2008/layout/VerticalCurvedList"/>
    <dgm:cxn modelId="{56E42E15-BF92-994F-BB86-7E66B3AA77B2}" type="presParOf" srcId="{711F528F-1013-8C49-A162-59D9444D059F}" destId="{57308F72-6DB5-184B-84A0-8FD18E4E96E1}" srcOrd="9" destOrd="0" presId="urn:microsoft.com/office/officeart/2008/layout/VerticalCurvedList"/>
    <dgm:cxn modelId="{6B41F3E9-B909-564E-BC46-7EAEABF09D63}" type="presParOf" srcId="{711F528F-1013-8C49-A162-59D9444D059F}" destId="{6DEE0F72-2717-DB40-BF61-2D42A8D4B2BE}" srcOrd="10" destOrd="0" presId="urn:microsoft.com/office/officeart/2008/layout/VerticalCurvedList"/>
    <dgm:cxn modelId="{29C30140-5CB0-B144-BBE8-A819437E0446}" type="presParOf" srcId="{6DEE0F72-2717-DB40-BF61-2D42A8D4B2BE}" destId="{FA36AE01-6D7A-C844-AAB6-F0A29DD0F4C9}" srcOrd="0" destOrd="0" presId="urn:microsoft.com/office/officeart/2008/layout/VerticalCurvedList"/>
    <dgm:cxn modelId="{7737EC2C-9BBC-EF44-8B3F-65F3012E1F71}" type="presParOf" srcId="{711F528F-1013-8C49-A162-59D9444D059F}" destId="{AC9003F3-91E9-AA45-A66A-D30BCB32D489}" srcOrd="11" destOrd="0" presId="urn:microsoft.com/office/officeart/2008/layout/VerticalCurvedList"/>
    <dgm:cxn modelId="{0DA42315-90B0-834D-A60C-AFAD6A402EF2}" type="presParOf" srcId="{711F528F-1013-8C49-A162-59D9444D059F}" destId="{57500BFA-1B0A-D144-B022-1C1EEF53A760}" srcOrd="12" destOrd="0" presId="urn:microsoft.com/office/officeart/2008/layout/VerticalCurvedList"/>
    <dgm:cxn modelId="{2A548414-F932-564E-9D5B-6E3FA1CBC318}" type="presParOf" srcId="{57500BFA-1B0A-D144-B022-1C1EEF53A760}" destId="{4B3C8ED8-2405-E04A-B807-53509F9456E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A98C2F-D8B8-C04E-879D-9103F4043E5C}" type="doc">
      <dgm:prSet loTypeId="urn:microsoft.com/office/officeart/2005/8/layout/hList3" loCatId="" qsTypeId="urn:microsoft.com/office/officeart/2005/8/quickstyle/simple2" qsCatId="simple" csTypeId="urn:microsoft.com/office/officeart/2005/8/colors/accent5_1" csCatId="accent5" phldr="1"/>
      <dgm:spPr/>
    </dgm:pt>
    <dgm:pt modelId="{30EBE087-A438-B842-A024-4D2816EC9038}">
      <dgm:prSet phldrT="[Text]" custT="1"/>
      <dgm:spPr/>
      <dgm:t>
        <a:bodyPr/>
        <a:lstStyle/>
        <a:p>
          <a:r>
            <a:rPr lang="en-US" sz="4400" b="1" dirty="0"/>
            <a:t>First, identify what staff need to know, then, provide…</a:t>
          </a:r>
        </a:p>
      </dgm:t>
    </dgm:pt>
    <dgm:pt modelId="{6B67AA2A-3A42-8A46-B749-B625F3EF9B89}" type="parTrans" cxnId="{89F1C2AF-DC53-4947-94A0-568E3BE131B3}">
      <dgm:prSet/>
      <dgm:spPr/>
      <dgm:t>
        <a:bodyPr/>
        <a:lstStyle/>
        <a:p>
          <a:endParaRPr lang="en-US" sz="3600"/>
        </a:p>
      </dgm:t>
    </dgm:pt>
    <dgm:pt modelId="{05C96752-912E-A842-B801-0F3AC84E65CE}" type="sibTrans" cxnId="{89F1C2AF-DC53-4947-94A0-568E3BE131B3}">
      <dgm:prSet custT="1"/>
      <dgm:spPr/>
      <dgm:t>
        <a:bodyPr/>
        <a:lstStyle/>
        <a:p>
          <a:endParaRPr lang="en-US" sz="3600"/>
        </a:p>
      </dgm:t>
    </dgm:pt>
    <dgm:pt modelId="{B99938D5-567C-F045-B591-0064C8DCC6BB}">
      <dgm:prSet phldrT="[Text]" custT="1"/>
      <dgm:spPr/>
      <dgm:t>
        <a:bodyPr/>
        <a:lstStyle/>
        <a:p>
          <a:r>
            <a:rPr lang="en-US" sz="3600" b="1" dirty="0"/>
            <a:t>Coaching/</a:t>
          </a:r>
        </a:p>
        <a:p>
          <a:r>
            <a:rPr lang="en-US" sz="3600" b="1" dirty="0"/>
            <a:t>Prompting</a:t>
          </a:r>
        </a:p>
      </dgm:t>
    </dgm:pt>
    <dgm:pt modelId="{E017AD56-8C7E-6A49-94A1-2A0A8ED200F8}" type="parTrans" cxnId="{E4C2F79D-D076-254F-84C4-D8E97E5C190B}">
      <dgm:prSet/>
      <dgm:spPr/>
      <dgm:t>
        <a:bodyPr/>
        <a:lstStyle/>
        <a:p>
          <a:endParaRPr lang="en-US" sz="3600"/>
        </a:p>
      </dgm:t>
    </dgm:pt>
    <dgm:pt modelId="{FEDED2EE-A37F-D746-892C-D1CC5AB7EF05}" type="sibTrans" cxnId="{E4C2F79D-D076-254F-84C4-D8E97E5C190B}">
      <dgm:prSet custT="1"/>
      <dgm:spPr/>
      <dgm:t>
        <a:bodyPr/>
        <a:lstStyle/>
        <a:p>
          <a:endParaRPr lang="en-US" sz="3600"/>
        </a:p>
      </dgm:t>
    </dgm:pt>
    <dgm:pt modelId="{9FC34C97-A64A-274A-864D-1EC4A071A611}">
      <dgm:prSet phldrT="[Text]" custT="1"/>
      <dgm:spPr>
        <a:solidFill>
          <a:srgbClr val="93CADC"/>
        </a:solidFill>
      </dgm:spPr>
      <dgm:t>
        <a:bodyPr/>
        <a:lstStyle/>
        <a:p>
          <a:r>
            <a:rPr lang="en-US" sz="3600" dirty="0"/>
            <a:t>Explicit Training</a:t>
          </a:r>
        </a:p>
      </dgm:t>
    </dgm:pt>
    <dgm:pt modelId="{13182043-7E14-B944-9999-4A5FD867293C}" type="parTrans" cxnId="{D6E02CE4-020C-B34B-BA25-DD01F3F38D9C}">
      <dgm:prSet/>
      <dgm:spPr/>
      <dgm:t>
        <a:bodyPr/>
        <a:lstStyle/>
        <a:p>
          <a:endParaRPr lang="en-US" sz="3600"/>
        </a:p>
      </dgm:t>
    </dgm:pt>
    <dgm:pt modelId="{86030FF0-9B59-6749-9C7B-F326E2BD44A9}" type="sibTrans" cxnId="{D6E02CE4-020C-B34B-BA25-DD01F3F38D9C}">
      <dgm:prSet/>
      <dgm:spPr/>
      <dgm:t>
        <a:bodyPr/>
        <a:lstStyle/>
        <a:p>
          <a:endParaRPr lang="en-US" sz="3600"/>
        </a:p>
      </dgm:t>
    </dgm:pt>
    <dgm:pt modelId="{A11AC603-36BE-7B47-99BB-39F34A6D2D33}">
      <dgm:prSet phldrT="[Text]" custT="1"/>
      <dgm:spPr/>
      <dgm:t>
        <a:bodyPr/>
        <a:lstStyle/>
        <a:p>
          <a:r>
            <a:rPr lang="en-US" sz="3600" dirty="0"/>
            <a:t>Performance Feedback</a:t>
          </a:r>
        </a:p>
      </dgm:t>
    </dgm:pt>
    <dgm:pt modelId="{D13ECD4B-4814-DE47-BE34-443819197B21}" type="parTrans" cxnId="{35728828-F573-714F-B93C-C3F225314164}">
      <dgm:prSet/>
      <dgm:spPr/>
      <dgm:t>
        <a:bodyPr/>
        <a:lstStyle/>
        <a:p>
          <a:endParaRPr lang="en-US" sz="3600"/>
        </a:p>
      </dgm:t>
    </dgm:pt>
    <dgm:pt modelId="{329B02EC-78CA-894D-B277-0A099731A8AE}" type="sibTrans" cxnId="{35728828-F573-714F-B93C-C3F225314164}">
      <dgm:prSet custT="1"/>
      <dgm:spPr/>
      <dgm:t>
        <a:bodyPr/>
        <a:lstStyle/>
        <a:p>
          <a:endParaRPr lang="en-US" sz="3600"/>
        </a:p>
      </dgm:t>
    </dgm:pt>
    <dgm:pt modelId="{F8991093-2535-7441-B4A0-F52D2AB81A0E}" type="pres">
      <dgm:prSet presAssocID="{93A98C2F-D8B8-C04E-879D-9103F4043E5C}" presName="composite" presStyleCnt="0">
        <dgm:presLayoutVars>
          <dgm:chMax val="1"/>
          <dgm:dir/>
          <dgm:resizeHandles val="exact"/>
        </dgm:presLayoutVars>
      </dgm:prSet>
      <dgm:spPr/>
    </dgm:pt>
    <dgm:pt modelId="{6B6FE9D8-C496-A647-A319-08C4FF69F7E8}" type="pres">
      <dgm:prSet presAssocID="{30EBE087-A438-B842-A024-4D2816EC9038}" presName="roof" presStyleLbl="dkBgShp" presStyleIdx="0" presStyleCnt="2" custLinFactNeighborY="1403"/>
      <dgm:spPr/>
    </dgm:pt>
    <dgm:pt modelId="{1F797873-05B0-CC4F-9C3E-DD61DEF1D944}" type="pres">
      <dgm:prSet presAssocID="{30EBE087-A438-B842-A024-4D2816EC9038}" presName="pillars" presStyleCnt="0"/>
      <dgm:spPr/>
    </dgm:pt>
    <dgm:pt modelId="{153D09E4-796C-1546-92A9-0C28E8850574}" type="pres">
      <dgm:prSet presAssocID="{30EBE087-A438-B842-A024-4D2816EC9038}" presName="pillar1" presStyleLbl="node1" presStyleIdx="0" presStyleCnt="3">
        <dgm:presLayoutVars>
          <dgm:bulletEnabled val="1"/>
        </dgm:presLayoutVars>
      </dgm:prSet>
      <dgm:spPr/>
    </dgm:pt>
    <dgm:pt modelId="{6E922989-F7C2-4A43-8237-9C757BD4133A}" type="pres">
      <dgm:prSet presAssocID="{B99938D5-567C-F045-B591-0064C8DCC6BB}" presName="pillarX" presStyleLbl="node1" presStyleIdx="1" presStyleCnt="3">
        <dgm:presLayoutVars>
          <dgm:bulletEnabled val="1"/>
        </dgm:presLayoutVars>
      </dgm:prSet>
      <dgm:spPr/>
    </dgm:pt>
    <dgm:pt modelId="{678DE44B-0551-FC4E-8B9E-7E60789003EE}" type="pres">
      <dgm:prSet presAssocID="{A11AC603-36BE-7B47-99BB-39F34A6D2D33}" presName="pillarX" presStyleLbl="node1" presStyleIdx="2" presStyleCnt="3">
        <dgm:presLayoutVars>
          <dgm:bulletEnabled val="1"/>
        </dgm:presLayoutVars>
      </dgm:prSet>
      <dgm:spPr/>
    </dgm:pt>
    <dgm:pt modelId="{7AB94DD3-CAF8-BD4F-A2B2-48810E4E705C}" type="pres">
      <dgm:prSet presAssocID="{30EBE087-A438-B842-A024-4D2816EC9038}" presName="base" presStyleLbl="dkBgShp" presStyleIdx="1" presStyleCnt="2"/>
      <dgm:spPr/>
    </dgm:pt>
  </dgm:ptLst>
  <dgm:cxnLst>
    <dgm:cxn modelId="{E4E9E118-EB02-E744-B446-6882B4CDD002}" type="presOf" srcId="{30EBE087-A438-B842-A024-4D2816EC9038}" destId="{6B6FE9D8-C496-A647-A319-08C4FF69F7E8}" srcOrd="0" destOrd="0" presId="urn:microsoft.com/office/officeart/2005/8/layout/hList3"/>
    <dgm:cxn modelId="{35728828-F573-714F-B93C-C3F225314164}" srcId="{30EBE087-A438-B842-A024-4D2816EC9038}" destId="{A11AC603-36BE-7B47-99BB-39F34A6D2D33}" srcOrd="2" destOrd="0" parTransId="{D13ECD4B-4814-DE47-BE34-443819197B21}" sibTransId="{329B02EC-78CA-894D-B277-0A099731A8AE}"/>
    <dgm:cxn modelId="{E8E1D13B-6FC5-8E4A-9519-A09690EE92B2}" type="presOf" srcId="{B99938D5-567C-F045-B591-0064C8DCC6BB}" destId="{6E922989-F7C2-4A43-8237-9C757BD4133A}" srcOrd="0" destOrd="0" presId="urn:microsoft.com/office/officeart/2005/8/layout/hList3"/>
    <dgm:cxn modelId="{ABF2A443-DF28-8943-A6F5-C2D94ED7386A}" type="presOf" srcId="{A11AC603-36BE-7B47-99BB-39F34A6D2D33}" destId="{678DE44B-0551-FC4E-8B9E-7E60789003EE}" srcOrd="0" destOrd="0" presId="urn:microsoft.com/office/officeart/2005/8/layout/hList3"/>
    <dgm:cxn modelId="{E4C2F79D-D076-254F-84C4-D8E97E5C190B}" srcId="{30EBE087-A438-B842-A024-4D2816EC9038}" destId="{B99938D5-567C-F045-B591-0064C8DCC6BB}" srcOrd="1" destOrd="0" parTransId="{E017AD56-8C7E-6A49-94A1-2A0A8ED200F8}" sibTransId="{FEDED2EE-A37F-D746-892C-D1CC5AB7EF05}"/>
    <dgm:cxn modelId="{E3F000A0-1E35-084D-9B84-2E1B00766862}" type="presOf" srcId="{93A98C2F-D8B8-C04E-879D-9103F4043E5C}" destId="{F8991093-2535-7441-B4A0-F52D2AB81A0E}" srcOrd="0" destOrd="0" presId="urn:microsoft.com/office/officeart/2005/8/layout/hList3"/>
    <dgm:cxn modelId="{89F1C2AF-DC53-4947-94A0-568E3BE131B3}" srcId="{93A98C2F-D8B8-C04E-879D-9103F4043E5C}" destId="{30EBE087-A438-B842-A024-4D2816EC9038}" srcOrd="0" destOrd="0" parTransId="{6B67AA2A-3A42-8A46-B749-B625F3EF9B89}" sibTransId="{05C96752-912E-A842-B801-0F3AC84E65CE}"/>
    <dgm:cxn modelId="{9727EFB2-1371-1340-AA8A-CAABEC35C5D4}" type="presOf" srcId="{9FC34C97-A64A-274A-864D-1EC4A071A611}" destId="{153D09E4-796C-1546-92A9-0C28E8850574}" srcOrd="0" destOrd="0" presId="urn:microsoft.com/office/officeart/2005/8/layout/hList3"/>
    <dgm:cxn modelId="{D6E02CE4-020C-B34B-BA25-DD01F3F38D9C}" srcId="{30EBE087-A438-B842-A024-4D2816EC9038}" destId="{9FC34C97-A64A-274A-864D-1EC4A071A611}" srcOrd="0" destOrd="0" parTransId="{13182043-7E14-B944-9999-4A5FD867293C}" sibTransId="{86030FF0-9B59-6749-9C7B-F326E2BD44A9}"/>
    <dgm:cxn modelId="{2EB9DD39-8D08-4341-A02E-904AB1188FD8}" type="presParOf" srcId="{F8991093-2535-7441-B4A0-F52D2AB81A0E}" destId="{6B6FE9D8-C496-A647-A319-08C4FF69F7E8}" srcOrd="0" destOrd="0" presId="urn:microsoft.com/office/officeart/2005/8/layout/hList3"/>
    <dgm:cxn modelId="{7301C72E-B183-6C41-9A90-ACE3B6F2C429}" type="presParOf" srcId="{F8991093-2535-7441-B4A0-F52D2AB81A0E}" destId="{1F797873-05B0-CC4F-9C3E-DD61DEF1D944}" srcOrd="1" destOrd="0" presId="urn:microsoft.com/office/officeart/2005/8/layout/hList3"/>
    <dgm:cxn modelId="{39234B7B-4A1E-234F-82A1-17661105793C}" type="presParOf" srcId="{1F797873-05B0-CC4F-9C3E-DD61DEF1D944}" destId="{153D09E4-796C-1546-92A9-0C28E8850574}" srcOrd="0" destOrd="0" presId="urn:microsoft.com/office/officeart/2005/8/layout/hList3"/>
    <dgm:cxn modelId="{B801A6F0-D17B-C74A-B5B5-1AD2631AA51B}" type="presParOf" srcId="{1F797873-05B0-CC4F-9C3E-DD61DEF1D944}" destId="{6E922989-F7C2-4A43-8237-9C757BD4133A}" srcOrd="1" destOrd="0" presId="urn:microsoft.com/office/officeart/2005/8/layout/hList3"/>
    <dgm:cxn modelId="{0CD9C530-69E9-6D43-8743-4401228737C4}" type="presParOf" srcId="{1F797873-05B0-CC4F-9C3E-DD61DEF1D944}" destId="{678DE44B-0551-FC4E-8B9E-7E60789003EE}" srcOrd="2" destOrd="0" presId="urn:microsoft.com/office/officeart/2005/8/layout/hList3"/>
    <dgm:cxn modelId="{3AB96592-9CB7-3240-93AD-B5793EA37EB9}" type="presParOf" srcId="{F8991093-2535-7441-B4A0-F52D2AB81A0E}" destId="{7AB94DD3-CAF8-BD4F-A2B2-48810E4E705C}"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6A47F55-3D71-1C4A-A8C0-ABF96699570D}" type="doc">
      <dgm:prSet loTypeId="urn:microsoft.com/office/officeart/2005/8/layout/hList2" loCatId="" qsTypeId="urn:microsoft.com/office/officeart/2005/8/quickstyle/simple1" qsCatId="simple" csTypeId="urn:microsoft.com/office/officeart/2005/8/colors/accent2_1" csCatId="accent2" phldr="1"/>
      <dgm:spPr/>
      <dgm:t>
        <a:bodyPr/>
        <a:lstStyle/>
        <a:p>
          <a:endParaRPr lang="en-US"/>
        </a:p>
      </dgm:t>
    </dgm:pt>
    <dgm:pt modelId="{27BDFB75-B805-474E-904F-DCC29D916C6C}">
      <dgm:prSet phldrT="[Text]" custT="1"/>
      <dgm:spPr/>
      <dgm:t>
        <a:bodyPr/>
        <a:lstStyle/>
        <a:p>
          <a:r>
            <a:rPr lang="en-US" sz="4000" b="1" dirty="0">
              <a:solidFill>
                <a:schemeClr val="bg1"/>
              </a:solidFill>
            </a:rPr>
            <a:t>COACH</a:t>
          </a:r>
        </a:p>
      </dgm:t>
    </dgm:pt>
    <dgm:pt modelId="{7FE07A7D-C030-D943-A332-2E3CF0D9CD61}" type="parTrans" cxnId="{1E836FDC-CC51-3348-86C7-ADB41E899FA0}">
      <dgm:prSet/>
      <dgm:spPr/>
      <dgm:t>
        <a:bodyPr/>
        <a:lstStyle/>
        <a:p>
          <a:endParaRPr lang="en-US"/>
        </a:p>
      </dgm:t>
    </dgm:pt>
    <dgm:pt modelId="{7F51A34A-6AAE-9B4C-8F16-9C242795A2A7}" type="sibTrans" cxnId="{1E836FDC-CC51-3348-86C7-ADB41E899FA0}">
      <dgm:prSet/>
      <dgm:spPr/>
      <dgm:t>
        <a:bodyPr/>
        <a:lstStyle/>
        <a:p>
          <a:endParaRPr lang="en-US"/>
        </a:p>
      </dgm:t>
    </dgm:pt>
    <dgm:pt modelId="{D071A1CA-FBE8-444B-AA36-8BDCC221A65A}">
      <dgm:prSet phldrT="[Text]" custT="1"/>
      <dgm:spPr/>
      <dgm:t>
        <a:bodyPr/>
        <a:lstStyle/>
        <a:p>
          <a:r>
            <a:rPr lang="en-US" sz="2400" dirty="0"/>
            <a:t>School/district coach conducts walkthrough observations and provides specific, supportive feedback </a:t>
          </a:r>
        </a:p>
      </dgm:t>
    </dgm:pt>
    <dgm:pt modelId="{90893629-4424-3043-97F2-1E01D54500EC}" type="parTrans" cxnId="{3F746E3A-A134-8646-8560-521B46BC3FC1}">
      <dgm:prSet/>
      <dgm:spPr/>
      <dgm:t>
        <a:bodyPr/>
        <a:lstStyle/>
        <a:p>
          <a:endParaRPr lang="en-US"/>
        </a:p>
      </dgm:t>
    </dgm:pt>
    <dgm:pt modelId="{308D95E5-7F70-3746-B205-481EDEA350AF}" type="sibTrans" cxnId="{3F746E3A-A134-8646-8560-521B46BC3FC1}">
      <dgm:prSet/>
      <dgm:spPr/>
      <dgm:t>
        <a:bodyPr/>
        <a:lstStyle/>
        <a:p>
          <a:endParaRPr lang="en-US"/>
        </a:p>
      </dgm:t>
    </dgm:pt>
    <dgm:pt modelId="{80926E9B-F59D-D94C-B2F2-B41FA8F540B1}">
      <dgm:prSet phldrT="[Text]" custT="1"/>
      <dgm:spPr/>
      <dgm:t>
        <a:bodyPr/>
        <a:lstStyle/>
        <a:p>
          <a:r>
            <a:rPr lang="en-US" sz="2400" dirty="0"/>
            <a:t>Mentors assigned to new educators provide feedback on use of PBIS practices </a:t>
          </a:r>
        </a:p>
      </dgm:t>
    </dgm:pt>
    <dgm:pt modelId="{3E8ABA31-A259-F54E-ABCF-2520F3E3B17C}" type="parTrans" cxnId="{B8132B7E-B3E5-5B42-B681-E86E809CFA69}">
      <dgm:prSet/>
      <dgm:spPr/>
      <dgm:t>
        <a:bodyPr/>
        <a:lstStyle/>
        <a:p>
          <a:endParaRPr lang="en-US"/>
        </a:p>
      </dgm:t>
    </dgm:pt>
    <dgm:pt modelId="{C7BF56EC-6E58-0D4A-8600-6DCD1B7C8DFC}" type="sibTrans" cxnId="{B8132B7E-B3E5-5B42-B681-E86E809CFA69}">
      <dgm:prSet/>
      <dgm:spPr/>
      <dgm:t>
        <a:bodyPr/>
        <a:lstStyle/>
        <a:p>
          <a:endParaRPr lang="en-US"/>
        </a:p>
      </dgm:t>
    </dgm:pt>
    <dgm:pt modelId="{C2E36843-608B-0B45-BA42-8C5EFE4B0B94}">
      <dgm:prSet phldrT="[Text]" custT="1"/>
      <dgm:spPr/>
      <dgm:t>
        <a:bodyPr/>
        <a:lstStyle/>
        <a:p>
          <a:r>
            <a:rPr lang="en-US" sz="4000" b="1" dirty="0">
              <a:solidFill>
                <a:schemeClr val="bg1"/>
              </a:solidFill>
            </a:rPr>
            <a:t>PEER</a:t>
          </a:r>
        </a:p>
      </dgm:t>
    </dgm:pt>
    <dgm:pt modelId="{41DEFE87-890E-D24F-A466-FEC482B3FC15}" type="parTrans" cxnId="{BCB56AB6-653C-1E4A-85A7-2D3D0E7192D9}">
      <dgm:prSet/>
      <dgm:spPr/>
      <dgm:t>
        <a:bodyPr/>
        <a:lstStyle/>
        <a:p>
          <a:endParaRPr lang="en-US"/>
        </a:p>
      </dgm:t>
    </dgm:pt>
    <dgm:pt modelId="{E3EFD68B-4BB5-964E-8BB5-9F347C59F726}" type="sibTrans" cxnId="{BCB56AB6-653C-1E4A-85A7-2D3D0E7192D9}">
      <dgm:prSet/>
      <dgm:spPr/>
      <dgm:t>
        <a:bodyPr/>
        <a:lstStyle/>
        <a:p>
          <a:endParaRPr lang="en-US"/>
        </a:p>
      </dgm:t>
    </dgm:pt>
    <dgm:pt modelId="{10C670A9-6B12-FD4C-8DE7-D0A881E24F92}">
      <dgm:prSet phldrT="[Text]" custT="1"/>
      <dgm:spPr/>
      <dgm:t>
        <a:bodyPr/>
        <a:lstStyle/>
        <a:p>
          <a:r>
            <a:rPr lang="en-US" sz="2400" dirty="0"/>
            <a:t>Educator pairs visit each other during instruction to gather data on specific practices and provide specific feedback/ support to one another</a:t>
          </a:r>
        </a:p>
      </dgm:t>
    </dgm:pt>
    <dgm:pt modelId="{CD56B15C-CD28-8A43-82FD-0836444ED8FC}" type="parTrans" cxnId="{CCAED0B8-DF7D-0D42-9C1A-78E83F34B91F}">
      <dgm:prSet/>
      <dgm:spPr/>
      <dgm:t>
        <a:bodyPr/>
        <a:lstStyle/>
        <a:p>
          <a:endParaRPr lang="en-US"/>
        </a:p>
      </dgm:t>
    </dgm:pt>
    <dgm:pt modelId="{1352BC91-5302-B346-9C90-C2F2FDD8087B}" type="sibTrans" cxnId="{CCAED0B8-DF7D-0D42-9C1A-78E83F34B91F}">
      <dgm:prSet/>
      <dgm:spPr/>
      <dgm:t>
        <a:bodyPr/>
        <a:lstStyle/>
        <a:p>
          <a:endParaRPr lang="en-US"/>
        </a:p>
      </dgm:t>
    </dgm:pt>
    <dgm:pt modelId="{DBC2DE12-947D-C14C-A58D-3EB7009C9840}">
      <dgm:prSet phldrT="[Text]" custT="1"/>
      <dgm:spPr/>
      <dgm:t>
        <a:bodyPr/>
        <a:lstStyle/>
        <a:p>
          <a:r>
            <a:rPr lang="en-US" sz="2400" dirty="0"/>
            <a:t>Communities of Practice are created to review critical features, share experiences, gather examples of core PBIS practices</a:t>
          </a:r>
        </a:p>
      </dgm:t>
    </dgm:pt>
    <dgm:pt modelId="{4648D9B2-E976-8947-8148-B0B3AF02377F}" type="parTrans" cxnId="{262C3966-AD93-6749-B13B-BDE3815555D2}">
      <dgm:prSet/>
      <dgm:spPr/>
      <dgm:t>
        <a:bodyPr/>
        <a:lstStyle/>
        <a:p>
          <a:endParaRPr lang="en-US"/>
        </a:p>
      </dgm:t>
    </dgm:pt>
    <dgm:pt modelId="{6E2AE802-1A43-E744-BF66-7FB61DED0E8B}" type="sibTrans" cxnId="{262C3966-AD93-6749-B13B-BDE3815555D2}">
      <dgm:prSet/>
      <dgm:spPr/>
      <dgm:t>
        <a:bodyPr/>
        <a:lstStyle/>
        <a:p>
          <a:endParaRPr lang="en-US"/>
        </a:p>
      </dgm:t>
    </dgm:pt>
    <dgm:pt modelId="{95E8D4ED-7BB5-2F4C-9D45-846E19ED774B}">
      <dgm:prSet phldrT="[Text]" custT="1"/>
      <dgm:spPr/>
      <dgm:t>
        <a:bodyPr/>
        <a:lstStyle/>
        <a:p>
          <a:r>
            <a:rPr lang="en-US" sz="4000" b="1" dirty="0">
              <a:solidFill>
                <a:schemeClr val="bg1"/>
              </a:solidFill>
            </a:rPr>
            <a:t>SELF</a:t>
          </a:r>
        </a:p>
      </dgm:t>
    </dgm:pt>
    <dgm:pt modelId="{7B37175D-D9C4-5946-8D71-0D865B49A63A}" type="parTrans" cxnId="{8C1ED745-E35E-6941-B105-778A34D73D90}">
      <dgm:prSet/>
      <dgm:spPr/>
      <dgm:t>
        <a:bodyPr/>
        <a:lstStyle/>
        <a:p>
          <a:endParaRPr lang="en-US"/>
        </a:p>
      </dgm:t>
    </dgm:pt>
    <dgm:pt modelId="{393E2F54-6C1A-CE41-9555-F05C7C8267AD}" type="sibTrans" cxnId="{8C1ED745-E35E-6941-B105-778A34D73D90}">
      <dgm:prSet/>
      <dgm:spPr/>
      <dgm:t>
        <a:bodyPr/>
        <a:lstStyle/>
        <a:p>
          <a:endParaRPr lang="en-US"/>
        </a:p>
      </dgm:t>
    </dgm:pt>
    <dgm:pt modelId="{DAB431AE-D536-C842-AEE7-42DEBB6EE727}">
      <dgm:prSet phldrT="[Text]" custT="1"/>
      <dgm:spPr/>
      <dgm:t>
        <a:bodyPr/>
        <a:lstStyle/>
        <a:p>
          <a:r>
            <a:rPr lang="en-US" sz="2400" dirty="0"/>
            <a:t>Individuals commit to being a coach and providing support for 1 identified practice</a:t>
          </a:r>
        </a:p>
      </dgm:t>
    </dgm:pt>
    <dgm:pt modelId="{43FBFBDA-195C-9C45-A7FC-7BE025738233}" type="parTrans" cxnId="{D321BA07-284C-6145-9ABE-F987C6B02624}">
      <dgm:prSet/>
      <dgm:spPr/>
      <dgm:t>
        <a:bodyPr/>
        <a:lstStyle/>
        <a:p>
          <a:endParaRPr lang="en-US"/>
        </a:p>
      </dgm:t>
    </dgm:pt>
    <dgm:pt modelId="{9C742A2A-4BA6-5844-A7F4-69F931159369}" type="sibTrans" cxnId="{D321BA07-284C-6145-9ABE-F987C6B02624}">
      <dgm:prSet/>
      <dgm:spPr/>
      <dgm:t>
        <a:bodyPr/>
        <a:lstStyle/>
        <a:p>
          <a:endParaRPr lang="en-US"/>
        </a:p>
      </dgm:t>
    </dgm:pt>
    <dgm:pt modelId="{F0A4D155-B17A-3E4C-AF80-E889D88C059C}">
      <dgm:prSet phldrT="[Text]" custT="1"/>
      <dgm:spPr/>
      <dgm:t>
        <a:bodyPr/>
        <a:lstStyle/>
        <a:p>
          <a:r>
            <a:rPr lang="en-US" sz="2400" dirty="0"/>
            <a:t>Educators choose 1 practice to set goals for themselves, self-monitor (with a provided data collection tool) and self-reinforce when they meet their goal</a:t>
          </a:r>
        </a:p>
      </dgm:t>
    </dgm:pt>
    <dgm:pt modelId="{A34CADE0-5DF5-D84F-A84F-7F328E40CDF2}" type="parTrans" cxnId="{73144CB3-8EF9-6840-8E8F-8E4FF556F64F}">
      <dgm:prSet/>
      <dgm:spPr/>
      <dgm:t>
        <a:bodyPr/>
        <a:lstStyle/>
        <a:p>
          <a:endParaRPr lang="en-US"/>
        </a:p>
      </dgm:t>
    </dgm:pt>
    <dgm:pt modelId="{198521DB-4B34-8B43-8616-0EE58A138DCF}" type="sibTrans" cxnId="{73144CB3-8EF9-6840-8E8F-8E4FF556F64F}">
      <dgm:prSet/>
      <dgm:spPr/>
      <dgm:t>
        <a:bodyPr/>
        <a:lstStyle/>
        <a:p>
          <a:endParaRPr lang="en-US"/>
        </a:p>
      </dgm:t>
    </dgm:pt>
    <dgm:pt modelId="{FD6B5071-C70E-204D-A464-B86C6311C298}" type="pres">
      <dgm:prSet presAssocID="{66A47F55-3D71-1C4A-A8C0-ABF96699570D}" presName="linearFlow" presStyleCnt="0">
        <dgm:presLayoutVars>
          <dgm:dir/>
          <dgm:animLvl val="lvl"/>
          <dgm:resizeHandles/>
        </dgm:presLayoutVars>
      </dgm:prSet>
      <dgm:spPr/>
    </dgm:pt>
    <dgm:pt modelId="{DD87339F-A019-F84B-9262-D835071F072F}" type="pres">
      <dgm:prSet presAssocID="{27BDFB75-B805-474E-904F-DCC29D916C6C}" presName="compositeNode" presStyleCnt="0">
        <dgm:presLayoutVars>
          <dgm:bulletEnabled val="1"/>
        </dgm:presLayoutVars>
      </dgm:prSet>
      <dgm:spPr/>
    </dgm:pt>
    <dgm:pt modelId="{7A63B0D5-C718-A443-A30E-86DAFB85CEC0}" type="pres">
      <dgm:prSet presAssocID="{27BDFB75-B805-474E-904F-DCC29D916C6C}" presName="image" presStyleLbl="fgImgPlace1" presStyleIdx="0" presStyleCnt="3" custLinFactNeighborX="-7419" custLinFactNeighborY="407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917DAC40-7DA5-634E-B883-340FD0793949}" type="pres">
      <dgm:prSet presAssocID="{27BDFB75-B805-474E-904F-DCC29D916C6C}" presName="childNode" presStyleLbl="node1" presStyleIdx="0" presStyleCnt="3" custScaleX="107384" custLinFactNeighborX="8280" custLinFactNeighborY="6168">
        <dgm:presLayoutVars>
          <dgm:bulletEnabled val="1"/>
        </dgm:presLayoutVars>
      </dgm:prSet>
      <dgm:spPr/>
    </dgm:pt>
    <dgm:pt modelId="{27FA25A2-BC11-7646-A126-CE3458B09172}" type="pres">
      <dgm:prSet presAssocID="{27BDFB75-B805-474E-904F-DCC29D916C6C}" presName="parentNode" presStyleLbl="revTx" presStyleIdx="0" presStyleCnt="3" custLinFactNeighborX="17668" custLinFactNeighborY="9675">
        <dgm:presLayoutVars>
          <dgm:chMax val="0"/>
          <dgm:bulletEnabled val="1"/>
        </dgm:presLayoutVars>
      </dgm:prSet>
      <dgm:spPr/>
    </dgm:pt>
    <dgm:pt modelId="{7DC0954F-1E3C-0446-AF9E-D2CCC56C8780}" type="pres">
      <dgm:prSet presAssocID="{7F51A34A-6AAE-9B4C-8F16-9C242795A2A7}" presName="sibTrans" presStyleCnt="0"/>
      <dgm:spPr/>
    </dgm:pt>
    <dgm:pt modelId="{ED2F93B0-3A4F-6A40-B0EB-06FB9F6A986F}" type="pres">
      <dgm:prSet presAssocID="{C2E36843-608B-0B45-BA42-8C5EFE4B0B94}" presName="compositeNode" presStyleCnt="0">
        <dgm:presLayoutVars>
          <dgm:bulletEnabled val="1"/>
        </dgm:presLayoutVars>
      </dgm:prSet>
      <dgm:spPr/>
    </dgm:pt>
    <dgm:pt modelId="{72662DDC-314B-7848-B611-44103D5E7146}" type="pres">
      <dgm:prSet presAssocID="{C2E36843-608B-0B45-BA42-8C5EFE4B0B94}" presName="image" presStyleLbl="fgImgPlace1" presStyleIdx="1" presStyleCnt="3" custLinFactNeighborX="-23545" custLinFactNeighborY="12116"/>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94BABCAE-BD5F-C648-A90E-07F09456A9FE}" type="pres">
      <dgm:prSet presAssocID="{C2E36843-608B-0B45-BA42-8C5EFE4B0B94}" presName="childNode" presStyleLbl="node1" presStyleIdx="1" presStyleCnt="3" custScaleX="133477" custScaleY="101329" custLinFactNeighborX="12186" custLinFactNeighborY="5833">
        <dgm:presLayoutVars>
          <dgm:bulletEnabled val="1"/>
        </dgm:presLayoutVars>
      </dgm:prSet>
      <dgm:spPr/>
    </dgm:pt>
    <dgm:pt modelId="{F2AFA66E-1CCD-AA4F-A8BE-81E375D3AEBD}" type="pres">
      <dgm:prSet presAssocID="{C2E36843-608B-0B45-BA42-8C5EFE4B0B94}" presName="parentNode" presStyleLbl="revTx" presStyleIdx="1" presStyleCnt="3" custLinFactNeighborX="-47091" custLinFactNeighborY="7540">
        <dgm:presLayoutVars>
          <dgm:chMax val="0"/>
          <dgm:bulletEnabled val="1"/>
        </dgm:presLayoutVars>
      </dgm:prSet>
      <dgm:spPr/>
    </dgm:pt>
    <dgm:pt modelId="{D0CFE4FB-6ADC-C343-B0E7-F532D82ABA23}" type="pres">
      <dgm:prSet presAssocID="{E3EFD68B-4BB5-964E-8BB5-9F347C59F726}" presName="sibTrans" presStyleCnt="0"/>
      <dgm:spPr/>
    </dgm:pt>
    <dgm:pt modelId="{B8B63A6A-330E-7F4C-B2C7-6DE524A1DBC3}" type="pres">
      <dgm:prSet presAssocID="{95E8D4ED-7BB5-2F4C-9D45-846E19ED774B}" presName="compositeNode" presStyleCnt="0">
        <dgm:presLayoutVars>
          <dgm:bulletEnabled val="1"/>
        </dgm:presLayoutVars>
      </dgm:prSet>
      <dgm:spPr/>
    </dgm:pt>
    <dgm:pt modelId="{DA68EC2F-2132-F447-AD84-EB861FFDEBA7}" type="pres">
      <dgm:prSet presAssocID="{95E8D4ED-7BB5-2F4C-9D45-846E19ED774B}" presName="image" presStyleLbl="fgImgPlace1" presStyleIdx="2" presStyleCnt="3" custLinFactNeighborX="-21918" custLinFactNeighborY="-3345"/>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D83C8A2D-2F8E-874A-967B-5FC87B40695E}" type="pres">
      <dgm:prSet presAssocID="{95E8D4ED-7BB5-2F4C-9D45-846E19ED774B}" presName="childNode" presStyleLbl="node1" presStyleIdx="2" presStyleCnt="3" custScaleX="115520" custScaleY="102510" custLinFactNeighborX="3613" custLinFactNeighborY="3783">
        <dgm:presLayoutVars>
          <dgm:bulletEnabled val="1"/>
        </dgm:presLayoutVars>
      </dgm:prSet>
      <dgm:spPr/>
    </dgm:pt>
    <dgm:pt modelId="{A8CA273E-F9DD-D94D-9965-190B27B20969}" type="pres">
      <dgm:prSet presAssocID="{95E8D4ED-7BB5-2F4C-9D45-846E19ED774B}" presName="parentNode" presStyleLbl="revTx" presStyleIdx="2" presStyleCnt="3" custLinFactNeighborX="-21489" custLinFactNeighborY="1726">
        <dgm:presLayoutVars>
          <dgm:chMax val="0"/>
          <dgm:bulletEnabled val="1"/>
        </dgm:presLayoutVars>
      </dgm:prSet>
      <dgm:spPr/>
    </dgm:pt>
  </dgm:ptLst>
  <dgm:cxnLst>
    <dgm:cxn modelId="{D321BA07-284C-6145-9ABE-F987C6B02624}" srcId="{95E8D4ED-7BB5-2F4C-9D45-846E19ED774B}" destId="{DAB431AE-D536-C842-AEE7-42DEBB6EE727}" srcOrd="0" destOrd="0" parTransId="{43FBFBDA-195C-9C45-A7FC-7BE025738233}" sibTransId="{9C742A2A-4BA6-5844-A7F4-69F931159369}"/>
    <dgm:cxn modelId="{EB9B400B-919C-D64E-8946-4ACAF9119A08}" type="presOf" srcId="{C2E36843-608B-0B45-BA42-8C5EFE4B0B94}" destId="{F2AFA66E-1CCD-AA4F-A8BE-81E375D3AEBD}" srcOrd="0" destOrd="0" presId="urn:microsoft.com/office/officeart/2005/8/layout/hList2"/>
    <dgm:cxn modelId="{E5E77910-BB18-FA44-9CDB-D16E0B9BA51B}" type="presOf" srcId="{F0A4D155-B17A-3E4C-AF80-E889D88C059C}" destId="{D83C8A2D-2F8E-874A-967B-5FC87B40695E}" srcOrd="0" destOrd="1" presId="urn:microsoft.com/office/officeart/2005/8/layout/hList2"/>
    <dgm:cxn modelId="{F9D55D32-A47A-674B-8F79-3E8063275786}" type="presOf" srcId="{95E8D4ED-7BB5-2F4C-9D45-846E19ED774B}" destId="{A8CA273E-F9DD-D94D-9965-190B27B20969}" srcOrd="0" destOrd="0" presId="urn:microsoft.com/office/officeart/2005/8/layout/hList2"/>
    <dgm:cxn modelId="{3F746E3A-A134-8646-8560-521B46BC3FC1}" srcId="{27BDFB75-B805-474E-904F-DCC29D916C6C}" destId="{D071A1CA-FBE8-444B-AA36-8BDCC221A65A}" srcOrd="0" destOrd="0" parTransId="{90893629-4424-3043-97F2-1E01D54500EC}" sibTransId="{308D95E5-7F70-3746-B205-481EDEA350AF}"/>
    <dgm:cxn modelId="{8C1ED745-E35E-6941-B105-778A34D73D90}" srcId="{66A47F55-3D71-1C4A-A8C0-ABF96699570D}" destId="{95E8D4ED-7BB5-2F4C-9D45-846E19ED774B}" srcOrd="2" destOrd="0" parTransId="{7B37175D-D9C4-5946-8D71-0D865B49A63A}" sibTransId="{393E2F54-6C1A-CE41-9555-F05C7C8267AD}"/>
    <dgm:cxn modelId="{262C3966-AD93-6749-B13B-BDE3815555D2}" srcId="{C2E36843-608B-0B45-BA42-8C5EFE4B0B94}" destId="{DBC2DE12-947D-C14C-A58D-3EB7009C9840}" srcOrd="1" destOrd="0" parTransId="{4648D9B2-E976-8947-8148-B0B3AF02377F}" sibTransId="{6E2AE802-1A43-E744-BF66-7FB61DED0E8B}"/>
    <dgm:cxn modelId="{78126C46-3F45-0840-8A97-231E09B98F57}" type="presOf" srcId="{DBC2DE12-947D-C14C-A58D-3EB7009C9840}" destId="{94BABCAE-BD5F-C648-A90E-07F09456A9FE}" srcOrd="0" destOrd="1" presId="urn:microsoft.com/office/officeart/2005/8/layout/hList2"/>
    <dgm:cxn modelId="{77450254-1E3E-8E4B-AE85-A3F1D9D80396}" type="presOf" srcId="{66A47F55-3D71-1C4A-A8C0-ABF96699570D}" destId="{FD6B5071-C70E-204D-A464-B86C6311C298}" srcOrd="0" destOrd="0" presId="urn:microsoft.com/office/officeart/2005/8/layout/hList2"/>
    <dgm:cxn modelId="{8AE4B578-C718-F848-A5BA-7E2A6F00795D}" type="presOf" srcId="{DAB431AE-D536-C842-AEE7-42DEBB6EE727}" destId="{D83C8A2D-2F8E-874A-967B-5FC87B40695E}" srcOrd="0" destOrd="0" presId="urn:microsoft.com/office/officeart/2005/8/layout/hList2"/>
    <dgm:cxn modelId="{B8132B7E-B3E5-5B42-B681-E86E809CFA69}" srcId="{27BDFB75-B805-474E-904F-DCC29D916C6C}" destId="{80926E9B-F59D-D94C-B2F2-B41FA8F540B1}" srcOrd="1" destOrd="0" parTransId="{3E8ABA31-A259-F54E-ABCF-2520F3E3B17C}" sibTransId="{C7BF56EC-6E58-0D4A-8600-6DCD1B7C8DFC}"/>
    <dgm:cxn modelId="{6DE35B83-A9BD-8F41-B573-7EC6A5069973}" type="presOf" srcId="{27BDFB75-B805-474E-904F-DCC29D916C6C}" destId="{27FA25A2-BC11-7646-A126-CE3458B09172}" srcOrd="0" destOrd="0" presId="urn:microsoft.com/office/officeart/2005/8/layout/hList2"/>
    <dgm:cxn modelId="{E23E76A1-1C4B-734E-B70A-E28A3E48B19F}" type="presOf" srcId="{10C670A9-6B12-FD4C-8DE7-D0A881E24F92}" destId="{94BABCAE-BD5F-C648-A90E-07F09456A9FE}" srcOrd="0" destOrd="0" presId="urn:microsoft.com/office/officeart/2005/8/layout/hList2"/>
    <dgm:cxn modelId="{73144CB3-8EF9-6840-8E8F-8E4FF556F64F}" srcId="{95E8D4ED-7BB5-2F4C-9D45-846E19ED774B}" destId="{F0A4D155-B17A-3E4C-AF80-E889D88C059C}" srcOrd="1" destOrd="0" parTransId="{A34CADE0-5DF5-D84F-A84F-7F328E40CDF2}" sibTransId="{198521DB-4B34-8B43-8616-0EE58A138DCF}"/>
    <dgm:cxn modelId="{BCB56AB6-653C-1E4A-85A7-2D3D0E7192D9}" srcId="{66A47F55-3D71-1C4A-A8C0-ABF96699570D}" destId="{C2E36843-608B-0B45-BA42-8C5EFE4B0B94}" srcOrd="1" destOrd="0" parTransId="{41DEFE87-890E-D24F-A466-FEC482B3FC15}" sibTransId="{E3EFD68B-4BB5-964E-8BB5-9F347C59F726}"/>
    <dgm:cxn modelId="{CCAED0B8-DF7D-0D42-9C1A-78E83F34B91F}" srcId="{C2E36843-608B-0B45-BA42-8C5EFE4B0B94}" destId="{10C670A9-6B12-FD4C-8DE7-D0A881E24F92}" srcOrd="0" destOrd="0" parTransId="{CD56B15C-CD28-8A43-82FD-0836444ED8FC}" sibTransId="{1352BC91-5302-B346-9C90-C2F2FDD8087B}"/>
    <dgm:cxn modelId="{1E836FDC-CC51-3348-86C7-ADB41E899FA0}" srcId="{66A47F55-3D71-1C4A-A8C0-ABF96699570D}" destId="{27BDFB75-B805-474E-904F-DCC29D916C6C}" srcOrd="0" destOrd="0" parTransId="{7FE07A7D-C030-D943-A332-2E3CF0D9CD61}" sibTransId="{7F51A34A-6AAE-9B4C-8F16-9C242795A2A7}"/>
    <dgm:cxn modelId="{DAB34EEC-3BE8-0E48-80C7-22E610576311}" type="presOf" srcId="{80926E9B-F59D-D94C-B2F2-B41FA8F540B1}" destId="{917DAC40-7DA5-634E-B883-340FD0793949}" srcOrd="0" destOrd="1" presId="urn:microsoft.com/office/officeart/2005/8/layout/hList2"/>
    <dgm:cxn modelId="{F8F7F8F8-F576-864F-967D-F8BA8AAA6CEB}" type="presOf" srcId="{D071A1CA-FBE8-444B-AA36-8BDCC221A65A}" destId="{917DAC40-7DA5-634E-B883-340FD0793949}" srcOrd="0" destOrd="0" presId="urn:microsoft.com/office/officeart/2005/8/layout/hList2"/>
    <dgm:cxn modelId="{4F1DF541-6EAF-2A4C-8E46-6B80B057EF46}" type="presParOf" srcId="{FD6B5071-C70E-204D-A464-B86C6311C298}" destId="{DD87339F-A019-F84B-9262-D835071F072F}" srcOrd="0" destOrd="0" presId="urn:microsoft.com/office/officeart/2005/8/layout/hList2"/>
    <dgm:cxn modelId="{AE901834-E94F-914E-B428-6AFFC111C31C}" type="presParOf" srcId="{DD87339F-A019-F84B-9262-D835071F072F}" destId="{7A63B0D5-C718-A443-A30E-86DAFB85CEC0}" srcOrd="0" destOrd="0" presId="urn:microsoft.com/office/officeart/2005/8/layout/hList2"/>
    <dgm:cxn modelId="{94AFB94B-D6CE-4A4C-99B8-BBD104CFDD81}" type="presParOf" srcId="{DD87339F-A019-F84B-9262-D835071F072F}" destId="{917DAC40-7DA5-634E-B883-340FD0793949}" srcOrd="1" destOrd="0" presId="urn:microsoft.com/office/officeart/2005/8/layout/hList2"/>
    <dgm:cxn modelId="{69C64F79-9572-0B48-A54B-5AF2167A420B}" type="presParOf" srcId="{DD87339F-A019-F84B-9262-D835071F072F}" destId="{27FA25A2-BC11-7646-A126-CE3458B09172}" srcOrd="2" destOrd="0" presId="urn:microsoft.com/office/officeart/2005/8/layout/hList2"/>
    <dgm:cxn modelId="{FD145CFF-78F4-D44D-8B3F-EAFA694E1D5D}" type="presParOf" srcId="{FD6B5071-C70E-204D-A464-B86C6311C298}" destId="{7DC0954F-1E3C-0446-AF9E-D2CCC56C8780}" srcOrd="1" destOrd="0" presId="urn:microsoft.com/office/officeart/2005/8/layout/hList2"/>
    <dgm:cxn modelId="{96345391-7B78-444B-BDC3-FADB57E930E9}" type="presParOf" srcId="{FD6B5071-C70E-204D-A464-B86C6311C298}" destId="{ED2F93B0-3A4F-6A40-B0EB-06FB9F6A986F}" srcOrd="2" destOrd="0" presId="urn:microsoft.com/office/officeart/2005/8/layout/hList2"/>
    <dgm:cxn modelId="{3789F8A2-A9F2-B647-8513-C1206AF2BF56}" type="presParOf" srcId="{ED2F93B0-3A4F-6A40-B0EB-06FB9F6A986F}" destId="{72662DDC-314B-7848-B611-44103D5E7146}" srcOrd="0" destOrd="0" presId="urn:microsoft.com/office/officeart/2005/8/layout/hList2"/>
    <dgm:cxn modelId="{D9805B2E-C774-4445-8560-9F29515C3310}" type="presParOf" srcId="{ED2F93B0-3A4F-6A40-B0EB-06FB9F6A986F}" destId="{94BABCAE-BD5F-C648-A90E-07F09456A9FE}" srcOrd="1" destOrd="0" presId="urn:microsoft.com/office/officeart/2005/8/layout/hList2"/>
    <dgm:cxn modelId="{310CA690-9D61-6346-BDFA-09FFB14C6DE8}" type="presParOf" srcId="{ED2F93B0-3A4F-6A40-B0EB-06FB9F6A986F}" destId="{F2AFA66E-1CCD-AA4F-A8BE-81E375D3AEBD}" srcOrd="2" destOrd="0" presId="urn:microsoft.com/office/officeart/2005/8/layout/hList2"/>
    <dgm:cxn modelId="{821CEAA1-1F96-E54F-9E1B-A1CCC9312B31}" type="presParOf" srcId="{FD6B5071-C70E-204D-A464-B86C6311C298}" destId="{D0CFE4FB-6ADC-C343-B0E7-F532D82ABA23}" srcOrd="3" destOrd="0" presId="urn:microsoft.com/office/officeart/2005/8/layout/hList2"/>
    <dgm:cxn modelId="{9A044826-3397-3E45-8703-6BC666203F14}" type="presParOf" srcId="{FD6B5071-C70E-204D-A464-B86C6311C298}" destId="{B8B63A6A-330E-7F4C-B2C7-6DE524A1DBC3}" srcOrd="4" destOrd="0" presId="urn:microsoft.com/office/officeart/2005/8/layout/hList2"/>
    <dgm:cxn modelId="{3B7571CD-FF24-934E-B5CD-D02CFA15AE12}" type="presParOf" srcId="{B8B63A6A-330E-7F4C-B2C7-6DE524A1DBC3}" destId="{DA68EC2F-2132-F447-AD84-EB861FFDEBA7}" srcOrd="0" destOrd="0" presId="urn:microsoft.com/office/officeart/2005/8/layout/hList2"/>
    <dgm:cxn modelId="{3F149E85-54D0-DB47-9C41-6D1A5407720F}" type="presParOf" srcId="{B8B63A6A-330E-7F4C-B2C7-6DE524A1DBC3}" destId="{D83C8A2D-2F8E-874A-967B-5FC87B40695E}" srcOrd="1" destOrd="0" presId="urn:microsoft.com/office/officeart/2005/8/layout/hList2"/>
    <dgm:cxn modelId="{B86E97D2-EF9D-1349-BE19-6505D41FAB45}" type="presParOf" srcId="{B8B63A6A-330E-7F4C-B2C7-6DE524A1DBC3}" destId="{A8CA273E-F9DD-D94D-9965-190B27B2096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Listen while others are speaking​</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dirty="0"/>
            <a:t>Raise hand</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dirty="0"/>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dirty="0"/>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D1C74BE-CEBD-444F-AB14-55F78E9480E9}" type="doc">
      <dgm:prSet loTypeId="urn:microsoft.com/office/officeart/2005/8/layout/default" loCatId="" qsTypeId="urn:microsoft.com/office/officeart/2005/8/quickstyle/simple1" qsCatId="simple" csTypeId="urn:microsoft.com/office/officeart/2005/8/colors/accent2_1" csCatId="accent2" phldr="1"/>
      <dgm:spPr/>
    </dgm:pt>
    <dgm:pt modelId="{C1719241-288D-784D-80AF-99E368D1864F}">
      <dgm:prSet phldrT="[Text]"/>
      <dgm:spPr/>
      <dgm:t>
        <a:bodyPr/>
        <a:lstStyle/>
        <a:p>
          <a:r>
            <a:rPr lang="en-US" dirty="0"/>
            <a:t>For 8 weeks, a weekly email is sent out to staff reminding them to use the discipline flowchart when responding to student behavior incidents.</a:t>
          </a:r>
        </a:p>
      </dgm:t>
    </dgm:pt>
    <dgm:pt modelId="{433D5075-D649-F64A-AFED-8A33AE337F8F}" type="parTrans" cxnId="{CD703678-4741-EA4C-A9AE-CFEAEA8B5784}">
      <dgm:prSet/>
      <dgm:spPr/>
      <dgm:t>
        <a:bodyPr/>
        <a:lstStyle/>
        <a:p>
          <a:endParaRPr lang="en-US"/>
        </a:p>
      </dgm:t>
    </dgm:pt>
    <dgm:pt modelId="{5F0652F6-42C6-D54E-832E-CAD0702542FC}" type="sibTrans" cxnId="{CD703678-4741-EA4C-A9AE-CFEAEA8B5784}">
      <dgm:prSet/>
      <dgm:spPr/>
      <dgm:t>
        <a:bodyPr/>
        <a:lstStyle/>
        <a:p>
          <a:endParaRPr lang="en-US"/>
        </a:p>
      </dgm:t>
    </dgm:pt>
    <dgm:pt modelId="{588FF86F-9B22-F741-AB5B-CC42F3B0D947}">
      <dgm:prSet phldrT="[Text]"/>
      <dgm:spPr/>
      <dgm:t>
        <a:bodyPr/>
        <a:lstStyle/>
        <a:p>
          <a:r>
            <a:rPr lang="en-US" dirty="0"/>
            <a:t>During grade level/ department meetings, teams discuss using the discipline flowchart and what works well and how to overcome barriers. </a:t>
          </a:r>
        </a:p>
      </dgm:t>
    </dgm:pt>
    <dgm:pt modelId="{6799A855-1BCD-A54C-A58E-4858A0870EBD}" type="parTrans" cxnId="{CFEFA1F7-810E-2E49-9E7D-6FF90F102E63}">
      <dgm:prSet/>
      <dgm:spPr/>
      <dgm:t>
        <a:bodyPr/>
        <a:lstStyle/>
        <a:p>
          <a:endParaRPr lang="en-US"/>
        </a:p>
      </dgm:t>
    </dgm:pt>
    <dgm:pt modelId="{21488E7E-F421-4A41-BD5F-2AA024D8A0E3}" type="sibTrans" cxnId="{CFEFA1F7-810E-2E49-9E7D-6FF90F102E63}">
      <dgm:prSet/>
      <dgm:spPr/>
      <dgm:t>
        <a:bodyPr/>
        <a:lstStyle/>
        <a:p>
          <a:endParaRPr lang="en-US"/>
        </a:p>
      </dgm:t>
    </dgm:pt>
    <dgm:pt modelId="{D583C337-682E-7B4C-818E-DC7394D077F4}">
      <dgm:prSet phldrT="[Text]"/>
      <dgm:spPr/>
      <dgm:t>
        <a:bodyPr/>
        <a:lstStyle/>
        <a:p>
          <a:r>
            <a:rPr lang="en-US" dirty="0"/>
            <a:t>When staff follow the flowchart procedures for office-supported incidents, the administrator provides specific praise to the staff member.</a:t>
          </a:r>
        </a:p>
      </dgm:t>
    </dgm:pt>
    <dgm:pt modelId="{0F5C6AD3-30C2-9442-A43A-621B80F8D00C}" type="parTrans" cxnId="{B1453E69-D46F-AF45-833F-1CD9D427B769}">
      <dgm:prSet/>
      <dgm:spPr/>
      <dgm:t>
        <a:bodyPr/>
        <a:lstStyle/>
        <a:p>
          <a:endParaRPr lang="en-US"/>
        </a:p>
      </dgm:t>
    </dgm:pt>
    <dgm:pt modelId="{DB51EB0B-E3B3-7441-A611-D611294DF932}" type="sibTrans" cxnId="{B1453E69-D46F-AF45-833F-1CD9D427B769}">
      <dgm:prSet/>
      <dgm:spPr/>
      <dgm:t>
        <a:bodyPr/>
        <a:lstStyle/>
        <a:p>
          <a:endParaRPr lang="en-US"/>
        </a:p>
      </dgm:t>
    </dgm:pt>
    <dgm:pt modelId="{01E67E15-6ABF-BA41-8639-5B61B6F12539}" type="pres">
      <dgm:prSet presAssocID="{BD1C74BE-CEBD-444F-AB14-55F78E9480E9}" presName="diagram" presStyleCnt="0">
        <dgm:presLayoutVars>
          <dgm:dir/>
          <dgm:resizeHandles val="exact"/>
        </dgm:presLayoutVars>
      </dgm:prSet>
      <dgm:spPr/>
    </dgm:pt>
    <dgm:pt modelId="{53FACA7D-8800-A147-BC2A-6FBE61B1DFA0}" type="pres">
      <dgm:prSet presAssocID="{C1719241-288D-784D-80AF-99E368D1864F}" presName="node" presStyleLbl="node1" presStyleIdx="0" presStyleCnt="3">
        <dgm:presLayoutVars>
          <dgm:bulletEnabled val="1"/>
        </dgm:presLayoutVars>
      </dgm:prSet>
      <dgm:spPr/>
    </dgm:pt>
    <dgm:pt modelId="{0E2AA6A1-4738-A84C-B8DC-77C114C01602}" type="pres">
      <dgm:prSet presAssocID="{5F0652F6-42C6-D54E-832E-CAD0702542FC}" presName="sibTrans" presStyleCnt="0"/>
      <dgm:spPr/>
    </dgm:pt>
    <dgm:pt modelId="{DCA968B9-39E0-0E45-8239-A96AEA6FB71B}" type="pres">
      <dgm:prSet presAssocID="{588FF86F-9B22-F741-AB5B-CC42F3B0D947}" presName="node" presStyleLbl="node1" presStyleIdx="1" presStyleCnt="3">
        <dgm:presLayoutVars>
          <dgm:bulletEnabled val="1"/>
        </dgm:presLayoutVars>
      </dgm:prSet>
      <dgm:spPr/>
    </dgm:pt>
    <dgm:pt modelId="{C523DFC4-5F96-6247-955E-89A8AD9535A0}" type="pres">
      <dgm:prSet presAssocID="{21488E7E-F421-4A41-BD5F-2AA024D8A0E3}" presName="sibTrans" presStyleCnt="0"/>
      <dgm:spPr/>
    </dgm:pt>
    <dgm:pt modelId="{ADB98D37-EEA8-1F43-9190-68F9455E8874}" type="pres">
      <dgm:prSet presAssocID="{D583C337-682E-7B4C-818E-DC7394D077F4}" presName="node" presStyleLbl="node1" presStyleIdx="2" presStyleCnt="3" custScaleX="120804">
        <dgm:presLayoutVars>
          <dgm:bulletEnabled val="1"/>
        </dgm:presLayoutVars>
      </dgm:prSet>
      <dgm:spPr/>
    </dgm:pt>
  </dgm:ptLst>
  <dgm:cxnLst>
    <dgm:cxn modelId="{811F951E-85B3-B641-B74C-510C21D08341}" type="presOf" srcId="{BD1C74BE-CEBD-444F-AB14-55F78E9480E9}" destId="{01E67E15-6ABF-BA41-8639-5B61B6F12539}" srcOrd="0" destOrd="0" presId="urn:microsoft.com/office/officeart/2005/8/layout/default"/>
    <dgm:cxn modelId="{E0FC385F-5292-2A46-B2FF-F259B882C150}" type="presOf" srcId="{C1719241-288D-784D-80AF-99E368D1864F}" destId="{53FACA7D-8800-A147-BC2A-6FBE61B1DFA0}" srcOrd="0" destOrd="0" presId="urn:microsoft.com/office/officeart/2005/8/layout/default"/>
    <dgm:cxn modelId="{24875541-59EB-5E46-92FE-15CA39C4E40F}" type="presOf" srcId="{588FF86F-9B22-F741-AB5B-CC42F3B0D947}" destId="{DCA968B9-39E0-0E45-8239-A96AEA6FB71B}" srcOrd="0" destOrd="0" presId="urn:microsoft.com/office/officeart/2005/8/layout/default"/>
    <dgm:cxn modelId="{B1453E69-D46F-AF45-833F-1CD9D427B769}" srcId="{BD1C74BE-CEBD-444F-AB14-55F78E9480E9}" destId="{D583C337-682E-7B4C-818E-DC7394D077F4}" srcOrd="2" destOrd="0" parTransId="{0F5C6AD3-30C2-9442-A43A-621B80F8D00C}" sibTransId="{DB51EB0B-E3B3-7441-A611-D611294DF932}"/>
    <dgm:cxn modelId="{CD703678-4741-EA4C-A9AE-CFEAEA8B5784}" srcId="{BD1C74BE-CEBD-444F-AB14-55F78E9480E9}" destId="{C1719241-288D-784D-80AF-99E368D1864F}" srcOrd="0" destOrd="0" parTransId="{433D5075-D649-F64A-AFED-8A33AE337F8F}" sibTransId="{5F0652F6-42C6-D54E-832E-CAD0702542FC}"/>
    <dgm:cxn modelId="{F321D1C4-BF0F-1F41-BC5E-97E165908826}" type="presOf" srcId="{D583C337-682E-7B4C-818E-DC7394D077F4}" destId="{ADB98D37-EEA8-1F43-9190-68F9455E8874}" srcOrd="0" destOrd="0" presId="urn:microsoft.com/office/officeart/2005/8/layout/default"/>
    <dgm:cxn modelId="{CFEFA1F7-810E-2E49-9E7D-6FF90F102E63}" srcId="{BD1C74BE-CEBD-444F-AB14-55F78E9480E9}" destId="{588FF86F-9B22-F741-AB5B-CC42F3B0D947}" srcOrd="1" destOrd="0" parTransId="{6799A855-1BCD-A54C-A58E-4858A0870EBD}" sibTransId="{21488E7E-F421-4A41-BD5F-2AA024D8A0E3}"/>
    <dgm:cxn modelId="{0765841E-8559-9248-B172-F1F1894B3F02}" type="presParOf" srcId="{01E67E15-6ABF-BA41-8639-5B61B6F12539}" destId="{53FACA7D-8800-A147-BC2A-6FBE61B1DFA0}" srcOrd="0" destOrd="0" presId="urn:microsoft.com/office/officeart/2005/8/layout/default"/>
    <dgm:cxn modelId="{24385442-ABC1-7745-B64E-C440CE7F2B12}" type="presParOf" srcId="{01E67E15-6ABF-BA41-8639-5B61B6F12539}" destId="{0E2AA6A1-4738-A84C-B8DC-77C114C01602}" srcOrd="1" destOrd="0" presId="urn:microsoft.com/office/officeart/2005/8/layout/default"/>
    <dgm:cxn modelId="{627A4EDC-9FBF-2644-ACA4-24E1958FBDC1}" type="presParOf" srcId="{01E67E15-6ABF-BA41-8639-5B61B6F12539}" destId="{DCA968B9-39E0-0E45-8239-A96AEA6FB71B}" srcOrd="2" destOrd="0" presId="urn:microsoft.com/office/officeart/2005/8/layout/default"/>
    <dgm:cxn modelId="{90A658AC-18D2-244F-ADB0-56AE351DB293}" type="presParOf" srcId="{01E67E15-6ABF-BA41-8639-5B61B6F12539}" destId="{C523DFC4-5F96-6247-955E-89A8AD9535A0}" srcOrd="3" destOrd="0" presId="urn:microsoft.com/office/officeart/2005/8/layout/default"/>
    <dgm:cxn modelId="{5039A26A-DB28-A44B-975A-1B051B1FAC94}" type="presParOf" srcId="{01E67E15-6ABF-BA41-8639-5B61B6F12539}" destId="{ADB98D37-EEA8-1F43-9190-68F9455E8874}"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A98C2F-D8B8-C04E-879D-9103F4043E5C}" type="doc">
      <dgm:prSet loTypeId="urn:microsoft.com/office/officeart/2005/8/layout/hList3" loCatId="" qsTypeId="urn:microsoft.com/office/officeart/2005/8/quickstyle/simple2" qsCatId="simple" csTypeId="urn:microsoft.com/office/officeart/2005/8/colors/accent5_1" csCatId="accent5" phldr="1"/>
      <dgm:spPr/>
    </dgm:pt>
    <dgm:pt modelId="{30EBE087-A438-B842-A024-4D2816EC9038}">
      <dgm:prSet phldrT="[Text]" custT="1"/>
      <dgm:spPr/>
      <dgm:t>
        <a:bodyPr/>
        <a:lstStyle/>
        <a:p>
          <a:r>
            <a:rPr lang="en-US" sz="4400" b="1" dirty="0"/>
            <a:t>First, identify what staff need to know, then, provide…</a:t>
          </a:r>
        </a:p>
      </dgm:t>
    </dgm:pt>
    <dgm:pt modelId="{6B67AA2A-3A42-8A46-B749-B625F3EF9B89}" type="parTrans" cxnId="{89F1C2AF-DC53-4947-94A0-568E3BE131B3}">
      <dgm:prSet/>
      <dgm:spPr/>
      <dgm:t>
        <a:bodyPr/>
        <a:lstStyle/>
        <a:p>
          <a:endParaRPr lang="en-US" sz="3600"/>
        </a:p>
      </dgm:t>
    </dgm:pt>
    <dgm:pt modelId="{05C96752-912E-A842-B801-0F3AC84E65CE}" type="sibTrans" cxnId="{89F1C2AF-DC53-4947-94A0-568E3BE131B3}">
      <dgm:prSet custT="1"/>
      <dgm:spPr/>
      <dgm:t>
        <a:bodyPr/>
        <a:lstStyle/>
        <a:p>
          <a:endParaRPr lang="en-US" sz="3600"/>
        </a:p>
      </dgm:t>
    </dgm:pt>
    <dgm:pt modelId="{B99938D5-567C-F045-B591-0064C8DCC6BB}">
      <dgm:prSet phldrT="[Text]" custT="1"/>
      <dgm:spPr/>
      <dgm:t>
        <a:bodyPr/>
        <a:lstStyle/>
        <a:p>
          <a:r>
            <a:rPr lang="en-US" sz="3600" dirty="0"/>
            <a:t>Coaching/</a:t>
          </a:r>
        </a:p>
        <a:p>
          <a:r>
            <a:rPr lang="en-US" sz="3600" dirty="0"/>
            <a:t>Prompting</a:t>
          </a:r>
        </a:p>
      </dgm:t>
    </dgm:pt>
    <dgm:pt modelId="{E017AD56-8C7E-6A49-94A1-2A0A8ED200F8}" type="parTrans" cxnId="{E4C2F79D-D076-254F-84C4-D8E97E5C190B}">
      <dgm:prSet/>
      <dgm:spPr/>
      <dgm:t>
        <a:bodyPr/>
        <a:lstStyle/>
        <a:p>
          <a:endParaRPr lang="en-US" sz="3600"/>
        </a:p>
      </dgm:t>
    </dgm:pt>
    <dgm:pt modelId="{FEDED2EE-A37F-D746-892C-D1CC5AB7EF05}" type="sibTrans" cxnId="{E4C2F79D-D076-254F-84C4-D8E97E5C190B}">
      <dgm:prSet custT="1"/>
      <dgm:spPr/>
      <dgm:t>
        <a:bodyPr/>
        <a:lstStyle/>
        <a:p>
          <a:endParaRPr lang="en-US" sz="3600"/>
        </a:p>
      </dgm:t>
    </dgm:pt>
    <dgm:pt modelId="{9FC34C97-A64A-274A-864D-1EC4A071A611}">
      <dgm:prSet phldrT="[Text]" custT="1"/>
      <dgm:spPr/>
      <dgm:t>
        <a:bodyPr/>
        <a:lstStyle/>
        <a:p>
          <a:r>
            <a:rPr lang="en-US" sz="3600" b="0" dirty="0">
              <a:solidFill>
                <a:schemeClr val="accent6">
                  <a:lumMod val="50000"/>
                </a:schemeClr>
              </a:solidFill>
            </a:rPr>
            <a:t>Explicit Training</a:t>
          </a:r>
        </a:p>
      </dgm:t>
    </dgm:pt>
    <dgm:pt modelId="{13182043-7E14-B944-9999-4A5FD867293C}" type="parTrans" cxnId="{D6E02CE4-020C-B34B-BA25-DD01F3F38D9C}">
      <dgm:prSet/>
      <dgm:spPr/>
      <dgm:t>
        <a:bodyPr/>
        <a:lstStyle/>
        <a:p>
          <a:endParaRPr lang="en-US" sz="3600"/>
        </a:p>
      </dgm:t>
    </dgm:pt>
    <dgm:pt modelId="{86030FF0-9B59-6749-9C7B-F326E2BD44A9}" type="sibTrans" cxnId="{D6E02CE4-020C-B34B-BA25-DD01F3F38D9C}">
      <dgm:prSet/>
      <dgm:spPr/>
      <dgm:t>
        <a:bodyPr/>
        <a:lstStyle/>
        <a:p>
          <a:endParaRPr lang="en-US" sz="3600"/>
        </a:p>
      </dgm:t>
    </dgm:pt>
    <dgm:pt modelId="{A11AC603-36BE-7B47-99BB-39F34A6D2D33}">
      <dgm:prSet phldrT="[Text]" custT="1"/>
      <dgm:spPr/>
      <dgm:t>
        <a:bodyPr/>
        <a:lstStyle/>
        <a:p>
          <a:r>
            <a:rPr lang="en-US" sz="3600" b="1" dirty="0"/>
            <a:t>Performance Feedback</a:t>
          </a:r>
        </a:p>
      </dgm:t>
    </dgm:pt>
    <dgm:pt modelId="{D13ECD4B-4814-DE47-BE34-443819197B21}" type="parTrans" cxnId="{35728828-F573-714F-B93C-C3F225314164}">
      <dgm:prSet/>
      <dgm:spPr/>
      <dgm:t>
        <a:bodyPr/>
        <a:lstStyle/>
        <a:p>
          <a:endParaRPr lang="en-US" sz="3600"/>
        </a:p>
      </dgm:t>
    </dgm:pt>
    <dgm:pt modelId="{329B02EC-78CA-894D-B277-0A099731A8AE}" type="sibTrans" cxnId="{35728828-F573-714F-B93C-C3F225314164}">
      <dgm:prSet custT="1"/>
      <dgm:spPr/>
      <dgm:t>
        <a:bodyPr/>
        <a:lstStyle/>
        <a:p>
          <a:endParaRPr lang="en-US" sz="3600"/>
        </a:p>
      </dgm:t>
    </dgm:pt>
    <dgm:pt modelId="{F8991093-2535-7441-B4A0-F52D2AB81A0E}" type="pres">
      <dgm:prSet presAssocID="{93A98C2F-D8B8-C04E-879D-9103F4043E5C}" presName="composite" presStyleCnt="0">
        <dgm:presLayoutVars>
          <dgm:chMax val="1"/>
          <dgm:dir/>
          <dgm:resizeHandles val="exact"/>
        </dgm:presLayoutVars>
      </dgm:prSet>
      <dgm:spPr/>
    </dgm:pt>
    <dgm:pt modelId="{6B6FE9D8-C496-A647-A319-08C4FF69F7E8}" type="pres">
      <dgm:prSet presAssocID="{30EBE087-A438-B842-A024-4D2816EC9038}" presName="roof" presStyleLbl="dkBgShp" presStyleIdx="0" presStyleCnt="2" custLinFactNeighborY="1403"/>
      <dgm:spPr/>
    </dgm:pt>
    <dgm:pt modelId="{1F797873-05B0-CC4F-9C3E-DD61DEF1D944}" type="pres">
      <dgm:prSet presAssocID="{30EBE087-A438-B842-A024-4D2816EC9038}" presName="pillars" presStyleCnt="0"/>
      <dgm:spPr/>
    </dgm:pt>
    <dgm:pt modelId="{153D09E4-796C-1546-92A9-0C28E8850574}" type="pres">
      <dgm:prSet presAssocID="{30EBE087-A438-B842-A024-4D2816EC9038}" presName="pillar1" presStyleLbl="node1" presStyleIdx="0" presStyleCnt="3">
        <dgm:presLayoutVars>
          <dgm:bulletEnabled val="1"/>
        </dgm:presLayoutVars>
      </dgm:prSet>
      <dgm:spPr/>
    </dgm:pt>
    <dgm:pt modelId="{6E922989-F7C2-4A43-8237-9C757BD4133A}" type="pres">
      <dgm:prSet presAssocID="{B99938D5-567C-F045-B591-0064C8DCC6BB}" presName="pillarX" presStyleLbl="node1" presStyleIdx="1" presStyleCnt="3">
        <dgm:presLayoutVars>
          <dgm:bulletEnabled val="1"/>
        </dgm:presLayoutVars>
      </dgm:prSet>
      <dgm:spPr/>
    </dgm:pt>
    <dgm:pt modelId="{678DE44B-0551-FC4E-8B9E-7E60789003EE}" type="pres">
      <dgm:prSet presAssocID="{A11AC603-36BE-7B47-99BB-39F34A6D2D33}" presName="pillarX" presStyleLbl="node1" presStyleIdx="2" presStyleCnt="3">
        <dgm:presLayoutVars>
          <dgm:bulletEnabled val="1"/>
        </dgm:presLayoutVars>
      </dgm:prSet>
      <dgm:spPr/>
    </dgm:pt>
    <dgm:pt modelId="{7AB94DD3-CAF8-BD4F-A2B2-48810E4E705C}" type="pres">
      <dgm:prSet presAssocID="{30EBE087-A438-B842-A024-4D2816EC9038}" presName="base" presStyleLbl="dkBgShp" presStyleIdx="1" presStyleCnt="2"/>
      <dgm:spPr/>
    </dgm:pt>
  </dgm:ptLst>
  <dgm:cxnLst>
    <dgm:cxn modelId="{E4E9E118-EB02-E744-B446-6882B4CDD002}" type="presOf" srcId="{30EBE087-A438-B842-A024-4D2816EC9038}" destId="{6B6FE9D8-C496-A647-A319-08C4FF69F7E8}" srcOrd="0" destOrd="0" presId="urn:microsoft.com/office/officeart/2005/8/layout/hList3"/>
    <dgm:cxn modelId="{35728828-F573-714F-B93C-C3F225314164}" srcId="{30EBE087-A438-B842-A024-4D2816EC9038}" destId="{A11AC603-36BE-7B47-99BB-39F34A6D2D33}" srcOrd="2" destOrd="0" parTransId="{D13ECD4B-4814-DE47-BE34-443819197B21}" sibTransId="{329B02EC-78CA-894D-B277-0A099731A8AE}"/>
    <dgm:cxn modelId="{E8E1D13B-6FC5-8E4A-9519-A09690EE92B2}" type="presOf" srcId="{B99938D5-567C-F045-B591-0064C8DCC6BB}" destId="{6E922989-F7C2-4A43-8237-9C757BD4133A}" srcOrd="0" destOrd="0" presId="urn:microsoft.com/office/officeart/2005/8/layout/hList3"/>
    <dgm:cxn modelId="{ABF2A443-DF28-8943-A6F5-C2D94ED7386A}" type="presOf" srcId="{A11AC603-36BE-7B47-99BB-39F34A6D2D33}" destId="{678DE44B-0551-FC4E-8B9E-7E60789003EE}" srcOrd="0" destOrd="0" presId="urn:microsoft.com/office/officeart/2005/8/layout/hList3"/>
    <dgm:cxn modelId="{E4C2F79D-D076-254F-84C4-D8E97E5C190B}" srcId="{30EBE087-A438-B842-A024-4D2816EC9038}" destId="{B99938D5-567C-F045-B591-0064C8DCC6BB}" srcOrd="1" destOrd="0" parTransId="{E017AD56-8C7E-6A49-94A1-2A0A8ED200F8}" sibTransId="{FEDED2EE-A37F-D746-892C-D1CC5AB7EF05}"/>
    <dgm:cxn modelId="{E3F000A0-1E35-084D-9B84-2E1B00766862}" type="presOf" srcId="{93A98C2F-D8B8-C04E-879D-9103F4043E5C}" destId="{F8991093-2535-7441-B4A0-F52D2AB81A0E}" srcOrd="0" destOrd="0" presId="urn:microsoft.com/office/officeart/2005/8/layout/hList3"/>
    <dgm:cxn modelId="{89F1C2AF-DC53-4947-94A0-568E3BE131B3}" srcId="{93A98C2F-D8B8-C04E-879D-9103F4043E5C}" destId="{30EBE087-A438-B842-A024-4D2816EC9038}" srcOrd="0" destOrd="0" parTransId="{6B67AA2A-3A42-8A46-B749-B625F3EF9B89}" sibTransId="{05C96752-912E-A842-B801-0F3AC84E65CE}"/>
    <dgm:cxn modelId="{9727EFB2-1371-1340-AA8A-CAABEC35C5D4}" type="presOf" srcId="{9FC34C97-A64A-274A-864D-1EC4A071A611}" destId="{153D09E4-796C-1546-92A9-0C28E8850574}" srcOrd="0" destOrd="0" presId="urn:microsoft.com/office/officeart/2005/8/layout/hList3"/>
    <dgm:cxn modelId="{D6E02CE4-020C-B34B-BA25-DD01F3F38D9C}" srcId="{30EBE087-A438-B842-A024-4D2816EC9038}" destId="{9FC34C97-A64A-274A-864D-1EC4A071A611}" srcOrd="0" destOrd="0" parTransId="{13182043-7E14-B944-9999-4A5FD867293C}" sibTransId="{86030FF0-9B59-6749-9C7B-F326E2BD44A9}"/>
    <dgm:cxn modelId="{2EB9DD39-8D08-4341-A02E-904AB1188FD8}" type="presParOf" srcId="{F8991093-2535-7441-B4A0-F52D2AB81A0E}" destId="{6B6FE9D8-C496-A647-A319-08C4FF69F7E8}" srcOrd="0" destOrd="0" presId="urn:microsoft.com/office/officeart/2005/8/layout/hList3"/>
    <dgm:cxn modelId="{7301C72E-B183-6C41-9A90-ACE3B6F2C429}" type="presParOf" srcId="{F8991093-2535-7441-B4A0-F52D2AB81A0E}" destId="{1F797873-05B0-CC4F-9C3E-DD61DEF1D944}" srcOrd="1" destOrd="0" presId="urn:microsoft.com/office/officeart/2005/8/layout/hList3"/>
    <dgm:cxn modelId="{39234B7B-4A1E-234F-82A1-17661105793C}" type="presParOf" srcId="{1F797873-05B0-CC4F-9C3E-DD61DEF1D944}" destId="{153D09E4-796C-1546-92A9-0C28E8850574}" srcOrd="0" destOrd="0" presId="urn:microsoft.com/office/officeart/2005/8/layout/hList3"/>
    <dgm:cxn modelId="{B801A6F0-D17B-C74A-B5B5-1AD2631AA51B}" type="presParOf" srcId="{1F797873-05B0-CC4F-9C3E-DD61DEF1D944}" destId="{6E922989-F7C2-4A43-8237-9C757BD4133A}" srcOrd="1" destOrd="0" presId="urn:microsoft.com/office/officeart/2005/8/layout/hList3"/>
    <dgm:cxn modelId="{0CD9C530-69E9-6D43-8743-4401228737C4}" type="presParOf" srcId="{1F797873-05B0-CC4F-9C3E-DD61DEF1D944}" destId="{678DE44B-0551-FC4E-8B9E-7E60789003EE}" srcOrd="2" destOrd="0" presId="urn:microsoft.com/office/officeart/2005/8/layout/hList3"/>
    <dgm:cxn modelId="{3AB96592-9CB7-3240-93AD-B5793EA37EB9}" type="presParOf" srcId="{F8991093-2535-7441-B4A0-F52D2AB81A0E}" destId="{7AB94DD3-CAF8-BD4F-A2B2-48810E4E705C}"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171BDE8-0FE4-F743-BCE3-3AFC868D766F}" type="doc">
      <dgm:prSet loTypeId="urn:microsoft.com/office/officeart/2005/8/layout/default" loCatId="" qsTypeId="urn:microsoft.com/office/officeart/2005/8/quickstyle/simple1" qsCatId="simple" csTypeId="urn:microsoft.com/office/officeart/2005/8/colors/accent2_1" csCatId="accent2" phldr="1"/>
      <dgm:spPr/>
      <dgm:t>
        <a:bodyPr/>
        <a:lstStyle/>
        <a:p>
          <a:endParaRPr lang="en-US"/>
        </a:p>
      </dgm:t>
    </dgm:pt>
    <dgm:pt modelId="{AD87190B-2F08-674E-A6F8-13C79830BE64}">
      <dgm:prSet phldrT="[Text]" custT="1"/>
      <dgm:spPr/>
      <dgm:t>
        <a:bodyPr/>
        <a:lstStyle/>
        <a:p>
          <a:r>
            <a:rPr lang="en-US" sz="2800" dirty="0"/>
            <a:t>After 3 months of a trial period, the Leadership Team shows staff ODR data and compares before and after PBIS implementation.</a:t>
          </a:r>
        </a:p>
      </dgm:t>
    </dgm:pt>
    <dgm:pt modelId="{4781645C-48A8-8D45-9CCD-5EF58705C344}" type="parTrans" cxnId="{BF049FCB-6BCD-2C4B-A45B-F9DE80EC7CB9}">
      <dgm:prSet/>
      <dgm:spPr/>
      <dgm:t>
        <a:bodyPr/>
        <a:lstStyle/>
        <a:p>
          <a:endParaRPr lang="en-US"/>
        </a:p>
      </dgm:t>
    </dgm:pt>
    <dgm:pt modelId="{554796C3-156C-A14D-98BF-88E90D972541}" type="sibTrans" cxnId="{BF049FCB-6BCD-2C4B-A45B-F9DE80EC7CB9}">
      <dgm:prSet/>
      <dgm:spPr/>
      <dgm:t>
        <a:bodyPr/>
        <a:lstStyle/>
        <a:p>
          <a:endParaRPr lang="en-US"/>
        </a:p>
      </dgm:t>
    </dgm:pt>
    <dgm:pt modelId="{545280AC-838C-8B4B-8390-B9AFAFA84540}">
      <dgm:prSet phldrT="[Text]" custT="1"/>
      <dgm:spPr/>
      <dgm:t>
        <a:bodyPr/>
        <a:lstStyle/>
        <a:p>
          <a:r>
            <a:rPr lang="en-US" sz="2800" dirty="0"/>
            <a:t>Staff receive specific, supportive feedback and targeted coaching support, as needed, to promote consistency with following procedures.</a:t>
          </a:r>
        </a:p>
      </dgm:t>
    </dgm:pt>
    <dgm:pt modelId="{B763172D-5159-AF41-9CD9-2D1A7532A9D9}" type="parTrans" cxnId="{904711D1-A2AE-7549-8CDF-0F0435294291}">
      <dgm:prSet/>
      <dgm:spPr/>
      <dgm:t>
        <a:bodyPr/>
        <a:lstStyle/>
        <a:p>
          <a:endParaRPr lang="en-US"/>
        </a:p>
      </dgm:t>
    </dgm:pt>
    <dgm:pt modelId="{7ECDED40-3385-9041-B732-9175C9CEFEC2}" type="sibTrans" cxnId="{904711D1-A2AE-7549-8CDF-0F0435294291}">
      <dgm:prSet/>
      <dgm:spPr/>
      <dgm:t>
        <a:bodyPr/>
        <a:lstStyle/>
        <a:p>
          <a:endParaRPr lang="en-US"/>
        </a:p>
      </dgm:t>
    </dgm:pt>
    <dgm:pt modelId="{90CD24F9-26AC-924B-BFDE-7EFB3EED2864}" type="pres">
      <dgm:prSet presAssocID="{C171BDE8-0FE4-F743-BCE3-3AFC868D766F}" presName="diagram" presStyleCnt="0">
        <dgm:presLayoutVars>
          <dgm:dir/>
          <dgm:resizeHandles val="exact"/>
        </dgm:presLayoutVars>
      </dgm:prSet>
      <dgm:spPr/>
    </dgm:pt>
    <dgm:pt modelId="{BE22DEFF-29C9-8F45-A348-80C63B3A48F6}" type="pres">
      <dgm:prSet presAssocID="{AD87190B-2F08-674E-A6F8-13C79830BE64}" presName="node" presStyleLbl="node1" presStyleIdx="0" presStyleCnt="2" custScaleX="123155" custLinFactNeighborX="-46912" custLinFactNeighborY="7652">
        <dgm:presLayoutVars>
          <dgm:bulletEnabled val="1"/>
        </dgm:presLayoutVars>
      </dgm:prSet>
      <dgm:spPr/>
    </dgm:pt>
    <dgm:pt modelId="{DDC7EF50-AA0C-454D-8F7D-47FDA6BCEFB3}" type="pres">
      <dgm:prSet presAssocID="{554796C3-156C-A14D-98BF-88E90D972541}" presName="sibTrans" presStyleCnt="0"/>
      <dgm:spPr/>
    </dgm:pt>
    <dgm:pt modelId="{425006F6-97E6-8642-99E9-D96B1148A37C}" type="pres">
      <dgm:prSet presAssocID="{545280AC-838C-8B4B-8390-B9AFAFA84540}" presName="node" presStyleLbl="node1" presStyleIdx="1" presStyleCnt="2" custScaleX="123155" custLinFactNeighborX="43899" custLinFactNeighborY="-4560">
        <dgm:presLayoutVars>
          <dgm:bulletEnabled val="1"/>
        </dgm:presLayoutVars>
      </dgm:prSet>
      <dgm:spPr/>
    </dgm:pt>
  </dgm:ptLst>
  <dgm:cxnLst>
    <dgm:cxn modelId="{0E13610E-DAD8-3943-95F4-69D7A381BF90}" type="presOf" srcId="{AD87190B-2F08-674E-A6F8-13C79830BE64}" destId="{BE22DEFF-29C9-8F45-A348-80C63B3A48F6}" srcOrd="0" destOrd="0" presId="urn:microsoft.com/office/officeart/2005/8/layout/default"/>
    <dgm:cxn modelId="{16F4ACBD-5BEE-4749-8AC2-D0CD3A87E36A}" type="presOf" srcId="{545280AC-838C-8B4B-8390-B9AFAFA84540}" destId="{425006F6-97E6-8642-99E9-D96B1148A37C}" srcOrd="0" destOrd="0" presId="urn:microsoft.com/office/officeart/2005/8/layout/default"/>
    <dgm:cxn modelId="{624762CB-C422-F044-B61B-7321106A39C8}" type="presOf" srcId="{C171BDE8-0FE4-F743-BCE3-3AFC868D766F}" destId="{90CD24F9-26AC-924B-BFDE-7EFB3EED2864}" srcOrd="0" destOrd="0" presId="urn:microsoft.com/office/officeart/2005/8/layout/default"/>
    <dgm:cxn modelId="{BF049FCB-6BCD-2C4B-A45B-F9DE80EC7CB9}" srcId="{C171BDE8-0FE4-F743-BCE3-3AFC868D766F}" destId="{AD87190B-2F08-674E-A6F8-13C79830BE64}" srcOrd="0" destOrd="0" parTransId="{4781645C-48A8-8D45-9CCD-5EF58705C344}" sibTransId="{554796C3-156C-A14D-98BF-88E90D972541}"/>
    <dgm:cxn modelId="{904711D1-A2AE-7549-8CDF-0F0435294291}" srcId="{C171BDE8-0FE4-F743-BCE3-3AFC868D766F}" destId="{545280AC-838C-8B4B-8390-B9AFAFA84540}" srcOrd="1" destOrd="0" parTransId="{B763172D-5159-AF41-9CD9-2D1A7532A9D9}" sibTransId="{7ECDED40-3385-9041-B732-9175C9CEFEC2}"/>
    <dgm:cxn modelId="{875069E0-C7CD-4B45-A2C6-1761A7DF75B2}" type="presParOf" srcId="{90CD24F9-26AC-924B-BFDE-7EFB3EED2864}" destId="{BE22DEFF-29C9-8F45-A348-80C63B3A48F6}" srcOrd="0" destOrd="0" presId="urn:microsoft.com/office/officeart/2005/8/layout/default"/>
    <dgm:cxn modelId="{2328405B-907A-D14A-ABA0-46267F461CB6}" type="presParOf" srcId="{90CD24F9-26AC-924B-BFDE-7EFB3EED2864}" destId="{DDC7EF50-AA0C-454D-8F7D-47FDA6BCEFB3}" srcOrd="1" destOrd="0" presId="urn:microsoft.com/office/officeart/2005/8/layout/default"/>
    <dgm:cxn modelId="{A7C420B2-CBE6-8248-8208-D961DFCE725A}" type="presParOf" srcId="{90CD24F9-26AC-924B-BFDE-7EFB3EED2864}" destId="{425006F6-97E6-8642-99E9-D96B1148A37C}" srcOrd="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58B18B3-6368-1946-9D54-5854C8B2A498}" type="doc">
      <dgm:prSet loTypeId="urn:microsoft.com/office/officeart/2005/8/layout/bProcess3" loCatId="pyramid" qsTypeId="urn:microsoft.com/office/officeart/2005/8/quickstyle/simple1" qsCatId="simple" csTypeId="urn:microsoft.com/office/officeart/2005/8/colors/accent2_1" csCatId="accent2" phldr="1"/>
      <dgm:spPr/>
      <dgm:t>
        <a:bodyPr/>
        <a:lstStyle/>
        <a:p>
          <a:endParaRPr lang="en-US"/>
        </a:p>
      </dgm:t>
    </dgm:pt>
    <dgm:pt modelId="{E0D81ED9-4A28-3249-A9BE-841054133173}">
      <dgm:prSet phldrT="[Text]"/>
      <dgm:spPr/>
      <dgm:t>
        <a:bodyPr/>
        <a:lstStyle/>
        <a:p>
          <a:r>
            <a:rPr lang="en-US" b="1" dirty="0">
              <a:solidFill>
                <a:schemeClr val="accent5">
                  <a:lumMod val="50000"/>
                </a:schemeClr>
              </a:solidFill>
            </a:rPr>
            <a:t>FIRST...</a:t>
          </a:r>
        </a:p>
      </dgm:t>
    </dgm:pt>
    <dgm:pt modelId="{AA76786F-DDB8-AE4E-9C7E-61D5EA00552A}" type="parTrans" cxnId="{DDE31D3B-7066-414A-A90E-A04527503A81}">
      <dgm:prSet/>
      <dgm:spPr/>
      <dgm:t>
        <a:bodyPr/>
        <a:lstStyle/>
        <a:p>
          <a:endParaRPr lang="en-US"/>
        </a:p>
      </dgm:t>
    </dgm:pt>
    <dgm:pt modelId="{D438B1E4-5A82-0046-BA99-F9A910CE0EA2}" type="sibTrans" cxnId="{DDE31D3B-7066-414A-A90E-A04527503A81}">
      <dgm:prSet/>
      <dgm:spPr>
        <a:ln w="79375">
          <a:solidFill>
            <a:schemeClr val="accent5">
              <a:lumMod val="50000"/>
            </a:schemeClr>
          </a:solidFill>
        </a:ln>
      </dgm:spPr>
      <dgm:t>
        <a:bodyPr/>
        <a:lstStyle/>
        <a:p>
          <a:endParaRPr lang="en-US">
            <a:solidFill>
              <a:schemeClr val="accent5">
                <a:lumMod val="50000"/>
              </a:schemeClr>
            </a:solidFill>
          </a:endParaRPr>
        </a:p>
      </dgm:t>
    </dgm:pt>
    <dgm:pt modelId="{88E74F4B-F032-DD46-9F87-18DB7B872ACF}">
      <dgm:prSet phldrT="[Text]"/>
      <dgm:spPr/>
      <dgm:t>
        <a:bodyPr/>
        <a:lstStyle/>
        <a:p>
          <a:r>
            <a:rPr lang="en-US" b="1" dirty="0">
              <a:solidFill>
                <a:schemeClr val="accent5">
                  <a:lumMod val="50000"/>
                </a:schemeClr>
              </a:solidFill>
            </a:rPr>
            <a:t>THEN...</a:t>
          </a:r>
        </a:p>
      </dgm:t>
    </dgm:pt>
    <dgm:pt modelId="{43966257-8912-214A-9B8A-C321C5C15BB3}" type="parTrans" cxnId="{B7291027-B807-3941-B1F2-5A674F961548}">
      <dgm:prSet/>
      <dgm:spPr/>
      <dgm:t>
        <a:bodyPr/>
        <a:lstStyle/>
        <a:p>
          <a:endParaRPr lang="en-US"/>
        </a:p>
      </dgm:t>
    </dgm:pt>
    <dgm:pt modelId="{55D4A85B-FD9D-FC4F-9EAB-BBA74111F07D}" type="sibTrans" cxnId="{B7291027-B807-3941-B1F2-5A674F961548}">
      <dgm:prSet/>
      <dgm:spPr/>
      <dgm:t>
        <a:bodyPr/>
        <a:lstStyle/>
        <a:p>
          <a:endParaRPr lang="en-US"/>
        </a:p>
      </dgm:t>
    </dgm:pt>
    <dgm:pt modelId="{461C0F77-7B91-934A-BBE0-A608A9CCDDAC}">
      <dgm:prSet phldrT="[Text]"/>
      <dgm:spPr/>
      <dgm:t>
        <a:bodyPr/>
        <a:lstStyle/>
        <a:p>
          <a:r>
            <a:rPr lang="en-US" dirty="0"/>
            <a:t>Provide explicit training, coaching/prompting, and performance feedback</a:t>
          </a:r>
        </a:p>
      </dgm:t>
    </dgm:pt>
    <dgm:pt modelId="{23A6895D-DF1E-6F48-9107-2F0DA637CE71}" type="parTrans" cxnId="{6366BC1B-3AE2-564B-BB78-1BDC5F11138A}">
      <dgm:prSet/>
      <dgm:spPr/>
      <dgm:t>
        <a:bodyPr/>
        <a:lstStyle/>
        <a:p>
          <a:endParaRPr lang="en-US"/>
        </a:p>
      </dgm:t>
    </dgm:pt>
    <dgm:pt modelId="{483B50A8-AB65-3344-BF8D-DAD11AA16E4D}" type="sibTrans" cxnId="{6366BC1B-3AE2-564B-BB78-1BDC5F11138A}">
      <dgm:prSet/>
      <dgm:spPr/>
      <dgm:t>
        <a:bodyPr/>
        <a:lstStyle/>
        <a:p>
          <a:endParaRPr lang="en-US"/>
        </a:p>
      </dgm:t>
    </dgm:pt>
    <dgm:pt modelId="{CE2EF37A-A3F6-3B44-9EAB-A1A7B63E3F06}">
      <dgm:prSet phldrT="[Text]"/>
      <dgm:spPr/>
      <dgm:t>
        <a:bodyPr/>
        <a:lstStyle/>
        <a:p>
          <a:r>
            <a:rPr lang="en-US" dirty="0"/>
            <a:t>Consider adding PBIS practices in evaluation procedures</a:t>
          </a:r>
        </a:p>
      </dgm:t>
    </dgm:pt>
    <dgm:pt modelId="{1DF78126-FB95-C24B-AE07-632C40EB25BD}" type="parTrans" cxnId="{8EE824EB-2C4A-7945-8E1E-7AE464B7D24D}">
      <dgm:prSet/>
      <dgm:spPr/>
      <dgm:t>
        <a:bodyPr/>
        <a:lstStyle/>
        <a:p>
          <a:endParaRPr lang="en-US"/>
        </a:p>
      </dgm:t>
    </dgm:pt>
    <dgm:pt modelId="{258FA3C6-0FE5-574D-88E4-ECBE4A3E18CB}" type="sibTrans" cxnId="{8EE824EB-2C4A-7945-8E1E-7AE464B7D24D}">
      <dgm:prSet/>
      <dgm:spPr/>
      <dgm:t>
        <a:bodyPr/>
        <a:lstStyle/>
        <a:p>
          <a:endParaRPr lang="en-US"/>
        </a:p>
      </dgm:t>
    </dgm:pt>
    <dgm:pt modelId="{F98E95F2-D69A-9C46-9D34-0D7764ADA3FE}" type="pres">
      <dgm:prSet presAssocID="{658B18B3-6368-1946-9D54-5854C8B2A498}" presName="Name0" presStyleCnt="0">
        <dgm:presLayoutVars>
          <dgm:dir/>
          <dgm:resizeHandles val="exact"/>
        </dgm:presLayoutVars>
      </dgm:prSet>
      <dgm:spPr/>
    </dgm:pt>
    <dgm:pt modelId="{82DF06FC-69E1-1A43-9581-29D0BA858C28}" type="pres">
      <dgm:prSet presAssocID="{E0D81ED9-4A28-3249-A9BE-841054133173}" presName="node" presStyleLbl="node1" presStyleIdx="0" presStyleCnt="2">
        <dgm:presLayoutVars>
          <dgm:bulletEnabled val="1"/>
        </dgm:presLayoutVars>
      </dgm:prSet>
      <dgm:spPr/>
    </dgm:pt>
    <dgm:pt modelId="{210F4447-B818-E645-9752-53F770592D1F}" type="pres">
      <dgm:prSet presAssocID="{D438B1E4-5A82-0046-BA99-F9A910CE0EA2}" presName="sibTrans" presStyleLbl="sibTrans1D1" presStyleIdx="0" presStyleCnt="1"/>
      <dgm:spPr/>
    </dgm:pt>
    <dgm:pt modelId="{5CC23C7B-3B95-5C4B-94E1-90A5E530DA70}" type="pres">
      <dgm:prSet presAssocID="{D438B1E4-5A82-0046-BA99-F9A910CE0EA2}" presName="connectorText" presStyleLbl="sibTrans1D1" presStyleIdx="0" presStyleCnt="1"/>
      <dgm:spPr/>
    </dgm:pt>
    <dgm:pt modelId="{5CA3EF1C-1AC4-7A49-BAEA-05D5F6DAEE1E}" type="pres">
      <dgm:prSet presAssocID="{88E74F4B-F032-DD46-9F87-18DB7B872ACF}" presName="node" presStyleLbl="node1" presStyleIdx="1" presStyleCnt="2" custLinFactNeighborX="279" custLinFactNeighborY="-753">
        <dgm:presLayoutVars>
          <dgm:bulletEnabled val="1"/>
        </dgm:presLayoutVars>
      </dgm:prSet>
      <dgm:spPr/>
    </dgm:pt>
  </dgm:ptLst>
  <dgm:cxnLst>
    <dgm:cxn modelId="{2F6E8405-2922-254A-BBE3-5A75A1016DB9}" type="presOf" srcId="{461C0F77-7B91-934A-BBE0-A608A9CCDDAC}" destId="{82DF06FC-69E1-1A43-9581-29D0BA858C28}" srcOrd="0" destOrd="1" presId="urn:microsoft.com/office/officeart/2005/8/layout/bProcess3"/>
    <dgm:cxn modelId="{DA1A8C0C-E957-F348-9861-0CFE5B96590F}" type="presOf" srcId="{E0D81ED9-4A28-3249-A9BE-841054133173}" destId="{82DF06FC-69E1-1A43-9581-29D0BA858C28}" srcOrd="0" destOrd="0" presId="urn:microsoft.com/office/officeart/2005/8/layout/bProcess3"/>
    <dgm:cxn modelId="{ADD44210-51A3-364B-9BEE-659E481BCA1C}" type="presOf" srcId="{658B18B3-6368-1946-9D54-5854C8B2A498}" destId="{F98E95F2-D69A-9C46-9D34-0D7764ADA3FE}" srcOrd="0" destOrd="0" presId="urn:microsoft.com/office/officeart/2005/8/layout/bProcess3"/>
    <dgm:cxn modelId="{6366BC1B-3AE2-564B-BB78-1BDC5F11138A}" srcId="{E0D81ED9-4A28-3249-A9BE-841054133173}" destId="{461C0F77-7B91-934A-BBE0-A608A9CCDDAC}" srcOrd="0" destOrd="0" parTransId="{23A6895D-DF1E-6F48-9107-2F0DA637CE71}" sibTransId="{483B50A8-AB65-3344-BF8D-DAD11AA16E4D}"/>
    <dgm:cxn modelId="{B7291027-B807-3941-B1F2-5A674F961548}" srcId="{658B18B3-6368-1946-9D54-5854C8B2A498}" destId="{88E74F4B-F032-DD46-9F87-18DB7B872ACF}" srcOrd="1" destOrd="0" parTransId="{43966257-8912-214A-9B8A-C321C5C15BB3}" sibTransId="{55D4A85B-FD9D-FC4F-9EAB-BBA74111F07D}"/>
    <dgm:cxn modelId="{DDE31D3B-7066-414A-A90E-A04527503A81}" srcId="{658B18B3-6368-1946-9D54-5854C8B2A498}" destId="{E0D81ED9-4A28-3249-A9BE-841054133173}" srcOrd="0" destOrd="0" parTransId="{AA76786F-DDB8-AE4E-9C7E-61D5EA00552A}" sibTransId="{D438B1E4-5A82-0046-BA99-F9A910CE0EA2}"/>
    <dgm:cxn modelId="{CBD03A80-4071-E642-8A0F-8114F5E8D490}" type="presOf" srcId="{D438B1E4-5A82-0046-BA99-F9A910CE0EA2}" destId="{210F4447-B818-E645-9752-53F770592D1F}" srcOrd="0" destOrd="0" presId="urn:microsoft.com/office/officeart/2005/8/layout/bProcess3"/>
    <dgm:cxn modelId="{7B11A290-0A84-E84D-8891-8688FA7F5FD6}" type="presOf" srcId="{D438B1E4-5A82-0046-BA99-F9A910CE0EA2}" destId="{5CC23C7B-3B95-5C4B-94E1-90A5E530DA70}" srcOrd="1" destOrd="0" presId="urn:microsoft.com/office/officeart/2005/8/layout/bProcess3"/>
    <dgm:cxn modelId="{E446D197-2D06-1B48-BEFF-A57CE8030287}" type="presOf" srcId="{CE2EF37A-A3F6-3B44-9EAB-A1A7B63E3F06}" destId="{5CA3EF1C-1AC4-7A49-BAEA-05D5F6DAEE1E}" srcOrd="0" destOrd="1" presId="urn:microsoft.com/office/officeart/2005/8/layout/bProcess3"/>
    <dgm:cxn modelId="{51C068DC-03C7-5545-B04A-EED8466C39A1}" type="presOf" srcId="{88E74F4B-F032-DD46-9F87-18DB7B872ACF}" destId="{5CA3EF1C-1AC4-7A49-BAEA-05D5F6DAEE1E}" srcOrd="0" destOrd="0" presId="urn:microsoft.com/office/officeart/2005/8/layout/bProcess3"/>
    <dgm:cxn modelId="{8EE824EB-2C4A-7945-8E1E-7AE464B7D24D}" srcId="{88E74F4B-F032-DD46-9F87-18DB7B872ACF}" destId="{CE2EF37A-A3F6-3B44-9EAB-A1A7B63E3F06}" srcOrd="0" destOrd="0" parTransId="{1DF78126-FB95-C24B-AE07-632C40EB25BD}" sibTransId="{258FA3C6-0FE5-574D-88E4-ECBE4A3E18CB}"/>
    <dgm:cxn modelId="{7756F9DF-ECFA-BA45-9365-5360CD06E8B4}" type="presParOf" srcId="{F98E95F2-D69A-9C46-9D34-0D7764ADA3FE}" destId="{82DF06FC-69E1-1A43-9581-29D0BA858C28}" srcOrd="0" destOrd="0" presId="urn:microsoft.com/office/officeart/2005/8/layout/bProcess3"/>
    <dgm:cxn modelId="{32DCA696-33C5-A646-B66B-730D366CD0DB}" type="presParOf" srcId="{F98E95F2-D69A-9C46-9D34-0D7764ADA3FE}" destId="{210F4447-B818-E645-9752-53F770592D1F}" srcOrd="1" destOrd="0" presId="urn:microsoft.com/office/officeart/2005/8/layout/bProcess3"/>
    <dgm:cxn modelId="{96B496D7-EEFA-9A42-8C78-8FC852B6D244}" type="presParOf" srcId="{210F4447-B818-E645-9752-53F770592D1F}" destId="{5CC23C7B-3B95-5C4B-94E1-90A5E530DA70}" srcOrd="0" destOrd="0" presId="urn:microsoft.com/office/officeart/2005/8/layout/bProcess3"/>
    <dgm:cxn modelId="{807CC8F7-2530-4148-92C6-CA8922A3938B}" type="presParOf" srcId="{F98E95F2-D69A-9C46-9D34-0D7764ADA3FE}" destId="{5CA3EF1C-1AC4-7A49-BAEA-05D5F6DAEE1E}"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9E0CD5E-D987-064D-A3DF-8CE549EFDA07}" type="doc">
      <dgm:prSet loTypeId="urn:microsoft.com/office/officeart/2005/8/layout/vList3" loCatId="" qsTypeId="urn:microsoft.com/office/officeart/2005/8/quickstyle/simple1" qsCatId="simple" csTypeId="urn:microsoft.com/office/officeart/2005/8/colors/accent2_1" csCatId="accent2" phldr="1"/>
      <dgm:spPr/>
    </dgm:pt>
    <dgm:pt modelId="{2F5764AA-ED49-704C-9592-63A5E2832867}">
      <dgm:prSet phldrT="[Text]"/>
      <dgm:spPr/>
      <dgm:t>
        <a:bodyPr/>
        <a:lstStyle/>
        <a:p>
          <a:r>
            <a:rPr lang="en-US" dirty="0"/>
            <a:t>Gather positive-to-corrective educator/student interaction ratio data</a:t>
          </a:r>
        </a:p>
      </dgm:t>
    </dgm:pt>
    <dgm:pt modelId="{FF862E92-E0D5-C24F-A0D1-C0B6B4786EFB}" type="parTrans" cxnId="{2B7A627A-E259-1546-859E-B350C1477650}">
      <dgm:prSet/>
      <dgm:spPr/>
      <dgm:t>
        <a:bodyPr/>
        <a:lstStyle/>
        <a:p>
          <a:endParaRPr lang="en-US"/>
        </a:p>
      </dgm:t>
    </dgm:pt>
    <dgm:pt modelId="{6AC6DC5D-40BA-FA49-8EB4-7770272928EE}" type="sibTrans" cxnId="{2B7A627A-E259-1546-859E-B350C1477650}">
      <dgm:prSet/>
      <dgm:spPr/>
      <dgm:t>
        <a:bodyPr/>
        <a:lstStyle/>
        <a:p>
          <a:endParaRPr lang="en-US"/>
        </a:p>
      </dgm:t>
    </dgm:pt>
    <dgm:pt modelId="{5E1DF61E-6C82-274B-B6B5-D193C466B410}">
      <dgm:prSet phldrT="[Text]"/>
      <dgm:spPr/>
      <dgm:t>
        <a:bodyPr/>
        <a:lstStyle/>
        <a:p>
          <a:r>
            <a:rPr lang="en-US" dirty="0"/>
            <a:t>Share amount of time spent actively supervising during cafeteria duty</a:t>
          </a:r>
        </a:p>
      </dgm:t>
    </dgm:pt>
    <dgm:pt modelId="{CC7A0434-66CB-6B4D-974A-84DFE160D662}" type="parTrans" cxnId="{F5A377D0-A551-0C43-9D59-F4D3AFD7EB75}">
      <dgm:prSet/>
      <dgm:spPr/>
      <dgm:t>
        <a:bodyPr/>
        <a:lstStyle/>
        <a:p>
          <a:endParaRPr lang="en-US"/>
        </a:p>
      </dgm:t>
    </dgm:pt>
    <dgm:pt modelId="{185BA241-1A49-E54D-AA3F-6651006E6F74}" type="sibTrans" cxnId="{F5A377D0-A551-0C43-9D59-F4D3AFD7EB75}">
      <dgm:prSet/>
      <dgm:spPr/>
      <dgm:t>
        <a:bodyPr/>
        <a:lstStyle/>
        <a:p>
          <a:endParaRPr lang="en-US"/>
        </a:p>
      </dgm:t>
    </dgm:pt>
    <dgm:pt modelId="{7BBB26BB-2339-DB45-8DFE-7616C7F3D8B3}">
      <dgm:prSet phldrT="[Text]"/>
      <dgm:spPr/>
      <dgm:t>
        <a:bodyPr/>
        <a:lstStyle/>
        <a:p>
          <a:r>
            <a:rPr lang="en-US" dirty="0"/>
            <a:t> Count number of specific praise statements provided during a lesson</a:t>
          </a:r>
        </a:p>
      </dgm:t>
    </dgm:pt>
    <dgm:pt modelId="{E645ACDF-8C50-EE45-88F7-0C0285665B0F}" type="parTrans" cxnId="{D5B6D9A4-638C-7F45-A2E6-50F837E29FFC}">
      <dgm:prSet/>
      <dgm:spPr/>
      <dgm:t>
        <a:bodyPr/>
        <a:lstStyle/>
        <a:p>
          <a:endParaRPr lang="en-US"/>
        </a:p>
      </dgm:t>
    </dgm:pt>
    <dgm:pt modelId="{F9F9CC69-DAB3-B24F-8CE6-E0E48C1D6873}" type="sibTrans" cxnId="{D5B6D9A4-638C-7F45-A2E6-50F837E29FFC}">
      <dgm:prSet/>
      <dgm:spPr/>
      <dgm:t>
        <a:bodyPr/>
        <a:lstStyle/>
        <a:p>
          <a:endParaRPr lang="en-US"/>
        </a:p>
      </dgm:t>
    </dgm:pt>
    <dgm:pt modelId="{FB11B405-ED4B-7645-AA8D-3AAF689D821F}" type="pres">
      <dgm:prSet presAssocID="{99E0CD5E-D987-064D-A3DF-8CE549EFDA07}" presName="linearFlow" presStyleCnt="0">
        <dgm:presLayoutVars>
          <dgm:dir/>
          <dgm:resizeHandles val="exact"/>
        </dgm:presLayoutVars>
      </dgm:prSet>
      <dgm:spPr/>
    </dgm:pt>
    <dgm:pt modelId="{FFE3E8DE-11DC-694E-9160-22CE599B1D0F}" type="pres">
      <dgm:prSet presAssocID="{2F5764AA-ED49-704C-9592-63A5E2832867}" presName="composite" presStyleCnt="0"/>
      <dgm:spPr/>
    </dgm:pt>
    <dgm:pt modelId="{959EF403-AF09-834B-9323-30C7F2DE62EC}" type="pres">
      <dgm:prSet presAssocID="{2F5764AA-ED49-704C-9592-63A5E2832867}" presName="imgShp"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BD476789-354A-4846-9518-499CBC264890}" type="pres">
      <dgm:prSet presAssocID="{2F5764AA-ED49-704C-9592-63A5E2832867}" presName="txShp" presStyleLbl="node1" presStyleIdx="0" presStyleCnt="3" custLinFactNeighborX="-887" custLinFactNeighborY="5597">
        <dgm:presLayoutVars>
          <dgm:bulletEnabled val="1"/>
        </dgm:presLayoutVars>
      </dgm:prSet>
      <dgm:spPr/>
    </dgm:pt>
    <dgm:pt modelId="{A8B98504-63E2-B745-947E-764E4537ABF0}" type="pres">
      <dgm:prSet presAssocID="{6AC6DC5D-40BA-FA49-8EB4-7770272928EE}" presName="spacing" presStyleCnt="0"/>
      <dgm:spPr/>
    </dgm:pt>
    <dgm:pt modelId="{A831A390-C94D-1E48-B958-8E946C13064C}" type="pres">
      <dgm:prSet presAssocID="{5E1DF61E-6C82-274B-B6B5-D193C466B410}" presName="composite" presStyleCnt="0"/>
      <dgm:spPr/>
    </dgm:pt>
    <dgm:pt modelId="{8769CF31-0FCC-2245-A9E1-912BD318AB20}" type="pres">
      <dgm:prSet presAssocID="{5E1DF61E-6C82-274B-B6B5-D193C466B410}" presName="imgShp" presStyleLbl="fgImgPlace1" presStyleIdx="1"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62074F9-517C-7A42-89E4-05F6908A9E71}" type="pres">
      <dgm:prSet presAssocID="{5E1DF61E-6C82-274B-B6B5-D193C466B410}" presName="txShp" presStyleLbl="node1" presStyleIdx="1" presStyleCnt="3">
        <dgm:presLayoutVars>
          <dgm:bulletEnabled val="1"/>
        </dgm:presLayoutVars>
      </dgm:prSet>
      <dgm:spPr/>
    </dgm:pt>
    <dgm:pt modelId="{167FB5A4-922E-F74C-891E-20AC4DAA4630}" type="pres">
      <dgm:prSet presAssocID="{185BA241-1A49-E54D-AA3F-6651006E6F74}" presName="spacing" presStyleCnt="0"/>
      <dgm:spPr/>
    </dgm:pt>
    <dgm:pt modelId="{0759CDD4-26AC-584B-B53E-87855791B424}" type="pres">
      <dgm:prSet presAssocID="{7BBB26BB-2339-DB45-8DFE-7616C7F3D8B3}" presName="composite" presStyleCnt="0"/>
      <dgm:spPr/>
    </dgm:pt>
    <dgm:pt modelId="{118BD7B6-7B20-9F44-AB05-E343CB25A040}" type="pres">
      <dgm:prSet presAssocID="{7BBB26BB-2339-DB45-8DFE-7616C7F3D8B3}" presName="imgShp" presStyleLbl="fgImgPlace1" presStyleIdx="2"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93A421A9-9E89-8648-94DB-7F9183490D7B}" type="pres">
      <dgm:prSet presAssocID="{7BBB26BB-2339-DB45-8DFE-7616C7F3D8B3}" presName="txShp" presStyleLbl="node1" presStyleIdx="2" presStyleCnt="3">
        <dgm:presLayoutVars>
          <dgm:bulletEnabled val="1"/>
        </dgm:presLayoutVars>
      </dgm:prSet>
      <dgm:spPr/>
    </dgm:pt>
  </dgm:ptLst>
  <dgm:cxnLst>
    <dgm:cxn modelId="{BFDEDB48-F0F4-2A49-876C-5B2E780F9668}" type="presOf" srcId="{7BBB26BB-2339-DB45-8DFE-7616C7F3D8B3}" destId="{93A421A9-9E89-8648-94DB-7F9183490D7B}" srcOrd="0" destOrd="0" presId="urn:microsoft.com/office/officeart/2005/8/layout/vList3"/>
    <dgm:cxn modelId="{3E74DA73-D287-F44D-A9F6-61C01DBDFDE9}" type="presOf" srcId="{2F5764AA-ED49-704C-9592-63A5E2832867}" destId="{BD476789-354A-4846-9518-499CBC264890}" srcOrd="0" destOrd="0" presId="urn:microsoft.com/office/officeart/2005/8/layout/vList3"/>
    <dgm:cxn modelId="{F0F5C856-A408-7C40-963C-54B79EF04F17}" type="presOf" srcId="{5E1DF61E-6C82-274B-B6B5-D193C466B410}" destId="{462074F9-517C-7A42-89E4-05F6908A9E71}" srcOrd="0" destOrd="0" presId="urn:microsoft.com/office/officeart/2005/8/layout/vList3"/>
    <dgm:cxn modelId="{2B7A627A-E259-1546-859E-B350C1477650}" srcId="{99E0CD5E-D987-064D-A3DF-8CE549EFDA07}" destId="{2F5764AA-ED49-704C-9592-63A5E2832867}" srcOrd="0" destOrd="0" parTransId="{FF862E92-E0D5-C24F-A0D1-C0B6B4786EFB}" sibTransId="{6AC6DC5D-40BA-FA49-8EB4-7770272928EE}"/>
    <dgm:cxn modelId="{7E38EA95-5EDA-7244-85F9-97718BDFC161}" type="presOf" srcId="{99E0CD5E-D987-064D-A3DF-8CE549EFDA07}" destId="{FB11B405-ED4B-7645-AA8D-3AAF689D821F}" srcOrd="0" destOrd="0" presId="urn:microsoft.com/office/officeart/2005/8/layout/vList3"/>
    <dgm:cxn modelId="{D5B6D9A4-638C-7F45-A2E6-50F837E29FFC}" srcId="{99E0CD5E-D987-064D-A3DF-8CE549EFDA07}" destId="{7BBB26BB-2339-DB45-8DFE-7616C7F3D8B3}" srcOrd="2" destOrd="0" parTransId="{E645ACDF-8C50-EE45-88F7-0C0285665B0F}" sibTransId="{F9F9CC69-DAB3-B24F-8CE6-E0E48C1D6873}"/>
    <dgm:cxn modelId="{F5A377D0-A551-0C43-9D59-F4D3AFD7EB75}" srcId="{99E0CD5E-D987-064D-A3DF-8CE549EFDA07}" destId="{5E1DF61E-6C82-274B-B6B5-D193C466B410}" srcOrd="1" destOrd="0" parTransId="{CC7A0434-66CB-6B4D-974A-84DFE160D662}" sibTransId="{185BA241-1A49-E54D-AA3F-6651006E6F74}"/>
    <dgm:cxn modelId="{EC122EC6-E1C6-B94A-A84F-2FA189D5C8F9}" type="presParOf" srcId="{FB11B405-ED4B-7645-AA8D-3AAF689D821F}" destId="{FFE3E8DE-11DC-694E-9160-22CE599B1D0F}" srcOrd="0" destOrd="0" presId="urn:microsoft.com/office/officeart/2005/8/layout/vList3"/>
    <dgm:cxn modelId="{6F395EE8-D778-FD48-9DF7-636C58BA3CA8}" type="presParOf" srcId="{FFE3E8DE-11DC-694E-9160-22CE599B1D0F}" destId="{959EF403-AF09-834B-9323-30C7F2DE62EC}" srcOrd="0" destOrd="0" presId="urn:microsoft.com/office/officeart/2005/8/layout/vList3"/>
    <dgm:cxn modelId="{FC3696B6-AC1B-8849-A2A0-7A5B54F2564D}" type="presParOf" srcId="{FFE3E8DE-11DC-694E-9160-22CE599B1D0F}" destId="{BD476789-354A-4846-9518-499CBC264890}" srcOrd="1" destOrd="0" presId="urn:microsoft.com/office/officeart/2005/8/layout/vList3"/>
    <dgm:cxn modelId="{BAF67A7D-D501-104E-BFFA-CE5AB4281977}" type="presParOf" srcId="{FB11B405-ED4B-7645-AA8D-3AAF689D821F}" destId="{A8B98504-63E2-B745-947E-764E4537ABF0}" srcOrd="1" destOrd="0" presId="urn:microsoft.com/office/officeart/2005/8/layout/vList3"/>
    <dgm:cxn modelId="{70F20831-2189-8D43-BA22-087D6C8F0382}" type="presParOf" srcId="{FB11B405-ED4B-7645-AA8D-3AAF689D821F}" destId="{A831A390-C94D-1E48-B958-8E946C13064C}" srcOrd="2" destOrd="0" presId="urn:microsoft.com/office/officeart/2005/8/layout/vList3"/>
    <dgm:cxn modelId="{A99F0961-9F1D-FB49-9C32-A98ACE1176BC}" type="presParOf" srcId="{A831A390-C94D-1E48-B958-8E946C13064C}" destId="{8769CF31-0FCC-2245-A9E1-912BD318AB20}" srcOrd="0" destOrd="0" presId="urn:microsoft.com/office/officeart/2005/8/layout/vList3"/>
    <dgm:cxn modelId="{C3A6F70B-69B5-4349-8DAF-1D0170011579}" type="presParOf" srcId="{A831A390-C94D-1E48-B958-8E946C13064C}" destId="{462074F9-517C-7A42-89E4-05F6908A9E71}" srcOrd="1" destOrd="0" presId="urn:microsoft.com/office/officeart/2005/8/layout/vList3"/>
    <dgm:cxn modelId="{C0F3B55D-AFD9-F142-AC60-E13E8680A7A7}" type="presParOf" srcId="{FB11B405-ED4B-7645-AA8D-3AAF689D821F}" destId="{167FB5A4-922E-F74C-891E-20AC4DAA4630}" srcOrd="3" destOrd="0" presId="urn:microsoft.com/office/officeart/2005/8/layout/vList3"/>
    <dgm:cxn modelId="{5364D764-EF57-DE4B-A4F3-A4AAC2C91A61}" type="presParOf" srcId="{FB11B405-ED4B-7645-AA8D-3AAF689D821F}" destId="{0759CDD4-26AC-584B-B53E-87855791B424}" srcOrd="4" destOrd="0" presId="urn:microsoft.com/office/officeart/2005/8/layout/vList3"/>
    <dgm:cxn modelId="{69AA05C3-37A3-5342-B22A-B278571F53CD}" type="presParOf" srcId="{0759CDD4-26AC-584B-B53E-87855791B424}" destId="{118BD7B6-7B20-9F44-AB05-E343CB25A040}" srcOrd="0" destOrd="0" presId="urn:microsoft.com/office/officeart/2005/8/layout/vList3"/>
    <dgm:cxn modelId="{9CEBE477-5A69-FC40-BE65-269079759C92}" type="presParOf" srcId="{0759CDD4-26AC-584B-B53E-87855791B424}" destId="{93A421A9-9E89-8648-94DB-7F9183490D7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3A98C2F-D8B8-C04E-879D-9103F4043E5C}" type="doc">
      <dgm:prSet loTypeId="urn:microsoft.com/office/officeart/2005/8/layout/hList3" loCatId="" qsTypeId="urn:microsoft.com/office/officeart/2005/8/quickstyle/simple2" qsCatId="simple" csTypeId="urn:microsoft.com/office/officeart/2005/8/colors/accent5_1" csCatId="accent5" phldr="1"/>
      <dgm:spPr/>
    </dgm:pt>
    <dgm:pt modelId="{30EBE087-A438-B842-A024-4D2816EC9038}">
      <dgm:prSet phldrT="[Text]" custT="1"/>
      <dgm:spPr/>
      <dgm:t>
        <a:bodyPr/>
        <a:lstStyle/>
        <a:p>
          <a:r>
            <a:rPr lang="en-US" sz="4400" b="1" dirty="0"/>
            <a:t>First, identify what staff need to know, then, provide…</a:t>
          </a:r>
        </a:p>
      </dgm:t>
    </dgm:pt>
    <dgm:pt modelId="{6B67AA2A-3A42-8A46-B749-B625F3EF9B89}" type="parTrans" cxnId="{89F1C2AF-DC53-4947-94A0-568E3BE131B3}">
      <dgm:prSet/>
      <dgm:spPr/>
      <dgm:t>
        <a:bodyPr/>
        <a:lstStyle/>
        <a:p>
          <a:endParaRPr lang="en-US" sz="3600"/>
        </a:p>
      </dgm:t>
    </dgm:pt>
    <dgm:pt modelId="{05C96752-912E-A842-B801-0F3AC84E65CE}" type="sibTrans" cxnId="{89F1C2AF-DC53-4947-94A0-568E3BE131B3}">
      <dgm:prSet custT="1"/>
      <dgm:spPr/>
      <dgm:t>
        <a:bodyPr/>
        <a:lstStyle/>
        <a:p>
          <a:endParaRPr lang="en-US" sz="3600"/>
        </a:p>
      </dgm:t>
    </dgm:pt>
    <dgm:pt modelId="{B99938D5-567C-F045-B591-0064C8DCC6BB}">
      <dgm:prSet phldrT="[Text]" custT="1"/>
      <dgm:spPr/>
      <dgm:t>
        <a:bodyPr/>
        <a:lstStyle/>
        <a:p>
          <a:r>
            <a:rPr lang="en-US" sz="3600" dirty="0"/>
            <a:t>Coaching/</a:t>
          </a:r>
        </a:p>
        <a:p>
          <a:r>
            <a:rPr lang="en-US" sz="3600" dirty="0"/>
            <a:t>Prompting</a:t>
          </a:r>
        </a:p>
      </dgm:t>
    </dgm:pt>
    <dgm:pt modelId="{E017AD56-8C7E-6A49-94A1-2A0A8ED200F8}" type="parTrans" cxnId="{E4C2F79D-D076-254F-84C4-D8E97E5C190B}">
      <dgm:prSet/>
      <dgm:spPr/>
      <dgm:t>
        <a:bodyPr/>
        <a:lstStyle/>
        <a:p>
          <a:endParaRPr lang="en-US" sz="3600"/>
        </a:p>
      </dgm:t>
    </dgm:pt>
    <dgm:pt modelId="{FEDED2EE-A37F-D746-892C-D1CC5AB7EF05}" type="sibTrans" cxnId="{E4C2F79D-D076-254F-84C4-D8E97E5C190B}">
      <dgm:prSet custT="1"/>
      <dgm:spPr/>
      <dgm:t>
        <a:bodyPr/>
        <a:lstStyle/>
        <a:p>
          <a:endParaRPr lang="en-US" sz="3600"/>
        </a:p>
      </dgm:t>
    </dgm:pt>
    <dgm:pt modelId="{9FC34C97-A64A-274A-864D-1EC4A071A611}">
      <dgm:prSet phldrT="[Text]" custT="1"/>
      <dgm:spPr/>
      <dgm:t>
        <a:bodyPr/>
        <a:lstStyle/>
        <a:p>
          <a:r>
            <a:rPr lang="en-US" sz="3600" dirty="0"/>
            <a:t>Explicit Training</a:t>
          </a:r>
        </a:p>
      </dgm:t>
    </dgm:pt>
    <dgm:pt modelId="{13182043-7E14-B944-9999-4A5FD867293C}" type="parTrans" cxnId="{D6E02CE4-020C-B34B-BA25-DD01F3F38D9C}">
      <dgm:prSet/>
      <dgm:spPr/>
      <dgm:t>
        <a:bodyPr/>
        <a:lstStyle/>
        <a:p>
          <a:endParaRPr lang="en-US" sz="3600"/>
        </a:p>
      </dgm:t>
    </dgm:pt>
    <dgm:pt modelId="{86030FF0-9B59-6749-9C7B-F326E2BD44A9}" type="sibTrans" cxnId="{D6E02CE4-020C-B34B-BA25-DD01F3F38D9C}">
      <dgm:prSet/>
      <dgm:spPr/>
      <dgm:t>
        <a:bodyPr/>
        <a:lstStyle/>
        <a:p>
          <a:endParaRPr lang="en-US" sz="3600"/>
        </a:p>
      </dgm:t>
    </dgm:pt>
    <dgm:pt modelId="{A11AC603-36BE-7B47-99BB-39F34A6D2D33}">
      <dgm:prSet phldrT="[Text]" custT="1"/>
      <dgm:spPr/>
      <dgm:t>
        <a:bodyPr/>
        <a:lstStyle/>
        <a:p>
          <a:r>
            <a:rPr lang="en-US" sz="3600" dirty="0"/>
            <a:t>Performance Feedback</a:t>
          </a:r>
        </a:p>
      </dgm:t>
    </dgm:pt>
    <dgm:pt modelId="{D13ECD4B-4814-DE47-BE34-443819197B21}" type="parTrans" cxnId="{35728828-F573-714F-B93C-C3F225314164}">
      <dgm:prSet/>
      <dgm:spPr/>
      <dgm:t>
        <a:bodyPr/>
        <a:lstStyle/>
        <a:p>
          <a:endParaRPr lang="en-US" sz="3600"/>
        </a:p>
      </dgm:t>
    </dgm:pt>
    <dgm:pt modelId="{329B02EC-78CA-894D-B277-0A099731A8AE}" type="sibTrans" cxnId="{35728828-F573-714F-B93C-C3F225314164}">
      <dgm:prSet custT="1"/>
      <dgm:spPr/>
      <dgm:t>
        <a:bodyPr/>
        <a:lstStyle/>
        <a:p>
          <a:endParaRPr lang="en-US" sz="3600"/>
        </a:p>
      </dgm:t>
    </dgm:pt>
    <dgm:pt modelId="{F8991093-2535-7441-B4A0-F52D2AB81A0E}" type="pres">
      <dgm:prSet presAssocID="{93A98C2F-D8B8-C04E-879D-9103F4043E5C}" presName="composite" presStyleCnt="0">
        <dgm:presLayoutVars>
          <dgm:chMax val="1"/>
          <dgm:dir/>
          <dgm:resizeHandles val="exact"/>
        </dgm:presLayoutVars>
      </dgm:prSet>
      <dgm:spPr/>
    </dgm:pt>
    <dgm:pt modelId="{6B6FE9D8-C496-A647-A319-08C4FF69F7E8}" type="pres">
      <dgm:prSet presAssocID="{30EBE087-A438-B842-A024-4D2816EC9038}" presName="roof" presStyleLbl="dkBgShp" presStyleIdx="0" presStyleCnt="2" custLinFactNeighborY="1403"/>
      <dgm:spPr/>
    </dgm:pt>
    <dgm:pt modelId="{1F797873-05B0-CC4F-9C3E-DD61DEF1D944}" type="pres">
      <dgm:prSet presAssocID="{30EBE087-A438-B842-A024-4D2816EC9038}" presName="pillars" presStyleCnt="0"/>
      <dgm:spPr/>
    </dgm:pt>
    <dgm:pt modelId="{153D09E4-796C-1546-92A9-0C28E8850574}" type="pres">
      <dgm:prSet presAssocID="{30EBE087-A438-B842-A024-4D2816EC9038}" presName="pillar1" presStyleLbl="node1" presStyleIdx="0" presStyleCnt="3">
        <dgm:presLayoutVars>
          <dgm:bulletEnabled val="1"/>
        </dgm:presLayoutVars>
      </dgm:prSet>
      <dgm:spPr/>
    </dgm:pt>
    <dgm:pt modelId="{6E922989-F7C2-4A43-8237-9C757BD4133A}" type="pres">
      <dgm:prSet presAssocID="{B99938D5-567C-F045-B591-0064C8DCC6BB}" presName="pillarX" presStyleLbl="node1" presStyleIdx="1" presStyleCnt="3">
        <dgm:presLayoutVars>
          <dgm:bulletEnabled val="1"/>
        </dgm:presLayoutVars>
      </dgm:prSet>
      <dgm:spPr/>
    </dgm:pt>
    <dgm:pt modelId="{678DE44B-0551-FC4E-8B9E-7E60789003EE}" type="pres">
      <dgm:prSet presAssocID="{A11AC603-36BE-7B47-99BB-39F34A6D2D33}" presName="pillarX" presStyleLbl="node1" presStyleIdx="2" presStyleCnt="3">
        <dgm:presLayoutVars>
          <dgm:bulletEnabled val="1"/>
        </dgm:presLayoutVars>
      </dgm:prSet>
      <dgm:spPr/>
    </dgm:pt>
    <dgm:pt modelId="{7AB94DD3-CAF8-BD4F-A2B2-48810E4E705C}" type="pres">
      <dgm:prSet presAssocID="{30EBE087-A438-B842-A024-4D2816EC9038}" presName="base" presStyleLbl="dkBgShp" presStyleIdx="1" presStyleCnt="2"/>
      <dgm:spPr/>
    </dgm:pt>
  </dgm:ptLst>
  <dgm:cxnLst>
    <dgm:cxn modelId="{E4E9E118-EB02-E744-B446-6882B4CDD002}" type="presOf" srcId="{30EBE087-A438-B842-A024-4D2816EC9038}" destId="{6B6FE9D8-C496-A647-A319-08C4FF69F7E8}" srcOrd="0" destOrd="0" presId="urn:microsoft.com/office/officeart/2005/8/layout/hList3"/>
    <dgm:cxn modelId="{35728828-F573-714F-B93C-C3F225314164}" srcId="{30EBE087-A438-B842-A024-4D2816EC9038}" destId="{A11AC603-36BE-7B47-99BB-39F34A6D2D33}" srcOrd="2" destOrd="0" parTransId="{D13ECD4B-4814-DE47-BE34-443819197B21}" sibTransId="{329B02EC-78CA-894D-B277-0A099731A8AE}"/>
    <dgm:cxn modelId="{E8E1D13B-6FC5-8E4A-9519-A09690EE92B2}" type="presOf" srcId="{B99938D5-567C-F045-B591-0064C8DCC6BB}" destId="{6E922989-F7C2-4A43-8237-9C757BD4133A}" srcOrd="0" destOrd="0" presId="urn:microsoft.com/office/officeart/2005/8/layout/hList3"/>
    <dgm:cxn modelId="{ABF2A443-DF28-8943-A6F5-C2D94ED7386A}" type="presOf" srcId="{A11AC603-36BE-7B47-99BB-39F34A6D2D33}" destId="{678DE44B-0551-FC4E-8B9E-7E60789003EE}" srcOrd="0" destOrd="0" presId="urn:microsoft.com/office/officeart/2005/8/layout/hList3"/>
    <dgm:cxn modelId="{E4C2F79D-D076-254F-84C4-D8E97E5C190B}" srcId="{30EBE087-A438-B842-A024-4D2816EC9038}" destId="{B99938D5-567C-F045-B591-0064C8DCC6BB}" srcOrd="1" destOrd="0" parTransId="{E017AD56-8C7E-6A49-94A1-2A0A8ED200F8}" sibTransId="{FEDED2EE-A37F-D746-892C-D1CC5AB7EF05}"/>
    <dgm:cxn modelId="{E3F000A0-1E35-084D-9B84-2E1B00766862}" type="presOf" srcId="{93A98C2F-D8B8-C04E-879D-9103F4043E5C}" destId="{F8991093-2535-7441-B4A0-F52D2AB81A0E}" srcOrd="0" destOrd="0" presId="urn:microsoft.com/office/officeart/2005/8/layout/hList3"/>
    <dgm:cxn modelId="{89F1C2AF-DC53-4947-94A0-568E3BE131B3}" srcId="{93A98C2F-D8B8-C04E-879D-9103F4043E5C}" destId="{30EBE087-A438-B842-A024-4D2816EC9038}" srcOrd="0" destOrd="0" parTransId="{6B67AA2A-3A42-8A46-B749-B625F3EF9B89}" sibTransId="{05C96752-912E-A842-B801-0F3AC84E65CE}"/>
    <dgm:cxn modelId="{9727EFB2-1371-1340-AA8A-CAABEC35C5D4}" type="presOf" srcId="{9FC34C97-A64A-274A-864D-1EC4A071A611}" destId="{153D09E4-796C-1546-92A9-0C28E8850574}" srcOrd="0" destOrd="0" presId="urn:microsoft.com/office/officeart/2005/8/layout/hList3"/>
    <dgm:cxn modelId="{D6E02CE4-020C-B34B-BA25-DD01F3F38D9C}" srcId="{30EBE087-A438-B842-A024-4D2816EC9038}" destId="{9FC34C97-A64A-274A-864D-1EC4A071A611}" srcOrd="0" destOrd="0" parTransId="{13182043-7E14-B944-9999-4A5FD867293C}" sibTransId="{86030FF0-9B59-6749-9C7B-F326E2BD44A9}"/>
    <dgm:cxn modelId="{2EB9DD39-8D08-4341-A02E-904AB1188FD8}" type="presParOf" srcId="{F8991093-2535-7441-B4A0-F52D2AB81A0E}" destId="{6B6FE9D8-C496-A647-A319-08C4FF69F7E8}" srcOrd="0" destOrd="0" presId="urn:microsoft.com/office/officeart/2005/8/layout/hList3"/>
    <dgm:cxn modelId="{7301C72E-B183-6C41-9A90-ACE3B6F2C429}" type="presParOf" srcId="{F8991093-2535-7441-B4A0-F52D2AB81A0E}" destId="{1F797873-05B0-CC4F-9C3E-DD61DEF1D944}" srcOrd="1" destOrd="0" presId="urn:microsoft.com/office/officeart/2005/8/layout/hList3"/>
    <dgm:cxn modelId="{39234B7B-4A1E-234F-82A1-17661105793C}" type="presParOf" srcId="{1F797873-05B0-CC4F-9C3E-DD61DEF1D944}" destId="{153D09E4-796C-1546-92A9-0C28E8850574}" srcOrd="0" destOrd="0" presId="urn:microsoft.com/office/officeart/2005/8/layout/hList3"/>
    <dgm:cxn modelId="{B801A6F0-D17B-C74A-B5B5-1AD2631AA51B}" type="presParOf" srcId="{1F797873-05B0-CC4F-9C3E-DD61DEF1D944}" destId="{6E922989-F7C2-4A43-8237-9C757BD4133A}" srcOrd="1" destOrd="0" presId="urn:microsoft.com/office/officeart/2005/8/layout/hList3"/>
    <dgm:cxn modelId="{0CD9C530-69E9-6D43-8743-4401228737C4}" type="presParOf" srcId="{1F797873-05B0-CC4F-9C3E-DD61DEF1D944}" destId="{678DE44B-0551-FC4E-8B9E-7E60789003EE}" srcOrd="2" destOrd="0" presId="urn:microsoft.com/office/officeart/2005/8/layout/hList3"/>
    <dgm:cxn modelId="{3AB96592-9CB7-3240-93AD-B5793EA37EB9}" type="presParOf" srcId="{F8991093-2535-7441-B4A0-F52D2AB81A0E}" destId="{7AB94DD3-CAF8-BD4F-A2B2-48810E4E705C}"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1F07DEE-0461-F540-8BAC-1F086F062D99}" type="doc">
      <dgm:prSet loTypeId="urn:microsoft.com/office/officeart/2005/8/layout/hProcess9" loCatId="process" qsTypeId="urn:microsoft.com/office/officeart/2005/8/quickstyle/simple1" qsCatId="simple" csTypeId="urn:microsoft.com/office/officeart/2005/8/colors/accent1_1" csCatId="accent1"/>
      <dgm:spPr/>
      <dgm:t>
        <a:bodyPr/>
        <a:lstStyle/>
        <a:p>
          <a:endParaRPr lang="en-US"/>
        </a:p>
      </dgm:t>
    </dgm:pt>
    <dgm:pt modelId="{80992CB3-3F76-6646-946E-19E46B4DB0BF}">
      <dgm:prSet custT="1"/>
      <dgm:spPr/>
      <dgm:t>
        <a:bodyPr/>
        <a:lstStyle/>
        <a:p>
          <a:r>
            <a:rPr lang="en-US" sz="2400" b="0" i="0"/>
            <a:t>Allows comparisons between groups (e.g., grade, gender, (dis)ability, race/ethnicity, etc.)</a:t>
          </a:r>
          <a:endParaRPr lang="en-US" sz="2400"/>
        </a:p>
      </dgm:t>
    </dgm:pt>
    <dgm:pt modelId="{B374ACF4-2B36-4446-A1D8-F8B78F19E448}" type="parTrans" cxnId="{1C33B6A9-8AAC-4849-AB0F-954C84B17F7E}">
      <dgm:prSet/>
      <dgm:spPr/>
      <dgm:t>
        <a:bodyPr/>
        <a:lstStyle/>
        <a:p>
          <a:endParaRPr lang="en-US"/>
        </a:p>
      </dgm:t>
    </dgm:pt>
    <dgm:pt modelId="{984A3E6C-FFBF-F64C-884B-EA34C4986486}" type="sibTrans" cxnId="{1C33B6A9-8AAC-4849-AB0F-954C84B17F7E}">
      <dgm:prSet/>
      <dgm:spPr/>
      <dgm:t>
        <a:bodyPr/>
        <a:lstStyle/>
        <a:p>
          <a:endParaRPr lang="en-US"/>
        </a:p>
      </dgm:t>
    </dgm:pt>
    <dgm:pt modelId="{91FDA5AB-85C9-4348-AB9E-621BB1233962}">
      <dgm:prSet/>
      <dgm:spPr/>
      <dgm:t>
        <a:bodyPr/>
        <a:lstStyle/>
        <a:p>
          <a:r>
            <a:rPr lang="en-US" b="0" i="0"/>
            <a:t>Facilitates development of precise problem statements</a:t>
          </a:r>
          <a:endParaRPr lang="en-US"/>
        </a:p>
      </dgm:t>
    </dgm:pt>
    <dgm:pt modelId="{8E095E00-6A29-1647-8978-AD5543C56188}" type="parTrans" cxnId="{17904AA4-DE64-1147-B189-1867200174BF}">
      <dgm:prSet/>
      <dgm:spPr/>
      <dgm:t>
        <a:bodyPr/>
        <a:lstStyle/>
        <a:p>
          <a:endParaRPr lang="en-US"/>
        </a:p>
      </dgm:t>
    </dgm:pt>
    <dgm:pt modelId="{ACC76FCF-5DA0-144B-97E6-BA7EB7DB5898}" type="sibTrans" cxnId="{17904AA4-DE64-1147-B189-1867200174BF}">
      <dgm:prSet/>
      <dgm:spPr/>
      <dgm:t>
        <a:bodyPr/>
        <a:lstStyle/>
        <a:p>
          <a:endParaRPr lang="en-US"/>
        </a:p>
      </dgm:t>
    </dgm:pt>
    <dgm:pt modelId="{BE8B27D0-9D4B-F143-977E-7083CC044BC6}">
      <dgm:prSet/>
      <dgm:spPr/>
      <dgm:t>
        <a:bodyPr/>
        <a:lstStyle/>
        <a:p>
          <a:r>
            <a:rPr lang="en-US" b="0" i="0"/>
            <a:t>Supports equitable decision-making</a:t>
          </a:r>
          <a:endParaRPr lang="en-US"/>
        </a:p>
      </dgm:t>
    </dgm:pt>
    <dgm:pt modelId="{147B2E44-B936-BC4D-83F3-FE4B29E619FD}" type="parTrans" cxnId="{5D2ED253-895F-AE47-9A6D-A24C05A06C29}">
      <dgm:prSet/>
      <dgm:spPr/>
      <dgm:t>
        <a:bodyPr/>
        <a:lstStyle/>
        <a:p>
          <a:endParaRPr lang="en-US"/>
        </a:p>
      </dgm:t>
    </dgm:pt>
    <dgm:pt modelId="{FF019400-FD94-4149-B443-3039920420A8}" type="sibTrans" cxnId="{5D2ED253-895F-AE47-9A6D-A24C05A06C29}">
      <dgm:prSet/>
      <dgm:spPr/>
      <dgm:t>
        <a:bodyPr/>
        <a:lstStyle/>
        <a:p>
          <a:endParaRPr lang="en-US"/>
        </a:p>
      </dgm:t>
    </dgm:pt>
    <dgm:pt modelId="{F22C68A1-D0E7-044C-87FE-DC1EE6F36385}" type="pres">
      <dgm:prSet presAssocID="{61F07DEE-0461-F540-8BAC-1F086F062D99}" presName="CompostProcess" presStyleCnt="0">
        <dgm:presLayoutVars>
          <dgm:dir/>
          <dgm:resizeHandles val="exact"/>
        </dgm:presLayoutVars>
      </dgm:prSet>
      <dgm:spPr/>
    </dgm:pt>
    <dgm:pt modelId="{1F0E8F45-A724-6446-AC73-4F5B2AFB16DB}" type="pres">
      <dgm:prSet presAssocID="{61F07DEE-0461-F540-8BAC-1F086F062D99}" presName="arrow" presStyleLbl="bgShp" presStyleIdx="0" presStyleCnt="1"/>
      <dgm:spPr/>
    </dgm:pt>
    <dgm:pt modelId="{ACDBFEAD-2DB7-1347-9DAA-B14C5C418F62}" type="pres">
      <dgm:prSet presAssocID="{61F07DEE-0461-F540-8BAC-1F086F062D99}" presName="linearProcess" presStyleCnt="0"/>
      <dgm:spPr/>
    </dgm:pt>
    <dgm:pt modelId="{AE81A920-697B-824C-9BB9-B262050B7CED}" type="pres">
      <dgm:prSet presAssocID="{80992CB3-3F76-6646-946E-19E46B4DB0BF}" presName="textNode" presStyleLbl="node1" presStyleIdx="0" presStyleCnt="3">
        <dgm:presLayoutVars>
          <dgm:bulletEnabled val="1"/>
        </dgm:presLayoutVars>
      </dgm:prSet>
      <dgm:spPr/>
    </dgm:pt>
    <dgm:pt modelId="{F77191AE-77E2-024D-AAD0-758CD5560B9E}" type="pres">
      <dgm:prSet presAssocID="{984A3E6C-FFBF-F64C-884B-EA34C4986486}" presName="sibTrans" presStyleCnt="0"/>
      <dgm:spPr/>
    </dgm:pt>
    <dgm:pt modelId="{CCC0D69D-87CC-3A4E-9D05-AF7C18FF2C8D}" type="pres">
      <dgm:prSet presAssocID="{91FDA5AB-85C9-4348-AB9E-621BB1233962}" presName="textNode" presStyleLbl="node1" presStyleIdx="1" presStyleCnt="3">
        <dgm:presLayoutVars>
          <dgm:bulletEnabled val="1"/>
        </dgm:presLayoutVars>
      </dgm:prSet>
      <dgm:spPr/>
    </dgm:pt>
    <dgm:pt modelId="{AC29A350-7B51-014C-A6AE-3DF368CD435A}" type="pres">
      <dgm:prSet presAssocID="{ACC76FCF-5DA0-144B-97E6-BA7EB7DB5898}" presName="sibTrans" presStyleCnt="0"/>
      <dgm:spPr/>
    </dgm:pt>
    <dgm:pt modelId="{12154F80-DDB8-DD4D-8F6E-F4FCA02DAE0E}" type="pres">
      <dgm:prSet presAssocID="{BE8B27D0-9D4B-F143-977E-7083CC044BC6}" presName="textNode" presStyleLbl="node1" presStyleIdx="2" presStyleCnt="3">
        <dgm:presLayoutVars>
          <dgm:bulletEnabled val="1"/>
        </dgm:presLayoutVars>
      </dgm:prSet>
      <dgm:spPr/>
    </dgm:pt>
  </dgm:ptLst>
  <dgm:cxnLst>
    <dgm:cxn modelId="{3B53DA44-2E1B-2B4F-977E-9044FE728008}" type="presOf" srcId="{BE8B27D0-9D4B-F143-977E-7083CC044BC6}" destId="{12154F80-DDB8-DD4D-8F6E-F4FCA02DAE0E}" srcOrd="0" destOrd="0" presId="urn:microsoft.com/office/officeart/2005/8/layout/hProcess9"/>
    <dgm:cxn modelId="{5D2ED253-895F-AE47-9A6D-A24C05A06C29}" srcId="{61F07DEE-0461-F540-8BAC-1F086F062D99}" destId="{BE8B27D0-9D4B-F143-977E-7083CC044BC6}" srcOrd="2" destOrd="0" parTransId="{147B2E44-B936-BC4D-83F3-FE4B29E619FD}" sibTransId="{FF019400-FD94-4149-B443-3039920420A8}"/>
    <dgm:cxn modelId="{17904AA4-DE64-1147-B189-1867200174BF}" srcId="{61F07DEE-0461-F540-8BAC-1F086F062D99}" destId="{91FDA5AB-85C9-4348-AB9E-621BB1233962}" srcOrd="1" destOrd="0" parTransId="{8E095E00-6A29-1647-8978-AD5543C56188}" sibTransId="{ACC76FCF-5DA0-144B-97E6-BA7EB7DB5898}"/>
    <dgm:cxn modelId="{1C33B6A9-8AAC-4849-AB0F-954C84B17F7E}" srcId="{61F07DEE-0461-F540-8BAC-1F086F062D99}" destId="{80992CB3-3F76-6646-946E-19E46B4DB0BF}" srcOrd="0" destOrd="0" parTransId="{B374ACF4-2B36-4446-A1D8-F8B78F19E448}" sibTransId="{984A3E6C-FFBF-F64C-884B-EA34C4986486}"/>
    <dgm:cxn modelId="{F15451E9-7F32-0E4D-9B26-9E52CE1C59DB}" type="presOf" srcId="{61F07DEE-0461-F540-8BAC-1F086F062D99}" destId="{F22C68A1-D0E7-044C-87FE-DC1EE6F36385}" srcOrd="0" destOrd="0" presId="urn:microsoft.com/office/officeart/2005/8/layout/hProcess9"/>
    <dgm:cxn modelId="{AB3A0BF8-EDC6-DE49-A35E-D404EE11B61B}" type="presOf" srcId="{80992CB3-3F76-6646-946E-19E46B4DB0BF}" destId="{AE81A920-697B-824C-9BB9-B262050B7CED}" srcOrd="0" destOrd="0" presId="urn:microsoft.com/office/officeart/2005/8/layout/hProcess9"/>
    <dgm:cxn modelId="{B453C0FD-4468-CA48-9958-FA5A607E7E59}" type="presOf" srcId="{91FDA5AB-85C9-4348-AB9E-621BB1233962}" destId="{CCC0D69D-87CC-3A4E-9D05-AF7C18FF2C8D}" srcOrd="0" destOrd="0" presId="urn:microsoft.com/office/officeart/2005/8/layout/hProcess9"/>
    <dgm:cxn modelId="{926FECF9-66C4-4B42-8A2B-F3BDFAC0DFEF}" type="presParOf" srcId="{F22C68A1-D0E7-044C-87FE-DC1EE6F36385}" destId="{1F0E8F45-A724-6446-AC73-4F5B2AFB16DB}" srcOrd="0" destOrd="0" presId="urn:microsoft.com/office/officeart/2005/8/layout/hProcess9"/>
    <dgm:cxn modelId="{5C398ACA-81C6-ED4F-B13D-9B9BAF1D382B}" type="presParOf" srcId="{F22C68A1-D0E7-044C-87FE-DC1EE6F36385}" destId="{ACDBFEAD-2DB7-1347-9DAA-B14C5C418F62}" srcOrd="1" destOrd="0" presId="urn:microsoft.com/office/officeart/2005/8/layout/hProcess9"/>
    <dgm:cxn modelId="{DD20CF2A-626B-4343-B99E-781641F99FEA}" type="presParOf" srcId="{ACDBFEAD-2DB7-1347-9DAA-B14C5C418F62}" destId="{AE81A920-697B-824C-9BB9-B262050B7CED}" srcOrd="0" destOrd="0" presId="urn:microsoft.com/office/officeart/2005/8/layout/hProcess9"/>
    <dgm:cxn modelId="{0E96DB0F-C6E8-6547-85CA-E8E1B262EE16}" type="presParOf" srcId="{ACDBFEAD-2DB7-1347-9DAA-B14C5C418F62}" destId="{F77191AE-77E2-024D-AAD0-758CD5560B9E}" srcOrd="1" destOrd="0" presId="urn:microsoft.com/office/officeart/2005/8/layout/hProcess9"/>
    <dgm:cxn modelId="{7E6D14C4-8E67-6740-BC9C-BAA9277F1B33}" type="presParOf" srcId="{ACDBFEAD-2DB7-1347-9DAA-B14C5C418F62}" destId="{CCC0D69D-87CC-3A4E-9D05-AF7C18FF2C8D}" srcOrd="2" destOrd="0" presId="urn:microsoft.com/office/officeart/2005/8/layout/hProcess9"/>
    <dgm:cxn modelId="{243C32DD-F61D-C347-AACC-2F294F512A87}" type="presParOf" srcId="{ACDBFEAD-2DB7-1347-9DAA-B14C5C418F62}" destId="{AC29A350-7B51-014C-A6AE-3DF368CD435A}" srcOrd="3" destOrd="0" presId="urn:microsoft.com/office/officeart/2005/8/layout/hProcess9"/>
    <dgm:cxn modelId="{586108E3-BDA5-3A40-93C9-BFC8EE688F39}" type="presParOf" srcId="{ACDBFEAD-2DB7-1347-9DAA-B14C5C418F62}" destId="{12154F80-DDB8-DD4D-8F6E-F4FCA02DAE0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1AA05BD-9351-7F4C-B7E1-71D5F053D530}" type="doc">
      <dgm:prSet loTypeId="urn:microsoft.com/office/officeart/2005/8/layout/process1" loCatId="process" qsTypeId="urn:microsoft.com/office/officeart/2005/8/quickstyle/simple1" qsCatId="simple" csTypeId="urn:microsoft.com/office/officeart/2005/8/colors/accent1_1" csCatId="accent1"/>
      <dgm:spPr/>
      <dgm:t>
        <a:bodyPr/>
        <a:lstStyle/>
        <a:p>
          <a:endParaRPr lang="en-US"/>
        </a:p>
      </dgm:t>
    </dgm:pt>
    <dgm:pt modelId="{677EC0D4-DAF9-3243-942A-1C7EED8160F5}">
      <dgm:prSet/>
      <dgm:spPr/>
      <dgm:t>
        <a:bodyPr/>
        <a:lstStyle/>
        <a:p>
          <a:r>
            <a:rPr lang="en-US" b="0" i="0"/>
            <a:t>Identify a question</a:t>
          </a:r>
          <a:endParaRPr lang="en-US"/>
        </a:p>
      </dgm:t>
    </dgm:pt>
    <dgm:pt modelId="{F0BE39F2-E899-544B-95D2-48DCDCC9B0DC}" type="parTrans" cxnId="{49127799-1621-DD4A-8C9C-F5B54EC238EF}">
      <dgm:prSet/>
      <dgm:spPr/>
      <dgm:t>
        <a:bodyPr/>
        <a:lstStyle/>
        <a:p>
          <a:endParaRPr lang="en-US"/>
        </a:p>
      </dgm:t>
    </dgm:pt>
    <dgm:pt modelId="{EA3EFDED-CFE0-D940-A013-B78BDD43CCDC}" type="sibTrans" cxnId="{49127799-1621-DD4A-8C9C-F5B54EC238EF}">
      <dgm:prSet/>
      <dgm:spPr/>
      <dgm:t>
        <a:bodyPr/>
        <a:lstStyle/>
        <a:p>
          <a:endParaRPr lang="en-US"/>
        </a:p>
      </dgm:t>
    </dgm:pt>
    <dgm:pt modelId="{8D8AB0E5-C559-FA42-AB9D-B6EB4D478C8F}">
      <dgm:prSet/>
      <dgm:spPr/>
      <dgm:t>
        <a:bodyPr/>
        <a:lstStyle/>
        <a:p>
          <a:r>
            <a:rPr lang="en-US" b="0" i="0" dirty="0"/>
            <a:t>Identify the data source</a:t>
          </a:r>
          <a:endParaRPr lang="en-US" dirty="0"/>
        </a:p>
      </dgm:t>
    </dgm:pt>
    <dgm:pt modelId="{793BAC4A-C048-7248-9F75-32FD60FC272F}" type="parTrans" cxnId="{3EE55979-1481-8946-8ACE-670F7A963E45}">
      <dgm:prSet/>
      <dgm:spPr/>
      <dgm:t>
        <a:bodyPr/>
        <a:lstStyle/>
        <a:p>
          <a:endParaRPr lang="en-US"/>
        </a:p>
      </dgm:t>
    </dgm:pt>
    <dgm:pt modelId="{C3091245-A85A-D546-8970-218C8F160206}" type="sibTrans" cxnId="{3EE55979-1481-8946-8ACE-670F7A963E45}">
      <dgm:prSet/>
      <dgm:spPr/>
      <dgm:t>
        <a:bodyPr/>
        <a:lstStyle/>
        <a:p>
          <a:endParaRPr lang="en-US"/>
        </a:p>
      </dgm:t>
    </dgm:pt>
    <dgm:pt modelId="{A599C3E1-4988-BD4B-A732-62D23B5F08BF}">
      <dgm:prSet/>
      <dgm:spPr/>
      <dgm:t>
        <a:bodyPr/>
        <a:lstStyle/>
        <a:p>
          <a:r>
            <a:rPr lang="en-US" b="0" i="0"/>
            <a:t>Disaggregate the data to answer the question</a:t>
          </a:r>
          <a:endParaRPr lang="en-US"/>
        </a:p>
      </dgm:t>
    </dgm:pt>
    <dgm:pt modelId="{F20B94F6-D9F1-274E-A042-6E0859FC5860}" type="parTrans" cxnId="{A33B674B-8E2D-D549-B703-88525577AC7A}">
      <dgm:prSet/>
      <dgm:spPr/>
      <dgm:t>
        <a:bodyPr/>
        <a:lstStyle/>
        <a:p>
          <a:endParaRPr lang="en-US"/>
        </a:p>
      </dgm:t>
    </dgm:pt>
    <dgm:pt modelId="{AB6A3426-79DA-574E-9F23-384B5EC105A6}" type="sibTrans" cxnId="{A33B674B-8E2D-D549-B703-88525577AC7A}">
      <dgm:prSet/>
      <dgm:spPr/>
      <dgm:t>
        <a:bodyPr/>
        <a:lstStyle/>
        <a:p>
          <a:endParaRPr lang="en-US"/>
        </a:p>
      </dgm:t>
    </dgm:pt>
    <dgm:pt modelId="{3A9204B5-22FF-3F45-93BF-C425DED67411}" type="pres">
      <dgm:prSet presAssocID="{A1AA05BD-9351-7F4C-B7E1-71D5F053D530}" presName="Name0" presStyleCnt="0">
        <dgm:presLayoutVars>
          <dgm:dir/>
          <dgm:resizeHandles val="exact"/>
        </dgm:presLayoutVars>
      </dgm:prSet>
      <dgm:spPr/>
    </dgm:pt>
    <dgm:pt modelId="{D162FCB1-1184-594C-9BA5-64CB9FF0FF58}" type="pres">
      <dgm:prSet presAssocID="{677EC0D4-DAF9-3243-942A-1C7EED8160F5}" presName="node" presStyleLbl="node1" presStyleIdx="0" presStyleCnt="3">
        <dgm:presLayoutVars>
          <dgm:bulletEnabled val="1"/>
        </dgm:presLayoutVars>
      </dgm:prSet>
      <dgm:spPr/>
    </dgm:pt>
    <dgm:pt modelId="{585CE7F1-0ACC-A448-8370-90B6A61211DB}" type="pres">
      <dgm:prSet presAssocID="{EA3EFDED-CFE0-D940-A013-B78BDD43CCDC}" presName="sibTrans" presStyleLbl="sibTrans2D1" presStyleIdx="0" presStyleCnt="2"/>
      <dgm:spPr/>
    </dgm:pt>
    <dgm:pt modelId="{9D70F55B-6FF9-5547-92B4-22B041714759}" type="pres">
      <dgm:prSet presAssocID="{EA3EFDED-CFE0-D940-A013-B78BDD43CCDC}" presName="connectorText" presStyleLbl="sibTrans2D1" presStyleIdx="0" presStyleCnt="2"/>
      <dgm:spPr/>
    </dgm:pt>
    <dgm:pt modelId="{AF441A45-57B9-A94A-B458-E55628048A82}" type="pres">
      <dgm:prSet presAssocID="{8D8AB0E5-C559-FA42-AB9D-B6EB4D478C8F}" presName="node" presStyleLbl="node1" presStyleIdx="1" presStyleCnt="3">
        <dgm:presLayoutVars>
          <dgm:bulletEnabled val="1"/>
        </dgm:presLayoutVars>
      </dgm:prSet>
      <dgm:spPr/>
    </dgm:pt>
    <dgm:pt modelId="{60732846-9901-AA43-ADFC-38939424EF94}" type="pres">
      <dgm:prSet presAssocID="{C3091245-A85A-D546-8970-218C8F160206}" presName="sibTrans" presStyleLbl="sibTrans2D1" presStyleIdx="1" presStyleCnt="2"/>
      <dgm:spPr/>
    </dgm:pt>
    <dgm:pt modelId="{B696EDDE-AA9A-D244-AF52-8762C90F215B}" type="pres">
      <dgm:prSet presAssocID="{C3091245-A85A-D546-8970-218C8F160206}" presName="connectorText" presStyleLbl="sibTrans2D1" presStyleIdx="1" presStyleCnt="2"/>
      <dgm:spPr/>
    </dgm:pt>
    <dgm:pt modelId="{44DAAB2D-CCB5-A44B-A86E-FD228FC474F4}" type="pres">
      <dgm:prSet presAssocID="{A599C3E1-4988-BD4B-A732-62D23B5F08BF}" presName="node" presStyleLbl="node1" presStyleIdx="2" presStyleCnt="3">
        <dgm:presLayoutVars>
          <dgm:bulletEnabled val="1"/>
        </dgm:presLayoutVars>
      </dgm:prSet>
      <dgm:spPr/>
    </dgm:pt>
  </dgm:ptLst>
  <dgm:cxnLst>
    <dgm:cxn modelId="{037CE615-2ECD-4241-BA52-A974844B945E}" type="presOf" srcId="{A1AA05BD-9351-7F4C-B7E1-71D5F053D530}" destId="{3A9204B5-22FF-3F45-93BF-C425DED67411}" srcOrd="0" destOrd="0" presId="urn:microsoft.com/office/officeart/2005/8/layout/process1"/>
    <dgm:cxn modelId="{4D726267-1FA8-A04C-A6D0-358ED8DB7810}" type="presOf" srcId="{EA3EFDED-CFE0-D940-A013-B78BDD43CCDC}" destId="{585CE7F1-0ACC-A448-8370-90B6A61211DB}" srcOrd="0" destOrd="0" presId="urn:microsoft.com/office/officeart/2005/8/layout/process1"/>
    <dgm:cxn modelId="{3B1FA847-332E-0E41-8A3E-8A7FC0501397}" type="presOf" srcId="{C3091245-A85A-D546-8970-218C8F160206}" destId="{B696EDDE-AA9A-D244-AF52-8762C90F215B}" srcOrd="1" destOrd="0" presId="urn:microsoft.com/office/officeart/2005/8/layout/process1"/>
    <dgm:cxn modelId="{A33B674B-8E2D-D549-B703-88525577AC7A}" srcId="{A1AA05BD-9351-7F4C-B7E1-71D5F053D530}" destId="{A599C3E1-4988-BD4B-A732-62D23B5F08BF}" srcOrd="2" destOrd="0" parTransId="{F20B94F6-D9F1-274E-A042-6E0859FC5860}" sibTransId="{AB6A3426-79DA-574E-9F23-384B5EC105A6}"/>
    <dgm:cxn modelId="{3EE55979-1481-8946-8ACE-670F7A963E45}" srcId="{A1AA05BD-9351-7F4C-B7E1-71D5F053D530}" destId="{8D8AB0E5-C559-FA42-AB9D-B6EB4D478C8F}" srcOrd="1" destOrd="0" parTransId="{793BAC4A-C048-7248-9F75-32FD60FC272F}" sibTransId="{C3091245-A85A-D546-8970-218C8F160206}"/>
    <dgm:cxn modelId="{C9F2FD59-6672-0F4D-AA09-64AA32ECDC23}" type="presOf" srcId="{EA3EFDED-CFE0-D940-A013-B78BDD43CCDC}" destId="{9D70F55B-6FF9-5547-92B4-22B041714759}" srcOrd="1" destOrd="0" presId="urn:microsoft.com/office/officeart/2005/8/layout/process1"/>
    <dgm:cxn modelId="{AFD8F791-396D-6645-8D4C-8C394B47EF9D}" type="presOf" srcId="{A599C3E1-4988-BD4B-A732-62D23B5F08BF}" destId="{44DAAB2D-CCB5-A44B-A86E-FD228FC474F4}" srcOrd="0" destOrd="0" presId="urn:microsoft.com/office/officeart/2005/8/layout/process1"/>
    <dgm:cxn modelId="{398A0993-C713-9140-A614-8DB898C9094D}" type="presOf" srcId="{677EC0D4-DAF9-3243-942A-1C7EED8160F5}" destId="{D162FCB1-1184-594C-9BA5-64CB9FF0FF58}" srcOrd="0" destOrd="0" presId="urn:microsoft.com/office/officeart/2005/8/layout/process1"/>
    <dgm:cxn modelId="{49127799-1621-DD4A-8C9C-F5B54EC238EF}" srcId="{A1AA05BD-9351-7F4C-B7E1-71D5F053D530}" destId="{677EC0D4-DAF9-3243-942A-1C7EED8160F5}" srcOrd="0" destOrd="0" parTransId="{F0BE39F2-E899-544B-95D2-48DCDCC9B0DC}" sibTransId="{EA3EFDED-CFE0-D940-A013-B78BDD43CCDC}"/>
    <dgm:cxn modelId="{12F7DCF5-13A8-1D43-A750-BBDCAC8235B2}" type="presOf" srcId="{C3091245-A85A-D546-8970-218C8F160206}" destId="{60732846-9901-AA43-ADFC-38939424EF94}" srcOrd="0" destOrd="0" presId="urn:microsoft.com/office/officeart/2005/8/layout/process1"/>
    <dgm:cxn modelId="{6C3564FE-E9F8-0A41-A642-2F19EFD75F4A}" type="presOf" srcId="{8D8AB0E5-C559-FA42-AB9D-B6EB4D478C8F}" destId="{AF441A45-57B9-A94A-B458-E55628048A82}" srcOrd="0" destOrd="0" presId="urn:microsoft.com/office/officeart/2005/8/layout/process1"/>
    <dgm:cxn modelId="{4D126AC6-EF09-794A-B526-63577878F311}" type="presParOf" srcId="{3A9204B5-22FF-3F45-93BF-C425DED67411}" destId="{D162FCB1-1184-594C-9BA5-64CB9FF0FF58}" srcOrd="0" destOrd="0" presId="urn:microsoft.com/office/officeart/2005/8/layout/process1"/>
    <dgm:cxn modelId="{E907E172-7AF5-E749-BE0A-FE9035F7BCDD}" type="presParOf" srcId="{3A9204B5-22FF-3F45-93BF-C425DED67411}" destId="{585CE7F1-0ACC-A448-8370-90B6A61211DB}" srcOrd="1" destOrd="0" presId="urn:microsoft.com/office/officeart/2005/8/layout/process1"/>
    <dgm:cxn modelId="{925A75C6-D1AD-164B-9070-63574B39A268}" type="presParOf" srcId="{585CE7F1-0ACC-A448-8370-90B6A61211DB}" destId="{9D70F55B-6FF9-5547-92B4-22B041714759}" srcOrd="0" destOrd="0" presId="urn:microsoft.com/office/officeart/2005/8/layout/process1"/>
    <dgm:cxn modelId="{1A0439FC-60F9-CF4D-A3A0-E0E4EB11678E}" type="presParOf" srcId="{3A9204B5-22FF-3F45-93BF-C425DED67411}" destId="{AF441A45-57B9-A94A-B458-E55628048A82}" srcOrd="2" destOrd="0" presId="urn:microsoft.com/office/officeart/2005/8/layout/process1"/>
    <dgm:cxn modelId="{37A617E7-C60D-4F41-8D3A-FE73C822AD3A}" type="presParOf" srcId="{3A9204B5-22FF-3F45-93BF-C425DED67411}" destId="{60732846-9901-AA43-ADFC-38939424EF94}" srcOrd="3" destOrd="0" presId="urn:microsoft.com/office/officeart/2005/8/layout/process1"/>
    <dgm:cxn modelId="{FF656BAC-433E-694F-A5BB-E005A5072CDA}" type="presParOf" srcId="{60732846-9901-AA43-ADFC-38939424EF94}" destId="{B696EDDE-AA9A-D244-AF52-8762C90F215B}" srcOrd="0" destOrd="0" presId="urn:microsoft.com/office/officeart/2005/8/layout/process1"/>
    <dgm:cxn modelId="{4AB598F2-9B77-CD46-9F4A-F6F925DB1740}" type="presParOf" srcId="{3A9204B5-22FF-3F45-93BF-C425DED67411}" destId="{44DAAB2D-CCB5-A44B-A86E-FD228FC474F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1AA05BD-9351-7F4C-B7E1-71D5F053D530}"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677EC0D4-DAF9-3243-942A-1C7EED8160F5}">
      <dgm:prSet/>
      <dgm:spPr/>
      <dgm:t>
        <a:bodyPr/>
        <a:lstStyle/>
        <a:p>
          <a:pPr rtl="0"/>
          <a:r>
            <a:rPr lang="en-US" b="0" i="0" dirty="0"/>
            <a:t>Do </a:t>
          </a:r>
          <a:r>
            <a:rPr lang="en-US" b="0" i="0" dirty="0">
              <a:latin typeface="Arial"/>
            </a:rPr>
            <a:t>our LGBTQ+ students</a:t>
          </a:r>
          <a:r>
            <a:rPr lang="en-US" b="0" i="0" dirty="0"/>
            <a:t> feel safe at school?</a:t>
          </a:r>
          <a:endParaRPr lang="en-US" dirty="0"/>
        </a:p>
      </dgm:t>
    </dgm:pt>
    <dgm:pt modelId="{F0BE39F2-E899-544B-95D2-48DCDCC9B0DC}" type="parTrans" cxnId="{49127799-1621-DD4A-8C9C-F5B54EC238EF}">
      <dgm:prSet/>
      <dgm:spPr/>
      <dgm:t>
        <a:bodyPr/>
        <a:lstStyle/>
        <a:p>
          <a:endParaRPr lang="en-US"/>
        </a:p>
      </dgm:t>
    </dgm:pt>
    <dgm:pt modelId="{EA3EFDED-CFE0-D940-A013-B78BDD43CCDC}" type="sibTrans" cxnId="{49127799-1621-DD4A-8C9C-F5B54EC238EF}">
      <dgm:prSet/>
      <dgm:spPr/>
      <dgm:t>
        <a:bodyPr/>
        <a:lstStyle/>
        <a:p>
          <a:endParaRPr lang="en-US"/>
        </a:p>
      </dgm:t>
    </dgm:pt>
    <dgm:pt modelId="{8D8AB0E5-C559-FA42-AB9D-B6EB4D478C8F}">
      <dgm:prSet/>
      <dgm:spPr/>
      <dgm:t>
        <a:bodyPr/>
        <a:lstStyle/>
        <a:p>
          <a:r>
            <a:rPr lang="en-US" b="0" i="0" dirty="0"/>
            <a:t>School Climate Survey</a:t>
          </a:r>
          <a:endParaRPr lang="en-US" dirty="0"/>
        </a:p>
      </dgm:t>
    </dgm:pt>
    <dgm:pt modelId="{793BAC4A-C048-7248-9F75-32FD60FC272F}" type="parTrans" cxnId="{3EE55979-1481-8946-8ACE-670F7A963E45}">
      <dgm:prSet/>
      <dgm:spPr/>
      <dgm:t>
        <a:bodyPr/>
        <a:lstStyle/>
        <a:p>
          <a:endParaRPr lang="en-US"/>
        </a:p>
      </dgm:t>
    </dgm:pt>
    <dgm:pt modelId="{C3091245-A85A-D546-8970-218C8F160206}" type="sibTrans" cxnId="{3EE55979-1481-8946-8ACE-670F7A963E45}">
      <dgm:prSet/>
      <dgm:spPr/>
      <dgm:t>
        <a:bodyPr/>
        <a:lstStyle/>
        <a:p>
          <a:endParaRPr lang="en-US"/>
        </a:p>
      </dgm:t>
    </dgm:pt>
    <dgm:pt modelId="{A599C3E1-4988-BD4B-A732-62D23B5F08BF}">
      <dgm:prSet/>
      <dgm:spPr/>
      <dgm:t>
        <a:bodyPr/>
        <a:lstStyle/>
        <a:p>
          <a:r>
            <a:rPr lang="en-US" b="0" i="0" dirty="0"/>
            <a:t>Disaggregate by gender identity</a:t>
          </a:r>
          <a:endParaRPr lang="en-US" dirty="0"/>
        </a:p>
      </dgm:t>
    </dgm:pt>
    <dgm:pt modelId="{F20B94F6-D9F1-274E-A042-6E0859FC5860}" type="parTrans" cxnId="{A33B674B-8E2D-D549-B703-88525577AC7A}">
      <dgm:prSet/>
      <dgm:spPr/>
      <dgm:t>
        <a:bodyPr/>
        <a:lstStyle/>
        <a:p>
          <a:endParaRPr lang="en-US"/>
        </a:p>
      </dgm:t>
    </dgm:pt>
    <dgm:pt modelId="{AB6A3426-79DA-574E-9F23-384B5EC105A6}" type="sibTrans" cxnId="{A33B674B-8E2D-D549-B703-88525577AC7A}">
      <dgm:prSet/>
      <dgm:spPr/>
      <dgm:t>
        <a:bodyPr/>
        <a:lstStyle/>
        <a:p>
          <a:endParaRPr lang="en-US"/>
        </a:p>
      </dgm:t>
    </dgm:pt>
    <dgm:pt modelId="{3A9204B5-22FF-3F45-93BF-C425DED67411}" type="pres">
      <dgm:prSet presAssocID="{A1AA05BD-9351-7F4C-B7E1-71D5F053D530}" presName="Name0" presStyleCnt="0">
        <dgm:presLayoutVars>
          <dgm:dir/>
          <dgm:resizeHandles val="exact"/>
        </dgm:presLayoutVars>
      </dgm:prSet>
      <dgm:spPr/>
    </dgm:pt>
    <dgm:pt modelId="{D162FCB1-1184-594C-9BA5-64CB9FF0FF58}" type="pres">
      <dgm:prSet presAssocID="{677EC0D4-DAF9-3243-942A-1C7EED8160F5}" presName="node" presStyleLbl="node1" presStyleIdx="0" presStyleCnt="3">
        <dgm:presLayoutVars>
          <dgm:bulletEnabled val="1"/>
        </dgm:presLayoutVars>
      </dgm:prSet>
      <dgm:spPr/>
    </dgm:pt>
    <dgm:pt modelId="{585CE7F1-0ACC-A448-8370-90B6A61211DB}" type="pres">
      <dgm:prSet presAssocID="{EA3EFDED-CFE0-D940-A013-B78BDD43CCDC}" presName="sibTrans" presStyleLbl="sibTrans2D1" presStyleIdx="0" presStyleCnt="2"/>
      <dgm:spPr/>
    </dgm:pt>
    <dgm:pt modelId="{9D70F55B-6FF9-5547-92B4-22B041714759}" type="pres">
      <dgm:prSet presAssocID="{EA3EFDED-CFE0-D940-A013-B78BDD43CCDC}" presName="connectorText" presStyleLbl="sibTrans2D1" presStyleIdx="0" presStyleCnt="2"/>
      <dgm:spPr/>
    </dgm:pt>
    <dgm:pt modelId="{AF441A45-57B9-A94A-B458-E55628048A82}" type="pres">
      <dgm:prSet presAssocID="{8D8AB0E5-C559-FA42-AB9D-B6EB4D478C8F}" presName="node" presStyleLbl="node1" presStyleIdx="1" presStyleCnt="3">
        <dgm:presLayoutVars>
          <dgm:bulletEnabled val="1"/>
        </dgm:presLayoutVars>
      </dgm:prSet>
      <dgm:spPr/>
    </dgm:pt>
    <dgm:pt modelId="{60732846-9901-AA43-ADFC-38939424EF94}" type="pres">
      <dgm:prSet presAssocID="{C3091245-A85A-D546-8970-218C8F160206}" presName="sibTrans" presStyleLbl="sibTrans2D1" presStyleIdx="1" presStyleCnt="2"/>
      <dgm:spPr/>
    </dgm:pt>
    <dgm:pt modelId="{B696EDDE-AA9A-D244-AF52-8762C90F215B}" type="pres">
      <dgm:prSet presAssocID="{C3091245-A85A-D546-8970-218C8F160206}" presName="connectorText" presStyleLbl="sibTrans2D1" presStyleIdx="1" presStyleCnt="2"/>
      <dgm:spPr/>
    </dgm:pt>
    <dgm:pt modelId="{44DAAB2D-CCB5-A44B-A86E-FD228FC474F4}" type="pres">
      <dgm:prSet presAssocID="{A599C3E1-4988-BD4B-A732-62D23B5F08BF}" presName="node" presStyleLbl="node1" presStyleIdx="2" presStyleCnt="3">
        <dgm:presLayoutVars>
          <dgm:bulletEnabled val="1"/>
        </dgm:presLayoutVars>
      </dgm:prSet>
      <dgm:spPr/>
    </dgm:pt>
  </dgm:ptLst>
  <dgm:cxnLst>
    <dgm:cxn modelId="{037CE615-2ECD-4241-BA52-A974844B945E}" type="presOf" srcId="{A1AA05BD-9351-7F4C-B7E1-71D5F053D530}" destId="{3A9204B5-22FF-3F45-93BF-C425DED67411}" srcOrd="0" destOrd="0" presId="urn:microsoft.com/office/officeart/2005/8/layout/process1"/>
    <dgm:cxn modelId="{4D726267-1FA8-A04C-A6D0-358ED8DB7810}" type="presOf" srcId="{EA3EFDED-CFE0-D940-A013-B78BDD43CCDC}" destId="{585CE7F1-0ACC-A448-8370-90B6A61211DB}" srcOrd="0" destOrd="0" presId="urn:microsoft.com/office/officeart/2005/8/layout/process1"/>
    <dgm:cxn modelId="{3B1FA847-332E-0E41-8A3E-8A7FC0501397}" type="presOf" srcId="{C3091245-A85A-D546-8970-218C8F160206}" destId="{B696EDDE-AA9A-D244-AF52-8762C90F215B}" srcOrd="1" destOrd="0" presId="urn:microsoft.com/office/officeart/2005/8/layout/process1"/>
    <dgm:cxn modelId="{A33B674B-8E2D-D549-B703-88525577AC7A}" srcId="{A1AA05BD-9351-7F4C-B7E1-71D5F053D530}" destId="{A599C3E1-4988-BD4B-A732-62D23B5F08BF}" srcOrd="2" destOrd="0" parTransId="{F20B94F6-D9F1-274E-A042-6E0859FC5860}" sibTransId="{AB6A3426-79DA-574E-9F23-384B5EC105A6}"/>
    <dgm:cxn modelId="{3EE55979-1481-8946-8ACE-670F7A963E45}" srcId="{A1AA05BD-9351-7F4C-B7E1-71D5F053D530}" destId="{8D8AB0E5-C559-FA42-AB9D-B6EB4D478C8F}" srcOrd="1" destOrd="0" parTransId="{793BAC4A-C048-7248-9F75-32FD60FC272F}" sibTransId="{C3091245-A85A-D546-8970-218C8F160206}"/>
    <dgm:cxn modelId="{C9F2FD59-6672-0F4D-AA09-64AA32ECDC23}" type="presOf" srcId="{EA3EFDED-CFE0-D940-A013-B78BDD43CCDC}" destId="{9D70F55B-6FF9-5547-92B4-22B041714759}" srcOrd="1" destOrd="0" presId="urn:microsoft.com/office/officeart/2005/8/layout/process1"/>
    <dgm:cxn modelId="{AFD8F791-396D-6645-8D4C-8C394B47EF9D}" type="presOf" srcId="{A599C3E1-4988-BD4B-A732-62D23B5F08BF}" destId="{44DAAB2D-CCB5-A44B-A86E-FD228FC474F4}" srcOrd="0" destOrd="0" presId="urn:microsoft.com/office/officeart/2005/8/layout/process1"/>
    <dgm:cxn modelId="{398A0993-C713-9140-A614-8DB898C9094D}" type="presOf" srcId="{677EC0D4-DAF9-3243-942A-1C7EED8160F5}" destId="{D162FCB1-1184-594C-9BA5-64CB9FF0FF58}" srcOrd="0" destOrd="0" presId="urn:microsoft.com/office/officeart/2005/8/layout/process1"/>
    <dgm:cxn modelId="{49127799-1621-DD4A-8C9C-F5B54EC238EF}" srcId="{A1AA05BD-9351-7F4C-B7E1-71D5F053D530}" destId="{677EC0D4-DAF9-3243-942A-1C7EED8160F5}" srcOrd="0" destOrd="0" parTransId="{F0BE39F2-E899-544B-95D2-48DCDCC9B0DC}" sibTransId="{EA3EFDED-CFE0-D940-A013-B78BDD43CCDC}"/>
    <dgm:cxn modelId="{12F7DCF5-13A8-1D43-A750-BBDCAC8235B2}" type="presOf" srcId="{C3091245-A85A-D546-8970-218C8F160206}" destId="{60732846-9901-AA43-ADFC-38939424EF94}" srcOrd="0" destOrd="0" presId="urn:microsoft.com/office/officeart/2005/8/layout/process1"/>
    <dgm:cxn modelId="{6C3564FE-E9F8-0A41-A642-2F19EFD75F4A}" type="presOf" srcId="{8D8AB0E5-C559-FA42-AB9D-B6EB4D478C8F}" destId="{AF441A45-57B9-A94A-B458-E55628048A82}" srcOrd="0" destOrd="0" presId="urn:microsoft.com/office/officeart/2005/8/layout/process1"/>
    <dgm:cxn modelId="{4D126AC6-EF09-794A-B526-63577878F311}" type="presParOf" srcId="{3A9204B5-22FF-3F45-93BF-C425DED67411}" destId="{D162FCB1-1184-594C-9BA5-64CB9FF0FF58}" srcOrd="0" destOrd="0" presId="urn:microsoft.com/office/officeart/2005/8/layout/process1"/>
    <dgm:cxn modelId="{E907E172-7AF5-E749-BE0A-FE9035F7BCDD}" type="presParOf" srcId="{3A9204B5-22FF-3F45-93BF-C425DED67411}" destId="{585CE7F1-0ACC-A448-8370-90B6A61211DB}" srcOrd="1" destOrd="0" presId="urn:microsoft.com/office/officeart/2005/8/layout/process1"/>
    <dgm:cxn modelId="{925A75C6-D1AD-164B-9070-63574B39A268}" type="presParOf" srcId="{585CE7F1-0ACC-A448-8370-90B6A61211DB}" destId="{9D70F55B-6FF9-5547-92B4-22B041714759}" srcOrd="0" destOrd="0" presId="urn:microsoft.com/office/officeart/2005/8/layout/process1"/>
    <dgm:cxn modelId="{1A0439FC-60F9-CF4D-A3A0-E0E4EB11678E}" type="presParOf" srcId="{3A9204B5-22FF-3F45-93BF-C425DED67411}" destId="{AF441A45-57B9-A94A-B458-E55628048A82}" srcOrd="2" destOrd="0" presId="urn:microsoft.com/office/officeart/2005/8/layout/process1"/>
    <dgm:cxn modelId="{37A617E7-C60D-4F41-8D3A-FE73C822AD3A}" type="presParOf" srcId="{3A9204B5-22FF-3F45-93BF-C425DED67411}" destId="{60732846-9901-AA43-ADFC-38939424EF94}" srcOrd="3" destOrd="0" presId="urn:microsoft.com/office/officeart/2005/8/layout/process1"/>
    <dgm:cxn modelId="{FF656BAC-433E-694F-A5BB-E005A5072CDA}" type="presParOf" srcId="{60732846-9901-AA43-ADFC-38939424EF94}" destId="{B696EDDE-AA9A-D244-AF52-8762C90F215B}" srcOrd="0" destOrd="0" presId="urn:microsoft.com/office/officeart/2005/8/layout/process1"/>
    <dgm:cxn modelId="{4AB598F2-9B77-CD46-9F4A-F6F925DB1740}" type="presParOf" srcId="{3A9204B5-22FF-3F45-93BF-C425DED67411}" destId="{44DAAB2D-CCB5-A44B-A86E-FD228FC474F4}"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1AA05BD-9351-7F4C-B7E1-71D5F053D530}"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677EC0D4-DAF9-3243-942A-1C7EED8160F5}">
      <dgm:prSet/>
      <dgm:spPr/>
      <dgm:t>
        <a:bodyPr/>
        <a:lstStyle/>
        <a:p>
          <a:r>
            <a:rPr lang="en-US" b="0" i="0" dirty="0"/>
            <a:t>Are racial groups chronically absent at the same rate?</a:t>
          </a:r>
          <a:endParaRPr lang="en-US" dirty="0"/>
        </a:p>
      </dgm:t>
    </dgm:pt>
    <dgm:pt modelId="{F0BE39F2-E899-544B-95D2-48DCDCC9B0DC}" type="parTrans" cxnId="{49127799-1621-DD4A-8C9C-F5B54EC238EF}">
      <dgm:prSet/>
      <dgm:spPr/>
      <dgm:t>
        <a:bodyPr/>
        <a:lstStyle/>
        <a:p>
          <a:endParaRPr lang="en-US"/>
        </a:p>
      </dgm:t>
    </dgm:pt>
    <dgm:pt modelId="{EA3EFDED-CFE0-D940-A013-B78BDD43CCDC}" type="sibTrans" cxnId="{49127799-1621-DD4A-8C9C-F5B54EC238EF}">
      <dgm:prSet/>
      <dgm:spPr/>
      <dgm:t>
        <a:bodyPr/>
        <a:lstStyle/>
        <a:p>
          <a:endParaRPr lang="en-US"/>
        </a:p>
      </dgm:t>
    </dgm:pt>
    <dgm:pt modelId="{8D8AB0E5-C559-FA42-AB9D-B6EB4D478C8F}">
      <dgm:prSet/>
      <dgm:spPr/>
      <dgm:t>
        <a:bodyPr/>
        <a:lstStyle/>
        <a:p>
          <a:r>
            <a:rPr lang="en-US" b="0" i="0" dirty="0"/>
            <a:t>Attendance</a:t>
          </a:r>
          <a:endParaRPr lang="en-US" dirty="0"/>
        </a:p>
      </dgm:t>
    </dgm:pt>
    <dgm:pt modelId="{793BAC4A-C048-7248-9F75-32FD60FC272F}" type="parTrans" cxnId="{3EE55979-1481-8946-8ACE-670F7A963E45}">
      <dgm:prSet/>
      <dgm:spPr/>
      <dgm:t>
        <a:bodyPr/>
        <a:lstStyle/>
        <a:p>
          <a:endParaRPr lang="en-US"/>
        </a:p>
      </dgm:t>
    </dgm:pt>
    <dgm:pt modelId="{C3091245-A85A-D546-8970-218C8F160206}" type="sibTrans" cxnId="{3EE55979-1481-8946-8ACE-670F7A963E45}">
      <dgm:prSet/>
      <dgm:spPr/>
      <dgm:t>
        <a:bodyPr/>
        <a:lstStyle/>
        <a:p>
          <a:endParaRPr lang="en-US"/>
        </a:p>
      </dgm:t>
    </dgm:pt>
    <dgm:pt modelId="{A599C3E1-4988-BD4B-A732-62D23B5F08BF}">
      <dgm:prSet/>
      <dgm:spPr/>
      <dgm:t>
        <a:bodyPr/>
        <a:lstStyle/>
        <a:p>
          <a:r>
            <a:rPr lang="en-US" b="0" i="0" dirty="0"/>
            <a:t>Disaggregate by race</a:t>
          </a:r>
          <a:endParaRPr lang="en-US" dirty="0"/>
        </a:p>
      </dgm:t>
    </dgm:pt>
    <dgm:pt modelId="{F20B94F6-D9F1-274E-A042-6E0859FC5860}" type="parTrans" cxnId="{A33B674B-8E2D-D549-B703-88525577AC7A}">
      <dgm:prSet/>
      <dgm:spPr/>
      <dgm:t>
        <a:bodyPr/>
        <a:lstStyle/>
        <a:p>
          <a:endParaRPr lang="en-US"/>
        </a:p>
      </dgm:t>
    </dgm:pt>
    <dgm:pt modelId="{AB6A3426-79DA-574E-9F23-384B5EC105A6}" type="sibTrans" cxnId="{A33B674B-8E2D-D549-B703-88525577AC7A}">
      <dgm:prSet/>
      <dgm:spPr/>
      <dgm:t>
        <a:bodyPr/>
        <a:lstStyle/>
        <a:p>
          <a:endParaRPr lang="en-US"/>
        </a:p>
      </dgm:t>
    </dgm:pt>
    <dgm:pt modelId="{3A9204B5-22FF-3F45-93BF-C425DED67411}" type="pres">
      <dgm:prSet presAssocID="{A1AA05BD-9351-7F4C-B7E1-71D5F053D530}" presName="Name0" presStyleCnt="0">
        <dgm:presLayoutVars>
          <dgm:dir/>
          <dgm:resizeHandles val="exact"/>
        </dgm:presLayoutVars>
      </dgm:prSet>
      <dgm:spPr/>
    </dgm:pt>
    <dgm:pt modelId="{D162FCB1-1184-594C-9BA5-64CB9FF0FF58}" type="pres">
      <dgm:prSet presAssocID="{677EC0D4-DAF9-3243-942A-1C7EED8160F5}" presName="node" presStyleLbl="node1" presStyleIdx="0" presStyleCnt="3">
        <dgm:presLayoutVars>
          <dgm:bulletEnabled val="1"/>
        </dgm:presLayoutVars>
      </dgm:prSet>
      <dgm:spPr/>
    </dgm:pt>
    <dgm:pt modelId="{585CE7F1-0ACC-A448-8370-90B6A61211DB}" type="pres">
      <dgm:prSet presAssocID="{EA3EFDED-CFE0-D940-A013-B78BDD43CCDC}" presName="sibTrans" presStyleLbl="sibTrans2D1" presStyleIdx="0" presStyleCnt="2"/>
      <dgm:spPr/>
    </dgm:pt>
    <dgm:pt modelId="{9D70F55B-6FF9-5547-92B4-22B041714759}" type="pres">
      <dgm:prSet presAssocID="{EA3EFDED-CFE0-D940-A013-B78BDD43CCDC}" presName="connectorText" presStyleLbl="sibTrans2D1" presStyleIdx="0" presStyleCnt="2"/>
      <dgm:spPr/>
    </dgm:pt>
    <dgm:pt modelId="{AF441A45-57B9-A94A-B458-E55628048A82}" type="pres">
      <dgm:prSet presAssocID="{8D8AB0E5-C559-FA42-AB9D-B6EB4D478C8F}" presName="node" presStyleLbl="node1" presStyleIdx="1" presStyleCnt="3">
        <dgm:presLayoutVars>
          <dgm:bulletEnabled val="1"/>
        </dgm:presLayoutVars>
      </dgm:prSet>
      <dgm:spPr/>
    </dgm:pt>
    <dgm:pt modelId="{60732846-9901-AA43-ADFC-38939424EF94}" type="pres">
      <dgm:prSet presAssocID="{C3091245-A85A-D546-8970-218C8F160206}" presName="sibTrans" presStyleLbl="sibTrans2D1" presStyleIdx="1" presStyleCnt="2"/>
      <dgm:spPr/>
    </dgm:pt>
    <dgm:pt modelId="{B696EDDE-AA9A-D244-AF52-8762C90F215B}" type="pres">
      <dgm:prSet presAssocID="{C3091245-A85A-D546-8970-218C8F160206}" presName="connectorText" presStyleLbl="sibTrans2D1" presStyleIdx="1" presStyleCnt="2"/>
      <dgm:spPr/>
    </dgm:pt>
    <dgm:pt modelId="{44DAAB2D-CCB5-A44B-A86E-FD228FC474F4}" type="pres">
      <dgm:prSet presAssocID="{A599C3E1-4988-BD4B-A732-62D23B5F08BF}" presName="node" presStyleLbl="node1" presStyleIdx="2" presStyleCnt="3">
        <dgm:presLayoutVars>
          <dgm:bulletEnabled val="1"/>
        </dgm:presLayoutVars>
      </dgm:prSet>
      <dgm:spPr/>
    </dgm:pt>
  </dgm:ptLst>
  <dgm:cxnLst>
    <dgm:cxn modelId="{037CE615-2ECD-4241-BA52-A974844B945E}" type="presOf" srcId="{A1AA05BD-9351-7F4C-B7E1-71D5F053D530}" destId="{3A9204B5-22FF-3F45-93BF-C425DED67411}" srcOrd="0" destOrd="0" presId="urn:microsoft.com/office/officeart/2005/8/layout/process1"/>
    <dgm:cxn modelId="{4D726267-1FA8-A04C-A6D0-358ED8DB7810}" type="presOf" srcId="{EA3EFDED-CFE0-D940-A013-B78BDD43CCDC}" destId="{585CE7F1-0ACC-A448-8370-90B6A61211DB}" srcOrd="0" destOrd="0" presId="urn:microsoft.com/office/officeart/2005/8/layout/process1"/>
    <dgm:cxn modelId="{3B1FA847-332E-0E41-8A3E-8A7FC0501397}" type="presOf" srcId="{C3091245-A85A-D546-8970-218C8F160206}" destId="{B696EDDE-AA9A-D244-AF52-8762C90F215B}" srcOrd="1" destOrd="0" presId="urn:microsoft.com/office/officeart/2005/8/layout/process1"/>
    <dgm:cxn modelId="{A33B674B-8E2D-D549-B703-88525577AC7A}" srcId="{A1AA05BD-9351-7F4C-B7E1-71D5F053D530}" destId="{A599C3E1-4988-BD4B-A732-62D23B5F08BF}" srcOrd="2" destOrd="0" parTransId="{F20B94F6-D9F1-274E-A042-6E0859FC5860}" sibTransId="{AB6A3426-79DA-574E-9F23-384B5EC105A6}"/>
    <dgm:cxn modelId="{3EE55979-1481-8946-8ACE-670F7A963E45}" srcId="{A1AA05BD-9351-7F4C-B7E1-71D5F053D530}" destId="{8D8AB0E5-C559-FA42-AB9D-B6EB4D478C8F}" srcOrd="1" destOrd="0" parTransId="{793BAC4A-C048-7248-9F75-32FD60FC272F}" sibTransId="{C3091245-A85A-D546-8970-218C8F160206}"/>
    <dgm:cxn modelId="{C9F2FD59-6672-0F4D-AA09-64AA32ECDC23}" type="presOf" srcId="{EA3EFDED-CFE0-D940-A013-B78BDD43CCDC}" destId="{9D70F55B-6FF9-5547-92B4-22B041714759}" srcOrd="1" destOrd="0" presId="urn:microsoft.com/office/officeart/2005/8/layout/process1"/>
    <dgm:cxn modelId="{AFD8F791-396D-6645-8D4C-8C394B47EF9D}" type="presOf" srcId="{A599C3E1-4988-BD4B-A732-62D23B5F08BF}" destId="{44DAAB2D-CCB5-A44B-A86E-FD228FC474F4}" srcOrd="0" destOrd="0" presId="urn:microsoft.com/office/officeart/2005/8/layout/process1"/>
    <dgm:cxn modelId="{398A0993-C713-9140-A614-8DB898C9094D}" type="presOf" srcId="{677EC0D4-DAF9-3243-942A-1C7EED8160F5}" destId="{D162FCB1-1184-594C-9BA5-64CB9FF0FF58}" srcOrd="0" destOrd="0" presId="urn:microsoft.com/office/officeart/2005/8/layout/process1"/>
    <dgm:cxn modelId="{49127799-1621-DD4A-8C9C-F5B54EC238EF}" srcId="{A1AA05BD-9351-7F4C-B7E1-71D5F053D530}" destId="{677EC0D4-DAF9-3243-942A-1C7EED8160F5}" srcOrd="0" destOrd="0" parTransId="{F0BE39F2-E899-544B-95D2-48DCDCC9B0DC}" sibTransId="{EA3EFDED-CFE0-D940-A013-B78BDD43CCDC}"/>
    <dgm:cxn modelId="{12F7DCF5-13A8-1D43-A750-BBDCAC8235B2}" type="presOf" srcId="{C3091245-A85A-D546-8970-218C8F160206}" destId="{60732846-9901-AA43-ADFC-38939424EF94}" srcOrd="0" destOrd="0" presId="urn:microsoft.com/office/officeart/2005/8/layout/process1"/>
    <dgm:cxn modelId="{6C3564FE-E9F8-0A41-A642-2F19EFD75F4A}" type="presOf" srcId="{8D8AB0E5-C559-FA42-AB9D-B6EB4D478C8F}" destId="{AF441A45-57B9-A94A-B458-E55628048A82}" srcOrd="0" destOrd="0" presId="urn:microsoft.com/office/officeart/2005/8/layout/process1"/>
    <dgm:cxn modelId="{4D126AC6-EF09-794A-B526-63577878F311}" type="presParOf" srcId="{3A9204B5-22FF-3F45-93BF-C425DED67411}" destId="{D162FCB1-1184-594C-9BA5-64CB9FF0FF58}" srcOrd="0" destOrd="0" presId="urn:microsoft.com/office/officeart/2005/8/layout/process1"/>
    <dgm:cxn modelId="{E907E172-7AF5-E749-BE0A-FE9035F7BCDD}" type="presParOf" srcId="{3A9204B5-22FF-3F45-93BF-C425DED67411}" destId="{585CE7F1-0ACC-A448-8370-90B6A61211DB}" srcOrd="1" destOrd="0" presId="urn:microsoft.com/office/officeart/2005/8/layout/process1"/>
    <dgm:cxn modelId="{925A75C6-D1AD-164B-9070-63574B39A268}" type="presParOf" srcId="{585CE7F1-0ACC-A448-8370-90B6A61211DB}" destId="{9D70F55B-6FF9-5547-92B4-22B041714759}" srcOrd="0" destOrd="0" presId="urn:microsoft.com/office/officeart/2005/8/layout/process1"/>
    <dgm:cxn modelId="{1A0439FC-60F9-CF4D-A3A0-E0E4EB11678E}" type="presParOf" srcId="{3A9204B5-22FF-3F45-93BF-C425DED67411}" destId="{AF441A45-57B9-A94A-B458-E55628048A82}" srcOrd="2" destOrd="0" presId="urn:microsoft.com/office/officeart/2005/8/layout/process1"/>
    <dgm:cxn modelId="{37A617E7-C60D-4F41-8D3A-FE73C822AD3A}" type="presParOf" srcId="{3A9204B5-22FF-3F45-93BF-C425DED67411}" destId="{60732846-9901-AA43-ADFC-38939424EF94}" srcOrd="3" destOrd="0" presId="urn:microsoft.com/office/officeart/2005/8/layout/process1"/>
    <dgm:cxn modelId="{FF656BAC-433E-694F-A5BB-E005A5072CDA}" type="presParOf" srcId="{60732846-9901-AA43-ADFC-38939424EF94}" destId="{B696EDDE-AA9A-D244-AF52-8762C90F215B}" srcOrd="0" destOrd="0" presId="urn:microsoft.com/office/officeart/2005/8/layout/process1"/>
    <dgm:cxn modelId="{4AB598F2-9B77-CD46-9F4A-F6F925DB1740}" type="presParOf" srcId="{3A9204B5-22FF-3F45-93BF-C425DED67411}" destId="{44DAAB2D-CCB5-A44B-A86E-FD228FC474F4}"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6FA862-0EEC-944B-88C2-3DF325C3D107}"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9D946DF1-72C8-4246-9E96-84FB1D00B02C}">
      <dgm:prSet/>
      <dgm:spPr>
        <a:solidFill>
          <a:schemeClr val="accent2">
            <a:hueOff val="0"/>
            <a:satOff val="0"/>
            <a:lumOff val="0"/>
            <a:alpha val="49831"/>
          </a:schemeClr>
        </a:solidFill>
        <a:ln>
          <a:solidFill>
            <a:schemeClr val="lt1">
              <a:hueOff val="0"/>
              <a:satOff val="0"/>
              <a:lumOff val="0"/>
            </a:schemeClr>
          </a:solidFill>
        </a:ln>
      </dgm:spPr>
      <dgm:t>
        <a:bodyPr/>
        <a:lstStyle/>
        <a:p>
          <a:r>
            <a:rPr lang="en-US" dirty="0">
              <a:solidFill>
                <a:schemeClr val="bg1"/>
              </a:solidFill>
            </a:rPr>
            <a:t>Behavior is communication.</a:t>
          </a:r>
        </a:p>
      </dgm:t>
    </dgm:pt>
    <dgm:pt modelId="{2F6F5301-9E9E-CA42-8DF9-6920A7012B1F}" type="parTrans" cxnId="{BD8B3DFF-F9D5-0441-AC19-247A5E2C4470}">
      <dgm:prSet/>
      <dgm:spPr/>
      <dgm:t>
        <a:bodyPr/>
        <a:lstStyle/>
        <a:p>
          <a:endParaRPr lang="en-US">
            <a:solidFill>
              <a:schemeClr val="accent6">
                <a:lumMod val="50000"/>
              </a:schemeClr>
            </a:solidFill>
          </a:endParaRPr>
        </a:p>
      </dgm:t>
    </dgm:pt>
    <dgm:pt modelId="{A4D16692-EE24-1D4B-922C-A7A87FDAF428}" type="sibTrans" cxnId="{BD8B3DFF-F9D5-0441-AC19-247A5E2C4470}">
      <dgm:prSet/>
      <dgm:spPr/>
      <dgm:t>
        <a:bodyPr/>
        <a:lstStyle/>
        <a:p>
          <a:endParaRPr lang="en-US">
            <a:solidFill>
              <a:schemeClr val="accent6">
                <a:lumMod val="50000"/>
              </a:schemeClr>
            </a:solidFill>
          </a:endParaRPr>
        </a:p>
      </dgm:t>
    </dgm:pt>
    <dgm:pt modelId="{B2BC184D-6850-044C-983A-7300A801A49B}">
      <dgm:prSet/>
      <dgm:spPr>
        <a:solidFill>
          <a:schemeClr val="accent1">
            <a:alpha val="50446"/>
          </a:schemeClr>
        </a:solidFill>
      </dgm:spPr>
      <dgm:t>
        <a:bodyPr/>
        <a:lstStyle/>
        <a:p>
          <a:r>
            <a:rPr lang="en-US">
              <a:solidFill>
                <a:schemeClr val="bg1"/>
              </a:solidFill>
            </a:rPr>
            <a:t>Behavior occurs in the context of an antecedent and consequence. </a:t>
          </a:r>
        </a:p>
      </dgm:t>
    </dgm:pt>
    <dgm:pt modelId="{81EB0C93-6000-B04A-A0D3-7A11BC8B42F9}" type="parTrans" cxnId="{7DA552AC-ADD5-AF4B-ACED-E2D29A06905A}">
      <dgm:prSet/>
      <dgm:spPr/>
      <dgm:t>
        <a:bodyPr/>
        <a:lstStyle/>
        <a:p>
          <a:endParaRPr lang="en-US">
            <a:solidFill>
              <a:schemeClr val="accent6">
                <a:lumMod val="50000"/>
              </a:schemeClr>
            </a:solidFill>
          </a:endParaRPr>
        </a:p>
      </dgm:t>
    </dgm:pt>
    <dgm:pt modelId="{56DEB495-338C-7848-A26A-64A85EEE108A}" type="sibTrans" cxnId="{7DA552AC-ADD5-AF4B-ACED-E2D29A06905A}">
      <dgm:prSet/>
      <dgm:spPr/>
      <dgm:t>
        <a:bodyPr/>
        <a:lstStyle/>
        <a:p>
          <a:endParaRPr lang="en-US">
            <a:solidFill>
              <a:schemeClr val="accent6">
                <a:lumMod val="50000"/>
              </a:schemeClr>
            </a:solidFill>
          </a:endParaRPr>
        </a:p>
      </dgm:t>
    </dgm:pt>
    <dgm:pt modelId="{3D209813-20EE-D34A-82CE-F8F17DD96FE7}">
      <dgm:prSet/>
      <dgm:spPr>
        <a:solidFill>
          <a:schemeClr val="accent4">
            <a:hueOff val="0"/>
            <a:satOff val="0"/>
            <a:lumOff val="0"/>
            <a:alpha val="50000"/>
          </a:schemeClr>
        </a:solidFill>
      </dgm:spPr>
      <dgm:t>
        <a:bodyPr/>
        <a:lstStyle/>
        <a:p>
          <a:r>
            <a:rPr lang="en-US" dirty="0">
              <a:solidFill>
                <a:schemeClr val="bg1"/>
              </a:solidFill>
            </a:rPr>
            <a:t>Behavior is learned (function).</a:t>
          </a:r>
        </a:p>
      </dgm:t>
    </dgm:pt>
    <dgm:pt modelId="{B2F7A388-7E30-3943-864B-477F2BCA4BCC}" type="parTrans" cxnId="{75738AF7-DBDE-6E4C-AF1D-3C5E3B638F26}">
      <dgm:prSet/>
      <dgm:spPr/>
      <dgm:t>
        <a:bodyPr/>
        <a:lstStyle/>
        <a:p>
          <a:endParaRPr lang="en-US">
            <a:solidFill>
              <a:schemeClr val="accent6">
                <a:lumMod val="50000"/>
              </a:schemeClr>
            </a:solidFill>
          </a:endParaRPr>
        </a:p>
      </dgm:t>
    </dgm:pt>
    <dgm:pt modelId="{4C7A243B-DE6C-7447-B437-E733827B1ED2}" type="sibTrans" cxnId="{75738AF7-DBDE-6E4C-AF1D-3C5E3B638F26}">
      <dgm:prSet/>
      <dgm:spPr/>
      <dgm:t>
        <a:bodyPr/>
        <a:lstStyle/>
        <a:p>
          <a:endParaRPr lang="en-US">
            <a:solidFill>
              <a:schemeClr val="accent6">
                <a:lumMod val="50000"/>
              </a:schemeClr>
            </a:solidFill>
          </a:endParaRPr>
        </a:p>
      </dgm:t>
    </dgm:pt>
    <dgm:pt modelId="{C4A48EA0-8650-A246-A6B3-54618367AF3B}">
      <dgm:prSet/>
      <dgm:spPr>
        <a:solidFill>
          <a:schemeClr val="accent5">
            <a:hueOff val="0"/>
            <a:satOff val="0"/>
            <a:lumOff val="0"/>
            <a:alpha val="49832"/>
          </a:schemeClr>
        </a:solidFill>
      </dgm:spPr>
      <dgm:t>
        <a:bodyPr/>
        <a:lstStyle/>
        <a:p>
          <a:r>
            <a:rPr lang="en-US">
              <a:solidFill>
                <a:schemeClr val="bg1"/>
              </a:solidFill>
            </a:rPr>
            <a:t>Behavior is lawful (function).</a:t>
          </a:r>
        </a:p>
      </dgm:t>
    </dgm:pt>
    <dgm:pt modelId="{1557C733-74B5-2842-ABA5-73167327C4FE}" type="parTrans" cxnId="{5056AAC8-3C99-B742-8A0A-03BF122D8530}">
      <dgm:prSet/>
      <dgm:spPr/>
      <dgm:t>
        <a:bodyPr/>
        <a:lstStyle/>
        <a:p>
          <a:endParaRPr lang="en-US">
            <a:solidFill>
              <a:schemeClr val="accent6">
                <a:lumMod val="50000"/>
              </a:schemeClr>
            </a:solidFill>
          </a:endParaRPr>
        </a:p>
      </dgm:t>
    </dgm:pt>
    <dgm:pt modelId="{DADE6A87-EB22-2048-AA9F-972CF5D57E86}" type="sibTrans" cxnId="{5056AAC8-3C99-B742-8A0A-03BF122D8530}">
      <dgm:prSet/>
      <dgm:spPr/>
      <dgm:t>
        <a:bodyPr/>
        <a:lstStyle/>
        <a:p>
          <a:endParaRPr lang="en-US">
            <a:solidFill>
              <a:schemeClr val="accent6">
                <a:lumMod val="50000"/>
              </a:schemeClr>
            </a:solidFill>
          </a:endParaRPr>
        </a:p>
      </dgm:t>
    </dgm:pt>
    <dgm:pt modelId="{F4B71408-83DD-9E4D-B610-DAD7936E0DDB}">
      <dgm:prSet/>
      <dgm:spPr>
        <a:solidFill>
          <a:schemeClr val="accent5">
            <a:alpha val="50000"/>
          </a:schemeClr>
        </a:solidFill>
      </dgm:spPr>
      <dgm:t>
        <a:bodyPr/>
        <a:lstStyle/>
        <a:p>
          <a:r>
            <a:rPr lang="en-US" dirty="0">
              <a:solidFill>
                <a:schemeClr val="bg1"/>
              </a:solidFill>
            </a:rPr>
            <a:t>Behavior is escalated through successive interactions (practice).</a:t>
          </a:r>
        </a:p>
      </dgm:t>
    </dgm:pt>
    <dgm:pt modelId="{3F4E3EC3-00B3-8445-A33F-3FD8C7CB2F61}" type="parTrans" cxnId="{7C39318A-78DD-8949-970C-466B627A2662}">
      <dgm:prSet/>
      <dgm:spPr/>
      <dgm:t>
        <a:bodyPr/>
        <a:lstStyle/>
        <a:p>
          <a:endParaRPr lang="en-US">
            <a:solidFill>
              <a:schemeClr val="accent6">
                <a:lumMod val="50000"/>
              </a:schemeClr>
            </a:solidFill>
          </a:endParaRPr>
        </a:p>
      </dgm:t>
    </dgm:pt>
    <dgm:pt modelId="{8D8962B0-4FC2-C34D-952B-60E26FE7F44B}" type="sibTrans" cxnId="{7C39318A-78DD-8949-970C-466B627A2662}">
      <dgm:prSet/>
      <dgm:spPr/>
      <dgm:t>
        <a:bodyPr/>
        <a:lstStyle/>
        <a:p>
          <a:endParaRPr lang="en-US">
            <a:solidFill>
              <a:schemeClr val="accent6">
                <a:lumMod val="50000"/>
              </a:schemeClr>
            </a:solidFill>
          </a:endParaRPr>
        </a:p>
      </dgm:t>
    </dgm:pt>
    <dgm:pt modelId="{ED4C46AF-ADD2-8C48-AEEB-8083B713F62B}">
      <dgm:prSet/>
      <dgm:spPr>
        <a:solidFill>
          <a:schemeClr val="accent1">
            <a:alpha val="49000"/>
          </a:schemeClr>
        </a:solidFill>
      </dgm:spPr>
      <dgm:t>
        <a:bodyPr/>
        <a:lstStyle/>
        <a:p>
          <a:r>
            <a:rPr lang="en-US">
              <a:solidFill>
                <a:schemeClr val="bg1"/>
              </a:solidFill>
            </a:rPr>
            <a:t>Behavior can be changed through an instructional approach.</a:t>
          </a:r>
        </a:p>
      </dgm:t>
    </dgm:pt>
    <dgm:pt modelId="{980CE2AD-361F-644F-A6B3-2AB7B434FE90}" type="parTrans" cxnId="{74AAC2DB-5E8F-2748-A1F2-9DD6B78ABA4A}">
      <dgm:prSet/>
      <dgm:spPr/>
      <dgm:t>
        <a:bodyPr/>
        <a:lstStyle/>
        <a:p>
          <a:endParaRPr lang="en-US">
            <a:solidFill>
              <a:schemeClr val="accent6">
                <a:lumMod val="50000"/>
              </a:schemeClr>
            </a:solidFill>
          </a:endParaRPr>
        </a:p>
      </dgm:t>
    </dgm:pt>
    <dgm:pt modelId="{B9BAA9F7-8EE7-9445-952A-20C1216D57A2}" type="sibTrans" cxnId="{74AAC2DB-5E8F-2748-A1F2-9DD6B78ABA4A}">
      <dgm:prSet/>
      <dgm:spPr/>
      <dgm:t>
        <a:bodyPr/>
        <a:lstStyle/>
        <a:p>
          <a:endParaRPr lang="en-US">
            <a:solidFill>
              <a:schemeClr val="accent6">
                <a:lumMod val="50000"/>
              </a:schemeClr>
            </a:solidFill>
          </a:endParaRPr>
        </a:p>
      </dgm:t>
    </dgm:pt>
    <dgm:pt modelId="{3079067E-A0BC-6D4B-9B3B-CB87FF89EEF2}" type="pres">
      <dgm:prSet presAssocID="{A96FA862-0EEC-944B-88C2-3DF325C3D107}" presName="diagram" presStyleCnt="0">
        <dgm:presLayoutVars>
          <dgm:dir/>
          <dgm:resizeHandles val="exact"/>
        </dgm:presLayoutVars>
      </dgm:prSet>
      <dgm:spPr/>
    </dgm:pt>
    <dgm:pt modelId="{3BD6D315-ACFA-0041-A804-352B8169D516}" type="pres">
      <dgm:prSet presAssocID="{9D946DF1-72C8-4246-9E96-84FB1D00B02C}" presName="node" presStyleLbl="node1" presStyleIdx="0" presStyleCnt="6">
        <dgm:presLayoutVars>
          <dgm:bulletEnabled val="1"/>
        </dgm:presLayoutVars>
      </dgm:prSet>
      <dgm:spPr/>
    </dgm:pt>
    <dgm:pt modelId="{1F034334-76AE-7D48-962F-E48D97CAB7BE}" type="pres">
      <dgm:prSet presAssocID="{A4D16692-EE24-1D4B-922C-A7A87FDAF428}" presName="sibTrans" presStyleCnt="0"/>
      <dgm:spPr/>
    </dgm:pt>
    <dgm:pt modelId="{DA4FEA85-6722-CF44-BC65-549EF23DF04E}" type="pres">
      <dgm:prSet presAssocID="{B2BC184D-6850-044C-983A-7300A801A49B}" presName="node" presStyleLbl="node1" presStyleIdx="1" presStyleCnt="6">
        <dgm:presLayoutVars>
          <dgm:bulletEnabled val="1"/>
        </dgm:presLayoutVars>
      </dgm:prSet>
      <dgm:spPr/>
    </dgm:pt>
    <dgm:pt modelId="{719AC2A7-D54C-1949-AED8-0D03788C8264}" type="pres">
      <dgm:prSet presAssocID="{56DEB495-338C-7848-A26A-64A85EEE108A}" presName="sibTrans" presStyleCnt="0"/>
      <dgm:spPr/>
    </dgm:pt>
    <dgm:pt modelId="{C359A428-A356-6941-BF0B-E936277F3D51}" type="pres">
      <dgm:prSet presAssocID="{3D209813-20EE-D34A-82CE-F8F17DD96FE7}" presName="node" presStyleLbl="node1" presStyleIdx="2" presStyleCnt="6">
        <dgm:presLayoutVars>
          <dgm:bulletEnabled val="1"/>
        </dgm:presLayoutVars>
      </dgm:prSet>
      <dgm:spPr/>
    </dgm:pt>
    <dgm:pt modelId="{25B9E6D5-53CD-9442-96FF-03F50550562E}" type="pres">
      <dgm:prSet presAssocID="{4C7A243B-DE6C-7447-B437-E733827B1ED2}" presName="sibTrans" presStyleCnt="0"/>
      <dgm:spPr/>
    </dgm:pt>
    <dgm:pt modelId="{23272C58-DAE8-7848-850B-6255C7F693B2}" type="pres">
      <dgm:prSet presAssocID="{C4A48EA0-8650-A246-A6B3-54618367AF3B}" presName="node" presStyleLbl="node1" presStyleIdx="3" presStyleCnt="6">
        <dgm:presLayoutVars>
          <dgm:bulletEnabled val="1"/>
        </dgm:presLayoutVars>
      </dgm:prSet>
      <dgm:spPr/>
    </dgm:pt>
    <dgm:pt modelId="{5538F71D-69AD-9B4C-AF89-2BB394CB719A}" type="pres">
      <dgm:prSet presAssocID="{DADE6A87-EB22-2048-AA9F-972CF5D57E86}" presName="sibTrans" presStyleCnt="0"/>
      <dgm:spPr/>
    </dgm:pt>
    <dgm:pt modelId="{CDD1949F-6312-C54E-8A66-9AD01A027021}" type="pres">
      <dgm:prSet presAssocID="{F4B71408-83DD-9E4D-B610-DAD7936E0DDB}" presName="node" presStyleLbl="node1" presStyleIdx="4" presStyleCnt="6">
        <dgm:presLayoutVars>
          <dgm:bulletEnabled val="1"/>
        </dgm:presLayoutVars>
      </dgm:prSet>
      <dgm:spPr/>
    </dgm:pt>
    <dgm:pt modelId="{63B7C782-61EB-D044-9E57-C78BCE343804}" type="pres">
      <dgm:prSet presAssocID="{8D8962B0-4FC2-C34D-952B-60E26FE7F44B}" presName="sibTrans" presStyleCnt="0"/>
      <dgm:spPr/>
    </dgm:pt>
    <dgm:pt modelId="{B4E428A4-77C3-BE48-94A4-333F3639B5D5}" type="pres">
      <dgm:prSet presAssocID="{ED4C46AF-ADD2-8C48-AEEB-8083B713F62B}" presName="node" presStyleLbl="node1" presStyleIdx="5" presStyleCnt="6">
        <dgm:presLayoutVars>
          <dgm:bulletEnabled val="1"/>
        </dgm:presLayoutVars>
      </dgm:prSet>
      <dgm:spPr/>
    </dgm:pt>
  </dgm:ptLst>
  <dgm:cxnLst>
    <dgm:cxn modelId="{30406B33-4A31-2B4F-90AB-6CA5923DB0C8}" type="presOf" srcId="{ED4C46AF-ADD2-8C48-AEEB-8083B713F62B}" destId="{B4E428A4-77C3-BE48-94A4-333F3639B5D5}" srcOrd="0" destOrd="0" presId="urn:microsoft.com/office/officeart/2005/8/layout/default"/>
    <dgm:cxn modelId="{742A9D76-0064-3A41-9620-295DBD1A230B}" type="presOf" srcId="{B2BC184D-6850-044C-983A-7300A801A49B}" destId="{DA4FEA85-6722-CF44-BC65-549EF23DF04E}" srcOrd="0" destOrd="0" presId="urn:microsoft.com/office/officeart/2005/8/layout/default"/>
    <dgm:cxn modelId="{8A59AF59-8170-6046-936F-15CA9ED7819D}" type="presOf" srcId="{9D946DF1-72C8-4246-9E96-84FB1D00B02C}" destId="{3BD6D315-ACFA-0041-A804-352B8169D516}" srcOrd="0" destOrd="0" presId="urn:microsoft.com/office/officeart/2005/8/layout/default"/>
    <dgm:cxn modelId="{F7CF8D7D-7CA4-E541-AE03-43B03AD771A4}" type="presOf" srcId="{F4B71408-83DD-9E4D-B610-DAD7936E0DDB}" destId="{CDD1949F-6312-C54E-8A66-9AD01A027021}" srcOrd="0" destOrd="0" presId="urn:microsoft.com/office/officeart/2005/8/layout/default"/>
    <dgm:cxn modelId="{1C2B397F-851C-7240-9B07-7C03B079A58C}" type="presOf" srcId="{A96FA862-0EEC-944B-88C2-3DF325C3D107}" destId="{3079067E-A0BC-6D4B-9B3B-CB87FF89EEF2}" srcOrd="0" destOrd="0" presId="urn:microsoft.com/office/officeart/2005/8/layout/default"/>
    <dgm:cxn modelId="{7C39318A-78DD-8949-970C-466B627A2662}" srcId="{A96FA862-0EEC-944B-88C2-3DF325C3D107}" destId="{F4B71408-83DD-9E4D-B610-DAD7936E0DDB}" srcOrd="4" destOrd="0" parTransId="{3F4E3EC3-00B3-8445-A33F-3FD8C7CB2F61}" sibTransId="{8D8962B0-4FC2-C34D-952B-60E26FE7F44B}"/>
    <dgm:cxn modelId="{7DA552AC-ADD5-AF4B-ACED-E2D29A06905A}" srcId="{A96FA862-0EEC-944B-88C2-3DF325C3D107}" destId="{B2BC184D-6850-044C-983A-7300A801A49B}" srcOrd="1" destOrd="0" parTransId="{81EB0C93-6000-B04A-A0D3-7A11BC8B42F9}" sibTransId="{56DEB495-338C-7848-A26A-64A85EEE108A}"/>
    <dgm:cxn modelId="{5056AAC8-3C99-B742-8A0A-03BF122D8530}" srcId="{A96FA862-0EEC-944B-88C2-3DF325C3D107}" destId="{C4A48EA0-8650-A246-A6B3-54618367AF3B}" srcOrd="3" destOrd="0" parTransId="{1557C733-74B5-2842-ABA5-73167327C4FE}" sibTransId="{DADE6A87-EB22-2048-AA9F-972CF5D57E86}"/>
    <dgm:cxn modelId="{74AAC2DB-5E8F-2748-A1F2-9DD6B78ABA4A}" srcId="{A96FA862-0EEC-944B-88C2-3DF325C3D107}" destId="{ED4C46AF-ADD2-8C48-AEEB-8083B713F62B}" srcOrd="5" destOrd="0" parTransId="{980CE2AD-361F-644F-A6B3-2AB7B434FE90}" sibTransId="{B9BAA9F7-8EE7-9445-952A-20C1216D57A2}"/>
    <dgm:cxn modelId="{829860EE-EDE6-1747-84A7-63BC829F9443}" type="presOf" srcId="{3D209813-20EE-D34A-82CE-F8F17DD96FE7}" destId="{C359A428-A356-6941-BF0B-E936277F3D51}" srcOrd="0" destOrd="0" presId="urn:microsoft.com/office/officeart/2005/8/layout/default"/>
    <dgm:cxn modelId="{62AC5DEF-85BB-164E-B784-855917C423FD}" type="presOf" srcId="{C4A48EA0-8650-A246-A6B3-54618367AF3B}" destId="{23272C58-DAE8-7848-850B-6255C7F693B2}" srcOrd="0" destOrd="0" presId="urn:microsoft.com/office/officeart/2005/8/layout/default"/>
    <dgm:cxn modelId="{75738AF7-DBDE-6E4C-AF1D-3C5E3B638F26}" srcId="{A96FA862-0EEC-944B-88C2-3DF325C3D107}" destId="{3D209813-20EE-D34A-82CE-F8F17DD96FE7}" srcOrd="2" destOrd="0" parTransId="{B2F7A388-7E30-3943-864B-477F2BCA4BCC}" sibTransId="{4C7A243B-DE6C-7447-B437-E733827B1ED2}"/>
    <dgm:cxn modelId="{BD8B3DFF-F9D5-0441-AC19-247A5E2C4470}" srcId="{A96FA862-0EEC-944B-88C2-3DF325C3D107}" destId="{9D946DF1-72C8-4246-9E96-84FB1D00B02C}" srcOrd="0" destOrd="0" parTransId="{2F6F5301-9E9E-CA42-8DF9-6920A7012B1F}" sibTransId="{A4D16692-EE24-1D4B-922C-A7A87FDAF428}"/>
    <dgm:cxn modelId="{C6ADD831-E843-E84F-AB5B-7C8581821590}" type="presParOf" srcId="{3079067E-A0BC-6D4B-9B3B-CB87FF89EEF2}" destId="{3BD6D315-ACFA-0041-A804-352B8169D516}" srcOrd="0" destOrd="0" presId="urn:microsoft.com/office/officeart/2005/8/layout/default"/>
    <dgm:cxn modelId="{628AF970-2CE5-3047-A73D-5348F2853C75}" type="presParOf" srcId="{3079067E-A0BC-6D4B-9B3B-CB87FF89EEF2}" destId="{1F034334-76AE-7D48-962F-E48D97CAB7BE}" srcOrd="1" destOrd="0" presId="urn:microsoft.com/office/officeart/2005/8/layout/default"/>
    <dgm:cxn modelId="{3C5B98F2-36DE-944F-8F9D-A09704668A85}" type="presParOf" srcId="{3079067E-A0BC-6D4B-9B3B-CB87FF89EEF2}" destId="{DA4FEA85-6722-CF44-BC65-549EF23DF04E}" srcOrd="2" destOrd="0" presId="urn:microsoft.com/office/officeart/2005/8/layout/default"/>
    <dgm:cxn modelId="{7E4628B3-7B10-FD4B-B3B8-7903A866E4BE}" type="presParOf" srcId="{3079067E-A0BC-6D4B-9B3B-CB87FF89EEF2}" destId="{719AC2A7-D54C-1949-AED8-0D03788C8264}" srcOrd="3" destOrd="0" presId="urn:microsoft.com/office/officeart/2005/8/layout/default"/>
    <dgm:cxn modelId="{2E594BD1-18EE-3841-A49F-DA9A33CFC08B}" type="presParOf" srcId="{3079067E-A0BC-6D4B-9B3B-CB87FF89EEF2}" destId="{C359A428-A356-6941-BF0B-E936277F3D51}" srcOrd="4" destOrd="0" presId="urn:microsoft.com/office/officeart/2005/8/layout/default"/>
    <dgm:cxn modelId="{EE0A93D0-D946-3740-8474-70E0F3D8009F}" type="presParOf" srcId="{3079067E-A0BC-6D4B-9B3B-CB87FF89EEF2}" destId="{25B9E6D5-53CD-9442-96FF-03F50550562E}" srcOrd="5" destOrd="0" presId="urn:microsoft.com/office/officeart/2005/8/layout/default"/>
    <dgm:cxn modelId="{D9CE5BCE-F6C3-C545-8DF5-5E3D448E77E4}" type="presParOf" srcId="{3079067E-A0BC-6D4B-9B3B-CB87FF89EEF2}" destId="{23272C58-DAE8-7848-850B-6255C7F693B2}" srcOrd="6" destOrd="0" presId="urn:microsoft.com/office/officeart/2005/8/layout/default"/>
    <dgm:cxn modelId="{B52AAEC9-BD4C-0D4A-A7E7-70C61A7B9619}" type="presParOf" srcId="{3079067E-A0BC-6D4B-9B3B-CB87FF89EEF2}" destId="{5538F71D-69AD-9B4C-AF89-2BB394CB719A}" srcOrd="7" destOrd="0" presId="urn:microsoft.com/office/officeart/2005/8/layout/default"/>
    <dgm:cxn modelId="{D22D726F-30E0-3A49-9838-F403919B6FEA}" type="presParOf" srcId="{3079067E-A0BC-6D4B-9B3B-CB87FF89EEF2}" destId="{CDD1949F-6312-C54E-8A66-9AD01A027021}" srcOrd="8" destOrd="0" presId="urn:microsoft.com/office/officeart/2005/8/layout/default"/>
    <dgm:cxn modelId="{025608AA-A7F6-0845-8A34-AB8DD59071A5}" type="presParOf" srcId="{3079067E-A0BC-6D4B-9B3B-CB87FF89EEF2}" destId="{63B7C782-61EB-D044-9E57-C78BCE343804}" srcOrd="9" destOrd="0" presId="urn:microsoft.com/office/officeart/2005/8/layout/default"/>
    <dgm:cxn modelId="{BD3AB40A-1D50-4E4A-AB00-750288D145D4}" type="presParOf" srcId="{3079067E-A0BC-6D4B-9B3B-CB87FF89EEF2}" destId="{B4E428A4-77C3-BE48-94A4-333F3639B5D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1AA05BD-9351-7F4C-B7E1-71D5F053D530}"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677EC0D4-DAF9-3243-942A-1C7EED8160F5}">
      <dgm:prSet/>
      <dgm:spPr/>
      <dgm:t>
        <a:bodyPr/>
        <a:lstStyle/>
        <a:p>
          <a:r>
            <a:rPr lang="en-US" b="0" i="0" dirty="0"/>
            <a:t>Are students with disabilities being referred at the same rate?</a:t>
          </a:r>
          <a:endParaRPr lang="en-US" dirty="0"/>
        </a:p>
      </dgm:t>
    </dgm:pt>
    <dgm:pt modelId="{F0BE39F2-E899-544B-95D2-48DCDCC9B0DC}" type="parTrans" cxnId="{49127799-1621-DD4A-8C9C-F5B54EC238EF}">
      <dgm:prSet/>
      <dgm:spPr/>
      <dgm:t>
        <a:bodyPr/>
        <a:lstStyle/>
        <a:p>
          <a:endParaRPr lang="en-US"/>
        </a:p>
      </dgm:t>
    </dgm:pt>
    <dgm:pt modelId="{EA3EFDED-CFE0-D940-A013-B78BDD43CCDC}" type="sibTrans" cxnId="{49127799-1621-DD4A-8C9C-F5B54EC238EF}">
      <dgm:prSet/>
      <dgm:spPr/>
      <dgm:t>
        <a:bodyPr/>
        <a:lstStyle/>
        <a:p>
          <a:endParaRPr lang="en-US"/>
        </a:p>
      </dgm:t>
    </dgm:pt>
    <dgm:pt modelId="{8D8AB0E5-C559-FA42-AB9D-B6EB4D478C8F}">
      <dgm:prSet/>
      <dgm:spPr/>
      <dgm:t>
        <a:bodyPr/>
        <a:lstStyle/>
        <a:p>
          <a:r>
            <a:rPr lang="en-US" b="0" i="0" dirty="0"/>
            <a:t>Office Discipline Referrals</a:t>
          </a:r>
          <a:endParaRPr lang="en-US" dirty="0"/>
        </a:p>
      </dgm:t>
    </dgm:pt>
    <dgm:pt modelId="{793BAC4A-C048-7248-9F75-32FD60FC272F}" type="parTrans" cxnId="{3EE55979-1481-8946-8ACE-670F7A963E45}">
      <dgm:prSet/>
      <dgm:spPr/>
      <dgm:t>
        <a:bodyPr/>
        <a:lstStyle/>
        <a:p>
          <a:endParaRPr lang="en-US"/>
        </a:p>
      </dgm:t>
    </dgm:pt>
    <dgm:pt modelId="{C3091245-A85A-D546-8970-218C8F160206}" type="sibTrans" cxnId="{3EE55979-1481-8946-8ACE-670F7A963E45}">
      <dgm:prSet/>
      <dgm:spPr/>
      <dgm:t>
        <a:bodyPr/>
        <a:lstStyle/>
        <a:p>
          <a:endParaRPr lang="en-US"/>
        </a:p>
      </dgm:t>
    </dgm:pt>
    <dgm:pt modelId="{A599C3E1-4988-BD4B-A732-62D23B5F08BF}">
      <dgm:prSet/>
      <dgm:spPr/>
      <dgm:t>
        <a:bodyPr/>
        <a:lstStyle/>
        <a:p>
          <a:r>
            <a:rPr lang="en-US" b="0" i="0" dirty="0"/>
            <a:t>Disaggregate by disability status</a:t>
          </a:r>
          <a:endParaRPr lang="en-US" dirty="0"/>
        </a:p>
      </dgm:t>
    </dgm:pt>
    <dgm:pt modelId="{F20B94F6-D9F1-274E-A042-6E0859FC5860}" type="parTrans" cxnId="{A33B674B-8E2D-D549-B703-88525577AC7A}">
      <dgm:prSet/>
      <dgm:spPr/>
      <dgm:t>
        <a:bodyPr/>
        <a:lstStyle/>
        <a:p>
          <a:endParaRPr lang="en-US"/>
        </a:p>
      </dgm:t>
    </dgm:pt>
    <dgm:pt modelId="{AB6A3426-79DA-574E-9F23-384B5EC105A6}" type="sibTrans" cxnId="{A33B674B-8E2D-D549-B703-88525577AC7A}">
      <dgm:prSet/>
      <dgm:spPr/>
      <dgm:t>
        <a:bodyPr/>
        <a:lstStyle/>
        <a:p>
          <a:endParaRPr lang="en-US"/>
        </a:p>
      </dgm:t>
    </dgm:pt>
    <dgm:pt modelId="{3A9204B5-22FF-3F45-93BF-C425DED67411}" type="pres">
      <dgm:prSet presAssocID="{A1AA05BD-9351-7F4C-B7E1-71D5F053D530}" presName="Name0" presStyleCnt="0">
        <dgm:presLayoutVars>
          <dgm:dir/>
          <dgm:resizeHandles val="exact"/>
        </dgm:presLayoutVars>
      </dgm:prSet>
      <dgm:spPr/>
    </dgm:pt>
    <dgm:pt modelId="{D162FCB1-1184-594C-9BA5-64CB9FF0FF58}" type="pres">
      <dgm:prSet presAssocID="{677EC0D4-DAF9-3243-942A-1C7EED8160F5}" presName="node" presStyleLbl="node1" presStyleIdx="0" presStyleCnt="3">
        <dgm:presLayoutVars>
          <dgm:bulletEnabled val="1"/>
        </dgm:presLayoutVars>
      </dgm:prSet>
      <dgm:spPr/>
    </dgm:pt>
    <dgm:pt modelId="{585CE7F1-0ACC-A448-8370-90B6A61211DB}" type="pres">
      <dgm:prSet presAssocID="{EA3EFDED-CFE0-D940-A013-B78BDD43CCDC}" presName="sibTrans" presStyleLbl="sibTrans2D1" presStyleIdx="0" presStyleCnt="2"/>
      <dgm:spPr/>
    </dgm:pt>
    <dgm:pt modelId="{9D70F55B-6FF9-5547-92B4-22B041714759}" type="pres">
      <dgm:prSet presAssocID="{EA3EFDED-CFE0-D940-A013-B78BDD43CCDC}" presName="connectorText" presStyleLbl="sibTrans2D1" presStyleIdx="0" presStyleCnt="2"/>
      <dgm:spPr/>
    </dgm:pt>
    <dgm:pt modelId="{AF441A45-57B9-A94A-B458-E55628048A82}" type="pres">
      <dgm:prSet presAssocID="{8D8AB0E5-C559-FA42-AB9D-B6EB4D478C8F}" presName="node" presStyleLbl="node1" presStyleIdx="1" presStyleCnt="3">
        <dgm:presLayoutVars>
          <dgm:bulletEnabled val="1"/>
        </dgm:presLayoutVars>
      </dgm:prSet>
      <dgm:spPr/>
    </dgm:pt>
    <dgm:pt modelId="{60732846-9901-AA43-ADFC-38939424EF94}" type="pres">
      <dgm:prSet presAssocID="{C3091245-A85A-D546-8970-218C8F160206}" presName="sibTrans" presStyleLbl="sibTrans2D1" presStyleIdx="1" presStyleCnt="2"/>
      <dgm:spPr/>
    </dgm:pt>
    <dgm:pt modelId="{B696EDDE-AA9A-D244-AF52-8762C90F215B}" type="pres">
      <dgm:prSet presAssocID="{C3091245-A85A-D546-8970-218C8F160206}" presName="connectorText" presStyleLbl="sibTrans2D1" presStyleIdx="1" presStyleCnt="2"/>
      <dgm:spPr/>
    </dgm:pt>
    <dgm:pt modelId="{44DAAB2D-CCB5-A44B-A86E-FD228FC474F4}" type="pres">
      <dgm:prSet presAssocID="{A599C3E1-4988-BD4B-A732-62D23B5F08BF}" presName="node" presStyleLbl="node1" presStyleIdx="2" presStyleCnt="3">
        <dgm:presLayoutVars>
          <dgm:bulletEnabled val="1"/>
        </dgm:presLayoutVars>
      </dgm:prSet>
      <dgm:spPr/>
    </dgm:pt>
  </dgm:ptLst>
  <dgm:cxnLst>
    <dgm:cxn modelId="{037CE615-2ECD-4241-BA52-A974844B945E}" type="presOf" srcId="{A1AA05BD-9351-7F4C-B7E1-71D5F053D530}" destId="{3A9204B5-22FF-3F45-93BF-C425DED67411}" srcOrd="0" destOrd="0" presId="urn:microsoft.com/office/officeart/2005/8/layout/process1"/>
    <dgm:cxn modelId="{4D726267-1FA8-A04C-A6D0-358ED8DB7810}" type="presOf" srcId="{EA3EFDED-CFE0-D940-A013-B78BDD43CCDC}" destId="{585CE7F1-0ACC-A448-8370-90B6A61211DB}" srcOrd="0" destOrd="0" presId="urn:microsoft.com/office/officeart/2005/8/layout/process1"/>
    <dgm:cxn modelId="{3B1FA847-332E-0E41-8A3E-8A7FC0501397}" type="presOf" srcId="{C3091245-A85A-D546-8970-218C8F160206}" destId="{B696EDDE-AA9A-D244-AF52-8762C90F215B}" srcOrd="1" destOrd="0" presId="urn:microsoft.com/office/officeart/2005/8/layout/process1"/>
    <dgm:cxn modelId="{A33B674B-8E2D-D549-B703-88525577AC7A}" srcId="{A1AA05BD-9351-7F4C-B7E1-71D5F053D530}" destId="{A599C3E1-4988-BD4B-A732-62D23B5F08BF}" srcOrd="2" destOrd="0" parTransId="{F20B94F6-D9F1-274E-A042-6E0859FC5860}" sibTransId="{AB6A3426-79DA-574E-9F23-384B5EC105A6}"/>
    <dgm:cxn modelId="{3EE55979-1481-8946-8ACE-670F7A963E45}" srcId="{A1AA05BD-9351-7F4C-B7E1-71D5F053D530}" destId="{8D8AB0E5-C559-FA42-AB9D-B6EB4D478C8F}" srcOrd="1" destOrd="0" parTransId="{793BAC4A-C048-7248-9F75-32FD60FC272F}" sibTransId="{C3091245-A85A-D546-8970-218C8F160206}"/>
    <dgm:cxn modelId="{C9F2FD59-6672-0F4D-AA09-64AA32ECDC23}" type="presOf" srcId="{EA3EFDED-CFE0-D940-A013-B78BDD43CCDC}" destId="{9D70F55B-6FF9-5547-92B4-22B041714759}" srcOrd="1" destOrd="0" presId="urn:microsoft.com/office/officeart/2005/8/layout/process1"/>
    <dgm:cxn modelId="{AFD8F791-396D-6645-8D4C-8C394B47EF9D}" type="presOf" srcId="{A599C3E1-4988-BD4B-A732-62D23B5F08BF}" destId="{44DAAB2D-CCB5-A44B-A86E-FD228FC474F4}" srcOrd="0" destOrd="0" presId="urn:microsoft.com/office/officeart/2005/8/layout/process1"/>
    <dgm:cxn modelId="{398A0993-C713-9140-A614-8DB898C9094D}" type="presOf" srcId="{677EC0D4-DAF9-3243-942A-1C7EED8160F5}" destId="{D162FCB1-1184-594C-9BA5-64CB9FF0FF58}" srcOrd="0" destOrd="0" presId="urn:microsoft.com/office/officeart/2005/8/layout/process1"/>
    <dgm:cxn modelId="{49127799-1621-DD4A-8C9C-F5B54EC238EF}" srcId="{A1AA05BD-9351-7F4C-B7E1-71D5F053D530}" destId="{677EC0D4-DAF9-3243-942A-1C7EED8160F5}" srcOrd="0" destOrd="0" parTransId="{F0BE39F2-E899-544B-95D2-48DCDCC9B0DC}" sibTransId="{EA3EFDED-CFE0-D940-A013-B78BDD43CCDC}"/>
    <dgm:cxn modelId="{12F7DCF5-13A8-1D43-A750-BBDCAC8235B2}" type="presOf" srcId="{C3091245-A85A-D546-8970-218C8F160206}" destId="{60732846-9901-AA43-ADFC-38939424EF94}" srcOrd="0" destOrd="0" presId="urn:microsoft.com/office/officeart/2005/8/layout/process1"/>
    <dgm:cxn modelId="{6C3564FE-E9F8-0A41-A642-2F19EFD75F4A}" type="presOf" srcId="{8D8AB0E5-C559-FA42-AB9D-B6EB4D478C8F}" destId="{AF441A45-57B9-A94A-B458-E55628048A82}" srcOrd="0" destOrd="0" presId="urn:microsoft.com/office/officeart/2005/8/layout/process1"/>
    <dgm:cxn modelId="{4D126AC6-EF09-794A-B526-63577878F311}" type="presParOf" srcId="{3A9204B5-22FF-3F45-93BF-C425DED67411}" destId="{D162FCB1-1184-594C-9BA5-64CB9FF0FF58}" srcOrd="0" destOrd="0" presId="urn:microsoft.com/office/officeart/2005/8/layout/process1"/>
    <dgm:cxn modelId="{E907E172-7AF5-E749-BE0A-FE9035F7BCDD}" type="presParOf" srcId="{3A9204B5-22FF-3F45-93BF-C425DED67411}" destId="{585CE7F1-0ACC-A448-8370-90B6A61211DB}" srcOrd="1" destOrd="0" presId="urn:microsoft.com/office/officeart/2005/8/layout/process1"/>
    <dgm:cxn modelId="{925A75C6-D1AD-164B-9070-63574B39A268}" type="presParOf" srcId="{585CE7F1-0ACC-A448-8370-90B6A61211DB}" destId="{9D70F55B-6FF9-5547-92B4-22B041714759}" srcOrd="0" destOrd="0" presId="urn:microsoft.com/office/officeart/2005/8/layout/process1"/>
    <dgm:cxn modelId="{1A0439FC-60F9-CF4D-A3A0-E0E4EB11678E}" type="presParOf" srcId="{3A9204B5-22FF-3F45-93BF-C425DED67411}" destId="{AF441A45-57B9-A94A-B458-E55628048A82}" srcOrd="2" destOrd="0" presId="urn:microsoft.com/office/officeart/2005/8/layout/process1"/>
    <dgm:cxn modelId="{37A617E7-C60D-4F41-8D3A-FE73C822AD3A}" type="presParOf" srcId="{3A9204B5-22FF-3F45-93BF-C425DED67411}" destId="{60732846-9901-AA43-ADFC-38939424EF94}" srcOrd="3" destOrd="0" presId="urn:microsoft.com/office/officeart/2005/8/layout/process1"/>
    <dgm:cxn modelId="{FF656BAC-433E-694F-A5BB-E005A5072CDA}" type="presParOf" srcId="{60732846-9901-AA43-ADFC-38939424EF94}" destId="{B696EDDE-AA9A-D244-AF52-8762C90F215B}" srcOrd="0" destOrd="0" presId="urn:microsoft.com/office/officeart/2005/8/layout/process1"/>
    <dgm:cxn modelId="{4AB598F2-9B77-CD46-9F4A-F6F925DB1740}" type="presParOf" srcId="{3A9204B5-22FF-3F45-93BF-C425DED67411}" destId="{44DAAB2D-CCB5-A44B-A86E-FD228FC474F4}" srcOrd="4"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10ADB7C-0351-BD46-80C4-82943FC8985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312CF127-44EF-9742-82C4-0219F77CFB8F}">
      <dgm:prSet phldrT="[Text]"/>
      <dgm:spPr/>
      <dgm:t>
        <a:bodyPr/>
        <a:lstStyle/>
        <a:p>
          <a:r>
            <a:rPr lang="en-US" b="1" dirty="0">
              <a:solidFill>
                <a:schemeClr val="bg1"/>
              </a:solidFill>
            </a:rPr>
            <a:t>EVALUATE</a:t>
          </a:r>
        </a:p>
      </dgm:t>
    </dgm:pt>
    <dgm:pt modelId="{C98B2B1A-2A29-C047-96CF-A375CC710E4C}" type="parTrans" cxnId="{2E4E9D66-8B06-224E-B2CD-0C0021A4D1C2}">
      <dgm:prSet/>
      <dgm:spPr/>
      <dgm:t>
        <a:bodyPr/>
        <a:lstStyle/>
        <a:p>
          <a:endParaRPr lang="en-US"/>
        </a:p>
      </dgm:t>
    </dgm:pt>
    <dgm:pt modelId="{45C3FD84-392A-8349-AB95-0AE9CECE9352}" type="sibTrans" cxnId="{2E4E9D66-8B06-224E-B2CD-0C0021A4D1C2}">
      <dgm:prSet/>
      <dgm:spPr>
        <a:solidFill>
          <a:schemeClr val="accent5">
            <a:lumMod val="75000"/>
          </a:schemeClr>
        </a:solidFill>
      </dgm:spPr>
      <dgm:t>
        <a:bodyPr/>
        <a:lstStyle/>
        <a:p>
          <a:endParaRPr lang="en-US"/>
        </a:p>
      </dgm:t>
    </dgm:pt>
    <dgm:pt modelId="{78BDE878-A114-B24D-819C-462F79BD77D9}">
      <dgm:prSet phldrT="[Text]"/>
      <dgm:spPr/>
      <dgm:t>
        <a:bodyPr/>
        <a:lstStyle/>
        <a:p>
          <a:r>
            <a:rPr lang="en-US" b="1" dirty="0">
              <a:solidFill>
                <a:schemeClr val="bg1"/>
              </a:solidFill>
            </a:rPr>
            <a:t>PLAN</a:t>
          </a:r>
        </a:p>
      </dgm:t>
    </dgm:pt>
    <dgm:pt modelId="{61454AD2-6970-F04C-A49A-569C9F4F7AEE}" type="parTrans" cxnId="{B46241FA-310A-CE4D-98FF-67191647FFD3}">
      <dgm:prSet/>
      <dgm:spPr/>
      <dgm:t>
        <a:bodyPr/>
        <a:lstStyle/>
        <a:p>
          <a:endParaRPr lang="en-US"/>
        </a:p>
      </dgm:t>
    </dgm:pt>
    <dgm:pt modelId="{154717D9-5082-3843-85EC-3D8AD2EC3559}" type="sibTrans" cxnId="{B46241FA-310A-CE4D-98FF-67191647FFD3}">
      <dgm:prSet/>
      <dgm:spPr>
        <a:solidFill>
          <a:schemeClr val="accent5"/>
        </a:solidFill>
      </dgm:spPr>
      <dgm:t>
        <a:bodyPr/>
        <a:lstStyle/>
        <a:p>
          <a:endParaRPr lang="en-US"/>
        </a:p>
      </dgm:t>
    </dgm:pt>
    <dgm:pt modelId="{1E1C2465-835C-0249-8149-2CA3BF204B86}">
      <dgm:prSet phldrT="[Text]"/>
      <dgm:spPr/>
      <dgm:t>
        <a:bodyPr/>
        <a:lstStyle/>
        <a:p>
          <a:r>
            <a:rPr lang="en-US" b="1" dirty="0">
              <a:solidFill>
                <a:schemeClr val="bg1"/>
              </a:solidFill>
            </a:rPr>
            <a:t>IMPLEMENT</a:t>
          </a:r>
        </a:p>
      </dgm:t>
    </dgm:pt>
    <dgm:pt modelId="{11426C97-D18A-104F-AFAF-E6D698862956}" type="parTrans" cxnId="{B8A09421-CB4D-204B-AEBE-E442C707B1D8}">
      <dgm:prSet/>
      <dgm:spPr/>
      <dgm:t>
        <a:bodyPr/>
        <a:lstStyle/>
        <a:p>
          <a:endParaRPr lang="en-US"/>
        </a:p>
      </dgm:t>
    </dgm:pt>
    <dgm:pt modelId="{50797A64-15AD-E443-8860-8C66EBF5D8C9}" type="sibTrans" cxnId="{B8A09421-CB4D-204B-AEBE-E442C707B1D8}">
      <dgm:prSet/>
      <dgm:spPr/>
      <dgm:t>
        <a:bodyPr/>
        <a:lstStyle/>
        <a:p>
          <a:endParaRPr lang="en-US"/>
        </a:p>
      </dgm:t>
    </dgm:pt>
    <dgm:pt modelId="{6923EDE6-570A-8C4B-8B89-FD1FA5870C1D}">
      <dgm:prSet phldrT="[Text]"/>
      <dgm:spPr/>
      <dgm:t>
        <a:bodyPr/>
        <a:lstStyle/>
        <a:p>
          <a:r>
            <a:rPr lang="en-US" b="1" dirty="0">
              <a:solidFill>
                <a:schemeClr val="bg1"/>
              </a:solidFill>
            </a:rPr>
            <a:t>Reassess &amp; revise solution(s) as needed</a:t>
          </a:r>
        </a:p>
      </dgm:t>
    </dgm:pt>
    <dgm:pt modelId="{06A0C374-F668-A44C-BF7E-259EE416A7A8}" type="parTrans" cxnId="{011621A1-810A-F44A-AFCD-F1EE8968E33C}">
      <dgm:prSet/>
      <dgm:spPr/>
      <dgm:t>
        <a:bodyPr/>
        <a:lstStyle/>
        <a:p>
          <a:endParaRPr lang="en-US"/>
        </a:p>
      </dgm:t>
    </dgm:pt>
    <dgm:pt modelId="{89728483-F65D-334C-9BC1-7D68E7A82B32}" type="sibTrans" cxnId="{011621A1-810A-F44A-AFCD-F1EE8968E33C}">
      <dgm:prSet/>
      <dgm:spPr/>
      <dgm:t>
        <a:bodyPr/>
        <a:lstStyle/>
        <a:p>
          <a:endParaRPr lang="en-US"/>
        </a:p>
      </dgm:t>
    </dgm:pt>
    <dgm:pt modelId="{71008349-0A21-D742-8D52-36260969D6B0}">
      <dgm:prSet phldrT="[Text]"/>
      <dgm:spPr/>
      <dgm:t>
        <a:bodyPr/>
        <a:lstStyle/>
        <a:p>
          <a:r>
            <a:rPr lang="en-US" b="1" dirty="0">
              <a:solidFill>
                <a:schemeClr val="bg1"/>
              </a:solidFill>
            </a:rPr>
            <a:t>Identify problems with precision</a:t>
          </a:r>
        </a:p>
      </dgm:t>
    </dgm:pt>
    <dgm:pt modelId="{C6563BEA-D597-FF42-A2B4-632F84BFCE95}" type="parTrans" cxnId="{4EB67E27-748C-EF48-89F5-B106BEDE3F47}">
      <dgm:prSet/>
      <dgm:spPr/>
      <dgm:t>
        <a:bodyPr/>
        <a:lstStyle/>
        <a:p>
          <a:endParaRPr lang="en-US"/>
        </a:p>
      </dgm:t>
    </dgm:pt>
    <dgm:pt modelId="{E30B4C75-6B9F-7645-A342-99BE61C0BDC8}" type="sibTrans" cxnId="{4EB67E27-748C-EF48-89F5-B106BEDE3F47}">
      <dgm:prSet/>
      <dgm:spPr/>
      <dgm:t>
        <a:bodyPr/>
        <a:lstStyle/>
        <a:p>
          <a:endParaRPr lang="en-US"/>
        </a:p>
      </dgm:t>
    </dgm:pt>
    <dgm:pt modelId="{54C9651B-2C0F-3C4C-A4CD-442D208E7EA2}">
      <dgm:prSet phldrT="[Text]"/>
      <dgm:spPr/>
      <dgm:t>
        <a:bodyPr/>
        <a:lstStyle/>
        <a:p>
          <a:pPr rtl="0"/>
          <a:r>
            <a:rPr lang="en-US" b="1" dirty="0">
              <a:solidFill>
                <a:schemeClr val="bg1"/>
              </a:solidFill>
            </a:rPr>
            <a:t>Monitor outcomes and compare to goal(s)</a:t>
          </a:r>
        </a:p>
      </dgm:t>
    </dgm:pt>
    <dgm:pt modelId="{0677974E-91FD-334E-B779-F06CD8DEB353}" type="parTrans" cxnId="{B3EE303C-9926-A549-AFDA-013C96BDDF85}">
      <dgm:prSet/>
      <dgm:spPr/>
      <dgm:t>
        <a:bodyPr/>
        <a:lstStyle/>
        <a:p>
          <a:endParaRPr lang="en-US"/>
        </a:p>
      </dgm:t>
    </dgm:pt>
    <dgm:pt modelId="{350C6DC8-FE55-5A40-922E-053337BEDB7B}" type="sibTrans" cxnId="{B3EE303C-9926-A549-AFDA-013C96BDDF85}">
      <dgm:prSet/>
      <dgm:spPr/>
      <dgm:t>
        <a:bodyPr/>
        <a:lstStyle/>
        <a:p>
          <a:endParaRPr lang="en-US"/>
        </a:p>
      </dgm:t>
    </dgm:pt>
    <dgm:pt modelId="{3277E9B9-76DC-FB47-8EE9-BADD6D6B904F}">
      <dgm:prSet phldrT="[Text]"/>
      <dgm:spPr/>
      <dgm:t>
        <a:bodyPr/>
        <a:lstStyle/>
        <a:p>
          <a:r>
            <a:rPr lang="en-US" b="1" dirty="0">
              <a:solidFill>
                <a:schemeClr val="bg1"/>
              </a:solidFill>
            </a:rPr>
            <a:t>Establish goal(s)</a:t>
          </a:r>
        </a:p>
      </dgm:t>
    </dgm:pt>
    <dgm:pt modelId="{48A6D788-9E92-EF47-9169-650FD1E235CB}" type="parTrans" cxnId="{8E940C8F-9771-D04D-BB14-3408531C32BF}">
      <dgm:prSet/>
      <dgm:spPr/>
      <dgm:t>
        <a:bodyPr/>
        <a:lstStyle/>
        <a:p>
          <a:endParaRPr lang="en-US"/>
        </a:p>
      </dgm:t>
    </dgm:pt>
    <dgm:pt modelId="{28B87755-78D2-AC42-AD05-FC89DE8907F2}" type="sibTrans" cxnId="{8E940C8F-9771-D04D-BB14-3408531C32BF}">
      <dgm:prSet/>
      <dgm:spPr/>
      <dgm:t>
        <a:bodyPr/>
        <a:lstStyle/>
        <a:p>
          <a:endParaRPr lang="en-US"/>
        </a:p>
      </dgm:t>
    </dgm:pt>
    <dgm:pt modelId="{AF477630-537D-D84E-9443-CAD347FEA8AA}">
      <dgm:prSet phldrT="[Text]"/>
      <dgm:spPr/>
      <dgm:t>
        <a:bodyPr/>
        <a:lstStyle/>
        <a:p>
          <a:r>
            <a:rPr lang="en-US" b="1" dirty="0">
              <a:solidFill>
                <a:schemeClr val="accent5"/>
              </a:solidFill>
            </a:rPr>
            <a:t>Develop solution(s)</a:t>
          </a:r>
        </a:p>
      </dgm:t>
    </dgm:pt>
    <dgm:pt modelId="{8DE5A6D0-DC93-3044-9E46-1005BADFDFC5}" type="parTrans" cxnId="{223AFCFF-1874-4C45-B3E2-7710BA2B5AA2}">
      <dgm:prSet/>
      <dgm:spPr/>
      <dgm:t>
        <a:bodyPr/>
        <a:lstStyle/>
        <a:p>
          <a:endParaRPr lang="en-US"/>
        </a:p>
      </dgm:t>
    </dgm:pt>
    <dgm:pt modelId="{12B0565B-B5AC-3B43-B0C6-EEDEB758D536}" type="sibTrans" cxnId="{223AFCFF-1874-4C45-B3E2-7710BA2B5AA2}">
      <dgm:prSet/>
      <dgm:spPr/>
      <dgm:t>
        <a:bodyPr/>
        <a:lstStyle/>
        <a:p>
          <a:endParaRPr lang="en-US"/>
        </a:p>
      </dgm:t>
    </dgm:pt>
    <dgm:pt modelId="{21266F21-952A-F243-80D2-66CA27384DDE}">
      <dgm:prSet phldrT="[Text]"/>
      <dgm:spPr/>
      <dgm:t>
        <a:bodyPr/>
        <a:lstStyle/>
        <a:p>
          <a:r>
            <a:rPr lang="en-US" b="1" dirty="0">
              <a:solidFill>
                <a:schemeClr val="bg1"/>
              </a:solidFill>
            </a:rPr>
            <a:t>Implement solution(s) with integrity and fidelity</a:t>
          </a:r>
        </a:p>
      </dgm:t>
    </dgm:pt>
    <dgm:pt modelId="{C6FF1AAA-0ADB-6644-8F11-11137C7BAE88}" type="parTrans" cxnId="{74271A87-8C98-894C-8498-4B1B6D55F1C8}">
      <dgm:prSet/>
      <dgm:spPr/>
      <dgm:t>
        <a:bodyPr/>
        <a:lstStyle/>
        <a:p>
          <a:endParaRPr lang="en-US"/>
        </a:p>
      </dgm:t>
    </dgm:pt>
    <dgm:pt modelId="{2A6AC167-8919-B740-90B2-FC2F225C1581}" type="sibTrans" cxnId="{74271A87-8C98-894C-8498-4B1B6D55F1C8}">
      <dgm:prSet/>
      <dgm:spPr/>
      <dgm:t>
        <a:bodyPr/>
        <a:lstStyle/>
        <a:p>
          <a:endParaRPr lang="en-US"/>
        </a:p>
      </dgm:t>
    </dgm:pt>
    <dgm:pt modelId="{2D283BD7-29F6-9C4D-B3FC-89CDB9B2B6BE}" type="pres">
      <dgm:prSet presAssocID="{610ADB7C-0351-BD46-80C4-82943FC89855}" presName="cycle" presStyleCnt="0">
        <dgm:presLayoutVars>
          <dgm:dir/>
          <dgm:resizeHandles val="exact"/>
        </dgm:presLayoutVars>
      </dgm:prSet>
      <dgm:spPr/>
    </dgm:pt>
    <dgm:pt modelId="{FCB0BE23-896F-114B-9685-605F4E77B621}" type="pres">
      <dgm:prSet presAssocID="{312CF127-44EF-9742-82C4-0219F77CFB8F}" presName="dummy" presStyleCnt="0"/>
      <dgm:spPr/>
    </dgm:pt>
    <dgm:pt modelId="{9AC6C934-74C6-1641-9979-B17AD5B0ED3B}" type="pres">
      <dgm:prSet presAssocID="{312CF127-44EF-9742-82C4-0219F77CFB8F}" presName="node" presStyleLbl="revTx" presStyleIdx="0" presStyleCnt="3" custRadScaleRad="122810" custRadScaleInc="9042">
        <dgm:presLayoutVars>
          <dgm:bulletEnabled val="1"/>
        </dgm:presLayoutVars>
      </dgm:prSet>
      <dgm:spPr/>
    </dgm:pt>
    <dgm:pt modelId="{E6EBB98A-2B90-2D4F-8268-767B7F319BFB}" type="pres">
      <dgm:prSet presAssocID="{45C3FD84-392A-8349-AB95-0AE9CECE9352}" presName="sibTrans" presStyleLbl="node1" presStyleIdx="0" presStyleCnt="3" custLinFactNeighborX="-3827" custLinFactNeighborY="-376"/>
      <dgm:spPr/>
    </dgm:pt>
    <dgm:pt modelId="{321D0E6C-5E90-A044-85E8-E3A4455EAB6D}" type="pres">
      <dgm:prSet presAssocID="{78BDE878-A114-B24D-819C-462F79BD77D9}" presName="dummy" presStyleCnt="0"/>
      <dgm:spPr/>
    </dgm:pt>
    <dgm:pt modelId="{0260D1E2-E794-1247-B702-C7BB82511EDE}" type="pres">
      <dgm:prSet presAssocID="{78BDE878-A114-B24D-819C-462F79BD77D9}" presName="node" presStyleLbl="revTx" presStyleIdx="1" presStyleCnt="3" custRadScaleRad="77133" custRadScaleInc="-1792">
        <dgm:presLayoutVars>
          <dgm:bulletEnabled val="1"/>
        </dgm:presLayoutVars>
      </dgm:prSet>
      <dgm:spPr/>
    </dgm:pt>
    <dgm:pt modelId="{61E25749-4CDE-2A4E-B703-78ED98CDD113}" type="pres">
      <dgm:prSet presAssocID="{154717D9-5082-3843-85EC-3D8AD2EC3559}" presName="sibTrans" presStyleLbl="node1" presStyleIdx="1" presStyleCnt="3" custLinFactNeighborX="-3636" custLinFactNeighborY="-1928"/>
      <dgm:spPr/>
    </dgm:pt>
    <dgm:pt modelId="{6EFAC1E9-7B2B-4A4B-8397-A77303984FB6}" type="pres">
      <dgm:prSet presAssocID="{1E1C2465-835C-0249-8149-2CA3BF204B86}" presName="dummy" presStyleCnt="0"/>
      <dgm:spPr/>
    </dgm:pt>
    <dgm:pt modelId="{010BBFAB-D99E-1048-9D5D-5B79D7B8C8AC}" type="pres">
      <dgm:prSet presAssocID="{1E1C2465-835C-0249-8149-2CA3BF204B86}" presName="node" presStyleLbl="revTx" presStyleIdx="2" presStyleCnt="3" custRadScaleRad="129396" custRadScaleInc="-22620">
        <dgm:presLayoutVars>
          <dgm:bulletEnabled val="1"/>
        </dgm:presLayoutVars>
      </dgm:prSet>
      <dgm:spPr/>
    </dgm:pt>
    <dgm:pt modelId="{F6DA09ED-F769-8547-8735-CAAADCD538C1}" type="pres">
      <dgm:prSet presAssocID="{50797A64-15AD-E443-8860-8C66EBF5D8C9}" presName="sibTrans" presStyleLbl="node1" presStyleIdx="2" presStyleCnt="3" custLinFactNeighborX="-7529" custLinFactNeighborY="376"/>
      <dgm:spPr/>
    </dgm:pt>
  </dgm:ptLst>
  <dgm:cxnLst>
    <dgm:cxn modelId="{9386EA19-BC78-C945-BFF2-89B485C5E1C8}" type="presOf" srcId="{1E1C2465-835C-0249-8149-2CA3BF204B86}" destId="{010BBFAB-D99E-1048-9D5D-5B79D7B8C8AC}" srcOrd="0" destOrd="0" presId="urn:microsoft.com/office/officeart/2005/8/layout/cycle1"/>
    <dgm:cxn modelId="{B8A09421-CB4D-204B-AEBE-E442C707B1D8}" srcId="{610ADB7C-0351-BD46-80C4-82943FC89855}" destId="{1E1C2465-835C-0249-8149-2CA3BF204B86}" srcOrd="2" destOrd="0" parTransId="{11426C97-D18A-104F-AFAF-E6D698862956}" sibTransId="{50797A64-15AD-E443-8860-8C66EBF5D8C9}"/>
    <dgm:cxn modelId="{4E1B4C22-688C-A946-AE56-4FBC65233F1E}" type="presOf" srcId="{54C9651B-2C0F-3C4C-A4CD-442D208E7EA2}" destId="{9AC6C934-74C6-1641-9979-B17AD5B0ED3B}" srcOrd="0" destOrd="3" presId="urn:microsoft.com/office/officeart/2005/8/layout/cycle1"/>
    <dgm:cxn modelId="{4EB67E27-748C-EF48-89F5-B106BEDE3F47}" srcId="{312CF127-44EF-9742-82C4-0219F77CFB8F}" destId="{71008349-0A21-D742-8D52-36260969D6B0}" srcOrd="0" destOrd="0" parTransId="{C6563BEA-D597-FF42-A2B4-632F84BFCE95}" sibTransId="{E30B4C75-6B9F-7645-A342-99BE61C0BDC8}"/>
    <dgm:cxn modelId="{D89E672F-C380-EE41-BEE4-D4AF1A61EC8D}" type="presOf" srcId="{610ADB7C-0351-BD46-80C4-82943FC89855}" destId="{2D283BD7-29F6-9C4D-B3FC-89CDB9B2B6BE}" srcOrd="0" destOrd="0" presId="urn:microsoft.com/office/officeart/2005/8/layout/cycle1"/>
    <dgm:cxn modelId="{B3EE303C-9926-A549-AFDA-013C96BDDF85}" srcId="{312CF127-44EF-9742-82C4-0219F77CFB8F}" destId="{54C9651B-2C0F-3C4C-A4CD-442D208E7EA2}" srcOrd="2" destOrd="0" parTransId="{0677974E-91FD-334E-B779-F06CD8DEB353}" sibTransId="{350C6DC8-FE55-5A40-922E-053337BEDB7B}"/>
    <dgm:cxn modelId="{DEEB293E-85F5-304A-9586-FB2372DD8D94}" type="presOf" srcId="{50797A64-15AD-E443-8860-8C66EBF5D8C9}" destId="{F6DA09ED-F769-8547-8735-CAAADCD538C1}" srcOrd="0" destOrd="0" presId="urn:microsoft.com/office/officeart/2005/8/layout/cycle1"/>
    <dgm:cxn modelId="{B8595562-5C1A-B840-820C-9315019438DF}" type="presOf" srcId="{3277E9B9-76DC-FB47-8EE9-BADD6D6B904F}" destId="{0260D1E2-E794-1247-B702-C7BB82511EDE}" srcOrd="0" destOrd="1" presId="urn:microsoft.com/office/officeart/2005/8/layout/cycle1"/>
    <dgm:cxn modelId="{2E4E9D66-8B06-224E-B2CD-0C0021A4D1C2}" srcId="{610ADB7C-0351-BD46-80C4-82943FC89855}" destId="{312CF127-44EF-9742-82C4-0219F77CFB8F}" srcOrd="0" destOrd="0" parTransId="{C98B2B1A-2A29-C047-96CF-A375CC710E4C}" sibTransId="{45C3FD84-392A-8349-AB95-0AE9CECE9352}"/>
    <dgm:cxn modelId="{F6D6B84E-B46B-3548-A610-66D381F5EE7C}" type="presOf" srcId="{154717D9-5082-3843-85EC-3D8AD2EC3559}" destId="{61E25749-4CDE-2A4E-B703-78ED98CDD113}" srcOrd="0" destOrd="0" presId="urn:microsoft.com/office/officeart/2005/8/layout/cycle1"/>
    <dgm:cxn modelId="{74271A87-8C98-894C-8498-4B1B6D55F1C8}" srcId="{1E1C2465-835C-0249-8149-2CA3BF204B86}" destId="{21266F21-952A-F243-80D2-66CA27384DDE}" srcOrd="0" destOrd="0" parTransId="{C6FF1AAA-0ADB-6644-8F11-11137C7BAE88}" sibTransId="{2A6AC167-8919-B740-90B2-FC2F225C1581}"/>
    <dgm:cxn modelId="{8E940C8F-9771-D04D-BB14-3408531C32BF}" srcId="{78BDE878-A114-B24D-819C-462F79BD77D9}" destId="{3277E9B9-76DC-FB47-8EE9-BADD6D6B904F}" srcOrd="0" destOrd="0" parTransId="{48A6D788-9E92-EF47-9169-650FD1E235CB}" sibTransId="{28B87755-78D2-AC42-AD05-FC89DE8907F2}"/>
    <dgm:cxn modelId="{C2D2A08F-E296-3743-AB3B-7FBF715425A0}" type="presOf" srcId="{45C3FD84-392A-8349-AB95-0AE9CECE9352}" destId="{E6EBB98A-2B90-2D4F-8268-767B7F319BFB}" srcOrd="0" destOrd="0" presId="urn:microsoft.com/office/officeart/2005/8/layout/cycle1"/>
    <dgm:cxn modelId="{A591729A-D5BD-AD4D-ACDC-27E43A044F40}" type="presOf" srcId="{21266F21-952A-F243-80D2-66CA27384DDE}" destId="{010BBFAB-D99E-1048-9D5D-5B79D7B8C8AC}" srcOrd="0" destOrd="1" presId="urn:microsoft.com/office/officeart/2005/8/layout/cycle1"/>
    <dgm:cxn modelId="{011621A1-810A-F44A-AFCD-F1EE8968E33C}" srcId="{312CF127-44EF-9742-82C4-0219F77CFB8F}" destId="{6923EDE6-570A-8C4B-8B89-FD1FA5870C1D}" srcOrd="1" destOrd="0" parTransId="{06A0C374-F668-A44C-BF7E-259EE416A7A8}" sibTransId="{89728483-F65D-334C-9BC1-7D68E7A82B32}"/>
    <dgm:cxn modelId="{06943EB2-E6FC-D842-A832-F923C19D2592}" type="presOf" srcId="{78BDE878-A114-B24D-819C-462F79BD77D9}" destId="{0260D1E2-E794-1247-B702-C7BB82511EDE}" srcOrd="0" destOrd="0" presId="urn:microsoft.com/office/officeart/2005/8/layout/cycle1"/>
    <dgm:cxn modelId="{546B0AB7-3B55-FB4E-8E5A-1D4EFD86853E}" type="presOf" srcId="{312CF127-44EF-9742-82C4-0219F77CFB8F}" destId="{9AC6C934-74C6-1641-9979-B17AD5B0ED3B}" srcOrd="0" destOrd="0" presId="urn:microsoft.com/office/officeart/2005/8/layout/cycle1"/>
    <dgm:cxn modelId="{53D581D4-E089-724E-838D-ED7A1290A6A4}" type="presOf" srcId="{6923EDE6-570A-8C4B-8B89-FD1FA5870C1D}" destId="{9AC6C934-74C6-1641-9979-B17AD5B0ED3B}" srcOrd="0" destOrd="2" presId="urn:microsoft.com/office/officeart/2005/8/layout/cycle1"/>
    <dgm:cxn modelId="{82184CF3-355B-A74E-AE3B-58949443AB03}" type="presOf" srcId="{71008349-0A21-D742-8D52-36260969D6B0}" destId="{9AC6C934-74C6-1641-9979-B17AD5B0ED3B}" srcOrd="0" destOrd="1" presId="urn:microsoft.com/office/officeart/2005/8/layout/cycle1"/>
    <dgm:cxn modelId="{B46241FA-310A-CE4D-98FF-67191647FFD3}" srcId="{610ADB7C-0351-BD46-80C4-82943FC89855}" destId="{78BDE878-A114-B24D-819C-462F79BD77D9}" srcOrd="1" destOrd="0" parTransId="{61454AD2-6970-F04C-A49A-569C9F4F7AEE}" sibTransId="{154717D9-5082-3843-85EC-3D8AD2EC3559}"/>
    <dgm:cxn modelId="{41E886FF-9290-3741-A04E-8E8D9266AACD}" type="presOf" srcId="{AF477630-537D-D84E-9443-CAD347FEA8AA}" destId="{0260D1E2-E794-1247-B702-C7BB82511EDE}" srcOrd="0" destOrd="2" presId="urn:microsoft.com/office/officeart/2005/8/layout/cycle1"/>
    <dgm:cxn modelId="{223AFCFF-1874-4C45-B3E2-7710BA2B5AA2}" srcId="{78BDE878-A114-B24D-819C-462F79BD77D9}" destId="{AF477630-537D-D84E-9443-CAD347FEA8AA}" srcOrd="1" destOrd="0" parTransId="{8DE5A6D0-DC93-3044-9E46-1005BADFDFC5}" sibTransId="{12B0565B-B5AC-3B43-B0C6-EEDEB758D536}"/>
    <dgm:cxn modelId="{5504C91E-9ABF-C841-8A90-EE04377815C4}" type="presParOf" srcId="{2D283BD7-29F6-9C4D-B3FC-89CDB9B2B6BE}" destId="{FCB0BE23-896F-114B-9685-605F4E77B621}" srcOrd="0" destOrd="0" presId="urn:microsoft.com/office/officeart/2005/8/layout/cycle1"/>
    <dgm:cxn modelId="{DE296F57-3882-2E45-B251-850A3DF73053}" type="presParOf" srcId="{2D283BD7-29F6-9C4D-B3FC-89CDB9B2B6BE}" destId="{9AC6C934-74C6-1641-9979-B17AD5B0ED3B}" srcOrd="1" destOrd="0" presId="urn:microsoft.com/office/officeart/2005/8/layout/cycle1"/>
    <dgm:cxn modelId="{2679DC2D-EB8C-A840-894D-5470A9400B6A}" type="presParOf" srcId="{2D283BD7-29F6-9C4D-B3FC-89CDB9B2B6BE}" destId="{E6EBB98A-2B90-2D4F-8268-767B7F319BFB}" srcOrd="2" destOrd="0" presId="urn:microsoft.com/office/officeart/2005/8/layout/cycle1"/>
    <dgm:cxn modelId="{63C65C9B-C3E7-9B4F-9ECC-1A21242DD6CE}" type="presParOf" srcId="{2D283BD7-29F6-9C4D-B3FC-89CDB9B2B6BE}" destId="{321D0E6C-5E90-A044-85E8-E3A4455EAB6D}" srcOrd="3" destOrd="0" presId="urn:microsoft.com/office/officeart/2005/8/layout/cycle1"/>
    <dgm:cxn modelId="{F94FCB9E-C650-7C41-929B-522501EBAFDE}" type="presParOf" srcId="{2D283BD7-29F6-9C4D-B3FC-89CDB9B2B6BE}" destId="{0260D1E2-E794-1247-B702-C7BB82511EDE}" srcOrd="4" destOrd="0" presId="urn:microsoft.com/office/officeart/2005/8/layout/cycle1"/>
    <dgm:cxn modelId="{A830B287-C99A-9D46-B370-63FC46347EC0}" type="presParOf" srcId="{2D283BD7-29F6-9C4D-B3FC-89CDB9B2B6BE}" destId="{61E25749-4CDE-2A4E-B703-78ED98CDD113}" srcOrd="5" destOrd="0" presId="urn:microsoft.com/office/officeart/2005/8/layout/cycle1"/>
    <dgm:cxn modelId="{55A33F10-03FC-4149-84D1-DEE0284A00E3}" type="presParOf" srcId="{2D283BD7-29F6-9C4D-B3FC-89CDB9B2B6BE}" destId="{6EFAC1E9-7B2B-4A4B-8397-A77303984FB6}" srcOrd="6" destOrd="0" presId="urn:microsoft.com/office/officeart/2005/8/layout/cycle1"/>
    <dgm:cxn modelId="{01ABA673-B742-3746-BC05-2AC4CD7BF980}" type="presParOf" srcId="{2D283BD7-29F6-9C4D-B3FC-89CDB9B2B6BE}" destId="{010BBFAB-D99E-1048-9D5D-5B79D7B8C8AC}" srcOrd="7" destOrd="0" presId="urn:microsoft.com/office/officeart/2005/8/layout/cycle1"/>
    <dgm:cxn modelId="{FDC6ABE6-A8B2-6B42-9480-E863CDCBB7B5}" type="presParOf" srcId="{2D283BD7-29F6-9C4D-B3FC-89CDB9B2B6BE}" destId="{F6DA09ED-F769-8547-8735-CAAADCD538C1}"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solidFill>
          <a:schemeClr val="accent2">
            <a:alpha val="50000"/>
          </a:schemeClr>
        </a:solidFill>
      </dgm:spPr>
      <dgm:t>
        <a:bodyPr/>
        <a:lstStyle/>
        <a:p>
          <a:r>
            <a:rPr lang="en-US" dirty="0">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dirty="0">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dirty="0">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custLinFactNeighborX="-404" custLinFactNeighborY="-5511"/>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2406844-DFDA-094D-B1D0-9EA7B628C7EF}"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DB749E6E-2A66-1045-80CF-94F675DF31A0}">
      <dgm:prSet phldrT="[Text]" custT="1"/>
      <dgm:spPr/>
      <dgm:t>
        <a:bodyPr/>
        <a:lstStyle/>
        <a:p>
          <a:r>
            <a:rPr lang="en-US" sz="2400" b="1" dirty="0">
              <a:solidFill>
                <a:schemeClr val="bg1"/>
              </a:solidFill>
            </a:rPr>
            <a:t>Prevention</a:t>
          </a:r>
        </a:p>
      </dgm:t>
    </dgm:pt>
    <dgm:pt modelId="{93AC5AE7-8C9F-4C46-96F7-F2FE86ABD46A}" type="parTrans" cxnId="{2F7BCBBE-58A5-CB48-9D44-5D4FB653442C}">
      <dgm:prSet/>
      <dgm:spPr/>
      <dgm:t>
        <a:bodyPr/>
        <a:lstStyle/>
        <a:p>
          <a:endParaRPr lang="en-US" sz="1800"/>
        </a:p>
      </dgm:t>
    </dgm:pt>
    <dgm:pt modelId="{19791CFB-8655-A74C-948A-D9E025748A2B}" type="sibTrans" cxnId="{2F7BCBBE-58A5-CB48-9D44-5D4FB653442C}">
      <dgm:prSet/>
      <dgm:spPr/>
      <dgm:t>
        <a:bodyPr/>
        <a:lstStyle/>
        <a:p>
          <a:endParaRPr lang="en-US" sz="1800"/>
        </a:p>
      </dgm:t>
    </dgm:pt>
    <dgm:pt modelId="{DF468103-B080-6C42-B1BD-AB79A9BEE467}">
      <dgm:prSet phldrT="[Text]" custT="1"/>
      <dgm:spPr/>
      <dgm:t>
        <a:bodyPr/>
        <a:lstStyle/>
        <a:p>
          <a:r>
            <a:rPr lang="en-US" sz="2400" b="1" dirty="0">
              <a:solidFill>
                <a:schemeClr val="bg1"/>
              </a:solidFill>
            </a:rPr>
            <a:t>Teaching</a:t>
          </a:r>
        </a:p>
      </dgm:t>
    </dgm:pt>
    <dgm:pt modelId="{A3EAAC4A-289E-A043-A5EC-47630B081EE5}" type="parTrans" cxnId="{1D9EB89D-1F90-9542-82B9-1D14ACDA9AF2}">
      <dgm:prSet/>
      <dgm:spPr/>
      <dgm:t>
        <a:bodyPr/>
        <a:lstStyle/>
        <a:p>
          <a:endParaRPr lang="en-US" sz="1800"/>
        </a:p>
      </dgm:t>
    </dgm:pt>
    <dgm:pt modelId="{E810E141-8E6A-B14F-BCD6-BEB6AF11E44C}" type="sibTrans" cxnId="{1D9EB89D-1F90-9542-82B9-1D14ACDA9AF2}">
      <dgm:prSet/>
      <dgm:spPr/>
      <dgm:t>
        <a:bodyPr/>
        <a:lstStyle/>
        <a:p>
          <a:endParaRPr lang="en-US" sz="1800"/>
        </a:p>
      </dgm:t>
    </dgm:pt>
    <dgm:pt modelId="{A99FE660-710C-3048-B32B-8A96C10E84B0}">
      <dgm:prSet phldrT="[Text]" custT="1"/>
      <dgm:spPr/>
      <dgm:t>
        <a:bodyPr/>
        <a:lstStyle/>
        <a:p>
          <a:r>
            <a:rPr lang="en-US" sz="2400" b="1" dirty="0">
              <a:solidFill>
                <a:schemeClr val="bg1"/>
              </a:solidFill>
            </a:rPr>
            <a:t>Recognition</a:t>
          </a:r>
        </a:p>
      </dgm:t>
    </dgm:pt>
    <dgm:pt modelId="{2E3D9A29-E48D-AC4B-8231-B01149167F7A}" type="parTrans" cxnId="{8A7B9109-DFC1-994A-82DE-D31929B1FCFB}">
      <dgm:prSet/>
      <dgm:spPr/>
      <dgm:t>
        <a:bodyPr/>
        <a:lstStyle/>
        <a:p>
          <a:endParaRPr lang="en-US" sz="1800"/>
        </a:p>
      </dgm:t>
    </dgm:pt>
    <dgm:pt modelId="{403C35CA-278D-3349-9576-8A5FE7FB62C5}" type="sibTrans" cxnId="{8A7B9109-DFC1-994A-82DE-D31929B1FCFB}">
      <dgm:prSet/>
      <dgm:spPr/>
      <dgm:t>
        <a:bodyPr/>
        <a:lstStyle/>
        <a:p>
          <a:endParaRPr lang="en-US" sz="1800"/>
        </a:p>
      </dgm:t>
    </dgm:pt>
    <dgm:pt modelId="{13360AF6-44A9-3546-86C2-1A5899BE19B3}">
      <dgm:prSet phldrT="[Text]" custT="1"/>
      <dgm:spPr/>
      <dgm:t>
        <a:bodyPr/>
        <a:lstStyle/>
        <a:p>
          <a:r>
            <a:rPr lang="en-US" sz="2400" b="1" dirty="0">
              <a:solidFill>
                <a:schemeClr val="bg1"/>
              </a:solidFill>
            </a:rPr>
            <a:t>Extinction</a:t>
          </a:r>
        </a:p>
      </dgm:t>
    </dgm:pt>
    <dgm:pt modelId="{150038F9-E2F8-D14E-9B58-3A73C9CC87D3}" type="parTrans" cxnId="{746BEFEA-31DC-9F44-915F-F8CACEA3BCD7}">
      <dgm:prSet/>
      <dgm:spPr/>
      <dgm:t>
        <a:bodyPr/>
        <a:lstStyle/>
        <a:p>
          <a:endParaRPr lang="en-US" sz="1800"/>
        </a:p>
      </dgm:t>
    </dgm:pt>
    <dgm:pt modelId="{B60260E2-6030-7144-A45F-F97C250F9EDD}" type="sibTrans" cxnId="{746BEFEA-31DC-9F44-915F-F8CACEA3BCD7}">
      <dgm:prSet/>
      <dgm:spPr/>
      <dgm:t>
        <a:bodyPr/>
        <a:lstStyle/>
        <a:p>
          <a:endParaRPr lang="en-US" sz="1800"/>
        </a:p>
      </dgm:t>
    </dgm:pt>
    <dgm:pt modelId="{8632D2AE-7EB3-F84D-98A0-469DA177FACF}">
      <dgm:prSet phldrT="[Text]" custT="1"/>
      <dgm:spPr/>
      <dgm:t>
        <a:bodyPr/>
        <a:lstStyle/>
        <a:p>
          <a:r>
            <a:rPr lang="en-US" sz="2000" b="1" dirty="0">
              <a:solidFill>
                <a:schemeClr val="bg1"/>
              </a:solidFill>
            </a:rPr>
            <a:t>Corrective Consequences</a:t>
          </a:r>
        </a:p>
      </dgm:t>
    </dgm:pt>
    <dgm:pt modelId="{5203A486-1B47-CB46-8BD0-D55171DD7DAF}" type="parTrans" cxnId="{CCE36BA1-2EF7-B74C-BB26-4DF6ADAADF0F}">
      <dgm:prSet/>
      <dgm:spPr/>
      <dgm:t>
        <a:bodyPr/>
        <a:lstStyle/>
        <a:p>
          <a:endParaRPr lang="en-US" sz="1800"/>
        </a:p>
      </dgm:t>
    </dgm:pt>
    <dgm:pt modelId="{9CD3E56F-C381-FD42-874A-D2C1689718E1}" type="sibTrans" cxnId="{CCE36BA1-2EF7-B74C-BB26-4DF6ADAADF0F}">
      <dgm:prSet/>
      <dgm:spPr/>
      <dgm:t>
        <a:bodyPr/>
        <a:lstStyle/>
        <a:p>
          <a:endParaRPr lang="en-US" sz="1800"/>
        </a:p>
      </dgm:t>
    </dgm:pt>
    <dgm:pt modelId="{A18274C0-C9A1-DB43-B165-7A7F5155A403}">
      <dgm:prSet phldrT="[Text]" custT="1"/>
      <dgm:spPr/>
      <dgm:t>
        <a:bodyPr/>
        <a:lstStyle/>
        <a:p>
          <a:r>
            <a:rPr lang="en-US" sz="2400" b="1" dirty="0">
              <a:solidFill>
                <a:schemeClr val="bg1"/>
              </a:solidFill>
            </a:rPr>
            <a:t>Data Collection</a:t>
          </a:r>
        </a:p>
      </dgm:t>
    </dgm:pt>
    <dgm:pt modelId="{AE7021C2-2AB7-5048-A5DE-5B542F23357F}" type="parTrans" cxnId="{9CF7D770-42C3-634D-ACEE-6291C6898ABC}">
      <dgm:prSet/>
      <dgm:spPr/>
      <dgm:t>
        <a:bodyPr/>
        <a:lstStyle/>
        <a:p>
          <a:endParaRPr lang="en-US" sz="1800"/>
        </a:p>
      </dgm:t>
    </dgm:pt>
    <dgm:pt modelId="{1FF34E57-083F-B94F-9AA3-49F3CA69DDAE}" type="sibTrans" cxnId="{9CF7D770-42C3-634D-ACEE-6291C6898ABC}">
      <dgm:prSet/>
      <dgm:spPr/>
      <dgm:t>
        <a:bodyPr/>
        <a:lstStyle/>
        <a:p>
          <a:endParaRPr lang="en-US" sz="1800"/>
        </a:p>
      </dgm:t>
    </dgm:pt>
    <dgm:pt modelId="{9A965014-ABC9-7143-BC5E-123144760711}">
      <dgm:prSet phldrT="[Text]" custT="1"/>
      <dgm:spPr/>
      <dgm:t>
        <a:bodyPr/>
        <a:lstStyle/>
        <a:p>
          <a:r>
            <a:rPr lang="en-US" sz="1800" dirty="0">
              <a:solidFill>
                <a:schemeClr val="bg1"/>
              </a:solidFill>
            </a:rPr>
            <a:t>Focus on prevention first. How could we reduce the situations that lead to these behaviors?</a:t>
          </a:r>
        </a:p>
      </dgm:t>
    </dgm:pt>
    <dgm:pt modelId="{07899096-7045-3F40-B7DD-1229DB4233B5}" type="parTrans" cxnId="{36FF4275-A241-DF47-90CA-668180EF6F8C}">
      <dgm:prSet/>
      <dgm:spPr/>
      <dgm:t>
        <a:bodyPr/>
        <a:lstStyle/>
        <a:p>
          <a:endParaRPr lang="en-US" sz="1800"/>
        </a:p>
      </dgm:t>
    </dgm:pt>
    <dgm:pt modelId="{5A3BC3D7-C87B-FC49-938B-F7EF4003EB89}" type="sibTrans" cxnId="{36FF4275-A241-DF47-90CA-668180EF6F8C}">
      <dgm:prSet/>
      <dgm:spPr/>
      <dgm:t>
        <a:bodyPr/>
        <a:lstStyle/>
        <a:p>
          <a:endParaRPr lang="en-US" sz="1800"/>
        </a:p>
      </dgm:t>
    </dgm:pt>
    <dgm:pt modelId="{10E566ED-4C3D-8A44-A7F5-E58C27A56605}">
      <dgm:prSet phldrT="[Text]" custT="1"/>
      <dgm:spPr/>
      <dgm:t>
        <a:bodyPr/>
        <a:lstStyle/>
        <a:p>
          <a:pPr>
            <a:buFontTx/>
            <a:buAutoNum type="arabicPeriod"/>
          </a:pPr>
          <a:r>
            <a:rPr lang="en-US" altLang="en-US" sz="1800" dirty="0">
              <a:solidFill>
                <a:srgbClr val="FFFFFF"/>
              </a:solidFill>
              <a:latin typeface="Franklin Gothic Book"/>
            </a:rPr>
            <a:t>How do we ensure that students know what they SHOULD be doing when these situations arise?</a:t>
          </a:r>
          <a:endParaRPr lang="en-US" sz="1800" dirty="0">
            <a:solidFill>
              <a:schemeClr val="bg1"/>
            </a:solidFill>
          </a:endParaRPr>
        </a:p>
      </dgm:t>
    </dgm:pt>
    <dgm:pt modelId="{AE07B568-B4B4-2A44-99D9-E0FA556FD44D}" type="parTrans" cxnId="{13F75AF8-898E-2149-86E5-484256EF5885}">
      <dgm:prSet/>
      <dgm:spPr/>
      <dgm:t>
        <a:bodyPr/>
        <a:lstStyle/>
        <a:p>
          <a:endParaRPr lang="en-US" sz="1800"/>
        </a:p>
      </dgm:t>
    </dgm:pt>
    <dgm:pt modelId="{122B02F4-4421-9247-8145-5AA211F447FB}" type="sibTrans" cxnId="{13F75AF8-898E-2149-86E5-484256EF5885}">
      <dgm:prSet/>
      <dgm:spPr/>
      <dgm:t>
        <a:bodyPr/>
        <a:lstStyle/>
        <a:p>
          <a:endParaRPr lang="en-US" sz="1800"/>
        </a:p>
      </dgm:t>
    </dgm:pt>
    <dgm:pt modelId="{A7018B59-C038-0F46-899E-592C042D7515}">
      <dgm:prSet phldrT="[Text]" custT="1"/>
      <dgm:spPr/>
      <dgm:t>
        <a:bodyPr/>
        <a:lstStyle/>
        <a:p>
          <a:pPr>
            <a:buFontTx/>
            <a:buAutoNum type="arabicPeriod"/>
          </a:pPr>
          <a:r>
            <a:rPr lang="en-US" altLang="en-US" sz="1800">
              <a:solidFill>
                <a:srgbClr val="FFFFFF"/>
              </a:solidFill>
              <a:latin typeface="Franklin Gothic Book"/>
            </a:rPr>
            <a:t>How do we ensure that appropriate behavior is recognized?</a:t>
          </a:r>
          <a:endParaRPr lang="en-US" sz="1800" dirty="0">
            <a:solidFill>
              <a:schemeClr val="bg1"/>
            </a:solidFill>
          </a:endParaRPr>
        </a:p>
      </dgm:t>
    </dgm:pt>
    <dgm:pt modelId="{6ED986F1-43DA-DD48-9034-B0EFB265041C}" type="parTrans" cxnId="{9D993A5A-32D8-FE40-8FE5-820184118934}">
      <dgm:prSet/>
      <dgm:spPr/>
      <dgm:t>
        <a:bodyPr/>
        <a:lstStyle/>
        <a:p>
          <a:endParaRPr lang="en-US" sz="1800"/>
        </a:p>
      </dgm:t>
    </dgm:pt>
    <dgm:pt modelId="{0984D876-DF50-524B-A473-4022E54B5137}" type="sibTrans" cxnId="{9D993A5A-32D8-FE40-8FE5-820184118934}">
      <dgm:prSet/>
      <dgm:spPr/>
      <dgm:t>
        <a:bodyPr/>
        <a:lstStyle/>
        <a:p>
          <a:endParaRPr lang="en-US" sz="1800"/>
        </a:p>
      </dgm:t>
    </dgm:pt>
    <dgm:pt modelId="{9CD8BD36-98F8-9E45-A4E5-C5F537D3D41C}">
      <dgm:prSet phldrT="[Text]" custT="1"/>
      <dgm:spPr/>
      <dgm:t>
        <a:bodyPr/>
        <a:lstStyle/>
        <a:p>
          <a:pPr>
            <a:buFontTx/>
            <a:buAutoNum type="arabicPeriod"/>
          </a:pPr>
          <a:r>
            <a:rPr lang="en-US" altLang="en-US" sz="1800" dirty="0">
              <a:solidFill>
                <a:srgbClr val="FFFFFF"/>
              </a:solidFill>
              <a:latin typeface="Franklin Gothic Book"/>
            </a:rPr>
            <a:t>How do we work to ensure that problem behavior is NOT being rewarded?</a:t>
          </a:r>
          <a:endParaRPr lang="en-US" sz="1800" dirty="0">
            <a:solidFill>
              <a:schemeClr val="bg1"/>
            </a:solidFill>
          </a:endParaRPr>
        </a:p>
      </dgm:t>
    </dgm:pt>
    <dgm:pt modelId="{FC867271-9EDF-2C49-8A36-C9E562C751E7}" type="parTrans" cxnId="{1D412E07-D6D6-A049-A8C9-7501F3465057}">
      <dgm:prSet/>
      <dgm:spPr/>
      <dgm:t>
        <a:bodyPr/>
        <a:lstStyle/>
        <a:p>
          <a:endParaRPr lang="en-US" sz="1800"/>
        </a:p>
      </dgm:t>
    </dgm:pt>
    <dgm:pt modelId="{D43ACC70-79F0-614D-8410-26A947CD7732}" type="sibTrans" cxnId="{1D412E07-D6D6-A049-A8C9-7501F3465057}">
      <dgm:prSet/>
      <dgm:spPr/>
      <dgm:t>
        <a:bodyPr/>
        <a:lstStyle/>
        <a:p>
          <a:endParaRPr lang="en-US" sz="1800"/>
        </a:p>
      </dgm:t>
    </dgm:pt>
    <dgm:pt modelId="{309F7222-7377-5D45-B197-F8183E487DE8}">
      <dgm:prSet phldrT="[Text]" custT="1"/>
      <dgm:spPr/>
      <dgm:t>
        <a:bodyPr/>
        <a:lstStyle/>
        <a:p>
          <a:pPr>
            <a:buFontTx/>
            <a:buAutoNum type="arabicPeriod"/>
          </a:pPr>
          <a:r>
            <a:rPr lang="en-US" altLang="en-US" sz="1800" dirty="0">
              <a:solidFill>
                <a:srgbClr val="FFFFFF"/>
              </a:solidFill>
              <a:latin typeface="Franklin Gothic Book"/>
            </a:rPr>
            <a:t>Are corrective consequences needed?</a:t>
          </a:r>
          <a:endParaRPr lang="en-US" sz="1800" dirty="0">
            <a:solidFill>
              <a:schemeClr val="bg1"/>
            </a:solidFill>
          </a:endParaRPr>
        </a:p>
      </dgm:t>
    </dgm:pt>
    <dgm:pt modelId="{33DA9901-C00B-8341-95EC-7C1EBE0DE981}" type="parTrans" cxnId="{86EA929A-23B9-1642-9CB2-0E48FABF810F}">
      <dgm:prSet/>
      <dgm:spPr/>
      <dgm:t>
        <a:bodyPr/>
        <a:lstStyle/>
        <a:p>
          <a:endParaRPr lang="en-US" sz="1800"/>
        </a:p>
      </dgm:t>
    </dgm:pt>
    <dgm:pt modelId="{0416CB42-656B-6549-BF7F-C57CD77E4B39}" type="sibTrans" cxnId="{86EA929A-23B9-1642-9CB2-0E48FABF810F}">
      <dgm:prSet/>
      <dgm:spPr/>
      <dgm:t>
        <a:bodyPr/>
        <a:lstStyle/>
        <a:p>
          <a:endParaRPr lang="en-US" sz="1800"/>
        </a:p>
      </dgm:t>
    </dgm:pt>
    <dgm:pt modelId="{160C0DFC-6909-A94C-970D-5EE2896BBD27}">
      <dgm:prSet phldrT="[Text]" custT="1"/>
      <dgm:spPr/>
      <dgm:t>
        <a:bodyPr/>
        <a:lstStyle/>
        <a:p>
          <a:pPr>
            <a:buFontTx/>
            <a:buAutoNum type="arabicPeriod"/>
          </a:pPr>
          <a:r>
            <a:rPr lang="en-US" altLang="en-US" sz="1800">
              <a:solidFill>
                <a:srgbClr val="FFFFFF"/>
              </a:solidFill>
              <a:latin typeface="Franklin Gothic Book"/>
            </a:rPr>
            <a:t>How will we know (a) if we are doing what we plan, and (b) if what we plan is working to benefit students?</a:t>
          </a:r>
          <a:endParaRPr lang="en-US" sz="1800" dirty="0">
            <a:solidFill>
              <a:schemeClr val="bg1"/>
            </a:solidFill>
          </a:endParaRPr>
        </a:p>
      </dgm:t>
    </dgm:pt>
    <dgm:pt modelId="{A22BEF8C-FC21-814E-A295-B8C8ACC8E4B3}" type="parTrans" cxnId="{15140C53-D0D9-D549-9A7A-D25450F748AB}">
      <dgm:prSet/>
      <dgm:spPr/>
      <dgm:t>
        <a:bodyPr/>
        <a:lstStyle/>
        <a:p>
          <a:endParaRPr lang="en-US" sz="1800"/>
        </a:p>
      </dgm:t>
    </dgm:pt>
    <dgm:pt modelId="{F0C9E9C5-39C8-234A-9068-E8B145D10134}" type="sibTrans" cxnId="{15140C53-D0D9-D549-9A7A-D25450F748AB}">
      <dgm:prSet/>
      <dgm:spPr/>
      <dgm:t>
        <a:bodyPr/>
        <a:lstStyle/>
        <a:p>
          <a:endParaRPr lang="en-US" sz="1800"/>
        </a:p>
      </dgm:t>
    </dgm:pt>
    <dgm:pt modelId="{353AE4D3-FF82-DF49-B8CC-2D36E4870390}" type="pres">
      <dgm:prSet presAssocID="{02406844-DFDA-094D-B1D0-9EA7B628C7EF}" presName="vert0" presStyleCnt="0">
        <dgm:presLayoutVars>
          <dgm:dir/>
          <dgm:animOne val="branch"/>
          <dgm:animLvl val="lvl"/>
        </dgm:presLayoutVars>
      </dgm:prSet>
      <dgm:spPr/>
    </dgm:pt>
    <dgm:pt modelId="{6373A62E-1AEB-7048-9687-93790DD19DF8}" type="pres">
      <dgm:prSet presAssocID="{DB749E6E-2A66-1045-80CF-94F675DF31A0}" presName="thickLine" presStyleLbl="alignNode1" presStyleIdx="0" presStyleCnt="6"/>
      <dgm:spPr/>
    </dgm:pt>
    <dgm:pt modelId="{7E76746C-EF3D-D944-B793-4A46BF5DCDD9}" type="pres">
      <dgm:prSet presAssocID="{DB749E6E-2A66-1045-80CF-94F675DF31A0}" presName="horz1" presStyleCnt="0"/>
      <dgm:spPr/>
    </dgm:pt>
    <dgm:pt modelId="{B2282069-2391-0D4B-BF70-F857706C8489}" type="pres">
      <dgm:prSet presAssocID="{DB749E6E-2A66-1045-80CF-94F675DF31A0}" presName="tx1" presStyleLbl="revTx" presStyleIdx="0" presStyleCnt="12"/>
      <dgm:spPr/>
    </dgm:pt>
    <dgm:pt modelId="{DDE31014-0BF8-4346-B792-8DCF5CC3A0BD}" type="pres">
      <dgm:prSet presAssocID="{DB749E6E-2A66-1045-80CF-94F675DF31A0}" presName="vert1" presStyleCnt="0"/>
      <dgm:spPr/>
    </dgm:pt>
    <dgm:pt modelId="{9A8FAA2A-DF2F-9246-BF57-ED795ACD6872}" type="pres">
      <dgm:prSet presAssocID="{9A965014-ABC9-7143-BC5E-123144760711}" presName="vertSpace2a" presStyleCnt="0"/>
      <dgm:spPr/>
    </dgm:pt>
    <dgm:pt modelId="{AABE197E-3F9D-4145-A2A6-E5158F691492}" type="pres">
      <dgm:prSet presAssocID="{9A965014-ABC9-7143-BC5E-123144760711}" presName="horz2" presStyleCnt="0"/>
      <dgm:spPr/>
    </dgm:pt>
    <dgm:pt modelId="{4D51235F-D5FD-A647-A7C7-0F58B8662778}" type="pres">
      <dgm:prSet presAssocID="{9A965014-ABC9-7143-BC5E-123144760711}" presName="horzSpace2" presStyleCnt="0"/>
      <dgm:spPr/>
    </dgm:pt>
    <dgm:pt modelId="{0AE5A501-FFAB-534B-9B2B-3AC0BCFD3195}" type="pres">
      <dgm:prSet presAssocID="{9A965014-ABC9-7143-BC5E-123144760711}" presName="tx2" presStyleLbl="revTx" presStyleIdx="1" presStyleCnt="12"/>
      <dgm:spPr/>
    </dgm:pt>
    <dgm:pt modelId="{DE196071-E75A-9D4F-B113-46FD97289CDE}" type="pres">
      <dgm:prSet presAssocID="{9A965014-ABC9-7143-BC5E-123144760711}" presName="vert2" presStyleCnt="0"/>
      <dgm:spPr/>
    </dgm:pt>
    <dgm:pt modelId="{8D297E30-2893-8949-9A6D-8D7FD9B7937F}" type="pres">
      <dgm:prSet presAssocID="{9A965014-ABC9-7143-BC5E-123144760711}" presName="thinLine2b" presStyleLbl="callout" presStyleIdx="0" presStyleCnt="6"/>
      <dgm:spPr/>
    </dgm:pt>
    <dgm:pt modelId="{DC6C6375-F8BC-3445-B113-732573DC430F}" type="pres">
      <dgm:prSet presAssocID="{9A965014-ABC9-7143-BC5E-123144760711}" presName="vertSpace2b" presStyleCnt="0"/>
      <dgm:spPr/>
    </dgm:pt>
    <dgm:pt modelId="{DB200B79-938A-BB40-91FA-CF019642ECCE}" type="pres">
      <dgm:prSet presAssocID="{DF468103-B080-6C42-B1BD-AB79A9BEE467}" presName="thickLine" presStyleLbl="alignNode1" presStyleIdx="1" presStyleCnt="6"/>
      <dgm:spPr/>
    </dgm:pt>
    <dgm:pt modelId="{9058283E-7D60-5747-A4CD-D9F16B55192E}" type="pres">
      <dgm:prSet presAssocID="{DF468103-B080-6C42-B1BD-AB79A9BEE467}" presName="horz1" presStyleCnt="0"/>
      <dgm:spPr/>
    </dgm:pt>
    <dgm:pt modelId="{4F698477-859D-EF44-B250-FC75A7BAABFE}" type="pres">
      <dgm:prSet presAssocID="{DF468103-B080-6C42-B1BD-AB79A9BEE467}" presName="tx1" presStyleLbl="revTx" presStyleIdx="2" presStyleCnt="12"/>
      <dgm:spPr/>
    </dgm:pt>
    <dgm:pt modelId="{C1D7E2BC-63E1-674C-BBA6-E82830DE5A23}" type="pres">
      <dgm:prSet presAssocID="{DF468103-B080-6C42-B1BD-AB79A9BEE467}" presName="vert1" presStyleCnt="0"/>
      <dgm:spPr/>
    </dgm:pt>
    <dgm:pt modelId="{6C2FF893-9C10-8C48-9F5B-3DA1B5CB101E}" type="pres">
      <dgm:prSet presAssocID="{10E566ED-4C3D-8A44-A7F5-E58C27A56605}" presName="vertSpace2a" presStyleCnt="0"/>
      <dgm:spPr/>
    </dgm:pt>
    <dgm:pt modelId="{FDA63955-641A-C04E-A76E-30AEDD5AB7A1}" type="pres">
      <dgm:prSet presAssocID="{10E566ED-4C3D-8A44-A7F5-E58C27A56605}" presName="horz2" presStyleCnt="0"/>
      <dgm:spPr/>
    </dgm:pt>
    <dgm:pt modelId="{47173851-45F9-9748-9657-DD9E5A2D5F29}" type="pres">
      <dgm:prSet presAssocID="{10E566ED-4C3D-8A44-A7F5-E58C27A56605}" presName="horzSpace2" presStyleCnt="0"/>
      <dgm:spPr/>
    </dgm:pt>
    <dgm:pt modelId="{6CD1956E-C04D-0442-81D0-232ACC70781E}" type="pres">
      <dgm:prSet presAssocID="{10E566ED-4C3D-8A44-A7F5-E58C27A56605}" presName="tx2" presStyleLbl="revTx" presStyleIdx="3" presStyleCnt="12"/>
      <dgm:spPr/>
    </dgm:pt>
    <dgm:pt modelId="{BC7746D9-1BA1-414C-B6EC-D4F9C62E827B}" type="pres">
      <dgm:prSet presAssocID="{10E566ED-4C3D-8A44-A7F5-E58C27A56605}" presName="vert2" presStyleCnt="0"/>
      <dgm:spPr/>
    </dgm:pt>
    <dgm:pt modelId="{C89228CE-1833-AE48-92A5-83A3985B0309}" type="pres">
      <dgm:prSet presAssocID="{10E566ED-4C3D-8A44-A7F5-E58C27A56605}" presName="thinLine2b" presStyleLbl="callout" presStyleIdx="1" presStyleCnt="6"/>
      <dgm:spPr/>
    </dgm:pt>
    <dgm:pt modelId="{DC791C89-6535-ED45-B6DA-D11EE47B9227}" type="pres">
      <dgm:prSet presAssocID="{10E566ED-4C3D-8A44-A7F5-E58C27A56605}" presName="vertSpace2b" presStyleCnt="0"/>
      <dgm:spPr/>
    </dgm:pt>
    <dgm:pt modelId="{D1A9D38F-0BD8-1742-A97A-5FFC0003EEFE}" type="pres">
      <dgm:prSet presAssocID="{A99FE660-710C-3048-B32B-8A96C10E84B0}" presName="thickLine" presStyleLbl="alignNode1" presStyleIdx="2" presStyleCnt="6"/>
      <dgm:spPr/>
    </dgm:pt>
    <dgm:pt modelId="{7DACCA19-5F87-1C40-B964-47E0EEC82D17}" type="pres">
      <dgm:prSet presAssocID="{A99FE660-710C-3048-B32B-8A96C10E84B0}" presName="horz1" presStyleCnt="0"/>
      <dgm:spPr/>
    </dgm:pt>
    <dgm:pt modelId="{C9BCED39-89A2-B84E-954F-CD901DBAC194}" type="pres">
      <dgm:prSet presAssocID="{A99FE660-710C-3048-B32B-8A96C10E84B0}" presName="tx1" presStyleLbl="revTx" presStyleIdx="4" presStyleCnt="12"/>
      <dgm:spPr/>
    </dgm:pt>
    <dgm:pt modelId="{AD261B6F-4317-D348-8997-606BB77A8752}" type="pres">
      <dgm:prSet presAssocID="{A99FE660-710C-3048-B32B-8A96C10E84B0}" presName="vert1" presStyleCnt="0"/>
      <dgm:spPr/>
    </dgm:pt>
    <dgm:pt modelId="{37DBD3CB-18D6-1344-B0A7-B6432BC0A17F}" type="pres">
      <dgm:prSet presAssocID="{A7018B59-C038-0F46-899E-592C042D7515}" presName="vertSpace2a" presStyleCnt="0"/>
      <dgm:spPr/>
    </dgm:pt>
    <dgm:pt modelId="{6EDE5021-A0A6-2A46-8D7A-3CC30E481B5F}" type="pres">
      <dgm:prSet presAssocID="{A7018B59-C038-0F46-899E-592C042D7515}" presName="horz2" presStyleCnt="0"/>
      <dgm:spPr/>
    </dgm:pt>
    <dgm:pt modelId="{229D35E8-4451-0E47-AF2F-D719EA1F30C9}" type="pres">
      <dgm:prSet presAssocID="{A7018B59-C038-0F46-899E-592C042D7515}" presName="horzSpace2" presStyleCnt="0"/>
      <dgm:spPr/>
    </dgm:pt>
    <dgm:pt modelId="{F7BF9047-0067-9345-A1F9-40723EA50D82}" type="pres">
      <dgm:prSet presAssocID="{A7018B59-C038-0F46-899E-592C042D7515}" presName="tx2" presStyleLbl="revTx" presStyleIdx="5" presStyleCnt="12"/>
      <dgm:spPr/>
    </dgm:pt>
    <dgm:pt modelId="{9E932812-1273-6941-B377-1D515EDAB41A}" type="pres">
      <dgm:prSet presAssocID="{A7018B59-C038-0F46-899E-592C042D7515}" presName="vert2" presStyleCnt="0"/>
      <dgm:spPr/>
    </dgm:pt>
    <dgm:pt modelId="{DE0ADF76-E72E-8848-8453-BFAA7B412704}" type="pres">
      <dgm:prSet presAssocID="{A7018B59-C038-0F46-899E-592C042D7515}" presName="thinLine2b" presStyleLbl="callout" presStyleIdx="2" presStyleCnt="6"/>
      <dgm:spPr/>
    </dgm:pt>
    <dgm:pt modelId="{E6374A94-D268-9C40-9290-230CF57E266A}" type="pres">
      <dgm:prSet presAssocID="{A7018B59-C038-0F46-899E-592C042D7515}" presName="vertSpace2b" presStyleCnt="0"/>
      <dgm:spPr/>
    </dgm:pt>
    <dgm:pt modelId="{013C397F-CE47-CC4A-9095-2ABC8FA07106}" type="pres">
      <dgm:prSet presAssocID="{13360AF6-44A9-3546-86C2-1A5899BE19B3}" presName="thickLine" presStyleLbl="alignNode1" presStyleIdx="3" presStyleCnt="6"/>
      <dgm:spPr/>
    </dgm:pt>
    <dgm:pt modelId="{20089395-F451-5D4C-BA68-63ADF68885C2}" type="pres">
      <dgm:prSet presAssocID="{13360AF6-44A9-3546-86C2-1A5899BE19B3}" presName="horz1" presStyleCnt="0"/>
      <dgm:spPr/>
    </dgm:pt>
    <dgm:pt modelId="{B9638AD8-AE32-7944-B6F9-B7CC9DD0F2CE}" type="pres">
      <dgm:prSet presAssocID="{13360AF6-44A9-3546-86C2-1A5899BE19B3}" presName="tx1" presStyleLbl="revTx" presStyleIdx="6" presStyleCnt="12"/>
      <dgm:spPr/>
    </dgm:pt>
    <dgm:pt modelId="{04A5C3CB-5FFB-4D4E-812C-DBC04BBA67DE}" type="pres">
      <dgm:prSet presAssocID="{13360AF6-44A9-3546-86C2-1A5899BE19B3}" presName="vert1" presStyleCnt="0"/>
      <dgm:spPr/>
    </dgm:pt>
    <dgm:pt modelId="{86CD174E-90C0-3741-ABCD-0E501C502E81}" type="pres">
      <dgm:prSet presAssocID="{9CD8BD36-98F8-9E45-A4E5-C5F537D3D41C}" presName="vertSpace2a" presStyleCnt="0"/>
      <dgm:spPr/>
    </dgm:pt>
    <dgm:pt modelId="{E2990DF7-A2CC-B345-97DE-4C0992DACD49}" type="pres">
      <dgm:prSet presAssocID="{9CD8BD36-98F8-9E45-A4E5-C5F537D3D41C}" presName="horz2" presStyleCnt="0"/>
      <dgm:spPr/>
    </dgm:pt>
    <dgm:pt modelId="{192DEFD8-070D-EC40-8484-DCCE0EA5DF21}" type="pres">
      <dgm:prSet presAssocID="{9CD8BD36-98F8-9E45-A4E5-C5F537D3D41C}" presName="horzSpace2" presStyleCnt="0"/>
      <dgm:spPr/>
    </dgm:pt>
    <dgm:pt modelId="{1DE02DB9-7CB2-1141-84E4-31BC1579C93F}" type="pres">
      <dgm:prSet presAssocID="{9CD8BD36-98F8-9E45-A4E5-C5F537D3D41C}" presName="tx2" presStyleLbl="revTx" presStyleIdx="7" presStyleCnt="12"/>
      <dgm:spPr/>
    </dgm:pt>
    <dgm:pt modelId="{49F78AD8-FC6C-F14B-9ABD-998ED62B7C86}" type="pres">
      <dgm:prSet presAssocID="{9CD8BD36-98F8-9E45-A4E5-C5F537D3D41C}" presName="vert2" presStyleCnt="0"/>
      <dgm:spPr/>
    </dgm:pt>
    <dgm:pt modelId="{1449BA27-0B5E-134E-AB1D-2C8B446E3923}" type="pres">
      <dgm:prSet presAssocID="{9CD8BD36-98F8-9E45-A4E5-C5F537D3D41C}" presName="thinLine2b" presStyleLbl="callout" presStyleIdx="3" presStyleCnt="6"/>
      <dgm:spPr/>
    </dgm:pt>
    <dgm:pt modelId="{22DA6F9C-9A6B-C846-BCB4-3A58CDEDA751}" type="pres">
      <dgm:prSet presAssocID="{9CD8BD36-98F8-9E45-A4E5-C5F537D3D41C}" presName="vertSpace2b" presStyleCnt="0"/>
      <dgm:spPr/>
    </dgm:pt>
    <dgm:pt modelId="{3DA6BB32-E166-5F4E-BB1D-E1CF0447679D}" type="pres">
      <dgm:prSet presAssocID="{8632D2AE-7EB3-F84D-98A0-469DA177FACF}" presName="thickLine" presStyleLbl="alignNode1" presStyleIdx="4" presStyleCnt="6"/>
      <dgm:spPr/>
    </dgm:pt>
    <dgm:pt modelId="{E65F68A2-A1FA-1442-8DDD-AD59FA726118}" type="pres">
      <dgm:prSet presAssocID="{8632D2AE-7EB3-F84D-98A0-469DA177FACF}" presName="horz1" presStyleCnt="0"/>
      <dgm:spPr/>
    </dgm:pt>
    <dgm:pt modelId="{A06905E4-D63E-204F-BE43-46E12EFC4A6E}" type="pres">
      <dgm:prSet presAssocID="{8632D2AE-7EB3-F84D-98A0-469DA177FACF}" presName="tx1" presStyleLbl="revTx" presStyleIdx="8" presStyleCnt="12"/>
      <dgm:spPr/>
    </dgm:pt>
    <dgm:pt modelId="{E180EAD5-53BC-B249-A8E0-C660A27255FD}" type="pres">
      <dgm:prSet presAssocID="{8632D2AE-7EB3-F84D-98A0-469DA177FACF}" presName="vert1" presStyleCnt="0"/>
      <dgm:spPr/>
    </dgm:pt>
    <dgm:pt modelId="{74EA3E42-74FC-D944-907B-8A52368E5BE1}" type="pres">
      <dgm:prSet presAssocID="{309F7222-7377-5D45-B197-F8183E487DE8}" presName="vertSpace2a" presStyleCnt="0"/>
      <dgm:spPr/>
    </dgm:pt>
    <dgm:pt modelId="{D5DE6C86-4D78-2D46-BA7B-7E410F23BBBC}" type="pres">
      <dgm:prSet presAssocID="{309F7222-7377-5D45-B197-F8183E487DE8}" presName="horz2" presStyleCnt="0"/>
      <dgm:spPr/>
    </dgm:pt>
    <dgm:pt modelId="{9591F78A-241D-E447-99AC-C3AABC2FF3E0}" type="pres">
      <dgm:prSet presAssocID="{309F7222-7377-5D45-B197-F8183E487DE8}" presName="horzSpace2" presStyleCnt="0"/>
      <dgm:spPr/>
    </dgm:pt>
    <dgm:pt modelId="{46C15BC0-6678-4447-A358-4425222F3064}" type="pres">
      <dgm:prSet presAssocID="{309F7222-7377-5D45-B197-F8183E487DE8}" presName="tx2" presStyleLbl="revTx" presStyleIdx="9" presStyleCnt="12"/>
      <dgm:spPr/>
    </dgm:pt>
    <dgm:pt modelId="{F0D4F770-D5E0-A14E-AA01-36AFD0A83BE3}" type="pres">
      <dgm:prSet presAssocID="{309F7222-7377-5D45-B197-F8183E487DE8}" presName="vert2" presStyleCnt="0"/>
      <dgm:spPr/>
    </dgm:pt>
    <dgm:pt modelId="{158B01B1-A107-C24D-81F6-8C94A8F77FC5}" type="pres">
      <dgm:prSet presAssocID="{309F7222-7377-5D45-B197-F8183E487DE8}" presName="thinLine2b" presStyleLbl="callout" presStyleIdx="4" presStyleCnt="6"/>
      <dgm:spPr/>
    </dgm:pt>
    <dgm:pt modelId="{058753DE-5142-9B42-BBA0-2362A3C01C68}" type="pres">
      <dgm:prSet presAssocID="{309F7222-7377-5D45-B197-F8183E487DE8}" presName="vertSpace2b" presStyleCnt="0"/>
      <dgm:spPr/>
    </dgm:pt>
    <dgm:pt modelId="{F54CC5BD-8FBB-F644-A033-9A9BECACA8EF}" type="pres">
      <dgm:prSet presAssocID="{A18274C0-C9A1-DB43-B165-7A7F5155A403}" presName="thickLine" presStyleLbl="alignNode1" presStyleIdx="5" presStyleCnt="6"/>
      <dgm:spPr/>
    </dgm:pt>
    <dgm:pt modelId="{621C6B7A-2A7F-A842-A9D3-ABBF688BAAFC}" type="pres">
      <dgm:prSet presAssocID="{A18274C0-C9A1-DB43-B165-7A7F5155A403}" presName="horz1" presStyleCnt="0"/>
      <dgm:spPr/>
    </dgm:pt>
    <dgm:pt modelId="{F1F2AA9C-39F5-4C43-8A92-B272317D1BBB}" type="pres">
      <dgm:prSet presAssocID="{A18274C0-C9A1-DB43-B165-7A7F5155A403}" presName="tx1" presStyleLbl="revTx" presStyleIdx="10" presStyleCnt="12"/>
      <dgm:spPr/>
    </dgm:pt>
    <dgm:pt modelId="{773B1FF1-4A85-4F41-9B22-6A1FB2B5EAF3}" type="pres">
      <dgm:prSet presAssocID="{A18274C0-C9A1-DB43-B165-7A7F5155A403}" presName="vert1" presStyleCnt="0"/>
      <dgm:spPr/>
    </dgm:pt>
    <dgm:pt modelId="{16ED1F53-D86C-3248-AD89-9515D25F9CF6}" type="pres">
      <dgm:prSet presAssocID="{160C0DFC-6909-A94C-970D-5EE2896BBD27}" presName="vertSpace2a" presStyleCnt="0"/>
      <dgm:spPr/>
    </dgm:pt>
    <dgm:pt modelId="{3CD95B29-3A39-804E-93F5-12D14340D603}" type="pres">
      <dgm:prSet presAssocID="{160C0DFC-6909-A94C-970D-5EE2896BBD27}" presName="horz2" presStyleCnt="0"/>
      <dgm:spPr/>
    </dgm:pt>
    <dgm:pt modelId="{16D140ED-7AB3-2940-96F5-886993C9CC0E}" type="pres">
      <dgm:prSet presAssocID="{160C0DFC-6909-A94C-970D-5EE2896BBD27}" presName="horzSpace2" presStyleCnt="0"/>
      <dgm:spPr/>
    </dgm:pt>
    <dgm:pt modelId="{FBDDD043-AF02-5947-95AC-6A78E828F7CA}" type="pres">
      <dgm:prSet presAssocID="{160C0DFC-6909-A94C-970D-5EE2896BBD27}" presName="tx2" presStyleLbl="revTx" presStyleIdx="11" presStyleCnt="12"/>
      <dgm:spPr/>
    </dgm:pt>
    <dgm:pt modelId="{502E7BDA-BA2B-8044-83D6-1ADCAB1A0150}" type="pres">
      <dgm:prSet presAssocID="{160C0DFC-6909-A94C-970D-5EE2896BBD27}" presName="vert2" presStyleCnt="0"/>
      <dgm:spPr/>
    </dgm:pt>
    <dgm:pt modelId="{24129BA2-EB27-014C-803A-98FDD6CFC071}" type="pres">
      <dgm:prSet presAssocID="{160C0DFC-6909-A94C-970D-5EE2896BBD27}" presName="thinLine2b" presStyleLbl="callout" presStyleIdx="5" presStyleCnt="6"/>
      <dgm:spPr/>
    </dgm:pt>
    <dgm:pt modelId="{24EC31F3-22B0-4144-B824-3BC58D31618A}" type="pres">
      <dgm:prSet presAssocID="{160C0DFC-6909-A94C-970D-5EE2896BBD27}" presName="vertSpace2b" presStyleCnt="0"/>
      <dgm:spPr/>
    </dgm:pt>
  </dgm:ptLst>
  <dgm:cxnLst>
    <dgm:cxn modelId="{1D412E07-D6D6-A049-A8C9-7501F3465057}" srcId="{13360AF6-44A9-3546-86C2-1A5899BE19B3}" destId="{9CD8BD36-98F8-9E45-A4E5-C5F537D3D41C}" srcOrd="0" destOrd="0" parTransId="{FC867271-9EDF-2C49-8A36-C9E562C751E7}" sibTransId="{D43ACC70-79F0-614D-8410-26A947CD7732}"/>
    <dgm:cxn modelId="{8A7B9109-DFC1-994A-82DE-D31929B1FCFB}" srcId="{02406844-DFDA-094D-B1D0-9EA7B628C7EF}" destId="{A99FE660-710C-3048-B32B-8A96C10E84B0}" srcOrd="2" destOrd="0" parTransId="{2E3D9A29-E48D-AC4B-8231-B01149167F7A}" sibTransId="{403C35CA-278D-3349-9576-8A5FE7FB62C5}"/>
    <dgm:cxn modelId="{46213015-DAD6-E347-8DD8-A865B8179174}" type="presOf" srcId="{13360AF6-44A9-3546-86C2-1A5899BE19B3}" destId="{B9638AD8-AE32-7944-B6F9-B7CC9DD0F2CE}" srcOrd="0" destOrd="0" presId="urn:microsoft.com/office/officeart/2008/layout/LinedList"/>
    <dgm:cxn modelId="{468EDD34-A0EE-D841-915D-8D8A75652EF6}" type="presOf" srcId="{DF468103-B080-6C42-B1BD-AB79A9BEE467}" destId="{4F698477-859D-EF44-B250-FC75A7BAABFE}" srcOrd="0" destOrd="0" presId="urn:microsoft.com/office/officeart/2008/layout/LinedList"/>
    <dgm:cxn modelId="{BFCD2138-F2CE-7D4D-9DFC-8D7C05EE50CB}" type="presOf" srcId="{9A965014-ABC9-7143-BC5E-123144760711}" destId="{0AE5A501-FFAB-534B-9B2B-3AC0BCFD3195}" srcOrd="0" destOrd="0" presId="urn:microsoft.com/office/officeart/2008/layout/LinedList"/>
    <dgm:cxn modelId="{9CF7D770-42C3-634D-ACEE-6291C6898ABC}" srcId="{02406844-DFDA-094D-B1D0-9EA7B628C7EF}" destId="{A18274C0-C9A1-DB43-B165-7A7F5155A403}" srcOrd="5" destOrd="0" parTransId="{AE7021C2-2AB7-5048-A5DE-5B542F23357F}" sibTransId="{1FF34E57-083F-B94F-9AA3-49F3CA69DDAE}"/>
    <dgm:cxn modelId="{15140C53-D0D9-D549-9A7A-D25450F748AB}" srcId="{A18274C0-C9A1-DB43-B165-7A7F5155A403}" destId="{160C0DFC-6909-A94C-970D-5EE2896BBD27}" srcOrd="0" destOrd="0" parTransId="{A22BEF8C-FC21-814E-A295-B8C8ACC8E4B3}" sibTransId="{F0C9E9C5-39C8-234A-9068-E8B145D10134}"/>
    <dgm:cxn modelId="{36FF4275-A241-DF47-90CA-668180EF6F8C}" srcId="{DB749E6E-2A66-1045-80CF-94F675DF31A0}" destId="{9A965014-ABC9-7143-BC5E-123144760711}" srcOrd="0" destOrd="0" parTransId="{07899096-7045-3F40-B7DD-1229DB4233B5}" sibTransId="{5A3BC3D7-C87B-FC49-938B-F7EF4003EB89}"/>
    <dgm:cxn modelId="{9D993A5A-32D8-FE40-8FE5-820184118934}" srcId="{A99FE660-710C-3048-B32B-8A96C10E84B0}" destId="{A7018B59-C038-0F46-899E-592C042D7515}" srcOrd="0" destOrd="0" parTransId="{6ED986F1-43DA-DD48-9034-B0EFB265041C}" sibTransId="{0984D876-DF50-524B-A473-4022E54B5137}"/>
    <dgm:cxn modelId="{373D2592-5986-C641-8133-F0F5F0925E06}" type="presOf" srcId="{A18274C0-C9A1-DB43-B165-7A7F5155A403}" destId="{F1F2AA9C-39F5-4C43-8A92-B272317D1BBB}" srcOrd="0" destOrd="0" presId="urn:microsoft.com/office/officeart/2008/layout/LinedList"/>
    <dgm:cxn modelId="{60478597-D076-6E4C-A90C-83029634FECA}" type="presOf" srcId="{160C0DFC-6909-A94C-970D-5EE2896BBD27}" destId="{FBDDD043-AF02-5947-95AC-6A78E828F7CA}" srcOrd="0" destOrd="0" presId="urn:microsoft.com/office/officeart/2008/layout/LinedList"/>
    <dgm:cxn modelId="{86EA929A-23B9-1642-9CB2-0E48FABF810F}" srcId="{8632D2AE-7EB3-F84D-98A0-469DA177FACF}" destId="{309F7222-7377-5D45-B197-F8183E487DE8}" srcOrd="0" destOrd="0" parTransId="{33DA9901-C00B-8341-95EC-7C1EBE0DE981}" sibTransId="{0416CB42-656B-6549-BF7F-C57CD77E4B39}"/>
    <dgm:cxn modelId="{1D9EB89D-1F90-9542-82B9-1D14ACDA9AF2}" srcId="{02406844-DFDA-094D-B1D0-9EA7B628C7EF}" destId="{DF468103-B080-6C42-B1BD-AB79A9BEE467}" srcOrd="1" destOrd="0" parTransId="{A3EAAC4A-289E-A043-A5EC-47630B081EE5}" sibTransId="{E810E141-8E6A-B14F-BCD6-BEB6AF11E44C}"/>
    <dgm:cxn modelId="{CCE36BA1-2EF7-B74C-BB26-4DF6ADAADF0F}" srcId="{02406844-DFDA-094D-B1D0-9EA7B628C7EF}" destId="{8632D2AE-7EB3-F84D-98A0-469DA177FACF}" srcOrd="4" destOrd="0" parTransId="{5203A486-1B47-CB46-8BD0-D55171DD7DAF}" sibTransId="{9CD3E56F-C381-FD42-874A-D2C1689718E1}"/>
    <dgm:cxn modelId="{90BA3CB5-9575-C040-9A68-776F4617497A}" type="presOf" srcId="{8632D2AE-7EB3-F84D-98A0-469DA177FACF}" destId="{A06905E4-D63E-204F-BE43-46E12EFC4A6E}" srcOrd="0" destOrd="0" presId="urn:microsoft.com/office/officeart/2008/layout/LinedList"/>
    <dgm:cxn modelId="{2F7BCBBE-58A5-CB48-9D44-5D4FB653442C}" srcId="{02406844-DFDA-094D-B1D0-9EA7B628C7EF}" destId="{DB749E6E-2A66-1045-80CF-94F675DF31A0}" srcOrd="0" destOrd="0" parTransId="{93AC5AE7-8C9F-4C46-96F7-F2FE86ABD46A}" sibTransId="{19791CFB-8655-A74C-948A-D9E025748A2B}"/>
    <dgm:cxn modelId="{8E835EBF-7BDC-3B4C-A7B5-853B95871841}" type="presOf" srcId="{9CD8BD36-98F8-9E45-A4E5-C5F537D3D41C}" destId="{1DE02DB9-7CB2-1141-84E4-31BC1579C93F}" srcOrd="0" destOrd="0" presId="urn:microsoft.com/office/officeart/2008/layout/LinedList"/>
    <dgm:cxn modelId="{FC97ABC5-AFA3-7747-8D9E-9EAEBA6E1538}" type="presOf" srcId="{DB749E6E-2A66-1045-80CF-94F675DF31A0}" destId="{B2282069-2391-0D4B-BF70-F857706C8489}" srcOrd="0" destOrd="0" presId="urn:microsoft.com/office/officeart/2008/layout/LinedList"/>
    <dgm:cxn modelId="{C34A17CC-0D05-F541-8640-9F2B0F400661}" type="presOf" srcId="{10E566ED-4C3D-8A44-A7F5-E58C27A56605}" destId="{6CD1956E-C04D-0442-81D0-232ACC70781E}" srcOrd="0" destOrd="0" presId="urn:microsoft.com/office/officeart/2008/layout/LinedList"/>
    <dgm:cxn modelId="{C3FA8FCE-44B3-1144-ADA2-953F704D0EA6}" type="presOf" srcId="{A99FE660-710C-3048-B32B-8A96C10E84B0}" destId="{C9BCED39-89A2-B84E-954F-CD901DBAC194}" srcOrd="0" destOrd="0" presId="urn:microsoft.com/office/officeart/2008/layout/LinedList"/>
    <dgm:cxn modelId="{4E34B4D8-1357-7544-AE28-EFF806CF45A2}" type="presOf" srcId="{02406844-DFDA-094D-B1D0-9EA7B628C7EF}" destId="{353AE4D3-FF82-DF49-B8CC-2D36E4870390}" srcOrd="0" destOrd="0" presId="urn:microsoft.com/office/officeart/2008/layout/LinedList"/>
    <dgm:cxn modelId="{8A0546E7-DA91-3C48-A740-C3DEF4C43C1F}" type="presOf" srcId="{309F7222-7377-5D45-B197-F8183E487DE8}" destId="{46C15BC0-6678-4447-A358-4425222F3064}" srcOrd="0" destOrd="0" presId="urn:microsoft.com/office/officeart/2008/layout/LinedList"/>
    <dgm:cxn modelId="{746BEFEA-31DC-9F44-915F-F8CACEA3BCD7}" srcId="{02406844-DFDA-094D-B1D0-9EA7B628C7EF}" destId="{13360AF6-44A9-3546-86C2-1A5899BE19B3}" srcOrd="3" destOrd="0" parTransId="{150038F9-E2F8-D14E-9B58-3A73C9CC87D3}" sibTransId="{B60260E2-6030-7144-A45F-F97C250F9EDD}"/>
    <dgm:cxn modelId="{A36ED1EC-0783-7D4C-9B16-2BE456D898D7}" type="presOf" srcId="{A7018B59-C038-0F46-899E-592C042D7515}" destId="{F7BF9047-0067-9345-A1F9-40723EA50D82}" srcOrd="0" destOrd="0" presId="urn:microsoft.com/office/officeart/2008/layout/LinedList"/>
    <dgm:cxn modelId="{13F75AF8-898E-2149-86E5-484256EF5885}" srcId="{DF468103-B080-6C42-B1BD-AB79A9BEE467}" destId="{10E566ED-4C3D-8A44-A7F5-E58C27A56605}" srcOrd="0" destOrd="0" parTransId="{AE07B568-B4B4-2A44-99D9-E0FA556FD44D}" sibTransId="{122B02F4-4421-9247-8145-5AA211F447FB}"/>
    <dgm:cxn modelId="{BC32DCC3-46EA-6946-8531-8CC05A29914B}" type="presParOf" srcId="{353AE4D3-FF82-DF49-B8CC-2D36E4870390}" destId="{6373A62E-1AEB-7048-9687-93790DD19DF8}" srcOrd="0" destOrd="0" presId="urn:microsoft.com/office/officeart/2008/layout/LinedList"/>
    <dgm:cxn modelId="{F12BF595-A14F-CA45-BC18-F141F3079C0E}" type="presParOf" srcId="{353AE4D3-FF82-DF49-B8CC-2D36E4870390}" destId="{7E76746C-EF3D-D944-B793-4A46BF5DCDD9}" srcOrd="1" destOrd="0" presId="urn:microsoft.com/office/officeart/2008/layout/LinedList"/>
    <dgm:cxn modelId="{0709EF5A-010A-7D4B-9958-EAEEB416F640}" type="presParOf" srcId="{7E76746C-EF3D-D944-B793-4A46BF5DCDD9}" destId="{B2282069-2391-0D4B-BF70-F857706C8489}" srcOrd="0" destOrd="0" presId="urn:microsoft.com/office/officeart/2008/layout/LinedList"/>
    <dgm:cxn modelId="{036C7945-B821-E342-A611-AAE0356D9E26}" type="presParOf" srcId="{7E76746C-EF3D-D944-B793-4A46BF5DCDD9}" destId="{DDE31014-0BF8-4346-B792-8DCF5CC3A0BD}" srcOrd="1" destOrd="0" presId="urn:microsoft.com/office/officeart/2008/layout/LinedList"/>
    <dgm:cxn modelId="{C20941CB-CDBE-454A-AA45-194C51593312}" type="presParOf" srcId="{DDE31014-0BF8-4346-B792-8DCF5CC3A0BD}" destId="{9A8FAA2A-DF2F-9246-BF57-ED795ACD6872}" srcOrd="0" destOrd="0" presId="urn:microsoft.com/office/officeart/2008/layout/LinedList"/>
    <dgm:cxn modelId="{6E13A1A6-C76C-854A-9F0A-7C436109FF78}" type="presParOf" srcId="{DDE31014-0BF8-4346-B792-8DCF5CC3A0BD}" destId="{AABE197E-3F9D-4145-A2A6-E5158F691492}" srcOrd="1" destOrd="0" presId="urn:microsoft.com/office/officeart/2008/layout/LinedList"/>
    <dgm:cxn modelId="{79D3830A-D9F7-454E-8ED9-03CA3ABCF359}" type="presParOf" srcId="{AABE197E-3F9D-4145-A2A6-E5158F691492}" destId="{4D51235F-D5FD-A647-A7C7-0F58B8662778}" srcOrd="0" destOrd="0" presId="urn:microsoft.com/office/officeart/2008/layout/LinedList"/>
    <dgm:cxn modelId="{F33C3A61-BE4B-0C4B-AF83-936CB330659E}" type="presParOf" srcId="{AABE197E-3F9D-4145-A2A6-E5158F691492}" destId="{0AE5A501-FFAB-534B-9B2B-3AC0BCFD3195}" srcOrd="1" destOrd="0" presId="urn:microsoft.com/office/officeart/2008/layout/LinedList"/>
    <dgm:cxn modelId="{B6F88690-2D58-A74A-A2B8-0AECA480C868}" type="presParOf" srcId="{AABE197E-3F9D-4145-A2A6-E5158F691492}" destId="{DE196071-E75A-9D4F-B113-46FD97289CDE}" srcOrd="2" destOrd="0" presId="urn:microsoft.com/office/officeart/2008/layout/LinedList"/>
    <dgm:cxn modelId="{F3F2A752-8E2F-CE4F-977F-C6BAE20AE031}" type="presParOf" srcId="{DDE31014-0BF8-4346-B792-8DCF5CC3A0BD}" destId="{8D297E30-2893-8949-9A6D-8D7FD9B7937F}" srcOrd="2" destOrd="0" presId="urn:microsoft.com/office/officeart/2008/layout/LinedList"/>
    <dgm:cxn modelId="{88C188B5-EF44-4047-BCD7-634251C02498}" type="presParOf" srcId="{DDE31014-0BF8-4346-B792-8DCF5CC3A0BD}" destId="{DC6C6375-F8BC-3445-B113-732573DC430F}" srcOrd="3" destOrd="0" presId="urn:microsoft.com/office/officeart/2008/layout/LinedList"/>
    <dgm:cxn modelId="{D5869367-7824-0C4A-A8BC-CE4B8F64EF06}" type="presParOf" srcId="{353AE4D3-FF82-DF49-B8CC-2D36E4870390}" destId="{DB200B79-938A-BB40-91FA-CF019642ECCE}" srcOrd="2" destOrd="0" presId="urn:microsoft.com/office/officeart/2008/layout/LinedList"/>
    <dgm:cxn modelId="{552C7799-89E7-3840-818A-17043A2FAB13}" type="presParOf" srcId="{353AE4D3-FF82-DF49-B8CC-2D36E4870390}" destId="{9058283E-7D60-5747-A4CD-D9F16B55192E}" srcOrd="3" destOrd="0" presId="urn:microsoft.com/office/officeart/2008/layout/LinedList"/>
    <dgm:cxn modelId="{C7A21A75-DF76-2747-B7C3-465B2C2DFE39}" type="presParOf" srcId="{9058283E-7D60-5747-A4CD-D9F16B55192E}" destId="{4F698477-859D-EF44-B250-FC75A7BAABFE}" srcOrd="0" destOrd="0" presId="urn:microsoft.com/office/officeart/2008/layout/LinedList"/>
    <dgm:cxn modelId="{AD033031-C91C-1A44-B3EE-58125124A9E6}" type="presParOf" srcId="{9058283E-7D60-5747-A4CD-D9F16B55192E}" destId="{C1D7E2BC-63E1-674C-BBA6-E82830DE5A23}" srcOrd="1" destOrd="0" presId="urn:microsoft.com/office/officeart/2008/layout/LinedList"/>
    <dgm:cxn modelId="{9F2CD812-0C91-524E-8805-ABA7F631F1B7}" type="presParOf" srcId="{C1D7E2BC-63E1-674C-BBA6-E82830DE5A23}" destId="{6C2FF893-9C10-8C48-9F5B-3DA1B5CB101E}" srcOrd="0" destOrd="0" presId="urn:microsoft.com/office/officeart/2008/layout/LinedList"/>
    <dgm:cxn modelId="{3655154D-F8A2-5D47-B58C-617721A724F0}" type="presParOf" srcId="{C1D7E2BC-63E1-674C-BBA6-E82830DE5A23}" destId="{FDA63955-641A-C04E-A76E-30AEDD5AB7A1}" srcOrd="1" destOrd="0" presId="urn:microsoft.com/office/officeart/2008/layout/LinedList"/>
    <dgm:cxn modelId="{F7B0D753-3A4D-EB45-B87A-E8AA785FD191}" type="presParOf" srcId="{FDA63955-641A-C04E-A76E-30AEDD5AB7A1}" destId="{47173851-45F9-9748-9657-DD9E5A2D5F29}" srcOrd="0" destOrd="0" presId="urn:microsoft.com/office/officeart/2008/layout/LinedList"/>
    <dgm:cxn modelId="{1B47F30D-8BA0-D847-A302-DD2209E65475}" type="presParOf" srcId="{FDA63955-641A-C04E-A76E-30AEDD5AB7A1}" destId="{6CD1956E-C04D-0442-81D0-232ACC70781E}" srcOrd="1" destOrd="0" presId="urn:microsoft.com/office/officeart/2008/layout/LinedList"/>
    <dgm:cxn modelId="{D0F9ECA9-90D7-4A49-A324-B8D13B2B34B6}" type="presParOf" srcId="{FDA63955-641A-C04E-A76E-30AEDD5AB7A1}" destId="{BC7746D9-1BA1-414C-B6EC-D4F9C62E827B}" srcOrd="2" destOrd="0" presId="urn:microsoft.com/office/officeart/2008/layout/LinedList"/>
    <dgm:cxn modelId="{45B84A1D-9FD0-AA48-A409-51E5640CBC51}" type="presParOf" srcId="{C1D7E2BC-63E1-674C-BBA6-E82830DE5A23}" destId="{C89228CE-1833-AE48-92A5-83A3985B0309}" srcOrd="2" destOrd="0" presId="urn:microsoft.com/office/officeart/2008/layout/LinedList"/>
    <dgm:cxn modelId="{BE0E9B4F-FE20-2444-9819-D44C388E89D5}" type="presParOf" srcId="{C1D7E2BC-63E1-674C-BBA6-E82830DE5A23}" destId="{DC791C89-6535-ED45-B6DA-D11EE47B9227}" srcOrd="3" destOrd="0" presId="urn:microsoft.com/office/officeart/2008/layout/LinedList"/>
    <dgm:cxn modelId="{989E82A9-DCB4-3846-AA36-81E9722C24ED}" type="presParOf" srcId="{353AE4D3-FF82-DF49-B8CC-2D36E4870390}" destId="{D1A9D38F-0BD8-1742-A97A-5FFC0003EEFE}" srcOrd="4" destOrd="0" presId="urn:microsoft.com/office/officeart/2008/layout/LinedList"/>
    <dgm:cxn modelId="{9BC57C18-1DE9-3E40-B514-E41834AB7C67}" type="presParOf" srcId="{353AE4D3-FF82-DF49-B8CC-2D36E4870390}" destId="{7DACCA19-5F87-1C40-B964-47E0EEC82D17}" srcOrd="5" destOrd="0" presId="urn:microsoft.com/office/officeart/2008/layout/LinedList"/>
    <dgm:cxn modelId="{76DD9432-FD68-E346-A1F0-A261752A6B98}" type="presParOf" srcId="{7DACCA19-5F87-1C40-B964-47E0EEC82D17}" destId="{C9BCED39-89A2-B84E-954F-CD901DBAC194}" srcOrd="0" destOrd="0" presId="urn:microsoft.com/office/officeart/2008/layout/LinedList"/>
    <dgm:cxn modelId="{490CA5C1-6E41-144A-8068-22F528A16BD8}" type="presParOf" srcId="{7DACCA19-5F87-1C40-B964-47E0EEC82D17}" destId="{AD261B6F-4317-D348-8997-606BB77A8752}" srcOrd="1" destOrd="0" presId="urn:microsoft.com/office/officeart/2008/layout/LinedList"/>
    <dgm:cxn modelId="{1CD967BE-EE19-2D44-991F-487D18AA0787}" type="presParOf" srcId="{AD261B6F-4317-D348-8997-606BB77A8752}" destId="{37DBD3CB-18D6-1344-B0A7-B6432BC0A17F}" srcOrd="0" destOrd="0" presId="urn:microsoft.com/office/officeart/2008/layout/LinedList"/>
    <dgm:cxn modelId="{9238AAFA-1DFE-E145-A4D9-EF5CEFA5957D}" type="presParOf" srcId="{AD261B6F-4317-D348-8997-606BB77A8752}" destId="{6EDE5021-A0A6-2A46-8D7A-3CC30E481B5F}" srcOrd="1" destOrd="0" presId="urn:microsoft.com/office/officeart/2008/layout/LinedList"/>
    <dgm:cxn modelId="{BD9FA13A-8889-2E40-9714-D287C332B94C}" type="presParOf" srcId="{6EDE5021-A0A6-2A46-8D7A-3CC30E481B5F}" destId="{229D35E8-4451-0E47-AF2F-D719EA1F30C9}" srcOrd="0" destOrd="0" presId="urn:microsoft.com/office/officeart/2008/layout/LinedList"/>
    <dgm:cxn modelId="{C40EA38C-2D23-C64C-ABCD-B3BADBD563A2}" type="presParOf" srcId="{6EDE5021-A0A6-2A46-8D7A-3CC30E481B5F}" destId="{F7BF9047-0067-9345-A1F9-40723EA50D82}" srcOrd="1" destOrd="0" presId="urn:microsoft.com/office/officeart/2008/layout/LinedList"/>
    <dgm:cxn modelId="{6473A672-6C32-0849-A67F-53E8E4E7ED30}" type="presParOf" srcId="{6EDE5021-A0A6-2A46-8D7A-3CC30E481B5F}" destId="{9E932812-1273-6941-B377-1D515EDAB41A}" srcOrd="2" destOrd="0" presId="urn:microsoft.com/office/officeart/2008/layout/LinedList"/>
    <dgm:cxn modelId="{D1F5B6FC-9A45-B847-8343-BE2E37D9F250}" type="presParOf" srcId="{AD261B6F-4317-D348-8997-606BB77A8752}" destId="{DE0ADF76-E72E-8848-8453-BFAA7B412704}" srcOrd="2" destOrd="0" presId="urn:microsoft.com/office/officeart/2008/layout/LinedList"/>
    <dgm:cxn modelId="{4174C039-AD7E-D449-980E-C24C26DE6F1D}" type="presParOf" srcId="{AD261B6F-4317-D348-8997-606BB77A8752}" destId="{E6374A94-D268-9C40-9290-230CF57E266A}" srcOrd="3" destOrd="0" presId="urn:microsoft.com/office/officeart/2008/layout/LinedList"/>
    <dgm:cxn modelId="{D57C0E71-D9AF-D644-BE38-8D5B6C30E0F6}" type="presParOf" srcId="{353AE4D3-FF82-DF49-B8CC-2D36E4870390}" destId="{013C397F-CE47-CC4A-9095-2ABC8FA07106}" srcOrd="6" destOrd="0" presId="urn:microsoft.com/office/officeart/2008/layout/LinedList"/>
    <dgm:cxn modelId="{C24ED6FF-72C9-F041-9455-E59619B9B84C}" type="presParOf" srcId="{353AE4D3-FF82-DF49-B8CC-2D36E4870390}" destId="{20089395-F451-5D4C-BA68-63ADF68885C2}" srcOrd="7" destOrd="0" presId="urn:microsoft.com/office/officeart/2008/layout/LinedList"/>
    <dgm:cxn modelId="{C7B4CA7A-457C-604B-8688-2B9786894CAE}" type="presParOf" srcId="{20089395-F451-5D4C-BA68-63ADF68885C2}" destId="{B9638AD8-AE32-7944-B6F9-B7CC9DD0F2CE}" srcOrd="0" destOrd="0" presId="urn:microsoft.com/office/officeart/2008/layout/LinedList"/>
    <dgm:cxn modelId="{54F37F66-3B03-5B42-8A8D-B4803C267D4C}" type="presParOf" srcId="{20089395-F451-5D4C-BA68-63ADF68885C2}" destId="{04A5C3CB-5FFB-4D4E-812C-DBC04BBA67DE}" srcOrd="1" destOrd="0" presId="urn:microsoft.com/office/officeart/2008/layout/LinedList"/>
    <dgm:cxn modelId="{6DA5A457-C830-BB4D-8563-DFFC16A1BC48}" type="presParOf" srcId="{04A5C3CB-5FFB-4D4E-812C-DBC04BBA67DE}" destId="{86CD174E-90C0-3741-ABCD-0E501C502E81}" srcOrd="0" destOrd="0" presId="urn:microsoft.com/office/officeart/2008/layout/LinedList"/>
    <dgm:cxn modelId="{89F46153-104D-234A-B945-D82C3D28BADF}" type="presParOf" srcId="{04A5C3CB-5FFB-4D4E-812C-DBC04BBA67DE}" destId="{E2990DF7-A2CC-B345-97DE-4C0992DACD49}" srcOrd="1" destOrd="0" presId="urn:microsoft.com/office/officeart/2008/layout/LinedList"/>
    <dgm:cxn modelId="{D74E8062-18FD-1F42-BEBB-5F2D088B2FF0}" type="presParOf" srcId="{E2990DF7-A2CC-B345-97DE-4C0992DACD49}" destId="{192DEFD8-070D-EC40-8484-DCCE0EA5DF21}" srcOrd="0" destOrd="0" presId="urn:microsoft.com/office/officeart/2008/layout/LinedList"/>
    <dgm:cxn modelId="{C3E7475B-2938-0A44-B900-63E7149D57D1}" type="presParOf" srcId="{E2990DF7-A2CC-B345-97DE-4C0992DACD49}" destId="{1DE02DB9-7CB2-1141-84E4-31BC1579C93F}" srcOrd="1" destOrd="0" presId="urn:microsoft.com/office/officeart/2008/layout/LinedList"/>
    <dgm:cxn modelId="{3BA106E9-8C4D-AE48-B503-CE6E58490E28}" type="presParOf" srcId="{E2990DF7-A2CC-B345-97DE-4C0992DACD49}" destId="{49F78AD8-FC6C-F14B-9ABD-998ED62B7C86}" srcOrd="2" destOrd="0" presId="urn:microsoft.com/office/officeart/2008/layout/LinedList"/>
    <dgm:cxn modelId="{08D05A5D-3E69-D649-9FD3-D4569B734F50}" type="presParOf" srcId="{04A5C3CB-5FFB-4D4E-812C-DBC04BBA67DE}" destId="{1449BA27-0B5E-134E-AB1D-2C8B446E3923}" srcOrd="2" destOrd="0" presId="urn:microsoft.com/office/officeart/2008/layout/LinedList"/>
    <dgm:cxn modelId="{C049667E-EDEA-1F4D-A23C-28C6B6D7AF4C}" type="presParOf" srcId="{04A5C3CB-5FFB-4D4E-812C-DBC04BBA67DE}" destId="{22DA6F9C-9A6B-C846-BCB4-3A58CDEDA751}" srcOrd="3" destOrd="0" presId="urn:microsoft.com/office/officeart/2008/layout/LinedList"/>
    <dgm:cxn modelId="{370E158E-8856-D44B-8F50-8A2F0AED4198}" type="presParOf" srcId="{353AE4D3-FF82-DF49-B8CC-2D36E4870390}" destId="{3DA6BB32-E166-5F4E-BB1D-E1CF0447679D}" srcOrd="8" destOrd="0" presId="urn:microsoft.com/office/officeart/2008/layout/LinedList"/>
    <dgm:cxn modelId="{DFC64FE4-0203-2F49-96F8-672C72219A50}" type="presParOf" srcId="{353AE4D3-FF82-DF49-B8CC-2D36E4870390}" destId="{E65F68A2-A1FA-1442-8DDD-AD59FA726118}" srcOrd="9" destOrd="0" presId="urn:microsoft.com/office/officeart/2008/layout/LinedList"/>
    <dgm:cxn modelId="{FB39DA91-3ACB-624F-BE78-67DC0E3C9F56}" type="presParOf" srcId="{E65F68A2-A1FA-1442-8DDD-AD59FA726118}" destId="{A06905E4-D63E-204F-BE43-46E12EFC4A6E}" srcOrd="0" destOrd="0" presId="urn:microsoft.com/office/officeart/2008/layout/LinedList"/>
    <dgm:cxn modelId="{23660696-5E11-BC48-80D1-6251FA19CBA2}" type="presParOf" srcId="{E65F68A2-A1FA-1442-8DDD-AD59FA726118}" destId="{E180EAD5-53BC-B249-A8E0-C660A27255FD}" srcOrd="1" destOrd="0" presId="urn:microsoft.com/office/officeart/2008/layout/LinedList"/>
    <dgm:cxn modelId="{479F2CC8-44C6-F445-B8D3-9FA2D0FB85D5}" type="presParOf" srcId="{E180EAD5-53BC-B249-A8E0-C660A27255FD}" destId="{74EA3E42-74FC-D944-907B-8A52368E5BE1}" srcOrd="0" destOrd="0" presId="urn:microsoft.com/office/officeart/2008/layout/LinedList"/>
    <dgm:cxn modelId="{1FCD5569-D098-C94D-BEA1-A5937A032F14}" type="presParOf" srcId="{E180EAD5-53BC-B249-A8E0-C660A27255FD}" destId="{D5DE6C86-4D78-2D46-BA7B-7E410F23BBBC}" srcOrd="1" destOrd="0" presId="urn:microsoft.com/office/officeart/2008/layout/LinedList"/>
    <dgm:cxn modelId="{DC8FFFAB-B176-9341-9B5E-4482C37E9883}" type="presParOf" srcId="{D5DE6C86-4D78-2D46-BA7B-7E410F23BBBC}" destId="{9591F78A-241D-E447-99AC-C3AABC2FF3E0}" srcOrd="0" destOrd="0" presId="urn:microsoft.com/office/officeart/2008/layout/LinedList"/>
    <dgm:cxn modelId="{84931F0F-4536-944F-BDE5-58BF4D6BD799}" type="presParOf" srcId="{D5DE6C86-4D78-2D46-BA7B-7E410F23BBBC}" destId="{46C15BC0-6678-4447-A358-4425222F3064}" srcOrd="1" destOrd="0" presId="urn:microsoft.com/office/officeart/2008/layout/LinedList"/>
    <dgm:cxn modelId="{09F094F1-B062-3644-B7B0-4A9133736EBF}" type="presParOf" srcId="{D5DE6C86-4D78-2D46-BA7B-7E410F23BBBC}" destId="{F0D4F770-D5E0-A14E-AA01-36AFD0A83BE3}" srcOrd="2" destOrd="0" presId="urn:microsoft.com/office/officeart/2008/layout/LinedList"/>
    <dgm:cxn modelId="{B19EC18D-1563-D342-B9F8-D89B757BDF17}" type="presParOf" srcId="{E180EAD5-53BC-B249-A8E0-C660A27255FD}" destId="{158B01B1-A107-C24D-81F6-8C94A8F77FC5}" srcOrd="2" destOrd="0" presId="urn:microsoft.com/office/officeart/2008/layout/LinedList"/>
    <dgm:cxn modelId="{91FB25F5-9CB6-0A4E-A2E3-5342FAC6B72C}" type="presParOf" srcId="{E180EAD5-53BC-B249-A8E0-C660A27255FD}" destId="{058753DE-5142-9B42-BBA0-2362A3C01C68}" srcOrd="3" destOrd="0" presId="urn:microsoft.com/office/officeart/2008/layout/LinedList"/>
    <dgm:cxn modelId="{FA77F4E3-BC59-BE4D-850B-9DF5C8FF87D5}" type="presParOf" srcId="{353AE4D3-FF82-DF49-B8CC-2D36E4870390}" destId="{F54CC5BD-8FBB-F644-A033-9A9BECACA8EF}" srcOrd="10" destOrd="0" presId="urn:microsoft.com/office/officeart/2008/layout/LinedList"/>
    <dgm:cxn modelId="{731FE684-65EA-CE45-8E21-029E0D4641E7}" type="presParOf" srcId="{353AE4D3-FF82-DF49-B8CC-2D36E4870390}" destId="{621C6B7A-2A7F-A842-A9D3-ABBF688BAAFC}" srcOrd="11" destOrd="0" presId="urn:microsoft.com/office/officeart/2008/layout/LinedList"/>
    <dgm:cxn modelId="{16E54A35-1105-AF41-9B3D-ECA1DA0D44AC}" type="presParOf" srcId="{621C6B7A-2A7F-A842-A9D3-ABBF688BAAFC}" destId="{F1F2AA9C-39F5-4C43-8A92-B272317D1BBB}" srcOrd="0" destOrd="0" presId="urn:microsoft.com/office/officeart/2008/layout/LinedList"/>
    <dgm:cxn modelId="{F3498A44-DC4F-0D41-A658-CBD44B9901F8}" type="presParOf" srcId="{621C6B7A-2A7F-A842-A9D3-ABBF688BAAFC}" destId="{773B1FF1-4A85-4F41-9B22-6A1FB2B5EAF3}" srcOrd="1" destOrd="0" presId="urn:microsoft.com/office/officeart/2008/layout/LinedList"/>
    <dgm:cxn modelId="{EEAA884A-5E0D-7F41-9B30-9FA912D92B78}" type="presParOf" srcId="{773B1FF1-4A85-4F41-9B22-6A1FB2B5EAF3}" destId="{16ED1F53-D86C-3248-AD89-9515D25F9CF6}" srcOrd="0" destOrd="0" presId="urn:microsoft.com/office/officeart/2008/layout/LinedList"/>
    <dgm:cxn modelId="{E9DCFA5E-A689-5D40-AA39-DB09B64454A9}" type="presParOf" srcId="{773B1FF1-4A85-4F41-9B22-6A1FB2B5EAF3}" destId="{3CD95B29-3A39-804E-93F5-12D14340D603}" srcOrd="1" destOrd="0" presId="urn:microsoft.com/office/officeart/2008/layout/LinedList"/>
    <dgm:cxn modelId="{5C40DDDB-EF1F-DB44-8830-5A4AEF8DAC9D}" type="presParOf" srcId="{3CD95B29-3A39-804E-93F5-12D14340D603}" destId="{16D140ED-7AB3-2940-96F5-886993C9CC0E}" srcOrd="0" destOrd="0" presId="urn:microsoft.com/office/officeart/2008/layout/LinedList"/>
    <dgm:cxn modelId="{7A47B2EC-42E5-0D43-A7D0-A20C30F436A5}" type="presParOf" srcId="{3CD95B29-3A39-804E-93F5-12D14340D603}" destId="{FBDDD043-AF02-5947-95AC-6A78E828F7CA}" srcOrd="1" destOrd="0" presId="urn:microsoft.com/office/officeart/2008/layout/LinedList"/>
    <dgm:cxn modelId="{5343ECBD-1F6C-7243-8E84-E1B0C37DA58C}" type="presParOf" srcId="{3CD95B29-3A39-804E-93F5-12D14340D603}" destId="{502E7BDA-BA2B-8044-83D6-1ADCAB1A0150}" srcOrd="2" destOrd="0" presId="urn:microsoft.com/office/officeart/2008/layout/LinedList"/>
    <dgm:cxn modelId="{8A438A65-FC97-864B-A525-F15EF22E9749}" type="presParOf" srcId="{773B1FF1-4A85-4F41-9B22-6A1FB2B5EAF3}" destId="{24129BA2-EB27-014C-803A-98FDD6CFC071}" srcOrd="2" destOrd="0" presId="urn:microsoft.com/office/officeart/2008/layout/LinedList"/>
    <dgm:cxn modelId="{18087C75-8506-1F42-96E5-F7C738D5A7A7}" type="presParOf" srcId="{773B1FF1-4A85-4F41-9B22-6A1FB2B5EAF3}" destId="{24EC31F3-22B0-4144-B824-3BC58D31618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9E770DC0-ADC3-6F49-9603-390041B9028C}">
      <dgm:prSet custT="1"/>
      <dgm:spPr/>
      <dgm:t>
        <a:bodyPr/>
        <a:lstStyle/>
        <a:p>
          <a:r>
            <a:rPr lang="en-US" sz="2400" b="0" i="0" dirty="0"/>
            <a:t>Team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custT="1"/>
      <dgm:spPr>
        <a:solidFill>
          <a:srgbClr val="B7DEF4"/>
        </a:solidFill>
      </dgm:spPr>
      <dgm:t>
        <a:bodyPr/>
        <a:lstStyle/>
        <a:p>
          <a:r>
            <a:rPr lang="en-US" sz="2800" b="1" i="0" dirty="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37F9031E-3575-954C-884B-455C5F360FA0}">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Identify how you can use data to drive effective PD supporting positive classroom practices.</a:t>
          </a:r>
        </a:p>
      </dgm:t>
    </dgm:pt>
    <dgm:pt modelId="{2084D932-D90C-CB4D-89A7-29511A790757}" type="parTrans" cxnId="{76F569ED-F319-E34D-9265-3FF92ECC07FA}">
      <dgm:prSet/>
      <dgm:spPr/>
      <dgm:t>
        <a:bodyPr/>
        <a:lstStyle/>
        <a:p>
          <a:endParaRPr lang="en-US"/>
        </a:p>
      </dgm:t>
    </dgm:pt>
    <dgm:pt modelId="{F98E0B3D-6701-714E-AEEB-E1A03E5FEBC3}" type="sibTrans" cxnId="{76F569ED-F319-E34D-9265-3FF92ECC07FA}">
      <dgm:prSet/>
      <dgm:spPr/>
      <dgm:t>
        <a:bodyPr/>
        <a:lstStyle/>
        <a:p>
          <a:endParaRPr lang="en-US"/>
        </a:p>
      </dgm:t>
    </dgm:pt>
    <dgm:pt modelId="{A9F21724-7283-428F-AC24-E0B408BD4164}">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REVIEW: Function of Behavior</a:t>
          </a:r>
        </a:p>
      </dgm:t>
    </dgm:pt>
    <dgm:pt modelId="{D336B7C2-46C2-4153-9E42-FE2DB590D835}" type="parTrans" cxnId="{37E99FC8-7FC3-495F-8728-BC72429217B5}">
      <dgm:prSet/>
      <dgm:spPr/>
      <dgm:t>
        <a:bodyPr/>
        <a:lstStyle/>
        <a:p>
          <a:endParaRPr lang="en-US"/>
        </a:p>
      </dgm:t>
    </dgm:pt>
    <dgm:pt modelId="{ADF80FFA-6B20-4FBA-9A49-BB8FAE3DB4AE}" type="sibTrans" cxnId="{37E99FC8-7FC3-495F-8728-BC72429217B5}">
      <dgm:prSet/>
      <dgm:spPr/>
      <dgm:t>
        <a:bodyPr/>
        <a:lstStyle/>
        <a:p>
          <a:endParaRPr lang="en-US"/>
        </a:p>
      </dgm:t>
    </dgm:pt>
    <dgm:pt modelId="{081985F1-3D51-471F-BEF0-18B7D4594253}">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Implicit Bias and Neutralizing Routines</a:t>
          </a:r>
        </a:p>
      </dgm:t>
    </dgm:pt>
    <dgm:pt modelId="{F14BBD6B-4E6F-4818-82EB-33734247E9B5}" type="parTrans" cxnId="{B6766546-7453-412E-83C6-726E0DE634C0}">
      <dgm:prSet/>
      <dgm:spPr/>
      <dgm:t>
        <a:bodyPr/>
        <a:lstStyle/>
        <a:p>
          <a:endParaRPr lang="en-US"/>
        </a:p>
      </dgm:t>
    </dgm:pt>
    <dgm:pt modelId="{C9A0B1FB-6342-448B-BA0C-87D9F350C902}" type="sibTrans" cxnId="{B6766546-7453-412E-83C6-726E0DE634C0}">
      <dgm:prSet/>
      <dgm:spPr/>
      <dgm:t>
        <a:bodyPr/>
        <a:lstStyle/>
        <a:p>
          <a:endParaRPr lang="en-US"/>
        </a:p>
      </dgm:t>
    </dgm:pt>
    <dgm:pt modelId="{72E39889-8E8D-41D6-81A8-1FA6025D6298}">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Sharing: Acknowledgement Systems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Elements of effective professional development</a:t>
          </a:r>
        </a:p>
      </dgm:t>
    </dgm:pt>
    <dgm:pt modelId="{D02397B8-F29E-42C1-8E22-C864DC6125E1}" type="parTrans" cxnId="{EFC09309-D55D-4ECE-8563-E353BCDE171A}">
      <dgm:prSet/>
      <dgm:spPr/>
      <dgm:t>
        <a:bodyPr/>
        <a:lstStyle/>
        <a:p>
          <a:endParaRPr lang="en-US"/>
        </a:p>
      </dgm:t>
    </dgm:pt>
    <dgm:pt modelId="{6DAF7A1B-DD3E-4730-B62D-FFD7D0B38402}" type="sibTrans" cxnId="{EFC09309-D55D-4ECE-8563-E353BCDE171A}">
      <dgm:prSet/>
      <dgm:spPr/>
      <dgm:t>
        <a:bodyPr/>
        <a:lstStyle/>
        <a:p>
          <a:endParaRPr lang="en-US"/>
        </a:p>
      </dgm:t>
    </dgm:pt>
    <dgm:pt modelId="{9CBCB56E-835B-42C3-8695-B385F4D7665D}">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LUNCH</a:t>
          </a:r>
        </a:p>
      </dgm:t>
    </dgm:pt>
    <dgm:pt modelId="{D3B6EAD0-442B-4C29-805F-5B7C6342835F}" type="parTrans" cxnId="{F50EEBC4-EA62-4375-8987-1952561EE72F}">
      <dgm:prSet/>
      <dgm:spPr/>
      <dgm:t>
        <a:bodyPr/>
        <a:lstStyle/>
        <a:p>
          <a:endParaRPr lang="en-US"/>
        </a:p>
      </dgm:t>
    </dgm:pt>
    <dgm:pt modelId="{9C6E4864-A916-4F64-8DFD-0D7D5D8D1938}" type="sibTrans" cxnId="{F50EEBC4-EA62-4375-8987-1952561EE72F}">
      <dgm:prSet/>
      <dgm:spPr/>
      <dgm:t>
        <a:bodyPr/>
        <a:lstStyle/>
        <a:p>
          <a:endParaRPr lang="en-US"/>
        </a:p>
      </dgm:t>
    </dgm:pt>
    <dgm:pt modelId="{73F90530-A022-4F95-8E0B-1D4124902B5F}">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mn-lt"/>
            </a:rPr>
            <a:t>Preview Disaggregating Data</a:t>
          </a:r>
        </a:p>
      </dgm:t>
    </dgm:pt>
    <dgm:pt modelId="{4C5227CC-942B-4BFC-B198-719EA9FFD863}" type="parTrans" cxnId="{DC27AA23-4F58-4215-9517-903A5867C1BB}">
      <dgm:prSet/>
      <dgm:spPr/>
      <dgm:t>
        <a:bodyPr/>
        <a:lstStyle/>
        <a:p>
          <a:endParaRPr lang="en-US"/>
        </a:p>
      </dgm:t>
    </dgm:pt>
    <dgm:pt modelId="{3360FB57-920E-4C2E-BC23-8CBE5EE8EDC5}" type="sibTrans" cxnId="{DC27AA23-4F58-4215-9517-903A5867C1BB}">
      <dgm:prSet/>
      <dgm:spPr/>
      <dgm:t>
        <a:bodyPr/>
        <a:lstStyle/>
        <a:p>
          <a:endParaRPr lang="en-US"/>
        </a:p>
      </dgm:t>
    </dgm:pt>
    <dgm:pt modelId="{0743F3BE-36EF-4147-A895-1F5FD94D93DC}">
      <dgm:prSet phldr="0" custT="1"/>
      <dgm:spPr/>
      <dgm: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latin typeface="+mn-lt"/>
            </a:rPr>
            <a:t>Tiered Fidelity Inventory (TFI) Self-Assessment &amp; Team time</a:t>
          </a:r>
          <a:endParaRPr lang="en-US" sz="2000" dirty="0">
            <a:latin typeface="+mn-lt"/>
          </a:endParaRPr>
        </a:p>
      </dgm:t>
    </dgm:pt>
    <dgm:pt modelId="{67CB3C7A-04C4-4E37-B22C-A84B34E50A00}" type="parTrans" cxnId="{1C37E5B2-8DBA-4494-92D7-95DE51526EC4}">
      <dgm:prSet/>
      <dgm:spPr/>
      <dgm:t>
        <a:bodyPr/>
        <a:lstStyle/>
        <a:p>
          <a:endParaRPr lang="en-US"/>
        </a:p>
      </dgm:t>
    </dgm:pt>
    <dgm:pt modelId="{7B068477-0CDF-4665-AC4B-89BF1DA1C0DC}" type="sibTrans" cxnId="{1C37E5B2-8DBA-4494-92D7-95DE51526EC4}">
      <dgm:prSet/>
      <dgm:spPr/>
      <dgm:t>
        <a:bodyPr/>
        <a:lstStyle/>
        <a:p>
          <a:endParaRPr lang="en-US"/>
        </a:p>
      </dgm:t>
    </dgm:pt>
    <dgm:pt modelId="{D50BBDC4-5702-433C-8B6A-58E53A796D0A}">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Develop a Neutralizing Routine plan for your school.</a:t>
          </a:r>
        </a:p>
      </dgm:t>
    </dgm:pt>
    <dgm:pt modelId="{2EDE2BA7-3DBB-4507-BDBC-22F4ADCD9CAF}" type="parTrans" cxnId="{6DDADCDE-2D9C-40DC-99BF-53FA8F936E70}">
      <dgm:prSet/>
      <dgm:spPr/>
      <dgm:t>
        <a:bodyPr/>
        <a:lstStyle/>
        <a:p>
          <a:endParaRPr lang="en-US"/>
        </a:p>
      </dgm:t>
    </dgm:pt>
    <dgm:pt modelId="{67B75EC2-1B53-49C3-AF78-5454CEBA2BCC}" type="sibTrans" cxnId="{6DDADCDE-2D9C-40DC-99BF-53FA8F936E70}">
      <dgm:prSet/>
      <dgm:spPr/>
      <dgm:t>
        <a:bodyPr/>
        <a:lstStyle/>
        <a:p>
          <a:endParaRPr lang="en-US"/>
        </a:p>
      </dgm:t>
    </dgm:pt>
    <dgm:pt modelId="{35693265-D594-404B-8520-6ACBBF1FEC6D}">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Complete TFI Self-Assessment as a team and u</a:t>
          </a:r>
          <a:r>
            <a:rPr lang="en-US" sz="2000" b="0" i="0" dirty="0">
              <a:latin typeface="+mn-lt"/>
            </a:rPr>
            <a:t>pdate your Action Plan (</a:t>
          </a:r>
          <a:r>
            <a:rPr lang="en-US" sz="2000" b="0" i="1" dirty="0">
              <a:latin typeface="+mn-lt"/>
            </a:rPr>
            <a:t>Share updated action plan with your trainer</a:t>
          </a:r>
          <a:r>
            <a:rPr lang="en-US" sz="2000" b="0" i="0" dirty="0">
              <a:latin typeface="+mn-lt"/>
            </a:rPr>
            <a:t>).</a:t>
          </a:r>
          <a:endParaRPr lang="en-US" sz="2000" b="0" i="0" dirty="0"/>
        </a:p>
      </dgm:t>
    </dgm:pt>
    <dgm:pt modelId="{6DEB60C7-864C-4F06-8194-09D294E89CA4}" type="parTrans" cxnId="{50D99A3A-A734-4329-B8B5-61E3827497B7}">
      <dgm:prSet/>
      <dgm:spPr/>
      <dgm:t>
        <a:bodyPr/>
        <a:lstStyle/>
        <a:p>
          <a:endParaRPr lang="en-US"/>
        </a:p>
      </dgm:t>
    </dgm:pt>
    <dgm:pt modelId="{3C3F7712-6564-4A54-BB4C-C71356F78D6A}" type="sibTrans" cxnId="{50D99A3A-A734-4329-B8B5-61E3827497B7}">
      <dgm:prSet/>
      <dgm:spPr/>
      <dgm:t>
        <a:bodyPr/>
        <a:lstStyle/>
        <a:p>
          <a:endParaRPr lang="en-US"/>
        </a:p>
      </dgm:t>
    </dgm:pt>
    <dgm:pt modelId="{01C3BE1E-24EE-42A6-AA03-FAF0754926D9}">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2000" b="0" i="0" dirty="0"/>
            <a:t>Discuss what you might need in order to disaggregate data to better tailor your school wide supports.</a:t>
          </a:r>
        </a:p>
      </dgm:t>
    </dgm:pt>
    <dgm:pt modelId="{ECCFC0C4-8361-4F1D-BC0C-789B1014A30C}" type="parTrans" cxnId="{61BCBD13-B4BE-4CC2-8B28-F8D891A529CD}">
      <dgm:prSet/>
      <dgm:spPr/>
      <dgm:t>
        <a:bodyPr/>
        <a:lstStyle/>
        <a:p>
          <a:endParaRPr lang="en-US"/>
        </a:p>
      </dgm:t>
    </dgm:pt>
    <dgm:pt modelId="{1B33C630-2A82-448E-AEC6-01346901BE1B}" type="sibTrans" cxnId="{61BCBD13-B4BE-4CC2-8B28-F8D891A529CD}">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dgm:presLayoutVars>
          <dgm:bulletEnabled val="1"/>
        </dgm:presLayoutVars>
      </dgm:prSet>
      <dgm:spPr/>
    </dgm:pt>
  </dgm:ptLst>
  <dgm:cxnLst>
    <dgm:cxn modelId="{CFA36605-B483-445C-89DB-7C5A5F0F44E2}" srcId="{139B28B7-98AE-2442-8242-E675E9F54483}" destId="{76937503-7550-41B3-8D88-C860E600B4A5}" srcOrd="0" destOrd="0" parTransId="{CB879ED8-C3F0-4B59-B2E3-178A8DD63439}" sibTransId="{D7118AEF-A539-46B0-983D-619275A2AEA0}"/>
    <dgm:cxn modelId="{EFC09309-D55D-4ECE-8563-E353BCDE171A}" srcId="{76937503-7550-41B3-8D88-C860E600B4A5}" destId="{72E39889-8E8D-41D6-81A8-1FA6025D6298}" srcOrd="2" destOrd="0" parTransId="{D02397B8-F29E-42C1-8E22-C864DC6125E1}" sibTransId="{6DAF7A1B-DD3E-4730-B62D-FFD7D0B38402}"/>
    <dgm:cxn modelId="{61BCBD13-B4BE-4CC2-8B28-F8D891A529CD}" srcId="{9E770DC0-ADC3-6F49-9603-390041B9028C}" destId="{01C3BE1E-24EE-42A6-AA03-FAF0754926D9}" srcOrd="3" destOrd="0" parTransId="{ECCFC0C4-8361-4F1D-BC0C-789B1014A30C}" sibTransId="{1B33C630-2A82-448E-AEC6-01346901BE1B}"/>
    <dgm:cxn modelId="{DC27AA23-4F58-4215-9517-903A5867C1BB}" srcId="{76937503-7550-41B3-8D88-C860E600B4A5}" destId="{73F90530-A022-4F95-8E0B-1D4124902B5F}" srcOrd="4" destOrd="0" parTransId="{4C5227CC-942B-4BFC-B198-719EA9FFD863}" sibTransId="{3360FB57-920E-4C2E-BC23-8CBE5EE8EDC5}"/>
    <dgm:cxn modelId="{50D99A3A-A734-4329-B8B5-61E3827497B7}" srcId="{9E770DC0-ADC3-6F49-9603-390041B9028C}" destId="{35693265-D594-404B-8520-6ACBBF1FEC6D}" srcOrd="2" destOrd="0" parTransId="{6DEB60C7-864C-4F06-8194-09D294E89CA4}" sibTransId="{3C3F7712-6564-4A54-BB4C-C71356F78D6A}"/>
    <dgm:cxn modelId="{B6766546-7453-412E-83C6-726E0DE634C0}" srcId="{76937503-7550-41B3-8D88-C860E600B4A5}" destId="{081985F1-3D51-471F-BEF0-18B7D4594253}" srcOrd="1" destOrd="0" parTransId="{F14BBD6B-4E6F-4818-82EB-33734247E9B5}" sibTransId="{C9A0B1FB-6342-448B-BA0C-87D9F350C902}"/>
    <dgm:cxn modelId="{0B3E1C4B-7B36-46B7-B8A3-F9B4812D32EA}" type="presOf" srcId="{A9F21724-7283-428F-AC24-E0B408BD4164}" destId="{CDAAD9AB-76BA-4F20-9C80-4020D86AF54F}" srcOrd="0" destOrd="0" presId="urn:microsoft.com/office/officeart/2005/8/layout/list1"/>
    <dgm:cxn modelId="{7652934D-994A-4C41-9472-19C850149D9E}" type="presOf" srcId="{37F9031E-3575-954C-884B-455C5F360FA0}" destId="{AD7E4922-BE98-4A00-8CC9-8C067984A0AA}" srcOrd="0" destOrd="0" presId="urn:microsoft.com/office/officeart/2005/8/layout/list1"/>
    <dgm:cxn modelId="{442ADC4E-2CF6-4926-AAA9-CC381A1B04DF}" type="presOf" srcId="{081985F1-3D51-471F-BEF0-18B7D4594253}" destId="{CDAAD9AB-76BA-4F20-9C80-4020D86AF54F}" srcOrd="0" destOrd="1" presId="urn:microsoft.com/office/officeart/2005/8/layout/list1"/>
    <dgm:cxn modelId="{3507DC74-BB1A-3747-A4EB-3A2F2AFF0C2A}" type="presOf" srcId="{139B28B7-98AE-2442-8242-E675E9F54483}" destId="{107712AD-F0E7-8045-90F3-AA033147F7E7}" srcOrd="0" destOrd="0" presId="urn:microsoft.com/office/officeart/2005/8/layout/list1"/>
    <dgm:cxn modelId="{51744959-DC5F-4B64-8022-0CA7433788A8}" type="presOf" srcId="{76937503-7550-41B3-8D88-C860E600B4A5}" destId="{3E253364-FB35-42F8-9CB7-634D0DF472D6}" srcOrd="0" destOrd="0" presId="urn:microsoft.com/office/officeart/2005/8/layout/list1"/>
    <dgm:cxn modelId="{08B4198E-EA5D-4BD3-9314-2562DE6067CF}" type="presOf" srcId="{0743F3BE-36EF-4147-A895-1F5FD94D93DC}" destId="{CDAAD9AB-76BA-4F20-9C80-4020D86AF54F}" srcOrd="0" destOrd="5" presId="urn:microsoft.com/office/officeart/2005/8/layout/list1"/>
    <dgm:cxn modelId="{B1106E95-084C-40FB-952A-2A63CFD7E096}" type="presOf" srcId="{D50BBDC4-5702-433C-8B6A-58E53A796D0A}" destId="{AD7E4922-BE98-4A00-8CC9-8C067984A0AA}" srcOrd="0" destOrd="1" presId="urn:microsoft.com/office/officeart/2005/8/layout/list1"/>
    <dgm:cxn modelId="{5B5B1C97-4D72-364B-9991-95AC217DC39E}" srcId="{139B28B7-98AE-2442-8242-E675E9F54483}" destId="{9E770DC0-ADC3-6F49-9603-390041B9028C}" srcOrd="1" destOrd="0" parTransId="{DF559CD0-5B01-D54A-8E06-F10310F9A6A6}" sibTransId="{2AE7D53E-5748-B340-A3B2-69C78DDF3C05}"/>
    <dgm:cxn modelId="{81DDA897-17C9-4459-80A2-41E532A581F0}" type="presOf" srcId="{9CBCB56E-835B-42C3-8695-B385F4D7665D}" destId="{CDAAD9AB-76BA-4F20-9C80-4020D86AF54F}" srcOrd="0" destOrd="3" presId="urn:microsoft.com/office/officeart/2005/8/layout/list1"/>
    <dgm:cxn modelId="{C3933EA6-2AD3-4927-9787-4D8CA6C519AE}" type="presOf" srcId="{35693265-D594-404B-8520-6ACBBF1FEC6D}" destId="{AD7E4922-BE98-4A00-8CC9-8C067984A0AA}" srcOrd="0" destOrd="2" presId="urn:microsoft.com/office/officeart/2005/8/layout/list1"/>
    <dgm:cxn modelId="{EF1EACA6-1597-412F-BB0A-DDC30C359654}" type="presOf" srcId="{76937503-7550-41B3-8D88-C860E600B4A5}" destId="{24EE546A-203E-45A1-AB96-5A4CB77AC5EC}" srcOrd="1" destOrd="0" presId="urn:microsoft.com/office/officeart/2005/8/layout/list1"/>
    <dgm:cxn modelId="{AA0F9EAE-26A9-414F-B6EA-9C2D4445087E}" type="presOf" srcId="{73F90530-A022-4F95-8E0B-1D4124902B5F}" destId="{CDAAD9AB-76BA-4F20-9C80-4020D86AF54F}" srcOrd="0" destOrd="4" presId="urn:microsoft.com/office/officeart/2005/8/layout/list1"/>
    <dgm:cxn modelId="{1C37E5B2-8DBA-4494-92D7-95DE51526EC4}" srcId="{76937503-7550-41B3-8D88-C860E600B4A5}" destId="{0743F3BE-36EF-4147-A895-1F5FD94D93DC}" srcOrd="5" destOrd="0" parTransId="{67CB3C7A-04C4-4E37-B22C-A84B34E50A00}" sibTransId="{7B068477-0CDF-4665-AC4B-89BF1DA1C0DC}"/>
    <dgm:cxn modelId="{F50EEBC4-EA62-4375-8987-1952561EE72F}" srcId="{76937503-7550-41B3-8D88-C860E600B4A5}" destId="{9CBCB56E-835B-42C3-8695-B385F4D7665D}" srcOrd="3" destOrd="0" parTransId="{D3B6EAD0-442B-4C29-805F-5B7C6342835F}" sibTransId="{9C6E4864-A916-4F64-8DFD-0D7D5D8D1938}"/>
    <dgm:cxn modelId="{37E99FC8-7FC3-495F-8728-BC72429217B5}" srcId="{76937503-7550-41B3-8D88-C860E600B4A5}" destId="{A9F21724-7283-428F-AC24-E0B408BD4164}" srcOrd="0" destOrd="0" parTransId="{D336B7C2-46C2-4153-9E42-FE2DB590D835}" sibTransId="{ADF80FFA-6B20-4FBA-9A49-BB8FAE3DB4AE}"/>
    <dgm:cxn modelId="{F2E635CB-CCE1-472E-BD6C-3B63BC782FE1}" type="presOf" srcId="{9E770DC0-ADC3-6F49-9603-390041B9028C}" destId="{A408444A-A753-4052-B5E7-27B1CF04BE0D}" srcOrd="1" destOrd="0" presId="urn:microsoft.com/office/officeart/2005/8/layout/list1"/>
    <dgm:cxn modelId="{162003D2-3DCF-47C5-80B0-F68DA9294B3D}" type="presOf" srcId="{01C3BE1E-24EE-42A6-AA03-FAF0754926D9}" destId="{AD7E4922-BE98-4A00-8CC9-8C067984A0AA}" srcOrd="0" destOrd="3" presId="urn:microsoft.com/office/officeart/2005/8/layout/list1"/>
    <dgm:cxn modelId="{6DDADCDE-2D9C-40DC-99BF-53FA8F936E70}" srcId="{9E770DC0-ADC3-6F49-9603-390041B9028C}" destId="{D50BBDC4-5702-433C-8B6A-58E53A796D0A}" srcOrd="1" destOrd="0" parTransId="{2EDE2BA7-3DBB-4507-BDBC-22F4ADCD9CAF}" sibTransId="{67B75EC2-1B53-49C3-AF78-5454CEBA2BCC}"/>
    <dgm:cxn modelId="{03F62CE4-F7BA-47E7-8D6D-CB10696A98CF}" type="presOf" srcId="{9E770DC0-ADC3-6F49-9603-390041B9028C}" destId="{F0AC8D9C-1ACD-4825-B968-FF4EE97737E7}" srcOrd="0" destOrd="0" presId="urn:microsoft.com/office/officeart/2005/8/layout/list1"/>
    <dgm:cxn modelId="{76F569ED-F319-E34D-9265-3FF92ECC07FA}" srcId="{9E770DC0-ADC3-6F49-9603-390041B9028C}" destId="{37F9031E-3575-954C-884B-455C5F360FA0}" srcOrd="0" destOrd="0" parTransId="{2084D932-D90C-CB4D-89A7-29511A790757}" sibTransId="{F98E0B3D-6701-714E-AEEB-E1A03E5FEBC3}"/>
    <dgm:cxn modelId="{BBCAEDF0-3425-4BDE-8459-3B60C411BE53}" type="presOf" srcId="{72E39889-8E8D-41D6-81A8-1FA6025D6298}" destId="{CDAAD9AB-76BA-4F20-9C80-4020D86AF54F}" srcOrd="0" destOrd="2" presId="urn:microsoft.com/office/officeart/2005/8/layout/list1"/>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2" qsCatId="simple" csTypeId="urn:microsoft.com/office/officeart/2005/8/colors/accent2_1" csCatId="accent2" phldr="1"/>
      <dgm:spPr/>
      <dgm:t>
        <a:bodyPr/>
        <a:lstStyle/>
        <a:p>
          <a:endParaRPr lang="en-US"/>
        </a:p>
      </dgm:t>
    </dgm:pt>
    <dgm:pt modelId="{ED86E4E3-AE16-5E4E-8B95-3646250C7181}">
      <dgm:prSet/>
      <dgm:spPr/>
      <dgm:t>
        <a:bodyPr/>
        <a:lstStyle/>
        <a:p>
          <a:pPr rtl="0"/>
          <a:r>
            <a:rPr lang="en-US" b="0" i="0" dirty="0"/>
            <a:t>What typically</a:t>
          </a:r>
          <a:r>
            <a:rPr lang="en-US" dirty="0"/>
            <a:t>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pPr>
        <a:ln>
          <a:solidFill>
            <a:schemeClr val="tx1">
              <a:lumMod val="75000"/>
              <a:lumOff val="25000"/>
            </a:schemeClr>
          </a:solidFill>
        </a:ln>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pPr>
        <a:ln>
          <a:solidFill>
            <a:schemeClr val="tx1"/>
          </a:solidFill>
        </a:ln>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pPr>
        <a:solidFill>
          <a:srgbClr val="CBE3E9"/>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8F63D514-9487-5C42-A191-4DCEB1C102A8}" type="presOf" srcId="{800436A6-0ECE-8944-8376-785ACFC0B177}" destId="{06A65EF5-CB1C-0A4F-853C-D31241EEF64D}" srcOrd="0" destOrd="0" presId="urn:microsoft.com/office/officeart/2005/8/layout/hProcess9"/>
    <dgm:cxn modelId="{72655526-FFA4-6148-933B-1AF0495237B0}"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8B5ECC0E-42BF-4F4D-99D6-5D2CD2BFFFBF}" type="presParOf" srcId="{590ABE32-E8AB-254E-8C86-446184EA5374}" destId="{06A65EF5-CB1C-0A4F-853C-D31241EEF64D}" srcOrd="2" destOrd="0" presId="urn:microsoft.com/office/officeart/2005/8/layout/hProcess9"/>
    <dgm:cxn modelId="{0C57E68C-74E3-0F4A-99F2-95B96E56089A}" type="presParOf" srcId="{590ABE32-E8AB-254E-8C86-446184EA5374}" destId="{943BC318-C5FB-2D47-96D2-5232ACB11E7B}" srcOrd="3" destOrd="0" presId="urn:microsoft.com/office/officeart/2005/8/layout/hProcess9"/>
    <dgm:cxn modelId="{7F9D67B4-FE1A-6546-B0FD-BB6ABCA65F6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C2DAD6-246E-5D41-925D-F249619757F1}" type="doc">
      <dgm:prSet loTypeId="urn:microsoft.com/office/officeart/2005/8/layout/hList1" loCatId="" qsTypeId="urn:microsoft.com/office/officeart/2005/8/quickstyle/simple1" qsCatId="simple" csTypeId="urn:microsoft.com/office/officeart/2005/8/colors/colorful4" csCatId="colorful" phldr="1"/>
      <dgm:spPr/>
      <dgm:t>
        <a:bodyPr/>
        <a:lstStyle/>
        <a:p>
          <a:endParaRPr lang="en-US"/>
        </a:p>
      </dgm:t>
    </dgm:pt>
    <dgm:pt modelId="{49EE3F7F-CF9E-5E4D-BBD1-BA7F2FDFD0A6}">
      <dgm:prSet phldrT="[Text]" custT="1"/>
      <dgm:spPr>
        <a:solidFill>
          <a:srgbClr val="587D33">
            <a:alpha val="25172"/>
          </a:srgbClr>
        </a:solidFill>
        <a:ln>
          <a:solidFill>
            <a:srgbClr val="587D33"/>
          </a:solidFill>
        </a:ln>
      </dgm:spPr>
      <dgm:t>
        <a:bodyPr/>
        <a:lstStyle/>
        <a:p>
          <a:r>
            <a:rPr lang="en-US" sz="4000" b="1" dirty="0">
              <a:solidFill>
                <a:schemeClr val="accent6">
                  <a:lumMod val="50000"/>
                </a:schemeClr>
              </a:solidFill>
            </a:rPr>
            <a:t>Get/Obtain</a:t>
          </a:r>
        </a:p>
      </dgm:t>
    </dgm:pt>
    <dgm:pt modelId="{39FFD5F8-DB32-8643-BA51-A484B9947794}" type="parTrans" cxnId="{2EC1E994-7A00-6C4A-9903-EAAAEC779F57}">
      <dgm:prSet/>
      <dgm:spPr/>
      <dgm:t>
        <a:bodyPr/>
        <a:lstStyle/>
        <a:p>
          <a:endParaRPr lang="en-US"/>
        </a:p>
      </dgm:t>
    </dgm:pt>
    <dgm:pt modelId="{2F8C9041-4067-EF45-9257-1FEE5EAF3920}" type="sibTrans" cxnId="{2EC1E994-7A00-6C4A-9903-EAAAEC779F57}">
      <dgm:prSet/>
      <dgm:spPr/>
      <dgm:t>
        <a:bodyPr/>
        <a:lstStyle/>
        <a:p>
          <a:endParaRPr lang="en-US"/>
        </a:p>
      </dgm:t>
    </dgm:pt>
    <dgm:pt modelId="{BAD0C613-874B-FA46-80FF-364A97919376}">
      <dgm:prSet phldrT="[Text]" custT="1">
        <dgm:style>
          <a:lnRef idx="2">
            <a:schemeClr val="accent1"/>
          </a:lnRef>
          <a:fillRef idx="1">
            <a:schemeClr val="lt1"/>
          </a:fillRef>
          <a:effectRef idx="0">
            <a:schemeClr val="accent1"/>
          </a:effectRef>
          <a:fontRef idx="minor">
            <a:schemeClr val="dk1"/>
          </a:fontRef>
        </dgm:style>
      </dgm:prSet>
      <dgm:spPr>
        <a:ln>
          <a:solidFill>
            <a:srgbClr val="587D33"/>
          </a:solidFill>
        </a:ln>
      </dgm:spPr>
      <dgm:t>
        <a:bodyPr/>
        <a:lstStyle/>
        <a:p>
          <a:r>
            <a:rPr lang="en-US" sz="3200" dirty="0"/>
            <a:t>desired activities</a:t>
          </a:r>
        </a:p>
      </dgm:t>
    </dgm:pt>
    <dgm:pt modelId="{BEF77A93-5A9B-4848-A0AF-8D90DD731FCC}" type="parTrans" cxnId="{BB0E6597-137B-5B40-9F93-D91E8ACD57DA}">
      <dgm:prSet/>
      <dgm:spPr/>
      <dgm:t>
        <a:bodyPr/>
        <a:lstStyle/>
        <a:p>
          <a:endParaRPr lang="en-US"/>
        </a:p>
      </dgm:t>
    </dgm:pt>
    <dgm:pt modelId="{2639A600-E9FE-3049-A71A-0D18C21754AC}" type="sibTrans" cxnId="{BB0E6597-137B-5B40-9F93-D91E8ACD57DA}">
      <dgm:prSet/>
      <dgm:spPr/>
      <dgm:t>
        <a:bodyPr/>
        <a:lstStyle/>
        <a:p>
          <a:endParaRPr lang="en-US"/>
        </a:p>
      </dgm:t>
    </dgm:pt>
    <dgm:pt modelId="{FF1A4C27-3039-8A4E-8998-077C5745A4EE}">
      <dgm:prSet phldrT="[Text]" custT="1">
        <dgm:style>
          <a:lnRef idx="2">
            <a:schemeClr val="accent1"/>
          </a:lnRef>
          <a:fillRef idx="1">
            <a:schemeClr val="lt1"/>
          </a:fillRef>
          <a:effectRef idx="0">
            <a:schemeClr val="accent1"/>
          </a:effectRef>
          <a:fontRef idx="minor">
            <a:schemeClr val="dk1"/>
          </a:fontRef>
        </dgm:style>
      </dgm:prSet>
      <dgm:spPr>
        <a:ln>
          <a:solidFill>
            <a:srgbClr val="587D33"/>
          </a:solidFill>
        </a:ln>
      </dgm:spPr>
      <dgm:t>
        <a:bodyPr/>
        <a:lstStyle/>
        <a:p>
          <a:r>
            <a:rPr lang="en-US" sz="3200" dirty="0"/>
            <a:t>tangible items</a:t>
          </a:r>
        </a:p>
      </dgm:t>
    </dgm:pt>
    <dgm:pt modelId="{7ADA0CCB-A976-834B-99BA-AB702E15AED5}" type="parTrans" cxnId="{F2276792-678C-B849-A469-4034641C6A02}">
      <dgm:prSet/>
      <dgm:spPr/>
      <dgm:t>
        <a:bodyPr/>
        <a:lstStyle/>
        <a:p>
          <a:endParaRPr lang="en-US"/>
        </a:p>
      </dgm:t>
    </dgm:pt>
    <dgm:pt modelId="{73A65BAD-E7B3-E345-9E0B-5FE71935F002}" type="sibTrans" cxnId="{F2276792-678C-B849-A469-4034641C6A02}">
      <dgm:prSet/>
      <dgm:spPr/>
      <dgm:t>
        <a:bodyPr/>
        <a:lstStyle/>
        <a:p>
          <a:endParaRPr lang="en-US"/>
        </a:p>
      </dgm:t>
    </dgm:pt>
    <dgm:pt modelId="{586CBF68-E1C4-A742-BB28-9B28A2F00A9C}">
      <dgm:prSet phldrT="[Text]" custT="1"/>
      <dgm:spPr>
        <a:solidFill>
          <a:srgbClr val="881864">
            <a:alpha val="25300"/>
          </a:srgbClr>
        </a:solidFill>
        <a:ln>
          <a:solidFill>
            <a:srgbClr val="881864"/>
          </a:solidFill>
        </a:ln>
      </dgm:spPr>
      <dgm:t>
        <a:bodyPr/>
        <a:lstStyle/>
        <a:p>
          <a:r>
            <a:rPr lang="en-US" sz="4000" b="1" dirty="0">
              <a:solidFill>
                <a:schemeClr val="accent6">
                  <a:lumMod val="50000"/>
                </a:schemeClr>
              </a:solidFill>
            </a:rPr>
            <a:t>Avoid/Escape</a:t>
          </a:r>
        </a:p>
      </dgm:t>
    </dgm:pt>
    <dgm:pt modelId="{FBED175B-B281-5945-BEC8-D07F4B414002}" type="parTrans" cxnId="{1D3E8A9D-8C57-2047-A97A-720FC7A6D162}">
      <dgm:prSet/>
      <dgm:spPr/>
      <dgm:t>
        <a:bodyPr/>
        <a:lstStyle/>
        <a:p>
          <a:endParaRPr lang="en-US"/>
        </a:p>
      </dgm:t>
    </dgm:pt>
    <dgm:pt modelId="{7F980CCE-88A2-D944-888B-8D76B31A2FC2}" type="sibTrans" cxnId="{1D3E8A9D-8C57-2047-A97A-720FC7A6D162}">
      <dgm:prSet/>
      <dgm:spPr/>
      <dgm:t>
        <a:bodyPr/>
        <a:lstStyle/>
        <a:p>
          <a:endParaRPr lang="en-US"/>
        </a:p>
      </dgm:t>
    </dgm:pt>
    <dgm:pt modelId="{0A0D6A5B-E384-A54F-BC7B-E7273B55292E}">
      <dgm:prSet phldrT="[Text]" custT="1">
        <dgm:style>
          <a:lnRef idx="2">
            <a:schemeClr val="accent5"/>
          </a:lnRef>
          <a:fillRef idx="1">
            <a:schemeClr val="lt1"/>
          </a:fillRef>
          <a:effectRef idx="0">
            <a:schemeClr val="accent5"/>
          </a:effectRef>
          <a:fontRef idx="minor">
            <a:schemeClr val="dk1"/>
          </a:fontRef>
        </dgm:style>
      </dgm:prSet>
      <dgm:spPr>
        <a:ln>
          <a:solidFill>
            <a:srgbClr val="881864"/>
          </a:solidFill>
        </a:ln>
      </dgm:spPr>
      <dgm:t>
        <a:bodyPr/>
        <a:lstStyle/>
        <a:p>
          <a:r>
            <a:rPr lang="en-US" sz="3200" dirty="0"/>
            <a:t>aversive activities</a:t>
          </a:r>
        </a:p>
      </dgm:t>
    </dgm:pt>
    <dgm:pt modelId="{56656C49-6D6C-254C-A390-92E8E4AAD9A8}" type="parTrans" cxnId="{505392CE-427A-684B-AC57-41694A8A55A5}">
      <dgm:prSet/>
      <dgm:spPr/>
      <dgm:t>
        <a:bodyPr/>
        <a:lstStyle/>
        <a:p>
          <a:endParaRPr lang="en-US"/>
        </a:p>
      </dgm:t>
    </dgm:pt>
    <dgm:pt modelId="{8C67FE03-C85D-FB48-B801-2016780FEC19}" type="sibTrans" cxnId="{505392CE-427A-684B-AC57-41694A8A55A5}">
      <dgm:prSet/>
      <dgm:spPr/>
      <dgm:t>
        <a:bodyPr/>
        <a:lstStyle/>
        <a:p>
          <a:endParaRPr lang="en-US"/>
        </a:p>
      </dgm:t>
    </dgm:pt>
    <dgm:pt modelId="{09828494-1FC4-9F4A-A096-ECA990FD059B}">
      <dgm:prSet phldrT="[Text]" custT="1">
        <dgm:style>
          <a:lnRef idx="2">
            <a:schemeClr val="accent5"/>
          </a:lnRef>
          <a:fillRef idx="1">
            <a:schemeClr val="lt1"/>
          </a:fillRef>
          <a:effectRef idx="0">
            <a:schemeClr val="accent5"/>
          </a:effectRef>
          <a:fontRef idx="minor">
            <a:schemeClr val="dk1"/>
          </a:fontRef>
        </dgm:style>
      </dgm:prSet>
      <dgm:spPr>
        <a:ln>
          <a:solidFill>
            <a:srgbClr val="881864"/>
          </a:solidFill>
        </a:ln>
      </dgm:spPr>
      <dgm:t>
        <a:bodyPr/>
        <a:lstStyle/>
        <a:p>
          <a:r>
            <a:rPr lang="en-US" sz="3200" dirty="0"/>
            <a:t>tangible items</a:t>
          </a:r>
        </a:p>
      </dgm:t>
    </dgm:pt>
    <dgm:pt modelId="{7A68E563-B1A7-DA43-A59C-D4E7276CDE40}" type="parTrans" cxnId="{EFA3DC5D-00B1-A34E-9D28-1BEC121263D4}">
      <dgm:prSet/>
      <dgm:spPr/>
      <dgm:t>
        <a:bodyPr/>
        <a:lstStyle/>
        <a:p>
          <a:endParaRPr lang="en-US"/>
        </a:p>
      </dgm:t>
    </dgm:pt>
    <dgm:pt modelId="{EDB30A87-322E-5546-9434-1645C631E431}" type="sibTrans" cxnId="{EFA3DC5D-00B1-A34E-9D28-1BEC121263D4}">
      <dgm:prSet/>
      <dgm:spPr/>
      <dgm:t>
        <a:bodyPr/>
        <a:lstStyle/>
        <a:p>
          <a:endParaRPr lang="en-US"/>
        </a:p>
      </dgm:t>
    </dgm:pt>
    <dgm:pt modelId="{8460AB15-591B-B64A-9948-EF85CC6C2490}">
      <dgm:prSet phldrT="[Text]" custT="1">
        <dgm:style>
          <a:lnRef idx="2">
            <a:schemeClr val="accent1"/>
          </a:lnRef>
          <a:fillRef idx="1">
            <a:schemeClr val="lt1"/>
          </a:fillRef>
          <a:effectRef idx="0">
            <a:schemeClr val="accent1"/>
          </a:effectRef>
          <a:fontRef idx="minor">
            <a:schemeClr val="dk1"/>
          </a:fontRef>
        </dgm:style>
      </dgm:prSet>
      <dgm:spPr>
        <a:ln>
          <a:solidFill>
            <a:srgbClr val="587D33"/>
          </a:solidFill>
        </a:ln>
      </dgm:spPr>
      <dgm:t>
        <a:bodyPr/>
        <a:lstStyle/>
        <a:p>
          <a:r>
            <a:rPr lang="en-US" sz="3200" dirty="0"/>
            <a:t>attention</a:t>
          </a:r>
        </a:p>
      </dgm:t>
    </dgm:pt>
    <dgm:pt modelId="{1880A7CD-2140-0647-8FB8-C96CEC1BAB4C}" type="parTrans" cxnId="{B28C6DCB-F8E8-6F4F-B17E-5D58CC11F89E}">
      <dgm:prSet/>
      <dgm:spPr/>
      <dgm:t>
        <a:bodyPr/>
        <a:lstStyle/>
        <a:p>
          <a:endParaRPr lang="en-US"/>
        </a:p>
      </dgm:t>
    </dgm:pt>
    <dgm:pt modelId="{9A662EC0-F11D-FE4A-998F-56D1C4BEBE25}" type="sibTrans" cxnId="{B28C6DCB-F8E8-6F4F-B17E-5D58CC11F89E}">
      <dgm:prSet/>
      <dgm:spPr/>
      <dgm:t>
        <a:bodyPr/>
        <a:lstStyle/>
        <a:p>
          <a:endParaRPr lang="en-US"/>
        </a:p>
      </dgm:t>
    </dgm:pt>
    <dgm:pt modelId="{AD54228F-FF08-4543-9044-61166746F5BD}">
      <dgm:prSet phldrT="[Text]" custT="1">
        <dgm:style>
          <a:lnRef idx="2">
            <a:schemeClr val="accent1"/>
          </a:lnRef>
          <a:fillRef idx="1">
            <a:schemeClr val="lt1"/>
          </a:fillRef>
          <a:effectRef idx="0">
            <a:schemeClr val="accent1"/>
          </a:effectRef>
          <a:fontRef idx="minor">
            <a:schemeClr val="dk1"/>
          </a:fontRef>
        </dgm:style>
      </dgm:prSet>
      <dgm:spPr>
        <a:ln>
          <a:solidFill>
            <a:srgbClr val="587D33"/>
          </a:solidFill>
        </a:ln>
      </dgm:spPr>
      <dgm:t>
        <a:bodyPr/>
        <a:lstStyle/>
        <a:p>
          <a:r>
            <a:rPr lang="en-US" sz="3200" dirty="0"/>
            <a:t>sensory stimulation</a:t>
          </a:r>
        </a:p>
      </dgm:t>
    </dgm:pt>
    <dgm:pt modelId="{8067960B-5268-374A-BC1D-F72BCA2705E1}" type="parTrans" cxnId="{87D93EAD-0698-7244-8A1F-BEF8AA0B2775}">
      <dgm:prSet/>
      <dgm:spPr/>
      <dgm:t>
        <a:bodyPr/>
        <a:lstStyle/>
        <a:p>
          <a:endParaRPr lang="en-US"/>
        </a:p>
      </dgm:t>
    </dgm:pt>
    <dgm:pt modelId="{88BD06EE-5B51-E64D-982F-7ED96AE5E29F}" type="sibTrans" cxnId="{87D93EAD-0698-7244-8A1F-BEF8AA0B2775}">
      <dgm:prSet/>
      <dgm:spPr/>
      <dgm:t>
        <a:bodyPr/>
        <a:lstStyle/>
        <a:p>
          <a:endParaRPr lang="en-US"/>
        </a:p>
      </dgm:t>
    </dgm:pt>
    <dgm:pt modelId="{16577DA3-3DA7-6E4D-885A-BFFCDAF9EC24}">
      <dgm:prSet phldrT="[Text]" custT="1">
        <dgm:style>
          <a:lnRef idx="2">
            <a:schemeClr val="accent5"/>
          </a:lnRef>
          <a:fillRef idx="1">
            <a:schemeClr val="lt1"/>
          </a:fillRef>
          <a:effectRef idx="0">
            <a:schemeClr val="accent5"/>
          </a:effectRef>
          <a:fontRef idx="minor">
            <a:schemeClr val="dk1"/>
          </a:fontRef>
        </dgm:style>
      </dgm:prSet>
      <dgm:spPr>
        <a:ln>
          <a:solidFill>
            <a:srgbClr val="881864"/>
          </a:solidFill>
        </a:ln>
      </dgm:spPr>
      <dgm:t>
        <a:bodyPr/>
        <a:lstStyle/>
        <a:p>
          <a:r>
            <a:rPr lang="en-US" sz="3200" dirty="0"/>
            <a:t>attention</a:t>
          </a:r>
        </a:p>
      </dgm:t>
    </dgm:pt>
    <dgm:pt modelId="{A777E390-AD3A-714D-9EC1-38469B8E714A}" type="parTrans" cxnId="{A4BDFFF7-59FA-5045-841A-AD16AAD91D73}">
      <dgm:prSet/>
      <dgm:spPr/>
      <dgm:t>
        <a:bodyPr/>
        <a:lstStyle/>
        <a:p>
          <a:endParaRPr lang="en-US"/>
        </a:p>
      </dgm:t>
    </dgm:pt>
    <dgm:pt modelId="{AE1EDC5E-82A4-EB4C-BA8C-E68E0B3FD8E2}" type="sibTrans" cxnId="{A4BDFFF7-59FA-5045-841A-AD16AAD91D73}">
      <dgm:prSet/>
      <dgm:spPr/>
      <dgm:t>
        <a:bodyPr/>
        <a:lstStyle/>
        <a:p>
          <a:endParaRPr lang="en-US"/>
        </a:p>
      </dgm:t>
    </dgm:pt>
    <dgm:pt modelId="{D42D889B-81E8-384C-A7D8-3C7DA0AFCEC6}">
      <dgm:prSet phldrT="[Text]" custT="1">
        <dgm:style>
          <a:lnRef idx="2">
            <a:schemeClr val="accent5"/>
          </a:lnRef>
          <a:fillRef idx="1">
            <a:schemeClr val="lt1"/>
          </a:fillRef>
          <a:effectRef idx="0">
            <a:schemeClr val="accent5"/>
          </a:effectRef>
          <a:fontRef idx="minor">
            <a:schemeClr val="dk1"/>
          </a:fontRef>
        </dgm:style>
      </dgm:prSet>
      <dgm:spPr>
        <a:ln>
          <a:solidFill>
            <a:srgbClr val="881864"/>
          </a:solidFill>
        </a:ln>
      </dgm:spPr>
      <dgm:t>
        <a:bodyPr/>
        <a:lstStyle/>
        <a:p>
          <a:r>
            <a:rPr lang="en-US" sz="3200" dirty="0"/>
            <a:t>sensory stimulation</a:t>
          </a:r>
        </a:p>
      </dgm:t>
    </dgm:pt>
    <dgm:pt modelId="{6DAD23FB-21E8-844A-B9F7-0B0FABAE319A}" type="parTrans" cxnId="{660FF42C-BCBF-BD46-959D-C8DAF74240E5}">
      <dgm:prSet/>
      <dgm:spPr/>
      <dgm:t>
        <a:bodyPr/>
        <a:lstStyle/>
        <a:p>
          <a:endParaRPr lang="en-US"/>
        </a:p>
      </dgm:t>
    </dgm:pt>
    <dgm:pt modelId="{ABEB9077-910B-D94A-B7E2-3D4D4FE6BD41}" type="sibTrans" cxnId="{660FF42C-BCBF-BD46-959D-C8DAF74240E5}">
      <dgm:prSet/>
      <dgm:spPr/>
      <dgm:t>
        <a:bodyPr/>
        <a:lstStyle/>
        <a:p>
          <a:endParaRPr lang="en-US"/>
        </a:p>
      </dgm:t>
    </dgm:pt>
    <dgm:pt modelId="{B5DB49E8-A4F5-8E42-A40A-48A02C42DC62}" type="pres">
      <dgm:prSet presAssocID="{9DC2DAD6-246E-5D41-925D-F249619757F1}" presName="Name0" presStyleCnt="0">
        <dgm:presLayoutVars>
          <dgm:dir/>
          <dgm:animLvl val="lvl"/>
          <dgm:resizeHandles val="exact"/>
        </dgm:presLayoutVars>
      </dgm:prSet>
      <dgm:spPr/>
    </dgm:pt>
    <dgm:pt modelId="{5CF435AB-324F-B340-9CE2-DF23922FF2DD}" type="pres">
      <dgm:prSet presAssocID="{49EE3F7F-CF9E-5E4D-BBD1-BA7F2FDFD0A6}" presName="composite" presStyleCnt="0"/>
      <dgm:spPr/>
    </dgm:pt>
    <dgm:pt modelId="{A10E8E2E-B9A7-AB42-8ED5-58A7A9E3F9EC}" type="pres">
      <dgm:prSet presAssocID="{49EE3F7F-CF9E-5E4D-BBD1-BA7F2FDFD0A6}" presName="parTx" presStyleLbl="alignNode1" presStyleIdx="0" presStyleCnt="2">
        <dgm:presLayoutVars>
          <dgm:chMax val="0"/>
          <dgm:chPref val="0"/>
          <dgm:bulletEnabled val="1"/>
        </dgm:presLayoutVars>
      </dgm:prSet>
      <dgm:spPr/>
    </dgm:pt>
    <dgm:pt modelId="{CE7759D0-9996-A24B-A98E-98FD82D5065B}" type="pres">
      <dgm:prSet presAssocID="{49EE3F7F-CF9E-5E4D-BBD1-BA7F2FDFD0A6}" presName="desTx" presStyleLbl="alignAccFollowNode1" presStyleIdx="0" presStyleCnt="2">
        <dgm:presLayoutVars>
          <dgm:bulletEnabled val="1"/>
        </dgm:presLayoutVars>
      </dgm:prSet>
      <dgm:spPr/>
    </dgm:pt>
    <dgm:pt modelId="{0A38BB41-0E8A-4247-8F59-86A99FA12045}" type="pres">
      <dgm:prSet presAssocID="{2F8C9041-4067-EF45-9257-1FEE5EAF3920}" presName="space" presStyleCnt="0"/>
      <dgm:spPr/>
    </dgm:pt>
    <dgm:pt modelId="{60FEA6B2-D3D3-D54F-860F-A67200E444A1}" type="pres">
      <dgm:prSet presAssocID="{586CBF68-E1C4-A742-BB28-9B28A2F00A9C}" presName="composite" presStyleCnt="0"/>
      <dgm:spPr/>
    </dgm:pt>
    <dgm:pt modelId="{8DD7900E-B2BB-D545-8051-2396A8BFA852}" type="pres">
      <dgm:prSet presAssocID="{586CBF68-E1C4-A742-BB28-9B28A2F00A9C}" presName="parTx" presStyleLbl="alignNode1" presStyleIdx="1" presStyleCnt="2">
        <dgm:presLayoutVars>
          <dgm:chMax val="0"/>
          <dgm:chPref val="0"/>
          <dgm:bulletEnabled val="1"/>
        </dgm:presLayoutVars>
      </dgm:prSet>
      <dgm:spPr/>
    </dgm:pt>
    <dgm:pt modelId="{A1C154F3-DD66-8047-ACF5-9E98F49E155B}" type="pres">
      <dgm:prSet presAssocID="{586CBF68-E1C4-A742-BB28-9B28A2F00A9C}" presName="desTx" presStyleLbl="alignAccFollowNode1" presStyleIdx="1" presStyleCnt="2">
        <dgm:presLayoutVars>
          <dgm:bulletEnabled val="1"/>
        </dgm:presLayoutVars>
      </dgm:prSet>
      <dgm:spPr/>
    </dgm:pt>
  </dgm:ptLst>
  <dgm:cxnLst>
    <dgm:cxn modelId="{7E7C080D-CFE8-3843-B80C-DAE821E73CDC}" type="presOf" srcId="{FF1A4C27-3039-8A4E-8998-077C5745A4EE}" destId="{CE7759D0-9996-A24B-A98E-98FD82D5065B}" srcOrd="0" destOrd="1" presId="urn:microsoft.com/office/officeart/2005/8/layout/hList1"/>
    <dgm:cxn modelId="{660FF42C-BCBF-BD46-959D-C8DAF74240E5}" srcId="{586CBF68-E1C4-A742-BB28-9B28A2F00A9C}" destId="{D42D889B-81E8-384C-A7D8-3C7DA0AFCEC6}" srcOrd="3" destOrd="0" parTransId="{6DAD23FB-21E8-844A-B9F7-0B0FABAE319A}" sibTransId="{ABEB9077-910B-D94A-B7E2-3D4D4FE6BD41}"/>
    <dgm:cxn modelId="{808CF936-F66B-0E4E-8C20-B5EFA2A30EA5}" type="presOf" srcId="{BAD0C613-874B-FA46-80FF-364A97919376}" destId="{CE7759D0-9996-A24B-A98E-98FD82D5065B}" srcOrd="0" destOrd="0" presId="urn:microsoft.com/office/officeart/2005/8/layout/hList1"/>
    <dgm:cxn modelId="{CBF04B39-754E-B647-B135-13EA2CADF178}" type="presOf" srcId="{8460AB15-591B-B64A-9948-EF85CC6C2490}" destId="{CE7759D0-9996-A24B-A98E-98FD82D5065B}" srcOrd="0" destOrd="2" presId="urn:microsoft.com/office/officeart/2005/8/layout/hList1"/>
    <dgm:cxn modelId="{0504C040-A960-1B4D-ABD3-140BBD4EB663}" type="presOf" srcId="{586CBF68-E1C4-A742-BB28-9B28A2F00A9C}" destId="{8DD7900E-B2BB-D545-8051-2396A8BFA852}" srcOrd="0" destOrd="0" presId="urn:microsoft.com/office/officeart/2005/8/layout/hList1"/>
    <dgm:cxn modelId="{EFA3DC5D-00B1-A34E-9D28-1BEC121263D4}" srcId="{586CBF68-E1C4-A742-BB28-9B28A2F00A9C}" destId="{09828494-1FC4-9F4A-A096-ECA990FD059B}" srcOrd="1" destOrd="0" parTransId="{7A68E563-B1A7-DA43-A59C-D4E7276CDE40}" sibTransId="{EDB30A87-322E-5546-9434-1645C631E431}"/>
    <dgm:cxn modelId="{59739961-05A2-4645-B806-3778CC854226}" type="presOf" srcId="{0A0D6A5B-E384-A54F-BC7B-E7273B55292E}" destId="{A1C154F3-DD66-8047-ACF5-9E98F49E155B}" srcOrd="0" destOrd="0" presId="urn:microsoft.com/office/officeart/2005/8/layout/hList1"/>
    <dgm:cxn modelId="{B7CFBA46-7301-BE47-B066-029C3DB6F9BC}" type="presOf" srcId="{AD54228F-FF08-4543-9044-61166746F5BD}" destId="{CE7759D0-9996-A24B-A98E-98FD82D5065B}" srcOrd="0" destOrd="3" presId="urn:microsoft.com/office/officeart/2005/8/layout/hList1"/>
    <dgm:cxn modelId="{2A61CD6E-0C54-FD49-A740-CDABABB2440B}" type="presOf" srcId="{09828494-1FC4-9F4A-A096-ECA990FD059B}" destId="{A1C154F3-DD66-8047-ACF5-9E98F49E155B}" srcOrd="0" destOrd="1" presId="urn:microsoft.com/office/officeart/2005/8/layout/hList1"/>
    <dgm:cxn modelId="{8D670A7C-17A4-4349-80A7-2C8DAA0D07A2}" type="presOf" srcId="{D42D889B-81E8-384C-A7D8-3C7DA0AFCEC6}" destId="{A1C154F3-DD66-8047-ACF5-9E98F49E155B}" srcOrd="0" destOrd="3" presId="urn:microsoft.com/office/officeart/2005/8/layout/hList1"/>
    <dgm:cxn modelId="{F2276792-678C-B849-A469-4034641C6A02}" srcId="{49EE3F7F-CF9E-5E4D-BBD1-BA7F2FDFD0A6}" destId="{FF1A4C27-3039-8A4E-8998-077C5745A4EE}" srcOrd="1" destOrd="0" parTransId="{7ADA0CCB-A976-834B-99BA-AB702E15AED5}" sibTransId="{73A65BAD-E7B3-E345-9E0B-5FE71935F002}"/>
    <dgm:cxn modelId="{2EC1E994-7A00-6C4A-9903-EAAAEC779F57}" srcId="{9DC2DAD6-246E-5D41-925D-F249619757F1}" destId="{49EE3F7F-CF9E-5E4D-BBD1-BA7F2FDFD0A6}" srcOrd="0" destOrd="0" parTransId="{39FFD5F8-DB32-8643-BA51-A484B9947794}" sibTransId="{2F8C9041-4067-EF45-9257-1FEE5EAF3920}"/>
    <dgm:cxn modelId="{BB0E6597-137B-5B40-9F93-D91E8ACD57DA}" srcId="{49EE3F7F-CF9E-5E4D-BBD1-BA7F2FDFD0A6}" destId="{BAD0C613-874B-FA46-80FF-364A97919376}" srcOrd="0" destOrd="0" parTransId="{BEF77A93-5A9B-4848-A0AF-8D90DD731FCC}" sibTransId="{2639A600-E9FE-3049-A71A-0D18C21754AC}"/>
    <dgm:cxn modelId="{1D3E8A9D-8C57-2047-A97A-720FC7A6D162}" srcId="{9DC2DAD6-246E-5D41-925D-F249619757F1}" destId="{586CBF68-E1C4-A742-BB28-9B28A2F00A9C}" srcOrd="1" destOrd="0" parTransId="{FBED175B-B281-5945-BEC8-D07F4B414002}" sibTransId="{7F980CCE-88A2-D944-888B-8D76B31A2FC2}"/>
    <dgm:cxn modelId="{87D93EAD-0698-7244-8A1F-BEF8AA0B2775}" srcId="{49EE3F7F-CF9E-5E4D-BBD1-BA7F2FDFD0A6}" destId="{AD54228F-FF08-4543-9044-61166746F5BD}" srcOrd="3" destOrd="0" parTransId="{8067960B-5268-374A-BC1D-F72BCA2705E1}" sibTransId="{88BD06EE-5B51-E64D-982F-7ED96AE5E29F}"/>
    <dgm:cxn modelId="{B940DCB0-722F-E941-A5DB-A49F68028EB3}" type="presOf" srcId="{16577DA3-3DA7-6E4D-885A-BFFCDAF9EC24}" destId="{A1C154F3-DD66-8047-ACF5-9E98F49E155B}" srcOrd="0" destOrd="2" presId="urn:microsoft.com/office/officeart/2005/8/layout/hList1"/>
    <dgm:cxn modelId="{B28C6DCB-F8E8-6F4F-B17E-5D58CC11F89E}" srcId="{49EE3F7F-CF9E-5E4D-BBD1-BA7F2FDFD0A6}" destId="{8460AB15-591B-B64A-9948-EF85CC6C2490}" srcOrd="2" destOrd="0" parTransId="{1880A7CD-2140-0647-8FB8-C96CEC1BAB4C}" sibTransId="{9A662EC0-F11D-FE4A-998F-56D1C4BEBE25}"/>
    <dgm:cxn modelId="{3993E6CD-020D-6C44-9B88-89F86CF0E9CB}" type="presOf" srcId="{9DC2DAD6-246E-5D41-925D-F249619757F1}" destId="{B5DB49E8-A4F5-8E42-A40A-48A02C42DC62}" srcOrd="0" destOrd="0" presId="urn:microsoft.com/office/officeart/2005/8/layout/hList1"/>
    <dgm:cxn modelId="{505392CE-427A-684B-AC57-41694A8A55A5}" srcId="{586CBF68-E1C4-A742-BB28-9B28A2F00A9C}" destId="{0A0D6A5B-E384-A54F-BC7B-E7273B55292E}" srcOrd="0" destOrd="0" parTransId="{56656C49-6D6C-254C-A390-92E8E4AAD9A8}" sibTransId="{8C67FE03-C85D-FB48-B801-2016780FEC19}"/>
    <dgm:cxn modelId="{A4BDFFF7-59FA-5045-841A-AD16AAD91D73}" srcId="{586CBF68-E1C4-A742-BB28-9B28A2F00A9C}" destId="{16577DA3-3DA7-6E4D-885A-BFFCDAF9EC24}" srcOrd="2" destOrd="0" parTransId="{A777E390-AD3A-714D-9EC1-38469B8E714A}" sibTransId="{AE1EDC5E-82A4-EB4C-BA8C-E68E0B3FD8E2}"/>
    <dgm:cxn modelId="{B740ABFE-5A92-844F-B3AF-C7901C09FEAA}" type="presOf" srcId="{49EE3F7F-CF9E-5E4D-BBD1-BA7F2FDFD0A6}" destId="{A10E8E2E-B9A7-AB42-8ED5-58A7A9E3F9EC}" srcOrd="0" destOrd="0" presId="urn:microsoft.com/office/officeart/2005/8/layout/hList1"/>
    <dgm:cxn modelId="{F825CBD4-8424-AC4E-89A8-E209762DFC40}" type="presParOf" srcId="{B5DB49E8-A4F5-8E42-A40A-48A02C42DC62}" destId="{5CF435AB-324F-B340-9CE2-DF23922FF2DD}" srcOrd="0" destOrd="0" presId="urn:microsoft.com/office/officeart/2005/8/layout/hList1"/>
    <dgm:cxn modelId="{A0B567D9-E609-6A4A-B554-652A1D584631}" type="presParOf" srcId="{5CF435AB-324F-B340-9CE2-DF23922FF2DD}" destId="{A10E8E2E-B9A7-AB42-8ED5-58A7A9E3F9EC}" srcOrd="0" destOrd="0" presId="urn:microsoft.com/office/officeart/2005/8/layout/hList1"/>
    <dgm:cxn modelId="{C35122CD-A954-354B-8092-FCD8D75F448E}" type="presParOf" srcId="{5CF435AB-324F-B340-9CE2-DF23922FF2DD}" destId="{CE7759D0-9996-A24B-A98E-98FD82D5065B}" srcOrd="1" destOrd="0" presId="urn:microsoft.com/office/officeart/2005/8/layout/hList1"/>
    <dgm:cxn modelId="{8C1E3094-C04C-4D4C-BBCA-ADB1D426B718}" type="presParOf" srcId="{B5DB49E8-A4F5-8E42-A40A-48A02C42DC62}" destId="{0A38BB41-0E8A-4247-8F59-86A99FA12045}" srcOrd="1" destOrd="0" presId="urn:microsoft.com/office/officeart/2005/8/layout/hList1"/>
    <dgm:cxn modelId="{075C1DAA-89CE-4949-86C3-A9480A797907}" type="presParOf" srcId="{B5DB49E8-A4F5-8E42-A40A-48A02C42DC62}" destId="{60FEA6B2-D3D3-D54F-860F-A67200E444A1}" srcOrd="2" destOrd="0" presId="urn:microsoft.com/office/officeart/2005/8/layout/hList1"/>
    <dgm:cxn modelId="{4FDEDA29-BF33-614C-B036-3ACAC50D606C}" type="presParOf" srcId="{60FEA6B2-D3D3-D54F-860F-A67200E444A1}" destId="{8DD7900E-B2BB-D545-8051-2396A8BFA852}" srcOrd="0" destOrd="0" presId="urn:microsoft.com/office/officeart/2005/8/layout/hList1"/>
    <dgm:cxn modelId="{8FE62089-8C6F-D544-83E7-941865BE16A9}" type="presParOf" srcId="{60FEA6B2-D3D3-D54F-860F-A67200E444A1}" destId="{A1C154F3-DD66-8047-ACF5-9E98F49E155B}" srcOrd="1" destOrd="0" presId="urn:microsoft.com/office/officeart/2005/8/layout/hList1"/>
  </dgm:cxnLst>
  <dgm:bg>
    <a:solidFill>
      <a:schemeClr val="tx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US"/>
        </a:p>
      </dgm:t>
    </dgm:pt>
    <dgm:pt modelId="{ED86E4E3-AE16-5E4E-8B95-3646250C7181}">
      <dgm:prSet/>
      <dgm:spPr>
        <a:ln>
          <a:solidFill>
            <a:schemeClr val="accent2">
              <a:lumMod val="75000"/>
            </a:schemeClr>
          </a:solidFill>
        </a:ln>
      </dgm:spPr>
      <dgm:t>
        <a:bodyPr/>
        <a:lstStyle/>
        <a:p>
          <a:pPr rtl="0"/>
          <a:r>
            <a:rPr lang="en-US" dirty="0"/>
            <a:t>How can we </a:t>
          </a:r>
          <a:r>
            <a:rPr lang="en-US" b="1" i="1" dirty="0"/>
            <a:t>prevent</a:t>
          </a:r>
          <a:r>
            <a:rPr lang="en-US" dirty="0"/>
            <a: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pPr>
        <a:ln>
          <a:solidFill>
            <a:schemeClr val="tx1">
              <a:lumMod val="75000"/>
              <a:lumOff val="25000"/>
            </a:schemeClr>
          </a:solidFill>
        </a:ln>
      </dgm:spPr>
      <dgm:t>
        <a:bodyPr/>
        <a:lstStyle/>
        <a:p>
          <a:pPr rtl="0"/>
          <a:r>
            <a:rPr lang="en-US" dirty="0"/>
            <a:t>What should we </a:t>
          </a:r>
          <a:r>
            <a:rPr lang="en-US" b="1" i="1" dirty="0"/>
            <a:t>teach </a:t>
          </a:r>
          <a:r>
            <a:rPr lang="en-US" dirty="0"/>
            <a:t>the student to do instead?</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pPr>
        <a:ln>
          <a:solidFill>
            <a:schemeClr val="tx1"/>
          </a:solidFill>
        </a:ln>
      </dgm:spPr>
      <dgm:t>
        <a:bodyPr/>
        <a:lstStyle/>
        <a:p>
          <a:pPr rtl="0"/>
          <a:r>
            <a:rPr lang="en-US" dirty="0"/>
            <a:t>How do we </a:t>
          </a:r>
          <a:r>
            <a:rPr lang="en-US" b="1" i="1" dirty="0"/>
            <a:t>respond </a:t>
          </a:r>
          <a:r>
            <a:rPr lang="en-US" dirty="0"/>
            <a:t>to  make sure the new skill “works”?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pPr>
        <a:solidFill>
          <a:srgbClr val="CBCCEC"/>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2623405A-7A38-404D-801C-54AFBAA9B07D}" type="presOf" srcId="{A156AEF1-B32D-9042-8BE2-3D5BBC1AB577}" destId="{948F76B2-BF44-C44C-BABF-4914E998AE07}"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05D489A2-71EB-AF4B-BDD1-D27E6FC1EDB4}" type="presOf" srcId="{ED86E4E3-AE16-5E4E-8B95-3646250C7181}" destId="{054043CF-2D09-FE4C-B6BA-8C7A8F4DD86F}" srcOrd="0" destOrd="0" presId="urn:microsoft.com/office/officeart/2005/8/layout/hProcess9"/>
    <dgm:cxn modelId="{92C024DD-D774-2B45-9507-60CB08BD315B}" type="presOf" srcId="{800436A6-0ECE-8944-8376-785ACFC0B177}" destId="{06A65EF5-CB1C-0A4F-853C-D31241EEF64D}" srcOrd="0" destOrd="0" presId="urn:microsoft.com/office/officeart/2005/8/layout/hProcess9"/>
    <dgm:cxn modelId="{A7FCF7EE-48C1-F440-A280-72449E5C9D5A}" type="presOf" srcId="{93007476-6EF1-F64E-A519-1ACAF287E549}" destId="{A0866A59-B2FB-4644-B18A-C6FBC1F9B5F8}" srcOrd="0" destOrd="0" presId="urn:microsoft.com/office/officeart/2005/8/layout/hProcess9"/>
    <dgm:cxn modelId="{4339E2E9-08DE-E64B-A5AE-2D9D109FE910}" type="presParOf" srcId="{948F76B2-BF44-C44C-BABF-4914E998AE07}" destId="{DA96B8C7-BDCC-8745-9B2D-EAAD7FDD145C}" srcOrd="0" destOrd="0" presId="urn:microsoft.com/office/officeart/2005/8/layout/hProcess9"/>
    <dgm:cxn modelId="{88E45185-BF38-3446-AF4B-5A38BD54F07F}" type="presParOf" srcId="{948F76B2-BF44-C44C-BABF-4914E998AE07}" destId="{590ABE32-E8AB-254E-8C86-446184EA5374}" srcOrd="1" destOrd="0" presId="urn:microsoft.com/office/officeart/2005/8/layout/hProcess9"/>
    <dgm:cxn modelId="{1F3EB661-468E-7B48-B377-900D614C28F4}" type="presParOf" srcId="{590ABE32-E8AB-254E-8C86-446184EA5374}" destId="{054043CF-2D09-FE4C-B6BA-8C7A8F4DD86F}" srcOrd="0" destOrd="0" presId="urn:microsoft.com/office/officeart/2005/8/layout/hProcess9"/>
    <dgm:cxn modelId="{05D125AA-C951-984A-A086-4F6F9BA51554}" type="presParOf" srcId="{590ABE32-E8AB-254E-8C86-446184EA5374}" destId="{84A1A111-CFD6-FC41-8116-F3EC8AAC7E42}" srcOrd="1" destOrd="0" presId="urn:microsoft.com/office/officeart/2005/8/layout/hProcess9"/>
    <dgm:cxn modelId="{7C15344D-A98C-EA48-BE5C-D9C6D993DBF8}" type="presParOf" srcId="{590ABE32-E8AB-254E-8C86-446184EA5374}" destId="{06A65EF5-CB1C-0A4F-853C-D31241EEF64D}" srcOrd="2" destOrd="0" presId="urn:microsoft.com/office/officeart/2005/8/layout/hProcess9"/>
    <dgm:cxn modelId="{E9FBE1DF-BDA1-AE44-A0E2-024F967D0CD5}" type="presParOf" srcId="{590ABE32-E8AB-254E-8C86-446184EA5374}" destId="{943BC318-C5FB-2D47-96D2-5232ACB11E7B}" srcOrd="3" destOrd="0" presId="urn:microsoft.com/office/officeart/2005/8/layout/hProcess9"/>
    <dgm:cxn modelId="{34C8EC29-B32B-3A49-8D67-0D22B9636DD5}"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custT="1"/>
      <dgm:spPr>
        <a:solidFill>
          <a:srgbClr val="FF99CC">
            <a:alpha val="49804"/>
          </a:srgbClr>
        </a:solidFill>
        <a:ln>
          <a:solidFill>
            <a:srgbClr val="EE6E99"/>
          </a:solidFill>
        </a:ln>
      </dgm:spPr>
      <dgm:t>
        <a:bodyPr/>
        <a:lstStyle/>
        <a:p>
          <a:r>
            <a:rPr lang="en-US" sz="3600" b="1" dirty="0">
              <a:solidFill>
                <a:schemeClr val="accent6">
                  <a:lumMod val="50000"/>
                </a:schemeClr>
              </a:solidFill>
              <a:latin typeface="Calibri" panose="020F0502020204030204" pitchFamily="34" charset="0"/>
              <a:cs typeface="Calibri" panose="020F0502020204030204" pitchFamily="3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custT="1"/>
      <dgm:spPr>
        <a:solidFill>
          <a:srgbClr val="0070C0">
            <a:alpha val="49804"/>
          </a:srgbClr>
        </a:solidFill>
        <a:ln>
          <a:solidFill>
            <a:schemeClr val="accent6">
              <a:lumMod val="75000"/>
            </a:schemeClr>
          </a:solidFill>
        </a:ln>
      </dgm:spPr>
      <dgm:t>
        <a:bodyPr/>
        <a:lstStyle/>
        <a:p>
          <a:r>
            <a:rPr lang="en-US" sz="3600" b="1" dirty="0">
              <a:solidFill>
                <a:schemeClr val="accent6">
                  <a:lumMod val="50000"/>
                </a:schemeClr>
              </a:solidFill>
              <a:latin typeface="Calibri" panose="020F0502020204030204" pitchFamily="34" charset="0"/>
              <a:cs typeface="Calibri" panose="020F0502020204030204" pitchFamily="34" charset="0"/>
            </a:rPr>
            <a:t>Practices</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custT="1"/>
      <dgm:spPr>
        <a:solidFill>
          <a:srgbClr val="A7F27D">
            <a:alpha val="49804"/>
          </a:srgbClr>
        </a:solidFill>
        <a:ln>
          <a:solidFill>
            <a:srgbClr val="467827"/>
          </a:solidFill>
        </a:ln>
      </dgm:spPr>
      <dgm:t>
        <a:bodyPr/>
        <a:lstStyle/>
        <a:p>
          <a:r>
            <a:rPr lang="en-US" sz="3600" b="1" dirty="0">
              <a:solidFill>
                <a:schemeClr val="accent6">
                  <a:lumMod val="50000"/>
                </a:schemeClr>
              </a:solidFill>
              <a:latin typeface="Calibri" panose="020F0502020204030204" pitchFamily="34" charset="0"/>
              <a:cs typeface="Calibri" panose="020F0502020204030204" pitchFamily="34" charset="0"/>
            </a:rPr>
            <a:t>Data</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63EAC5-A36B-264F-871F-4F402287C443}"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US"/>
        </a:p>
      </dgm:t>
    </dgm:pt>
    <dgm:pt modelId="{B78BD900-5B88-6F40-AA9B-4CACD2DC64C4}">
      <dgm:prSet phldrT="[Text]" custT="1"/>
      <dgm:spPr>
        <a:solidFill>
          <a:srgbClr val="FFFFFF"/>
        </a:solidFill>
        <a:ln w="25400" cap="flat" cmpd="sng" algn="ctr">
          <a:solidFill>
            <a:srgbClr val="CD6D9F"/>
          </a:solidFill>
          <a:prstDash val="solid"/>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r>
            <a:rPr lang="en-US" sz="2400" kern="1200" dirty="0">
              <a:solidFill>
                <a:srgbClr val="292C73">
                  <a:lumMod val="50000"/>
                </a:srgbClr>
              </a:solidFill>
              <a:latin typeface="Arial"/>
              <a:ea typeface="+mn-ea"/>
              <a:cs typeface="+mn-cs"/>
            </a:rPr>
            <a:t>Promoting and Sustaining </a:t>
          </a:r>
          <a:r>
            <a:rPr lang="en-US" sz="2400" kern="1200">
              <a:solidFill>
                <a:srgbClr val="292C73">
                  <a:lumMod val="50000"/>
                </a:srgbClr>
              </a:solidFill>
              <a:latin typeface="Arial"/>
              <a:ea typeface="+mn-ea"/>
              <a:cs typeface="+mn-cs"/>
            </a:rPr>
            <a:t>Staff Engagement</a:t>
          </a:r>
          <a:endParaRPr lang="en-US" sz="2400" kern="1200" dirty="0">
            <a:solidFill>
              <a:srgbClr val="292C73">
                <a:lumMod val="50000"/>
              </a:srgbClr>
            </a:solidFill>
            <a:latin typeface="Arial"/>
            <a:ea typeface="+mn-ea"/>
            <a:cs typeface="+mn-cs"/>
          </a:endParaRPr>
        </a:p>
      </dgm:t>
    </dgm:pt>
    <dgm:pt modelId="{31E18113-7267-B844-89AE-023FA44946AE}" type="parTrans" cxnId="{330917B2-DCDF-7F45-B471-99F242EA8B90}">
      <dgm:prSet/>
      <dgm:spPr/>
      <dgm:t>
        <a:bodyPr/>
        <a:lstStyle/>
        <a:p>
          <a:endParaRPr lang="en-US" sz="2200"/>
        </a:p>
      </dgm:t>
    </dgm:pt>
    <dgm:pt modelId="{0A73905E-4948-D645-9BCB-A81312986801}" type="sibTrans" cxnId="{330917B2-DCDF-7F45-B471-99F242EA8B90}">
      <dgm:prSet/>
      <dgm:spPr>
        <a:solidFill>
          <a:srgbClr val="FFD4DF"/>
        </a:solidFill>
      </dgm:spPr>
      <dgm:t>
        <a:bodyPr/>
        <a:lstStyle/>
        <a:p>
          <a:endParaRPr lang="en-US" sz="2200"/>
        </a:p>
      </dgm:t>
    </dgm:pt>
    <dgm:pt modelId="{84897054-1969-E344-A89D-B190212245E2}">
      <dgm:prSet custT="1"/>
      <dgm:spPr>
        <a:solidFill>
          <a:schemeClr val="bg1"/>
        </a:solidFill>
        <a:ln>
          <a:solidFill>
            <a:srgbClr val="CD6D9F"/>
          </a:solidFill>
        </a:ln>
      </dgm:spPr>
      <dgm:t>
        <a:bodyPr/>
        <a:lstStyle/>
        <a:p>
          <a:r>
            <a:rPr lang="en-US" sz="2200" dirty="0">
              <a:solidFill>
                <a:schemeClr val="tx1"/>
              </a:solidFill>
            </a:rPr>
            <a:t>Continuous Action Planning</a:t>
          </a:r>
        </a:p>
      </dgm:t>
    </dgm:pt>
    <dgm:pt modelId="{E3A40A22-F4F3-D14E-A097-D25E1CDFBFF9}" type="parTrans" cxnId="{133416FA-1169-854D-8EDB-C4673FF5B8E6}">
      <dgm:prSet/>
      <dgm:spPr/>
      <dgm:t>
        <a:bodyPr/>
        <a:lstStyle/>
        <a:p>
          <a:endParaRPr lang="en-US" sz="2200"/>
        </a:p>
      </dgm:t>
    </dgm:pt>
    <dgm:pt modelId="{3C9D0A04-C2E4-FF4D-A8FA-C43D4BCF1AA6}" type="sibTrans" cxnId="{133416FA-1169-854D-8EDB-C4673FF5B8E6}">
      <dgm:prSet/>
      <dgm:spPr>
        <a:solidFill>
          <a:srgbClr val="FFD4DF"/>
        </a:solidFill>
      </dgm:spPr>
      <dgm:t>
        <a:bodyPr/>
        <a:lstStyle/>
        <a:p>
          <a:endParaRPr lang="en-US" sz="2200"/>
        </a:p>
      </dgm:t>
    </dgm:pt>
    <dgm:pt modelId="{979C3DC8-F467-0A43-8A26-32728906A76A}">
      <dgm:prSet phldrT="[Text]" custT="1"/>
      <dgm:spPr>
        <a:solidFill>
          <a:srgbClr val="FFFFFF"/>
        </a:solidFill>
        <a:ln w="25400" cap="flat" cmpd="sng" algn="ctr">
          <a:solidFill>
            <a:srgbClr val="CD6D9F"/>
          </a:solidFill>
          <a:prstDash val="solid"/>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r>
            <a:rPr lang="en-US" sz="2400" kern="1200" dirty="0">
              <a:solidFill>
                <a:srgbClr val="292C73">
                  <a:lumMod val="50000"/>
                </a:srgbClr>
              </a:solidFill>
              <a:latin typeface="Arial"/>
              <a:ea typeface="+mn-ea"/>
              <a:cs typeface="+mn-cs"/>
            </a:rPr>
            <a:t>Team-Based Implementation</a:t>
          </a:r>
        </a:p>
      </dgm:t>
    </dgm:pt>
    <dgm:pt modelId="{361E8845-BEDE-6843-A917-9734BBFCD5A8}" type="parTrans" cxnId="{E55E4CFE-2CF8-D544-8E62-106D5F6BC58E}">
      <dgm:prSet/>
      <dgm:spPr/>
      <dgm:t>
        <a:bodyPr/>
        <a:lstStyle/>
        <a:p>
          <a:endParaRPr lang="en-US"/>
        </a:p>
      </dgm:t>
    </dgm:pt>
    <dgm:pt modelId="{2EFE4B13-6435-6145-A664-91974F7A7EE5}" type="sibTrans" cxnId="{E55E4CFE-2CF8-D544-8E62-106D5F6BC58E}">
      <dgm:prSet/>
      <dgm:spPr>
        <a:solidFill>
          <a:srgbClr val="FFD2D9"/>
        </a:solidFill>
      </dgm:spPr>
      <dgm:t>
        <a:bodyPr/>
        <a:lstStyle/>
        <a:p>
          <a:endParaRPr lang="en-US"/>
        </a:p>
      </dgm:t>
    </dgm:pt>
    <dgm:pt modelId="{75F25639-B4E2-184B-9CF5-6778AFDFDF66}" type="pres">
      <dgm:prSet presAssocID="{8463EAC5-A36B-264F-871F-4F402287C443}" presName="composite" presStyleCnt="0">
        <dgm:presLayoutVars>
          <dgm:chMax val="3"/>
          <dgm:animLvl val="lvl"/>
          <dgm:resizeHandles val="exact"/>
        </dgm:presLayoutVars>
      </dgm:prSet>
      <dgm:spPr/>
    </dgm:pt>
    <dgm:pt modelId="{D57B47E9-7CA9-194F-9828-00764951BE7B}" type="pres">
      <dgm:prSet presAssocID="{B78BD900-5B88-6F40-AA9B-4CACD2DC64C4}" presName="gear1" presStyleLbl="node1" presStyleIdx="0" presStyleCnt="3" custScaleX="92902" custScaleY="86355" custLinFactNeighborX="-151" custLinFactNeighborY="408">
        <dgm:presLayoutVars>
          <dgm:chMax val="1"/>
          <dgm:bulletEnabled val="1"/>
        </dgm:presLayoutVars>
      </dgm:prSet>
      <dgm:spPr>
        <a:xfrm>
          <a:off x="4662282" y="3360709"/>
          <a:ext cx="3038414" cy="3040075"/>
        </a:xfrm>
        <a:prstGeom prst="gear9">
          <a:avLst/>
        </a:prstGeom>
      </dgm:spPr>
    </dgm:pt>
    <dgm:pt modelId="{97ACF4BE-726E-AA4F-AE09-B59F3B5ABF71}" type="pres">
      <dgm:prSet presAssocID="{B78BD900-5B88-6F40-AA9B-4CACD2DC64C4}" presName="gear1srcNode" presStyleLbl="node1" presStyleIdx="0" presStyleCnt="3"/>
      <dgm:spPr/>
    </dgm:pt>
    <dgm:pt modelId="{DD791DFF-4599-AC46-A317-6A5A27263D6E}" type="pres">
      <dgm:prSet presAssocID="{B78BD900-5B88-6F40-AA9B-4CACD2DC64C4}" presName="gear1dstNode" presStyleLbl="node1" presStyleIdx="0" presStyleCnt="3"/>
      <dgm:spPr/>
    </dgm:pt>
    <dgm:pt modelId="{07AE1515-2BBF-0142-B081-BC9B4E2BC5C1}" type="pres">
      <dgm:prSet presAssocID="{979C3DC8-F467-0A43-8A26-32728906A76A}" presName="gear2" presStyleLbl="node1" presStyleIdx="1" presStyleCnt="3" custScaleX="160146" custScaleY="134175" custLinFactNeighborX="-18306" custLinFactNeighborY="-1542">
        <dgm:presLayoutVars>
          <dgm:chMax val="1"/>
          <dgm:bulletEnabled val="1"/>
        </dgm:presLayoutVars>
      </dgm:prSet>
      <dgm:spPr>
        <a:xfrm>
          <a:off x="1264235" y="1797085"/>
          <a:ext cx="4100250" cy="3435309"/>
        </a:xfrm>
        <a:prstGeom prst="gear6">
          <a:avLst/>
        </a:prstGeom>
      </dgm:spPr>
    </dgm:pt>
    <dgm:pt modelId="{73B30258-C31F-3F47-86A6-0943525C0E32}" type="pres">
      <dgm:prSet presAssocID="{979C3DC8-F467-0A43-8A26-32728906A76A}" presName="gear2srcNode" presStyleLbl="node1" presStyleIdx="1" presStyleCnt="3"/>
      <dgm:spPr/>
    </dgm:pt>
    <dgm:pt modelId="{AA00B149-6154-AC4E-907A-1645EEC87AD5}" type="pres">
      <dgm:prSet presAssocID="{979C3DC8-F467-0A43-8A26-32728906A76A}" presName="gear2dstNode" presStyleLbl="node1" presStyleIdx="1" presStyleCnt="3"/>
      <dgm:spPr/>
    </dgm:pt>
    <dgm:pt modelId="{47D1B424-4DFE-7C4E-AAD9-EDC851FD2AC1}" type="pres">
      <dgm:prSet presAssocID="{84897054-1969-E344-A89D-B190212245E2}" presName="gear3" presStyleLbl="node1" presStyleIdx="2" presStyleCnt="3" custScaleX="116481" custScaleY="113763"/>
      <dgm:spPr/>
    </dgm:pt>
    <dgm:pt modelId="{806D5BB6-5948-B44B-AEA5-6B6E35890774}" type="pres">
      <dgm:prSet presAssocID="{84897054-1969-E344-A89D-B190212245E2}" presName="gear3tx" presStyleLbl="node1" presStyleIdx="2" presStyleCnt="3">
        <dgm:presLayoutVars>
          <dgm:chMax val="1"/>
          <dgm:bulletEnabled val="1"/>
        </dgm:presLayoutVars>
      </dgm:prSet>
      <dgm:spPr/>
    </dgm:pt>
    <dgm:pt modelId="{872317C1-6EF9-1947-9E54-1A80024E21AB}" type="pres">
      <dgm:prSet presAssocID="{84897054-1969-E344-A89D-B190212245E2}" presName="gear3srcNode" presStyleLbl="node1" presStyleIdx="2" presStyleCnt="3"/>
      <dgm:spPr/>
    </dgm:pt>
    <dgm:pt modelId="{074ADAF3-CC27-2041-8911-2B4123B4BD08}" type="pres">
      <dgm:prSet presAssocID="{84897054-1969-E344-A89D-B190212245E2}" presName="gear3dstNode" presStyleLbl="node1" presStyleIdx="2" presStyleCnt="3"/>
      <dgm:spPr/>
    </dgm:pt>
    <dgm:pt modelId="{B32F8080-B03C-1947-A02B-6EA55850D311}" type="pres">
      <dgm:prSet presAssocID="{0A73905E-4948-D645-9BCB-A81312986801}" presName="connector1" presStyleLbl="sibTrans2D1" presStyleIdx="0" presStyleCnt="3" custLinFactNeighborX="-18065" custLinFactNeighborY="3832"/>
      <dgm:spPr/>
    </dgm:pt>
    <dgm:pt modelId="{72DB9DD9-4265-6F42-BB49-7BE831696DE1}" type="pres">
      <dgm:prSet presAssocID="{2EFE4B13-6435-6145-A664-91974F7A7EE5}" presName="connector2" presStyleLbl="sibTrans2D1" presStyleIdx="1" presStyleCnt="3" custLinFactNeighborX="-22659" custLinFactNeighborY="4072"/>
      <dgm:spPr/>
    </dgm:pt>
    <dgm:pt modelId="{DE1E5182-3AD2-4C4C-BAC5-708294CA291A}" type="pres">
      <dgm:prSet presAssocID="{3C9D0A04-C2E4-FF4D-A8FA-C43D4BCF1AA6}" presName="connector3" presStyleLbl="sibTrans2D1" presStyleIdx="2" presStyleCnt="3"/>
      <dgm:spPr/>
    </dgm:pt>
  </dgm:ptLst>
  <dgm:cxnLst>
    <dgm:cxn modelId="{E8226102-A628-F84F-8842-7E4E69C2D23D}" type="presOf" srcId="{979C3DC8-F467-0A43-8A26-32728906A76A}" destId="{AA00B149-6154-AC4E-907A-1645EEC87AD5}" srcOrd="2" destOrd="0" presId="urn:microsoft.com/office/officeart/2005/8/layout/gear1"/>
    <dgm:cxn modelId="{0D82F315-B4C7-224B-B809-8039D9FE84BA}" type="presOf" srcId="{84897054-1969-E344-A89D-B190212245E2}" destId="{074ADAF3-CC27-2041-8911-2B4123B4BD08}" srcOrd="3" destOrd="0" presId="urn:microsoft.com/office/officeart/2005/8/layout/gear1"/>
    <dgm:cxn modelId="{A0B8BF16-4A68-E049-80B1-DFFDA42510C0}" type="presOf" srcId="{B78BD900-5B88-6F40-AA9B-4CACD2DC64C4}" destId="{DD791DFF-4599-AC46-A317-6A5A27263D6E}" srcOrd="2" destOrd="0" presId="urn:microsoft.com/office/officeart/2005/8/layout/gear1"/>
    <dgm:cxn modelId="{CD9AD383-4F0B-2543-B14A-9962DF4A2841}" type="presOf" srcId="{0A73905E-4948-D645-9BCB-A81312986801}" destId="{B32F8080-B03C-1947-A02B-6EA55850D311}" srcOrd="0" destOrd="0" presId="urn:microsoft.com/office/officeart/2005/8/layout/gear1"/>
    <dgm:cxn modelId="{F8F4C68E-04F7-DE4C-9233-B507FDD24B20}" type="presOf" srcId="{2EFE4B13-6435-6145-A664-91974F7A7EE5}" destId="{72DB9DD9-4265-6F42-BB49-7BE831696DE1}" srcOrd="0" destOrd="0" presId="urn:microsoft.com/office/officeart/2005/8/layout/gear1"/>
    <dgm:cxn modelId="{330917B2-DCDF-7F45-B471-99F242EA8B90}" srcId="{8463EAC5-A36B-264F-871F-4F402287C443}" destId="{B78BD900-5B88-6F40-AA9B-4CACD2DC64C4}" srcOrd="0" destOrd="0" parTransId="{31E18113-7267-B844-89AE-023FA44946AE}" sibTransId="{0A73905E-4948-D645-9BCB-A81312986801}"/>
    <dgm:cxn modelId="{6D9F81B2-907E-EE41-B50F-32E89CE420E1}" type="presOf" srcId="{3C9D0A04-C2E4-FF4D-A8FA-C43D4BCF1AA6}" destId="{DE1E5182-3AD2-4C4C-BAC5-708294CA291A}" srcOrd="0" destOrd="0" presId="urn:microsoft.com/office/officeart/2005/8/layout/gear1"/>
    <dgm:cxn modelId="{91E7C9C2-B97E-1143-9030-FD5D05D5FAD1}" type="presOf" srcId="{84897054-1969-E344-A89D-B190212245E2}" destId="{872317C1-6EF9-1947-9E54-1A80024E21AB}" srcOrd="2" destOrd="0" presId="urn:microsoft.com/office/officeart/2005/8/layout/gear1"/>
    <dgm:cxn modelId="{2DD691CA-DA6F-3E41-9EB7-2B61A88F333C}" type="presOf" srcId="{B78BD900-5B88-6F40-AA9B-4CACD2DC64C4}" destId="{D57B47E9-7CA9-194F-9828-00764951BE7B}" srcOrd="0" destOrd="0" presId="urn:microsoft.com/office/officeart/2005/8/layout/gear1"/>
    <dgm:cxn modelId="{C1491CE1-8623-264C-999F-64AA08B1E074}" type="presOf" srcId="{84897054-1969-E344-A89D-B190212245E2}" destId="{806D5BB6-5948-B44B-AEA5-6B6E35890774}" srcOrd="1" destOrd="0" presId="urn:microsoft.com/office/officeart/2005/8/layout/gear1"/>
    <dgm:cxn modelId="{C4BF2EE1-3889-CF44-9431-46E811A4D09A}" type="presOf" srcId="{84897054-1969-E344-A89D-B190212245E2}" destId="{47D1B424-4DFE-7C4E-AAD9-EDC851FD2AC1}" srcOrd="0" destOrd="0" presId="urn:microsoft.com/office/officeart/2005/8/layout/gear1"/>
    <dgm:cxn modelId="{D37B61E3-749F-C345-8573-4A8D6817E682}" type="presOf" srcId="{979C3DC8-F467-0A43-8A26-32728906A76A}" destId="{73B30258-C31F-3F47-86A6-0943525C0E32}" srcOrd="1" destOrd="0" presId="urn:microsoft.com/office/officeart/2005/8/layout/gear1"/>
    <dgm:cxn modelId="{FB534AE6-9B3C-4349-81B0-306DCB7EF6D2}" type="presOf" srcId="{979C3DC8-F467-0A43-8A26-32728906A76A}" destId="{07AE1515-2BBF-0142-B081-BC9B4E2BC5C1}" srcOrd="0" destOrd="0" presId="urn:microsoft.com/office/officeart/2005/8/layout/gear1"/>
    <dgm:cxn modelId="{9E48A2E8-EE3B-8044-9162-1A9C3B577184}" type="presOf" srcId="{8463EAC5-A36B-264F-871F-4F402287C443}" destId="{75F25639-B4E2-184B-9CF5-6778AFDFDF66}" srcOrd="0" destOrd="0" presId="urn:microsoft.com/office/officeart/2005/8/layout/gear1"/>
    <dgm:cxn modelId="{9C4A3AEE-8DB4-1342-85F1-64162971532B}" type="presOf" srcId="{B78BD900-5B88-6F40-AA9B-4CACD2DC64C4}" destId="{97ACF4BE-726E-AA4F-AE09-B59F3B5ABF71}" srcOrd="1" destOrd="0" presId="urn:microsoft.com/office/officeart/2005/8/layout/gear1"/>
    <dgm:cxn modelId="{133416FA-1169-854D-8EDB-C4673FF5B8E6}" srcId="{8463EAC5-A36B-264F-871F-4F402287C443}" destId="{84897054-1969-E344-A89D-B190212245E2}" srcOrd="2" destOrd="0" parTransId="{E3A40A22-F4F3-D14E-A097-D25E1CDFBFF9}" sibTransId="{3C9D0A04-C2E4-FF4D-A8FA-C43D4BCF1AA6}"/>
    <dgm:cxn modelId="{E55E4CFE-2CF8-D544-8E62-106D5F6BC58E}" srcId="{8463EAC5-A36B-264F-871F-4F402287C443}" destId="{979C3DC8-F467-0A43-8A26-32728906A76A}" srcOrd="1" destOrd="0" parTransId="{361E8845-BEDE-6843-A917-9734BBFCD5A8}" sibTransId="{2EFE4B13-6435-6145-A664-91974F7A7EE5}"/>
    <dgm:cxn modelId="{0BB414E9-6DD7-BE47-B838-7979925BF583}" type="presParOf" srcId="{75F25639-B4E2-184B-9CF5-6778AFDFDF66}" destId="{D57B47E9-7CA9-194F-9828-00764951BE7B}" srcOrd="0" destOrd="0" presId="urn:microsoft.com/office/officeart/2005/8/layout/gear1"/>
    <dgm:cxn modelId="{2BF01E33-9858-F248-81E7-927256F4B7D5}" type="presParOf" srcId="{75F25639-B4E2-184B-9CF5-6778AFDFDF66}" destId="{97ACF4BE-726E-AA4F-AE09-B59F3B5ABF71}" srcOrd="1" destOrd="0" presId="urn:microsoft.com/office/officeart/2005/8/layout/gear1"/>
    <dgm:cxn modelId="{134B7539-5F65-1146-8A50-DEB3D0F57AD5}" type="presParOf" srcId="{75F25639-B4E2-184B-9CF5-6778AFDFDF66}" destId="{DD791DFF-4599-AC46-A317-6A5A27263D6E}" srcOrd="2" destOrd="0" presId="urn:microsoft.com/office/officeart/2005/8/layout/gear1"/>
    <dgm:cxn modelId="{3708D489-2CE8-644B-B9F7-678C3D840C44}" type="presParOf" srcId="{75F25639-B4E2-184B-9CF5-6778AFDFDF66}" destId="{07AE1515-2BBF-0142-B081-BC9B4E2BC5C1}" srcOrd="3" destOrd="0" presId="urn:microsoft.com/office/officeart/2005/8/layout/gear1"/>
    <dgm:cxn modelId="{3885EB7C-0161-B848-B476-B49C1657C7E5}" type="presParOf" srcId="{75F25639-B4E2-184B-9CF5-6778AFDFDF66}" destId="{73B30258-C31F-3F47-86A6-0943525C0E32}" srcOrd="4" destOrd="0" presId="urn:microsoft.com/office/officeart/2005/8/layout/gear1"/>
    <dgm:cxn modelId="{4C73194A-C22D-1F4A-B44B-43D44834A9BF}" type="presParOf" srcId="{75F25639-B4E2-184B-9CF5-6778AFDFDF66}" destId="{AA00B149-6154-AC4E-907A-1645EEC87AD5}" srcOrd="5" destOrd="0" presId="urn:microsoft.com/office/officeart/2005/8/layout/gear1"/>
    <dgm:cxn modelId="{B2F1D0DF-56F1-2C40-A40A-4644CCEDF1C2}" type="presParOf" srcId="{75F25639-B4E2-184B-9CF5-6778AFDFDF66}" destId="{47D1B424-4DFE-7C4E-AAD9-EDC851FD2AC1}" srcOrd="6" destOrd="0" presId="urn:microsoft.com/office/officeart/2005/8/layout/gear1"/>
    <dgm:cxn modelId="{B1F40CF6-455C-4B49-AD13-1C3E8E2262C4}" type="presParOf" srcId="{75F25639-B4E2-184B-9CF5-6778AFDFDF66}" destId="{806D5BB6-5948-B44B-AEA5-6B6E35890774}" srcOrd="7" destOrd="0" presId="urn:microsoft.com/office/officeart/2005/8/layout/gear1"/>
    <dgm:cxn modelId="{660611EC-0C93-904C-A6C7-8B1A6D8924E8}" type="presParOf" srcId="{75F25639-B4E2-184B-9CF5-6778AFDFDF66}" destId="{872317C1-6EF9-1947-9E54-1A80024E21AB}" srcOrd="8" destOrd="0" presId="urn:microsoft.com/office/officeart/2005/8/layout/gear1"/>
    <dgm:cxn modelId="{4F1C1418-1AD2-3544-BAD0-625B44D45B43}" type="presParOf" srcId="{75F25639-B4E2-184B-9CF5-6778AFDFDF66}" destId="{074ADAF3-CC27-2041-8911-2B4123B4BD08}" srcOrd="9" destOrd="0" presId="urn:microsoft.com/office/officeart/2005/8/layout/gear1"/>
    <dgm:cxn modelId="{5548E2A0-3A2E-A547-8693-0EEE161EB9BA}" type="presParOf" srcId="{75F25639-B4E2-184B-9CF5-6778AFDFDF66}" destId="{B32F8080-B03C-1947-A02B-6EA55850D311}" srcOrd="10" destOrd="0" presId="urn:microsoft.com/office/officeart/2005/8/layout/gear1"/>
    <dgm:cxn modelId="{755D0F72-008B-094A-B479-FCBC59C2BF54}" type="presParOf" srcId="{75F25639-B4E2-184B-9CF5-6778AFDFDF66}" destId="{72DB9DD9-4265-6F42-BB49-7BE831696DE1}" srcOrd="11" destOrd="0" presId="urn:microsoft.com/office/officeart/2005/8/layout/gear1"/>
    <dgm:cxn modelId="{DDCC663C-34C5-3B47-B0E0-4E23BC9A4CBB}" type="presParOf" srcId="{75F25639-B4E2-184B-9CF5-6778AFDFDF66}" destId="{DE1E5182-3AD2-4C4C-BAC5-708294CA291A}"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63EAC5-A36B-264F-871F-4F402287C443}" type="doc">
      <dgm:prSet loTypeId="urn:microsoft.com/office/officeart/2005/8/layout/gear1" loCatId="" qsTypeId="urn:microsoft.com/office/officeart/2005/8/quickstyle/simple1" qsCatId="simple" csTypeId="urn:microsoft.com/office/officeart/2005/8/colors/accent1_2" csCatId="accent1" phldr="1"/>
      <dgm:spPr/>
      <dgm:t>
        <a:bodyPr/>
        <a:lstStyle/>
        <a:p>
          <a:endParaRPr lang="en-US"/>
        </a:p>
      </dgm:t>
    </dgm:pt>
    <dgm:pt modelId="{4A614C38-A5C1-D144-94D3-605CEB4E4BD1}">
      <dgm:prSet phldrT="[Text]" custT="1"/>
      <dgm:spPr>
        <a:solidFill>
          <a:schemeClr val="bg1"/>
        </a:solidFill>
        <a:ln>
          <a:solidFill>
            <a:srgbClr val="CD6D9F"/>
          </a:solidFill>
        </a:ln>
      </dgm:spPr>
      <dgm:t>
        <a:bodyPr/>
        <a:lstStyle/>
        <a:p>
          <a:r>
            <a:rPr lang="en-US" sz="2400" dirty="0">
              <a:solidFill>
                <a:schemeClr val="accent6">
                  <a:lumMod val="50000"/>
                </a:schemeClr>
              </a:solidFill>
            </a:rPr>
            <a:t>Embedded</a:t>
          </a:r>
          <a:r>
            <a:rPr lang="en-US" sz="2400" baseline="0" dirty="0">
              <a:solidFill>
                <a:schemeClr val="accent6">
                  <a:lumMod val="50000"/>
                </a:schemeClr>
              </a:solidFill>
            </a:rPr>
            <a:t> and Ongoing Professional Development</a:t>
          </a:r>
          <a:endParaRPr lang="en-US" sz="2400" dirty="0">
            <a:solidFill>
              <a:schemeClr val="accent6">
                <a:lumMod val="50000"/>
              </a:schemeClr>
            </a:solidFill>
          </a:endParaRPr>
        </a:p>
      </dgm:t>
    </dgm:pt>
    <dgm:pt modelId="{2EDCC368-8D46-9346-ACF0-296F5B53D5E5}" type="parTrans" cxnId="{FEE8ABCD-E5C8-6B4B-9886-03EBA0A5A538}">
      <dgm:prSet/>
      <dgm:spPr/>
      <dgm:t>
        <a:bodyPr/>
        <a:lstStyle/>
        <a:p>
          <a:endParaRPr lang="en-US" sz="2400"/>
        </a:p>
      </dgm:t>
    </dgm:pt>
    <dgm:pt modelId="{2A7946EE-D855-3C48-A33D-65E0E353C4E8}" type="sibTrans" cxnId="{FEE8ABCD-E5C8-6B4B-9886-03EBA0A5A538}">
      <dgm:prSet/>
      <dgm:spPr>
        <a:solidFill>
          <a:srgbClr val="FFD4DF"/>
        </a:solidFill>
      </dgm:spPr>
      <dgm:t>
        <a:bodyPr/>
        <a:lstStyle/>
        <a:p>
          <a:endParaRPr lang="en-US" sz="2400"/>
        </a:p>
      </dgm:t>
    </dgm:pt>
    <dgm:pt modelId="{8E4CF485-9079-7D4C-9819-C838E2E54CA7}">
      <dgm:prSet phldrT="[Text]" custT="1"/>
      <dgm:spPr>
        <a:solidFill>
          <a:srgbClr val="FFFFFF"/>
        </a:solidFill>
        <a:ln w="25400" cap="flat" cmpd="sng" algn="ctr">
          <a:solidFill>
            <a:srgbClr val="CD6D9F"/>
          </a:solidFill>
          <a:prstDash val="solid"/>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r>
            <a:rPr lang="en-US" sz="2400" kern="1200" dirty="0">
              <a:solidFill>
                <a:srgbClr val="292C73">
                  <a:lumMod val="50000"/>
                </a:srgbClr>
              </a:solidFill>
              <a:latin typeface="Arial"/>
              <a:ea typeface="+mn-ea"/>
              <a:cs typeface="+mn-cs"/>
            </a:rPr>
            <a:t>Staff Recognition</a:t>
          </a:r>
        </a:p>
      </dgm:t>
    </dgm:pt>
    <dgm:pt modelId="{196FDDD8-43E6-534B-88F3-74586D211993}" type="parTrans" cxnId="{455B4BE6-A609-6543-A743-5FFC74AF6B5D}">
      <dgm:prSet/>
      <dgm:spPr/>
      <dgm:t>
        <a:bodyPr/>
        <a:lstStyle/>
        <a:p>
          <a:endParaRPr lang="en-US" sz="2400"/>
        </a:p>
      </dgm:t>
    </dgm:pt>
    <dgm:pt modelId="{515AA06F-F0F4-1946-BADE-25510C1FC125}" type="sibTrans" cxnId="{455B4BE6-A609-6543-A743-5FFC74AF6B5D}">
      <dgm:prSet/>
      <dgm:spPr>
        <a:noFill/>
      </dgm:spPr>
      <dgm:t>
        <a:bodyPr/>
        <a:lstStyle/>
        <a:p>
          <a:endParaRPr lang="en-US" sz="2400"/>
        </a:p>
      </dgm:t>
    </dgm:pt>
    <dgm:pt modelId="{12B803BE-2B22-E548-A91E-E235A00BF5FD}">
      <dgm:prSet custT="1"/>
      <dgm:spPr>
        <a:solidFill>
          <a:srgbClr val="FFFFFF"/>
        </a:solidFill>
        <a:ln w="25400" cap="flat" cmpd="sng" algn="ctr">
          <a:solidFill>
            <a:srgbClr val="CD6D9F"/>
          </a:solidFill>
          <a:prstDash val="solid"/>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r>
            <a:rPr lang="en-US" sz="2400" kern="1200" dirty="0">
              <a:solidFill>
                <a:srgbClr val="292C73">
                  <a:lumMod val="50000"/>
                </a:srgbClr>
              </a:solidFill>
              <a:latin typeface="Arial"/>
              <a:ea typeface="+mn-ea"/>
              <a:cs typeface="+mn-cs"/>
            </a:rPr>
            <a:t>Data Routines</a:t>
          </a:r>
        </a:p>
      </dgm:t>
    </dgm:pt>
    <dgm:pt modelId="{4F2FD833-CF24-B84F-B138-5829D59038BE}" type="parTrans" cxnId="{15C7DDF7-53D5-2843-9D7F-82BDD95EE038}">
      <dgm:prSet/>
      <dgm:spPr/>
      <dgm:t>
        <a:bodyPr/>
        <a:lstStyle/>
        <a:p>
          <a:endParaRPr lang="en-US" sz="2400"/>
        </a:p>
      </dgm:t>
    </dgm:pt>
    <dgm:pt modelId="{E679CCA9-85F5-F24F-AB17-B35142E97EEF}" type="sibTrans" cxnId="{15C7DDF7-53D5-2843-9D7F-82BDD95EE038}">
      <dgm:prSet/>
      <dgm:spPr>
        <a:solidFill>
          <a:srgbClr val="FFD4DF"/>
        </a:solidFill>
      </dgm:spPr>
      <dgm:t>
        <a:bodyPr/>
        <a:lstStyle/>
        <a:p>
          <a:endParaRPr lang="en-US" sz="2400"/>
        </a:p>
      </dgm:t>
    </dgm:pt>
    <dgm:pt modelId="{75F25639-B4E2-184B-9CF5-6778AFDFDF66}" type="pres">
      <dgm:prSet presAssocID="{8463EAC5-A36B-264F-871F-4F402287C443}" presName="composite" presStyleCnt="0">
        <dgm:presLayoutVars>
          <dgm:chMax val="3"/>
          <dgm:animLvl val="lvl"/>
          <dgm:resizeHandles val="exact"/>
        </dgm:presLayoutVars>
      </dgm:prSet>
      <dgm:spPr/>
    </dgm:pt>
    <dgm:pt modelId="{32F83C08-E6FA-B640-BA85-3A766FFAF84C}" type="pres">
      <dgm:prSet presAssocID="{12B803BE-2B22-E548-A91E-E235A00BF5FD}" presName="gear1" presStyleLbl="node1" presStyleIdx="0" presStyleCnt="3" custScaleX="85257" custScaleY="69113" custLinFactNeighborX="-19862" custLinFactNeighborY="-73461">
        <dgm:presLayoutVars>
          <dgm:chMax val="1"/>
          <dgm:bulletEnabled val="1"/>
        </dgm:presLayoutVars>
      </dgm:prSet>
      <dgm:spPr>
        <a:xfrm>
          <a:off x="3583367" y="1160257"/>
          <a:ext cx="2970176" cy="2824112"/>
        </a:xfrm>
        <a:prstGeom prst="gear9">
          <a:avLst/>
        </a:prstGeom>
      </dgm:spPr>
    </dgm:pt>
    <dgm:pt modelId="{AD7460D7-B10B-DB4E-A4FF-612EB1822F25}" type="pres">
      <dgm:prSet presAssocID="{12B803BE-2B22-E548-A91E-E235A00BF5FD}" presName="gear1srcNode" presStyleLbl="node1" presStyleIdx="0" presStyleCnt="3"/>
      <dgm:spPr/>
    </dgm:pt>
    <dgm:pt modelId="{4FC69D2B-A6AD-1145-A3F0-FCC3A32C4697}" type="pres">
      <dgm:prSet presAssocID="{12B803BE-2B22-E548-A91E-E235A00BF5FD}" presName="gear1dstNode" presStyleLbl="node1" presStyleIdx="0" presStyleCnt="3"/>
      <dgm:spPr/>
    </dgm:pt>
    <dgm:pt modelId="{3FC3E06D-F0FB-7C4E-B858-23686F1F3C89}" type="pres">
      <dgm:prSet presAssocID="{4A614C38-A5C1-D144-94D3-605CEB4E4BD1}" presName="gear2" presStyleLbl="node1" presStyleIdx="1" presStyleCnt="3" custScaleX="127477" custScaleY="110566" custLinFactNeighborX="-30932" custLinFactNeighborY="-51978">
        <dgm:presLayoutVars>
          <dgm:chMax val="1"/>
          <dgm:bulletEnabled val="1"/>
        </dgm:presLayoutVars>
      </dgm:prSet>
      <dgm:spPr/>
    </dgm:pt>
    <dgm:pt modelId="{A64CD6FA-405A-1A4B-A618-BFD69D223860}" type="pres">
      <dgm:prSet presAssocID="{4A614C38-A5C1-D144-94D3-605CEB4E4BD1}" presName="gear2srcNode" presStyleLbl="node1" presStyleIdx="1" presStyleCnt="3"/>
      <dgm:spPr/>
    </dgm:pt>
    <dgm:pt modelId="{55351E16-E230-CA46-83FD-3F426E86930E}" type="pres">
      <dgm:prSet presAssocID="{4A614C38-A5C1-D144-94D3-605CEB4E4BD1}" presName="gear2dstNode" presStyleLbl="node1" presStyleIdx="1" presStyleCnt="3"/>
      <dgm:spPr/>
    </dgm:pt>
    <dgm:pt modelId="{2507043C-2D5F-774D-9823-0F35641E329D}" type="pres">
      <dgm:prSet presAssocID="{8E4CF485-9079-7D4C-9819-C838E2E54CA7}" presName="gear3" presStyleLbl="node1" presStyleIdx="2" presStyleCnt="3" custScaleX="108962" custScaleY="102240" custLinFactNeighborX="-30119" custLinFactNeighborY="85386"/>
      <dgm:spPr>
        <a:xfrm rot="20700000">
          <a:off x="2065194" y="3563119"/>
          <a:ext cx="3244350" cy="2905338"/>
        </a:xfrm>
        <a:prstGeom prst="gear6">
          <a:avLst/>
        </a:prstGeom>
      </dgm:spPr>
    </dgm:pt>
    <dgm:pt modelId="{F2CFC2C6-46A1-1742-8F3F-A02D521FD97F}" type="pres">
      <dgm:prSet presAssocID="{8E4CF485-9079-7D4C-9819-C838E2E54CA7}" presName="gear3tx" presStyleLbl="node1" presStyleIdx="2" presStyleCnt="3">
        <dgm:presLayoutVars>
          <dgm:chMax val="1"/>
          <dgm:bulletEnabled val="1"/>
        </dgm:presLayoutVars>
      </dgm:prSet>
      <dgm:spPr/>
    </dgm:pt>
    <dgm:pt modelId="{C911A677-3C2A-3648-83CF-69F7D2B72C39}" type="pres">
      <dgm:prSet presAssocID="{8E4CF485-9079-7D4C-9819-C838E2E54CA7}" presName="gear3srcNode" presStyleLbl="node1" presStyleIdx="2" presStyleCnt="3"/>
      <dgm:spPr/>
    </dgm:pt>
    <dgm:pt modelId="{0F6C682A-9266-F841-9C58-02D150A8E0D6}" type="pres">
      <dgm:prSet presAssocID="{8E4CF485-9079-7D4C-9819-C838E2E54CA7}" presName="gear3dstNode" presStyleLbl="node1" presStyleIdx="2" presStyleCnt="3"/>
      <dgm:spPr/>
    </dgm:pt>
    <dgm:pt modelId="{A8EDCDA7-5BE8-A942-80D4-3E149857BAD4}" type="pres">
      <dgm:prSet presAssocID="{E679CCA9-85F5-F24F-AB17-B35142E97EEF}" presName="connector1" presStyleLbl="sibTrans2D1" presStyleIdx="0" presStyleCnt="3" custScaleX="85742" custScaleY="74696" custLinFactNeighborX="-27625" custLinFactNeighborY="-55858"/>
      <dgm:spPr/>
    </dgm:pt>
    <dgm:pt modelId="{34DB317A-7E74-6D4F-B019-15D8549E24F5}" type="pres">
      <dgm:prSet presAssocID="{2A7946EE-D855-3C48-A33D-65E0E353C4E8}" presName="connector2" presStyleLbl="sibTrans2D1" presStyleIdx="1" presStyleCnt="3" custLinFactNeighborX="-24014" custLinFactNeighborY="-45769"/>
      <dgm:spPr/>
    </dgm:pt>
    <dgm:pt modelId="{E0B2AB7B-152D-7B40-822B-54DC487C3949}" type="pres">
      <dgm:prSet presAssocID="{515AA06F-F0F4-1946-BADE-25510C1FC125}" presName="connector3" presStyleLbl="sibTrans2D1" presStyleIdx="2" presStyleCnt="3" custScaleX="26944" custScaleY="21730" custLinFactNeighborX="59359" custLinFactNeighborY="90260"/>
      <dgm:spPr/>
    </dgm:pt>
  </dgm:ptLst>
  <dgm:cxnLst>
    <dgm:cxn modelId="{37DDD616-F3DE-A94A-9263-6F39B5BADB0B}" type="presOf" srcId="{8E4CF485-9079-7D4C-9819-C838E2E54CA7}" destId="{C911A677-3C2A-3648-83CF-69F7D2B72C39}" srcOrd="2" destOrd="0" presId="urn:microsoft.com/office/officeart/2005/8/layout/gear1"/>
    <dgm:cxn modelId="{39FA0E27-674D-1542-B466-7449A73B4E5E}" type="presOf" srcId="{12B803BE-2B22-E548-A91E-E235A00BF5FD}" destId="{AD7460D7-B10B-DB4E-A4FF-612EB1822F25}" srcOrd="1" destOrd="0" presId="urn:microsoft.com/office/officeart/2005/8/layout/gear1"/>
    <dgm:cxn modelId="{B502AB27-5F5F-B846-9BD8-311071B2AD9A}" type="presOf" srcId="{4A614C38-A5C1-D144-94D3-605CEB4E4BD1}" destId="{A64CD6FA-405A-1A4B-A618-BFD69D223860}" srcOrd="1" destOrd="0" presId="urn:microsoft.com/office/officeart/2005/8/layout/gear1"/>
    <dgm:cxn modelId="{8B953D7D-DA96-734C-923B-ABC496E243EE}" type="presOf" srcId="{4A614C38-A5C1-D144-94D3-605CEB4E4BD1}" destId="{55351E16-E230-CA46-83FD-3F426E86930E}" srcOrd="2" destOrd="0" presId="urn:microsoft.com/office/officeart/2005/8/layout/gear1"/>
    <dgm:cxn modelId="{15D751A4-31A6-5647-9E6D-5C9BBCE00EDD}" type="presOf" srcId="{8E4CF485-9079-7D4C-9819-C838E2E54CA7}" destId="{0F6C682A-9266-F841-9C58-02D150A8E0D6}" srcOrd="3" destOrd="0" presId="urn:microsoft.com/office/officeart/2005/8/layout/gear1"/>
    <dgm:cxn modelId="{527DE2BC-48A3-9548-AB2F-BDE2D4624FFE}" type="presOf" srcId="{12B803BE-2B22-E548-A91E-E235A00BF5FD}" destId="{32F83C08-E6FA-B640-BA85-3A766FFAF84C}" srcOrd="0" destOrd="0" presId="urn:microsoft.com/office/officeart/2005/8/layout/gear1"/>
    <dgm:cxn modelId="{7103A8C4-D885-5C41-B5C4-E9A498926C4E}" type="presOf" srcId="{E679CCA9-85F5-F24F-AB17-B35142E97EEF}" destId="{A8EDCDA7-5BE8-A942-80D4-3E149857BAD4}" srcOrd="0" destOrd="0" presId="urn:microsoft.com/office/officeart/2005/8/layout/gear1"/>
    <dgm:cxn modelId="{FEE8ABCD-E5C8-6B4B-9886-03EBA0A5A538}" srcId="{8463EAC5-A36B-264F-871F-4F402287C443}" destId="{4A614C38-A5C1-D144-94D3-605CEB4E4BD1}" srcOrd="1" destOrd="0" parTransId="{2EDCC368-8D46-9346-ACF0-296F5B53D5E5}" sibTransId="{2A7946EE-D855-3C48-A33D-65E0E353C4E8}"/>
    <dgm:cxn modelId="{BAEC0FD2-8685-004A-96F2-8547089919DC}" type="presOf" srcId="{515AA06F-F0F4-1946-BADE-25510C1FC125}" destId="{E0B2AB7B-152D-7B40-822B-54DC487C3949}" srcOrd="0" destOrd="0" presId="urn:microsoft.com/office/officeart/2005/8/layout/gear1"/>
    <dgm:cxn modelId="{5CE8D5D7-969B-D044-9DD1-ED2ED2262BFF}" type="presOf" srcId="{2A7946EE-D855-3C48-A33D-65E0E353C4E8}" destId="{34DB317A-7E74-6D4F-B019-15D8549E24F5}" srcOrd="0" destOrd="0" presId="urn:microsoft.com/office/officeart/2005/8/layout/gear1"/>
    <dgm:cxn modelId="{0EB9D9DA-7743-624C-95F2-1524411425AD}" type="presOf" srcId="{12B803BE-2B22-E548-A91E-E235A00BF5FD}" destId="{4FC69D2B-A6AD-1145-A3F0-FCC3A32C4697}" srcOrd="2" destOrd="0" presId="urn:microsoft.com/office/officeart/2005/8/layout/gear1"/>
    <dgm:cxn modelId="{455B4BE6-A609-6543-A743-5FFC74AF6B5D}" srcId="{8463EAC5-A36B-264F-871F-4F402287C443}" destId="{8E4CF485-9079-7D4C-9819-C838E2E54CA7}" srcOrd="2" destOrd="0" parTransId="{196FDDD8-43E6-534B-88F3-74586D211993}" sibTransId="{515AA06F-F0F4-1946-BADE-25510C1FC125}"/>
    <dgm:cxn modelId="{A457CEE7-6B19-7943-9713-087359078CBE}" type="presOf" srcId="{8E4CF485-9079-7D4C-9819-C838E2E54CA7}" destId="{2507043C-2D5F-774D-9823-0F35641E329D}" srcOrd="0" destOrd="0" presId="urn:microsoft.com/office/officeart/2005/8/layout/gear1"/>
    <dgm:cxn modelId="{9E48A2E8-EE3B-8044-9162-1A9C3B577184}" type="presOf" srcId="{8463EAC5-A36B-264F-871F-4F402287C443}" destId="{75F25639-B4E2-184B-9CF5-6778AFDFDF66}" srcOrd="0" destOrd="0" presId="urn:microsoft.com/office/officeart/2005/8/layout/gear1"/>
    <dgm:cxn modelId="{D5A29CEB-10E1-6143-BDDD-6D86DCCDD04F}" type="presOf" srcId="{4A614C38-A5C1-D144-94D3-605CEB4E4BD1}" destId="{3FC3E06D-F0FB-7C4E-B858-23686F1F3C89}" srcOrd="0" destOrd="0" presId="urn:microsoft.com/office/officeart/2005/8/layout/gear1"/>
    <dgm:cxn modelId="{BB43C9F3-2604-5E44-B260-082E830854C3}" type="presOf" srcId="{8E4CF485-9079-7D4C-9819-C838E2E54CA7}" destId="{F2CFC2C6-46A1-1742-8F3F-A02D521FD97F}" srcOrd="1" destOrd="0" presId="urn:microsoft.com/office/officeart/2005/8/layout/gear1"/>
    <dgm:cxn modelId="{15C7DDF7-53D5-2843-9D7F-82BDD95EE038}" srcId="{8463EAC5-A36B-264F-871F-4F402287C443}" destId="{12B803BE-2B22-E548-A91E-E235A00BF5FD}" srcOrd="0" destOrd="0" parTransId="{4F2FD833-CF24-B84F-B138-5829D59038BE}" sibTransId="{E679CCA9-85F5-F24F-AB17-B35142E97EEF}"/>
    <dgm:cxn modelId="{7BCFD4B3-9A5B-6F48-B6B1-00095BCF0C0B}" type="presParOf" srcId="{75F25639-B4E2-184B-9CF5-6778AFDFDF66}" destId="{32F83C08-E6FA-B640-BA85-3A766FFAF84C}" srcOrd="0" destOrd="0" presId="urn:microsoft.com/office/officeart/2005/8/layout/gear1"/>
    <dgm:cxn modelId="{937157A0-23DE-A049-A8BB-E864D66B4212}" type="presParOf" srcId="{75F25639-B4E2-184B-9CF5-6778AFDFDF66}" destId="{AD7460D7-B10B-DB4E-A4FF-612EB1822F25}" srcOrd="1" destOrd="0" presId="urn:microsoft.com/office/officeart/2005/8/layout/gear1"/>
    <dgm:cxn modelId="{498E3672-97A8-7945-AE61-015F7FBF2991}" type="presParOf" srcId="{75F25639-B4E2-184B-9CF5-6778AFDFDF66}" destId="{4FC69D2B-A6AD-1145-A3F0-FCC3A32C4697}" srcOrd="2" destOrd="0" presId="urn:microsoft.com/office/officeart/2005/8/layout/gear1"/>
    <dgm:cxn modelId="{3009E2D3-1F61-1743-9A00-D68301857723}" type="presParOf" srcId="{75F25639-B4E2-184B-9CF5-6778AFDFDF66}" destId="{3FC3E06D-F0FB-7C4E-B858-23686F1F3C89}" srcOrd="3" destOrd="0" presId="urn:microsoft.com/office/officeart/2005/8/layout/gear1"/>
    <dgm:cxn modelId="{7CBA5816-1C80-3C48-873E-1C535AF356D5}" type="presParOf" srcId="{75F25639-B4E2-184B-9CF5-6778AFDFDF66}" destId="{A64CD6FA-405A-1A4B-A618-BFD69D223860}" srcOrd="4" destOrd="0" presId="urn:microsoft.com/office/officeart/2005/8/layout/gear1"/>
    <dgm:cxn modelId="{3CC18A90-366F-504B-8BB4-5F886CCBDF47}" type="presParOf" srcId="{75F25639-B4E2-184B-9CF5-6778AFDFDF66}" destId="{55351E16-E230-CA46-83FD-3F426E86930E}" srcOrd="5" destOrd="0" presId="urn:microsoft.com/office/officeart/2005/8/layout/gear1"/>
    <dgm:cxn modelId="{3350B47B-2C39-454B-BAB8-ACBED6D5FB5C}" type="presParOf" srcId="{75F25639-B4E2-184B-9CF5-6778AFDFDF66}" destId="{2507043C-2D5F-774D-9823-0F35641E329D}" srcOrd="6" destOrd="0" presId="urn:microsoft.com/office/officeart/2005/8/layout/gear1"/>
    <dgm:cxn modelId="{D03AC25C-39AE-3249-BD84-D25934F34273}" type="presParOf" srcId="{75F25639-B4E2-184B-9CF5-6778AFDFDF66}" destId="{F2CFC2C6-46A1-1742-8F3F-A02D521FD97F}" srcOrd="7" destOrd="0" presId="urn:microsoft.com/office/officeart/2005/8/layout/gear1"/>
    <dgm:cxn modelId="{2CD913D0-DD6E-0E46-A04E-BF85F8D2677B}" type="presParOf" srcId="{75F25639-B4E2-184B-9CF5-6778AFDFDF66}" destId="{C911A677-3C2A-3648-83CF-69F7D2B72C39}" srcOrd="8" destOrd="0" presId="urn:microsoft.com/office/officeart/2005/8/layout/gear1"/>
    <dgm:cxn modelId="{D69A5E9C-9DB9-CE48-BA72-FD4B7B34CEDA}" type="presParOf" srcId="{75F25639-B4E2-184B-9CF5-6778AFDFDF66}" destId="{0F6C682A-9266-F841-9C58-02D150A8E0D6}" srcOrd="9" destOrd="0" presId="urn:microsoft.com/office/officeart/2005/8/layout/gear1"/>
    <dgm:cxn modelId="{7464EB2F-41C0-7D4C-AA63-34BB9E53BA65}" type="presParOf" srcId="{75F25639-B4E2-184B-9CF5-6778AFDFDF66}" destId="{A8EDCDA7-5BE8-A942-80D4-3E149857BAD4}" srcOrd="10" destOrd="0" presId="urn:microsoft.com/office/officeart/2005/8/layout/gear1"/>
    <dgm:cxn modelId="{F814EE52-BCB9-4940-A5AD-9B75C2812C38}" type="presParOf" srcId="{75F25639-B4E2-184B-9CF5-6778AFDFDF66}" destId="{34DB317A-7E74-6D4F-B019-15D8549E24F5}" srcOrd="11" destOrd="0" presId="urn:microsoft.com/office/officeart/2005/8/layout/gear1"/>
    <dgm:cxn modelId="{4B969547-B376-5247-868E-5FED11075008}" type="presParOf" srcId="{75F25639-B4E2-184B-9CF5-6778AFDFDF66}" destId="{E0B2AB7B-152D-7B40-822B-54DC487C3949}" srcOrd="12" destOrd="0" presId="urn:microsoft.com/office/officeart/2005/8/layout/gear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221316"/>
          <a:ext cx="11064239" cy="27783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708" tIns="291592" rIns="858708" bIns="14224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REVIEW: Function of Behavior</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Implicit Bias and Neutralizing Routines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Sharing: Acknowledgement Systems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Elements of effective professional development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LUNCH</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Preview Disaggregating Data</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kern="1200" dirty="0">
              <a:latin typeface="+mn-lt"/>
            </a:rPr>
            <a:t>Tiered Fidelity Inventory (TFI) Self-Assessment &amp; Team time</a:t>
          </a:r>
          <a:endParaRPr lang="en-US" sz="2000" kern="1200" dirty="0">
            <a:latin typeface="+mn-lt"/>
          </a:endParaRPr>
        </a:p>
      </dsp:txBody>
      <dsp:txXfrm>
        <a:off x="135625" y="356941"/>
        <a:ext cx="10792989" cy="2507050"/>
      </dsp:txXfrm>
    </dsp:sp>
    <dsp:sp modelId="{24EE546A-203E-45A1-AB96-5A4CB77AC5EC}">
      <dsp:nvSpPr>
        <dsp:cNvPr id="0" name=""/>
        <dsp:cNvSpPr/>
      </dsp:nvSpPr>
      <dsp:spPr>
        <a:xfrm>
          <a:off x="553211" y="14676"/>
          <a:ext cx="7744967" cy="41328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741" tIns="0" rIns="292741" bIns="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573386" y="34851"/>
        <a:ext cx="7704617" cy="372930"/>
      </dsp:txXfrm>
    </dsp:sp>
    <dsp:sp modelId="{AD7E4922-BE98-4A00-8CC9-8C067984A0AA}">
      <dsp:nvSpPr>
        <dsp:cNvPr id="0" name=""/>
        <dsp:cNvSpPr/>
      </dsp:nvSpPr>
      <dsp:spPr>
        <a:xfrm>
          <a:off x="0" y="3281856"/>
          <a:ext cx="11064239" cy="2425500"/>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708" tIns="291592" rIns="858708" bIns="142240" numCol="1" spcCol="1270" anchor="t" anchorCtr="0">
          <a:noAutofit/>
        </a:bodyPr>
        <a:lstStyle/>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Identify how you can use data to drive effective PD supporting positive classroom practices.</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Develop a Neutralizing Routine plan for your school.</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Complete TFI Self-Assessment as a team and u</a:t>
          </a:r>
          <a:r>
            <a:rPr lang="en-US" sz="2000" b="0" i="0" kern="1200" dirty="0">
              <a:latin typeface="+mn-lt"/>
            </a:rPr>
            <a:t>pdate your Action Plan (</a:t>
          </a:r>
          <a:r>
            <a:rPr lang="en-US" sz="2000" b="0" i="1" kern="1200" dirty="0">
              <a:latin typeface="+mn-lt"/>
            </a:rPr>
            <a:t>Share updated action plan with your trainer</a:t>
          </a:r>
          <a:r>
            <a:rPr lang="en-US" sz="2000" b="0" i="0" kern="1200" dirty="0">
              <a:latin typeface="+mn-lt"/>
            </a:rPr>
            <a:t>).</a:t>
          </a:r>
          <a:endParaRPr lang="en-US" sz="2000" b="0" i="0" kern="1200" dirty="0"/>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Discuss what you might need in order to disaggregate data to better tailor your school wide supports.</a:t>
          </a:r>
        </a:p>
      </dsp:txBody>
      <dsp:txXfrm>
        <a:off x="0" y="3281856"/>
        <a:ext cx="11064239" cy="2425500"/>
      </dsp:txXfrm>
    </dsp:sp>
    <dsp:sp modelId="{A408444A-A753-4052-B5E7-27B1CF04BE0D}">
      <dsp:nvSpPr>
        <dsp:cNvPr id="0" name=""/>
        <dsp:cNvSpPr/>
      </dsp:nvSpPr>
      <dsp:spPr>
        <a:xfrm>
          <a:off x="553211" y="3075216"/>
          <a:ext cx="7744967" cy="4132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741" tIns="0" rIns="292741" bIns="0" numCol="1" spcCol="1270" anchor="ctr" anchorCtr="0">
          <a:noAutofit/>
        </a:bodyPr>
        <a:lstStyle/>
        <a:p>
          <a:pPr marL="0" lvl="0" indent="0" algn="l" defTabSz="1066800">
            <a:lnSpc>
              <a:spcPct val="90000"/>
            </a:lnSpc>
            <a:spcBef>
              <a:spcPct val="0"/>
            </a:spcBef>
            <a:spcAft>
              <a:spcPct val="35000"/>
            </a:spcAft>
            <a:buNone/>
          </a:pPr>
          <a:r>
            <a:rPr lang="en-US" sz="2400" b="0" i="0" kern="1200" dirty="0"/>
            <a:t>Team Tasks</a:t>
          </a:r>
        </a:p>
      </dsp:txBody>
      <dsp:txXfrm>
        <a:off x="573386" y="3095391"/>
        <a:ext cx="7704617"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19F55-4A37-6A41-91F0-D1DF5F496F49}">
      <dsp:nvSpPr>
        <dsp:cNvPr id="0" name=""/>
        <dsp:cNvSpPr/>
      </dsp:nvSpPr>
      <dsp:spPr>
        <a:xfrm>
          <a:off x="772953" y="1608592"/>
          <a:ext cx="4023038" cy="3686896"/>
        </a:xfrm>
        <a:prstGeom prst="gear9">
          <a:avLst/>
        </a:prstGeom>
        <a:solidFill>
          <a:schemeClr val="bg1"/>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solidFill>
                <a:schemeClr val="accent6">
                  <a:lumMod val="50000"/>
                </a:schemeClr>
              </a:solidFill>
            </a:rPr>
            <a:t>Embedded and Ongoing Professional Development</a:t>
          </a:r>
          <a:endParaRPr lang="en-US" sz="2800" b="1" kern="1200" dirty="0">
            <a:solidFill>
              <a:schemeClr val="accent6">
                <a:lumMod val="50000"/>
              </a:schemeClr>
            </a:solidFill>
          </a:endParaRPr>
        </a:p>
      </dsp:txBody>
      <dsp:txXfrm>
        <a:off x="1556640" y="2472230"/>
        <a:ext cx="2455664" cy="1895140"/>
      </dsp:txXfrm>
    </dsp:sp>
    <dsp:sp modelId="{ADE3D283-E347-534C-A7E4-142E92F8B8F6}">
      <dsp:nvSpPr>
        <dsp:cNvPr id="0" name=""/>
        <dsp:cNvSpPr/>
      </dsp:nvSpPr>
      <dsp:spPr>
        <a:xfrm>
          <a:off x="1168399" y="952119"/>
          <a:ext cx="4429339" cy="4991090"/>
        </a:xfrm>
        <a:prstGeom prst="circularArrow">
          <a:avLst>
            <a:gd name="adj1" fmla="val 4878"/>
            <a:gd name="adj2" fmla="val 312630"/>
            <a:gd name="adj3" fmla="val 3252116"/>
            <a:gd name="adj4" fmla="val 15078578"/>
            <a:gd name="adj5" fmla="val 5691"/>
          </a:avLst>
        </a:prstGeom>
        <a:solidFill>
          <a:srgbClr val="FFD4DF"/>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15722-D8AD-234C-BD0B-2A6997668D9F}">
      <dsp:nvSpPr>
        <dsp:cNvPr id="0" name=""/>
        <dsp:cNvSpPr/>
      </dsp:nvSpPr>
      <dsp:spPr>
        <a:xfrm>
          <a:off x="5320556" y="114893"/>
          <a:ext cx="2758269" cy="126687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REACT</a:t>
          </a:r>
          <a:r>
            <a:rPr lang="en-US" sz="2800" kern="1200" dirty="0"/>
            <a:t> to problem behavior</a:t>
          </a:r>
        </a:p>
      </dsp:txBody>
      <dsp:txXfrm>
        <a:off x="5320556" y="114893"/>
        <a:ext cx="2758269" cy="1266871"/>
      </dsp:txXfrm>
    </dsp:sp>
    <dsp:sp modelId="{202FF1B2-F290-A349-8064-1A883F351908}">
      <dsp:nvSpPr>
        <dsp:cNvPr id="0" name=""/>
        <dsp:cNvSpPr/>
      </dsp:nvSpPr>
      <dsp:spPr>
        <a:xfrm>
          <a:off x="3190947" y="420198"/>
          <a:ext cx="4754130" cy="4754130"/>
        </a:xfrm>
        <a:prstGeom prst="circularArrow">
          <a:avLst>
            <a:gd name="adj1" fmla="val 5196"/>
            <a:gd name="adj2" fmla="val 335633"/>
            <a:gd name="adj3" fmla="val 20841074"/>
            <a:gd name="adj4" fmla="val 19071197"/>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1FA28-4767-BB45-AA7D-238C7F48DA28}">
      <dsp:nvSpPr>
        <dsp:cNvPr id="0" name=""/>
        <dsp:cNvSpPr/>
      </dsp:nvSpPr>
      <dsp:spPr>
        <a:xfrm>
          <a:off x="6179122" y="2538183"/>
          <a:ext cx="2758269" cy="126687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Select and </a:t>
          </a:r>
          <a:r>
            <a:rPr lang="en-US" sz="2800" b="1" kern="1200" dirty="0"/>
            <a:t>ADD</a:t>
          </a:r>
          <a:r>
            <a:rPr lang="en-US" sz="2800" kern="1200" dirty="0"/>
            <a:t> Practice</a:t>
          </a:r>
        </a:p>
      </dsp:txBody>
      <dsp:txXfrm>
        <a:off x="6179122" y="2538183"/>
        <a:ext cx="2758269" cy="1266871"/>
      </dsp:txXfrm>
    </dsp:sp>
    <dsp:sp modelId="{E1369111-B86A-BA44-927D-B09B92901119}">
      <dsp:nvSpPr>
        <dsp:cNvPr id="0" name=""/>
        <dsp:cNvSpPr/>
      </dsp:nvSpPr>
      <dsp:spPr>
        <a:xfrm>
          <a:off x="3916866" y="-273782"/>
          <a:ext cx="4754130" cy="4754130"/>
        </a:xfrm>
        <a:prstGeom prst="circularArrow">
          <a:avLst>
            <a:gd name="adj1" fmla="val 5196"/>
            <a:gd name="adj2" fmla="val 335633"/>
            <a:gd name="adj3" fmla="val 4976670"/>
            <a:gd name="adj4" fmla="val 3646177"/>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CF669-B161-4644-BE8D-501C2D277504}">
      <dsp:nvSpPr>
        <dsp:cNvPr id="0" name=""/>
        <dsp:cNvSpPr/>
      </dsp:nvSpPr>
      <dsp:spPr>
        <a:xfrm>
          <a:off x="3551530" y="4022916"/>
          <a:ext cx="2758269" cy="109654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Hire </a:t>
          </a:r>
          <a:r>
            <a:rPr lang="en-US" sz="2800" b="1" kern="1200" dirty="0"/>
            <a:t>EXPERT</a:t>
          </a:r>
          <a:r>
            <a:rPr lang="en-US" sz="2800" kern="1200" dirty="0"/>
            <a:t> to Train Practice</a:t>
          </a:r>
        </a:p>
      </dsp:txBody>
      <dsp:txXfrm>
        <a:off x="3551530" y="4022916"/>
        <a:ext cx="2758269" cy="1096540"/>
      </dsp:txXfrm>
    </dsp:sp>
    <dsp:sp modelId="{617DFB52-1EE5-2841-8F37-A12EF1E86001}">
      <dsp:nvSpPr>
        <dsp:cNvPr id="0" name=""/>
        <dsp:cNvSpPr/>
      </dsp:nvSpPr>
      <dsp:spPr>
        <a:xfrm>
          <a:off x="1491405" y="-292708"/>
          <a:ext cx="4754130" cy="4754130"/>
        </a:xfrm>
        <a:prstGeom prst="circularArrow">
          <a:avLst>
            <a:gd name="adj1" fmla="val 5196"/>
            <a:gd name="adj2" fmla="val 335633"/>
            <a:gd name="adj3" fmla="val 7469566"/>
            <a:gd name="adj4" fmla="val 6136204"/>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7A058-7D03-1043-B969-111F8D20670D}">
      <dsp:nvSpPr>
        <dsp:cNvPr id="0" name=""/>
        <dsp:cNvSpPr/>
      </dsp:nvSpPr>
      <dsp:spPr>
        <a:xfrm>
          <a:off x="1028976" y="2355480"/>
          <a:ext cx="2758269" cy="126687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Expect, but </a:t>
          </a:r>
          <a:r>
            <a:rPr lang="en-US" sz="2800" b="1" kern="1200" dirty="0"/>
            <a:t>HOPE</a:t>
          </a:r>
          <a:r>
            <a:rPr lang="en-US" sz="2800" kern="1200" dirty="0"/>
            <a:t> for, Implementation</a:t>
          </a:r>
        </a:p>
      </dsp:txBody>
      <dsp:txXfrm>
        <a:off x="1028976" y="2355480"/>
        <a:ext cx="2758269" cy="1266871"/>
      </dsp:txXfrm>
    </dsp:sp>
    <dsp:sp modelId="{5538C982-6891-0E47-A0A1-D19AD2CB31A1}">
      <dsp:nvSpPr>
        <dsp:cNvPr id="0" name=""/>
        <dsp:cNvSpPr/>
      </dsp:nvSpPr>
      <dsp:spPr>
        <a:xfrm>
          <a:off x="2056933" y="273247"/>
          <a:ext cx="4754130" cy="4754130"/>
        </a:xfrm>
        <a:prstGeom prst="circularArrow">
          <a:avLst>
            <a:gd name="adj1" fmla="val 5196"/>
            <a:gd name="adj2" fmla="val 335633"/>
            <a:gd name="adj3" fmla="val 12725030"/>
            <a:gd name="adj4" fmla="val 11282065"/>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E407B-84C3-3D46-8D2B-A4088AD27AA6}">
      <dsp:nvSpPr>
        <dsp:cNvPr id="0" name=""/>
        <dsp:cNvSpPr/>
      </dsp:nvSpPr>
      <dsp:spPr>
        <a:xfrm>
          <a:off x="1833082" y="94112"/>
          <a:ext cx="2758269" cy="126687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WAIT</a:t>
          </a:r>
          <a:r>
            <a:rPr lang="en-US" sz="2800" kern="1200" dirty="0"/>
            <a:t> for New Problem</a:t>
          </a:r>
        </a:p>
      </dsp:txBody>
      <dsp:txXfrm>
        <a:off x="1833082" y="94112"/>
        <a:ext cx="2758269" cy="1266871"/>
      </dsp:txXfrm>
    </dsp:sp>
    <dsp:sp modelId="{E81B3326-6819-9342-80B8-3108EFF53CF0}">
      <dsp:nvSpPr>
        <dsp:cNvPr id="0" name=""/>
        <dsp:cNvSpPr/>
      </dsp:nvSpPr>
      <dsp:spPr>
        <a:xfrm>
          <a:off x="2593010" y="-286994"/>
          <a:ext cx="4754130" cy="4754130"/>
        </a:xfrm>
        <a:prstGeom prst="circularArrow">
          <a:avLst>
            <a:gd name="adj1" fmla="val 5196"/>
            <a:gd name="adj2" fmla="val 335633"/>
            <a:gd name="adj3" fmla="val 17097508"/>
            <a:gd name="adj4" fmla="val 15067254"/>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5852729" cy="5181347"/>
        </a:xfrm>
        <a:prstGeom prst="trapezoid">
          <a:avLst>
            <a:gd name="adj" fmla="val 56479"/>
          </a:avLst>
        </a:prstGeom>
        <a:gradFill flip="none" rotWithShape="1">
          <a:gsLst>
            <a:gs pos="12000">
              <a:srgbClr val="E6804D"/>
            </a:gs>
            <a:gs pos="1000">
              <a:srgbClr val="CC0000"/>
            </a:gs>
            <a:gs pos="24000">
              <a:srgbClr val="FFFF99"/>
            </a:gs>
            <a:gs pos="38000">
              <a:srgbClr val="FFFF00"/>
            </a:gs>
            <a:gs pos="66000">
              <a:srgbClr val="92D050"/>
            </a:gs>
            <a:gs pos="87000">
              <a:srgbClr val="33AE33"/>
            </a:gs>
            <a:gs pos="99000">
              <a:srgbClr val="008A64"/>
            </a:gs>
          </a:gsLst>
          <a:lin ang="5400000" scaled="1"/>
          <a:tileRect/>
        </a:gradFill>
        <a:ln w="19050" cap="flat" cmpd="sng" algn="ctr">
          <a:solidFill>
            <a:srgbClr val="92D050"/>
          </a:solidFill>
          <a:prstDash val="solid"/>
        </a:ln>
        <a:effectLst>
          <a:glow rad="197653">
            <a:srgbClr val="92D050"/>
          </a:glow>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rgbClr val="92D050"/>
            </a:solidFill>
          </a:endParaRPr>
        </a:p>
      </dsp:txBody>
      <dsp:txXfrm>
        <a:off x="0" y="0"/>
        <a:ext cx="5852729" cy="51813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E9D8-C496-A647-A319-08C4FF69F7E8}">
      <dsp:nvSpPr>
        <dsp:cNvPr id="0" name=""/>
        <dsp:cNvSpPr/>
      </dsp:nvSpPr>
      <dsp:spPr>
        <a:xfrm>
          <a:off x="0" y="21795"/>
          <a:ext cx="10555288" cy="1553527"/>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First, identify what staff need to know, then, provide…</a:t>
          </a:r>
        </a:p>
      </dsp:txBody>
      <dsp:txXfrm>
        <a:off x="0" y="21795"/>
        <a:ext cx="10555288" cy="1553527"/>
      </dsp:txXfrm>
    </dsp:sp>
    <dsp:sp modelId="{153D09E4-796C-1546-92A9-0C28E8850574}">
      <dsp:nvSpPr>
        <dsp:cNvPr id="0" name=""/>
        <dsp:cNvSpPr/>
      </dsp:nvSpPr>
      <dsp:spPr>
        <a:xfrm>
          <a:off x="5153"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Explicit Training</a:t>
          </a:r>
        </a:p>
      </dsp:txBody>
      <dsp:txXfrm>
        <a:off x="5153" y="1553527"/>
        <a:ext cx="3514993" cy="3262407"/>
      </dsp:txXfrm>
    </dsp:sp>
    <dsp:sp modelId="{6E922989-F7C2-4A43-8237-9C757BD4133A}">
      <dsp:nvSpPr>
        <dsp:cNvPr id="0" name=""/>
        <dsp:cNvSpPr/>
      </dsp:nvSpPr>
      <dsp:spPr>
        <a:xfrm>
          <a:off x="3520147"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Coaching/</a:t>
          </a:r>
        </a:p>
        <a:p>
          <a:pPr marL="0" lvl="0" indent="0" algn="ctr" defTabSz="1600200">
            <a:lnSpc>
              <a:spcPct val="90000"/>
            </a:lnSpc>
            <a:spcBef>
              <a:spcPct val="0"/>
            </a:spcBef>
            <a:spcAft>
              <a:spcPct val="35000"/>
            </a:spcAft>
            <a:buNone/>
          </a:pPr>
          <a:r>
            <a:rPr lang="en-US" sz="3600" kern="1200" dirty="0"/>
            <a:t>Prompting</a:t>
          </a:r>
        </a:p>
      </dsp:txBody>
      <dsp:txXfrm>
        <a:off x="3520147" y="1553527"/>
        <a:ext cx="3514993" cy="3262407"/>
      </dsp:txXfrm>
    </dsp:sp>
    <dsp:sp modelId="{678DE44B-0551-FC4E-8B9E-7E60789003EE}">
      <dsp:nvSpPr>
        <dsp:cNvPr id="0" name=""/>
        <dsp:cNvSpPr/>
      </dsp:nvSpPr>
      <dsp:spPr>
        <a:xfrm>
          <a:off x="7035140"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Performance Feedback</a:t>
          </a:r>
        </a:p>
      </dsp:txBody>
      <dsp:txXfrm>
        <a:off x="7035140" y="1553527"/>
        <a:ext cx="3514993" cy="3262407"/>
      </dsp:txXfrm>
    </dsp:sp>
    <dsp:sp modelId="{7AB94DD3-CAF8-BD4F-A2B2-48810E4E705C}">
      <dsp:nvSpPr>
        <dsp:cNvPr id="0" name=""/>
        <dsp:cNvSpPr/>
      </dsp:nvSpPr>
      <dsp:spPr>
        <a:xfrm>
          <a:off x="0" y="4815935"/>
          <a:ext cx="10555288" cy="362489"/>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D8AD6-4EA9-BE42-AEB3-E206A0AF891C}">
      <dsp:nvSpPr>
        <dsp:cNvPr id="0" name=""/>
        <dsp:cNvSpPr/>
      </dsp:nvSpPr>
      <dsp:spPr>
        <a:xfrm>
          <a:off x="1241506" y="1420"/>
          <a:ext cx="3982990" cy="238979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t>PBIS Core Features (i.e., lesson plans)</a:t>
          </a:r>
          <a:endParaRPr lang="en-US" sz="2800" kern="1200" dirty="0"/>
        </a:p>
      </dsp:txBody>
      <dsp:txXfrm>
        <a:off x="1241506" y="1420"/>
        <a:ext cx="3982990" cy="2389794"/>
      </dsp:txXfrm>
    </dsp:sp>
    <dsp:sp modelId="{BAE1641C-F444-3A4C-B14E-40F18C9B2F57}">
      <dsp:nvSpPr>
        <dsp:cNvPr id="0" name=""/>
        <dsp:cNvSpPr/>
      </dsp:nvSpPr>
      <dsp:spPr>
        <a:xfrm>
          <a:off x="5622796" y="1420"/>
          <a:ext cx="3982990" cy="238979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Function of Behavior</a:t>
          </a:r>
        </a:p>
      </dsp:txBody>
      <dsp:txXfrm>
        <a:off x="5622796" y="1420"/>
        <a:ext cx="3982990" cy="2389794"/>
      </dsp:txXfrm>
    </dsp:sp>
    <dsp:sp modelId="{2D9E5441-B7ED-4C45-9E4D-BF8BE838C4F0}">
      <dsp:nvSpPr>
        <dsp:cNvPr id="0" name=""/>
        <dsp:cNvSpPr/>
      </dsp:nvSpPr>
      <dsp:spPr>
        <a:xfrm>
          <a:off x="1241506" y="2789514"/>
          <a:ext cx="3982990" cy="238979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t>De escalation strategies</a:t>
          </a:r>
          <a:endParaRPr lang="en-US" sz="2800" kern="1200" dirty="0"/>
        </a:p>
      </dsp:txBody>
      <dsp:txXfrm>
        <a:off x="1241506" y="2789514"/>
        <a:ext cx="3982990" cy="2389794"/>
      </dsp:txXfrm>
    </dsp:sp>
    <dsp:sp modelId="{2C85F27A-1DD4-E749-887B-0B669099A295}">
      <dsp:nvSpPr>
        <dsp:cNvPr id="0" name=""/>
        <dsp:cNvSpPr/>
      </dsp:nvSpPr>
      <dsp:spPr>
        <a:xfrm>
          <a:off x="5622796" y="2789514"/>
          <a:ext cx="3982990" cy="238979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t>Positive Classroom Supports</a:t>
          </a:r>
          <a:endParaRPr lang="en-US" sz="2800" kern="1200" dirty="0"/>
        </a:p>
      </dsp:txBody>
      <dsp:txXfrm>
        <a:off x="5622796" y="2789514"/>
        <a:ext cx="3982990" cy="23897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E9D8-C496-A647-A319-08C4FF69F7E8}">
      <dsp:nvSpPr>
        <dsp:cNvPr id="0" name=""/>
        <dsp:cNvSpPr/>
      </dsp:nvSpPr>
      <dsp:spPr>
        <a:xfrm>
          <a:off x="0" y="21795"/>
          <a:ext cx="10555288" cy="1553527"/>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First, identify what staff need to know, then, provide…</a:t>
          </a:r>
        </a:p>
      </dsp:txBody>
      <dsp:txXfrm>
        <a:off x="0" y="21795"/>
        <a:ext cx="10555288" cy="1553527"/>
      </dsp:txXfrm>
    </dsp:sp>
    <dsp:sp modelId="{153D09E4-796C-1546-92A9-0C28E8850574}">
      <dsp:nvSpPr>
        <dsp:cNvPr id="0" name=""/>
        <dsp:cNvSpPr/>
      </dsp:nvSpPr>
      <dsp:spPr>
        <a:xfrm>
          <a:off x="5153"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Explicit Training</a:t>
          </a:r>
        </a:p>
      </dsp:txBody>
      <dsp:txXfrm>
        <a:off x="5153" y="1553527"/>
        <a:ext cx="3514993" cy="3262407"/>
      </dsp:txXfrm>
    </dsp:sp>
    <dsp:sp modelId="{6E922989-F7C2-4A43-8237-9C757BD4133A}">
      <dsp:nvSpPr>
        <dsp:cNvPr id="0" name=""/>
        <dsp:cNvSpPr/>
      </dsp:nvSpPr>
      <dsp:spPr>
        <a:xfrm>
          <a:off x="3520147"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Coaching/</a:t>
          </a:r>
        </a:p>
        <a:p>
          <a:pPr marL="0" lvl="0" indent="0" algn="ctr" defTabSz="1600200">
            <a:lnSpc>
              <a:spcPct val="90000"/>
            </a:lnSpc>
            <a:spcBef>
              <a:spcPct val="0"/>
            </a:spcBef>
            <a:spcAft>
              <a:spcPct val="35000"/>
            </a:spcAft>
            <a:buNone/>
          </a:pPr>
          <a:r>
            <a:rPr lang="en-US" sz="3600" kern="1200" dirty="0"/>
            <a:t>Prompting</a:t>
          </a:r>
        </a:p>
      </dsp:txBody>
      <dsp:txXfrm>
        <a:off x="3520147" y="1553527"/>
        <a:ext cx="3514993" cy="3262407"/>
      </dsp:txXfrm>
    </dsp:sp>
    <dsp:sp modelId="{678DE44B-0551-FC4E-8B9E-7E60789003EE}">
      <dsp:nvSpPr>
        <dsp:cNvPr id="0" name=""/>
        <dsp:cNvSpPr/>
      </dsp:nvSpPr>
      <dsp:spPr>
        <a:xfrm>
          <a:off x="7035140"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Performance Feedback</a:t>
          </a:r>
        </a:p>
      </dsp:txBody>
      <dsp:txXfrm>
        <a:off x="7035140" y="1553527"/>
        <a:ext cx="3514993" cy="3262407"/>
      </dsp:txXfrm>
    </dsp:sp>
    <dsp:sp modelId="{7AB94DD3-CAF8-BD4F-A2B2-48810E4E705C}">
      <dsp:nvSpPr>
        <dsp:cNvPr id="0" name=""/>
        <dsp:cNvSpPr/>
      </dsp:nvSpPr>
      <dsp:spPr>
        <a:xfrm>
          <a:off x="0" y="4815935"/>
          <a:ext cx="10555288" cy="362489"/>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E9D8-C496-A647-A319-08C4FF69F7E8}">
      <dsp:nvSpPr>
        <dsp:cNvPr id="0" name=""/>
        <dsp:cNvSpPr/>
      </dsp:nvSpPr>
      <dsp:spPr>
        <a:xfrm>
          <a:off x="0" y="21795"/>
          <a:ext cx="10555288" cy="1553527"/>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First, identify what staff need to know, then, provide…</a:t>
          </a:r>
        </a:p>
      </dsp:txBody>
      <dsp:txXfrm>
        <a:off x="0" y="21795"/>
        <a:ext cx="10555288" cy="1553527"/>
      </dsp:txXfrm>
    </dsp:sp>
    <dsp:sp modelId="{153D09E4-796C-1546-92A9-0C28E8850574}">
      <dsp:nvSpPr>
        <dsp:cNvPr id="0" name=""/>
        <dsp:cNvSpPr/>
      </dsp:nvSpPr>
      <dsp:spPr>
        <a:xfrm>
          <a:off x="5153"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rPr>
            <a:t>Explicit Training</a:t>
          </a:r>
        </a:p>
      </dsp:txBody>
      <dsp:txXfrm>
        <a:off x="5153" y="1553527"/>
        <a:ext cx="3514993" cy="3262407"/>
      </dsp:txXfrm>
    </dsp:sp>
    <dsp:sp modelId="{6E922989-F7C2-4A43-8237-9C757BD4133A}">
      <dsp:nvSpPr>
        <dsp:cNvPr id="0" name=""/>
        <dsp:cNvSpPr/>
      </dsp:nvSpPr>
      <dsp:spPr>
        <a:xfrm>
          <a:off x="3520147"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Coaching/</a:t>
          </a:r>
        </a:p>
        <a:p>
          <a:pPr marL="0" lvl="0" indent="0" algn="ctr" defTabSz="1600200">
            <a:lnSpc>
              <a:spcPct val="90000"/>
            </a:lnSpc>
            <a:spcBef>
              <a:spcPct val="0"/>
            </a:spcBef>
            <a:spcAft>
              <a:spcPct val="35000"/>
            </a:spcAft>
            <a:buNone/>
          </a:pPr>
          <a:r>
            <a:rPr lang="en-US" sz="3600" kern="1200" dirty="0"/>
            <a:t>Prompting</a:t>
          </a:r>
        </a:p>
      </dsp:txBody>
      <dsp:txXfrm>
        <a:off x="3520147" y="1553527"/>
        <a:ext cx="3514993" cy="3262407"/>
      </dsp:txXfrm>
    </dsp:sp>
    <dsp:sp modelId="{678DE44B-0551-FC4E-8B9E-7E60789003EE}">
      <dsp:nvSpPr>
        <dsp:cNvPr id="0" name=""/>
        <dsp:cNvSpPr/>
      </dsp:nvSpPr>
      <dsp:spPr>
        <a:xfrm>
          <a:off x="7035140"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Performance Feedback</a:t>
          </a:r>
        </a:p>
      </dsp:txBody>
      <dsp:txXfrm>
        <a:off x="7035140" y="1553527"/>
        <a:ext cx="3514993" cy="3262407"/>
      </dsp:txXfrm>
    </dsp:sp>
    <dsp:sp modelId="{7AB94DD3-CAF8-BD4F-A2B2-48810E4E705C}">
      <dsp:nvSpPr>
        <dsp:cNvPr id="0" name=""/>
        <dsp:cNvSpPr/>
      </dsp:nvSpPr>
      <dsp:spPr>
        <a:xfrm>
          <a:off x="0" y="4815935"/>
          <a:ext cx="10555288" cy="362489"/>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B332-C28E-4B41-AE28-E610DC22B7C2}">
      <dsp:nvSpPr>
        <dsp:cNvPr id="0" name=""/>
        <dsp:cNvSpPr/>
      </dsp:nvSpPr>
      <dsp:spPr>
        <a:xfrm>
          <a:off x="-6875788" y="-1051308"/>
          <a:ext cx="8183478" cy="8183478"/>
        </a:xfrm>
        <a:prstGeom prst="blockArc">
          <a:avLst>
            <a:gd name="adj1" fmla="val 18900000"/>
            <a:gd name="adj2" fmla="val 2700000"/>
            <a:gd name="adj3" fmla="val 26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CDF57-3A5D-A24D-8B1E-5722EDDAACB0}">
      <dsp:nvSpPr>
        <dsp:cNvPr id="0" name=""/>
        <dsp:cNvSpPr/>
      </dsp:nvSpPr>
      <dsp:spPr>
        <a:xfrm>
          <a:off x="486773" y="228014"/>
          <a:ext cx="9595333" cy="8246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15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Center School’s PBIS Leadership Team shares the finalized </a:t>
          </a:r>
          <a:r>
            <a:rPr lang="en-US" sz="2200" b="1" kern="1200" dirty="0"/>
            <a:t>Discipline Flowchart </a:t>
          </a:r>
          <a:r>
            <a:rPr lang="en-US" sz="2200" kern="1200" dirty="0"/>
            <a:t>(developed with staff input) to </a:t>
          </a:r>
          <a:r>
            <a:rPr lang="en-US" sz="2200" b="1" i="1" kern="1200" dirty="0"/>
            <a:t>ALL</a:t>
          </a:r>
          <a:r>
            <a:rPr lang="en-US" sz="2200" kern="1200" dirty="0"/>
            <a:t> staff.</a:t>
          </a:r>
        </a:p>
      </dsp:txBody>
      <dsp:txXfrm>
        <a:off x="486773" y="228014"/>
        <a:ext cx="9595333" cy="824600"/>
      </dsp:txXfrm>
    </dsp:sp>
    <dsp:sp modelId="{F886C37B-589E-2147-A2D2-16B24D35CAC2}">
      <dsp:nvSpPr>
        <dsp:cNvPr id="0" name=""/>
        <dsp:cNvSpPr/>
      </dsp:nvSpPr>
      <dsp:spPr>
        <a:xfrm>
          <a:off x="86652" y="240194"/>
          <a:ext cx="800241" cy="80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1FFFE-BFFC-8446-99A0-A064FFC1E9FC}">
      <dsp:nvSpPr>
        <dsp:cNvPr id="0" name=""/>
        <dsp:cNvSpPr/>
      </dsp:nvSpPr>
      <dsp:spPr>
        <a:xfrm>
          <a:off x="1013375" y="1188182"/>
          <a:ext cx="9068731" cy="8246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15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A student scenario is provided and a team member performs a “think aloud” to model her interaction with a student. </a:t>
          </a:r>
          <a:r>
            <a:rPr lang="en-US" sz="2200" b="1" i="1" kern="1200" dirty="0"/>
            <a:t>(I do)</a:t>
          </a:r>
          <a:endParaRPr lang="en-US" sz="2200" b="1" kern="1200" dirty="0"/>
        </a:p>
      </dsp:txBody>
      <dsp:txXfrm>
        <a:off x="1013375" y="1188182"/>
        <a:ext cx="9068731" cy="824600"/>
      </dsp:txXfrm>
    </dsp:sp>
    <dsp:sp modelId="{094FC104-5F93-CC48-81EC-5A5374EF8C5C}">
      <dsp:nvSpPr>
        <dsp:cNvPr id="0" name=""/>
        <dsp:cNvSpPr/>
      </dsp:nvSpPr>
      <dsp:spPr>
        <a:xfrm>
          <a:off x="613254" y="1200362"/>
          <a:ext cx="800241" cy="80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20068-F0F4-104F-99C0-B8693C5EEFD2}">
      <dsp:nvSpPr>
        <dsp:cNvPr id="0" name=""/>
        <dsp:cNvSpPr/>
      </dsp:nvSpPr>
      <dsp:spPr>
        <a:xfrm>
          <a:off x="1254177" y="2148350"/>
          <a:ext cx="8827928" cy="8246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15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Additional examples and non-examples of student-staff interactions are provided with opportunities for questions to be asked.</a:t>
          </a:r>
        </a:p>
      </dsp:txBody>
      <dsp:txXfrm>
        <a:off x="1254177" y="2148350"/>
        <a:ext cx="8827928" cy="824600"/>
      </dsp:txXfrm>
    </dsp:sp>
    <dsp:sp modelId="{EBAE9EC1-074A-ED45-8161-C54EFDB5B11B}">
      <dsp:nvSpPr>
        <dsp:cNvPr id="0" name=""/>
        <dsp:cNvSpPr/>
      </dsp:nvSpPr>
      <dsp:spPr>
        <a:xfrm>
          <a:off x="854057" y="2160530"/>
          <a:ext cx="800241" cy="80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FCB41-C79A-7C4F-BD3E-0EB42DE5B44C}">
      <dsp:nvSpPr>
        <dsp:cNvPr id="0" name=""/>
        <dsp:cNvSpPr/>
      </dsp:nvSpPr>
      <dsp:spPr>
        <a:xfrm>
          <a:off x="1254177" y="3107910"/>
          <a:ext cx="8827928" cy="8246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15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Another scenario is provided and small groups of staff discuss how to use the flowchart as a guide to their response. </a:t>
          </a:r>
          <a:r>
            <a:rPr lang="en-US" sz="2200" b="1" i="1" kern="1200" dirty="0"/>
            <a:t>(We do)</a:t>
          </a:r>
          <a:endParaRPr lang="en-US" sz="2200" b="1" kern="1200" dirty="0"/>
        </a:p>
      </dsp:txBody>
      <dsp:txXfrm>
        <a:off x="1254177" y="3107910"/>
        <a:ext cx="8827928" cy="824600"/>
      </dsp:txXfrm>
    </dsp:sp>
    <dsp:sp modelId="{70DE7CED-40B1-1E49-8460-02DCC267BD45}">
      <dsp:nvSpPr>
        <dsp:cNvPr id="0" name=""/>
        <dsp:cNvSpPr/>
      </dsp:nvSpPr>
      <dsp:spPr>
        <a:xfrm>
          <a:off x="854057" y="3120090"/>
          <a:ext cx="800241" cy="80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308F72-6DB5-184B-84A0-8FD18E4E96E1}">
      <dsp:nvSpPr>
        <dsp:cNvPr id="0" name=""/>
        <dsp:cNvSpPr/>
      </dsp:nvSpPr>
      <dsp:spPr>
        <a:xfrm>
          <a:off x="1013375" y="4068078"/>
          <a:ext cx="9068731" cy="8246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15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One more scenario is provided. Each staff member writes down how they would respond and then shares the response with a colleague. </a:t>
          </a:r>
          <a:r>
            <a:rPr lang="en-US" sz="2200" b="1" kern="1200" dirty="0"/>
            <a:t>(</a:t>
          </a:r>
          <a:r>
            <a:rPr lang="en-US" sz="2200" b="1" i="1" kern="1200" dirty="0"/>
            <a:t>You do)</a:t>
          </a:r>
        </a:p>
      </dsp:txBody>
      <dsp:txXfrm>
        <a:off x="1013375" y="4068078"/>
        <a:ext cx="9068731" cy="824600"/>
      </dsp:txXfrm>
    </dsp:sp>
    <dsp:sp modelId="{FA36AE01-6D7A-C844-AAB6-F0A29DD0F4C9}">
      <dsp:nvSpPr>
        <dsp:cNvPr id="0" name=""/>
        <dsp:cNvSpPr/>
      </dsp:nvSpPr>
      <dsp:spPr>
        <a:xfrm>
          <a:off x="613254" y="4080258"/>
          <a:ext cx="800241" cy="80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9003F3-91E9-AA45-A66A-D30BCB32D489}">
      <dsp:nvSpPr>
        <dsp:cNvPr id="0" name=""/>
        <dsp:cNvSpPr/>
      </dsp:nvSpPr>
      <dsp:spPr>
        <a:xfrm>
          <a:off x="486773" y="5028246"/>
          <a:ext cx="9595333" cy="8246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15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All staff are provided laminated copies of the Discipline Flowchart and are asked to focus on using it </a:t>
          </a:r>
          <a:r>
            <a:rPr lang="en-US" sz="2200" b="1" kern="1200" dirty="0"/>
            <a:t>during dismissal time</a:t>
          </a:r>
          <a:r>
            <a:rPr lang="en-US" sz="2200" kern="1200" dirty="0"/>
            <a:t>.</a:t>
          </a:r>
        </a:p>
      </dsp:txBody>
      <dsp:txXfrm>
        <a:off x="486773" y="5028246"/>
        <a:ext cx="9595333" cy="824600"/>
      </dsp:txXfrm>
    </dsp:sp>
    <dsp:sp modelId="{4B3C8ED8-2405-E04A-B807-53509F9456EA}">
      <dsp:nvSpPr>
        <dsp:cNvPr id="0" name=""/>
        <dsp:cNvSpPr/>
      </dsp:nvSpPr>
      <dsp:spPr>
        <a:xfrm>
          <a:off x="86652" y="5040426"/>
          <a:ext cx="800241" cy="80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E9D8-C496-A647-A319-08C4FF69F7E8}">
      <dsp:nvSpPr>
        <dsp:cNvPr id="0" name=""/>
        <dsp:cNvSpPr/>
      </dsp:nvSpPr>
      <dsp:spPr>
        <a:xfrm>
          <a:off x="0" y="21795"/>
          <a:ext cx="10555288" cy="1553527"/>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First, identify what staff need to know, then, provide…</a:t>
          </a:r>
        </a:p>
      </dsp:txBody>
      <dsp:txXfrm>
        <a:off x="0" y="21795"/>
        <a:ext cx="10555288" cy="1553527"/>
      </dsp:txXfrm>
    </dsp:sp>
    <dsp:sp modelId="{153D09E4-796C-1546-92A9-0C28E8850574}">
      <dsp:nvSpPr>
        <dsp:cNvPr id="0" name=""/>
        <dsp:cNvSpPr/>
      </dsp:nvSpPr>
      <dsp:spPr>
        <a:xfrm>
          <a:off x="5153" y="1553527"/>
          <a:ext cx="3514993" cy="3262407"/>
        </a:xfrm>
        <a:prstGeom prst="rect">
          <a:avLst/>
        </a:prstGeom>
        <a:solidFill>
          <a:srgbClr val="93CADC"/>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Explicit Training</a:t>
          </a:r>
        </a:p>
      </dsp:txBody>
      <dsp:txXfrm>
        <a:off x="5153" y="1553527"/>
        <a:ext cx="3514993" cy="3262407"/>
      </dsp:txXfrm>
    </dsp:sp>
    <dsp:sp modelId="{6E922989-F7C2-4A43-8237-9C757BD4133A}">
      <dsp:nvSpPr>
        <dsp:cNvPr id="0" name=""/>
        <dsp:cNvSpPr/>
      </dsp:nvSpPr>
      <dsp:spPr>
        <a:xfrm>
          <a:off x="3520147"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Coaching/</a:t>
          </a:r>
        </a:p>
        <a:p>
          <a:pPr marL="0" lvl="0" indent="0" algn="ctr" defTabSz="1600200">
            <a:lnSpc>
              <a:spcPct val="90000"/>
            </a:lnSpc>
            <a:spcBef>
              <a:spcPct val="0"/>
            </a:spcBef>
            <a:spcAft>
              <a:spcPct val="35000"/>
            </a:spcAft>
            <a:buNone/>
          </a:pPr>
          <a:r>
            <a:rPr lang="en-US" sz="3600" b="1" kern="1200" dirty="0"/>
            <a:t>Prompting</a:t>
          </a:r>
        </a:p>
      </dsp:txBody>
      <dsp:txXfrm>
        <a:off x="3520147" y="1553527"/>
        <a:ext cx="3514993" cy="3262407"/>
      </dsp:txXfrm>
    </dsp:sp>
    <dsp:sp modelId="{678DE44B-0551-FC4E-8B9E-7E60789003EE}">
      <dsp:nvSpPr>
        <dsp:cNvPr id="0" name=""/>
        <dsp:cNvSpPr/>
      </dsp:nvSpPr>
      <dsp:spPr>
        <a:xfrm>
          <a:off x="7035140"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Performance Feedback</a:t>
          </a:r>
        </a:p>
      </dsp:txBody>
      <dsp:txXfrm>
        <a:off x="7035140" y="1553527"/>
        <a:ext cx="3514993" cy="3262407"/>
      </dsp:txXfrm>
    </dsp:sp>
    <dsp:sp modelId="{7AB94DD3-CAF8-BD4F-A2B2-48810E4E705C}">
      <dsp:nvSpPr>
        <dsp:cNvPr id="0" name=""/>
        <dsp:cNvSpPr/>
      </dsp:nvSpPr>
      <dsp:spPr>
        <a:xfrm>
          <a:off x="0" y="4815935"/>
          <a:ext cx="10555288" cy="362489"/>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A25A2-BC11-7646-A126-CE3458B09172}">
      <dsp:nvSpPr>
        <dsp:cNvPr id="0" name=""/>
        <dsp:cNvSpPr/>
      </dsp:nvSpPr>
      <dsp:spPr>
        <a:xfrm rot="16200000">
          <a:off x="-2064323" y="3847860"/>
          <a:ext cx="5270958" cy="54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3834" bIns="0" numCol="1" spcCol="1270" anchor="t" anchorCtr="0">
          <a:noAutofit/>
        </a:bodyPr>
        <a:lstStyle/>
        <a:p>
          <a:pPr marL="0" lvl="0" indent="0" algn="r" defTabSz="1778000">
            <a:lnSpc>
              <a:spcPct val="90000"/>
            </a:lnSpc>
            <a:spcBef>
              <a:spcPct val="0"/>
            </a:spcBef>
            <a:spcAft>
              <a:spcPct val="35000"/>
            </a:spcAft>
            <a:buNone/>
          </a:pPr>
          <a:r>
            <a:rPr lang="en-US" sz="4000" b="1" kern="1200" dirty="0">
              <a:solidFill>
                <a:schemeClr val="bg1"/>
              </a:solidFill>
            </a:rPr>
            <a:t>COACH</a:t>
          </a:r>
        </a:p>
      </dsp:txBody>
      <dsp:txXfrm>
        <a:off x="-2064323" y="3847860"/>
        <a:ext cx="5270958" cy="548598"/>
      </dsp:txXfrm>
    </dsp:sp>
    <dsp:sp modelId="{917DAC40-7DA5-634E-B883-340FD0793949}">
      <dsp:nvSpPr>
        <dsp:cNvPr id="0" name=""/>
        <dsp:cNvSpPr/>
      </dsp:nvSpPr>
      <dsp:spPr>
        <a:xfrm>
          <a:off x="873900" y="1397452"/>
          <a:ext cx="2934379" cy="52709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83834"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School/district coach conducts walkthrough observations and provides specific, supportive feedback </a:t>
          </a:r>
        </a:p>
        <a:p>
          <a:pPr marL="228600" lvl="1" indent="-228600" algn="l" defTabSz="1066800">
            <a:lnSpc>
              <a:spcPct val="90000"/>
            </a:lnSpc>
            <a:spcBef>
              <a:spcPct val="0"/>
            </a:spcBef>
            <a:spcAft>
              <a:spcPct val="15000"/>
            </a:spcAft>
            <a:buChar char="•"/>
          </a:pPr>
          <a:r>
            <a:rPr lang="en-US" sz="2400" kern="1200" dirty="0"/>
            <a:t>Mentors assigned to new educators provide feedback on use of PBIS practices </a:t>
          </a:r>
        </a:p>
      </dsp:txBody>
      <dsp:txXfrm>
        <a:off x="873900" y="1397452"/>
        <a:ext cx="2934379" cy="5270958"/>
      </dsp:txXfrm>
    </dsp:sp>
    <dsp:sp modelId="{7A63B0D5-C718-A443-A30E-86DAFB85CEC0}">
      <dsp:nvSpPr>
        <dsp:cNvPr id="0" name=""/>
        <dsp:cNvSpPr/>
      </dsp:nvSpPr>
      <dsp:spPr>
        <a:xfrm>
          <a:off x="118529" y="392867"/>
          <a:ext cx="1097197" cy="1097197"/>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FA66E-1CCD-AA4F-A8BE-81E375D3AEBD}">
      <dsp:nvSpPr>
        <dsp:cNvPr id="0" name=""/>
        <dsp:cNvSpPr/>
      </dsp:nvSpPr>
      <dsp:spPr>
        <a:xfrm rot="16200000">
          <a:off x="1670131" y="3830950"/>
          <a:ext cx="5270958" cy="54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3834" bIns="0" numCol="1" spcCol="1270" anchor="t" anchorCtr="0">
          <a:noAutofit/>
        </a:bodyPr>
        <a:lstStyle/>
        <a:p>
          <a:pPr marL="0" lvl="0" indent="0" algn="r" defTabSz="1778000">
            <a:lnSpc>
              <a:spcPct val="90000"/>
            </a:lnSpc>
            <a:spcBef>
              <a:spcPct val="0"/>
            </a:spcBef>
            <a:spcAft>
              <a:spcPct val="35000"/>
            </a:spcAft>
            <a:buNone/>
          </a:pPr>
          <a:r>
            <a:rPr lang="en-US" sz="4000" b="1" kern="1200" dirty="0">
              <a:solidFill>
                <a:schemeClr val="bg1"/>
              </a:solidFill>
            </a:rPr>
            <a:t>PEER</a:t>
          </a:r>
        </a:p>
      </dsp:txBody>
      <dsp:txXfrm>
        <a:off x="1670131" y="3830950"/>
        <a:ext cx="5270958" cy="548598"/>
      </dsp:txXfrm>
    </dsp:sp>
    <dsp:sp modelId="{94BABCAE-BD5F-C648-A90E-07F09456A9FE}">
      <dsp:nvSpPr>
        <dsp:cNvPr id="0" name=""/>
        <dsp:cNvSpPr/>
      </dsp:nvSpPr>
      <dsp:spPr>
        <a:xfrm>
          <a:off x="4713848" y="1344769"/>
          <a:ext cx="3647397" cy="5341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83834"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Educator pairs visit each other during instruction to gather data on specific practices and provide specific feedback/ support to one another</a:t>
          </a:r>
        </a:p>
        <a:p>
          <a:pPr marL="228600" lvl="1" indent="-228600" algn="l" defTabSz="1066800">
            <a:lnSpc>
              <a:spcPct val="90000"/>
            </a:lnSpc>
            <a:spcBef>
              <a:spcPct val="0"/>
            </a:spcBef>
            <a:spcAft>
              <a:spcPct val="15000"/>
            </a:spcAft>
            <a:buChar char="•"/>
          </a:pPr>
          <a:r>
            <a:rPr lang="en-US" sz="2400" kern="1200" dirty="0"/>
            <a:t>Communities of Practice are created to review critical features, share experiences, gather examples of core PBIS practices</a:t>
          </a:r>
        </a:p>
      </dsp:txBody>
      <dsp:txXfrm>
        <a:off x="4713848" y="1344769"/>
        <a:ext cx="3647397" cy="5341009"/>
      </dsp:txXfrm>
    </dsp:sp>
    <dsp:sp modelId="{72662DDC-314B-7848-B611-44103D5E7146}">
      <dsp:nvSpPr>
        <dsp:cNvPr id="0" name=""/>
        <dsp:cNvSpPr/>
      </dsp:nvSpPr>
      <dsp:spPr>
        <a:xfrm>
          <a:off x="4031316" y="481126"/>
          <a:ext cx="1097197" cy="1097197"/>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A273E-F9DD-D94D-9965-190B27B20969}">
      <dsp:nvSpPr>
        <dsp:cNvPr id="0" name=""/>
        <dsp:cNvSpPr/>
      </dsp:nvSpPr>
      <dsp:spPr>
        <a:xfrm rot="16200000">
          <a:off x="6256814" y="3524496"/>
          <a:ext cx="5270958" cy="54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3834" bIns="0" numCol="1" spcCol="1270" anchor="t" anchorCtr="0">
          <a:noAutofit/>
        </a:bodyPr>
        <a:lstStyle/>
        <a:p>
          <a:pPr marL="0" lvl="0" indent="0" algn="r" defTabSz="1778000">
            <a:lnSpc>
              <a:spcPct val="90000"/>
            </a:lnSpc>
            <a:spcBef>
              <a:spcPct val="0"/>
            </a:spcBef>
            <a:spcAft>
              <a:spcPct val="35000"/>
            </a:spcAft>
            <a:buNone/>
          </a:pPr>
          <a:r>
            <a:rPr lang="en-US" sz="4000" b="1" kern="1200" dirty="0">
              <a:solidFill>
                <a:schemeClr val="bg1"/>
              </a:solidFill>
            </a:rPr>
            <a:t>SELF</a:t>
          </a:r>
        </a:p>
      </dsp:txBody>
      <dsp:txXfrm>
        <a:off x="6256814" y="3524496"/>
        <a:ext cx="5270958" cy="548598"/>
      </dsp:txXfrm>
    </dsp:sp>
    <dsp:sp modelId="{D83C8A2D-2F8E-874A-967B-5FC87B40695E}">
      <dsp:nvSpPr>
        <dsp:cNvPr id="0" name=""/>
        <dsp:cNvSpPr/>
      </dsp:nvSpPr>
      <dsp:spPr>
        <a:xfrm>
          <a:off x="9171159" y="1205590"/>
          <a:ext cx="3156703" cy="540325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83834"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Individuals commit to being a coach and providing support for 1 identified practice</a:t>
          </a:r>
        </a:p>
        <a:p>
          <a:pPr marL="228600" lvl="1" indent="-228600" algn="l" defTabSz="1066800">
            <a:lnSpc>
              <a:spcPct val="90000"/>
            </a:lnSpc>
            <a:spcBef>
              <a:spcPct val="0"/>
            </a:spcBef>
            <a:spcAft>
              <a:spcPct val="15000"/>
            </a:spcAft>
            <a:buChar char="•"/>
          </a:pPr>
          <a:r>
            <a:rPr lang="en-US" sz="2400" kern="1200" dirty="0"/>
            <a:t>Educators choose 1 practice to set goals for themselves, self-monitor (with a provided data collection tool) and self-reinforce when they meet their goal</a:t>
          </a:r>
        </a:p>
      </dsp:txBody>
      <dsp:txXfrm>
        <a:off x="9171159" y="1205590"/>
        <a:ext cx="3156703" cy="5403259"/>
      </dsp:txXfrm>
    </dsp:sp>
    <dsp:sp modelId="{DA68EC2F-2132-F447-AD84-EB861FFDEBA7}">
      <dsp:nvSpPr>
        <dsp:cNvPr id="0" name=""/>
        <dsp:cNvSpPr/>
      </dsp:nvSpPr>
      <dsp:spPr>
        <a:xfrm>
          <a:off x="8495398" y="311488"/>
          <a:ext cx="1097197" cy="1097197"/>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dirty="0"/>
            <a:t>Raise hand</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Listen while others are speaking​</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ACA7D-8800-A147-BC2A-6FBE61B1DFA0}">
      <dsp:nvSpPr>
        <dsp:cNvPr id="0" name=""/>
        <dsp:cNvSpPr/>
      </dsp:nvSpPr>
      <dsp:spPr>
        <a:xfrm>
          <a:off x="1154" y="44100"/>
          <a:ext cx="4503786" cy="27022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For 8 weeks, a weekly email is sent out to staff reminding them to use the discipline flowchart when responding to student behavior incidents.</a:t>
          </a:r>
        </a:p>
      </dsp:txBody>
      <dsp:txXfrm>
        <a:off x="1154" y="44100"/>
        <a:ext cx="4503786" cy="2702271"/>
      </dsp:txXfrm>
    </dsp:sp>
    <dsp:sp modelId="{DCA968B9-39E0-0E45-8239-A96AEA6FB71B}">
      <dsp:nvSpPr>
        <dsp:cNvPr id="0" name=""/>
        <dsp:cNvSpPr/>
      </dsp:nvSpPr>
      <dsp:spPr>
        <a:xfrm>
          <a:off x="4955319" y="44100"/>
          <a:ext cx="4503786" cy="27022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During grade level/ department meetings, teams discuss using the discipline flowchart and what works well and how to overcome barriers. </a:t>
          </a:r>
        </a:p>
      </dsp:txBody>
      <dsp:txXfrm>
        <a:off x="4955319" y="44100"/>
        <a:ext cx="4503786" cy="2702271"/>
      </dsp:txXfrm>
    </dsp:sp>
    <dsp:sp modelId="{ADB98D37-EEA8-1F43-9190-68F9455E8874}">
      <dsp:nvSpPr>
        <dsp:cNvPr id="0" name=""/>
        <dsp:cNvSpPr/>
      </dsp:nvSpPr>
      <dsp:spPr>
        <a:xfrm>
          <a:off x="2009753" y="3196751"/>
          <a:ext cx="5440754" cy="27022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When staff follow the flowchart procedures for office-supported incidents, the administrator provides specific praise to the staff member.</a:t>
          </a:r>
        </a:p>
      </dsp:txBody>
      <dsp:txXfrm>
        <a:off x="2009753" y="3196751"/>
        <a:ext cx="5440754" cy="27022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E9D8-C496-A647-A319-08C4FF69F7E8}">
      <dsp:nvSpPr>
        <dsp:cNvPr id="0" name=""/>
        <dsp:cNvSpPr/>
      </dsp:nvSpPr>
      <dsp:spPr>
        <a:xfrm>
          <a:off x="0" y="21795"/>
          <a:ext cx="10555288" cy="1553527"/>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First, identify what staff need to know, then, provide…</a:t>
          </a:r>
        </a:p>
      </dsp:txBody>
      <dsp:txXfrm>
        <a:off x="0" y="21795"/>
        <a:ext cx="10555288" cy="1553527"/>
      </dsp:txXfrm>
    </dsp:sp>
    <dsp:sp modelId="{153D09E4-796C-1546-92A9-0C28E8850574}">
      <dsp:nvSpPr>
        <dsp:cNvPr id="0" name=""/>
        <dsp:cNvSpPr/>
      </dsp:nvSpPr>
      <dsp:spPr>
        <a:xfrm>
          <a:off x="5153"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solidFill>
                <a:schemeClr val="accent6">
                  <a:lumMod val="50000"/>
                </a:schemeClr>
              </a:solidFill>
            </a:rPr>
            <a:t>Explicit Training</a:t>
          </a:r>
        </a:p>
      </dsp:txBody>
      <dsp:txXfrm>
        <a:off x="5153" y="1553527"/>
        <a:ext cx="3514993" cy="3262407"/>
      </dsp:txXfrm>
    </dsp:sp>
    <dsp:sp modelId="{6E922989-F7C2-4A43-8237-9C757BD4133A}">
      <dsp:nvSpPr>
        <dsp:cNvPr id="0" name=""/>
        <dsp:cNvSpPr/>
      </dsp:nvSpPr>
      <dsp:spPr>
        <a:xfrm>
          <a:off x="3520147"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Coaching/</a:t>
          </a:r>
        </a:p>
        <a:p>
          <a:pPr marL="0" lvl="0" indent="0" algn="ctr" defTabSz="1600200">
            <a:lnSpc>
              <a:spcPct val="90000"/>
            </a:lnSpc>
            <a:spcBef>
              <a:spcPct val="0"/>
            </a:spcBef>
            <a:spcAft>
              <a:spcPct val="35000"/>
            </a:spcAft>
            <a:buNone/>
          </a:pPr>
          <a:r>
            <a:rPr lang="en-US" sz="3600" kern="1200" dirty="0"/>
            <a:t>Prompting</a:t>
          </a:r>
        </a:p>
      </dsp:txBody>
      <dsp:txXfrm>
        <a:off x="3520147" y="1553527"/>
        <a:ext cx="3514993" cy="3262407"/>
      </dsp:txXfrm>
    </dsp:sp>
    <dsp:sp modelId="{678DE44B-0551-FC4E-8B9E-7E60789003EE}">
      <dsp:nvSpPr>
        <dsp:cNvPr id="0" name=""/>
        <dsp:cNvSpPr/>
      </dsp:nvSpPr>
      <dsp:spPr>
        <a:xfrm>
          <a:off x="7035140"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Performance Feedback</a:t>
          </a:r>
        </a:p>
      </dsp:txBody>
      <dsp:txXfrm>
        <a:off x="7035140" y="1553527"/>
        <a:ext cx="3514993" cy="3262407"/>
      </dsp:txXfrm>
    </dsp:sp>
    <dsp:sp modelId="{7AB94DD3-CAF8-BD4F-A2B2-48810E4E705C}">
      <dsp:nvSpPr>
        <dsp:cNvPr id="0" name=""/>
        <dsp:cNvSpPr/>
      </dsp:nvSpPr>
      <dsp:spPr>
        <a:xfrm>
          <a:off x="0" y="4815935"/>
          <a:ext cx="10555288" cy="362489"/>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2DEFF-29C9-8F45-A348-80C63B3A48F6}">
      <dsp:nvSpPr>
        <dsp:cNvPr id="0" name=""/>
        <dsp:cNvSpPr/>
      </dsp:nvSpPr>
      <dsp:spPr>
        <a:xfrm>
          <a:off x="0" y="217081"/>
          <a:ext cx="5814526" cy="283278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After 3 months of a trial period, the Leadership Team shows staff ODR data and compares before and after PBIS implementation.</a:t>
          </a:r>
        </a:p>
      </dsp:txBody>
      <dsp:txXfrm>
        <a:off x="0" y="217081"/>
        <a:ext cx="5814526" cy="2832784"/>
      </dsp:txXfrm>
    </dsp:sp>
    <dsp:sp modelId="{425006F6-97E6-8642-99E9-D96B1148A37C}">
      <dsp:nvSpPr>
        <dsp:cNvPr id="0" name=""/>
        <dsp:cNvSpPr/>
      </dsp:nvSpPr>
      <dsp:spPr>
        <a:xfrm>
          <a:off x="3674421" y="3176057"/>
          <a:ext cx="5814526" cy="283278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Staff receive specific, supportive feedback and targeted coaching support, as needed, to promote consistency with following procedures.</a:t>
          </a:r>
        </a:p>
      </dsp:txBody>
      <dsp:txXfrm>
        <a:off x="3674421" y="3176057"/>
        <a:ext cx="5814526" cy="283278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F4447-B818-E645-9752-53F770592D1F}">
      <dsp:nvSpPr>
        <dsp:cNvPr id="0" name=""/>
        <dsp:cNvSpPr/>
      </dsp:nvSpPr>
      <dsp:spPr>
        <a:xfrm>
          <a:off x="2329927" y="2289438"/>
          <a:ext cx="91440" cy="830440"/>
        </a:xfrm>
        <a:custGeom>
          <a:avLst/>
          <a:gdLst/>
          <a:ahLst/>
          <a:cxnLst/>
          <a:rect l="0" t="0" r="0" b="0"/>
          <a:pathLst>
            <a:path>
              <a:moveTo>
                <a:pt x="45720" y="0"/>
              </a:moveTo>
              <a:lnTo>
                <a:pt x="45720" y="432320"/>
              </a:lnTo>
              <a:lnTo>
                <a:pt x="56374" y="432320"/>
              </a:lnTo>
              <a:lnTo>
                <a:pt x="56374" y="830440"/>
              </a:lnTo>
            </a:path>
          </a:pathLst>
        </a:custGeom>
        <a:noFill/>
        <a:ln w="79375" cap="flat" cmpd="sng" algn="ctr">
          <a:solidFill>
            <a:schemeClr val="accent5">
              <a:lumMod val="50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accent5">
                <a:lumMod val="50000"/>
              </a:schemeClr>
            </a:solidFill>
          </a:endParaRPr>
        </a:p>
      </dsp:txBody>
      <dsp:txXfrm>
        <a:off x="2354119" y="2700267"/>
        <a:ext cx="43055" cy="8782"/>
      </dsp:txXfrm>
    </dsp:sp>
    <dsp:sp modelId="{82DF06FC-69E1-1A43-9581-29D0BA858C28}">
      <dsp:nvSpPr>
        <dsp:cNvPr id="0" name=""/>
        <dsp:cNvSpPr/>
      </dsp:nvSpPr>
      <dsp:spPr>
        <a:xfrm>
          <a:off x="466313" y="38"/>
          <a:ext cx="3818667" cy="2291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accent5">
                  <a:lumMod val="50000"/>
                </a:schemeClr>
              </a:solidFill>
            </a:rPr>
            <a:t>FIRST...</a:t>
          </a:r>
        </a:p>
        <a:p>
          <a:pPr marL="228600" lvl="1" indent="-228600" algn="l" defTabSz="1022350">
            <a:lnSpc>
              <a:spcPct val="90000"/>
            </a:lnSpc>
            <a:spcBef>
              <a:spcPct val="0"/>
            </a:spcBef>
            <a:spcAft>
              <a:spcPct val="15000"/>
            </a:spcAft>
            <a:buChar char="•"/>
          </a:pPr>
          <a:r>
            <a:rPr lang="en-US" sz="2300" kern="1200" dirty="0"/>
            <a:t>Provide explicit training, coaching/prompting, and performance feedback</a:t>
          </a:r>
        </a:p>
      </dsp:txBody>
      <dsp:txXfrm>
        <a:off x="466313" y="38"/>
        <a:ext cx="3818667" cy="2291200"/>
      </dsp:txXfrm>
    </dsp:sp>
    <dsp:sp modelId="{5CA3EF1C-1AC4-7A49-BAEA-05D5F6DAEE1E}">
      <dsp:nvSpPr>
        <dsp:cNvPr id="0" name=""/>
        <dsp:cNvSpPr/>
      </dsp:nvSpPr>
      <dsp:spPr>
        <a:xfrm>
          <a:off x="476967" y="3152279"/>
          <a:ext cx="3818667" cy="2291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accent5">
                  <a:lumMod val="50000"/>
                </a:schemeClr>
              </a:solidFill>
            </a:rPr>
            <a:t>THEN...</a:t>
          </a:r>
        </a:p>
        <a:p>
          <a:pPr marL="228600" lvl="1" indent="-228600" algn="l" defTabSz="1022350">
            <a:lnSpc>
              <a:spcPct val="90000"/>
            </a:lnSpc>
            <a:spcBef>
              <a:spcPct val="0"/>
            </a:spcBef>
            <a:spcAft>
              <a:spcPct val="15000"/>
            </a:spcAft>
            <a:buChar char="•"/>
          </a:pPr>
          <a:r>
            <a:rPr lang="en-US" sz="2300" kern="1200" dirty="0"/>
            <a:t>Consider adding PBIS practices in evaluation procedures</a:t>
          </a:r>
        </a:p>
      </dsp:txBody>
      <dsp:txXfrm>
        <a:off x="476967" y="3152279"/>
        <a:ext cx="3818667" cy="22912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76789-354A-4846-9518-499CBC264890}">
      <dsp:nvSpPr>
        <dsp:cNvPr id="0" name=""/>
        <dsp:cNvSpPr/>
      </dsp:nvSpPr>
      <dsp:spPr>
        <a:xfrm rot="10800000">
          <a:off x="1718477" y="54976"/>
          <a:ext cx="6064862" cy="978628"/>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54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Gather positive-to-corrective educator/student interaction ratio data</a:t>
          </a:r>
        </a:p>
      </dsp:txBody>
      <dsp:txXfrm rot="10800000">
        <a:off x="1963134" y="54976"/>
        <a:ext cx="5820205" cy="978628"/>
      </dsp:txXfrm>
    </dsp:sp>
    <dsp:sp modelId="{959EF403-AF09-834B-9323-30C7F2DE62EC}">
      <dsp:nvSpPr>
        <dsp:cNvPr id="0" name=""/>
        <dsp:cNvSpPr/>
      </dsp:nvSpPr>
      <dsp:spPr>
        <a:xfrm>
          <a:off x="1282958" y="202"/>
          <a:ext cx="978628" cy="978628"/>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074F9-517C-7A42-89E4-05F6908A9E71}">
      <dsp:nvSpPr>
        <dsp:cNvPr id="0" name=""/>
        <dsp:cNvSpPr/>
      </dsp:nvSpPr>
      <dsp:spPr>
        <a:xfrm rot="10800000">
          <a:off x="1772272" y="1258803"/>
          <a:ext cx="6064862" cy="978628"/>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54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Share amount of time spent actively supervising during cafeteria duty</a:t>
          </a:r>
        </a:p>
      </dsp:txBody>
      <dsp:txXfrm rot="10800000">
        <a:off x="2016929" y="1258803"/>
        <a:ext cx="5820205" cy="978628"/>
      </dsp:txXfrm>
    </dsp:sp>
    <dsp:sp modelId="{8769CF31-0FCC-2245-A9E1-912BD318AB20}">
      <dsp:nvSpPr>
        <dsp:cNvPr id="0" name=""/>
        <dsp:cNvSpPr/>
      </dsp:nvSpPr>
      <dsp:spPr>
        <a:xfrm>
          <a:off x="1282958" y="1258803"/>
          <a:ext cx="978628" cy="978628"/>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A421A9-9E89-8648-94DB-7F9183490D7B}">
      <dsp:nvSpPr>
        <dsp:cNvPr id="0" name=""/>
        <dsp:cNvSpPr/>
      </dsp:nvSpPr>
      <dsp:spPr>
        <a:xfrm rot="10800000">
          <a:off x="1772272" y="2517403"/>
          <a:ext cx="6064862" cy="978628"/>
        </a:xfrm>
        <a:prstGeom prst="homePlat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54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Count number of specific praise statements provided during a lesson</a:t>
          </a:r>
        </a:p>
      </dsp:txBody>
      <dsp:txXfrm rot="10800000">
        <a:off x="2016929" y="2517403"/>
        <a:ext cx="5820205" cy="978628"/>
      </dsp:txXfrm>
    </dsp:sp>
    <dsp:sp modelId="{118BD7B6-7B20-9F44-AB05-E343CB25A040}">
      <dsp:nvSpPr>
        <dsp:cNvPr id="0" name=""/>
        <dsp:cNvSpPr/>
      </dsp:nvSpPr>
      <dsp:spPr>
        <a:xfrm>
          <a:off x="1282958" y="2517403"/>
          <a:ext cx="978628" cy="978628"/>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FE9D8-C496-A647-A319-08C4FF69F7E8}">
      <dsp:nvSpPr>
        <dsp:cNvPr id="0" name=""/>
        <dsp:cNvSpPr/>
      </dsp:nvSpPr>
      <dsp:spPr>
        <a:xfrm>
          <a:off x="0" y="21795"/>
          <a:ext cx="10555288" cy="1553527"/>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First, identify what staff need to know, then, provide…</a:t>
          </a:r>
        </a:p>
      </dsp:txBody>
      <dsp:txXfrm>
        <a:off x="0" y="21795"/>
        <a:ext cx="10555288" cy="1553527"/>
      </dsp:txXfrm>
    </dsp:sp>
    <dsp:sp modelId="{153D09E4-796C-1546-92A9-0C28E8850574}">
      <dsp:nvSpPr>
        <dsp:cNvPr id="0" name=""/>
        <dsp:cNvSpPr/>
      </dsp:nvSpPr>
      <dsp:spPr>
        <a:xfrm>
          <a:off x="5153"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Explicit Training</a:t>
          </a:r>
        </a:p>
      </dsp:txBody>
      <dsp:txXfrm>
        <a:off x="5153" y="1553527"/>
        <a:ext cx="3514993" cy="3262407"/>
      </dsp:txXfrm>
    </dsp:sp>
    <dsp:sp modelId="{6E922989-F7C2-4A43-8237-9C757BD4133A}">
      <dsp:nvSpPr>
        <dsp:cNvPr id="0" name=""/>
        <dsp:cNvSpPr/>
      </dsp:nvSpPr>
      <dsp:spPr>
        <a:xfrm>
          <a:off x="3520147"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Coaching/</a:t>
          </a:r>
        </a:p>
        <a:p>
          <a:pPr marL="0" lvl="0" indent="0" algn="ctr" defTabSz="1600200">
            <a:lnSpc>
              <a:spcPct val="90000"/>
            </a:lnSpc>
            <a:spcBef>
              <a:spcPct val="0"/>
            </a:spcBef>
            <a:spcAft>
              <a:spcPct val="35000"/>
            </a:spcAft>
            <a:buNone/>
          </a:pPr>
          <a:r>
            <a:rPr lang="en-US" sz="3600" kern="1200" dirty="0"/>
            <a:t>Prompting</a:t>
          </a:r>
        </a:p>
      </dsp:txBody>
      <dsp:txXfrm>
        <a:off x="3520147" y="1553527"/>
        <a:ext cx="3514993" cy="3262407"/>
      </dsp:txXfrm>
    </dsp:sp>
    <dsp:sp modelId="{678DE44B-0551-FC4E-8B9E-7E60789003EE}">
      <dsp:nvSpPr>
        <dsp:cNvPr id="0" name=""/>
        <dsp:cNvSpPr/>
      </dsp:nvSpPr>
      <dsp:spPr>
        <a:xfrm>
          <a:off x="7035140" y="1553527"/>
          <a:ext cx="3514993" cy="3262407"/>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Performance Feedback</a:t>
          </a:r>
        </a:p>
      </dsp:txBody>
      <dsp:txXfrm>
        <a:off x="7035140" y="1553527"/>
        <a:ext cx="3514993" cy="3262407"/>
      </dsp:txXfrm>
    </dsp:sp>
    <dsp:sp modelId="{7AB94DD3-CAF8-BD4F-A2B2-48810E4E705C}">
      <dsp:nvSpPr>
        <dsp:cNvPr id="0" name=""/>
        <dsp:cNvSpPr/>
      </dsp:nvSpPr>
      <dsp:spPr>
        <a:xfrm>
          <a:off x="0" y="4815935"/>
          <a:ext cx="10555288" cy="362489"/>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E8F45-A724-6446-AC73-4F5B2AFB16DB}">
      <dsp:nvSpPr>
        <dsp:cNvPr id="0" name=""/>
        <dsp:cNvSpPr/>
      </dsp:nvSpPr>
      <dsp:spPr>
        <a:xfrm>
          <a:off x="770399" y="0"/>
          <a:ext cx="8731200" cy="424720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1A920-697B-824C-9BB9-B262050B7CED}">
      <dsp:nvSpPr>
        <dsp:cNvPr id="0" name=""/>
        <dsp:cNvSpPr/>
      </dsp:nvSpPr>
      <dsp:spPr>
        <a:xfrm>
          <a:off x="5015" y="1274162"/>
          <a:ext cx="3310312" cy="169888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Allows comparisons between groups (e.g., grade, gender, (dis)ability, race/ethnicity, etc.)</a:t>
          </a:r>
          <a:endParaRPr lang="en-US" sz="2400" kern="1200"/>
        </a:p>
      </dsp:txBody>
      <dsp:txXfrm>
        <a:off x="87948" y="1357095"/>
        <a:ext cx="3144446" cy="1533016"/>
      </dsp:txXfrm>
    </dsp:sp>
    <dsp:sp modelId="{CCC0D69D-87CC-3A4E-9D05-AF7C18FF2C8D}">
      <dsp:nvSpPr>
        <dsp:cNvPr id="0" name=""/>
        <dsp:cNvSpPr/>
      </dsp:nvSpPr>
      <dsp:spPr>
        <a:xfrm>
          <a:off x="3480843" y="1274162"/>
          <a:ext cx="3310312" cy="169888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Facilitates development of precise problem statements</a:t>
          </a:r>
          <a:endParaRPr lang="en-US" sz="2500" kern="1200"/>
        </a:p>
      </dsp:txBody>
      <dsp:txXfrm>
        <a:off x="3563776" y="1357095"/>
        <a:ext cx="3144446" cy="1533016"/>
      </dsp:txXfrm>
    </dsp:sp>
    <dsp:sp modelId="{12154F80-DDB8-DD4D-8F6E-F4FCA02DAE0E}">
      <dsp:nvSpPr>
        <dsp:cNvPr id="0" name=""/>
        <dsp:cNvSpPr/>
      </dsp:nvSpPr>
      <dsp:spPr>
        <a:xfrm>
          <a:off x="6956671" y="1274162"/>
          <a:ext cx="3310312" cy="169888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Supports equitable decision-making</a:t>
          </a:r>
          <a:endParaRPr lang="en-US" sz="2500" kern="1200"/>
        </a:p>
      </dsp:txBody>
      <dsp:txXfrm>
        <a:off x="7039604" y="1357095"/>
        <a:ext cx="3144446" cy="15330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2FCB1-1184-594C-9BA5-64CB9FF0FF58}">
      <dsp:nvSpPr>
        <dsp:cNvPr id="0" name=""/>
        <dsp:cNvSpPr/>
      </dsp:nvSpPr>
      <dsp:spPr>
        <a:xfrm>
          <a:off x="9028" y="14168"/>
          <a:ext cx="2698406" cy="161904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Identify a question</a:t>
          </a:r>
          <a:endParaRPr lang="en-US" sz="2500" kern="1200"/>
        </a:p>
      </dsp:txBody>
      <dsp:txXfrm>
        <a:off x="56448" y="61588"/>
        <a:ext cx="2603566" cy="1524203"/>
      </dsp:txXfrm>
    </dsp:sp>
    <dsp:sp modelId="{585CE7F1-0ACC-A448-8370-90B6A61211DB}">
      <dsp:nvSpPr>
        <dsp:cNvPr id="0" name=""/>
        <dsp:cNvSpPr/>
      </dsp:nvSpPr>
      <dsp:spPr>
        <a:xfrm>
          <a:off x="2977275" y="489088"/>
          <a:ext cx="572062" cy="669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977275" y="622929"/>
        <a:ext cx="400443" cy="401522"/>
      </dsp:txXfrm>
    </dsp:sp>
    <dsp:sp modelId="{AF441A45-57B9-A94A-B458-E55628048A82}">
      <dsp:nvSpPr>
        <dsp:cNvPr id="0" name=""/>
        <dsp:cNvSpPr/>
      </dsp:nvSpPr>
      <dsp:spPr>
        <a:xfrm>
          <a:off x="3786796" y="14168"/>
          <a:ext cx="2698406" cy="161904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Identify the data source</a:t>
          </a:r>
          <a:endParaRPr lang="en-US" sz="2500" kern="1200" dirty="0"/>
        </a:p>
      </dsp:txBody>
      <dsp:txXfrm>
        <a:off x="3834216" y="61588"/>
        <a:ext cx="2603566" cy="1524203"/>
      </dsp:txXfrm>
    </dsp:sp>
    <dsp:sp modelId="{60732846-9901-AA43-ADFC-38939424EF94}">
      <dsp:nvSpPr>
        <dsp:cNvPr id="0" name=""/>
        <dsp:cNvSpPr/>
      </dsp:nvSpPr>
      <dsp:spPr>
        <a:xfrm>
          <a:off x="6755043" y="489088"/>
          <a:ext cx="572062" cy="6692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55043" y="622929"/>
        <a:ext cx="400443" cy="401522"/>
      </dsp:txXfrm>
    </dsp:sp>
    <dsp:sp modelId="{44DAAB2D-CCB5-A44B-A86E-FD228FC474F4}">
      <dsp:nvSpPr>
        <dsp:cNvPr id="0" name=""/>
        <dsp:cNvSpPr/>
      </dsp:nvSpPr>
      <dsp:spPr>
        <a:xfrm>
          <a:off x="7564565" y="14168"/>
          <a:ext cx="2698406" cy="161904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a:t>Disaggregate the data to answer the question</a:t>
          </a:r>
          <a:endParaRPr lang="en-US" sz="2500" kern="1200"/>
        </a:p>
      </dsp:txBody>
      <dsp:txXfrm>
        <a:off x="7611985" y="61588"/>
        <a:ext cx="2603566" cy="152420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2FCB1-1184-594C-9BA5-64CB9FF0FF58}">
      <dsp:nvSpPr>
        <dsp:cNvPr id="0" name=""/>
        <dsp:cNvSpPr/>
      </dsp:nvSpPr>
      <dsp:spPr>
        <a:xfrm>
          <a:off x="9028" y="327514"/>
          <a:ext cx="2698406" cy="16190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i="0" kern="1200" dirty="0"/>
            <a:t>Do </a:t>
          </a:r>
          <a:r>
            <a:rPr lang="en-US" sz="2600" b="0" i="0" kern="1200" dirty="0">
              <a:latin typeface="Arial"/>
            </a:rPr>
            <a:t>our LGBTQ+ students</a:t>
          </a:r>
          <a:r>
            <a:rPr lang="en-US" sz="2600" b="0" i="0" kern="1200" dirty="0"/>
            <a:t> feel safe at school?</a:t>
          </a:r>
          <a:endParaRPr lang="en-US" sz="2600" kern="1200" dirty="0"/>
        </a:p>
      </dsp:txBody>
      <dsp:txXfrm>
        <a:off x="56448" y="374934"/>
        <a:ext cx="2603566" cy="1524203"/>
      </dsp:txXfrm>
    </dsp:sp>
    <dsp:sp modelId="{585CE7F1-0ACC-A448-8370-90B6A61211DB}">
      <dsp:nvSpPr>
        <dsp:cNvPr id="0" name=""/>
        <dsp:cNvSpPr/>
      </dsp:nvSpPr>
      <dsp:spPr>
        <a:xfrm>
          <a:off x="2977275" y="802433"/>
          <a:ext cx="572062" cy="66920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77275" y="936274"/>
        <a:ext cx="400443" cy="401522"/>
      </dsp:txXfrm>
    </dsp:sp>
    <dsp:sp modelId="{AF441A45-57B9-A94A-B458-E55628048A82}">
      <dsp:nvSpPr>
        <dsp:cNvPr id="0" name=""/>
        <dsp:cNvSpPr/>
      </dsp:nvSpPr>
      <dsp:spPr>
        <a:xfrm>
          <a:off x="3786796" y="327514"/>
          <a:ext cx="2698406" cy="16190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dirty="0"/>
            <a:t>School Climate Survey</a:t>
          </a:r>
          <a:endParaRPr lang="en-US" sz="2600" kern="1200" dirty="0"/>
        </a:p>
      </dsp:txBody>
      <dsp:txXfrm>
        <a:off x="3834216" y="374934"/>
        <a:ext cx="2603566" cy="1524203"/>
      </dsp:txXfrm>
    </dsp:sp>
    <dsp:sp modelId="{60732846-9901-AA43-ADFC-38939424EF94}">
      <dsp:nvSpPr>
        <dsp:cNvPr id="0" name=""/>
        <dsp:cNvSpPr/>
      </dsp:nvSpPr>
      <dsp:spPr>
        <a:xfrm>
          <a:off x="6755043" y="802433"/>
          <a:ext cx="572062" cy="66920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755043" y="936274"/>
        <a:ext cx="400443" cy="401522"/>
      </dsp:txXfrm>
    </dsp:sp>
    <dsp:sp modelId="{44DAAB2D-CCB5-A44B-A86E-FD228FC474F4}">
      <dsp:nvSpPr>
        <dsp:cNvPr id="0" name=""/>
        <dsp:cNvSpPr/>
      </dsp:nvSpPr>
      <dsp:spPr>
        <a:xfrm>
          <a:off x="7564565" y="327514"/>
          <a:ext cx="2698406" cy="16190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dirty="0"/>
            <a:t>Disaggregate by gender identity</a:t>
          </a:r>
          <a:endParaRPr lang="en-US" sz="2600" kern="1200" dirty="0"/>
        </a:p>
      </dsp:txBody>
      <dsp:txXfrm>
        <a:off x="7611985" y="374934"/>
        <a:ext cx="2603566" cy="152420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2FCB1-1184-594C-9BA5-64CB9FF0FF58}">
      <dsp:nvSpPr>
        <dsp:cNvPr id="0" name=""/>
        <dsp:cNvSpPr/>
      </dsp:nvSpPr>
      <dsp:spPr>
        <a:xfrm>
          <a:off x="9028" y="327514"/>
          <a:ext cx="2698406" cy="16190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Are racial groups chronically absent at the same rate?</a:t>
          </a:r>
          <a:endParaRPr lang="en-US" sz="2500" kern="1200" dirty="0"/>
        </a:p>
      </dsp:txBody>
      <dsp:txXfrm>
        <a:off x="56448" y="374934"/>
        <a:ext cx="2603566" cy="1524203"/>
      </dsp:txXfrm>
    </dsp:sp>
    <dsp:sp modelId="{585CE7F1-0ACC-A448-8370-90B6A61211DB}">
      <dsp:nvSpPr>
        <dsp:cNvPr id="0" name=""/>
        <dsp:cNvSpPr/>
      </dsp:nvSpPr>
      <dsp:spPr>
        <a:xfrm>
          <a:off x="2977275" y="802433"/>
          <a:ext cx="572062" cy="66920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977275" y="936274"/>
        <a:ext cx="400443" cy="401522"/>
      </dsp:txXfrm>
    </dsp:sp>
    <dsp:sp modelId="{AF441A45-57B9-A94A-B458-E55628048A82}">
      <dsp:nvSpPr>
        <dsp:cNvPr id="0" name=""/>
        <dsp:cNvSpPr/>
      </dsp:nvSpPr>
      <dsp:spPr>
        <a:xfrm>
          <a:off x="3786796" y="327514"/>
          <a:ext cx="2698406" cy="16190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Attendance</a:t>
          </a:r>
          <a:endParaRPr lang="en-US" sz="2500" kern="1200" dirty="0"/>
        </a:p>
      </dsp:txBody>
      <dsp:txXfrm>
        <a:off x="3834216" y="374934"/>
        <a:ext cx="2603566" cy="1524203"/>
      </dsp:txXfrm>
    </dsp:sp>
    <dsp:sp modelId="{60732846-9901-AA43-ADFC-38939424EF94}">
      <dsp:nvSpPr>
        <dsp:cNvPr id="0" name=""/>
        <dsp:cNvSpPr/>
      </dsp:nvSpPr>
      <dsp:spPr>
        <a:xfrm>
          <a:off x="6755043" y="802433"/>
          <a:ext cx="572062" cy="66920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55043" y="936274"/>
        <a:ext cx="400443" cy="401522"/>
      </dsp:txXfrm>
    </dsp:sp>
    <dsp:sp modelId="{44DAAB2D-CCB5-A44B-A86E-FD228FC474F4}">
      <dsp:nvSpPr>
        <dsp:cNvPr id="0" name=""/>
        <dsp:cNvSpPr/>
      </dsp:nvSpPr>
      <dsp:spPr>
        <a:xfrm>
          <a:off x="7564565" y="327514"/>
          <a:ext cx="2698406" cy="16190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Disaggregate by race</a:t>
          </a:r>
          <a:endParaRPr lang="en-US" sz="2500" kern="1200" dirty="0"/>
        </a:p>
      </dsp:txBody>
      <dsp:txXfrm>
        <a:off x="7611985" y="374934"/>
        <a:ext cx="2603566" cy="1524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6D315-ACFA-0041-A804-352B8169D516}">
      <dsp:nvSpPr>
        <dsp:cNvPr id="0" name=""/>
        <dsp:cNvSpPr/>
      </dsp:nvSpPr>
      <dsp:spPr>
        <a:xfrm>
          <a:off x="824" y="23387"/>
          <a:ext cx="3215112" cy="1929067"/>
        </a:xfrm>
        <a:prstGeom prst="rect">
          <a:avLst/>
        </a:prstGeom>
        <a:solidFill>
          <a:schemeClr val="accent2">
            <a:hueOff val="0"/>
            <a:satOff val="0"/>
            <a:lumOff val="0"/>
            <a:alpha val="49831"/>
          </a:schemeClr>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Behavior is communication.</a:t>
          </a:r>
        </a:p>
      </dsp:txBody>
      <dsp:txXfrm>
        <a:off x="824" y="23387"/>
        <a:ext cx="3215112" cy="1929067"/>
      </dsp:txXfrm>
    </dsp:sp>
    <dsp:sp modelId="{DA4FEA85-6722-CF44-BC65-549EF23DF04E}">
      <dsp:nvSpPr>
        <dsp:cNvPr id="0" name=""/>
        <dsp:cNvSpPr/>
      </dsp:nvSpPr>
      <dsp:spPr>
        <a:xfrm>
          <a:off x="3537448" y="23387"/>
          <a:ext cx="3215112" cy="1929067"/>
        </a:xfrm>
        <a:prstGeom prst="rect">
          <a:avLst/>
        </a:prstGeom>
        <a:solidFill>
          <a:schemeClr val="accent1">
            <a:alpha val="5044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bg1"/>
              </a:solidFill>
            </a:rPr>
            <a:t>Behavior occurs in the context of an antecedent and consequence. </a:t>
          </a:r>
        </a:p>
      </dsp:txBody>
      <dsp:txXfrm>
        <a:off x="3537448" y="23387"/>
        <a:ext cx="3215112" cy="1929067"/>
      </dsp:txXfrm>
    </dsp:sp>
    <dsp:sp modelId="{C359A428-A356-6941-BF0B-E936277F3D51}">
      <dsp:nvSpPr>
        <dsp:cNvPr id="0" name=""/>
        <dsp:cNvSpPr/>
      </dsp:nvSpPr>
      <dsp:spPr>
        <a:xfrm>
          <a:off x="824" y="2273966"/>
          <a:ext cx="3215112" cy="1929067"/>
        </a:xfrm>
        <a:prstGeom prst="rect">
          <a:avLst/>
        </a:prstGeom>
        <a:solidFill>
          <a:schemeClr val="accent4">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Behavior is learned (function).</a:t>
          </a:r>
        </a:p>
      </dsp:txBody>
      <dsp:txXfrm>
        <a:off x="824" y="2273966"/>
        <a:ext cx="3215112" cy="1929067"/>
      </dsp:txXfrm>
    </dsp:sp>
    <dsp:sp modelId="{23272C58-DAE8-7848-850B-6255C7F693B2}">
      <dsp:nvSpPr>
        <dsp:cNvPr id="0" name=""/>
        <dsp:cNvSpPr/>
      </dsp:nvSpPr>
      <dsp:spPr>
        <a:xfrm>
          <a:off x="3537448" y="2273966"/>
          <a:ext cx="3215112" cy="1929067"/>
        </a:xfrm>
        <a:prstGeom prst="rect">
          <a:avLst/>
        </a:prstGeom>
        <a:solidFill>
          <a:schemeClr val="accent5">
            <a:hueOff val="0"/>
            <a:satOff val="0"/>
            <a:lumOff val="0"/>
            <a:alpha val="49832"/>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bg1"/>
              </a:solidFill>
            </a:rPr>
            <a:t>Behavior is lawful (function).</a:t>
          </a:r>
        </a:p>
      </dsp:txBody>
      <dsp:txXfrm>
        <a:off x="3537448" y="2273966"/>
        <a:ext cx="3215112" cy="1929067"/>
      </dsp:txXfrm>
    </dsp:sp>
    <dsp:sp modelId="{CDD1949F-6312-C54E-8A66-9AD01A027021}">
      <dsp:nvSpPr>
        <dsp:cNvPr id="0" name=""/>
        <dsp:cNvSpPr/>
      </dsp:nvSpPr>
      <dsp:spPr>
        <a:xfrm>
          <a:off x="824" y="4524545"/>
          <a:ext cx="3215112" cy="1929067"/>
        </a:xfrm>
        <a:prstGeom prst="rect">
          <a:avLst/>
        </a:prstGeom>
        <a:solidFill>
          <a:schemeClr val="accent5">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Behavior is escalated through successive interactions (practice).</a:t>
          </a:r>
        </a:p>
      </dsp:txBody>
      <dsp:txXfrm>
        <a:off x="824" y="4524545"/>
        <a:ext cx="3215112" cy="1929067"/>
      </dsp:txXfrm>
    </dsp:sp>
    <dsp:sp modelId="{B4E428A4-77C3-BE48-94A4-333F3639B5D5}">
      <dsp:nvSpPr>
        <dsp:cNvPr id="0" name=""/>
        <dsp:cNvSpPr/>
      </dsp:nvSpPr>
      <dsp:spPr>
        <a:xfrm>
          <a:off x="3537448" y="4524545"/>
          <a:ext cx="3215112" cy="1929067"/>
        </a:xfrm>
        <a:prstGeom prst="rect">
          <a:avLst/>
        </a:prstGeom>
        <a:solidFill>
          <a:schemeClr val="accent1">
            <a:alpha val="4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bg1"/>
              </a:solidFill>
            </a:rPr>
            <a:t>Behavior can be changed through an instructional approach.</a:t>
          </a:r>
        </a:p>
      </dsp:txBody>
      <dsp:txXfrm>
        <a:off x="3537448" y="4524545"/>
        <a:ext cx="3215112" cy="192906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2FCB1-1184-594C-9BA5-64CB9FF0FF58}">
      <dsp:nvSpPr>
        <dsp:cNvPr id="0" name=""/>
        <dsp:cNvSpPr/>
      </dsp:nvSpPr>
      <dsp:spPr>
        <a:xfrm>
          <a:off x="9028" y="327514"/>
          <a:ext cx="2698406" cy="16190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Are students with disabilities being referred at the same rate?</a:t>
          </a:r>
          <a:endParaRPr lang="en-US" sz="2500" kern="1200" dirty="0"/>
        </a:p>
      </dsp:txBody>
      <dsp:txXfrm>
        <a:off x="56448" y="374934"/>
        <a:ext cx="2603566" cy="1524203"/>
      </dsp:txXfrm>
    </dsp:sp>
    <dsp:sp modelId="{585CE7F1-0ACC-A448-8370-90B6A61211DB}">
      <dsp:nvSpPr>
        <dsp:cNvPr id="0" name=""/>
        <dsp:cNvSpPr/>
      </dsp:nvSpPr>
      <dsp:spPr>
        <a:xfrm>
          <a:off x="2977275" y="802433"/>
          <a:ext cx="572062" cy="66920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977275" y="936274"/>
        <a:ext cx="400443" cy="401522"/>
      </dsp:txXfrm>
    </dsp:sp>
    <dsp:sp modelId="{AF441A45-57B9-A94A-B458-E55628048A82}">
      <dsp:nvSpPr>
        <dsp:cNvPr id="0" name=""/>
        <dsp:cNvSpPr/>
      </dsp:nvSpPr>
      <dsp:spPr>
        <a:xfrm>
          <a:off x="3786796" y="327514"/>
          <a:ext cx="2698406" cy="16190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Office Discipline Referrals</a:t>
          </a:r>
          <a:endParaRPr lang="en-US" sz="2500" kern="1200" dirty="0"/>
        </a:p>
      </dsp:txBody>
      <dsp:txXfrm>
        <a:off x="3834216" y="374934"/>
        <a:ext cx="2603566" cy="1524203"/>
      </dsp:txXfrm>
    </dsp:sp>
    <dsp:sp modelId="{60732846-9901-AA43-ADFC-38939424EF94}">
      <dsp:nvSpPr>
        <dsp:cNvPr id="0" name=""/>
        <dsp:cNvSpPr/>
      </dsp:nvSpPr>
      <dsp:spPr>
        <a:xfrm>
          <a:off x="6755043" y="802433"/>
          <a:ext cx="572062" cy="66920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55043" y="936274"/>
        <a:ext cx="400443" cy="401522"/>
      </dsp:txXfrm>
    </dsp:sp>
    <dsp:sp modelId="{44DAAB2D-CCB5-A44B-A86E-FD228FC474F4}">
      <dsp:nvSpPr>
        <dsp:cNvPr id="0" name=""/>
        <dsp:cNvSpPr/>
      </dsp:nvSpPr>
      <dsp:spPr>
        <a:xfrm>
          <a:off x="7564565" y="327514"/>
          <a:ext cx="2698406" cy="16190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Disaggregate by disability status</a:t>
          </a:r>
          <a:endParaRPr lang="en-US" sz="2500" kern="1200" dirty="0"/>
        </a:p>
      </dsp:txBody>
      <dsp:txXfrm>
        <a:off x="7611985" y="374934"/>
        <a:ext cx="2603566" cy="152420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6C934-74C6-1641-9979-B17AD5B0ED3B}">
      <dsp:nvSpPr>
        <dsp:cNvPr id="0" name=""/>
        <dsp:cNvSpPr/>
      </dsp:nvSpPr>
      <dsp:spPr>
        <a:xfrm>
          <a:off x="7964705" y="382750"/>
          <a:ext cx="2525360" cy="25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EVALUATE</a:t>
          </a:r>
        </a:p>
        <a:p>
          <a:pPr marL="171450" lvl="1" indent="-171450" algn="l" defTabSz="800100">
            <a:lnSpc>
              <a:spcPct val="90000"/>
            </a:lnSpc>
            <a:spcBef>
              <a:spcPct val="0"/>
            </a:spcBef>
            <a:spcAft>
              <a:spcPct val="15000"/>
            </a:spcAft>
            <a:buChar char="•"/>
          </a:pPr>
          <a:r>
            <a:rPr lang="en-US" sz="1800" b="1" kern="1200" dirty="0">
              <a:solidFill>
                <a:schemeClr val="bg1"/>
              </a:solidFill>
            </a:rPr>
            <a:t>Identify problems with precision</a:t>
          </a:r>
        </a:p>
        <a:p>
          <a:pPr marL="171450" lvl="1" indent="-171450" algn="l" defTabSz="800100">
            <a:lnSpc>
              <a:spcPct val="90000"/>
            </a:lnSpc>
            <a:spcBef>
              <a:spcPct val="0"/>
            </a:spcBef>
            <a:spcAft>
              <a:spcPct val="15000"/>
            </a:spcAft>
            <a:buChar char="•"/>
          </a:pPr>
          <a:r>
            <a:rPr lang="en-US" sz="1800" b="1" kern="1200" dirty="0">
              <a:solidFill>
                <a:schemeClr val="bg1"/>
              </a:solidFill>
            </a:rPr>
            <a:t>Reassess &amp; revise solution(s) as needed</a:t>
          </a:r>
        </a:p>
        <a:p>
          <a:pPr marL="171450" lvl="1" indent="-171450" algn="l" defTabSz="800100" rtl="0">
            <a:lnSpc>
              <a:spcPct val="90000"/>
            </a:lnSpc>
            <a:spcBef>
              <a:spcPct val="0"/>
            </a:spcBef>
            <a:spcAft>
              <a:spcPct val="15000"/>
            </a:spcAft>
            <a:buChar char="•"/>
          </a:pPr>
          <a:r>
            <a:rPr lang="en-US" sz="1800" b="1" kern="1200" dirty="0">
              <a:solidFill>
                <a:schemeClr val="bg1"/>
              </a:solidFill>
            </a:rPr>
            <a:t>Monitor outcomes and compare to goal(s)</a:t>
          </a:r>
        </a:p>
      </dsp:txBody>
      <dsp:txXfrm>
        <a:off x="7964705" y="382750"/>
        <a:ext cx="2525360" cy="2525360"/>
      </dsp:txXfrm>
    </dsp:sp>
    <dsp:sp modelId="{E6EBB98A-2B90-2D4F-8268-767B7F319BFB}">
      <dsp:nvSpPr>
        <dsp:cNvPr id="0" name=""/>
        <dsp:cNvSpPr/>
      </dsp:nvSpPr>
      <dsp:spPr>
        <a:xfrm>
          <a:off x="4057773" y="-1028279"/>
          <a:ext cx="5970073" cy="5970073"/>
        </a:xfrm>
        <a:prstGeom prst="circularArrow">
          <a:avLst>
            <a:gd name="adj1" fmla="val 8249"/>
            <a:gd name="adj2" fmla="val 576126"/>
            <a:gd name="adj3" fmla="val 4052796"/>
            <a:gd name="adj4" fmla="val 1335953"/>
            <a:gd name="adj5" fmla="val 9623"/>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0D1E2-E794-1247-B702-C7BB82511EDE}">
      <dsp:nvSpPr>
        <dsp:cNvPr id="0" name=""/>
        <dsp:cNvSpPr/>
      </dsp:nvSpPr>
      <dsp:spPr>
        <a:xfrm>
          <a:off x="5291201" y="3611455"/>
          <a:ext cx="2525360" cy="25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PLAN</a:t>
          </a:r>
        </a:p>
        <a:p>
          <a:pPr marL="171450" lvl="1" indent="-171450" algn="l" defTabSz="800100">
            <a:lnSpc>
              <a:spcPct val="90000"/>
            </a:lnSpc>
            <a:spcBef>
              <a:spcPct val="0"/>
            </a:spcBef>
            <a:spcAft>
              <a:spcPct val="15000"/>
            </a:spcAft>
            <a:buChar char="•"/>
          </a:pPr>
          <a:r>
            <a:rPr lang="en-US" sz="1800" b="1" kern="1200" dirty="0">
              <a:solidFill>
                <a:schemeClr val="bg1"/>
              </a:solidFill>
            </a:rPr>
            <a:t>Establish goal(s)</a:t>
          </a:r>
        </a:p>
        <a:p>
          <a:pPr marL="171450" lvl="1" indent="-171450" algn="l" defTabSz="800100">
            <a:lnSpc>
              <a:spcPct val="90000"/>
            </a:lnSpc>
            <a:spcBef>
              <a:spcPct val="0"/>
            </a:spcBef>
            <a:spcAft>
              <a:spcPct val="15000"/>
            </a:spcAft>
            <a:buChar char="•"/>
          </a:pPr>
          <a:r>
            <a:rPr lang="en-US" sz="1800" b="1" kern="1200" dirty="0">
              <a:solidFill>
                <a:schemeClr val="accent5"/>
              </a:solidFill>
            </a:rPr>
            <a:t>Develop solution(s)</a:t>
          </a:r>
        </a:p>
      </dsp:txBody>
      <dsp:txXfrm>
        <a:off x="5291201" y="3611455"/>
        <a:ext cx="2525360" cy="2525360"/>
      </dsp:txXfrm>
    </dsp:sp>
    <dsp:sp modelId="{61E25749-4CDE-2A4E-B703-78ED98CDD113}">
      <dsp:nvSpPr>
        <dsp:cNvPr id="0" name=""/>
        <dsp:cNvSpPr/>
      </dsp:nvSpPr>
      <dsp:spPr>
        <a:xfrm>
          <a:off x="2329058" y="-1128120"/>
          <a:ext cx="5970073" cy="5970073"/>
        </a:xfrm>
        <a:prstGeom prst="circularArrow">
          <a:avLst>
            <a:gd name="adj1" fmla="val 8249"/>
            <a:gd name="adj2" fmla="val 576126"/>
            <a:gd name="adj3" fmla="val 8561772"/>
            <a:gd name="adj4" fmla="val 5737036"/>
            <a:gd name="adj5" fmla="val 9623"/>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BBFAB-D99E-1048-9D5D-5B79D7B8C8AC}">
      <dsp:nvSpPr>
        <dsp:cNvPr id="0" name=""/>
        <dsp:cNvSpPr/>
      </dsp:nvSpPr>
      <dsp:spPr>
        <a:xfrm>
          <a:off x="2305078" y="586308"/>
          <a:ext cx="2525360" cy="25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1"/>
              </a:solidFill>
            </a:rPr>
            <a:t>IMPLEMENT</a:t>
          </a:r>
        </a:p>
        <a:p>
          <a:pPr marL="171450" lvl="1" indent="-171450" algn="l" defTabSz="800100">
            <a:lnSpc>
              <a:spcPct val="90000"/>
            </a:lnSpc>
            <a:spcBef>
              <a:spcPct val="0"/>
            </a:spcBef>
            <a:spcAft>
              <a:spcPct val="15000"/>
            </a:spcAft>
            <a:buChar char="•"/>
          </a:pPr>
          <a:r>
            <a:rPr lang="en-US" sz="1800" b="1" kern="1200" dirty="0">
              <a:solidFill>
                <a:schemeClr val="bg1"/>
              </a:solidFill>
            </a:rPr>
            <a:t>Implement solution(s) with integrity and fidelity</a:t>
          </a:r>
        </a:p>
      </dsp:txBody>
      <dsp:txXfrm>
        <a:off x="2305078" y="586308"/>
        <a:ext cx="2525360" cy="2525360"/>
      </dsp:txXfrm>
    </dsp:sp>
    <dsp:sp modelId="{F6DA09ED-F769-8547-8735-CAAADCD538C1}">
      <dsp:nvSpPr>
        <dsp:cNvPr id="0" name=""/>
        <dsp:cNvSpPr/>
      </dsp:nvSpPr>
      <dsp:spPr>
        <a:xfrm>
          <a:off x="2909433" y="-816716"/>
          <a:ext cx="5970073" cy="5970073"/>
        </a:xfrm>
        <a:prstGeom prst="circularArrow">
          <a:avLst>
            <a:gd name="adj1" fmla="val 8249"/>
            <a:gd name="adj2" fmla="val 576126"/>
            <a:gd name="adj3" fmla="val 18264637"/>
            <a:gd name="adj4" fmla="val 13170334"/>
            <a:gd name="adj5" fmla="val 962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162214" y="0"/>
          <a:ext cx="1824262" cy="1824262"/>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Poppins Medium" panose="020B0604020202020204" charset="0"/>
              <a:cs typeface="Poppins Medium" panose="020B0604020202020204" charset="0"/>
            </a:rPr>
            <a:t>Systems</a:t>
          </a:r>
        </a:p>
      </dsp:txBody>
      <dsp:txXfrm>
        <a:off x="1405449" y="319245"/>
        <a:ext cx="1337792" cy="820917"/>
      </dsp:txXfrm>
    </dsp:sp>
    <dsp:sp modelId="{A7ADD6DF-9E47-4436-8F51-EE2A03365BEC}">
      <dsp:nvSpPr>
        <dsp:cNvPr id="0" name=""/>
        <dsp:cNvSpPr/>
      </dsp:nvSpPr>
      <dsp:spPr>
        <a:xfrm>
          <a:off x="1827839" y="1178169"/>
          <a:ext cx="1824262" cy="1824262"/>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Poppins Medium" panose="020B0604020202020204" charset="0"/>
              <a:cs typeface="Poppins Medium" panose="020B0604020202020204" charset="0"/>
            </a:rPr>
            <a:t>Data</a:t>
          </a:r>
        </a:p>
      </dsp:txBody>
      <dsp:txXfrm>
        <a:off x="2385759" y="1649437"/>
        <a:ext cx="1094557" cy="1003344"/>
      </dsp:txXfrm>
    </dsp:sp>
    <dsp:sp modelId="{2504F536-64A6-44EF-BAC7-150B15DF6968}">
      <dsp:nvSpPr>
        <dsp:cNvPr id="0" name=""/>
        <dsp:cNvSpPr/>
      </dsp:nvSpPr>
      <dsp:spPr>
        <a:xfrm>
          <a:off x="511329" y="1178169"/>
          <a:ext cx="1824262" cy="1824262"/>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Poppins Medium" panose="020B0604020202020204" charset="0"/>
              <a:cs typeface="Poppins Medium" panose="020B0604020202020204" charset="0"/>
            </a:rPr>
            <a:t>Practices</a:t>
          </a:r>
        </a:p>
      </dsp:txBody>
      <dsp:txXfrm>
        <a:off x="683114" y="1649437"/>
        <a:ext cx="1094557" cy="100334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3A62E-1AEB-7048-9687-93790DD19DF8}">
      <dsp:nvSpPr>
        <dsp:cNvPr id="0" name=""/>
        <dsp:cNvSpPr/>
      </dsp:nvSpPr>
      <dsp:spPr>
        <a:xfrm>
          <a:off x="0" y="2645"/>
          <a:ext cx="106202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82069-2391-0D4B-BF70-F857706C8489}">
      <dsp:nvSpPr>
        <dsp:cNvPr id="0" name=""/>
        <dsp:cNvSpPr/>
      </dsp:nvSpPr>
      <dsp:spPr>
        <a:xfrm>
          <a:off x="0" y="2645"/>
          <a:ext cx="2124058"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Prevention</a:t>
          </a:r>
        </a:p>
      </dsp:txBody>
      <dsp:txXfrm>
        <a:off x="0" y="2645"/>
        <a:ext cx="2124058" cy="902229"/>
      </dsp:txXfrm>
    </dsp:sp>
    <dsp:sp modelId="{0AE5A501-FFAB-534B-9B2B-3AC0BCFD3195}">
      <dsp:nvSpPr>
        <dsp:cNvPr id="0" name=""/>
        <dsp:cNvSpPr/>
      </dsp:nvSpPr>
      <dsp:spPr>
        <a:xfrm>
          <a:off x="2283362" y="43616"/>
          <a:ext cx="8336927"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Focus on prevention first. How could we reduce the situations that lead to these behaviors?</a:t>
          </a:r>
        </a:p>
      </dsp:txBody>
      <dsp:txXfrm>
        <a:off x="2283362" y="43616"/>
        <a:ext cx="8336927" cy="819407"/>
      </dsp:txXfrm>
    </dsp:sp>
    <dsp:sp modelId="{8D297E30-2893-8949-9A6D-8D7FD9B7937F}">
      <dsp:nvSpPr>
        <dsp:cNvPr id="0" name=""/>
        <dsp:cNvSpPr/>
      </dsp:nvSpPr>
      <dsp:spPr>
        <a:xfrm>
          <a:off x="2124057" y="863023"/>
          <a:ext cx="849623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200B79-938A-BB40-91FA-CF019642ECCE}">
      <dsp:nvSpPr>
        <dsp:cNvPr id="0" name=""/>
        <dsp:cNvSpPr/>
      </dsp:nvSpPr>
      <dsp:spPr>
        <a:xfrm>
          <a:off x="0" y="904875"/>
          <a:ext cx="106202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98477-859D-EF44-B250-FC75A7BAABFE}">
      <dsp:nvSpPr>
        <dsp:cNvPr id="0" name=""/>
        <dsp:cNvSpPr/>
      </dsp:nvSpPr>
      <dsp:spPr>
        <a:xfrm>
          <a:off x="0" y="904875"/>
          <a:ext cx="2124058"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Teaching</a:t>
          </a:r>
        </a:p>
      </dsp:txBody>
      <dsp:txXfrm>
        <a:off x="0" y="904875"/>
        <a:ext cx="2124058" cy="902229"/>
      </dsp:txXfrm>
    </dsp:sp>
    <dsp:sp modelId="{6CD1956E-C04D-0442-81D0-232ACC70781E}">
      <dsp:nvSpPr>
        <dsp:cNvPr id="0" name=""/>
        <dsp:cNvSpPr/>
      </dsp:nvSpPr>
      <dsp:spPr>
        <a:xfrm>
          <a:off x="2283362" y="945845"/>
          <a:ext cx="8336927"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Tx/>
            <a:buNone/>
          </a:pPr>
          <a:r>
            <a:rPr lang="en-US" altLang="en-US" sz="1800" kern="1200" dirty="0">
              <a:solidFill>
                <a:srgbClr val="FFFFFF"/>
              </a:solidFill>
              <a:latin typeface="Franklin Gothic Book"/>
            </a:rPr>
            <a:t>How do we ensure that students know what they SHOULD be doing when these situations arise?</a:t>
          </a:r>
          <a:endParaRPr lang="en-US" sz="1800" kern="1200" dirty="0">
            <a:solidFill>
              <a:schemeClr val="bg1"/>
            </a:solidFill>
          </a:endParaRPr>
        </a:p>
      </dsp:txBody>
      <dsp:txXfrm>
        <a:off x="2283362" y="945845"/>
        <a:ext cx="8336927" cy="819407"/>
      </dsp:txXfrm>
    </dsp:sp>
    <dsp:sp modelId="{C89228CE-1833-AE48-92A5-83A3985B0309}">
      <dsp:nvSpPr>
        <dsp:cNvPr id="0" name=""/>
        <dsp:cNvSpPr/>
      </dsp:nvSpPr>
      <dsp:spPr>
        <a:xfrm>
          <a:off x="2124057" y="1765252"/>
          <a:ext cx="849623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A9D38F-0BD8-1742-A97A-5FFC0003EEFE}">
      <dsp:nvSpPr>
        <dsp:cNvPr id="0" name=""/>
        <dsp:cNvSpPr/>
      </dsp:nvSpPr>
      <dsp:spPr>
        <a:xfrm>
          <a:off x="0" y="1807104"/>
          <a:ext cx="106202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CED39-89A2-B84E-954F-CD901DBAC194}">
      <dsp:nvSpPr>
        <dsp:cNvPr id="0" name=""/>
        <dsp:cNvSpPr/>
      </dsp:nvSpPr>
      <dsp:spPr>
        <a:xfrm>
          <a:off x="0" y="1807104"/>
          <a:ext cx="2124058"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Recognition</a:t>
          </a:r>
        </a:p>
      </dsp:txBody>
      <dsp:txXfrm>
        <a:off x="0" y="1807104"/>
        <a:ext cx="2124058" cy="902229"/>
      </dsp:txXfrm>
    </dsp:sp>
    <dsp:sp modelId="{F7BF9047-0067-9345-A1F9-40723EA50D82}">
      <dsp:nvSpPr>
        <dsp:cNvPr id="0" name=""/>
        <dsp:cNvSpPr/>
      </dsp:nvSpPr>
      <dsp:spPr>
        <a:xfrm>
          <a:off x="2283362" y="1848074"/>
          <a:ext cx="8336927"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Tx/>
            <a:buNone/>
          </a:pPr>
          <a:r>
            <a:rPr lang="en-US" altLang="en-US" sz="1800" kern="1200">
              <a:solidFill>
                <a:srgbClr val="FFFFFF"/>
              </a:solidFill>
              <a:latin typeface="Franklin Gothic Book"/>
            </a:rPr>
            <a:t>How do we ensure that appropriate behavior is recognized?</a:t>
          </a:r>
          <a:endParaRPr lang="en-US" sz="1800" kern="1200" dirty="0">
            <a:solidFill>
              <a:schemeClr val="bg1"/>
            </a:solidFill>
          </a:endParaRPr>
        </a:p>
      </dsp:txBody>
      <dsp:txXfrm>
        <a:off x="2283362" y="1848074"/>
        <a:ext cx="8336927" cy="819407"/>
      </dsp:txXfrm>
    </dsp:sp>
    <dsp:sp modelId="{DE0ADF76-E72E-8848-8453-BFAA7B412704}">
      <dsp:nvSpPr>
        <dsp:cNvPr id="0" name=""/>
        <dsp:cNvSpPr/>
      </dsp:nvSpPr>
      <dsp:spPr>
        <a:xfrm>
          <a:off x="2124057" y="2667482"/>
          <a:ext cx="849623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C397F-CE47-CC4A-9095-2ABC8FA07106}">
      <dsp:nvSpPr>
        <dsp:cNvPr id="0" name=""/>
        <dsp:cNvSpPr/>
      </dsp:nvSpPr>
      <dsp:spPr>
        <a:xfrm>
          <a:off x="0" y="2709333"/>
          <a:ext cx="106202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38AD8-AE32-7944-B6F9-B7CC9DD0F2CE}">
      <dsp:nvSpPr>
        <dsp:cNvPr id="0" name=""/>
        <dsp:cNvSpPr/>
      </dsp:nvSpPr>
      <dsp:spPr>
        <a:xfrm>
          <a:off x="0" y="2709333"/>
          <a:ext cx="2124058"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Extinction</a:t>
          </a:r>
        </a:p>
      </dsp:txBody>
      <dsp:txXfrm>
        <a:off x="0" y="2709333"/>
        <a:ext cx="2124058" cy="902229"/>
      </dsp:txXfrm>
    </dsp:sp>
    <dsp:sp modelId="{1DE02DB9-7CB2-1141-84E4-31BC1579C93F}">
      <dsp:nvSpPr>
        <dsp:cNvPr id="0" name=""/>
        <dsp:cNvSpPr/>
      </dsp:nvSpPr>
      <dsp:spPr>
        <a:xfrm>
          <a:off x="2283362" y="2750303"/>
          <a:ext cx="8336927"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Tx/>
            <a:buNone/>
          </a:pPr>
          <a:r>
            <a:rPr lang="en-US" altLang="en-US" sz="1800" kern="1200" dirty="0">
              <a:solidFill>
                <a:srgbClr val="FFFFFF"/>
              </a:solidFill>
              <a:latin typeface="Franklin Gothic Book"/>
            </a:rPr>
            <a:t>How do we work to ensure that problem behavior is NOT being rewarded?</a:t>
          </a:r>
          <a:endParaRPr lang="en-US" sz="1800" kern="1200" dirty="0">
            <a:solidFill>
              <a:schemeClr val="bg1"/>
            </a:solidFill>
          </a:endParaRPr>
        </a:p>
      </dsp:txBody>
      <dsp:txXfrm>
        <a:off x="2283362" y="2750303"/>
        <a:ext cx="8336927" cy="819407"/>
      </dsp:txXfrm>
    </dsp:sp>
    <dsp:sp modelId="{1449BA27-0B5E-134E-AB1D-2C8B446E3923}">
      <dsp:nvSpPr>
        <dsp:cNvPr id="0" name=""/>
        <dsp:cNvSpPr/>
      </dsp:nvSpPr>
      <dsp:spPr>
        <a:xfrm>
          <a:off x="2124057" y="3569711"/>
          <a:ext cx="849623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A6BB32-E166-5F4E-BB1D-E1CF0447679D}">
      <dsp:nvSpPr>
        <dsp:cNvPr id="0" name=""/>
        <dsp:cNvSpPr/>
      </dsp:nvSpPr>
      <dsp:spPr>
        <a:xfrm>
          <a:off x="0" y="3611562"/>
          <a:ext cx="106202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905E4-D63E-204F-BE43-46E12EFC4A6E}">
      <dsp:nvSpPr>
        <dsp:cNvPr id="0" name=""/>
        <dsp:cNvSpPr/>
      </dsp:nvSpPr>
      <dsp:spPr>
        <a:xfrm>
          <a:off x="0" y="3611562"/>
          <a:ext cx="2124058"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Corrective Consequences</a:t>
          </a:r>
        </a:p>
      </dsp:txBody>
      <dsp:txXfrm>
        <a:off x="0" y="3611562"/>
        <a:ext cx="2124058" cy="902229"/>
      </dsp:txXfrm>
    </dsp:sp>
    <dsp:sp modelId="{46C15BC0-6678-4447-A358-4425222F3064}">
      <dsp:nvSpPr>
        <dsp:cNvPr id="0" name=""/>
        <dsp:cNvSpPr/>
      </dsp:nvSpPr>
      <dsp:spPr>
        <a:xfrm>
          <a:off x="2283362" y="3652533"/>
          <a:ext cx="8336927"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Tx/>
            <a:buNone/>
          </a:pPr>
          <a:r>
            <a:rPr lang="en-US" altLang="en-US" sz="1800" kern="1200" dirty="0">
              <a:solidFill>
                <a:srgbClr val="FFFFFF"/>
              </a:solidFill>
              <a:latin typeface="Franklin Gothic Book"/>
            </a:rPr>
            <a:t>Are corrective consequences needed?</a:t>
          </a:r>
          <a:endParaRPr lang="en-US" sz="1800" kern="1200" dirty="0">
            <a:solidFill>
              <a:schemeClr val="bg1"/>
            </a:solidFill>
          </a:endParaRPr>
        </a:p>
      </dsp:txBody>
      <dsp:txXfrm>
        <a:off x="2283362" y="3652533"/>
        <a:ext cx="8336927" cy="819407"/>
      </dsp:txXfrm>
    </dsp:sp>
    <dsp:sp modelId="{158B01B1-A107-C24D-81F6-8C94A8F77FC5}">
      <dsp:nvSpPr>
        <dsp:cNvPr id="0" name=""/>
        <dsp:cNvSpPr/>
      </dsp:nvSpPr>
      <dsp:spPr>
        <a:xfrm>
          <a:off x="2124057" y="4471940"/>
          <a:ext cx="849623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4CC5BD-8FBB-F644-A033-9A9BECACA8EF}">
      <dsp:nvSpPr>
        <dsp:cNvPr id="0" name=""/>
        <dsp:cNvSpPr/>
      </dsp:nvSpPr>
      <dsp:spPr>
        <a:xfrm>
          <a:off x="0" y="4513791"/>
          <a:ext cx="106202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2AA9C-39F5-4C43-8A92-B272317D1BBB}">
      <dsp:nvSpPr>
        <dsp:cNvPr id="0" name=""/>
        <dsp:cNvSpPr/>
      </dsp:nvSpPr>
      <dsp:spPr>
        <a:xfrm>
          <a:off x="0" y="4513791"/>
          <a:ext cx="2124058" cy="902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Data Collection</a:t>
          </a:r>
        </a:p>
      </dsp:txBody>
      <dsp:txXfrm>
        <a:off x="0" y="4513791"/>
        <a:ext cx="2124058" cy="902229"/>
      </dsp:txXfrm>
    </dsp:sp>
    <dsp:sp modelId="{FBDDD043-AF02-5947-95AC-6A78E828F7CA}">
      <dsp:nvSpPr>
        <dsp:cNvPr id="0" name=""/>
        <dsp:cNvSpPr/>
      </dsp:nvSpPr>
      <dsp:spPr>
        <a:xfrm>
          <a:off x="2283362" y="4554762"/>
          <a:ext cx="8336927" cy="819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Tx/>
            <a:buNone/>
          </a:pPr>
          <a:r>
            <a:rPr lang="en-US" altLang="en-US" sz="1800" kern="1200">
              <a:solidFill>
                <a:srgbClr val="FFFFFF"/>
              </a:solidFill>
              <a:latin typeface="Franklin Gothic Book"/>
            </a:rPr>
            <a:t>How will we know (a) if we are doing what we plan, and (b) if what we plan is working to benefit students?</a:t>
          </a:r>
          <a:endParaRPr lang="en-US" sz="1800" kern="1200" dirty="0">
            <a:solidFill>
              <a:schemeClr val="bg1"/>
            </a:solidFill>
          </a:endParaRPr>
        </a:p>
      </dsp:txBody>
      <dsp:txXfrm>
        <a:off x="2283362" y="4554762"/>
        <a:ext cx="8336927" cy="819407"/>
      </dsp:txXfrm>
    </dsp:sp>
    <dsp:sp modelId="{24129BA2-EB27-014C-803A-98FDD6CFC071}">
      <dsp:nvSpPr>
        <dsp:cNvPr id="0" name=""/>
        <dsp:cNvSpPr/>
      </dsp:nvSpPr>
      <dsp:spPr>
        <a:xfrm>
          <a:off x="2124057" y="5374169"/>
          <a:ext cx="849623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221316"/>
          <a:ext cx="11064239" cy="27783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708" tIns="291592" rIns="858708" bIns="14224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REVIEW: Function of Behavior</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Implicit Bias and Neutralizing Routines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Sharing: Acknowledgement Systems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Elements of effective professional development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LUNCH</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kern="1200" dirty="0">
              <a:latin typeface="+mn-lt"/>
            </a:rPr>
            <a:t>Preview Disaggregating Data</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kern="1200" dirty="0">
              <a:latin typeface="+mn-lt"/>
            </a:rPr>
            <a:t>Tiered Fidelity Inventory (TFI) Self-Assessment &amp; Team time</a:t>
          </a:r>
          <a:endParaRPr lang="en-US" sz="2000" kern="1200" dirty="0">
            <a:latin typeface="+mn-lt"/>
          </a:endParaRPr>
        </a:p>
      </dsp:txBody>
      <dsp:txXfrm>
        <a:off x="135625" y="356941"/>
        <a:ext cx="10792989" cy="2507050"/>
      </dsp:txXfrm>
    </dsp:sp>
    <dsp:sp modelId="{24EE546A-203E-45A1-AB96-5A4CB77AC5EC}">
      <dsp:nvSpPr>
        <dsp:cNvPr id="0" name=""/>
        <dsp:cNvSpPr/>
      </dsp:nvSpPr>
      <dsp:spPr>
        <a:xfrm>
          <a:off x="553211" y="14676"/>
          <a:ext cx="7744967" cy="41328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741" tIns="0" rIns="292741" bIns="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573386" y="34851"/>
        <a:ext cx="7704617" cy="372930"/>
      </dsp:txXfrm>
    </dsp:sp>
    <dsp:sp modelId="{AD7E4922-BE98-4A00-8CC9-8C067984A0AA}">
      <dsp:nvSpPr>
        <dsp:cNvPr id="0" name=""/>
        <dsp:cNvSpPr/>
      </dsp:nvSpPr>
      <dsp:spPr>
        <a:xfrm>
          <a:off x="0" y="3281856"/>
          <a:ext cx="11064239" cy="2425500"/>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708" tIns="291592" rIns="858708" bIns="142240" numCol="1" spcCol="1270" anchor="t" anchorCtr="0">
          <a:noAutofit/>
        </a:bodyPr>
        <a:lstStyle/>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Identify how you can use data to drive effective PD supporting positive classroom practices.</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Develop a Neutralizing Routine plan for your school.</a:t>
          </a:r>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Complete TFI Self-Assessment as a team and u</a:t>
          </a:r>
          <a:r>
            <a:rPr lang="en-US" sz="2000" b="0" i="0" kern="1200" dirty="0">
              <a:latin typeface="+mn-lt"/>
            </a:rPr>
            <a:t>pdate your Action Plan (</a:t>
          </a:r>
          <a:r>
            <a:rPr lang="en-US" sz="2000" b="0" i="1" kern="1200" dirty="0">
              <a:latin typeface="+mn-lt"/>
            </a:rPr>
            <a:t>Share updated action plan with your trainer</a:t>
          </a:r>
          <a:r>
            <a:rPr lang="en-US" sz="2000" b="0" i="0" kern="1200" dirty="0">
              <a:latin typeface="+mn-lt"/>
            </a:rPr>
            <a:t>).</a:t>
          </a:r>
          <a:endParaRPr lang="en-US" sz="2000" b="0" i="0" kern="1200" dirty="0"/>
        </a:p>
        <a:p>
          <a:pPr marL="228600" lvl="1" indent="0" algn="l" defTabSz="889000">
            <a:lnSpc>
              <a:spcPct val="90000"/>
            </a:lnSpc>
            <a:spcBef>
              <a:spcPct val="0"/>
            </a:spcBef>
            <a:spcAft>
              <a:spcPct val="15000"/>
            </a:spcAft>
            <a:buFont typeface="Arial" panose="020B0604020202020204" pitchFamily="34" charset="0"/>
            <a:buChar char="•"/>
          </a:pPr>
          <a:r>
            <a:rPr lang="en-US" sz="2000" b="0" i="0" kern="1200" dirty="0"/>
            <a:t>Discuss what you might need in order to disaggregate data to better tailor your school wide supports.</a:t>
          </a:r>
        </a:p>
      </dsp:txBody>
      <dsp:txXfrm>
        <a:off x="0" y="3281856"/>
        <a:ext cx="11064239" cy="2425500"/>
      </dsp:txXfrm>
    </dsp:sp>
    <dsp:sp modelId="{A408444A-A753-4052-B5E7-27B1CF04BE0D}">
      <dsp:nvSpPr>
        <dsp:cNvPr id="0" name=""/>
        <dsp:cNvSpPr/>
      </dsp:nvSpPr>
      <dsp:spPr>
        <a:xfrm>
          <a:off x="553211" y="3075216"/>
          <a:ext cx="7744967" cy="4132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741" tIns="0" rIns="292741" bIns="0" numCol="1" spcCol="1270" anchor="ctr" anchorCtr="0">
          <a:noAutofit/>
        </a:bodyPr>
        <a:lstStyle/>
        <a:p>
          <a:pPr marL="0" lvl="0" indent="0" algn="l" defTabSz="1066800">
            <a:lnSpc>
              <a:spcPct val="90000"/>
            </a:lnSpc>
            <a:spcBef>
              <a:spcPct val="0"/>
            </a:spcBef>
            <a:spcAft>
              <a:spcPct val="35000"/>
            </a:spcAft>
            <a:buNone/>
          </a:pPr>
          <a:r>
            <a:rPr lang="en-US" sz="2400" b="0" i="0" kern="1200" dirty="0"/>
            <a:t>Team Tasks</a:t>
          </a:r>
        </a:p>
      </dsp:txBody>
      <dsp:txXfrm>
        <a:off x="573386" y="3095391"/>
        <a:ext cx="7704617"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rgbClr val="CBE3E9"/>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8840" y="1357788"/>
          <a:ext cx="2648902" cy="1810385"/>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i="0" kern="1200" dirty="0"/>
            <a:t>What typically</a:t>
          </a:r>
          <a:r>
            <a:rPr lang="en-US" sz="3200" kern="1200" dirty="0"/>
            <a:t>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chemeClr val="lt1">
            <a:hueOff val="0"/>
            <a:satOff val="0"/>
            <a:lumOff val="0"/>
            <a:alphaOff val="0"/>
          </a:schemeClr>
        </a:solidFill>
        <a:ln w="3810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chemeClr val="lt1">
            <a:hueOff val="0"/>
            <a:satOff val="0"/>
            <a:lumOff val="0"/>
            <a:alphaOff val="0"/>
          </a:schemeClr>
        </a:solid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What typically follows?</a:t>
          </a:r>
        </a:p>
      </dsp:txBody>
      <dsp:txXfrm>
        <a:off x="5660233" y="1446164"/>
        <a:ext cx="2472150" cy="1633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E8E2E-B9A7-AB42-8ED5-58A7A9E3F9EC}">
      <dsp:nvSpPr>
        <dsp:cNvPr id="0" name=""/>
        <dsp:cNvSpPr/>
      </dsp:nvSpPr>
      <dsp:spPr>
        <a:xfrm>
          <a:off x="53" y="13355"/>
          <a:ext cx="5144781" cy="1584000"/>
        </a:xfrm>
        <a:prstGeom prst="rect">
          <a:avLst/>
        </a:prstGeom>
        <a:solidFill>
          <a:srgbClr val="587D33">
            <a:alpha val="25172"/>
          </a:srgbClr>
        </a:solidFill>
        <a:ln w="25400" cap="flat" cmpd="sng" algn="ctr">
          <a:solidFill>
            <a:srgbClr val="587D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accent6">
                  <a:lumMod val="50000"/>
                </a:schemeClr>
              </a:solidFill>
            </a:rPr>
            <a:t>Get/Obtain</a:t>
          </a:r>
        </a:p>
      </dsp:txBody>
      <dsp:txXfrm>
        <a:off x="53" y="13355"/>
        <a:ext cx="5144781" cy="1584000"/>
      </dsp:txXfrm>
    </dsp:sp>
    <dsp:sp modelId="{CE7759D0-9996-A24B-A98E-98FD82D5065B}">
      <dsp:nvSpPr>
        <dsp:cNvPr id="0" name=""/>
        <dsp:cNvSpPr/>
      </dsp:nvSpPr>
      <dsp:spPr>
        <a:xfrm>
          <a:off x="53" y="1597355"/>
          <a:ext cx="5144781" cy="2415599"/>
        </a:xfrm>
        <a:prstGeom prst="rect">
          <a:avLst/>
        </a:prstGeom>
        <a:solidFill>
          <a:schemeClr val="lt1"/>
        </a:solidFill>
        <a:ln w="25400" cap="flat" cmpd="sng" algn="ctr">
          <a:solidFill>
            <a:srgbClr val="587D33"/>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desired activities</a:t>
          </a:r>
        </a:p>
        <a:p>
          <a:pPr marL="285750" lvl="1" indent="-285750" algn="l" defTabSz="1422400">
            <a:lnSpc>
              <a:spcPct val="90000"/>
            </a:lnSpc>
            <a:spcBef>
              <a:spcPct val="0"/>
            </a:spcBef>
            <a:spcAft>
              <a:spcPct val="15000"/>
            </a:spcAft>
            <a:buChar char="•"/>
          </a:pPr>
          <a:r>
            <a:rPr lang="en-US" sz="3200" kern="1200" dirty="0"/>
            <a:t>tangible items</a:t>
          </a:r>
        </a:p>
        <a:p>
          <a:pPr marL="285750" lvl="1" indent="-285750" algn="l" defTabSz="1422400">
            <a:lnSpc>
              <a:spcPct val="90000"/>
            </a:lnSpc>
            <a:spcBef>
              <a:spcPct val="0"/>
            </a:spcBef>
            <a:spcAft>
              <a:spcPct val="15000"/>
            </a:spcAft>
            <a:buChar char="•"/>
          </a:pPr>
          <a:r>
            <a:rPr lang="en-US" sz="3200" kern="1200" dirty="0"/>
            <a:t>attention</a:t>
          </a:r>
        </a:p>
        <a:p>
          <a:pPr marL="285750" lvl="1" indent="-285750" algn="l" defTabSz="1422400">
            <a:lnSpc>
              <a:spcPct val="90000"/>
            </a:lnSpc>
            <a:spcBef>
              <a:spcPct val="0"/>
            </a:spcBef>
            <a:spcAft>
              <a:spcPct val="15000"/>
            </a:spcAft>
            <a:buChar char="•"/>
          </a:pPr>
          <a:r>
            <a:rPr lang="en-US" sz="3200" kern="1200" dirty="0"/>
            <a:t>sensory stimulation</a:t>
          </a:r>
        </a:p>
      </dsp:txBody>
      <dsp:txXfrm>
        <a:off x="53" y="1597355"/>
        <a:ext cx="5144781" cy="2415599"/>
      </dsp:txXfrm>
    </dsp:sp>
    <dsp:sp modelId="{8DD7900E-B2BB-D545-8051-2396A8BFA852}">
      <dsp:nvSpPr>
        <dsp:cNvPr id="0" name=""/>
        <dsp:cNvSpPr/>
      </dsp:nvSpPr>
      <dsp:spPr>
        <a:xfrm>
          <a:off x="5865104" y="13355"/>
          <a:ext cx="5144781" cy="1584000"/>
        </a:xfrm>
        <a:prstGeom prst="rect">
          <a:avLst/>
        </a:prstGeom>
        <a:solidFill>
          <a:srgbClr val="881864">
            <a:alpha val="25300"/>
          </a:srgbClr>
        </a:solidFill>
        <a:ln w="25400" cap="flat" cmpd="sng" algn="ctr">
          <a:solidFill>
            <a:srgbClr val="8818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accent6">
                  <a:lumMod val="50000"/>
                </a:schemeClr>
              </a:solidFill>
            </a:rPr>
            <a:t>Avoid/Escape</a:t>
          </a:r>
        </a:p>
      </dsp:txBody>
      <dsp:txXfrm>
        <a:off x="5865104" y="13355"/>
        <a:ext cx="5144781" cy="1584000"/>
      </dsp:txXfrm>
    </dsp:sp>
    <dsp:sp modelId="{A1C154F3-DD66-8047-ACF5-9E98F49E155B}">
      <dsp:nvSpPr>
        <dsp:cNvPr id="0" name=""/>
        <dsp:cNvSpPr/>
      </dsp:nvSpPr>
      <dsp:spPr>
        <a:xfrm>
          <a:off x="5865104" y="1597355"/>
          <a:ext cx="5144781" cy="2415599"/>
        </a:xfrm>
        <a:prstGeom prst="rect">
          <a:avLst/>
        </a:prstGeom>
        <a:solidFill>
          <a:schemeClr val="lt1"/>
        </a:solidFill>
        <a:ln w="25400" cap="flat" cmpd="sng" algn="ctr">
          <a:solidFill>
            <a:srgbClr val="881864"/>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aversive activities</a:t>
          </a:r>
        </a:p>
        <a:p>
          <a:pPr marL="285750" lvl="1" indent="-285750" algn="l" defTabSz="1422400">
            <a:lnSpc>
              <a:spcPct val="90000"/>
            </a:lnSpc>
            <a:spcBef>
              <a:spcPct val="0"/>
            </a:spcBef>
            <a:spcAft>
              <a:spcPct val="15000"/>
            </a:spcAft>
            <a:buChar char="•"/>
          </a:pPr>
          <a:r>
            <a:rPr lang="en-US" sz="3200" kern="1200" dirty="0"/>
            <a:t>tangible items</a:t>
          </a:r>
        </a:p>
        <a:p>
          <a:pPr marL="285750" lvl="1" indent="-285750" algn="l" defTabSz="1422400">
            <a:lnSpc>
              <a:spcPct val="90000"/>
            </a:lnSpc>
            <a:spcBef>
              <a:spcPct val="0"/>
            </a:spcBef>
            <a:spcAft>
              <a:spcPct val="15000"/>
            </a:spcAft>
            <a:buChar char="•"/>
          </a:pPr>
          <a:r>
            <a:rPr lang="en-US" sz="3200" kern="1200" dirty="0"/>
            <a:t>attention</a:t>
          </a:r>
        </a:p>
        <a:p>
          <a:pPr marL="285750" lvl="1" indent="-285750" algn="l" defTabSz="1422400">
            <a:lnSpc>
              <a:spcPct val="90000"/>
            </a:lnSpc>
            <a:spcBef>
              <a:spcPct val="0"/>
            </a:spcBef>
            <a:spcAft>
              <a:spcPct val="15000"/>
            </a:spcAft>
            <a:buChar char="•"/>
          </a:pPr>
          <a:r>
            <a:rPr lang="en-US" sz="3200" kern="1200" dirty="0"/>
            <a:t>sensory stimulation</a:t>
          </a:r>
        </a:p>
      </dsp:txBody>
      <dsp:txXfrm>
        <a:off x="5865104" y="1597355"/>
        <a:ext cx="5144781" cy="2415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rgbClr val="CBCCEC"/>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278874" y="1357788"/>
          <a:ext cx="2468880" cy="1810385"/>
        </a:xfrm>
        <a:prstGeom prst="roundRect">
          <a:avLst/>
        </a:prstGeom>
        <a:solidFill>
          <a:schemeClr val="lt1">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How can we </a:t>
          </a:r>
          <a:r>
            <a:rPr lang="en-US" sz="2200" b="1" i="1" kern="1200" dirty="0"/>
            <a:t>prevent</a:t>
          </a:r>
          <a:r>
            <a:rPr lang="en-US" sz="2200" kern="1200" dirty="0"/>
            <a:t>?</a:t>
          </a:r>
        </a:p>
      </dsp:txBody>
      <dsp:txXfrm>
        <a:off x="367250" y="1446164"/>
        <a:ext cx="2292128" cy="1633633"/>
      </dsp:txXfrm>
    </dsp:sp>
    <dsp:sp modelId="{06A65EF5-CB1C-0A4F-853C-D31241EEF64D}">
      <dsp:nvSpPr>
        <dsp:cNvPr id="0" name=""/>
        <dsp:cNvSpPr/>
      </dsp:nvSpPr>
      <dsp:spPr>
        <a:xfrm>
          <a:off x="2880359" y="1357788"/>
          <a:ext cx="2468880" cy="1810385"/>
        </a:xfrm>
        <a:prstGeom prst="roundRect">
          <a:avLst/>
        </a:prstGeom>
        <a:solidFill>
          <a:schemeClr val="lt1">
            <a:hueOff val="0"/>
            <a:satOff val="0"/>
            <a:lumOff val="0"/>
            <a:alphaOff val="0"/>
          </a:schemeClr>
        </a:solidFill>
        <a:ln w="25400" cap="flat" cmpd="sng" algn="ctr">
          <a:solidFill>
            <a:schemeClr val="tx1">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What should we </a:t>
          </a:r>
          <a:r>
            <a:rPr lang="en-US" sz="2200" b="1" i="1" kern="1200" dirty="0"/>
            <a:t>teach </a:t>
          </a:r>
          <a:r>
            <a:rPr lang="en-US" sz="2200" kern="1200" dirty="0"/>
            <a:t>the student to do instead?</a:t>
          </a:r>
        </a:p>
      </dsp:txBody>
      <dsp:txXfrm>
        <a:off x="2968735" y="1446164"/>
        <a:ext cx="2292128" cy="1633633"/>
      </dsp:txXfrm>
    </dsp:sp>
    <dsp:sp modelId="{A0866A59-B2FB-4644-B18A-C6FBC1F9B5F8}">
      <dsp:nvSpPr>
        <dsp:cNvPr id="0" name=""/>
        <dsp:cNvSpPr/>
      </dsp:nvSpPr>
      <dsp:spPr>
        <a:xfrm>
          <a:off x="5481845" y="1357788"/>
          <a:ext cx="2468880" cy="1810385"/>
        </a:xfrm>
        <a:prstGeom prst="round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How do we </a:t>
          </a:r>
          <a:r>
            <a:rPr lang="en-US" sz="2200" b="1" i="1" kern="1200" dirty="0"/>
            <a:t>respond </a:t>
          </a:r>
          <a:r>
            <a:rPr lang="en-US" sz="2200" kern="1200" dirty="0"/>
            <a:t>to  make sure the new skill “works”?</a:t>
          </a:r>
        </a:p>
      </dsp:txBody>
      <dsp:txXfrm>
        <a:off x="5570221" y="1446164"/>
        <a:ext cx="2292128" cy="16336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2091890" y="61762"/>
          <a:ext cx="2964580" cy="2964580"/>
        </a:xfrm>
        <a:prstGeom prst="ellipse">
          <a:avLst/>
        </a:prstGeom>
        <a:solidFill>
          <a:srgbClr val="FF99CC">
            <a:alpha val="49804"/>
          </a:srgbClr>
        </a:solidFill>
        <a:ln w="25400" cap="flat" cmpd="sng" algn="ctr">
          <a:solidFill>
            <a:srgbClr val="EE6E9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latin typeface="Calibri" panose="020F0502020204030204" pitchFamily="34" charset="0"/>
              <a:cs typeface="Calibri" panose="020F0502020204030204" pitchFamily="34" charset="0"/>
            </a:rPr>
            <a:t>Systems</a:t>
          </a:r>
        </a:p>
      </dsp:txBody>
      <dsp:txXfrm>
        <a:off x="2487167" y="580563"/>
        <a:ext cx="2174025" cy="1334061"/>
      </dsp:txXfrm>
    </dsp:sp>
    <dsp:sp modelId="{A7ADD6DF-9E47-4436-8F51-EE2A03365BEC}">
      <dsp:nvSpPr>
        <dsp:cNvPr id="0" name=""/>
        <dsp:cNvSpPr/>
      </dsp:nvSpPr>
      <dsp:spPr>
        <a:xfrm>
          <a:off x="3161609" y="1914625"/>
          <a:ext cx="2964580" cy="2964580"/>
        </a:xfrm>
        <a:prstGeom prst="ellipse">
          <a:avLst/>
        </a:prstGeom>
        <a:solidFill>
          <a:srgbClr val="0070C0">
            <a:alpha val="49804"/>
          </a:srgb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latin typeface="Calibri" panose="020F0502020204030204" pitchFamily="34" charset="0"/>
              <a:cs typeface="Calibri" panose="020F0502020204030204" pitchFamily="34" charset="0"/>
            </a:rPr>
            <a:t>Practices</a:t>
          </a:r>
        </a:p>
      </dsp:txBody>
      <dsp:txXfrm>
        <a:off x="4068277" y="2680475"/>
        <a:ext cx="1778748" cy="1630519"/>
      </dsp:txXfrm>
    </dsp:sp>
    <dsp:sp modelId="{2504F536-64A6-44EF-BAC7-150B15DF6968}">
      <dsp:nvSpPr>
        <dsp:cNvPr id="0" name=""/>
        <dsp:cNvSpPr/>
      </dsp:nvSpPr>
      <dsp:spPr>
        <a:xfrm>
          <a:off x="1022170" y="1914625"/>
          <a:ext cx="2964580" cy="2964580"/>
        </a:xfrm>
        <a:prstGeom prst="ellipse">
          <a:avLst/>
        </a:prstGeom>
        <a:solidFill>
          <a:srgbClr val="A7F27D">
            <a:alpha val="49804"/>
          </a:srgbClr>
        </a:solidFill>
        <a:ln w="25400" cap="flat" cmpd="sng" algn="ctr">
          <a:solidFill>
            <a:srgbClr val="467827"/>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6">
                  <a:lumMod val="50000"/>
                </a:schemeClr>
              </a:solidFill>
              <a:latin typeface="Calibri" panose="020F0502020204030204" pitchFamily="34" charset="0"/>
              <a:cs typeface="Calibri" panose="020F0502020204030204" pitchFamily="34" charset="0"/>
            </a:rPr>
            <a:t>Data</a:t>
          </a:r>
        </a:p>
      </dsp:txBody>
      <dsp:txXfrm>
        <a:off x="1301335" y="2680475"/>
        <a:ext cx="1778748" cy="16305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B47E9-7CA9-194F-9828-00764951BE7B}">
      <dsp:nvSpPr>
        <dsp:cNvPr id="0" name=""/>
        <dsp:cNvSpPr/>
      </dsp:nvSpPr>
      <dsp:spPr>
        <a:xfrm>
          <a:off x="4662282" y="3360709"/>
          <a:ext cx="3038414" cy="3040075"/>
        </a:xfrm>
        <a:prstGeom prst="gear9">
          <a:avLst/>
        </a:prstGeom>
        <a:solidFill>
          <a:srgbClr val="FFFFFF"/>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92C73">
                  <a:lumMod val="50000"/>
                </a:srgbClr>
              </a:solidFill>
              <a:latin typeface="Arial"/>
              <a:ea typeface="+mn-ea"/>
              <a:cs typeface="+mn-cs"/>
            </a:rPr>
            <a:t>Promoting and Sustaining </a:t>
          </a:r>
          <a:r>
            <a:rPr lang="en-US" sz="2400" kern="1200">
              <a:solidFill>
                <a:srgbClr val="292C73">
                  <a:lumMod val="50000"/>
                </a:srgbClr>
              </a:solidFill>
              <a:latin typeface="Arial"/>
              <a:ea typeface="+mn-ea"/>
              <a:cs typeface="+mn-cs"/>
            </a:rPr>
            <a:t>Staff Engagement</a:t>
          </a:r>
          <a:endParaRPr lang="en-US" sz="2400" kern="1200" dirty="0">
            <a:solidFill>
              <a:srgbClr val="292C73">
                <a:lumMod val="50000"/>
              </a:srgbClr>
            </a:solidFill>
            <a:latin typeface="Arial"/>
            <a:ea typeface="+mn-ea"/>
            <a:cs typeface="+mn-cs"/>
          </a:endParaRPr>
        </a:p>
      </dsp:txBody>
      <dsp:txXfrm>
        <a:off x="5273138" y="4072722"/>
        <a:ext cx="1816702" cy="1562874"/>
      </dsp:txXfrm>
    </dsp:sp>
    <dsp:sp modelId="{07AE1515-2BBF-0142-B081-BC9B4E2BC5C1}">
      <dsp:nvSpPr>
        <dsp:cNvPr id="0" name=""/>
        <dsp:cNvSpPr/>
      </dsp:nvSpPr>
      <dsp:spPr>
        <a:xfrm>
          <a:off x="1264235" y="1797085"/>
          <a:ext cx="4100250" cy="3435309"/>
        </a:xfrm>
        <a:prstGeom prst="gear6">
          <a:avLst/>
        </a:prstGeom>
        <a:solidFill>
          <a:srgbClr val="FFFFFF"/>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92C73">
                  <a:lumMod val="50000"/>
                </a:srgbClr>
              </a:solidFill>
              <a:latin typeface="Arial"/>
              <a:ea typeface="+mn-ea"/>
              <a:cs typeface="+mn-cs"/>
            </a:rPr>
            <a:t>Team-Based Implementation</a:t>
          </a:r>
        </a:p>
      </dsp:txBody>
      <dsp:txXfrm>
        <a:off x="2225741" y="2667161"/>
        <a:ext cx="2177238" cy="1695157"/>
      </dsp:txXfrm>
    </dsp:sp>
    <dsp:sp modelId="{47D1B424-4DFE-7C4E-AAD9-EDC851FD2AC1}">
      <dsp:nvSpPr>
        <dsp:cNvPr id="0" name=""/>
        <dsp:cNvSpPr/>
      </dsp:nvSpPr>
      <dsp:spPr>
        <a:xfrm rot="20700000">
          <a:off x="3717734" y="347550"/>
          <a:ext cx="2946988" cy="2828891"/>
        </a:xfrm>
        <a:prstGeom prst="gear6">
          <a:avLst/>
        </a:prstGeom>
        <a:solidFill>
          <a:schemeClr val="bg1"/>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Continuous Action Planning</a:t>
          </a:r>
        </a:p>
      </dsp:txBody>
      <dsp:txXfrm rot="-20700000">
        <a:off x="4371099" y="961004"/>
        <a:ext cx="1640257" cy="1601983"/>
      </dsp:txXfrm>
    </dsp:sp>
    <dsp:sp modelId="{B32F8080-B03C-1947-A02B-6EA55850D311}">
      <dsp:nvSpPr>
        <dsp:cNvPr id="0" name=""/>
        <dsp:cNvSpPr/>
      </dsp:nvSpPr>
      <dsp:spPr>
        <a:xfrm>
          <a:off x="3491322" y="2733323"/>
          <a:ext cx="4506163" cy="4506163"/>
        </a:xfrm>
        <a:prstGeom prst="circularArrow">
          <a:avLst>
            <a:gd name="adj1" fmla="val 4687"/>
            <a:gd name="adj2" fmla="val 299029"/>
            <a:gd name="adj3" fmla="val 2551974"/>
            <a:gd name="adj4" fmla="val 15786187"/>
            <a:gd name="adj5" fmla="val 5469"/>
          </a:avLst>
        </a:prstGeom>
        <a:solidFill>
          <a:srgbClr val="FFD4DF"/>
        </a:solidFill>
        <a:ln>
          <a:noFill/>
        </a:ln>
        <a:effectLst/>
      </dsp:spPr>
      <dsp:style>
        <a:lnRef idx="0">
          <a:scrgbClr r="0" g="0" b="0"/>
        </a:lnRef>
        <a:fillRef idx="1">
          <a:scrgbClr r="0" g="0" b="0"/>
        </a:fillRef>
        <a:effectRef idx="0">
          <a:scrgbClr r="0" g="0" b="0"/>
        </a:effectRef>
        <a:fontRef idx="minor">
          <a:schemeClr val="lt1"/>
        </a:fontRef>
      </dsp:style>
    </dsp:sp>
    <dsp:sp modelId="{72DB9DD9-4265-6F42-BB49-7BE831696DE1}">
      <dsp:nvSpPr>
        <dsp:cNvPr id="0" name=""/>
        <dsp:cNvSpPr/>
      </dsp:nvSpPr>
      <dsp:spPr>
        <a:xfrm>
          <a:off x="1307606" y="1831406"/>
          <a:ext cx="3274009" cy="3274009"/>
        </a:xfrm>
        <a:prstGeom prst="leftCircularArrow">
          <a:avLst>
            <a:gd name="adj1" fmla="val 6452"/>
            <a:gd name="adj2" fmla="val 429999"/>
            <a:gd name="adj3" fmla="val 10489124"/>
            <a:gd name="adj4" fmla="val 14837806"/>
            <a:gd name="adj5" fmla="val 7527"/>
          </a:avLst>
        </a:prstGeom>
        <a:solidFill>
          <a:srgbClr val="FFD2D9"/>
        </a:solidFill>
        <a:ln>
          <a:noFill/>
        </a:ln>
        <a:effectLst/>
      </dsp:spPr>
      <dsp:style>
        <a:lnRef idx="0">
          <a:scrgbClr r="0" g="0" b="0"/>
        </a:lnRef>
        <a:fillRef idx="1">
          <a:scrgbClr r="0" g="0" b="0"/>
        </a:fillRef>
        <a:effectRef idx="0">
          <a:scrgbClr r="0" g="0" b="0"/>
        </a:effectRef>
        <a:fontRef idx="minor">
          <a:schemeClr val="lt1"/>
        </a:fontRef>
      </dsp:style>
    </dsp:sp>
    <dsp:sp modelId="{DE1E5182-3AD2-4C4C-BAC5-708294CA291A}">
      <dsp:nvSpPr>
        <dsp:cNvPr id="0" name=""/>
        <dsp:cNvSpPr/>
      </dsp:nvSpPr>
      <dsp:spPr>
        <a:xfrm>
          <a:off x="3356670" y="-51244"/>
          <a:ext cx="3530041" cy="3530041"/>
        </a:xfrm>
        <a:prstGeom prst="circularArrow">
          <a:avLst>
            <a:gd name="adj1" fmla="val 5984"/>
            <a:gd name="adj2" fmla="val 394124"/>
            <a:gd name="adj3" fmla="val 13313824"/>
            <a:gd name="adj4" fmla="val 10508221"/>
            <a:gd name="adj5" fmla="val 6981"/>
          </a:avLst>
        </a:prstGeom>
        <a:solidFill>
          <a:srgbClr val="FFD4DF"/>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83C08-E6FA-B640-BA85-3A766FFAF84C}">
      <dsp:nvSpPr>
        <dsp:cNvPr id="0" name=""/>
        <dsp:cNvSpPr/>
      </dsp:nvSpPr>
      <dsp:spPr>
        <a:xfrm>
          <a:off x="3583367" y="1160257"/>
          <a:ext cx="2970176" cy="2824112"/>
        </a:xfrm>
        <a:prstGeom prst="gear9">
          <a:avLst/>
        </a:prstGeom>
        <a:solidFill>
          <a:srgbClr val="FFFFFF"/>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92C73">
                  <a:lumMod val="50000"/>
                </a:srgbClr>
              </a:solidFill>
              <a:latin typeface="Arial"/>
              <a:ea typeface="+mn-ea"/>
              <a:cs typeface="+mn-cs"/>
            </a:rPr>
            <a:t>Data Routines</a:t>
          </a:r>
        </a:p>
      </dsp:txBody>
      <dsp:txXfrm>
        <a:off x="4169588" y="1821792"/>
        <a:ext cx="1797734" cy="1451652"/>
      </dsp:txXfrm>
    </dsp:sp>
    <dsp:sp modelId="{3FC3E06D-F0FB-7C4E-B858-23686F1F3C89}">
      <dsp:nvSpPr>
        <dsp:cNvPr id="0" name=""/>
        <dsp:cNvSpPr/>
      </dsp:nvSpPr>
      <dsp:spPr>
        <a:xfrm>
          <a:off x="313553" y="863465"/>
          <a:ext cx="3788360" cy="3285799"/>
        </a:xfrm>
        <a:prstGeom prst="gear6">
          <a:avLst/>
        </a:prstGeom>
        <a:solidFill>
          <a:schemeClr val="bg1"/>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6">
                  <a:lumMod val="50000"/>
                </a:schemeClr>
              </a:solidFill>
            </a:rPr>
            <a:t>Embedded</a:t>
          </a:r>
          <a:r>
            <a:rPr lang="en-US" sz="2400" kern="1200" baseline="0" dirty="0">
              <a:solidFill>
                <a:schemeClr val="accent6">
                  <a:lumMod val="50000"/>
                </a:schemeClr>
              </a:solidFill>
            </a:rPr>
            <a:t> and Ongoing Professional Development</a:t>
          </a:r>
          <a:endParaRPr lang="en-US" sz="2400" kern="1200" dirty="0">
            <a:solidFill>
              <a:schemeClr val="accent6">
                <a:lumMod val="50000"/>
              </a:schemeClr>
            </a:solidFill>
          </a:endParaRPr>
        </a:p>
      </dsp:txBody>
      <dsp:txXfrm>
        <a:off x="1213816" y="1695674"/>
        <a:ext cx="1987834" cy="1621381"/>
      </dsp:txXfrm>
    </dsp:sp>
    <dsp:sp modelId="{2507043C-2D5F-774D-9823-0F35641E329D}">
      <dsp:nvSpPr>
        <dsp:cNvPr id="0" name=""/>
        <dsp:cNvSpPr/>
      </dsp:nvSpPr>
      <dsp:spPr>
        <a:xfrm rot="20700000">
          <a:off x="2065194" y="3563119"/>
          <a:ext cx="3244350" cy="2905338"/>
        </a:xfrm>
        <a:prstGeom prst="gear6">
          <a:avLst/>
        </a:prstGeom>
        <a:solidFill>
          <a:srgbClr val="FFFFFF"/>
        </a:solidFill>
        <a:ln w="25400" cap="flat" cmpd="sng" algn="ctr">
          <a:solidFill>
            <a:srgbClr val="CD6D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292C73">
                  <a:lumMod val="50000"/>
                </a:srgbClr>
              </a:solidFill>
              <a:latin typeface="Arial"/>
              <a:ea typeface="+mn-ea"/>
              <a:cs typeface="+mn-cs"/>
            </a:rPr>
            <a:t>Staff Recognition</a:t>
          </a:r>
        </a:p>
      </dsp:txBody>
      <dsp:txXfrm rot="-20700000">
        <a:off x="2796882" y="4180237"/>
        <a:ext cx="1780972" cy="1671102"/>
      </dsp:txXfrm>
    </dsp:sp>
    <dsp:sp modelId="{A8EDCDA7-5BE8-A942-80D4-3E149857BAD4}">
      <dsp:nvSpPr>
        <dsp:cNvPr id="0" name=""/>
        <dsp:cNvSpPr/>
      </dsp:nvSpPr>
      <dsp:spPr>
        <a:xfrm>
          <a:off x="2669127" y="633369"/>
          <a:ext cx="4484621" cy="3906875"/>
        </a:xfrm>
        <a:prstGeom prst="circularArrow">
          <a:avLst>
            <a:gd name="adj1" fmla="val 4688"/>
            <a:gd name="adj2" fmla="val 299029"/>
            <a:gd name="adj3" fmla="val 2561937"/>
            <a:gd name="adj4" fmla="val 15765978"/>
            <a:gd name="adj5" fmla="val 5469"/>
          </a:avLst>
        </a:prstGeom>
        <a:solidFill>
          <a:srgbClr val="FFD4DF"/>
        </a:solidFill>
        <a:ln>
          <a:noFill/>
        </a:ln>
        <a:effectLst/>
      </dsp:spPr>
      <dsp:style>
        <a:lnRef idx="0">
          <a:scrgbClr r="0" g="0" b="0"/>
        </a:lnRef>
        <a:fillRef idx="1">
          <a:scrgbClr r="0" g="0" b="0"/>
        </a:fillRef>
        <a:effectRef idx="0">
          <a:scrgbClr r="0" g="0" b="0"/>
        </a:effectRef>
        <a:fontRef idx="minor">
          <a:schemeClr val="lt1"/>
        </a:fontRef>
      </dsp:style>
    </dsp:sp>
    <dsp:sp modelId="{34DB317A-7E74-6D4F-B019-15D8549E24F5}">
      <dsp:nvSpPr>
        <dsp:cNvPr id="0" name=""/>
        <dsp:cNvSpPr/>
      </dsp:nvSpPr>
      <dsp:spPr>
        <a:xfrm>
          <a:off x="202193" y="154408"/>
          <a:ext cx="3800188" cy="3800188"/>
        </a:xfrm>
        <a:prstGeom prst="leftCircularArrow">
          <a:avLst>
            <a:gd name="adj1" fmla="val 6452"/>
            <a:gd name="adj2" fmla="val 429999"/>
            <a:gd name="adj3" fmla="val 10489124"/>
            <a:gd name="adj4" fmla="val 14837806"/>
            <a:gd name="adj5" fmla="val 7527"/>
          </a:avLst>
        </a:prstGeom>
        <a:solidFill>
          <a:srgbClr val="FFD4DF"/>
        </a:solidFill>
        <a:ln>
          <a:noFill/>
        </a:ln>
        <a:effectLst/>
      </dsp:spPr>
      <dsp:style>
        <a:lnRef idx="0">
          <a:scrgbClr r="0" g="0" b="0"/>
        </a:lnRef>
        <a:fillRef idx="1">
          <a:scrgbClr r="0" g="0" b="0"/>
        </a:fillRef>
        <a:effectRef idx="0">
          <a:scrgbClr r="0" g="0" b="0"/>
        </a:effectRef>
        <a:fontRef idx="minor">
          <a:schemeClr val="lt1"/>
        </a:fontRef>
      </dsp:style>
    </dsp:sp>
    <dsp:sp modelId="{E0B2AB7B-152D-7B40-822B-54DC487C3949}">
      <dsp:nvSpPr>
        <dsp:cNvPr id="0" name=""/>
        <dsp:cNvSpPr/>
      </dsp:nvSpPr>
      <dsp:spPr>
        <a:xfrm>
          <a:off x="6560906" y="5165031"/>
          <a:ext cx="1103995" cy="890358"/>
        </a:xfrm>
        <a:prstGeom prst="leftCircularArrow">
          <a:avLst>
            <a:gd name="adj1" fmla="val 5984"/>
            <a:gd name="adj2" fmla="val 394124"/>
            <a:gd name="adj3" fmla="val 13313824"/>
            <a:gd name="adj4" fmla="val 10508221"/>
            <a:gd name="adj5" fmla="val 6981"/>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B323A-9CA0-7441-9A81-A44702CB6F43}"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1A42C-C6D2-B44B-A9F2-5BD3C88B34C8}" type="slidenum">
              <a:rPr lang="en-US" smtClean="0"/>
              <a:t>‹#›</a:t>
            </a:fld>
            <a:endParaRPr lang="en-US"/>
          </a:p>
        </p:txBody>
      </p:sp>
    </p:spTree>
    <p:extLst>
      <p:ext uri="{BB962C8B-B14F-4D97-AF65-F5344CB8AC3E}">
        <p14:creationId xmlns:p14="http://schemas.microsoft.com/office/powerpoint/2010/main" val="397963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ucEAcIMkS0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ebacademy.edc.org/vulnerable-decision-points-vdp-workshee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7" Type="http://schemas.openxmlformats.org/officeDocument/2006/relationships/hyperlink" Target="https://sebacademy.edc.org/tfi-tier-1-quick-check-tip-sheet-scorin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ebacademy.edc.org/vulnerable-decision-points-vdp-worksheet" TargetMode="External"/><Relationship Id="rId5" Type="http://schemas.openxmlformats.org/officeDocument/2006/relationships/hyperlink" Target="https://www.youtube.com/watch?v=ucEAcIMkS0c" TargetMode="External"/><Relationship Id="rId4" Type="http://schemas.openxmlformats.org/officeDocument/2006/relationships/hyperlink" Target="https://nepbis.org/classroom-pbi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sebacademy.edc.org/tfi-tier-1-quick-check-tip-sheet-scoring"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7" Type="http://schemas.openxmlformats.org/officeDocument/2006/relationships/hyperlink" Target="https://sebacademy.edc.org/tfi-tier-1-quick-check-tip-sheet-scoring" TargetMode="External"/><Relationship Id="rId2" Type="http://schemas.openxmlformats.org/officeDocument/2006/relationships/slide" Target="../slides/slide89.xml"/><Relationship Id="rId1" Type="http://schemas.openxmlformats.org/officeDocument/2006/relationships/notesMaster" Target="../notesMasters/notesMaster1.xml"/><Relationship Id="rId6" Type="http://schemas.openxmlformats.org/officeDocument/2006/relationships/hyperlink" Target="https://sebacademy.edc.org/vulnerable-decision-points-vdp-worksheet" TargetMode="External"/><Relationship Id="rId5" Type="http://schemas.openxmlformats.org/officeDocument/2006/relationships/hyperlink" Target="https://www.youtube.com/watch?v=ucEAcIMkS0c" TargetMode="External"/><Relationship Id="rId4" Type="http://schemas.openxmlformats.org/officeDocument/2006/relationships/hyperlink" Target="https://nepbis.org/classroom-pbi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11</a:t>
            </a:fld>
            <a:endParaRPr lang="en-US"/>
          </a:p>
        </p:txBody>
      </p:sp>
    </p:spTree>
    <p:extLst>
      <p:ext uri="{BB962C8B-B14F-4D97-AF65-F5344CB8AC3E}">
        <p14:creationId xmlns:p14="http://schemas.microsoft.com/office/powerpoint/2010/main" val="368675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98576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look further at implicit bias.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17B99-17B6-2D4A-9DF3-0C8124AFE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828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Youtube</a:t>
            </a:r>
            <a:r>
              <a:rPr lang="en-US" dirty="0">
                <a:cs typeface="Calibri"/>
              </a:rPr>
              <a:t> link: </a:t>
            </a:r>
            <a:r>
              <a:rPr lang="en-US" dirty="0">
                <a:hlinkClick r:id="rId3"/>
              </a:rPr>
              <a:t>https://www.youtube.com/watch?v=ucEAcIMkS0c</a:t>
            </a:r>
            <a:endParaRPr lang="en-US" dirty="0">
              <a:cs typeface="Calibri" panose="020F0502020204030204"/>
            </a:endParaRPr>
          </a:p>
          <a:p>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70517B99-17B6-2D4A-9DF3-0C8124AFE377}" type="slidenum">
              <a:rPr lang="en-US" smtClean="0"/>
              <a:t>15</a:t>
            </a:fld>
            <a:endParaRPr lang="en-US"/>
          </a:p>
        </p:txBody>
      </p:sp>
    </p:spTree>
    <p:extLst>
      <p:ext uri="{BB962C8B-B14F-4D97-AF65-F5344CB8AC3E}">
        <p14:creationId xmlns:p14="http://schemas.microsoft.com/office/powerpoint/2010/main" val="51541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TRAINER NOTE:</a:t>
            </a:r>
          </a:p>
          <a:p>
            <a:r>
              <a:rPr lang="en-CA"/>
              <a:t>This simplified model of the research indicates that racial bias, even when it is implicit, has a direct and disproportionate impact on student discipline outcomes.</a:t>
            </a:r>
          </a:p>
          <a:p>
            <a:r>
              <a:rPr lang="en-CA"/>
              <a:t>But this model has 2 problems:</a:t>
            </a:r>
            <a:endParaRPr lang="en-US"/>
          </a:p>
          <a:p>
            <a:r>
              <a:rPr lang="en-US"/>
              <a:t>1. it focuses solely on one variable that has been shown in many studies to be highly resistant to change (Racial bias)</a:t>
            </a:r>
          </a:p>
          <a:p>
            <a:r>
              <a:rPr lang="en-US"/>
              <a:t>2. fails to consider contextual variables that may be as critical to biased decision making but are much more malleable.</a:t>
            </a:r>
          </a:p>
          <a:p>
            <a:endParaRPr lang="en-US"/>
          </a:p>
          <a:p>
            <a:r>
              <a:rPr lang="en-US"/>
              <a:t>CLICK</a:t>
            </a:r>
          </a:p>
          <a:p>
            <a:endParaRPr lang="en-US"/>
          </a:p>
          <a:p>
            <a:r>
              <a:rPr lang="en-US"/>
              <a:t>However, when we recognize that the context or situation can influence someone’s response and that individuals may selectively show racial bias in different decision situations, we develop a multidimensional view of bias that can be altered with intervention. For example, a teacher may make more equitable discipline decisions at the start of the day but be more likely to send students of color to the office at the end of the day </a:t>
            </a:r>
          </a:p>
          <a:p>
            <a:endParaRPr lang="en-CA"/>
          </a:p>
          <a:p>
            <a:endParaRPr lang="en-US"/>
          </a:p>
          <a:p>
            <a:endParaRPr lang="en-US"/>
          </a:p>
        </p:txBody>
      </p:sp>
      <p:sp>
        <p:nvSpPr>
          <p:cNvPr id="4" name="Slide Number Placeholder 3"/>
          <p:cNvSpPr>
            <a:spLocks noGrp="1"/>
          </p:cNvSpPr>
          <p:nvPr>
            <p:ph type="sldNum" sz="quarter" idx="5"/>
          </p:nvPr>
        </p:nvSpPr>
        <p:spPr/>
        <p:txBody>
          <a:bodyPr/>
          <a:lstStyle/>
          <a:p>
            <a:fld id="{70517B99-17B6-2D4A-9DF3-0C8124AFE377}" type="slidenum">
              <a:rPr lang="en-US" smtClean="0"/>
              <a:t>16</a:t>
            </a:fld>
            <a:endParaRPr lang="en-US"/>
          </a:p>
        </p:txBody>
      </p:sp>
    </p:spTree>
    <p:extLst>
      <p:ext uri="{BB962C8B-B14F-4D97-AF65-F5344CB8AC3E}">
        <p14:creationId xmlns:p14="http://schemas.microsoft.com/office/powerpoint/2010/main" val="1525734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17B99-17B6-2D4A-9DF3-0C8124AFE377}" type="slidenum">
              <a:rPr lang="en-US" smtClean="0"/>
              <a:t>17</a:t>
            </a:fld>
            <a:endParaRPr lang="en-US"/>
          </a:p>
        </p:txBody>
      </p:sp>
    </p:spTree>
    <p:extLst>
      <p:ext uri="{BB962C8B-B14F-4D97-AF65-F5344CB8AC3E}">
        <p14:creationId xmlns:p14="http://schemas.microsoft.com/office/powerpoint/2010/main" val="331235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MAIN IDEA: We’re all prone to vulnerable decision states, the key is recognizing them so we don’t act on impulse.</a:t>
            </a:r>
          </a:p>
          <a:p>
            <a:endParaRPr lang="en-US"/>
          </a:p>
        </p:txBody>
      </p:sp>
      <p:sp>
        <p:nvSpPr>
          <p:cNvPr id="4" name="Slide Number Placeholder 3"/>
          <p:cNvSpPr>
            <a:spLocks noGrp="1"/>
          </p:cNvSpPr>
          <p:nvPr>
            <p:ph type="sldNum" sz="quarter" idx="5"/>
          </p:nvPr>
        </p:nvSpPr>
        <p:spPr/>
        <p:txBody>
          <a:bodyPr/>
          <a:lstStyle/>
          <a:p>
            <a:fld id="{70517B99-17B6-2D4A-9DF3-0C8124AFE377}" type="slidenum">
              <a:rPr lang="en-US" smtClean="0"/>
              <a:t>18</a:t>
            </a:fld>
            <a:endParaRPr lang="en-US"/>
          </a:p>
        </p:txBody>
      </p:sp>
    </p:spTree>
    <p:extLst>
      <p:ext uri="{BB962C8B-B14F-4D97-AF65-F5344CB8AC3E}">
        <p14:creationId xmlns:p14="http://schemas.microsoft.com/office/powerpoint/2010/main" val="10247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CA" baseline="0"/>
              <a:t>This is ME (my routine)</a:t>
            </a:r>
          </a:p>
          <a:p>
            <a:pPr defTabSz="948507">
              <a:defRPr/>
            </a:pPr>
            <a:endParaRPr lang="en-CA" baseline="0"/>
          </a:p>
          <a:p>
            <a:pPr defTabSz="948507">
              <a:defRPr/>
            </a:pPr>
            <a:r>
              <a:rPr lang="en-CA" baseline="0"/>
              <a:t>“You can’t punish skills into a child”</a:t>
            </a:r>
            <a:endParaRPr lang="en-US"/>
          </a:p>
          <a:p>
            <a:endParaRPr lang="en-CA"/>
          </a:p>
          <a:p>
            <a:endParaRPr lang="en-US"/>
          </a:p>
        </p:txBody>
      </p:sp>
      <p:sp>
        <p:nvSpPr>
          <p:cNvPr id="4" name="Slide Number Placeholder 3"/>
          <p:cNvSpPr>
            <a:spLocks noGrp="1"/>
          </p:cNvSpPr>
          <p:nvPr>
            <p:ph type="sldNum" sz="quarter" idx="5"/>
          </p:nvPr>
        </p:nvSpPr>
        <p:spPr/>
        <p:txBody>
          <a:bodyPr/>
          <a:lstStyle/>
          <a:p>
            <a:fld id="{70517B99-17B6-2D4A-9DF3-0C8124AFE377}" type="slidenum">
              <a:rPr lang="en-US" smtClean="0"/>
              <a:t>21</a:t>
            </a:fld>
            <a:endParaRPr lang="en-US"/>
          </a:p>
        </p:txBody>
      </p:sp>
    </p:spTree>
    <p:extLst>
      <p:ext uri="{BB962C8B-B14F-4D97-AF65-F5344CB8AC3E}">
        <p14:creationId xmlns:p14="http://schemas.microsoft.com/office/powerpoint/2010/main" val="2495760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interruption</a:t>
            </a:r>
          </a:p>
        </p:txBody>
      </p:sp>
      <p:sp>
        <p:nvSpPr>
          <p:cNvPr id="4" name="Slide Number Placeholder 3"/>
          <p:cNvSpPr>
            <a:spLocks noGrp="1"/>
          </p:cNvSpPr>
          <p:nvPr>
            <p:ph type="sldNum" sz="quarter" idx="5"/>
          </p:nvPr>
        </p:nvSpPr>
        <p:spPr/>
        <p:txBody>
          <a:bodyPr/>
          <a:lstStyle/>
          <a:p>
            <a:fld id="{70517B99-17B6-2D4A-9DF3-0C8124AFE377}" type="slidenum">
              <a:rPr lang="en-US" smtClean="0"/>
              <a:t>22</a:t>
            </a:fld>
            <a:endParaRPr lang="en-US"/>
          </a:p>
        </p:txBody>
      </p:sp>
    </p:spTree>
    <p:extLst>
      <p:ext uri="{BB962C8B-B14F-4D97-AF65-F5344CB8AC3E}">
        <p14:creationId xmlns:p14="http://schemas.microsoft.com/office/powerpoint/2010/main" val="213114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dirty="0">
                <a:latin typeface="Arial" pitchFamily="-1" charset="0"/>
              </a:rPr>
              <a:t>TRAINERS: </a:t>
            </a:r>
          </a:p>
          <a:p>
            <a:pPr eaLnBrk="1" hangingPunct="1"/>
            <a:r>
              <a:rPr lang="en-US" dirty="0">
                <a:latin typeface="Arial" pitchFamily="-1" charset="0"/>
              </a:rPr>
              <a:t>Encourage participants to jot down responses to the individual questions using the Identify Potential VDPs worksheet (link below and in syllabus) prior to sending people to team-based breakout rooms</a:t>
            </a:r>
          </a:p>
          <a:p>
            <a:endParaRPr lang="en-US" dirty="0">
              <a:latin typeface="Arial"/>
              <a:cs typeface="Arial"/>
            </a:endParaRPr>
          </a:p>
          <a:p>
            <a:pPr marL="342900" marR="0" lvl="0" indent="-342900" algn="l" defTabSz="1219140" rtl="0" eaLnBrk="1" fontAlgn="auto" latinLnBrk="0" hangingPunct="1">
              <a:lnSpc>
                <a:spcPct val="100000"/>
              </a:lnSpc>
              <a:spcBef>
                <a:spcPts val="0"/>
              </a:spcBef>
              <a:spcAft>
                <a:spcPts val="800"/>
              </a:spcAft>
              <a:buClr>
                <a:srgbClr val="FFFFFF"/>
              </a:buClr>
              <a:buSzTx/>
              <a:buFont typeface="Arial"/>
              <a:buChar char="•"/>
              <a:tabLst/>
              <a:defRPr/>
            </a:pPr>
            <a:r>
              <a:rPr lang="en-US" dirty="0">
                <a:hlinkClick r:id="rId3"/>
              </a:rPr>
              <a:t>https://sebacademy.edc.org/vulnerable-decision-points-vdp-worksheet</a:t>
            </a:r>
            <a:endParaRPr lang="en-US" sz="1200" dirty="0"/>
          </a:p>
          <a:p>
            <a:pPr marL="158750" indent="0">
              <a:buNone/>
            </a:pPr>
            <a:endParaRPr lang="en-US" dirty="0"/>
          </a:p>
        </p:txBody>
      </p:sp>
    </p:spTree>
    <p:extLst>
      <p:ext uri="{BB962C8B-B14F-4D97-AF65-F5344CB8AC3E}">
        <p14:creationId xmlns:p14="http://schemas.microsoft.com/office/powerpoint/2010/main" val="1540858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2864272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a:endParaRPr lang="en-US" sz="1800" dirty="0">
              <a:solidFill>
                <a:schemeClr val="bg1"/>
              </a:solidFill>
            </a:endParaRPr>
          </a:p>
        </p:txBody>
      </p:sp>
    </p:spTree>
    <p:extLst>
      <p:ext uri="{BB962C8B-B14F-4D97-AF65-F5344CB8AC3E}">
        <p14:creationId xmlns:p14="http://schemas.microsoft.com/office/powerpoint/2010/main" val="350214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1A42C-C6D2-B44B-A9F2-5BD3C88B34C8}" type="slidenum">
              <a:rPr lang="en-US" smtClean="0"/>
              <a:t>28</a:t>
            </a:fld>
            <a:endParaRPr lang="en-US"/>
          </a:p>
        </p:txBody>
      </p:sp>
    </p:spTree>
    <p:extLst>
      <p:ext uri="{BB962C8B-B14F-4D97-AF65-F5344CB8AC3E}">
        <p14:creationId xmlns:p14="http://schemas.microsoft.com/office/powerpoint/2010/main" val="3387456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TRAINER NOTE: This is review content please be brief</a:t>
            </a:r>
          </a:p>
        </p:txBody>
      </p:sp>
    </p:spTree>
    <p:extLst>
      <p:ext uri="{BB962C8B-B14F-4D97-AF65-F5344CB8AC3E}">
        <p14:creationId xmlns:p14="http://schemas.microsoft.com/office/powerpoint/2010/main" val="3095781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acfdbdddf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acfdbdddf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4384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31</a:t>
            </a:fld>
            <a:endParaRPr lang="en-US"/>
          </a:p>
        </p:txBody>
      </p:sp>
    </p:spTree>
    <p:extLst>
      <p:ext uri="{BB962C8B-B14F-4D97-AF65-F5344CB8AC3E}">
        <p14:creationId xmlns:p14="http://schemas.microsoft.com/office/powerpoint/2010/main" val="2279081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2096395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3187267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34</a:t>
            </a:fld>
            <a:endParaRPr lang="en-US"/>
          </a:p>
        </p:txBody>
      </p:sp>
    </p:spTree>
    <p:extLst>
      <p:ext uri="{BB962C8B-B14F-4D97-AF65-F5344CB8AC3E}">
        <p14:creationId xmlns:p14="http://schemas.microsoft.com/office/powerpoint/2010/main" val="347379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defTabSz="1219140">
              <a:spcAft>
                <a:spcPts val="800"/>
              </a:spcAft>
              <a:buClr>
                <a:srgbClr val="FFFFFF"/>
              </a:buClr>
              <a:buFont typeface="Arial"/>
              <a:buChar char="•"/>
              <a:defRPr/>
            </a:pPr>
            <a:r>
              <a:rPr lang="en-US" sz="1200" dirty="0">
                <a:hlinkClick r:id="rId3"/>
              </a:rPr>
              <a:t>Supporting &amp; Responding to Student Behavior</a:t>
            </a:r>
            <a:r>
              <a:rPr lang="en-US" sz="1200" dirty="0"/>
              <a:t>: https://sebacademy.edc.org/supporting-and-responding-students-social-emotional-and-behavioral-needs-classrooms</a:t>
            </a:r>
          </a:p>
          <a:p>
            <a:pPr marL="342900" indent="-342900" defTabSz="1219140">
              <a:spcAft>
                <a:spcPts val="800"/>
              </a:spcAft>
              <a:buClr>
                <a:srgbClr val="FFFFFF"/>
              </a:buClr>
              <a:buFont typeface="Arial"/>
              <a:buChar char="•"/>
              <a:defRPr/>
            </a:pPr>
            <a:r>
              <a:rPr lang="en-US" sz="1200" dirty="0"/>
              <a:t>Nepbis.org Classroom PBIS website: </a:t>
            </a:r>
            <a:r>
              <a:rPr lang="en-US" dirty="0">
                <a:hlinkClick r:id="rId4"/>
              </a:rPr>
              <a:t>https://nepbis.org/classroom-pbis/</a:t>
            </a:r>
            <a:endParaRPr lang="en-US" sz="1200" dirty="0"/>
          </a:p>
          <a:p>
            <a:pPr marL="342900" indent="-342900" defTabSz="1219140">
              <a:spcAft>
                <a:spcPts val="800"/>
              </a:spcAft>
              <a:buClr>
                <a:srgbClr val="FFFFFF"/>
              </a:buClr>
              <a:buFont typeface="Arial"/>
              <a:buChar char="•"/>
              <a:defRPr/>
            </a:pPr>
            <a:r>
              <a:rPr lang="en-US" sz="1200" dirty="0"/>
              <a:t>SWIS Drill Down Worksheet: </a:t>
            </a:r>
            <a:r>
              <a:rPr lang="en-US" dirty="0"/>
              <a:t>https://sebacademy.edc.org/swis-drill-down-worksheet</a:t>
            </a:r>
            <a:endParaRPr lang="en-US" sz="1200" dirty="0"/>
          </a:p>
          <a:p>
            <a:pPr marL="342900" indent="-342900" defTabSz="1219140">
              <a:spcAft>
                <a:spcPts val="800"/>
              </a:spcAft>
              <a:buClr>
                <a:srgbClr val="FFFFFF"/>
              </a:buClr>
              <a:buFont typeface="Arial"/>
              <a:buChar char="•"/>
              <a:defRPr/>
            </a:pPr>
            <a:r>
              <a:rPr lang="en-US" sz="1200" dirty="0"/>
              <a:t>Implicit Bias in Early Education Video: </a:t>
            </a:r>
            <a:r>
              <a:rPr lang="en-US" dirty="0">
                <a:hlinkClick r:id="rId5"/>
              </a:rPr>
              <a:t>https://www.youtube.com/watch?v=ucEAcIMkS0c</a:t>
            </a:r>
            <a:endParaRPr lang="en-US" sz="1200" dirty="0"/>
          </a:p>
          <a:p>
            <a:pPr marL="342900" marR="0" lvl="0" indent="-342900" algn="l" defTabSz="1219140" rtl="0" eaLnBrk="1" fontAlgn="auto" latinLnBrk="0" hangingPunct="1">
              <a:lnSpc>
                <a:spcPct val="100000"/>
              </a:lnSpc>
              <a:spcBef>
                <a:spcPts val="0"/>
              </a:spcBef>
              <a:spcAft>
                <a:spcPts val="800"/>
              </a:spcAft>
              <a:buClr>
                <a:srgbClr val="FFFFFF"/>
              </a:buClr>
              <a:buSzTx/>
              <a:buFont typeface="Arial"/>
              <a:buChar char="•"/>
              <a:tabLst/>
              <a:defRPr/>
            </a:pPr>
            <a:r>
              <a:rPr lang="en-US" sz="1200" dirty="0"/>
              <a:t>Vulnerable Decision Points Worksheet: </a:t>
            </a:r>
            <a:r>
              <a:rPr lang="en-US" dirty="0">
                <a:hlinkClick r:id="rId6"/>
              </a:rPr>
              <a:t>https://sebacademy.edc.org/vulnerable-decision-points-vdp-worksheet</a:t>
            </a:r>
            <a:endParaRPr lang="en-US" sz="1200" dirty="0"/>
          </a:p>
          <a:p>
            <a:pPr marL="342900" indent="-342900" defTabSz="1219140">
              <a:spcAft>
                <a:spcPts val="800"/>
              </a:spcAft>
              <a:buClr>
                <a:srgbClr val="FFFFFF"/>
              </a:buClr>
              <a:buFont typeface="Arial"/>
              <a:buChar char="•"/>
              <a:defRPr/>
            </a:pPr>
            <a:r>
              <a:rPr lang="en-US" sz="1200" dirty="0"/>
              <a:t>Tiered Fidelity Inventory: </a:t>
            </a:r>
            <a:r>
              <a:rPr lang="en-US" dirty="0"/>
              <a:t>https://sebacademy.edc.org/tiered-fidelity-inventory-tfi-manual</a:t>
            </a:r>
            <a:endParaRPr lang="en-US" sz="1200" dirty="0"/>
          </a:p>
          <a:p>
            <a:pPr marL="342900" indent="-342900" defTabSz="1219140">
              <a:spcAft>
                <a:spcPts val="800"/>
              </a:spcAft>
              <a:buClr>
                <a:srgbClr val="FFFFFF"/>
              </a:buClr>
              <a:buFont typeface="Arial"/>
              <a:buChar char="•"/>
              <a:defRPr/>
            </a:pPr>
            <a:r>
              <a:rPr lang="en-US" sz="1200" dirty="0"/>
              <a:t>TFI Tier 1 Quick Check Tip Sheet: </a:t>
            </a:r>
            <a:r>
              <a:rPr lang="en-US" dirty="0">
                <a:hlinkClick r:id="rId7"/>
              </a:rPr>
              <a:t>https://sebacademy.edc.org/tfi-tier-1-quick-check-tip-sheet-scoring</a:t>
            </a:r>
            <a:endParaRPr lang="en-US" dirty="0"/>
          </a:p>
          <a:p>
            <a:pPr marL="342900" indent="-342900" defTabSz="1219140">
              <a:spcAft>
                <a:spcPts val="800"/>
              </a:spcAft>
              <a:buClr>
                <a:srgbClr val="FFFFFF"/>
              </a:buClr>
              <a:buFont typeface="Arial"/>
              <a:buChar char="•"/>
              <a:defRPr/>
            </a:pPr>
            <a:r>
              <a:rPr lang="en-US" sz="1200" dirty="0"/>
              <a:t>TFI Action Plan: https://sebacademy.edc.org/tfi-action-plan-template </a:t>
            </a:r>
          </a:p>
          <a:p>
            <a:pPr marL="342900" indent="-342900" defTabSz="1219140">
              <a:spcAft>
                <a:spcPts val="800"/>
              </a:spcAft>
              <a:buClr>
                <a:srgbClr val="FFFFFF"/>
              </a:buClr>
              <a:buFont typeface="Arial"/>
              <a:buChar char="•"/>
              <a:defRPr/>
            </a:pPr>
            <a:endParaRPr lang="en-US" sz="1200" dirty="0"/>
          </a:p>
        </p:txBody>
      </p:sp>
    </p:spTree>
    <p:extLst>
      <p:ext uri="{BB962C8B-B14F-4D97-AF65-F5344CB8AC3E}">
        <p14:creationId xmlns:p14="http://schemas.microsoft.com/office/powerpoint/2010/main" val="3228890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21DDE-337A-114E-9B85-84034E4DCF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108" charset="-128"/>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108" charset="-128"/>
              <a:cs typeface="Arial"/>
              <a:sym typeface="Arial"/>
            </a:endParaRPr>
          </a:p>
        </p:txBody>
      </p:sp>
    </p:spTree>
    <p:extLst>
      <p:ext uri="{BB962C8B-B14F-4D97-AF65-F5344CB8AC3E}">
        <p14:creationId xmlns:p14="http://schemas.microsoft.com/office/powerpoint/2010/main" val="1875572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36</a:t>
            </a:fld>
            <a:endParaRPr lang="en-US"/>
          </a:p>
        </p:txBody>
      </p:sp>
    </p:spTree>
    <p:extLst>
      <p:ext uri="{BB962C8B-B14F-4D97-AF65-F5344CB8AC3E}">
        <p14:creationId xmlns:p14="http://schemas.microsoft.com/office/powerpoint/2010/main" val="2955354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37</a:t>
            </a:fld>
            <a:endParaRPr lang="en-US"/>
          </a:p>
        </p:txBody>
      </p:sp>
    </p:spTree>
    <p:extLst>
      <p:ext uri="{BB962C8B-B14F-4D97-AF65-F5344CB8AC3E}">
        <p14:creationId xmlns:p14="http://schemas.microsoft.com/office/powerpoint/2010/main" val="2027587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39</a:t>
            </a:fld>
            <a:endParaRPr lang="en-US"/>
          </a:p>
        </p:txBody>
      </p:sp>
    </p:spTree>
    <p:extLst>
      <p:ext uri="{BB962C8B-B14F-4D97-AF65-F5344CB8AC3E}">
        <p14:creationId xmlns:p14="http://schemas.microsoft.com/office/powerpoint/2010/main" val="232075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239FB-7A1F-164F-9479-C3A68D9D7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504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41</a:t>
            </a:fld>
            <a:endParaRPr lang="en-US"/>
          </a:p>
        </p:txBody>
      </p:sp>
    </p:spTree>
    <p:extLst>
      <p:ext uri="{BB962C8B-B14F-4D97-AF65-F5344CB8AC3E}">
        <p14:creationId xmlns:p14="http://schemas.microsoft.com/office/powerpoint/2010/main" val="4237896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42</a:t>
            </a:fld>
            <a:endParaRPr lang="en-US"/>
          </a:p>
        </p:txBody>
      </p:sp>
    </p:spTree>
    <p:extLst>
      <p:ext uri="{BB962C8B-B14F-4D97-AF65-F5344CB8AC3E}">
        <p14:creationId xmlns:p14="http://schemas.microsoft.com/office/powerpoint/2010/main" val="2626841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43</a:t>
            </a:fld>
            <a:endParaRPr lang="en-US"/>
          </a:p>
        </p:txBody>
      </p:sp>
    </p:spTree>
    <p:extLst>
      <p:ext uri="{BB962C8B-B14F-4D97-AF65-F5344CB8AC3E}">
        <p14:creationId xmlns:p14="http://schemas.microsoft.com/office/powerpoint/2010/main" val="604543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44</a:t>
            </a:fld>
            <a:endParaRPr lang="en-US"/>
          </a:p>
        </p:txBody>
      </p:sp>
    </p:spTree>
    <p:extLst>
      <p:ext uri="{BB962C8B-B14F-4D97-AF65-F5344CB8AC3E}">
        <p14:creationId xmlns:p14="http://schemas.microsoft.com/office/powerpoint/2010/main" val="4018316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45</a:t>
            </a:fld>
            <a:endParaRPr lang="en-US"/>
          </a:p>
        </p:txBody>
      </p:sp>
    </p:spTree>
    <p:extLst>
      <p:ext uri="{BB962C8B-B14F-4D97-AF65-F5344CB8AC3E}">
        <p14:creationId xmlns:p14="http://schemas.microsoft.com/office/powerpoint/2010/main" val="393765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46</a:t>
            </a:fld>
            <a:endParaRPr lang="en-US"/>
          </a:p>
        </p:txBody>
      </p:sp>
    </p:spTree>
    <p:extLst>
      <p:ext uri="{BB962C8B-B14F-4D97-AF65-F5344CB8AC3E}">
        <p14:creationId xmlns:p14="http://schemas.microsoft.com/office/powerpoint/2010/main" val="4209142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47</a:t>
            </a:fld>
            <a:endParaRPr lang="en-US"/>
          </a:p>
        </p:txBody>
      </p:sp>
    </p:spTree>
    <p:extLst>
      <p:ext uri="{BB962C8B-B14F-4D97-AF65-F5344CB8AC3E}">
        <p14:creationId xmlns:p14="http://schemas.microsoft.com/office/powerpoint/2010/main" val="1838541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48</a:t>
            </a:fld>
            <a:endParaRPr lang="en-US"/>
          </a:p>
        </p:txBody>
      </p:sp>
    </p:spTree>
    <p:extLst>
      <p:ext uri="{BB962C8B-B14F-4D97-AF65-F5344CB8AC3E}">
        <p14:creationId xmlns:p14="http://schemas.microsoft.com/office/powerpoint/2010/main" val="108193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49</a:t>
            </a:fld>
            <a:endParaRPr lang="en-US"/>
          </a:p>
        </p:txBody>
      </p:sp>
    </p:spTree>
    <p:extLst>
      <p:ext uri="{BB962C8B-B14F-4D97-AF65-F5344CB8AC3E}">
        <p14:creationId xmlns:p14="http://schemas.microsoft.com/office/powerpoint/2010/main" val="622295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Offer classroom as another area to develop effective PD.</a:t>
            </a:r>
          </a:p>
        </p:txBody>
      </p:sp>
      <p:sp>
        <p:nvSpPr>
          <p:cNvPr id="4" name="Slide Number Placeholder 3"/>
          <p:cNvSpPr>
            <a:spLocks noGrp="1"/>
          </p:cNvSpPr>
          <p:nvPr>
            <p:ph type="sldNum" sz="quarter" idx="5"/>
          </p:nvPr>
        </p:nvSpPr>
        <p:spPr/>
        <p:txBody>
          <a:bodyPr/>
          <a:lstStyle/>
          <a:p>
            <a:fld id="{7A5239FB-7A1F-164F-9479-C3A68D9D7546}" type="slidenum">
              <a:rPr lang="en-US" smtClean="0"/>
              <a:t>50</a:t>
            </a:fld>
            <a:endParaRPr lang="en-US"/>
          </a:p>
        </p:txBody>
      </p:sp>
    </p:spTree>
    <p:extLst>
      <p:ext uri="{BB962C8B-B14F-4D97-AF65-F5344CB8AC3E}">
        <p14:creationId xmlns:p14="http://schemas.microsoft.com/office/powerpoint/2010/main" val="240101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51</a:t>
            </a:fld>
            <a:endParaRPr lang="en-US"/>
          </a:p>
        </p:txBody>
      </p:sp>
    </p:spTree>
    <p:extLst>
      <p:ext uri="{BB962C8B-B14F-4D97-AF65-F5344CB8AC3E}">
        <p14:creationId xmlns:p14="http://schemas.microsoft.com/office/powerpoint/2010/main" val="2923407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3604821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7567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735532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58</a:t>
            </a:fld>
            <a:endParaRPr lang="en-US"/>
          </a:p>
        </p:txBody>
      </p:sp>
    </p:spTree>
    <p:extLst>
      <p:ext uri="{BB962C8B-B14F-4D97-AF65-F5344CB8AC3E}">
        <p14:creationId xmlns:p14="http://schemas.microsoft.com/office/powerpoint/2010/main" val="373318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Link to attendance form is here: https://edc.co1.qualtrics.com/jfe/form/SV_5BiXqi4bxzOCMS2</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TRAINERS: Please note the three examples when you put slide in slide show mode. </a:t>
            </a:r>
          </a:p>
        </p:txBody>
      </p:sp>
      <p:sp>
        <p:nvSpPr>
          <p:cNvPr id="4" name="Slide Number Placeholder 3"/>
          <p:cNvSpPr>
            <a:spLocks noGrp="1"/>
          </p:cNvSpPr>
          <p:nvPr>
            <p:ph type="sldNum" sz="quarter" idx="5"/>
          </p:nvPr>
        </p:nvSpPr>
        <p:spPr/>
        <p:txBody>
          <a:bodyPr/>
          <a:lstStyle/>
          <a:p>
            <a:fld id="{D9E9A522-274E-844E-8AB9-DE74A71CC10D}" type="slidenum">
              <a:rPr lang="en-US" smtClean="0"/>
              <a:t>60</a:t>
            </a:fld>
            <a:endParaRPr lang="en-US"/>
          </a:p>
        </p:txBody>
      </p:sp>
    </p:spTree>
    <p:extLst>
      <p:ext uri="{BB962C8B-B14F-4D97-AF65-F5344CB8AC3E}">
        <p14:creationId xmlns:p14="http://schemas.microsoft.com/office/powerpoint/2010/main" val="1389285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So we want to use a process call Drill Down where we take a close look at our data and drill down into it to see our Current Big Picture reality…then focus in on a specific problem we want to solve…and get the precise details about the who, what when where and whys of the problem. </a:t>
            </a:r>
          </a:p>
        </p:txBody>
      </p:sp>
    </p:spTree>
    <p:extLst>
      <p:ext uri="{BB962C8B-B14F-4D97-AF65-F5344CB8AC3E}">
        <p14:creationId xmlns:p14="http://schemas.microsoft.com/office/powerpoint/2010/main" val="1371270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62</a:t>
            </a:fld>
            <a:endParaRPr lang="en-US"/>
          </a:p>
        </p:txBody>
      </p:sp>
    </p:spTree>
    <p:extLst>
      <p:ext uri="{BB962C8B-B14F-4D97-AF65-F5344CB8AC3E}">
        <p14:creationId xmlns:p14="http://schemas.microsoft.com/office/powerpoint/2010/main" val="31528785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33A6136-52E4-6A4E-9041-775E1522D3F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1570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33A6136-52E4-6A4E-9041-775E1522D3F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32918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latin typeface="Arial"/>
                <a:cs typeface="Arial"/>
              </a:rPr>
              <a:t>Now that you have Evaluated your school-wide data and identified a problem that needs addressing, You have created a plan to solve the problem and created a plan to implement the solution.  Don’t forget to think about our S/D/P model to ensure you review or build systems for staff, You teach or reteach and practices to  students, and you ensure there is equity and that you are not missing any subgroups of students.  Then revisit your data to see if you have made progress. </a:t>
            </a:r>
            <a:endParaRPr lang="en-US" dirty="0">
              <a:latin typeface="Arial" pitchFamily="34" charset="0"/>
            </a:endParaRPr>
          </a:p>
          <a:p>
            <a:endParaRPr lang="en-US" dirty="0">
              <a:latin typeface="Arial" pitchFamily="34" charset="0"/>
            </a:endParaRPr>
          </a:p>
          <a:p>
            <a:endParaRPr lang="en-US" dirty="0">
              <a:latin typeface="Arial" pitchFamily="34" charset="0"/>
            </a:endParaRPr>
          </a:p>
          <a:p>
            <a:r>
              <a:rPr lang="en-US" dirty="0">
                <a:latin typeface="Arial" pitchFamily="34" charset="0"/>
              </a:rPr>
              <a:t>Don’t for get that you will need to </a:t>
            </a:r>
            <a:r>
              <a:rPr lang="en-US" dirty="0"/>
              <a:t>share your Precision Problem statement along with your data, your Solution Plan, and any new systems or practices with your staff.  You’ll also want to share a simplified version with your students and families so that they can be an active part of the solution as well. </a:t>
            </a:r>
            <a:endParaRPr lang="en-US" dirty="0">
              <a:latin typeface="Arial" pitchFamily="34" charset="0"/>
            </a:endParaRPr>
          </a:p>
          <a:p>
            <a:pPr marL="0" indent="0">
              <a:buNone/>
            </a:pPr>
            <a:endParaRPr lang="en-US" dirty="0"/>
          </a:p>
        </p:txBody>
      </p:sp>
    </p:spTree>
    <p:extLst>
      <p:ext uri="{BB962C8B-B14F-4D97-AF65-F5344CB8AC3E}">
        <p14:creationId xmlns:p14="http://schemas.microsoft.com/office/powerpoint/2010/main" val="2789685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Most School Data systems have some type of basic reports that you can review that will disaggregate school wide data by type of behavior, time, location, student, and grade. This information is necessary for developing precision problem statements. In </a:t>
            </a:r>
            <a:r>
              <a:rPr lang="en-US" baseline="0" dirty="0"/>
              <a:t>SWIS </a:t>
            </a:r>
            <a:r>
              <a:rPr lang="en-US" dirty="0"/>
              <a:t>these</a:t>
            </a:r>
            <a:r>
              <a:rPr lang="en-US" baseline="0" dirty="0"/>
              <a:t> are called Core Reports allow teams to check the temperature and blood pressure, to see what problems or “red flags” may exist currently (e.g., since last meeting).</a:t>
            </a:r>
          </a:p>
          <a:p>
            <a:endParaRPr lang="en-US" baseline="0" dirty="0"/>
          </a:p>
        </p:txBody>
      </p:sp>
    </p:spTree>
    <p:extLst>
      <p:ext uri="{BB962C8B-B14F-4D97-AF65-F5344CB8AC3E}">
        <p14:creationId xmlns:p14="http://schemas.microsoft.com/office/powerpoint/2010/main" val="1476968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baseline="0" dirty="0"/>
          </a:p>
          <a:p>
            <a:pPr marL="0" indent="0">
              <a:buNone/>
            </a:pPr>
            <a:endParaRPr lang="en-US" dirty="0"/>
          </a:p>
        </p:txBody>
      </p:sp>
    </p:spTree>
    <p:extLst>
      <p:ext uri="{BB962C8B-B14F-4D97-AF65-F5344CB8AC3E}">
        <p14:creationId xmlns:p14="http://schemas.microsoft.com/office/powerpoint/2010/main" val="969222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31:notes"/>
          <p:cNvSpPr>
            <a:spLocks noGrp="1" noRot="1" noChangeAspect="1"/>
          </p:cNvSpPr>
          <p:nvPr>
            <p:ph type="sldImg" idx="2"/>
          </p:nvPr>
        </p:nvSpPr>
        <p:spPr>
          <a:xfrm>
            <a:off x="428625" y="708025"/>
            <a:ext cx="6297613" cy="3541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p31:notes"/>
          <p:cNvSpPr txBox="1">
            <a:spLocks noGrp="1"/>
          </p:cNvSpPr>
          <p:nvPr>
            <p:ph type="body" idx="1"/>
          </p:nvPr>
        </p:nvSpPr>
        <p:spPr>
          <a:xfrm>
            <a:off x="715617" y="4485807"/>
            <a:ext cx="5724939" cy="4249711"/>
          </a:xfrm>
          <a:prstGeom prst="rect">
            <a:avLst/>
          </a:prstGeom>
          <a:noFill/>
          <a:ln>
            <a:noFill/>
          </a:ln>
        </p:spPr>
        <p:txBody>
          <a:bodyPr spcFirstLastPara="1" wrap="square" lIns="94835" tIns="94835" rIns="94835" bIns="94835" anchor="t" anchorCtr="0">
            <a:noAutofit/>
          </a:bodyPr>
          <a:lstStyle/>
          <a:p>
            <a:pPr marL="0" indent="0">
              <a:buClr>
                <a:schemeClr val="dk1"/>
              </a:buClr>
              <a:buSzPts val="1200"/>
            </a:pPr>
            <a:endParaRPr/>
          </a:p>
          <a:p>
            <a:pPr marL="0" indent="0">
              <a:buClr>
                <a:schemeClr val="dk1"/>
              </a:buClr>
              <a:buSzPts val="1200"/>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32:notes"/>
          <p:cNvSpPr>
            <a:spLocks noGrp="1" noRot="1" noChangeAspect="1"/>
          </p:cNvSpPr>
          <p:nvPr>
            <p:ph type="sldImg" idx="2"/>
          </p:nvPr>
        </p:nvSpPr>
        <p:spPr>
          <a:xfrm>
            <a:off x="428625" y="708025"/>
            <a:ext cx="6297613" cy="3541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32:notes"/>
          <p:cNvSpPr txBox="1">
            <a:spLocks noGrp="1"/>
          </p:cNvSpPr>
          <p:nvPr>
            <p:ph type="body" idx="1"/>
          </p:nvPr>
        </p:nvSpPr>
        <p:spPr>
          <a:xfrm>
            <a:off x="715617" y="4485807"/>
            <a:ext cx="5724939" cy="4249711"/>
          </a:xfrm>
          <a:prstGeom prst="rect">
            <a:avLst/>
          </a:prstGeom>
          <a:noFill/>
          <a:ln>
            <a:noFill/>
          </a:ln>
        </p:spPr>
        <p:txBody>
          <a:bodyPr spcFirstLastPara="1" wrap="square" lIns="94835" tIns="94835" rIns="94835" bIns="94835" anchor="t" anchorCtr="0">
            <a:noAutofit/>
          </a:bodyPr>
          <a:lstStyle/>
          <a:p>
            <a:pPr marL="0" indent="0">
              <a:buClr>
                <a:schemeClr val="dk1"/>
              </a:buClr>
              <a:buSzPts val="1200"/>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This is review content please be brief</a:t>
            </a:r>
          </a:p>
        </p:txBody>
      </p:sp>
    </p:spTree>
    <p:extLst>
      <p:ext uri="{BB962C8B-B14F-4D97-AF65-F5344CB8AC3E}">
        <p14:creationId xmlns:p14="http://schemas.microsoft.com/office/powerpoint/2010/main" val="9865817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You can drill down into Excel sheets in a similar way to get the Who, what, where, and when data. </a:t>
            </a:r>
          </a:p>
        </p:txBody>
      </p:sp>
    </p:spTree>
    <p:extLst>
      <p:ext uri="{BB962C8B-B14F-4D97-AF65-F5344CB8AC3E}">
        <p14:creationId xmlns:p14="http://schemas.microsoft.com/office/powerpoint/2010/main" val="5978422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8C6E4-1B97-E048-A59E-FF1C87DF6577}" type="slidenum">
              <a:rPr lang="en-US" smtClean="0"/>
              <a:t>71</a:t>
            </a:fld>
            <a:endParaRPr lang="en-US"/>
          </a:p>
        </p:txBody>
      </p:sp>
    </p:spTree>
    <p:extLst>
      <p:ext uri="{BB962C8B-B14F-4D97-AF65-F5344CB8AC3E}">
        <p14:creationId xmlns:p14="http://schemas.microsoft.com/office/powerpoint/2010/main" val="1190415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Notes:</a:t>
            </a:r>
          </a:p>
          <a:p>
            <a:endParaRPr lang="en-US" dirty="0"/>
          </a:p>
          <a:p>
            <a:r>
              <a:rPr lang="en-US" dirty="0"/>
              <a:t>Here are examples of several</a:t>
            </a:r>
            <a:r>
              <a:rPr lang="en-US" baseline="0" dirty="0"/>
              <a:t> primary statements and a precision statement.</a:t>
            </a:r>
          </a:p>
          <a:p>
            <a:endParaRPr lang="en-US" baseline="0" dirty="0"/>
          </a:p>
          <a:p>
            <a:r>
              <a:rPr lang="en-US" baseline="0" dirty="0"/>
              <a:t>What data </a:t>
            </a:r>
            <a:r>
              <a:rPr lang="en-US" dirty="0"/>
              <a:t>are</a:t>
            </a:r>
            <a:r>
              <a:rPr lang="en-US" baseline="0" dirty="0"/>
              <a:t> important to you?</a:t>
            </a:r>
            <a:r>
              <a:rPr lang="en-US" dirty="0"/>
              <a:t>  </a:t>
            </a:r>
            <a:r>
              <a:rPr lang="en-US" baseline="0" dirty="0"/>
              <a:t>Are attendance data being entered into SWIS if students are “cutting” for specific times or subjects?</a:t>
            </a:r>
            <a:endParaRPr lang="en-US" dirty="0">
              <a:cs typeface="Calibri"/>
            </a:endParaRPr>
          </a:p>
          <a:p>
            <a:pPr marL="0" indent="0">
              <a:buNone/>
            </a:pPr>
            <a:endParaRPr lang="en-US" dirty="0"/>
          </a:p>
        </p:txBody>
      </p:sp>
    </p:spTree>
    <p:extLst>
      <p:ext uri="{BB962C8B-B14F-4D97-AF65-F5344CB8AC3E}">
        <p14:creationId xmlns:p14="http://schemas.microsoft.com/office/powerpoint/2010/main" val="19296717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https://sebacademy.edc.org/swis-drill-down-worksheet</a:t>
            </a:r>
          </a:p>
          <a:p>
            <a:endParaRPr lang="en-US" dirty="0"/>
          </a:p>
          <a:p>
            <a:r>
              <a:rPr lang="en-US" dirty="0"/>
              <a:t>We use a drill downs worksheet to help us pinpoint our issues so that we can begin to create solutions. </a:t>
            </a:r>
          </a:p>
          <a:p>
            <a:r>
              <a:rPr lang="en-US" dirty="0"/>
              <a:t>The top half of the worksheet tracks the various Who What When Where and Why questions.</a:t>
            </a:r>
          </a:p>
          <a:p>
            <a:r>
              <a:rPr lang="en-US" dirty="0"/>
              <a:t>The bottom half helps us create a plan for addressing the issues we discover.</a:t>
            </a:r>
          </a:p>
          <a:p>
            <a:endParaRPr lang="en-US" dirty="0"/>
          </a:p>
        </p:txBody>
      </p:sp>
    </p:spTree>
    <p:extLst>
      <p:ext uri="{BB962C8B-B14F-4D97-AF65-F5344CB8AC3E}">
        <p14:creationId xmlns:p14="http://schemas.microsoft.com/office/powerpoint/2010/main" val="1875953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defTabSz="966529">
              <a:defRPr/>
            </a:pPr>
            <a:r>
              <a:rPr lang="en-US" i="1" dirty="0">
                <a:solidFill>
                  <a:prstClr val="black"/>
                </a:solidFill>
              </a:rPr>
              <a:t>***This slide is designed to be an example and to be moved through quickly.***</a:t>
            </a:r>
          </a:p>
          <a:p>
            <a:pPr defTabSz="966529">
              <a:defRPr/>
            </a:pPr>
            <a:endParaRPr lang="en-US" dirty="0">
              <a:solidFill>
                <a:prstClr val="black"/>
              </a:solidFill>
            </a:endParaRPr>
          </a:p>
          <a:p>
            <a:pPr defTabSz="966529">
              <a:defRPr/>
            </a:pPr>
            <a:r>
              <a:rPr lang="en-US" b="1" dirty="0">
                <a:solidFill>
                  <a:prstClr val="black"/>
                </a:solidFill>
              </a:rPr>
              <a:t>I Do. </a:t>
            </a:r>
            <a:r>
              <a:rPr lang="en-US" b="0" dirty="0">
                <a:solidFill>
                  <a:prstClr val="black"/>
                </a:solidFill>
              </a:rPr>
              <a:t>Click</a:t>
            </a:r>
            <a:r>
              <a:rPr lang="en-US" b="0" baseline="0" dirty="0">
                <a:solidFill>
                  <a:prstClr val="black"/>
                </a:solidFill>
              </a:rPr>
              <a:t> to remove boxes that cover current status and goal. </a:t>
            </a:r>
          </a:p>
          <a:p>
            <a:pPr defTabSz="966529">
              <a:defRPr/>
            </a:pPr>
            <a:endParaRPr lang="en-US" dirty="0">
              <a:solidFill>
                <a:prstClr val="black"/>
              </a:solidFill>
            </a:endParaRPr>
          </a:p>
          <a:p>
            <a:pPr defTabSz="966529">
              <a:defRPr/>
            </a:pPr>
            <a:r>
              <a:rPr lang="en-US" b="1" dirty="0">
                <a:solidFill>
                  <a:prstClr val="black"/>
                </a:solidFill>
              </a:rPr>
              <a:t>Example Think Aloud: </a:t>
            </a:r>
          </a:p>
          <a:p>
            <a:pPr defTabSz="966529">
              <a:defRPr/>
            </a:pPr>
            <a:r>
              <a:rPr lang="en-US" i="0" dirty="0">
                <a:solidFill>
                  <a:prstClr val="black"/>
                </a:solidFill>
              </a:rPr>
              <a:t>“OK, I first define my problem with precision. I know that many students are leaving garbage in the cafeteria because it is easy to do and this results in conflict with adults and ODRs from the cafeteria supervisors. </a:t>
            </a:r>
          </a:p>
          <a:p>
            <a:pPr defTabSz="966529">
              <a:defRPr/>
            </a:pPr>
            <a:endParaRPr lang="en-US" i="0" dirty="0">
              <a:solidFill>
                <a:prstClr val="black"/>
              </a:solidFill>
            </a:endParaRPr>
          </a:p>
          <a:p>
            <a:pPr defTabSz="966529">
              <a:defRPr/>
            </a:pPr>
            <a:r>
              <a:rPr lang="en-US" i="0" dirty="0">
                <a:solidFill>
                  <a:prstClr val="black"/>
                </a:solidFill>
              </a:rPr>
              <a:t>(Click) I know that we have an average of 22 ODRs per month from the cafeteria, and the supervisors rate the cleanliness at a low</a:t>
            </a:r>
            <a:r>
              <a:rPr lang="en-US" i="0" baseline="0" dirty="0">
                <a:solidFill>
                  <a:prstClr val="black"/>
                </a:solidFill>
              </a:rPr>
              <a:t> (</a:t>
            </a:r>
            <a:r>
              <a:rPr lang="en-US" i="0" dirty="0">
                <a:solidFill>
                  <a:prstClr val="black"/>
                </a:solidFill>
              </a:rPr>
              <a:t>1 out of 5). That’s my level or current</a:t>
            </a:r>
            <a:r>
              <a:rPr lang="en-US" i="0" baseline="0" dirty="0">
                <a:solidFill>
                  <a:prstClr val="black"/>
                </a:solidFill>
              </a:rPr>
              <a:t> status</a:t>
            </a:r>
            <a:r>
              <a:rPr lang="en-US" i="0" dirty="0">
                <a:solidFill>
                  <a:prstClr val="black"/>
                </a:solidFill>
              </a:rPr>
              <a:t> .  </a:t>
            </a:r>
          </a:p>
          <a:p>
            <a:pPr defTabSz="966529">
              <a:defRPr/>
            </a:pPr>
            <a:endParaRPr lang="en-US" i="0" dirty="0">
              <a:solidFill>
                <a:prstClr val="black"/>
              </a:solidFill>
            </a:endParaRPr>
          </a:p>
          <a:p>
            <a:pPr defTabSz="966529">
              <a:defRPr/>
            </a:pPr>
            <a:r>
              <a:rPr lang="en-US" i="0" dirty="0">
                <a:solidFill>
                  <a:prstClr val="black"/>
                </a:solidFill>
              </a:rPr>
              <a:t>(Click) With this information, I can design an appropriate goal. We need to decrease to less than 5 ODRs per month from the cafeteria, and we need cafeteria supervisors to rate the cleanliness at a 4 or higher for two consecutive weeks.”</a:t>
            </a:r>
            <a:endParaRPr lang="en-US" i="0" dirty="0"/>
          </a:p>
          <a:p>
            <a:endParaRPr lang="en-US" dirty="0"/>
          </a:p>
          <a:p>
            <a:r>
              <a:rPr lang="en-US" dirty="0"/>
              <a:t>First, define the problem with precision (Level/amount).  Then,</a:t>
            </a:r>
            <a:r>
              <a:rPr lang="en-US" baseline="0" dirty="0"/>
              <a:t> d</a:t>
            </a:r>
            <a:r>
              <a:rPr lang="en-US" dirty="0"/>
              <a:t>efine what would be a reasonable</a:t>
            </a:r>
            <a:r>
              <a:rPr lang="en-US" baseline="0" dirty="0"/>
              <a:t> </a:t>
            </a:r>
            <a:r>
              <a:rPr lang="en-US" dirty="0"/>
              <a:t>goal to work towards. Once the goal is defined, use the goal to guide the solution development.</a:t>
            </a:r>
          </a:p>
          <a:p>
            <a:endParaRPr lang="en-US" dirty="0"/>
          </a:p>
          <a:p>
            <a:pPr marL="0" indent="0">
              <a:buNone/>
            </a:pPr>
            <a:endParaRPr lang="en-US" dirty="0"/>
          </a:p>
        </p:txBody>
      </p:sp>
    </p:spTree>
    <p:extLst>
      <p:ext uri="{BB962C8B-B14F-4D97-AF65-F5344CB8AC3E}">
        <p14:creationId xmlns:p14="http://schemas.microsoft.com/office/powerpoint/2010/main" val="32726278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p>
          <a:p>
            <a:endParaRPr lang="en-US" baseline="0" dirty="0">
              <a:latin typeface="Arial" pitchFamily="34" charset="0"/>
            </a:endParaRPr>
          </a:p>
          <a:p>
            <a:r>
              <a:rPr lang="en-US" baseline="0" dirty="0">
                <a:latin typeface="Arial" pitchFamily="34" charset="0"/>
              </a:rPr>
              <a:t>Always methodically move through all the different ways to build a solution.  Be sure to brainstorm lots of ideas. </a:t>
            </a:r>
          </a:p>
          <a:p>
            <a:r>
              <a:rPr lang="en-US" baseline="0" dirty="0">
                <a:latin typeface="Arial" pitchFamily="34" charset="0"/>
              </a:rPr>
              <a:t>Review Slide</a:t>
            </a:r>
            <a:endParaRPr lang="en-US" dirty="0">
              <a:latin typeface="Arial" pitchFamily="34" charset="0"/>
            </a:endParaRPr>
          </a:p>
          <a:p>
            <a:pPr marL="0" indent="0">
              <a:buNone/>
            </a:pPr>
            <a:endParaRPr lang="en-US" dirty="0"/>
          </a:p>
        </p:txBody>
      </p:sp>
    </p:spTree>
    <p:extLst>
      <p:ext uri="{BB962C8B-B14F-4D97-AF65-F5344CB8AC3E}">
        <p14:creationId xmlns:p14="http://schemas.microsoft.com/office/powerpoint/2010/main" val="12672628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5c1b289a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5c1b289a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Here is what it looks like for this problem.     </a:t>
            </a:r>
          </a:p>
        </p:txBody>
      </p:sp>
    </p:spTree>
    <p:extLst>
      <p:ext uri="{BB962C8B-B14F-4D97-AF65-F5344CB8AC3E}">
        <p14:creationId xmlns:p14="http://schemas.microsoft.com/office/powerpoint/2010/main" val="11386020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48:notes"/>
          <p:cNvSpPr txBox="1">
            <a:spLocks noGrp="1"/>
          </p:cNvSpPr>
          <p:nvPr>
            <p:ph type="body" idx="1"/>
          </p:nvPr>
        </p:nvSpPr>
        <p:spPr>
          <a:xfrm>
            <a:off x="731520" y="4620577"/>
            <a:ext cx="5852160" cy="3780473"/>
          </a:xfrm>
          <a:prstGeom prst="rect">
            <a:avLst/>
          </a:prstGeom>
        </p:spPr>
        <p:txBody>
          <a:bodyPr spcFirstLastPara="1" wrap="square" lIns="96650" tIns="48312" rIns="96650" bIns="48312" anchor="t" anchorCtr="0">
            <a:noAutofit/>
          </a:bodyPr>
          <a:lstStyle/>
          <a:p>
            <a:pPr marL="0" indent="0"/>
            <a:endParaRPr dirty="0"/>
          </a:p>
        </p:txBody>
      </p:sp>
      <p:sp>
        <p:nvSpPr>
          <p:cNvPr id="1422" name="Google Shape;1422;p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902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endParaRPr>
          </a:p>
        </p:txBody>
      </p:sp>
    </p:spTree>
    <p:extLst>
      <p:ext uri="{BB962C8B-B14F-4D97-AF65-F5344CB8AC3E}">
        <p14:creationId xmlns:p14="http://schemas.microsoft.com/office/powerpoint/2010/main" val="17792985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endParaRPr>
          </a:p>
        </p:txBody>
      </p:sp>
    </p:spTree>
    <p:extLst>
      <p:ext uri="{BB962C8B-B14F-4D97-AF65-F5344CB8AC3E}">
        <p14:creationId xmlns:p14="http://schemas.microsoft.com/office/powerpoint/2010/main" val="311760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8</a:t>
            </a:fld>
            <a:endParaRPr lang="en-US"/>
          </a:p>
        </p:txBody>
      </p:sp>
    </p:spTree>
    <p:extLst>
      <p:ext uri="{BB962C8B-B14F-4D97-AF65-F5344CB8AC3E}">
        <p14:creationId xmlns:p14="http://schemas.microsoft.com/office/powerpoint/2010/main" val="37455699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endParaRPr>
          </a:p>
        </p:txBody>
      </p:sp>
    </p:spTree>
    <p:extLst>
      <p:ext uri="{BB962C8B-B14F-4D97-AF65-F5344CB8AC3E}">
        <p14:creationId xmlns:p14="http://schemas.microsoft.com/office/powerpoint/2010/main" val="33952838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endParaRPr>
          </a:p>
        </p:txBody>
      </p:sp>
    </p:spTree>
    <p:extLst>
      <p:ext uri="{BB962C8B-B14F-4D97-AF65-F5344CB8AC3E}">
        <p14:creationId xmlns:p14="http://schemas.microsoft.com/office/powerpoint/2010/main" val="10421741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mn-cs"/>
            </a:endParaRPr>
          </a:p>
        </p:txBody>
      </p:sp>
    </p:spTree>
    <p:extLst>
      <p:ext uri="{BB962C8B-B14F-4D97-AF65-F5344CB8AC3E}">
        <p14:creationId xmlns:p14="http://schemas.microsoft.com/office/powerpoint/2010/main" val="23615722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defTabSz="1219140">
              <a:spcAft>
                <a:spcPts val="800"/>
              </a:spcAft>
              <a:buClr>
                <a:srgbClr val="FFFFFF"/>
              </a:buClr>
              <a:buFont typeface="Arial"/>
              <a:buChar char="•"/>
              <a:defRPr/>
            </a:pPr>
            <a:r>
              <a:rPr lang="en-US" sz="1200" dirty="0"/>
              <a:t>Tiered Fidelity Inventory: </a:t>
            </a:r>
            <a:r>
              <a:rPr lang="en-US" dirty="0"/>
              <a:t>https://sebacademy.edc.org/tiered-fidelity-inventory-tfi-manual</a:t>
            </a:r>
            <a:endParaRPr lang="en-US" sz="1200" dirty="0"/>
          </a:p>
          <a:p>
            <a:pPr marL="342900" indent="-342900" defTabSz="1219140">
              <a:spcAft>
                <a:spcPts val="800"/>
              </a:spcAft>
              <a:buClr>
                <a:srgbClr val="FFFFFF"/>
              </a:buClr>
              <a:buFont typeface="Arial"/>
              <a:buChar char="•"/>
              <a:defRPr/>
            </a:pPr>
            <a:r>
              <a:rPr lang="en-US" sz="1200" dirty="0"/>
              <a:t>TFI Tier 1 Quick Check Tip Sheet: </a:t>
            </a:r>
            <a:r>
              <a:rPr lang="en-US" dirty="0">
                <a:hlinkClick r:id="rId3"/>
              </a:rPr>
              <a:t>https://sebacademy.edc.org/tfi-tier-1-quick-check-tip-sheet-scoring</a:t>
            </a:r>
            <a:endParaRPr lang="en-US" dirty="0"/>
          </a:p>
          <a:p>
            <a:pPr marL="342900" indent="-342900" defTabSz="1219140">
              <a:spcAft>
                <a:spcPts val="800"/>
              </a:spcAft>
              <a:buClr>
                <a:srgbClr val="FFFFFF"/>
              </a:buClr>
              <a:buFont typeface="Arial"/>
              <a:buChar char="•"/>
              <a:defRPr/>
            </a:pPr>
            <a:r>
              <a:rPr lang="en-US" sz="1200" dirty="0"/>
              <a:t>TFI Action Plan: https://sebacademy.edc.org/tfi-action-plan-template </a:t>
            </a:r>
          </a:p>
        </p:txBody>
      </p:sp>
    </p:spTree>
    <p:extLst>
      <p:ext uri="{BB962C8B-B14F-4D97-AF65-F5344CB8AC3E}">
        <p14:creationId xmlns:p14="http://schemas.microsoft.com/office/powerpoint/2010/main" val="34164651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defTabSz="1219140">
              <a:spcAft>
                <a:spcPts val="800"/>
              </a:spcAft>
              <a:buClr>
                <a:srgbClr val="FFFFFF"/>
              </a:buClr>
              <a:buFont typeface="Arial"/>
              <a:buChar char="•"/>
              <a:defRPr/>
            </a:pPr>
            <a:r>
              <a:rPr lang="en-US" sz="1200" dirty="0"/>
              <a:t>TFI Action Plan: https://sebacademy.edc.org/tfi-action-plan-template </a:t>
            </a:r>
          </a:p>
          <a:p>
            <a:pPr marL="158750" indent="0">
              <a:buNone/>
            </a:pPr>
            <a:endParaRPr lang="en-US" dirty="0"/>
          </a:p>
        </p:txBody>
      </p:sp>
    </p:spTree>
    <p:extLst>
      <p:ext uri="{BB962C8B-B14F-4D97-AF65-F5344CB8AC3E}">
        <p14:creationId xmlns:p14="http://schemas.microsoft.com/office/powerpoint/2010/main" val="25594485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81198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dirty="0"/>
              <a:t>https://sebacademy.edc.org/tfi-action-plan-template</a:t>
            </a:r>
          </a:p>
        </p:txBody>
      </p:sp>
    </p:spTree>
    <p:extLst>
      <p:ext uri="{BB962C8B-B14F-4D97-AF65-F5344CB8AC3E}">
        <p14:creationId xmlns:p14="http://schemas.microsoft.com/office/powerpoint/2010/main" val="19325447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https://sebacademy.edc.org/tfi-action-plan-template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33729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18933501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defTabSz="1219140">
              <a:spcAft>
                <a:spcPts val="800"/>
              </a:spcAft>
              <a:buClr>
                <a:srgbClr val="FFFFFF"/>
              </a:buClr>
              <a:buFont typeface="Arial"/>
              <a:buChar char="•"/>
              <a:defRPr/>
            </a:pPr>
            <a:r>
              <a:rPr lang="en-US" sz="1200" dirty="0">
                <a:hlinkClick r:id="rId3"/>
              </a:rPr>
              <a:t>Supporting &amp; Responding to Student Behavior</a:t>
            </a:r>
            <a:r>
              <a:rPr lang="en-US" sz="1200" dirty="0"/>
              <a:t>: https://sebacademy.edc.org/supporting-and-responding-students-social-emotional-and-behavioral-needs-classrooms</a:t>
            </a:r>
          </a:p>
          <a:p>
            <a:pPr marL="342900" indent="-342900" defTabSz="1219140">
              <a:spcAft>
                <a:spcPts val="800"/>
              </a:spcAft>
              <a:buClr>
                <a:srgbClr val="FFFFFF"/>
              </a:buClr>
              <a:buFont typeface="Arial"/>
              <a:buChar char="•"/>
              <a:defRPr/>
            </a:pPr>
            <a:endParaRPr lang="en-US" sz="1200" dirty="0"/>
          </a:p>
          <a:p>
            <a:pPr marL="342900" indent="-342900" defTabSz="1219140">
              <a:spcAft>
                <a:spcPts val="800"/>
              </a:spcAft>
              <a:buClr>
                <a:srgbClr val="FFFFFF"/>
              </a:buClr>
              <a:buFont typeface="Arial"/>
              <a:buChar char="•"/>
              <a:defRPr/>
            </a:pPr>
            <a:r>
              <a:rPr lang="en-US" sz="1200" dirty="0"/>
              <a:t>Nepbis.org Classroom PBIS website: </a:t>
            </a:r>
            <a:r>
              <a:rPr lang="en-US" dirty="0">
                <a:hlinkClick r:id="rId4"/>
              </a:rPr>
              <a:t>https://nepbis.org/classroom-pbis/</a:t>
            </a:r>
            <a:endParaRPr lang="en-US" dirty="0"/>
          </a:p>
          <a:p>
            <a:pPr marL="342900" indent="-342900" defTabSz="1219140">
              <a:spcAft>
                <a:spcPts val="800"/>
              </a:spcAft>
              <a:buClr>
                <a:srgbClr val="FFFFFF"/>
              </a:buClr>
              <a:buFont typeface="Arial"/>
              <a:buChar char="•"/>
              <a:defRPr/>
            </a:pPr>
            <a:endParaRPr lang="en-US" sz="1200" dirty="0"/>
          </a:p>
          <a:p>
            <a:pPr marL="342900" indent="-342900" defTabSz="1219140">
              <a:spcAft>
                <a:spcPts val="800"/>
              </a:spcAft>
              <a:buClr>
                <a:srgbClr val="FFFFFF"/>
              </a:buClr>
              <a:buFont typeface="Arial"/>
              <a:buChar char="•"/>
              <a:defRPr/>
            </a:pPr>
            <a:r>
              <a:rPr lang="en-US" sz="1200" dirty="0"/>
              <a:t>SWIS Drill Down Worksheet: </a:t>
            </a:r>
            <a:r>
              <a:rPr lang="en-US" dirty="0"/>
              <a:t>https://sebacademy.edc.org/swis-drill-down-worksheet</a:t>
            </a:r>
          </a:p>
          <a:p>
            <a:pPr marL="342900" indent="-342900" defTabSz="1219140">
              <a:spcAft>
                <a:spcPts val="800"/>
              </a:spcAft>
              <a:buClr>
                <a:srgbClr val="FFFFFF"/>
              </a:buClr>
              <a:buFont typeface="Arial"/>
              <a:buChar char="•"/>
              <a:defRPr/>
            </a:pPr>
            <a:endParaRPr lang="en-US" sz="1200" dirty="0"/>
          </a:p>
          <a:p>
            <a:pPr marL="342900" indent="-342900" defTabSz="1219140">
              <a:spcAft>
                <a:spcPts val="800"/>
              </a:spcAft>
              <a:buClr>
                <a:srgbClr val="FFFFFF"/>
              </a:buClr>
              <a:buFont typeface="Arial"/>
              <a:buChar char="•"/>
              <a:defRPr/>
            </a:pPr>
            <a:r>
              <a:rPr lang="en-US" sz="1200" dirty="0"/>
              <a:t>Implicit Bias in Early Education Video: </a:t>
            </a:r>
            <a:r>
              <a:rPr lang="en-US" dirty="0">
                <a:hlinkClick r:id="rId5"/>
              </a:rPr>
              <a:t>https://www.youtube.com/watch?v=ucEAcIMkS0c</a:t>
            </a:r>
            <a:endParaRPr lang="en-US" dirty="0"/>
          </a:p>
          <a:p>
            <a:pPr marL="342900" indent="-342900" defTabSz="1219140">
              <a:spcAft>
                <a:spcPts val="800"/>
              </a:spcAft>
              <a:buClr>
                <a:srgbClr val="FFFFFF"/>
              </a:buClr>
              <a:buFont typeface="Arial"/>
              <a:buChar char="•"/>
              <a:defRPr/>
            </a:pPr>
            <a:endParaRPr lang="en-US" sz="1200" dirty="0"/>
          </a:p>
          <a:p>
            <a:pPr marL="342900" marR="0" lvl="0" indent="-342900" algn="l" defTabSz="1219140" rtl="0" eaLnBrk="1" fontAlgn="auto" latinLnBrk="0" hangingPunct="1">
              <a:lnSpc>
                <a:spcPct val="100000"/>
              </a:lnSpc>
              <a:spcBef>
                <a:spcPts val="0"/>
              </a:spcBef>
              <a:spcAft>
                <a:spcPts val="800"/>
              </a:spcAft>
              <a:buClr>
                <a:srgbClr val="FFFFFF"/>
              </a:buClr>
              <a:buSzTx/>
              <a:buFont typeface="Arial"/>
              <a:buChar char="•"/>
              <a:tabLst/>
              <a:defRPr/>
            </a:pPr>
            <a:r>
              <a:rPr lang="en-US" sz="1200" dirty="0"/>
              <a:t>Vulnerable Decision Points Worksheet: </a:t>
            </a:r>
            <a:r>
              <a:rPr lang="en-US" dirty="0">
                <a:hlinkClick r:id="rId6"/>
              </a:rPr>
              <a:t>https://sebacademy.edc.org/vulnerable-decision-points-vdp-worksheet</a:t>
            </a:r>
            <a:endParaRPr lang="en-US" dirty="0"/>
          </a:p>
          <a:p>
            <a:pPr marL="342900" marR="0" lvl="0" indent="-342900" algn="l" defTabSz="1219140" rtl="0" eaLnBrk="1" fontAlgn="auto" latinLnBrk="0" hangingPunct="1">
              <a:lnSpc>
                <a:spcPct val="100000"/>
              </a:lnSpc>
              <a:spcBef>
                <a:spcPts val="0"/>
              </a:spcBef>
              <a:spcAft>
                <a:spcPts val="800"/>
              </a:spcAft>
              <a:buClr>
                <a:srgbClr val="FFFFFF"/>
              </a:buClr>
              <a:buSzTx/>
              <a:buFont typeface="Arial"/>
              <a:buChar char="•"/>
              <a:tabLst/>
              <a:defRPr/>
            </a:pPr>
            <a:endParaRPr lang="en-US" sz="1200" dirty="0"/>
          </a:p>
          <a:p>
            <a:pPr marL="342900" indent="-342900" defTabSz="1219140">
              <a:spcAft>
                <a:spcPts val="800"/>
              </a:spcAft>
              <a:buClr>
                <a:srgbClr val="FFFFFF"/>
              </a:buClr>
              <a:buFont typeface="Arial"/>
              <a:buChar char="•"/>
              <a:defRPr/>
            </a:pPr>
            <a:r>
              <a:rPr lang="en-US" sz="1200" dirty="0"/>
              <a:t>Tiered Fidelity Inventory: </a:t>
            </a:r>
            <a:r>
              <a:rPr lang="en-US" dirty="0"/>
              <a:t>https://sebacademy.edc.org/tiered-fidelity-inventory-tfi-manual</a:t>
            </a:r>
          </a:p>
          <a:p>
            <a:pPr marL="342900" indent="-342900" defTabSz="1219140">
              <a:spcAft>
                <a:spcPts val="800"/>
              </a:spcAft>
              <a:buClr>
                <a:srgbClr val="FFFFFF"/>
              </a:buClr>
              <a:buFont typeface="Arial"/>
              <a:buChar char="•"/>
              <a:defRPr/>
            </a:pPr>
            <a:endParaRPr lang="en-US" sz="1200" dirty="0"/>
          </a:p>
          <a:p>
            <a:pPr marL="342900" indent="-342900" defTabSz="1219140">
              <a:spcAft>
                <a:spcPts val="800"/>
              </a:spcAft>
              <a:buClr>
                <a:srgbClr val="FFFFFF"/>
              </a:buClr>
              <a:buFont typeface="Arial"/>
              <a:buChar char="•"/>
              <a:defRPr/>
            </a:pPr>
            <a:r>
              <a:rPr lang="en-US" sz="1200" dirty="0"/>
              <a:t>TFI Tier 1 Quick Check Tip Sheet: </a:t>
            </a:r>
            <a:r>
              <a:rPr lang="en-US" dirty="0">
                <a:hlinkClick r:id="rId7"/>
              </a:rPr>
              <a:t>https://sebacademy.edc.org/tfi-tier-1-quick-check-tip-sheet-scoring</a:t>
            </a:r>
            <a:endParaRPr lang="en-US" dirty="0"/>
          </a:p>
          <a:p>
            <a:pPr marL="342900" indent="-342900" defTabSz="1219140">
              <a:spcAft>
                <a:spcPts val="800"/>
              </a:spcAft>
              <a:buClr>
                <a:srgbClr val="FFFFFF"/>
              </a:buClr>
              <a:buFont typeface="Arial"/>
              <a:buChar char="•"/>
              <a:defRPr/>
            </a:pPr>
            <a:endParaRPr lang="en-US" dirty="0"/>
          </a:p>
          <a:p>
            <a:pPr marL="342900" indent="-342900" defTabSz="1219140">
              <a:spcAft>
                <a:spcPts val="800"/>
              </a:spcAft>
              <a:buClr>
                <a:srgbClr val="FFFFFF"/>
              </a:buClr>
              <a:buFont typeface="Arial"/>
              <a:buChar char="•"/>
              <a:defRPr/>
            </a:pPr>
            <a:r>
              <a:rPr lang="en-US" sz="1200" dirty="0"/>
              <a:t>TFI Action Plan: https://sebacademy.edc.org/tfi-action-plan-template </a:t>
            </a:r>
          </a:p>
          <a:p>
            <a:pPr marL="342900" indent="-342900" defTabSz="1219140">
              <a:spcAft>
                <a:spcPts val="800"/>
              </a:spcAft>
              <a:buClr>
                <a:srgbClr val="FFFFFF"/>
              </a:buClr>
              <a:buFont typeface="Arial"/>
              <a:buChar char="•"/>
              <a:defRPr/>
            </a:pPr>
            <a:endParaRPr lang="en-US" sz="1200" dirty="0"/>
          </a:p>
        </p:txBody>
      </p:sp>
    </p:spTree>
    <p:extLst>
      <p:ext uri="{BB962C8B-B14F-4D97-AF65-F5344CB8AC3E}">
        <p14:creationId xmlns:p14="http://schemas.microsoft.com/office/powerpoint/2010/main" val="49174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51A42C-C6D2-B44B-A9F2-5BD3C88B34C8}" type="slidenum">
              <a:rPr lang="en-US" smtClean="0"/>
              <a:t>9</a:t>
            </a:fld>
            <a:endParaRPr lang="en-US"/>
          </a:p>
        </p:txBody>
      </p:sp>
    </p:spTree>
    <p:extLst>
      <p:ext uri="{BB962C8B-B14F-4D97-AF65-F5344CB8AC3E}">
        <p14:creationId xmlns:p14="http://schemas.microsoft.com/office/powerpoint/2010/main" val="16486333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https://edc.co1.qualtrics.com/jfe/form/SV_cBF9GI7gVEBsfSC</a:t>
            </a:r>
          </a:p>
          <a:p>
            <a:pPr marL="158750" indent="0">
              <a:buNone/>
            </a:pPr>
            <a:endParaRPr lang="en-US" dirty="0"/>
          </a:p>
        </p:txBody>
      </p:sp>
    </p:spTree>
    <p:extLst>
      <p:ext uri="{BB962C8B-B14F-4D97-AF65-F5344CB8AC3E}">
        <p14:creationId xmlns:p14="http://schemas.microsoft.com/office/powerpoint/2010/main" val="293252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239FB-7A1F-164F-9479-C3A68D9D7546}" type="slidenum">
              <a:rPr lang="en-US" smtClean="0"/>
              <a:t>10</a:t>
            </a:fld>
            <a:endParaRPr lang="en-US"/>
          </a:p>
        </p:txBody>
      </p:sp>
    </p:spTree>
    <p:extLst>
      <p:ext uri="{BB962C8B-B14F-4D97-AF65-F5344CB8AC3E}">
        <p14:creationId xmlns:p14="http://schemas.microsoft.com/office/powerpoint/2010/main" val="77792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list">
  <p:cSld name="CUSTOM_5">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153312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2464328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314092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9186451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046425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2847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463285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094237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828452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26055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13837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67315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092254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1682192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736885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810299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972812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50632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02441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124738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95642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3812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510476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45513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0650446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012561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960773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3437397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3"/>
        <p:cNvGrpSpPr/>
        <p:nvPr/>
      </p:nvGrpSpPr>
      <p:grpSpPr>
        <a:xfrm>
          <a:off x="0" y="0"/>
          <a:ext cx="0" cy="0"/>
          <a:chOff x="0" y="0"/>
          <a:chExt cx="0" cy="0"/>
        </a:xfrm>
      </p:grpSpPr>
      <p:sp>
        <p:nvSpPr>
          <p:cNvPr id="164" name="Google Shape;164;p90"/>
          <p:cNvSpPr txBox="1">
            <a:spLocks noGrp="1"/>
          </p:cNvSpPr>
          <p:nvPr>
            <p:ph type="body" idx="1"/>
          </p:nvPr>
        </p:nvSpPr>
        <p:spPr>
          <a:xfrm>
            <a:off x="960000" y="1578400"/>
            <a:ext cx="10272000" cy="45596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Font typeface="Open Sans SemiBold"/>
              <a:buAutoNum type="arabicPeriod"/>
              <a:defRPr sz="1600"/>
            </a:lvl1pPr>
            <a:lvl2pPr marL="914400" lvl="1" indent="-304800" algn="l">
              <a:lnSpc>
                <a:spcPct val="100000"/>
              </a:lnSpc>
              <a:spcBef>
                <a:spcPts val="2133"/>
              </a:spcBef>
              <a:spcAft>
                <a:spcPts val="0"/>
              </a:spcAft>
              <a:buClr>
                <a:srgbClr val="434343"/>
              </a:buClr>
              <a:buSzPts val="1200"/>
              <a:buFont typeface="Roboto Condensed Light"/>
              <a:buAutoNum type="alphaLcPeriod"/>
              <a:defRPr/>
            </a:lvl2pPr>
            <a:lvl3pPr marL="1371600" lvl="2" indent="-317500" algn="l">
              <a:lnSpc>
                <a:spcPct val="100000"/>
              </a:lnSpc>
              <a:spcBef>
                <a:spcPts val="2133"/>
              </a:spcBef>
              <a:spcAft>
                <a:spcPts val="0"/>
              </a:spcAft>
              <a:buClr>
                <a:srgbClr val="434343"/>
              </a:buClr>
              <a:buSzPts val="1400"/>
              <a:buFont typeface="Roboto Condensed Light"/>
              <a:buAutoNum type="romanLcPeriod"/>
              <a:defRPr/>
            </a:lvl3pPr>
            <a:lvl4pPr marL="1828800" lvl="3" indent="-317500" algn="l">
              <a:lnSpc>
                <a:spcPct val="100000"/>
              </a:lnSpc>
              <a:spcBef>
                <a:spcPts val="2133"/>
              </a:spcBef>
              <a:spcAft>
                <a:spcPts val="0"/>
              </a:spcAft>
              <a:buClr>
                <a:srgbClr val="434343"/>
              </a:buClr>
              <a:buSzPts val="1400"/>
              <a:buFont typeface="Roboto Condensed Light"/>
              <a:buAutoNum type="arabicPeriod"/>
              <a:defRPr/>
            </a:lvl4pPr>
            <a:lvl5pPr marL="2286000" lvl="4" indent="-317500" algn="l">
              <a:lnSpc>
                <a:spcPct val="100000"/>
              </a:lnSpc>
              <a:spcBef>
                <a:spcPts val="2133"/>
              </a:spcBef>
              <a:spcAft>
                <a:spcPts val="0"/>
              </a:spcAft>
              <a:buClr>
                <a:srgbClr val="434343"/>
              </a:buClr>
              <a:buSzPts val="1400"/>
              <a:buFont typeface="Roboto Condensed Light"/>
              <a:buAutoNum type="alphaLcPeriod"/>
              <a:defRPr/>
            </a:lvl5pPr>
            <a:lvl6pPr marL="2743200" lvl="5" indent="-317500" algn="l">
              <a:lnSpc>
                <a:spcPct val="100000"/>
              </a:lnSpc>
              <a:spcBef>
                <a:spcPts val="2133"/>
              </a:spcBef>
              <a:spcAft>
                <a:spcPts val="0"/>
              </a:spcAft>
              <a:buClr>
                <a:srgbClr val="434343"/>
              </a:buClr>
              <a:buSzPts val="1400"/>
              <a:buFont typeface="Roboto Condensed Light"/>
              <a:buAutoNum type="romanLcPeriod"/>
              <a:defRPr/>
            </a:lvl6pPr>
            <a:lvl7pPr marL="3200400" lvl="6" indent="-317500" algn="l">
              <a:lnSpc>
                <a:spcPct val="100000"/>
              </a:lnSpc>
              <a:spcBef>
                <a:spcPts val="2133"/>
              </a:spcBef>
              <a:spcAft>
                <a:spcPts val="0"/>
              </a:spcAft>
              <a:buClr>
                <a:srgbClr val="434343"/>
              </a:buClr>
              <a:buSzPts val="1400"/>
              <a:buFont typeface="Roboto Condensed Light"/>
              <a:buAutoNum type="arabicPeriod"/>
              <a:defRPr/>
            </a:lvl7pPr>
            <a:lvl8pPr marL="3657600" lvl="7" indent="-317500" algn="l">
              <a:lnSpc>
                <a:spcPct val="100000"/>
              </a:lnSpc>
              <a:spcBef>
                <a:spcPts val="2133"/>
              </a:spcBef>
              <a:spcAft>
                <a:spcPts val="0"/>
              </a:spcAft>
              <a:buClr>
                <a:srgbClr val="434343"/>
              </a:buClr>
              <a:buSzPts val="1400"/>
              <a:buFont typeface="Roboto Condensed Light"/>
              <a:buAutoNum type="alphaLcPeriod"/>
              <a:defRPr/>
            </a:lvl8pPr>
            <a:lvl9pPr marL="4114800" lvl="8" indent="-317500" algn="l">
              <a:lnSpc>
                <a:spcPct val="100000"/>
              </a:lnSpc>
              <a:spcBef>
                <a:spcPts val="2133"/>
              </a:spcBef>
              <a:spcAft>
                <a:spcPts val="2133"/>
              </a:spcAft>
              <a:buClr>
                <a:srgbClr val="434343"/>
              </a:buClr>
              <a:buSzPts val="1400"/>
              <a:buFont typeface="Roboto Condensed Light"/>
              <a:buAutoNum type="romanLcPeriod"/>
              <a:defRPr/>
            </a:lvl9pPr>
          </a:lstStyle>
          <a:p>
            <a:endParaRPr/>
          </a:p>
        </p:txBody>
      </p:sp>
      <p:grpSp>
        <p:nvGrpSpPr>
          <p:cNvPr id="165" name="Google Shape;165;p90"/>
          <p:cNvGrpSpPr/>
          <p:nvPr/>
        </p:nvGrpSpPr>
        <p:grpSpPr>
          <a:xfrm rot="10800000">
            <a:off x="9425174" y="14"/>
            <a:ext cx="2766825" cy="3079022"/>
            <a:chOff x="6" y="2834274"/>
            <a:chExt cx="2075119" cy="2309266"/>
          </a:xfrm>
        </p:grpSpPr>
        <p:sp>
          <p:nvSpPr>
            <p:cNvPr id="166" name="Google Shape;166;p9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7" name="Google Shape;167;p9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68" name="Google Shape;168;p9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69" name="Google Shape;169;p90"/>
          <p:cNvGrpSpPr/>
          <p:nvPr/>
        </p:nvGrpSpPr>
        <p:grpSpPr>
          <a:xfrm rot="10800000">
            <a:off x="8" y="5165464"/>
            <a:ext cx="1521789" cy="1692593"/>
            <a:chOff x="8002655" y="8"/>
            <a:chExt cx="1141342" cy="1269445"/>
          </a:xfrm>
        </p:grpSpPr>
        <p:sp>
          <p:nvSpPr>
            <p:cNvPr id="170" name="Google Shape;170;p90"/>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71" name="Google Shape;171;p90"/>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72" name="Google Shape;172;p90"/>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9"/>
        <p:cNvGrpSpPr/>
        <p:nvPr/>
      </p:nvGrpSpPr>
      <p:grpSpPr>
        <a:xfrm>
          <a:off x="0" y="0"/>
          <a:ext cx="0" cy="0"/>
          <a:chOff x="0" y="0"/>
          <a:chExt cx="0" cy="0"/>
        </a:xfrm>
      </p:grpSpPr>
      <p:sp>
        <p:nvSpPr>
          <p:cNvPr id="180" name="Google Shape;180;p106"/>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1" name="Google Shape;181;p106"/>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2" name="Google Shape;182;p106"/>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3" name="Google Shape;183;p106"/>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4" name="Google Shape;184;p106"/>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5" name="Google Shape;185;p106"/>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6" name="Google Shape;186;p106"/>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7" name="Google Shape;187;p106"/>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88" name="Google Shape;188;p106"/>
          <p:cNvSpPr txBox="1">
            <a:spLocks noGrp="1"/>
          </p:cNvSpPr>
          <p:nvPr>
            <p:ph type="ctrTitle"/>
          </p:nvPr>
        </p:nvSpPr>
        <p:spPr>
          <a:xfrm>
            <a:off x="2724300" y="2180700"/>
            <a:ext cx="8751600" cy="175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5200"/>
              <a:buNone/>
              <a:defRPr sz="6667"/>
            </a:lvl1pPr>
            <a:lvl2pPr lvl="1" algn="ctr">
              <a:lnSpc>
                <a:spcPct val="100000"/>
              </a:lnSpc>
              <a:spcBef>
                <a:spcPts val="0"/>
              </a:spcBef>
              <a:spcAft>
                <a:spcPts val="0"/>
              </a:spcAft>
              <a:buClr>
                <a:schemeClr val="accent1"/>
              </a:buClr>
              <a:buSzPts val="5200"/>
              <a:buNone/>
              <a:defRPr sz="6933">
                <a:solidFill>
                  <a:schemeClr val="accent1"/>
                </a:solidFill>
              </a:defRPr>
            </a:lvl2pPr>
            <a:lvl3pPr lvl="2" algn="ctr">
              <a:lnSpc>
                <a:spcPct val="100000"/>
              </a:lnSpc>
              <a:spcBef>
                <a:spcPts val="0"/>
              </a:spcBef>
              <a:spcAft>
                <a:spcPts val="0"/>
              </a:spcAft>
              <a:buClr>
                <a:schemeClr val="accent1"/>
              </a:buClr>
              <a:buSzPts val="5200"/>
              <a:buNone/>
              <a:defRPr sz="6933">
                <a:solidFill>
                  <a:schemeClr val="accent1"/>
                </a:solidFill>
              </a:defRPr>
            </a:lvl3pPr>
            <a:lvl4pPr lvl="3" algn="ctr">
              <a:lnSpc>
                <a:spcPct val="100000"/>
              </a:lnSpc>
              <a:spcBef>
                <a:spcPts val="0"/>
              </a:spcBef>
              <a:spcAft>
                <a:spcPts val="0"/>
              </a:spcAft>
              <a:buClr>
                <a:schemeClr val="accent1"/>
              </a:buClr>
              <a:buSzPts val="5200"/>
              <a:buNone/>
              <a:defRPr sz="6933">
                <a:solidFill>
                  <a:schemeClr val="accent1"/>
                </a:solidFill>
              </a:defRPr>
            </a:lvl4pPr>
            <a:lvl5pPr lvl="4" algn="ctr">
              <a:lnSpc>
                <a:spcPct val="100000"/>
              </a:lnSpc>
              <a:spcBef>
                <a:spcPts val="0"/>
              </a:spcBef>
              <a:spcAft>
                <a:spcPts val="0"/>
              </a:spcAft>
              <a:buClr>
                <a:schemeClr val="accent1"/>
              </a:buClr>
              <a:buSzPts val="5200"/>
              <a:buNone/>
              <a:defRPr sz="6933">
                <a:solidFill>
                  <a:schemeClr val="accent1"/>
                </a:solidFill>
              </a:defRPr>
            </a:lvl5pPr>
            <a:lvl6pPr lvl="5" algn="ctr">
              <a:lnSpc>
                <a:spcPct val="100000"/>
              </a:lnSpc>
              <a:spcBef>
                <a:spcPts val="0"/>
              </a:spcBef>
              <a:spcAft>
                <a:spcPts val="0"/>
              </a:spcAft>
              <a:buClr>
                <a:schemeClr val="accent1"/>
              </a:buClr>
              <a:buSzPts val="5200"/>
              <a:buNone/>
              <a:defRPr sz="6933">
                <a:solidFill>
                  <a:schemeClr val="accent1"/>
                </a:solidFill>
              </a:defRPr>
            </a:lvl6pPr>
            <a:lvl7pPr lvl="6" algn="ctr">
              <a:lnSpc>
                <a:spcPct val="100000"/>
              </a:lnSpc>
              <a:spcBef>
                <a:spcPts val="0"/>
              </a:spcBef>
              <a:spcAft>
                <a:spcPts val="0"/>
              </a:spcAft>
              <a:buClr>
                <a:schemeClr val="accent1"/>
              </a:buClr>
              <a:buSzPts val="5200"/>
              <a:buNone/>
              <a:defRPr sz="6933">
                <a:solidFill>
                  <a:schemeClr val="accent1"/>
                </a:solidFill>
              </a:defRPr>
            </a:lvl7pPr>
            <a:lvl8pPr lvl="7" algn="ctr">
              <a:lnSpc>
                <a:spcPct val="100000"/>
              </a:lnSpc>
              <a:spcBef>
                <a:spcPts val="0"/>
              </a:spcBef>
              <a:spcAft>
                <a:spcPts val="0"/>
              </a:spcAft>
              <a:buClr>
                <a:schemeClr val="accent1"/>
              </a:buClr>
              <a:buSzPts val="5200"/>
              <a:buNone/>
              <a:defRPr sz="6933">
                <a:solidFill>
                  <a:schemeClr val="accent1"/>
                </a:solidFill>
              </a:defRPr>
            </a:lvl8pPr>
            <a:lvl9pPr lvl="8" algn="ctr">
              <a:lnSpc>
                <a:spcPct val="100000"/>
              </a:lnSpc>
              <a:spcBef>
                <a:spcPts val="0"/>
              </a:spcBef>
              <a:spcAft>
                <a:spcPts val="0"/>
              </a:spcAft>
              <a:buClr>
                <a:schemeClr val="accent1"/>
              </a:buClr>
              <a:buSzPts val="5200"/>
              <a:buNone/>
              <a:defRPr sz="6933">
                <a:solidFill>
                  <a:schemeClr val="accent1"/>
                </a:solidFill>
              </a:defRPr>
            </a:lvl9pPr>
          </a:lstStyle>
          <a:p>
            <a:endParaRPr/>
          </a:p>
        </p:txBody>
      </p:sp>
      <p:sp>
        <p:nvSpPr>
          <p:cNvPr id="189" name="Google Shape;189;p106"/>
          <p:cNvSpPr txBox="1">
            <a:spLocks noGrp="1"/>
          </p:cNvSpPr>
          <p:nvPr>
            <p:ph type="subTitle" idx="1"/>
          </p:nvPr>
        </p:nvSpPr>
        <p:spPr>
          <a:xfrm>
            <a:off x="5460100" y="4216600"/>
            <a:ext cx="32800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0"/>
        <p:cNvGrpSpPr/>
        <p:nvPr/>
      </p:nvGrpSpPr>
      <p:grpSpPr>
        <a:xfrm>
          <a:off x="0" y="0"/>
          <a:ext cx="0" cy="0"/>
          <a:chOff x="0" y="0"/>
          <a:chExt cx="0" cy="0"/>
        </a:xfrm>
      </p:grpSpPr>
      <p:grpSp>
        <p:nvGrpSpPr>
          <p:cNvPr id="191" name="Google Shape;191;p107"/>
          <p:cNvGrpSpPr/>
          <p:nvPr/>
        </p:nvGrpSpPr>
        <p:grpSpPr>
          <a:xfrm rot="10800000">
            <a:off x="-1448046" y="-36982"/>
            <a:ext cx="4029682" cy="4702604"/>
            <a:chOff x="5353050" y="0"/>
            <a:chExt cx="4407557" cy="5143580"/>
          </a:xfrm>
        </p:grpSpPr>
        <p:sp>
          <p:nvSpPr>
            <p:cNvPr id="192" name="Google Shape;192;p10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3" name="Google Shape;193;p10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4" name="Google Shape;194;p10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5" name="Google Shape;195;p10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96" name="Google Shape;196;p10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97" name="Google Shape;197;p107"/>
          <p:cNvSpPr txBox="1">
            <a:spLocks noGrp="1"/>
          </p:cNvSpPr>
          <p:nvPr>
            <p:ph type="title"/>
          </p:nvPr>
        </p:nvSpPr>
        <p:spPr>
          <a:xfrm rot="-294">
            <a:off x="1869133" y="3789412"/>
            <a:ext cx="4670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4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98" name="Google Shape;198;p107"/>
          <p:cNvSpPr txBox="1">
            <a:spLocks noGrp="1"/>
          </p:cNvSpPr>
          <p:nvPr>
            <p:ph type="subTitle" idx="1"/>
          </p:nvPr>
        </p:nvSpPr>
        <p:spPr>
          <a:xfrm flipH="1">
            <a:off x="2175933" y="4636733"/>
            <a:ext cx="4056400" cy="14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sz="1867"/>
            </a:lvl2pPr>
            <a:lvl3pPr lvl="2" algn="ctr">
              <a:lnSpc>
                <a:spcPct val="100000"/>
              </a:lnSpc>
              <a:spcBef>
                <a:spcPts val="0"/>
              </a:spcBef>
              <a:spcAft>
                <a:spcPts val="0"/>
              </a:spcAft>
              <a:buSzPts val="1400"/>
              <a:buNone/>
              <a:defRPr sz="1867"/>
            </a:lvl3pPr>
            <a:lvl4pPr lvl="3" algn="ctr">
              <a:lnSpc>
                <a:spcPct val="100000"/>
              </a:lnSpc>
              <a:spcBef>
                <a:spcPts val="0"/>
              </a:spcBef>
              <a:spcAft>
                <a:spcPts val="0"/>
              </a:spcAft>
              <a:buSzPts val="1400"/>
              <a:buNone/>
              <a:defRPr sz="1867"/>
            </a:lvl4pPr>
            <a:lvl5pPr lvl="4" algn="ctr">
              <a:lnSpc>
                <a:spcPct val="100000"/>
              </a:lnSpc>
              <a:spcBef>
                <a:spcPts val="0"/>
              </a:spcBef>
              <a:spcAft>
                <a:spcPts val="0"/>
              </a:spcAft>
              <a:buSzPts val="1400"/>
              <a:buNone/>
              <a:defRPr sz="1867"/>
            </a:lvl5pPr>
            <a:lvl6pPr lvl="5" algn="ctr">
              <a:lnSpc>
                <a:spcPct val="100000"/>
              </a:lnSpc>
              <a:spcBef>
                <a:spcPts val="0"/>
              </a:spcBef>
              <a:spcAft>
                <a:spcPts val="0"/>
              </a:spcAft>
              <a:buSzPts val="1400"/>
              <a:buNone/>
              <a:defRPr sz="1867"/>
            </a:lvl6pPr>
            <a:lvl7pPr lvl="6" algn="ctr">
              <a:lnSpc>
                <a:spcPct val="100000"/>
              </a:lnSpc>
              <a:spcBef>
                <a:spcPts val="0"/>
              </a:spcBef>
              <a:spcAft>
                <a:spcPts val="0"/>
              </a:spcAft>
              <a:buSzPts val="1400"/>
              <a:buNone/>
              <a:defRPr sz="1867"/>
            </a:lvl7pPr>
            <a:lvl8pPr lvl="7" algn="ctr">
              <a:lnSpc>
                <a:spcPct val="100000"/>
              </a:lnSpc>
              <a:spcBef>
                <a:spcPts val="0"/>
              </a:spcBef>
              <a:spcAft>
                <a:spcPts val="0"/>
              </a:spcAft>
              <a:buSzPts val="1400"/>
              <a:buNone/>
              <a:defRPr sz="1867"/>
            </a:lvl8pPr>
            <a:lvl9pPr lvl="8" algn="ctr">
              <a:lnSpc>
                <a:spcPct val="100000"/>
              </a:lnSpc>
              <a:spcBef>
                <a:spcPts val="0"/>
              </a:spcBef>
              <a:spcAft>
                <a:spcPts val="0"/>
              </a:spcAft>
              <a:buSzPts val="1400"/>
              <a:buNone/>
              <a:defRPr sz="1867"/>
            </a:lvl9pPr>
          </a:lstStyle>
          <a:p>
            <a:endParaRPr/>
          </a:p>
        </p:txBody>
      </p:sp>
      <p:sp>
        <p:nvSpPr>
          <p:cNvPr id="199" name="Google Shape;199;p107"/>
          <p:cNvSpPr txBox="1">
            <a:spLocks noGrp="1"/>
          </p:cNvSpPr>
          <p:nvPr>
            <p:ph type="title" idx="2"/>
          </p:nvPr>
        </p:nvSpPr>
        <p:spPr>
          <a:xfrm>
            <a:off x="2950933" y="1564216"/>
            <a:ext cx="2506400" cy="164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96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grpSp>
        <p:nvGrpSpPr>
          <p:cNvPr id="200" name="Google Shape;200;p107"/>
          <p:cNvGrpSpPr/>
          <p:nvPr/>
        </p:nvGrpSpPr>
        <p:grpSpPr>
          <a:xfrm rot="10800000" flipH="1">
            <a:off x="2230013" y="-1214671"/>
            <a:ext cx="11525470" cy="8072677"/>
            <a:chOff x="5353050" y="0"/>
            <a:chExt cx="4407557" cy="5143580"/>
          </a:xfrm>
        </p:grpSpPr>
        <p:sp>
          <p:nvSpPr>
            <p:cNvPr id="201" name="Google Shape;201;p10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2" name="Google Shape;202;p10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3" name="Google Shape;203;p10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4" name="Google Shape;204;p10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05" name="Google Shape;205;p10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6"/>
        <p:cNvGrpSpPr/>
        <p:nvPr/>
      </p:nvGrpSpPr>
      <p:grpSpPr>
        <a:xfrm>
          <a:off x="0" y="0"/>
          <a:ext cx="0" cy="0"/>
          <a:chOff x="0" y="0"/>
          <a:chExt cx="0" cy="0"/>
        </a:xfrm>
      </p:grpSpPr>
      <p:grpSp>
        <p:nvGrpSpPr>
          <p:cNvPr id="207" name="Google Shape;207;p108"/>
          <p:cNvGrpSpPr/>
          <p:nvPr/>
        </p:nvGrpSpPr>
        <p:grpSpPr>
          <a:xfrm>
            <a:off x="-603" y="-4194018"/>
            <a:ext cx="14503802" cy="13112700"/>
            <a:chOff x="-452" y="-3145515"/>
            <a:chExt cx="10877851" cy="9834525"/>
          </a:xfrm>
        </p:grpSpPr>
        <p:sp>
          <p:nvSpPr>
            <p:cNvPr id="208" name="Google Shape;208;p108"/>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09" name="Google Shape;209;p108"/>
            <p:cNvGrpSpPr/>
            <p:nvPr/>
          </p:nvGrpSpPr>
          <p:grpSpPr>
            <a:xfrm rot="10800000">
              <a:off x="-452" y="-3145515"/>
              <a:ext cx="10877851" cy="9834525"/>
              <a:chOff x="5353050" y="0"/>
              <a:chExt cx="4407557" cy="5143580"/>
            </a:xfrm>
          </p:grpSpPr>
          <p:sp>
            <p:nvSpPr>
              <p:cNvPr id="210" name="Google Shape;210;p10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1" name="Google Shape;211;p10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2" name="Google Shape;212;p10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3" name="Google Shape;213;p10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14" name="Google Shape;214;p10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sp>
        <p:nvSpPr>
          <p:cNvPr id="215" name="Google Shape;215;p108"/>
          <p:cNvSpPr txBox="1">
            <a:spLocks noGrp="1"/>
          </p:cNvSpPr>
          <p:nvPr>
            <p:ph type="ctrTitle"/>
          </p:nvPr>
        </p:nvSpPr>
        <p:spPr>
          <a:xfrm flipH="1">
            <a:off x="7919933" y="2514715"/>
            <a:ext cx="2572400" cy="608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lt2"/>
              </a:buClr>
              <a:buSzPts val="2400"/>
              <a:buNone/>
              <a:defRPr sz="4000" b="0"/>
            </a:lvl1pPr>
            <a:lvl2pPr lvl="1" algn="ctr">
              <a:lnSpc>
                <a:spcPct val="100000"/>
              </a:lnSpc>
              <a:spcBef>
                <a:spcPts val="0"/>
              </a:spcBef>
              <a:spcAft>
                <a:spcPts val="0"/>
              </a:spcAft>
              <a:buClr>
                <a:schemeClr val="lt2"/>
              </a:buClr>
              <a:buSzPts val="1800"/>
              <a:buNone/>
              <a:defRPr sz="2400">
                <a:solidFill>
                  <a:schemeClr val="lt2"/>
                </a:solidFill>
              </a:defRPr>
            </a:lvl2pPr>
            <a:lvl3pPr lvl="2" algn="ctr">
              <a:lnSpc>
                <a:spcPct val="100000"/>
              </a:lnSpc>
              <a:spcBef>
                <a:spcPts val="0"/>
              </a:spcBef>
              <a:spcAft>
                <a:spcPts val="0"/>
              </a:spcAft>
              <a:buClr>
                <a:schemeClr val="lt2"/>
              </a:buClr>
              <a:buSzPts val="1800"/>
              <a:buNone/>
              <a:defRPr sz="2400">
                <a:solidFill>
                  <a:schemeClr val="lt2"/>
                </a:solidFill>
              </a:defRPr>
            </a:lvl3pPr>
            <a:lvl4pPr lvl="3" algn="ctr">
              <a:lnSpc>
                <a:spcPct val="100000"/>
              </a:lnSpc>
              <a:spcBef>
                <a:spcPts val="0"/>
              </a:spcBef>
              <a:spcAft>
                <a:spcPts val="0"/>
              </a:spcAft>
              <a:buClr>
                <a:schemeClr val="lt2"/>
              </a:buClr>
              <a:buSzPts val="1800"/>
              <a:buNone/>
              <a:defRPr sz="2400">
                <a:solidFill>
                  <a:schemeClr val="lt2"/>
                </a:solidFill>
              </a:defRPr>
            </a:lvl4pPr>
            <a:lvl5pPr lvl="4" algn="ctr">
              <a:lnSpc>
                <a:spcPct val="100000"/>
              </a:lnSpc>
              <a:spcBef>
                <a:spcPts val="0"/>
              </a:spcBef>
              <a:spcAft>
                <a:spcPts val="0"/>
              </a:spcAft>
              <a:buClr>
                <a:schemeClr val="lt2"/>
              </a:buClr>
              <a:buSzPts val="1800"/>
              <a:buNone/>
              <a:defRPr sz="2400">
                <a:solidFill>
                  <a:schemeClr val="lt2"/>
                </a:solidFill>
              </a:defRPr>
            </a:lvl5pPr>
            <a:lvl6pPr lvl="5" algn="ctr">
              <a:lnSpc>
                <a:spcPct val="100000"/>
              </a:lnSpc>
              <a:spcBef>
                <a:spcPts val="0"/>
              </a:spcBef>
              <a:spcAft>
                <a:spcPts val="0"/>
              </a:spcAft>
              <a:buClr>
                <a:schemeClr val="lt2"/>
              </a:buClr>
              <a:buSzPts val="1800"/>
              <a:buNone/>
              <a:defRPr sz="2400">
                <a:solidFill>
                  <a:schemeClr val="lt2"/>
                </a:solidFill>
              </a:defRPr>
            </a:lvl6pPr>
            <a:lvl7pPr lvl="6" algn="ctr">
              <a:lnSpc>
                <a:spcPct val="100000"/>
              </a:lnSpc>
              <a:spcBef>
                <a:spcPts val="0"/>
              </a:spcBef>
              <a:spcAft>
                <a:spcPts val="0"/>
              </a:spcAft>
              <a:buClr>
                <a:schemeClr val="lt2"/>
              </a:buClr>
              <a:buSzPts val="1800"/>
              <a:buNone/>
              <a:defRPr sz="2400">
                <a:solidFill>
                  <a:schemeClr val="lt2"/>
                </a:solidFill>
              </a:defRPr>
            </a:lvl7pPr>
            <a:lvl8pPr lvl="7" algn="ctr">
              <a:lnSpc>
                <a:spcPct val="100000"/>
              </a:lnSpc>
              <a:spcBef>
                <a:spcPts val="0"/>
              </a:spcBef>
              <a:spcAft>
                <a:spcPts val="0"/>
              </a:spcAft>
              <a:buClr>
                <a:schemeClr val="lt2"/>
              </a:buClr>
              <a:buSzPts val="1800"/>
              <a:buNone/>
              <a:defRPr sz="2400">
                <a:solidFill>
                  <a:schemeClr val="lt2"/>
                </a:solidFill>
              </a:defRPr>
            </a:lvl8pPr>
            <a:lvl9pPr lvl="8" algn="ctr">
              <a:lnSpc>
                <a:spcPct val="100000"/>
              </a:lnSpc>
              <a:spcBef>
                <a:spcPts val="0"/>
              </a:spcBef>
              <a:spcAft>
                <a:spcPts val="0"/>
              </a:spcAft>
              <a:buClr>
                <a:schemeClr val="lt2"/>
              </a:buClr>
              <a:buSzPts val="1800"/>
              <a:buNone/>
              <a:defRPr sz="2400">
                <a:solidFill>
                  <a:schemeClr val="lt2"/>
                </a:solidFill>
              </a:defRPr>
            </a:lvl9pPr>
          </a:lstStyle>
          <a:p>
            <a:endParaRPr/>
          </a:p>
        </p:txBody>
      </p:sp>
      <p:sp>
        <p:nvSpPr>
          <p:cNvPr id="216" name="Google Shape;216;p108"/>
          <p:cNvSpPr txBox="1">
            <a:spLocks noGrp="1"/>
          </p:cNvSpPr>
          <p:nvPr>
            <p:ph type="subTitle" idx="1"/>
          </p:nvPr>
        </p:nvSpPr>
        <p:spPr>
          <a:xfrm flipH="1">
            <a:off x="7240100" y="3379700"/>
            <a:ext cx="3368000" cy="1547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2133"/>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217" name="Google Shape;217;p108"/>
          <p:cNvSpPr txBox="1">
            <a:spLocks noGrp="1"/>
          </p:cNvSpPr>
          <p:nvPr>
            <p:ph type="ctrTitle" idx="2"/>
          </p:nvPr>
        </p:nvSpPr>
        <p:spPr>
          <a:xfrm flipH="1">
            <a:off x="1468011" y="2514715"/>
            <a:ext cx="2850400" cy="608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2"/>
              </a:buClr>
              <a:buSzPts val="2400"/>
              <a:buNone/>
              <a:defRPr sz="4000" b="0"/>
            </a:lvl1pPr>
            <a:lvl2pPr lvl="1" algn="ctr">
              <a:lnSpc>
                <a:spcPct val="100000"/>
              </a:lnSpc>
              <a:spcBef>
                <a:spcPts val="0"/>
              </a:spcBef>
              <a:spcAft>
                <a:spcPts val="0"/>
              </a:spcAft>
              <a:buClr>
                <a:schemeClr val="lt2"/>
              </a:buClr>
              <a:buSzPts val="1800"/>
              <a:buNone/>
              <a:defRPr sz="2400">
                <a:solidFill>
                  <a:schemeClr val="lt2"/>
                </a:solidFill>
              </a:defRPr>
            </a:lvl2pPr>
            <a:lvl3pPr lvl="2" algn="ctr">
              <a:lnSpc>
                <a:spcPct val="100000"/>
              </a:lnSpc>
              <a:spcBef>
                <a:spcPts val="0"/>
              </a:spcBef>
              <a:spcAft>
                <a:spcPts val="0"/>
              </a:spcAft>
              <a:buClr>
                <a:schemeClr val="lt2"/>
              </a:buClr>
              <a:buSzPts val="1800"/>
              <a:buNone/>
              <a:defRPr sz="2400">
                <a:solidFill>
                  <a:schemeClr val="lt2"/>
                </a:solidFill>
              </a:defRPr>
            </a:lvl3pPr>
            <a:lvl4pPr lvl="3" algn="ctr">
              <a:lnSpc>
                <a:spcPct val="100000"/>
              </a:lnSpc>
              <a:spcBef>
                <a:spcPts val="0"/>
              </a:spcBef>
              <a:spcAft>
                <a:spcPts val="0"/>
              </a:spcAft>
              <a:buClr>
                <a:schemeClr val="lt2"/>
              </a:buClr>
              <a:buSzPts val="1800"/>
              <a:buNone/>
              <a:defRPr sz="2400">
                <a:solidFill>
                  <a:schemeClr val="lt2"/>
                </a:solidFill>
              </a:defRPr>
            </a:lvl4pPr>
            <a:lvl5pPr lvl="4" algn="ctr">
              <a:lnSpc>
                <a:spcPct val="100000"/>
              </a:lnSpc>
              <a:spcBef>
                <a:spcPts val="0"/>
              </a:spcBef>
              <a:spcAft>
                <a:spcPts val="0"/>
              </a:spcAft>
              <a:buClr>
                <a:schemeClr val="lt2"/>
              </a:buClr>
              <a:buSzPts val="1800"/>
              <a:buNone/>
              <a:defRPr sz="2400">
                <a:solidFill>
                  <a:schemeClr val="lt2"/>
                </a:solidFill>
              </a:defRPr>
            </a:lvl5pPr>
            <a:lvl6pPr lvl="5" algn="ctr">
              <a:lnSpc>
                <a:spcPct val="100000"/>
              </a:lnSpc>
              <a:spcBef>
                <a:spcPts val="0"/>
              </a:spcBef>
              <a:spcAft>
                <a:spcPts val="0"/>
              </a:spcAft>
              <a:buClr>
                <a:schemeClr val="lt2"/>
              </a:buClr>
              <a:buSzPts val="1800"/>
              <a:buNone/>
              <a:defRPr sz="2400">
                <a:solidFill>
                  <a:schemeClr val="lt2"/>
                </a:solidFill>
              </a:defRPr>
            </a:lvl6pPr>
            <a:lvl7pPr lvl="6" algn="ctr">
              <a:lnSpc>
                <a:spcPct val="100000"/>
              </a:lnSpc>
              <a:spcBef>
                <a:spcPts val="0"/>
              </a:spcBef>
              <a:spcAft>
                <a:spcPts val="0"/>
              </a:spcAft>
              <a:buClr>
                <a:schemeClr val="lt2"/>
              </a:buClr>
              <a:buSzPts val="1800"/>
              <a:buNone/>
              <a:defRPr sz="2400">
                <a:solidFill>
                  <a:schemeClr val="lt2"/>
                </a:solidFill>
              </a:defRPr>
            </a:lvl7pPr>
            <a:lvl8pPr lvl="7" algn="ctr">
              <a:lnSpc>
                <a:spcPct val="100000"/>
              </a:lnSpc>
              <a:spcBef>
                <a:spcPts val="0"/>
              </a:spcBef>
              <a:spcAft>
                <a:spcPts val="0"/>
              </a:spcAft>
              <a:buClr>
                <a:schemeClr val="lt2"/>
              </a:buClr>
              <a:buSzPts val="1800"/>
              <a:buNone/>
              <a:defRPr sz="2400">
                <a:solidFill>
                  <a:schemeClr val="lt2"/>
                </a:solidFill>
              </a:defRPr>
            </a:lvl8pPr>
            <a:lvl9pPr lvl="8" algn="ctr">
              <a:lnSpc>
                <a:spcPct val="100000"/>
              </a:lnSpc>
              <a:spcBef>
                <a:spcPts val="0"/>
              </a:spcBef>
              <a:spcAft>
                <a:spcPts val="0"/>
              </a:spcAft>
              <a:buClr>
                <a:schemeClr val="lt2"/>
              </a:buClr>
              <a:buSzPts val="1800"/>
              <a:buNone/>
              <a:defRPr sz="2400">
                <a:solidFill>
                  <a:schemeClr val="lt2"/>
                </a:solidFill>
              </a:defRPr>
            </a:lvl9pPr>
          </a:lstStyle>
          <a:p>
            <a:endParaRPr/>
          </a:p>
        </p:txBody>
      </p:sp>
      <p:sp>
        <p:nvSpPr>
          <p:cNvPr id="218" name="Google Shape;218;p108"/>
          <p:cNvSpPr txBox="1">
            <a:spLocks noGrp="1"/>
          </p:cNvSpPr>
          <p:nvPr>
            <p:ph type="subTitle" idx="3"/>
          </p:nvPr>
        </p:nvSpPr>
        <p:spPr>
          <a:xfrm flipH="1">
            <a:off x="1583900" y="3379700"/>
            <a:ext cx="3368000" cy="154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2133"/>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9"/>
        <p:cNvGrpSpPr/>
        <p:nvPr/>
      </p:nvGrpSpPr>
      <p:grpSpPr>
        <a:xfrm>
          <a:off x="0" y="0"/>
          <a:ext cx="0" cy="0"/>
          <a:chOff x="0" y="0"/>
          <a:chExt cx="0" cy="0"/>
        </a:xfrm>
      </p:grpSpPr>
      <p:sp>
        <p:nvSpPr>
          <p:cNvPr id="220" name="Google Shape;220;p109"/>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grpSp>
        <p:nvGrpSpPr>
          <p:cNvPr id="221" name="Google Shape;221;p109"/>
          <p:cNvGrpSpPr/>
          <p:nvPr/>
        </p:nvGrpSpPr>
        <p:grpSpPr>
          <a:xfrm>
            <a:off x="10" y="3779034"/>
            <a:ext cx="2766825" cy="3079022"/>
            <a:chOff x="6" y="2834274"/>
            <a:chExt cx="2075119" cy="2309266"/>
          </a:xfrm>
        </p:grpSpPr>
        <p:sp>
          <p:nvSpPr>
            <p:cNvPr id="222" name="Google Shape;222;p109"/>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3" name="Google Shape;223;p109"/>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4" name="Google Shape;224;p109"/>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25" name="Google Shape;225;p109"/>
          <p:cNvGrpSpPr/>
          <p:nvPr/>
        </p:nvGrpSpPr>
        <p:grpSpPr>
          <a:xfrm>
            <a:off x="10670208" y="13"/>
            <a:ext cx="1521789" cy="1692593"/>
            <a:chOff x="8002655" y="8"/>
            <a:chExt cx="1141342" cy="1269445"/>
          </a:xfrm>
        </p:grpSpPr>
        <p:sp>
          <p:nvSpPr>
            <p:cNvPr id="226" name="Google Shape;226;p10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27" name="Google Shape;227;p10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002015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8"/>
        <p:cNvGrpSpPr/>
        <p:nvPr/>
      </p:nvGrpSpPr>
      <p:grpSpPr>
        <a:xfrm>
          <a:off x="0" y="0"/>
          <a:ext cx="0" cy="0"/>
          <a:chOff x="0" y="0"/>
          <a:chExt cx="0" cy="0"/>
        </a:xfrm>
      </p:grpSpPr>
      <p:grpSp>
        <p:nvGrpSpPr>
          <p:cNvPr id="229" name="Google Shape;229;p110"/>
          <p:cNvGrpSpPr/>
          <p:nvPr/>
        </p:nvGrpSpPr>
        <p:grpSpPr>
          <a:xfrm>
            <a:off x="9405522" y="-17"/>
            <a:ext cx="2786500" cy="3101017"/>
            <a:chOff x="7054140" y="-13"/>
            <a:chExt cx="2089875" cy="2325763"/>
          </a:xfrm>
        </p:grpSpPr>
        <p:sp>
          <p:nvSpPr>
            <p:cNvPr id="230" name="Google Shape;230;p110"/>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1" name="Google Shape;231;p110"/>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2" name="Google Shape;232;p110"/>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33" name="Google Shape;233;p110"/>
          <p:cNvSpPr txBox="1">
            <a:spLocks noGrp="1"/>
          </p:cNvSpPr>
          <p:nvPr>
            <p:ph type="subTitle" idx="1"/>
          </p:nvPr>
        </p:nvSpPr>
        <p:spPr>
          <a:xfrm flipH="1">
            <a:off x="6909000" y="2685633"/>
            <a:ext cx="4297600" cy="2507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accent1"/>
              </a:buClr>
              <a:buSzPts val="1200"/>
              <a:buChar char="●"/>
              <a:defRPr sz="2400"/>
            </a:lvl1pPr>
            <a:lvl2pPr lvl="1" algn="ctr">
              <a:lnSpc>
                <a:spcPct val="100000"/>
              </a:lnSpc>
              <a:spcBef>
                <a:spcPts val="0"/>
              </a:spcBef>
              <a:spcAft>
                <a:spcPts val="0"/>
              </a:spcAft>
              <a:buSzPts val="1200"/>
              <a:buChar char="○"/>
              <a:defRPr sz="1600"/>
            </a:lvl2pPr>
            <a:lvl3pPr lvl="2" algn="ctr">
              <a:lnSpc>
                <a:spcPct val="100000"/>
              </a:lnSpc>
              <a:spcBef>
                <a:spcPts val="0"/>
              </a:spcBef>
              <a:spcAft>
                <a:spcPts val="0"/>
              </a:spcAft>
              <a:buSzPts val="1200"/>
              <a:buChar char="■"/>
              <a:defRPr sz="1600"/>
            </a:lvl3pPr>
            <a:lvl4pPr lvl="3" algn="ctr">
              <a:lnSpc>
                <a:spcPct val="100000"/>
              </a:lnSpc>
              <a:spcBef>
                <a:spcPts val="0"/>
              </a:spcBef>
              <a:spcAft>
                <a:spcPts val="0"/>
              </a:spcAft>
              <a:buSzPts val="1200"/>
              <a:buChar char="●"/>
              <a:defRPr sz="1600"/>
            </a:lvl4pPr>
            <a:lvl5pPr lvl="4" algn="ctr">
              <a:lnSpc>
                <a:spcPct val="100000"/>
              </a:lnSpc>
              <a:spcBef>
                <a:spcPts val="0"/>
              </a:spcBef>
              <a:spcAft>
                <a:spcPts val="0"/>
              </a:spcAft>
              <a:buSzPts val="1200"/>
              <a:buChar char="○"/>
              <a:defRPr sz="1600"/>
            </a:lvl5pPr>
            <a:lvl6pPr lvl="5" algn="ctr">
              <a:lnSpc>
                <a:spcPct val="100000"/>
              </a:lnSpc>
              <a:spcBef>
                <a:spcPts val="0"/>
              </a:spcBef>
              <a:spcAft>
                <a:spcPts val="0"/>
              </a:spcAft>
              <a:buSzPts val="1200"/>
              <a:buChar char="■"/>
              <a:defRPr sz="1600"/>
            </a:lvl6pPr>
            <a:lvl7pPr lvl="6" algn="ctr">
              <a:lnSpc>
                <a:spcPct val="100000"/>
              </a:lnSpc>
              <a:spcBef>
                <a:spcPts val="0"/>
              </a:spcBef>
              <a:spcAft>
                <a:spcPts val="0"/>
              </a:spcAft>
              <a:buSzPts val="1200"/>
              <a:buChar char="●"/>
              <a:defRPr sz="1600"/>
            </a:lvl7pPr>
            <a:lvl8pPr lvl="7" algn="ctr">
              <a:lnSpc>
                <a:spcPct val="100000"/>
              </a:lnSpc>
              <a:spcBef>
                <a:spcPts val="0"/>
              </a:spcBef>
              <a:spcAft>
                <a:spcPts val="0"/>
              </a:spcAft>
              <a:buSzPts val="1200"/>
              <a:buChar char="○"/>
              <a:defRPr sz="1600"/>
            </a:lvl8pPr>
            <a:lvl9pPr lvl="8" algn="ctr">
              <a:lnSpc>
                <a:spcPct val="100000"/>
              </a:lnSpc>
              <a:spcBef>
                <a:spcPts val="0"/>
              </a:spcBef>
              <a:spcAft>
                <a:spcPts val="0"/>
              </a:spcAft>
              <a:buSzPts val="1200"/>
              <a:buChar char="■"/>
              <a:defRPr sz="1600"/>
            </a:lvl9pPr>
          </a:lstStyle>
          <a:p>
            <a:endParaRPr/>
          </a:p>
        </p:txBody>
      </p:sp>
      <p:sp>
        <p:nvSpPr>
          <p:cNvPr id="234" name="Google Shape;234;p110"/>
          <p:cNvSpPr txBox="1">
            <a:spLocks noGrp="1"/>
          </p:cNvSpPr>
          <p:nvPr>
            <p:ph type="title"/>
          </p:nvPr>
        </p:nvSpPr>
        <p:spPr>
          <a:xfrm>
            <a:off x="5926997" y="5262947"/>
            <a:ext cx="5279600" cy="845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4000" b="0"/>
            </a:lvl1pPr>
            <a:lvl2pPr lvl="1" algn="r">
              <a:lnSpc>
                <a:spcPct val="100000"/>
              </a:lnSpc>
              <a:spcBef>
                <a:spcPts val="0"/>
              </a:spcBef>
              <a:spcAft>
                <a:spcPts val="0"/>
              </a:spcAft>
              <a:buSzPts val="3000"/>
              <a:buNone/>
              <a:defRPr sz="4000" b="0"/>
            </a:lvl2pPr>
            <a:lvl3pPr lvl="2" algn="r">
              <a:lnSpc>
                <a:spcPct val="100000"/>
              </a:lnSpc>
              <a:spcBef>
                <a:spcPts val="0"/>
              </a:spcBef>
              <a:spcAft>
                <a:spcPts val="0"/>
              </a:spcAft>
              <a:buSzPts val="3000"/>
              <a:buNone/>
              <a:defRPr sz="4000" b="0"/>
            </a:lvl3pPr>
            <a:lvl4pPr lvl="3" algn="r">
              <a:lnSpc>
                <a:spcPct val="100000"/>
              </a:lnSpc>
              <a:spcBef>
                <a:spcPts val="0"/>
              </a:spcBef>
              <a:spcAft>
                <a:spcPts val="0"/>
              </a:spcAft>
              <a:buSzPts val="3000"/>
              <a:buNone/>
              <a:defRPr sz="4000" b="0"/>
            </a:lvl4pPr>
            <a:lvl5pPr lvl="4" algn="r">
              <a:lnSpc>
                <a:spcPct val="100000"/>
              </a:lnSpc>
              <a:spcBef>
                <a:spcPts val="0"/>
              </a:spcBef>
              <a:spcAft>
                <a:spcPts val="0"/>
              </a:spcAft>
              <a:buSzPts val="3000"/>
              <a:buNone/>
              <a:defRPr sz="4000" b="0"/>
            </a:lvl5pPr>
            <a:lvl6pPr lvl="5" algn="r">
              <a:lnSpc>
                <a:spcPct val="100000"/>
              </a:lnSpc>
              <a:spcBef>
                <a:spcPts val="0"/>
              </a:spcBef>
              <a:spcAft>
                <a:spcPts val="0"/>
              </a:spcAft>
              <a:buSzPts val="3000"/>
              <a:buNone/>
              <a:defRPr sz="4000" b="0"/>
            </a:lvl6pPr>
            <a:lvl7pPr lvl="6" algn="r">
              <a:lnSpc>
                <a:spcPct val="100000"/>
              </a:lnSpc>
              <a:spcBef>
                <a:spcPts val="0"/>
              </a:spcBef>
              <a:spcAft>
                <a:spcPts val="0"/>
              </a:spcAft>
              <a:buSzPts val="3000"/>
              <a:buNone/>
              <a:defRPr sz="4000" b="0"/>
            </a:lvl7pPr>
            <a:lvl8pPr lvl="7" algn="r">
              <a:lnSpc>
                <a:spcPct val="100000"/>
              </a:lnSpc>
              <a:spcBef>
                <a:spcPts val="0"/>
              </a:spcBef>
              <a:spcAft>
                <a:spcPts val="0"/>
              </a:spcAft>
              <a:buSzPts val="3000"/>
              <a:buNone/>
              <a:defRPr sz="4000" b="0"/>
            </a:lvl8pPr>
            <a:lvl9pPr lvl="8" algn="r">
              <a:lnSpc>
                <a:spcPct val="100000"/>
              </a:lnSpc>
              <a:spcBef>
                <a:spcPts val="0"/>
              </a:spcBef>
              <a:spcAft>
                <a:spcPts val="0"/>
              </a:spcAft>
              <a:buSzPts val="3000"/>
              <a:buNone/>
              <a:defRPr sz="4000" b="0"/>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5"/>
        <p:cNvGrpSpPr/>
        <p:nvPr/>
      </p:nvGrpSpPr>
      <p:grpSpPr>
        <a:xfrm>
          <a:off x="0" y="0"/>
          <a:ext cx="0" cy="0"/>
          <a:chOff x="0" y="0"/>
          <a:chExt cx="0" cy="0"/>
        </a:xfrm>
      </p:grpSpPr>
      <p:sp>
        <p:nvSpPr>
          <p:cNvPr id="236" name="Google Shape;236;p111"/>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237" name="Google Shape;237;p111"/>
          <p:cNvGrpSpPr/>
          <p:nvPr/>
        </p:nvGrpSpPr>
        <p:grpSpPr>
          <a:xfrm>
            <a:off x="1207805" y="-30952"/>
            <a:ext cx="10984221" cy="6888968"/>
            <a:chOff x="5353050" y="0"/>
            <a:chExt cx="4407557" cy="5143580"/>
          </a:xfrm>
        </p:grpSpPr>
        <p:sp>
          <p:nvSpPr>
            <p:cNvPr id="238" name="Google Shape;238;p111"/>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39" name="Google Shape;239;p111"/>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0" name="Google Shape;240;p111"/>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1" name="Google Shape;241;p111"/>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42" name="Google Shape;242;p111"/>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43" name="Google Shape;243;p111"/>
          <p:cNvSpPr txBox="1">
            <a:spLocks noGrp="1"/>
          </p:cNvSpPr>
          <p:nvPr>
            <p:ph type="title"/>
          </p:nvPr>
        </p:nvSpPr>
        <p:spPr>
          <a:xfrm rot="-151">
            <a:off x="1536400" y="1746409"/>
            <a:ext cx="9119200" cy="336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4800"/>
              <a:buNone/>
              <a:defRPr sz="8800"/>
            </a:lvl1pPr>
            <a:lvl2pPr lvl="1" algn="l">
              <a:lnSpc>
                <a:spcPct val="100000"/>
              </a:lnSpc>
              <a:spcBef>
                <a:spcPts val="0"/>
              </a:spcBef>
              <a:spcAft>
                <a:spcPts val="0"/>
              </a:spcAft>
              <a:buClr>
                <a:schemeClr val="accent1"/>
              </a:buClr>
              <a:buSzPts val="4800"/>
              <a:buNone/>
              <a:defRPr sz="6400">
                <a:solidFill>
                  <a:schemeClr val="accent1"/>
                </a:solidFill>
              </a:defRPr>
            </a:lvl2pPr>
            <a:lvl3pPr lvl="2" algn="l">
              <a:lnSpc>
                <a:spcPct val="100000"/>
              </a:lnSpc>
              <a:spcBef>
                <a:spcPts val="0"/>
              </a:spcBef>
              <a:spcAft>
                <a:spcPts val="0"/>
              </a:spcAft>
              <a:buClr>
                <a:schemeClr val="accent1"/>
              </a:buClr>
              <a:buSzPts val="4800"/>
              <a:buNone/>
              <a:defRPr sz="6400">
                <a:solidFill>
                  <a:schemeClr val="accent1"/>
                </a:solidFill>
              </a:defRPr>
            </a:lvl3pPr>
            <a:lvl4pPr lvl="3" algn="l">
              <a:lnSpc>
                <a:spcPct val="100000"/>
              </a:lnSpc>
              <a:spcBef>
                <a:spcPts val="0"/>
              </a:spcBef>
              <a:spcAft>
                <a:spcPts val="0"/>
              </a:spcAft>
              <a:buClr>
                <a:schemeClr val="accent1"/>
              </a:buClr>
              <a:buSzPts val="4800"/>
              <a:buNone/>
              <a:defRPr sz="6400">
                <a:solidFill>
                  <a:schemeClr val="accent1"/>
                </a:solidFill>
              </a:defRPr>
            </a:lvl4pPr>
            <a:lvl5pPr lvl="4" algn="l">
              <a:lnSpc>
                <a:spcPct val="100000"/>
              </a:lnSpc>
              <a:spcBef>
                <a:spcPts val="0"/>
              </a:spcBef>
              <a:spcAft>
                <a:spcPts val="0"/>
              </a:spcAft>
              <a:buClr>
                <a:schemeClr val="accent1"/>
              </a:buClr>
              <a:buSzPts val="4800"/>
              <a:buNone/>
              <a:defRPr sz="6400">
                <a:solidFill>
                  <a:schemeClr val="accent1"/>
                </a:solidFill>
              </a:defRPr>
            </a:lvl5pPr>
            <a:lvl6pPr lvl="5" algn="l">
              <a:lnSpc>
                <a:spcPct val="100000"/>
              </a:lnSpc>
              <a:spcBef>
                <a:spcPts val="0"/>
              </a:spcBef>
              <a:spcAft>
                <a:spcPts val="0"/>
              </a:spcAft>
              <a:buClr>
                <a:schemeClr val="accent1"/>
              </a:buClr>
              <a:buSzPts val="4800"/>
              <a:buNone/>
              <a:defRPr sz="6400">
                <a:solidFill>
                  <a:schemeClr val="accent1"/>
                </a:solidFill>
              </a:defRPr>
            </a:lvl6pPr>
            <a:lvl7pPr lvl="6" algn="l">
              <a:lnSpc>
                <a:spcPct val="100000"/>
              </a:lnSpc>
              <a:spcBef>
                <a:spcPts val="0"/>
              </a:spcBef>
              <a:spcAft>
                <a:spcPts val="0"/>
              </a:spcAft>
              <a:buClr>
                <a:schemeClr val="accent1"/>
              </a:buClr>
              <a:buSzPts val="4800"/>
              <a:buNone/>
              <a:defRPr sz="6400">
                <a:solidFill>
                  <a:schemeClr val="accent1"/>
                </a:solidFill>
              </a:defRPr>
            </a:lvl7pPr>
            <a:lvl8pPr lvl="7" algn="l">
              <a:lnSpc>
                <a:spcPct val="100000"/>
              </a:lnSpc>
              <a:spcBef>
                <a:spcPts val="0"/>
              </a:spcBef>
              <a:spcAft>
                <a:spcPts val="0"/>
              </a:spcAft>
              <a:buClr>
                <a:schemeClr val="accent1"/>
              </a:buClr>
              <a:buSzPts val="4800"/>
              <a:buNone/>
              <a:defRPr sz="6400">
                <a:solidFill>
                  <a:schemeClr val="accent1"/>
                </a:solidFill>
              </a:defRPr>
            </a:lvl8pPr>
            <a:lvl9pPr lvl="8" algn="l">
              <a:lnSpc>
                <a:spcPct val="100000"/>
              </a:lnSpc>
              <a:spcBef>
                <a:spcPts val="0"/>
              </a:spcBef>
              <a:spcAft>
                <a:spcPts val="0"/>
              </a:spcAft>
              <a:buClr>
                <a:schemeClr val="accent1"/>
              </a:buClr>
              <a:buSzPts val="4800"/>
              <a:buNone/>
              <a:defRPr sz="6400">
                <a:solidFill>
                  <a:schemeClr val="accent1"/>
                </a:solidFill>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44"/>
        <p:cNvGrpSpPr/>
        <p:nvPr/>
      </p:nvGrpSpPr>
      <p:grpSpPr>
        <a:xfrm>
          <a:off x="0" y="0"/>
          <a:ext cx="0" cy="0"/>
          <a:chOff x="0" y="0"/>
          <a:chExt cx="0" cy="0"/>
        </a:xfrm>
      </p:grpSpPr>
      <p:sp>
        <p:nvSpPr>
          <p:cNvPr id="245" name="Google Shape;245;p112"/>
          <p:cNvSpPr txBox="1">
            <a:spLocks noGrp="1"/>
          </p:cNvSpPr>
          <p:nvPr>
            <p:ph type="title"/>
          </p:nvPr>
        </p:nvSpPr>
        <p:spPr>
          <a:xfrm>
            <a:off x="1426433" y="1389339"/>
            <a:ext cx="3666400" cy="1495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sz="80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46" name="Google Shape;246;p112"/>
          <p:cNvSpPr txBox="1">
            <a:spLocks noGrp="1"/>
          </p:cNvSpPr>
          <p:nvPr>
            <p:ph type="subTitle" idx="1"/>
          </p:nvPr>
        </p:nvSpPr>
        <p:spPr>
          <a:xfrm>
            <a:off x="1468000" y="2668733"/>
            <a:ext cx="3947200" cy="180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7"/>
        <p:cNvGrpSpPr/>
        <p:nvPr/>
      </p:nvGrpSpPr>
      <p:grpSpPr>
        <a:xfrm>
          <a:off x="0" y="0"/>
          <a:ext cx="0" cy="0"/>
          <a:chOff x="0" y="0"/>
          <a:chExt cx="0" cy="0"/>
        </a:xfrm>
      </p:grpSpPr>
      <p:sp>
        <p:nvSpPr>
          <p:cNvPr id="248" name="Google Shape;248;p113"/>
          <p:cNvSpPr txBox="1">
            <a:spLocks noGrp="1"/>
          </p:cNvSpPr>
          <p:nvPr>
            <p:ph type="ctrTitle"/>
          </p:nvPr>
        </p:nvSpPr>
        <p:spPr>
          <a:xfrm flipH="1">
            <a:off x="818881" y="5420100"/>
            <a:ext cx="4886400" cy="62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2400" b="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249" name="Google Shape;249;p113"/>
          <p:cNvSpPr txBox="1">
            <a:spLocks noGrp="1"/>
          </p:cNvSpPr>
          <p:nvPr>
            <p:ph type="subTitle" idx="1"/>
          </p:nvPr>
        </p:nvSpPr>
        <p:spPr>
          <a:xfrm rot="-307" flipH="1">
            <a:off x="818881" y="3543500"/>
            <a:ext cx="4478800" cy="177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667"/>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grpSp>
        <p:nvGrpSpPr>
          <p:cNvPr id="250" name="Google Shape;250;p113"/>
          <p:cNvGrpSpPr/>
          <p:nvPr/>
        </p:nvGrpSpPr>
        <p:grpSpPr>
          <a:xfrm rot="10800000">
            <a:off x="-1622821" y="3"/>
            <a:ext cx="5165657" cy="6028276"/>
            <a:chOff x="5353050" y="0"/>
            <a:chExt cx="4407557" cy="5143580"/>
          </a:xfrm>
        </p:grpSpPr>
        <p:sp>
          <p:nvSpPr>
            <p:cNvPr id="251" name="Google Shape;251;p11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2" name="Google Shape;252;p11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3" name="Google Shape;253;p11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4" name="Google Shape;254;p11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5" name="Google Shape;255;p11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6"/>
        <p:cNvGrpSpPr/>
        <p:nvPr/>
      </p:nvGrpSpPr>
      <p:grpSpPr>
        <a:xfrm>
          <a:off x="0" y="0"/>
          <a:ext cx="0" cy="0"/>
          <a:chOff x="0" y="0"/>
          <a:chExt cx="0" cy="0"/>
        </a:xfrm>
      </p:grpSpPr>
      <p:grpSp>
        <p:nvGrpSpPr>
          <p:cNvPr id="257" name="Google Shape;257;p114"/>
          <p:cNvGrpSpPr/>
          <p:nvPr/>
        </p:nvGrpSpPr>
        <p:grpSpPr>
          <a:xfrm>
            <a:off x="10" y="3779034"/>
            <a:ext cx="2766825" cy="3079022"/>
            <a:chOff x="6" y="2834274"/>
            <a:chExt cx="2075119" cy="2309266"/>
          </a:xfrm>
        </p:grpSpPr>
        <p:sp>
          <p:nvSpPr>
            <p:cNvPr id="258" name="Google Shape;258;p11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59" name="Google Shape;259;p11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0" name="Google Shape;260;p11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61" name="Google Shape;261;p114"/>
          <p:cNvGrpSpPr/>
          <p:nvPr/>
        </p:nvGrpSpPr>
        <p:grpSpPr>
          <a:xfrm>
            <a:off x="10670208" y="13"/>
            <a:ext cx="1521789" cy="1692593"/>
            <a:chOff x="8002655" y="8"/>
            <a:chExt cx="1141342" cy="1269445"/>
          </a:xfrm>
        </p:grpSpPr>
        <p:sp>
          <p:nvSpPr>
            <p:cNvPr id="262" name="Google Shape;262;p11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63" name="Google Shape;263;p11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64" name="Google Shape;264;p114"/>
          <p:cNvSpPr txBox="1">
            <a:spLocks noGrp="1"/>
          </p:cNvSpPr>
          <p:nvPr>
            <p:ph type="title"/>
          </p:nvPr>
        </p:nvSpPr>
        <p:spPr>
          <a:xfrm>
            <a:off x="6854431" y="4036219"/>
            <a:ext cx="1407200" cy="650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7200"/>
              <a:buNone/>
              <a:defRPr b="0"/>
            </a:lvl1pPr>
            <a:lvl2pPr lvl="1" algn="ctr">
              <a:lnSpc>
                <a:spcPct val="100000"/>
              </a:lnSpc>
              <a:spcBef>
                <a:spcPts val="0"/>
              </a:spcBef>
              <a:spcAft>
                <a:spcPts val="0"/>
              </a:spcAft>
              <a:buClr>
                <a:schemeClr val="dk1"/>
              </a:buClr>
              <a:buSzPts val="7200"/>
              <a:buNone/>
              <a:defRPr sz="9600">
                <a:solidFill>
                  <a:schemeClr val="dk1"/>
                </a:solidFill>
              </a:defRPr>
            </a:lvl2pPr>
            <a:lvl3pPr lvl="2" algn="ctr">
              <a:lnSpc>
                <a:spcPct val="100000"/>
              </a:lnSpc>
              <a:spcBef>
                <a:spcPts val="0"/>
              </a:spcBef>
              <a:spcAft>
                <a:spcPts val="0"/>
              </a:spcAft>
              <a:buClr>
                <a:schemeClr val="dk1"/>
              </a:buClr>
              <a:buSzPts val="7200"/>
              <a:buNone/>
              <a:defRPr sz="9600">
                <a:solidFill>
                  <a:schemeClr val="dk1"/>
                </a:solidFill>
              </a:defRPr>
            </a:lvl3pPr>
            <a:lvl4pPr lvl="3" algn="ctr">
              <a:lnSpc>
                <a:spcPct val="100000"/>
              </a:lnSpc>
              <a:spcBef>
                <a:spcPts val="0"/>
              </a:spcBef>
              <a:spcAft>
                <a:spcPts val="0"/>
              </a:spcAft>
              <a:buClr>
                <a:schemeClr val="dk1"/>
              </a:buClr>
              <a:buSzPts val="7200"/>
              <a:buNone/>
              <a:defRPr sz="9600">
                <a:solidFill>
                  <a:schemeClr val="dk1"/>
                </a:solidFill>
              </a:defRPr>
            </a:lvl4pPr>
            <a:lvl5pPr lvl="4" algn="ctr">
              <a:lnSpc>
                <a:spcPct val="100000"/>
              </a:lnSpc>
              <a:spcBef>
                <a:spcPts val="0"/>
              </a:spcBef>
              <a:spcAft>
                <a:spcPts val="0"/>
              </a:spcAft>
              <a:buClr>
                <a:schemeClr val="dk1"/>
              </a:buClr>
              <a:buSzPts val="7200"/>
              <a:buNone/>
              <a:defRPr sz="9600">
                <a:solidFill>
                  <a:schemeClr val="dk1"/>
                </a:solidFill>
              </a:defRPr>
            </a:lvl5pPr>
            <a:lvl6pPr lvl="5" algn="ctr">
              <a:lnSpc>
                <a:spcPct val="100000"/>
              </a:lnSpc>
              <a:spcBef>
                <a:spcPts val="0"/>
              </a:spcBef>
              <a:spcAft>
                <a:spcPts val="0"/>
              </a:spcAft>
              <a:buClr>
                <a:schemeClr val="dk1"/>
              </a:buClr>
              <a:buSzPts val="7200"/>
              <a:buNone/>
              <a:defRPr sz="9600">
                <a:solidFill>
                  <a:schemeClr val="dk1"/>
                </a:solidFill>
              </a:defRPr>
            </a:lvl6pPr>
            <a:lvl7pPr lvl="6" algn="ctr">
              <a:lnSpc>
                <a:spcPct val="100000"/>
              </a:lnSpc>
              <a:spcBef>
                <a:spcPts val="0"/>
              </a:spcBef>
              <a:spcAft>
                <a:spcPts val="0"/>
              </a:spcAft>
              <a:buClr>
                <a:schemeClr val="dk1"/>
              </a:buClr>
              <a:buSzPts val="7200"/>
              <a:buNone/>
              <a:defRPr sz="9600">
                <a:solidFill>
                  <a:schemeClr val="dk1"/>
                </a:solidFill>
              </a:defRPr>
            </a:lvl7pPr>
            <a:lvl8pPr lvl="7" algn="ctr">
              <a:lnSpc>
                <a:spcPct val="100000"/>
              </a:lnSpc>
              <a:spcBef>
                <a:spcPts val="0"/>
              </a:spcBef>
              <a:spcAft>
                <a:spcPts val="0"/>
              </a:spcAft>
              <a:buClr>
                <a:schemeClr val="dk1"/>
              </a:buClr>
              <a:buSzPts val="7200"/>
              <a:buNone/>
              <a:defRPr sz="9600">
                <a:solidFill>
                  <a:schemeClr val="dk1"/>
                </a:solidFill>
              </a:defRPr>
            </a:lvl8pPr>
            <a:lvl9pPr lvl="8" algn="ctr">
              <a:lnSpc>
                <a:spcPct val="100000"/>
              </a:lnSpc>
              <a:spcBef>
                <a:spcPts val="0"/>
              </a:spcBef>
              <a:spcAft>
                <a:spcPts val="0"/>
              </a:spcAft>
              <a:buClr>
                <a:schemeClr val="dk1"/>
              </a:buClr>
              <a:buSzPts val="7200"/>
              <a:buNone/>
              <a:defRPr sz="9600">
                <a:solidFill>
                  <a:schemeClr val="dk1"/>
                </a:solidFill>
              </a:defRPr>
            </a:lvl9pPr>
          </a:lstStyle>
          <a:p>
            <a:endParaRPr/>
          </a:p>
        </p:txBody>
      </p:sp>
      <p:sp>
        <p:nvSpPr>
          <p:cNvPr id="265" name="Google Shape;265;p114"/>
          <p:cNvSpPr txBox="1">
            <a:spLocks noGrp="1"/>
          </p:cNvSpPr>
          <p:nvPr>
            <p:ph type="subTitle" idx="1"/>
          </p:nvPr>
        </p:nvSpPr>
        <p:spPr>
          <a:xfrm flipH="1">
            <a:off x="6873349" y="4603337"/>
            <a:ext cx="2025600" cy="102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266" name="Google Shape;266;p114"/>
          <p:cNvSpPr txBox="1">
            <a:spLocks noGrp="1"/>
          </p:cNvSpPr>
          <p:nvPr>
            <p:ph type="title" idx="2"/>
          </p:nvPr>
        </p:nvSpPr>
        <p:spPr>
          <a:xfrm>
            <a:off x="2726217" y="3086767"/>
            <a:ext cx="2321200" cy="58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7200"/>
              <a:buNone/>
              <a:defRPr sz="5333" b="0"/>
            </a:lvl1pPr>
            <a:lvl2pPr lvl="1" algn="ctr">
              <a:lnSpc>
                <a:spcPct val="100000"/>
              </a:lnSpc>
              <a:spcBef>
                <a:spcPts val="0"/>
              </a:spcBef>
              <a:spcAft>
                <a:spcPts val="0"/>
              </a:spcAft>
              <a:buClr>
                <a:schemeClr val="dk1"/>
              </a:buClr>
              <a:buSzPts val="7200"/>
              <a:buNone/>
              <a:defRPr sz="9600">
                <a:solidFill>
                  <a:schemeClr val="dk1"/>
                </a:solidFill>
              </a:defRPr>
            </a:lvl2pPr>
            <a:lvl3pPr lvl="2" algn="ctr">
              <a:lnSpc>
                <a:spcPct val="100000"/>
              </a:lnSpc>
              <a:spcBef>
                <a:spcPts val="0"/>
              </a:spcBef>
              <a:spcAft>
                <a:spcPts val="0"/>
              </a:spcAft>
              <a:buClr>
                <a:schemeClr val="dk1"/>
              </a:buClr>
              <a:buSzPts val="7200"/>
              <a:buNone/>
              <a:defRPr sz="9600">
                <a:solidFill>
                  <a:schemeClr val="dk1"/>
                </a:solidFill>
              </a:defRPr>
            </a:lvl3pPr>
            <a:lvl4pPr lvl="3" algn="ctr">
              <a:lnSpc>
                <a:spcPct val="100000"/>
              </a:lnSpc>
              <a:spcBef>
                <a:spcPts val="0"/>
              </a:spcBef>
              <a:spcAft>
                <a:spcPts val="0"/>
              </a:spcAft>
              <a:buClr>
                <a:schemeClr val="dk1"/>
              </a:buClr>
              <a:buSzPts val="7200"/>
              <a:buNone/>
              <a:defRPr sz="9600">
                <a:solidFill>
                  <a:schemeClr val="dk1"/>
                </a:solidFill>
              </a:defRPr>
            </a:lvl4pPr>
            <a:lvl5pPr lvl="4" algn="ctr">
              <a:lnSpc>
                <a:spcPct val="100000"/>
              </a:lnSpc>
              <a:spcBef>
                <a:spcPts val="0"/>
              </a:spcBef>
              <a:spcAft>
                <a:spcPts val="0"/>
              </a:spcAft>
              <a:buClr>
                <a:schemeClr val="dk1"/>
              </a:buClr>
              <a:buSzPts val="7200"/>
              <a:buNone/>
              <a:defRPr sz="9600">
                <a:solidFill>
                  <a:schemeClr val="dk1"/>
                </a:solidFill>
              </a:defRPr>
            </a:lvl5pPr>
            <a:lvl6pPr lvl="5" algn="ctr">
              <a:lnSpc>
                <a:spcPct val="100000"/>
              </a:lnSpc>
              <a:spcBef>
                <a:spcPts val="0"/>
              </a:spcBef>
              <a:spcAft>
                <a:spcPts val="0"/>
              </a:spcAft>
              <a:buClr>
                <a:schemeClr val="dk1"/>
              </a:buClr>
              <a:buSzPts val="7200"/>
              <a:buNone/>
              <a:defRPr sz="9600">
                <a:solidFill>
                  <a:schemeClr val="dk1"/>
                </a:solidFill>
              </a:defRPr>
            </a:lvl6pPr>
            <a:lvl7pPr lvl="6" algn="ctr">
              <a:lnSpc>
                <a:spcPct val="100000"/>
              </a:lnSpc>
              <a:spcBef>
                <a:spcPts val="0"/>
              </a:spcBef>
              <a:spcAft>
                <a:spcPts val="0"/>
              </a:spcAft>
              <a:buClr>
                <a:schemeClr val="dk1"/>
              </a:buClr>
              <a:buSzPts val="7200"/>
              <a:buNone/>
              <a:defRPr sz="9600">
                <a:solidFill>
                  <a:schemeClr val="dk1"/>
                </a:solidFill>
              </a:defRPr>
            </a:lvl7pPr>
            <a:lvl8pPr lvl="7" algn="ctr">
              <a:lnSpc>
                <a:spcPct val="100000"/>
              </a:lnSpc>
              <a:spcBef>
                <a:spcPts val="0"/>
              </a:spcBef>
              <a:spcAft>
                <a:spcPts val="0"/>
              </a:spcAft>
              <a:buClr>
                <a:schemeClr val="dk1"/>
              </a:buClr>
              <a:buSzPts val="7200"/>
              <a:buNone/>
              <a:defRPr sz="9600">
                <a:solidFill>
                  <a:schemeClr val="dk1"/>
                </a:solidFill>
              </a:defRPr>
            </a:lvl8pPr>
            <a:lvl9pPr lvl="8" algn="ctr">
              <a:lnSpc>
                <a:spcPct val="100000"/>
              </a:lnSpc>
              <a:spcBef>
                <a:spcPts val="0"/>
              </a:spcBef>
              <a:spcAft>
                <a:spcPts val="0"/>
              </a:spcAft>
              <a:buClr>
                <a:schemeClr val="dk1"/>
              </a:buClr>
              <a:buSzPts val="7200"/>
              <a:buNone/>
              <a:defRPr sz="9600">
                <a:solidFill>
                  <a:schemeClr val="dk1"/>
                </a:solidFill>
              </a:defRPr>
            </a:lvl9pPr>
          </a:lstStyle>
          <a:p>
            <a:endParaRPr/>
          </a:p>
        </p:txBody>
      </p:sp>
      <p:sp>
        <p:nvSpPr>
          <p:cNvPr id="267" name="Google Shape;267;p114"/>
          <p:cNvSpPr txBox="1">
            <a:spLocks noGrp="1"/>
          </p:cNvSpPr>
          <p:nvPr>
            <p:ph type="subTitle" idx="3"/>
          </p:nvPr>
        </p:nvSpPr>
        <p:spPr>
          <a:xfrm flipH="1">
            <a:off x="6873452" y="2655393"/>
            <a:ext cx="3598000" cy="132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200"/>
              <a:buNone/>
              <a:defRPr sz="2400"/>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268" name="Google Shape;268;p114"/>
          <p:cNvSpPr txBox="1">
            <a:spLocks noGrp="1"/>
          </p:cNvSpPr>
          <p:nvPr>
            <p:ph type="title" idx="4"/>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9"/>
        <p:cNvGrpSpPr/>
        <p:nvPr/>
      </p:nvGrpSpPr>
      <p:grpSpPr>
        <a:xfrm>
          <a:off x="0" y="0"/>
          <a:ext cx="0" cy="0"/>
          <a:chOff x="0" y="0"/>
          <a:chExt cx="0" cy="0"/>
        </a:xfrm>
      </p:grpSpPr>
      <p:grpSp>
        <p:nvGrpSpPr>
          <p:cNvPr id="270" name="Google Shape;270;p115"/>
          <p:cNvGrpSpPr/>
          <p:nvPr/>
        </p:nvGrpSpPr>
        <p:grpSpPr>
          <a:xfrm rot="10800000">
            <a:off x="-28" y="5165402"/>
            <a:ext cx="1521789" cy="1692593"/>
            <a:chOff x="8002655" y="8"/>
            <a:chExt cx="1141342" cy="1269445"/>
          </a:xfrm>
        </p:grpSpPr>
        <p:sp>
          <p:nvSpPr>
            <p:cNvPr id="271" name="Google Shape;271;p1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2" name="Google Shape;272;p1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73" name="Google Shape;273;p115"/>
          <p:cNvGrpSpPr/>
          <p:nvPr/>
        </p:nvGrpSpPr>
        <p:grpSpPr>
          <a:xfrm rot="10800000">
            <a:off x="9252002" y="13"/>
            <a:ext cx="2939994" cy="2976761"/>
            <a:chOff x="-21" y="2910925"/>
            <a:chExt cx="2204995" cy="2232571"/>
          </a:xfrm>
        </p:grpSpPr>
        <p:sp>
          <p:nvSpPr>
            <p:cNvPr id="274" name="Google Shape;274;p1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5" name="Google Shape;275;p1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76" name="Google Shape;276;p1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77" name="Google Shape;277;p115"/>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278"/>
        <p:cNvGrpSpPr/>
        <p:nvPr/>
      </p:nvGrpSpPr>
      <p:grpSpPr>
        <a:xfrm>
          <a:off x="0" y="0"/>
          <a:ext cx="0" cy="0"/>
          <a:chOff x="0" y="0"/>
          <a:chExt cx="0" cy="0"/>
        </a:xfrm>
      </p:grpSpPr>
      <p:grpSp>
        <p:nvGrpSpPr>
          <p:cNvPr id="279" name="Google Shape;279;p116"/>
          <p:cNvGrpSpPr/>
          <p:nvPr/>
        </p:nvGrpSpPr>
        <p:grpSpPr>
          <a:xfrm>
            <a:off x="10" y="3779034"/>
            <a:ext cx="2766825" cy="3079022"/>
            <a:chOff x="6" y="2834274"/>
            <a:chExt cx="2075119" cy="2309266"/>
          </a:xfrm>
        </p:grpSpPr>
        <p:sp>
          <p:nvSpPr>
            <p:cNvPr id="280" name="Google Shape;280;p1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1" name="Google Shape;281;p1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2" name="Google Shape;282;p1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283" name="Google Shape;283;p116"/>
          <p:cNvGrpSpPr/>
          <p:nvPr/>
        </p:nvGrpSpPr>
        <p:grpSpPr>
          <a:xfrm>
            <a:off x="10670208" y="13"/>
            <a:ext cx="1521789" cy="1692593"/>
            <a:chOff x="8002655" y="8"/>
            <a:chExt cx="1141342" cy="1269445"/>
          </a:xfrm>
        </p:grpSpPr>
        <p:sp>
          <p:nvSpPr>
            <p:cNvPr id="284" name="Google Shape;284;p1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85" name="Google Shape;285;p1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286" name="Google Shape;286;p116"/>
          <p:cNvSpPr txBox="1">
            <a:spLocks noGrp="1"/>
          </p:cNvSpPr>
          <p:nvPr>
            <p:ph type="title"/>
          </p:nvPr>
        </p:nvSpPr>
        <p:spPr>
          <a:xfrm>
            <a:off x="3036717" y="4017300"/>
            <a:ext cx="1407200" cy="650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7200"/>
              <a:buNone/>
              <a:defRPr b="0"/>
            </a:lvl1pPr>
            <a:lvl2pPr lvl="1" algn="ctr">
              <a:lnSpc>
                <a:spcPct val="100000"/>
              </a:lnSpc>
              <a:spcBef>
                <a:spcPts val="0"/>
              </a:spcBef>
              <a:spcAft>
                <a:spcPts val="0"/>
              </a:spcAft>
              <a:buClr>
                <a:schemeClr val="dk1"/>
              </a:buClr>
              <a:buSzPts val="7200"/>
              <a:buNone/>
              <a:defRPr sz="9600">
                <a:solidFill>
                  <a:schemeClr val="dk1"/>
                </a:solidFill>
              </a:defRPr>
            </a:lvl2pPr>
            <a:lvl3pPr lvl="2" algn="ctr">
              <a:lnSpc>
                <a:spcPct val="100000"/>
              </a:lnSpc>
              <a:spcBef>
                <a:spcPts val="0"/>
              </a:spcBef>
              <a:spcAft>
                <a:spcPts val="0"/>
              </a:spcAft>
              <a:buClr>
                <a:schemeClr val="dk1"/>
              </a:buClr>
              <a:buSzPts val="7200"/>
              <a:buNone/>
              <a:defRPr sz="9600">
                <a:solidFill>
                  <a:schemeClr val="dk1"/>
                </a:solidFill>
              </a:defRPr>
            </a:lvl3pPr>
            <a:lvl4pPr lvl="3" algn="ctr">
              <a:lnSpc>
                <a:spcPct val="100000"/>
              </a:lnSpc>
              <a:spcBef>
                <a:spcPts val="0"/>
              </a:spcBef>
              <a:spcAft>
                <a:spcPts val="0"/>
              </a:spcAft>
              <a:buClr>
                <a:schemeClr val="dk1"/>
              </a:buClr>
              <a:buSzPts val="7200"/>
              <a:buNone/>
              <a:defRPr sz="9600">
                <a:solidFill>
                  <a:schemeClr val="dk1"/>
                </a:solidFill>
              </a:defRPr>
            </a:lvl4pPr>
            <a:lvl5pPr lvl="4" algn="ctr">
              <a:lnSpc>
                <a:spcPct val="100000"/>
              </a:lnSpc>
              <a:spcBef>
                <a:spcPts val="0"/>
              </a:spcBef>
              <a:spcAft>
                <a:spcPts val="0"/>
              </a:spcAft>
              <a:buClr>
                <a:schemeClr val="dk1"/>
              </a:buClr>
              <a:buSzPts val="7200"/>
              <a:buNone/>
              <a:defRPr sz="9600">
                <a:solidFill>
                  <a:schemeClr val="dk1"/>
                </a:solidFill>
              </a:defRPr>
            </a:lvl5pPr>
            <a:lvl6pPr lvl="5" algn="ctr">
              <a:lnSpc>
                <a:spcPct val="100000"/>
              </a:lnSpc>
              <a:spcBef>
                <a:spcPts val="0"/>
              </a:spcBef>
              <a:spcAft>
                <a:spcPts val="0"/>
              </a:spcAft>
              <a:buClr>
                <a:schemeClr val="dk1"/>
              </a:buClr>
              <a:buSzPts val="7200"/>
              <a:buNone/>
              <a:defRPr sz="9600">
                <a:solidFill>
                  <a:schemeClr val="dk1"/>
                </a:solidFill>
              </a:defRPr>
            </a:lvl6pPr>
            <a:lvl7pPr lvl="6" algn="ctr">
              <a:lnSpc>
                <a:spcPct val="100000"/>
              </a:lnSpc>
              <a:spcBef>
                <a:spcPts val="0"/>
              </a:spcBef>
              <a:spcAft>
                <a:spcPts val="0"/>
              </a:spcAft>
              <a:buClr>
                <a:schemeClr val="dk1"/>
              </a:buClr>
              <a:buSzPts val="7200"/>
              <a:buNone/>
              <a:defRPr sz="9600">
                <a:solidFill>
                  <a:schemeClr val="dk1"/>
                </a:solidFill>
              </a:defRPr>
            </a:lvl7pPr>
            <a:lvl8pPr lvl="7" algn="ctr">
              <a:lnSpc>
                <a:spcPct val="100000"/>
              </a:lnSpc>
              <a:spcBef>
                <a:spcPts val="0"/>
              </a:spcBef>
              <a:spcAft>
                <a:spcPts val="0"/>
              </a:spcAft>
              <a:buClr>
                <a:schemeClr val="dk1"/>
              </a:buClr>
              <a:buSzPts val="7200"/>
              <a:buNone/>
              <a:defRPr sz="9600">
                <a:solidFill>
                  <a:schemeClr val="dk1"/>
                </a:solidFill>
              </a:defRPr>
            </a:lvl8pPr>
            <a:lvl9pPr lvl="8" algn="ctr">
              <a:lnSpc>
                <a:spcPct val="100000"/>
              </a:lnSpc>
              <a:spcBef>
                <a:spcPts val="0"/>
              </a:spcBef>
              <a:spcAft>
                <a:spcPts val="0"/>
              </a:spcAft>
              <a:buClr>
                <a:schemeClr val="dk1"/>
              </a:buClr>
              <a:buSzPts val="7200"/>
              <a:buNone/>
              <a:defRPr sz="9600">
                <a:solidFill>
                  <a:schemeClr val="dk1"/>
                </a:solidFill>
              </a:defRPr>
            </a:lvl9pPr>
          </a:lstStyle>
          <a:p>
            <a:endParaRPr/>
          </a:p>
        </p:txBody>
      </p:sp>
      <p:sp>
        <p:nvSpPr>
          <p:cNvPr id="287" name="Google Shape;287;p116"/>
          <p:cNvSpPr txBox="1">
            <a:spLocks noGrp="1"/>
          </p:cNvSpPr>
          <p:nvPr>
            <p:ph type="subTitle" idx="1"/>
          </p:nvPr>
        </p:nvSpPr>
        <p:spPr>
          <a:xfrm flipH="1">
            <a:off x="3036751" y="4667300"/>
            <a:ext cx="1912000" cy="74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288" name="Google Shape;288;p116"/>
          <p:cNvSpPr txBox="1">
            <a:spLocks noGrp="1"/>
          </p:cNvSpPr>
          <p:nvPr>
            <p:ph type="title" idx="2"/>
          </p:nvPr>
        </p:nvSpPr>
        <p:spPr>
          <a:xfrm>
            <a:off x="3036717" y="2109548"/>
            <a:ext cx="1407200" cy="600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7200"/>
              <a:buNone/>
              <a:defRPr b="0"/>
            </a:lvl1pPr>
            <a:lvl2pPr lvl="1" algn="ctr">
              <a:lnSpc>
                <a:spcPct val="100000"/>
              </a:lnSpc>
              <a:spcBef>
                <a:spcPts val="0"/>
              </a:spcBef>
              <a:spcAft>
                <a:spcPts val="0"/>
              </a:spcAft>
              <a:buClr>
                <a:schemeClr val="dk1"/>
              </a:buClr>
              <a:buSzPts val="7200"/>
              <a:buNone/>
              <a:defRPr sz="9600">
                <a:solidFill>
                  <a:schemeClr val="dk1"/>
                </a:solidFill>
              </a:defRPr>
            </a:lvl2pPr>
            <a:lvl3pPr lvl="2" algn="ctr">
              <a:lnSpc>
                <a:spcPct val="100000"/>
              </a:lnSpc>
              <a:spcBef>
                <a:spcPts val="0"/>
              </a:spcBef>
              <a:spcAft>
                <a:spcPts val="0"/>
              </a:spcAft>
              <a:buClr>
                <a:schemeClr val="dk1"/>
              </a:buClr>
              <a:buSzPts val="7200"/>
              <a:buNone/>
              <a:defRPr sz="9600">
                <a:solidFill>
                  <a:schemeClr val="dk1"/>
                </a:solidFill>
              </a:defRPr>
            </a:lvl3pPr>
            <a:lvl4pPr lvl="3" algn="ctr">
              <a:lnSpc>
                <a:spcPct val="100000"/>
              </a:lnSpc>
              <a:spcBef>
                <a:spcPts val="0"/>
              </a:spcBef>
              <a:spcAft>
                <a:spcPts val="0"/>
              </a:spcAft>
              <a:buClr>
                <a:schemeClr val="dk1"/>
              </a:buClr>
              <a:buSzPts val="7200"/>
              <a:buNone/>
              <a:defRPr sz="9600">
                <a:solidFill>
                  <a:schemeClr val="dk1"/>
                </a:solidFill>
              </a:defRPr>
            </a:lvl4pPr>
            <a:lvl5pPr lvl="4" algn="ctr">
              <a:lnSpc>
                <a:spcPct val="100000"/>
              </a:lnSpc>
              <a:spcBef>
                <a:spcPts val="0"/>
              </a:spcBef>
              <a:spcAft>
                <a:spcPts val="0"/>
              </a:spcAft>
              <a:buClr>
                <a:schemeClr val="dk1"/>
              </a:buClr>
              <a:buSzPts val="7200"/>
              <a:buNone/>
              <a:defRPr sz="9600">
                <a:solidFill>
                  <a:schemeClr val="dk1"/>
                </a:solidFill>
              </a:defRPr>
            </a:lvl5pPr>
            <a:lvl6pPr lvl="5" algn="ctr">
              <a:lnSpc>
                <a:spcPct val="100000"/>
              </a:lnSpc>
              <a:spcBef>
                <a:spcPts val="0"/>
              </a:spcBef>
              <a:spcAft>
                <a:spcPts val="0"/>
              </a:spcAft>
              <a:buClr>
                <a:schemeClr val="dk1"/>
              </a:buClr>
              <a:buSzPts val="7200"/>
              <a:buNone/>
              <a:defRPr sz="9600">
                <a:solidFill>
                  <a:schemeClr val="dk1"/>
                </a:solidFill>
              </a:defRPr>
            </a:lvl6pPr>
            <a:lvl7pPr lvl="6" algn="ctr">
              <a:lnSpc>
                <a:spcPct val="100000"/>
              </a:lnSpc>
              <a:spcBef>
                <a:spcPts val="0"/>
              </a:spcBef>
              <a:spcAft>
                <a:spcPts val="0"/>
              </a:spcAft>
              <a:buClr>
                <a:schemeClr val="dk1"/>
              </a:buClr>
              <a:buSzPts val="7200"/>
              <a:buNone/>
              <a:defRPr sz="9600">
                <a:solidFill>
                  <a:schemeClr val="dk1"/>
                </a:solidFill>
              </a:defRPr>
            </a:lvl7pPr>
            <a:lvl8pPr lvl="7" algn="ctr">
              <a:lnSpc>
                <a:spcPct val="100000"/>
              </a:lnSpc>
              <a:spcBef>
                <a:spcPts val="0"/>
              </a:spcBef>
              <a:spcAft>
                <a:spcPts val="0"/>
              </a:spcAft>
              <a:buClr>
                <a:schemeClr val="dk1"/>
              </a:buClr>
              <a:buSzPts val="7200"/>
              <a:buNone/>
              <a:defRPr sz="9600">
                <a:solidFill>
                  <a:schemeClr val="dk1"/>
                </a:solidFill>
              </a:defRPr>
            </a:lvl8pPr>
            <a:lvl9pPr lvl="8" algn="ctr">
              <a:lnSpc>
                <a:spcPct val="100000"/>
              </a:lnSpc>
              <a:spcBef>
                <a:spcPts val="0"/>
              </a:spcBef>
              <a:spcAft>
                <a:spcPts val="0"/>
              </a:spcAft>
              <a:buClr>
                <a:schemeClr val="dk1"/>
              </a:buClr>
              <a:buSzPts val="7200"/>
              <a:buNone/>
              <a:defRPr sz="9600">
                <a:solidFill>
                  <a:schemeClr val="dk1"/>
                </a:solidFill>
              </a:defRPr>
            </a:lvl9pPr>
          </a:lstStyle>
          <a:p>
            <a:endParaRPr/>
          </a:p>
        </p:txBody>
      </p:sp>
      <p:sp>
        <p:nvSpPr>
          <p:cNvPr id="289" name="Google Shape;289;p116"/>
          <p:cNvSpPr txBox="1">
            <a:spLocks noGrp="1"/>
          </p:cNvSpPr>
          <p:nvPr>
            <p:ph type="subTitle" idx="3"/>
          </p:nvPr>
        </p:nvSpPr>
        <p:spPr>
          <a:xfrm flipH="1">
            <a:off x="3036717" y="2709500"/>
            <a:ext cx="1959200" cy="65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290" name="Google Shape;290;p116"/>
          <p:cNvSpPr txBox="1">
            <a:spLocks noGrp="1"/>
          </p:cNvSpPr>
          <p:nvPr>
            <p:ph type="title" idx="4"/>
          </p:nvPr>
        </p:nvSpPr>
        <p:spPr>
          <a:xfrm>
            <a:off x="8121329" y="4017300"/>
            <a:ext cx="1407200" cy="650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7200"/>
              <a:buNone/>
              <a:defRPr b="0"/>
            </a:lvl1pPr>
            <a:lvl2pPr lvl="1" algn="ctr">
              <a:lnSpc>
                <a:spcPct val="100000"/>
              </a:lnSpc>
              <a:spcBef>
                <a:spcPts val="0"/>
              </a:spcBef>
              <a:spcAft>
                <a:spcPts val="0"/>
              </a:spcAft>
              <a:buClr>
                <a:schemeClr val="dk1"/>
              </a:buClr>
              <a:buSzPts val="7200"/>
              <a:buNone/>
              <a:defRPr sz="9600">
                <a:solidFill>
                  <a:schemeClr val="dk1"/>
                </a:solidFill>
              </a:defRPr>
            </a:lvl2pPr>
            <a:lvl3pPr lvl="2" algn="ctr">
              <a:lnSpc>
                <a:spcPct val="100000"/>
              </a:lnSpc>
              <a:spcBef>
                <a:spcPts val="0"/>
              </a:spcBef>
              <a:spcAft>
                <a:spcPts val="0"/>
              </a:spcAft>
              <a:buClr>
                <a:schemeClr val="dk1"/>
              </a:buClr>
              <a:buSzPts val="7200"/>
              <a:buNone/>
              <a:defRPr sz="9600">
                <a:solidFill>
                  <a:schemeClr val="dk1"/>
                </a:solidFill>
              </a:defRPr>
            </a:lvl3pPr>
            <a:lvl4pPr lvl="3" algn="ctr">
              <a:lnSpc>
                <a:spcPct val="100000"/>
              </a:lnSpc>
              <a:spcBef>
                <a:spcPts val="0"/>
              </a:spcBef>
              <a:spcAft>
                <a:spcPts val="0"/>
              </a:spcAft>
              <a:buClr>
                <a:schemeClr val="dk1"/>
              </a:buClr>
              <a:buSzPts val="7200"/>
              <a:buNone/>
              <a:defRPr sz="9600">
                <a:solidFill>
                  <a:schemeClr val="dk1"/>
                </a:solidFill>
              </a:defRPr>
            </a:lvl4pPr>
            <a:lvl5pPr lvl="4" algn="ctr">
              <a:lnSpc>
                <a:spcPct val="100000"/>
              </a:lnSpc>
              <a:spcBef>
                <a:spcPts val="0"/>
              </a:spcBef>
              <a:spcAft>
                <a:spcPts val="0"/>
              </a:spcAft>
              <a:buClr>
                <a:schemeClr val="dk1"/>
              </a:buClr>
              <a:buSzPts val="7200"/>
              <a:buNone/>
              <a:defRPr sz="9600">
                <a:solidFill>
                  <a:schemeClr val="dk1"/>
                </a:solidFill>
              </a:defRPr>
            </a:lvl5pPr>
            <a:lvl6pPr lvl="5" algn="ctr">
              <a:lnSpc>
                <a:spcPct val="100000"/>
              </a:lnSpc>
              <a:spcBef>
                <a:spcPts val="0"/>
              </a:spcBef>
              <a:spcAft>
                <a:spcPts val="0"/>
              </a:spcAft>
              <a:buClr>
                <a:schemeClr val="dk1"/>
              </a:buClr>
              <a:buSzPts val="7200"/>
              <a:buNone/>
              <a:defRPr sz="9600">
                <a:solidFill>
                  <a:schemeClr val="dk1"/>
                </a:solidFill>
              </a:defRPr>
            </a:lvl6pPr>
            <a:lvl7pPr lvl="6" algn="ctr">
              <a:lnSpc>
                <a:spcPct val="100000"/>
              </a:lnSpc>
              <a:spcBef>
                <a:spcPts val="0"/>
              </a:spcBef>
              <a:spcAft>
                <a:spcPts val="0"/>
              </a:spcAft>
              <a:buClr>
                <a:schemeClr val="dk1"/>
              </a:buClr>
              <a:buSzPts val="7200"/>
              <a:buNone/>
              <a:defRPr sz="9600">
                <a:solidFill>
                  <a:schemeClr val="dk1"/>
                </a:solidFill>
              </a:defRPr>
            </a:lvl7pPr>
            <a:lvl8pPr lvl="7" algn="ctr">
              <a:lnSpc>
                <a:spcPct val="100000"/>
              </a:lnSpc>
              <a:spcBef>
                <a:spcPts val="0"/>
              </a:spcBef>
              <a:spcAft>
                <a:spcPts val="0"/>
              </a:spcAft>
              <a:buClr>
                <a:schemeClr val="dk1"/>
              </a:buClr>
              <a:buSzPts val="7200"/>
              <a:buNone/>
              <a:defRPr sz="9600">
                <a:solidFill>
                  <a:schemeClr val="dk1"/>
                </a:solidFill>
              </a:defRPr>
            </a:lvl8pPr>
            <a:lvl9pPr lvl="8" algn="ctr">
              <a:lnSpc>
                <a:spcPct val="100000"/>
              </a:lnSpc>
              <a:spcBef>
                <a:spcPts val="0"/>
              </a:spcBef>
              <a:spcAft>
                <a:spcPts val="0"/>
              </a:spcAft>
              <a:buClr>
                <a:schemeClr val="dk1"/>
              </a:buClr>
              <a:buSzPts val="7200"/>
              <a:buNone/>
              <a:defRPr sz="9600">
                <a:solidFill>
                  <a:schemeClr val="dk1"/>
                </a:solidFill>
              </a:defRPr>
            </a:lvl9pPr>
          </a:lstStyle>
          <a:p>
            <a:endParaRPr/>
          </a:p>
        </p:txBody>
      </p:sp>
      <p:sp>
        <p:nvSpPr>
          <p:cNvPr id="291" name="Google Shape;291;p116"/>
          <p:cNvSpPr txBox="1">
            <a:spLocks noGrp="1"/>
          </p:cNvSpPr>
          <p:nvPr>
            <p:ph type="subTitle" idx="5"/>
          </p:nvPr>
        </p:nvSpPr>
        <p:spPr>
          <a:xfrm flipH="1">
            <a:off x="8121329" y="4667308"/>
            <a:ext cx="2025600" cy="102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292" name="Google Shape;292;p116"/>
          <p:cNvSpPr txBox="1">
            <a:spLocks noGrp="1"/>
          </p:cNvSpPr>
          <p:nvPr>
            <p:ph type="title" idx="6"/>
          </p:nvPr>
        </p:nvSpPr>
        <p:spPr>
          <a:xfrm>
            <a:off x="8121313" y="2018600"/>
            <a:ext cx="2321200" cy="650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7200"/>
              <a:buNone/>
              <a:defRPr b="0"/>
            </a:lvl1pPr>
            <a:lvl2pPr lvl="1" algn="ctr">
              <a:lnSpc>
                <a:spcPct val="100000"/>
              </a:lnSpc>
              <a:spcBef>
                <a:spcPts val="0"/>
              </a:spcBef>
              <a:spcAft>
                <a:spcPts val="0"/>
              </a:spcAft>
              <a:buClr>
                <a:schemeClr val="dk1"/>
              </a:buClr>
              <a:buSzPts val="7200"/>
              <a:buNone/>
              <a:defRPr sz="9600">
                <a:solidFill>
                  <a:schemeClr val="dk1"/>
                </a:solidFill>
              </a:defRPr>
            </a:lvl2pPr>
            <a:lvl3pPr lvl="2" algn="ctr">
              <a:lnSpc>
                <a:spcPct val="100000"/>
              </a:lnSpc>
              <a:spcBef>
                <a:spcPts val="0"/>
              </a:spcBef>
              <a:spcAft>
                <a:spcPts val="0"/>
              </a:spcAft>
              <a:buClr>
                <a:schemeClr val="dk1"/>
              </a:buClr>
              <a:buSzPts val="7200"/>
              <a:buNone/>
              <a:defRPr sz="9600">
                <a:solidFill>
                  <a:schemeClr val="dk1"/>
                </a:solidFill>
              </a:defRPr>
            </a:lvl3pPr>
            <a:lvl4pPr lvl="3" algn="ctr">
              <a:lnSpc>
                <a:spcPct val="100000"/>
              </a:lnSpc>
              <a:spcBef>
                <a:spcPts val="0"/>
              </a:spcBef>
              <a:spcAft>
                <a:spcPts val="0"/>
              </a:spcAft>
              <a:buClr>
                <a:schemeClr val="dk1"/>
              </a:buClr>
              <a:buSzPts val="7200"/>
              <a:buNone/>
              <a:defRPr sz="9600">
                <a:solidFill>
                  <a:schemeClr val="dk1"/>
                </a:solidFill>
              </a:defRPr>
            </a:lvl4pPr>
            <a:lvl5pPr lvl="4" algn="ctr">
              <a:lnSpc>
                <a:spcPct val="100000"/>
              </a:lnSpc>
              <a:spcBef>
                <a:spcPts val="0"/>
              </a:spcBef>
              <a:spcAft>
                <a:spcPts val="0"/>
              </a:spcAft>
              <a:buClr>
                <a:schemeClr val="dk1"/>
              </a:buClr>
              <a:buSzPts val="7200"/>
              <a:buNone/>
              <a:defRPr sz="9600">
                <a:solidFill>
                  <a:schemeClr val="dk1"/>
                </a:solidFill>
              </a:defRPr>
            </a:lvl5pPr>
            <a:lvl6pPr lvl="5" algn="ctr">
              <a:lnSpc>
                <a:spcPct val="100000"/>
              </a:lnSpc>
              <a:spcBef>
                <a:spcPts val="0"/>
              </a:spcBef>
              <a:spcAft>
                <a:spcPts val="0"/>
              </a:spcAft>
              <a:buClr>
                <a:schemeClr val="dk1"/>
              </a:buClr>
              <a:buSzPts val="7200"/>
              <a:buNone/>
              <a:defRPr sz="9600">
                <a:solidFill>
                  <a:schemeClr val="dk1"/>
                </a:solidFill>
              </a:defRPr>
            </a:lvl6pPr>
            <a:lvl7pPr lvl="6" algn="ctr">
              <a:lnSpc>
                <a:spcPct val="100000"/>
              </a:lnSpc>
              <a:spcBef>
                <a:spcPts val="0"/>
              </a:spcBef>
              <a:spcAft>
                <a:spcPts val="0"/>
              </a:spcAft>
              <a:buClr>
                <a:schemeClr val="dk1"/>
              </a:buClr>
              <a:buSzPts val="7200"/>
              <a:buNone/>
              <a:defRPr sz="9600">
                <a:solidFill>
                  <a:schemeClr val="dk1"/>
                </a:solidFill>
              </a:defRPr>
            </a:lvl7pPr>
            <a:lvl8pPr lvl="7" algn="ctr">
              <a:lnSpc>
                <a:spcPct val="100000"/>
              </a:lnSpc>
              <a:spcBef>
                <a:spcPts val="0"/>
              </a:spcBef>
              <a:spcAft>
                <a:spcPts val="0"/>
              </a:spcAft>
              <a:buClr>
                <a:schemeClr val="dk1"/>
              </a:buClr>
              <a:buSzPts val="7200"/>
              <a:buNone/>
              <a:defRPr sz="9600">
                <a:solidFill>
                  <a:schemeClr val="dk1"/>
                </a:solidFill>
              </a:defRPr>
            </a:lvl8pPr>
            <a:lvl9pPr lvl="8" algn="ctr">
              <a:lnSpc>
                <a:spcPct val="100000"/>
              </a:lnSpc>
              <a:spcBef>
                <a:spcPts val="0"/>
              </a:spcBef>
              <a:spcAft>
                <a:spcPts val="0"/>
              </a:spcAft>
              <a:buClr>
                <a:schemeClr val="dk1"/>
              </a:buClr>
              <a:buSzPts val="7200"/>
              <a:buNone/>
              <a:defRPr sz="9600">
                <a:solidFill>
                  <a:schemeClr val="dk1"/>
                </a:solidFill>
              </a:defRPr>
            </a:lvl9pPr>
          </a:lstStyle>
          <a:p>
            <a:endParaRPr/>
          </a:p>
        </p:txBody>
      </p:sp>
      <p:sp>
        <p:nvSpPr>
          <p:cNvPr id="293" name="Google Shape;293;p116"/>
          <p:cNvSpPr txBox="1">
            <a:spLocks noGrp="1"/>
          </p:cNvSpPr>
          <p:nvPr>
            <p:ph type="subTitle" idx="7"/>
          </p:nvPr>
        </p:nvSpPr>
        <p:spPr>
          <a:xfrm flipH="1">
            <a:off x="8121329" y="2671441"/>
            <a:ext cx="1694000" cy="102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294" name="Google Shape;294;p116"/>
          <p:cNvSpPr txBox="1">
            <a:spLocks noGrp="1"/>
          </p:cNvSpPr>
          <p:nvPr>
            <p:ph type="title" idx="8"/>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sp>
        <p:nvSpPr>
          <p:cNvPr id="296" name="Google Shape;296;p1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97" name="Google Shape;297;p117"/>
          <p:cNvSpPr txBox="1">
            <a:spLocks noGrp="1"/>
          </p:cNvSpPr>
          <p:nvPr>
            <p:ph type="subTitle" idx="1"/>
          </p:nvPr>
        </p:nvSpPr>
        <p:spPr>
          <a:xfrm flipH="1">
            <a:off x="2199400" y="1790201"/>
            <a:ext cx="4379200" cy="83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8" name="Google Shape;298;p117"/>
          <p:cNvSpPr txBox="1">
            <a:spLocks noGrp="1"/>
          </p:cNvSpPr>
          <p:nvPr>
            <p:ph type="subTitle" idx="2"/>
          </p:nvPr>
        </p:nvSpPr>
        <p:spPr>
          <a:xfrm flipH="1">
            <a:off x="2199400" y="4176643"/>
            <a:ext cx="4379200" cy="85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9" name="Google Shape;299;p117"/>
          <p:cNvSpPr txBox="1">
            <a:spLocks noGrp="1"/>
          </p:cNvSpPr>
          <p:nvPr>
            <p:ph type="title"/>
          </p:nvPr>
        </p:nvSpPr>
        <p:spPr>
          <a:xfrm>
            <a:off x="993997" y="1677577"/>
            <a:ext cx="933600" cy="77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endParaRPr/>
          </a:p>
        </p:txBody>
      </p:sp>
      <p:sp>
        <p:nvSpPr>
          <p:cNvPr id="300" name="Google Shape;300;p117"/>
          <p:cNvSpPr txBox="1">
            <a:spLocks noGrp="1"/>
          </p:cNvSpPr>
          <p:nvPr>
            <p:ph type="subTitle" idx="3"/>
          </p:nvPr>
        </p:nvSpPr>
        <p:spPr>
          <a:xfrm flipH="1">
            <a:off x="2199400" y="2984801"/>
            <a:ext cx="4379200" cy="85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1" name="Google Shape;301;p117"/>
          <p:cNvSpPr txBox="1">
            <a:spLocks noGrp="1"/>
          </p:cNvSpPr>
          <p:nvPr>
            <p:ph type="subTitle" idx="4"/>
          </p:nvPr>
        </p:nvSpPr>
        <p:spPr>
          <a:xfrm flipH="1">
            <a:off x="2199596" y="1266283"/>
            <a:ext cx="3608400" cy="758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a:lnSpc>
                <a:spcPct val="100000"/>
              </a:lnSpc>
              <a:spcBef>
                <a:spcPts val="0"/>
              </a:spcBef>
              <a:spcAft>
                <a:spcPts val="0"/>
              </a:spcAft>
              <a:buSzPts val="1400"/>
              <a:buFont typeface="Oswald"/>
              <a:buNone/>
              <a:defRPr>
                <a:latin typeface="Oswald"/>
                <a:ea typeface="Oswald"/>
                <a:cs typeface="Oswald"/>
                <a:sym typeface="Oswald"/>
              </a:defRPr>
            </a:lvl2pPr>
            <a:lvl3pPr lvl="2" algn="ctr">
              <a:lnSpc>
                <a:spcPct val="100000"/>
              </a:lnSpc>
              <a:spcBef>
                <a:spcPts val="0"/>
              </a:spcBef>
              <a:spcAft>
                <a:spcPts val="0"/>
              </a:spcAft>
              <a:buSzPts val="1400"/>
              <a:buFont typeface="Oswald"/>
              <a:buNone/>
              <a:defRPr>
                <a:latin typeface="Oswald"/>
                <a:ea typeface="Oswald"/>
                <a:cs typeface="Oswald"/>
                <a:sym typeface="Oswald"/>
              </a:defRPr>
            </a:lvl3pPr>
            <a:lvl4pPr lvl="3" algn="ctr">
              <a:lnSpc>
                <a:spcPct val="100000"/>
              </a:lnSpc>
              <a:spcBef>
                <a:spcPts val="0"/>
              </a:spcBef>
              <a:spcAft>
                <a:spcPts val="0"/>
              </a:spcAft>
              <a:buSzPts val="1400"/>
              <a:buFont typeface="Oswald"/>
              <a:buNone/>
              <a:defRPr>
                <a:latin typeface="Oswald"/>
                <a:ea typeface="Oswald"/>
                <a:cs typeface="Oswald"/>
                <a:sym typeface="Oswald"/>
              </a:defRPr>
            </a:lvl4pPr>
            <a:lvl5pPr lvl="4" algn="ctr">
              <a:lnSpc>
                <a:spcPct val="100000"/>
              </a:lnSpc>
              <a:spcBef>
                <a:spcPts val="0"/>
              </a:spcBef>
              <a:spcAft>
                <a:spcPts val="0"/>
              </a:spcAft>
              <a:buSzPts val="1400"/>
              <a:buFont typeface="Oswald"/>
              <a:buNone/>
              <a:defRPr>
                <a:latin typeface="Oswald"/>
                <a:ea typeface="Oswald"/>
                <a:cs typeface="Oswald"/>
                <a:sym typeface="Oswald"/>
              </a:defRPr>
            </a:lvl5pPr>
            <a:lvl6pPr lvl="5" algn="ctr">
              <a:lnSpc>
                <a:spcPct val="100000"/>
              </a:lnSpc>
              <a:spcBef>
                <a:spcPts val="0"/>
              </a:spcBef>
              <a:spcAft>
                <a:spcPts val="0"/>
              </a:spcAft>
              <a:buSzPts val="1400"/>
              <a:buFont typeface="Oswald"/>
              <a:buNone/>
              <a:defRPr>
                <a:latin typeface="Oswald"/>
                <a:ea typeface="Oswald"/>
                <a:cs typeface="Oswald"/>
                <a:sym typeface="Oswald"/>
              </a:defRPr>
            </a:lvl6pPr>
            <a:lvl7pPr lvl="6" algn="ctr">
              <a:lnSpc>
                <a:spcPct val="100000"/>
              </a:lnSpc>
              <a:spcBef>
                <a:spcPts val="0"/>
              </a:spcBef>
              <a:spcAft>
                <a:spcPts val="0"/>
              </a:spcAft>
              <a:buSzPts val="1400"/>
              <a:buFont typeface="Oswald"/>
              <a:buNone/>
              <a:defRPr>
                <a:latin typeface="Oswald"/>
                <a:ea typeface="Oswald"/>
                <a:cs typeface="Oswald"/>
                <a:sym typeface="Oswald"/>
              </a:defRPr>
            </a:lvl7pPr>
            <a:lvl8pPr lvl="7" algn="ctr">
              <a:lnSpc>
                <a:spcPct val="100000"/>
              </a:lnSpc>
              <a:spcBef>
                <a:spcPts val="0"/>
              </a:spcBef>
              <a:spcAft>
                <a:spcPts val="0"/>
              </a:spcAft>
              <a:buSzPts val="1400"/>
              <a:buFont typeface="Oswald"/>
              <a:buNone/>
              <a:defRPr>
                <a:latin typeface="Oswald"/>
                <a:ea typeface="Oswald"/>
                <a:cs typeface="Oswald"/>
                <a:sym typeface="Oswald"/>
              </a:defRPr>
            </a:lvl8pPr>
            <a:lvl9pPr lvl="8" algn="ctr">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302" name="Google Shape;302;p117"/>
          <p:cNvSpPr txBox="1">
            <a:spLocks noGrp="1"/>
          </p:cNvSpPr>
          <p:nvPr>
            <p:ph type="subTitle" idx="5"/>
          </p:nvPr>
        </p:nvSpPr>
        <p:spPr>
          <a:xfrm flipH="1">
            <a:off x="2199600" y="3653244"/>
            <a:ext cx="3608400" cy="758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a:lnSpc>
                <a:spcPct val="100000"/>
              </a:lnSpc>
              <a:spcBef>
                <a:spcPts val="0"/>
              </a:spcBef>
              <a:spcAft>
                <a:spcPts val="0"/>
              </a:spcAft>
              <a:buSzPts val="1400"/>
              <a:buFont typeface="Oswald"/>
              <a:buNone/>
              <a:defRPr>
                <a:latin typeface="Oswald"/>
                <a:ea typeface="Oswald"/>
                <a:cs typeface="Oswald"/>
                <a:sym typeface="Oswald"/>
              </a:defRPr>
            </a:lvl2pPr>
            <a:lvl3pPr lvl="2" algn="ctr">
              <a:lnSpc>
                <a:spcPct val="100000"/>
              </a:lnSpc>
              <a:spcBef>
                <a:spcPts val="0"/>
              </a:spcBef>
              <a:spcAft>
                <a:spcPts val="0"/>
              </a:spcAft>
              <a:buSzPts val="1400"/>
              <a:buFont typeface="Oswald"/>
              <a:buNone/>
              <a:defRPr>
                <a:latin typeface="Oswald"/>
                <a:ea typeface="Oswald"/>
                <a:cs typeface="Oswald"/>
                <a:sym typeface="Oswald"/>
              </a:defRPr>
            </a:lvl3pPr>
            <a:lvl4pPr lvl="3" algn="ctr">
              <a:lnSpc>
                <a:spcPct val="100000"/>
              </a:lnSpc>
              <a:spcBef>
                <a:spcPts val="0"/>
              </a:spcBef>
              <a:spcAft>
                <a:spcPts val="0"/>
              </a:spcAft>
              <a:buSzPts val="1400"/>
              <a:buFont typeface="Oswald"/>
              <a:buNone/>
              <a:defRPr>
                <a:latin typeface="Oswald"/>
                <a:ea typeface="Oswald"/>
                <a:cs typeface="Oswald"/>
                <a:sym typeface="Oswald"/>
              </a:defRPr>
            </a:lvl4pPr>
            <a:lvl5pPr lvl="4" algn="ctr">
              <a:lnSpc>
                <a:spcPct val="100000"/>
              </a:lnSpc>
              <a:spcBef>
                <a:spcPts val="0"/>
              </a:spcBef>
              <a:spcAft>
                <a:spcPts val="0"/>
              </a:spcAft>
              <a:buSzPts val="1400"/>
              <a:buFont typeface="Oswald"/>
              <a:buNone/>
              <a:defRPr>
                <a:latin typeface="Oswald"/>
                <a:ea typeface="Oswald"/>
                <a:cs typeface="Oswald"/>
                <a:sym typeface="Oswald"/>
              </a:defRPr>
            </a:lvl5pPr>
            <a:lvl6pPr lvl="5" algn="ctr">
              <a:lnSpc>
                <a:spcPct val="100000"/>
              </a:lnSpc>
              <a:spcBef>
                <a:spcPts val="0"/>
              </a:spcBef>
              <a:spcAft>
                <a:spcPts val="0"/>
              </a:spcAft>
              <a:buSzPts val="1400"/>
              <a:buFont typeface="Oswald"/>
              <a:buNone/>
              <a:defRPr>
                <a:latin typeface="Oswald"/>
                <a:ea typeface="Oswald"/>
                <a:cs typeface="Oswald"/>
                <a:sym typeface="Oswald"/>
              </a:defRPr>
            </a:lvl6pPr>
            <a:lvl7pPr lvl="6" algn="ctr">
              <a:lnSpc>
                <a:spcPct val="100000"/>
              </a:lnSpc>
              <a:spcBef>
                <a:spcPts val="0"/>
              </a:spcBef>
              <a:spcAft>
                <a:spcPts val="0"/>
              </a:spcAft>
              <a:buSzPts val="1400"/>
              <a:buFont typeface="Oswald"/>
              <a:buNone/>
              <a:defRPr>
                <a:latin typeface="Oswald"/>
                <a:ea typeface="Oswald"/>
                <a:cs typeface="Oswald"/>
                <a:sym typeface="Oswald"/>
              </a:defRPr>
            </a:lvl7pPr>
            <a:lvl8pPr lvl="7" algn="ctr">
              <a:lnSpc>
                <a:spcPct val="100000"/>
              </a:lnSpc>
              <a:spcBef>
                <a:spcPts val="0"/>
              </a:spcBef>
              <a:spcAft>
                <a:spcPts val="0"/>
              </a:spcAft>
              <a:buSzPts val="1400"/>
              <a:buFont typeface="Oswald"/>
              <a:buNone/>
              <a:defRPr>
                <a:latin typeface="Oswald"/>
                <a:ea typeface="Oswald"/>
                <a:cs typeface="Oswald"/>
                <a:sym typeface="Oswald"/>
              </a:defRPr>
            </a:lvl8pPr>
            <a:lvl9pPr lvl="8" algn="ctr">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303" name="Google Shape;303;p117"/>
          <p:cNvSpPr txBox="1">
            <a:spLocks noGrp="1"/>
          </p:cNvSpPr>
          <p:nvPr>
            <p:ph type="subTitle" idx="6"/>
          </p:nvPr>
        </p:nvSpPr>
        <p:spPr>
          <a:xfrm flipH="1">
            <a:off x="2199333" y="2459133"/>
            <a:ext cx="3608400" cy="758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a:lnSpc>
                <a:spcPct val="100000"/>
              </a:lnSpc>
              <a:spcBef>
                <a:spcPts val="0"/>
              </a:spcBef>
              <a:spcAft>
                <a:spcPts val="0"/>
              </a:spcAft>
              <a:buSzPts val="1400"/>
              <a:buFont typeface="Oswald"/>
              <a:buNone/>
              <a:defRPr>
                <a:latin typeface="Oswald"/>
                <a:ea typeface="Oswald"/>
                <a:cs typeface="Oswald"/>
                <a:sym typeface="Oswald"/>
              </a:defRPr>
            </a:lvl2pPr>
            <a:lvl3pPr lvl="2" algn="ctr">
              <a:lnSpc>
                <a:spcPct val="100000"/>
              </a:lnSpc>
              <a:spcBef>
                <a:spcPts val="0"/>
              </a:spcBef>
              <a:spcAft>
                <a:spcPts val="0"/>
              </a:spcAft>
              <a:buSzPts val="1400"/>
              <a:buFont typeface="Oswald"/>
              <a:buNone/>
              <a:defRPr>
                <a:latin typeface="Oswald"/>
                <a:ea typeface="Oswald"/>
                <a:cs typeface="Oswald"/>
                <a:sym typeface="Oswald"/>
              </a:defRPr>
            </a:lvl3pPr>
            <a:lvl4pPr lvl="3" algn="ctr">
              <a:lnSpc>
                <a:spcPct val="100000"/>
              </a:lnSpc>
              <a:spcBef>
                <a:spcPts val="0"/>
              </a:spcBef>
              <a:spcAft>
                <a:spcPts val="0"/>
              </a:spcAft>
              <a:buSzPts val="1400"/>
              <a:buFont typeface="Oswald"/>
              <a:buNone/>
              <a:defRPr>
                <a:latin typeface="Oswald"/>
                <a:ea typeface="Oswald"/>
                <a:cs typeface="Oswald"/>
                <a:sym typeface="Oswald"/>
              </a:defRPr>
            </a:lvl4pPr>
            <a:lvl5pPr lvl="4" algn="ctr">
              <a:lnSpc>
                <a:spcPct val="100000"/>
              </a:lnSpc>
              <a:spcBef>
                <a:spcPts val="0"/>
              </a:spcBef>
              <a:spcAft>
                <a:spcPts val="0"/>
              </a:spcAft>
              <a:buSzPts val="1400"/>
              <a:buFont typeface="Oswald"/>
              <a:buNone/>
              <a:defRPr>
                <a:latin typeface="Oswald"/>
                <a:ea typeface="Oswald"/>
                <a:cs typeface="Oswald"/>
                <a:sym typeface="Oswald"/>
              </a:defRPr>
            </a:lvl5pPr>
            <a:lvl6pPr lvl="5" algn="ctr">
              <a:lnSpc>
                <a:spcPct val="100000"/>
              </a:lnSpc>
              <a:spcBef>
                <a:spcPts val="0"/>
              </a:spcBef>
              <a:spcAft>
                <a:spcPts val="0"/>
              </a:spcAft>
              <a:buSzPts val="1400"/>
              <a:buFont typeface="Oswald"/>
              <a:buNone/>
              <a:defRPr>
                <a:latin typeface="Oswald"/>
                <a:ea typeface="Oswald"/>
                <a:cs typeface="Oswald"/>
                <a:sym typeface="Oswald"/>
              </a:defRPr>
            </a:lvl6pPr>
            <a:lvl7pPr lvl="6" algn="ctr">
              <a:lnSpc>
                <a:spcPct val="100000"/>
              </a:lnSpc>
              <a:spcBef>
                <a:spcPts val="0"/>
              </a:spcBef>
              <a:spcAft>
                <a:spcPts val="0"/>
              </a:spcAft>
              <a:buSzPts val="1400"/>
              <a:buFont typeface="Oswald"/>
              <a:buNone/>
              <a:defRPr>
                <a:latin typeface="Oswald"/>
                <a:ea typeface="Oswald"/>
                <a:cs typeface="Oswald"/>
                <a:sym typeface="Oswald"/>
              </a:defRPr>
            </a:lvl7pPr>
            <a:lvl8pPr lvl="7" algn="ctr">
              <a:lnSpc>
                <a:spcPct val="100000"/>
              </a:lnSpc>
              <a:spcBef>
                <a:spcPts val="0"/>
              </a:spcBef>
              <a:spcAft>
                <a:spcPts val="0"/>
              </a:spcAft>
              <a:buSzPts val="1400"/>
              <a:buFont typeface="Oswald"/>
              <a:buNone/>
              <a:defRPr>
                <a:latin typeface="Oswald"/>
                <a:ea typeface="Oswald"/>
                <a:cs typeface="Oswald"/>
                <a:sym typeface="Oswald"/>
              </a:defRPr>
            </a:lvl8pPr>
            <a:lvl9pPr lvl="8" algn="ctr">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304" name="Google Shape;304;p117"/>
          <p:cNvSpPr txBox="1">
            <a:spLocks noGrp="1"/>
          </p:cNvSpPr>
          <p:nvPr>
            <p:ph type="title" idx="7"/>
          </p:nvPr>
        </p:nvSpPr>
        <p:spPr>
          <a:xfrm>
            <a:off x="1044600" y="2985200"/>
            <a:ext cx="832400" cy="3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500"/>
              <a:buNone/>
              <a:defRPr sz="3200" b="0">
                <a:solidFill>
                  <a:schemeClr val="lt1"/>
                </a:solidFill>
              </a:defRPr>
            </a:lvl1pPr>
            <a:lvl2pPr lvl="1"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305" name="Google Shape;305;p117"/>
          <p:cNvSpPr txBox="1">
            <a:spLocks noGrp="1"/>
          </p:cNvSpPr>
          <p:nvPr>
            <p:ph type="title" idx="8"/>
          </p:nvPr>
        </p:nvSpPr>
        <p:spPr>
          <a:xfrm>
            <a:off x="1044600" y="4124667"/>
            <a:ext cx="832400" cy="47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500"/>
              <a:buNone/>
              <a:defRPr sz="3200" b="0">
                <a:solidFill>
                  <a:schemeClr val="lt1"/>
                </a:solidFill>
              </a:defRPr>
            </a:lvl1pPr>
            <a:lvl2pPr lvl="1"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306" name="Google Shape;306;p117"/>
          <p:cNvSpPr txBox="1">
            <a:spLocks noGrp="1"/>
          </p:cNvSpPr>
          <p:nvPr>
            <p:ph type="subTitle" idx="9"/>
          </p:nvPr>
        </p:nvSpPr>
        <p:spPr>
          <a:xfrm flipH="1">
            <a:off x="2199400" y="5355817"/>
            <a:ext cx="4379200" cy="85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7" name="Google Shape;307;p117"/>
          <p:cNvSpPr txBox="1">
            <a:spLocks noGrp="1"/>
          </p:cNvSpPr>
          <p:nvPr>
            <p:ph type="subTitle" idx="13"/>
          </p:nvPr>
        </p:nvSpPr>
        <p:spPr>
          <a:xfrm flipH="1">
            <a:off x="2199600" y="5047015"/>
            <a:ext cx="3608400" cy="544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a:lnSpc>
                <a:spcPct val="100000"/>
              </a:lnSpc>
              <a:spcBef>
                <a:spcPts val="0"/>
              </a:spcBef>
              <a:spcAft>
                <a:spcPts val="0"/>
              </a:spcAft>
              <a:buSzPts val="1400"/>
              <a:buFont typeface="Oswald"/>
              <a:buNone/>
              <a:defRPr>
                <a:latin typeface="Oswald"/>
                <a:ea typeface="Oswald"/>
                <a:cs typeface="Oswald"/>
                <a:sym typeface="Oswald"/>
              </a:defRPr>
            </a:lvl2pPr>
            <a:lvl3pPr lvl="2" algn="ctr">
              <a:lnSpc>
                <a:spcPct val="100000"/>
              </a:lnSpc>
              <a:spcBef>
                <a:spcPts val="0"/>
              </a:spcBef>
              <a:spcAft>
                <a:spcPts val="0"/>
              </a:spcAft>
              <a:buSzPts val="1400"/>
              <a:buFont typeface="Oswald"/>
              <a:buNone/>
              <a:defRPr>
                <a:latin typeface="Oswald"/>
                <a:ea typeface="Oswald"/>
                <a:cs typeface="Oswald"/>
                <a:sym typeface="Oswald"/>
              </a:defRPr>
            </a:lvl3pPr>
            <a:lvl4pPr lvl="3" algn="ctr">
              <a:lnSpc>
                <a:spcPct val="100000"/>
              </a:lnSpc>
              <a:spcBef>
                <a:spcPts val="0"/>
              </a:spcBef>
              <a:spcAft>
                <a:spcPts val="0"/>
              </a:spcAft>
              <a:buSzPts val="1400"/>
              <a:buFont typeface="Oswald"/>
              <a:buNone/>
              <a:defRPr>
                <a:latin typeface="Oswald"/>
                <a:ea typeface="Oswald"/>
                <a:cs typeface="Oswald"/>
                <a:sym typeface="Oswald"/>
              </a:defRPr>
            </a:lvl4pPr>
            <a:lvl5pPr lvl="4" algn="ctr">
              <a:lnSpc>
                <a:spcPct val="100000"/>
              </a:lnSpc>
              <a:spcBef>
                <a:spcPts val="0"/>
              </a:spcBef>
              <a:spcAft>
                <a:spcPts val="0"/>
              </a:spcAft>
              <a:buSzPts val="1400"/>
              <a:buFont typeface="Oswald"/>
              <a:buNone/>
              <a:defRPr>
                <a:latin typeface="Oswald"/>
                <a:ea typeface="Oswald"/>
                <a:cs typeface="Oswald"/>
                <a:sym typeface="Oswald"/>
              </a:defRPr>
            </a:lvl5pPr>
            <a:lvl6pPr lvl="5" algn="ctr">
              <a:lnSpc>
                <a:spcPct val="100000"/>
              </a:lnSpc>
              <a:spcBef>
                <a:spcPts val="0"/>
              </a:spcBef>
              <a:spcAft>
                <a:spcPts val="0"/>
              </a:spcAft>
              <a:buSzPts val="1400"/>
              <a:buFont typeface="Oswald"/>
              <a:buNone/>
              <a:defRPr>
                <a:latin typeface="Oswald"/>
                <a:ea typeface="Oswald"/>
                <a:cs typeface="Oswald"/>
                <a:sym typeface="Oswald"/>
              </a:defRPr>
            </a:lvl6pPr>
            <a:lvl7pPr lvl="6" algn="ctr">
              <a:lnSpc>
                <a:spcPct val="100000"/>
              </a:lnSpc>
              <a:spcBef>
                <a:spcPts val="0"/>
              </a:spcBef>
              <a:spcAft>
                <a:spcPts val="0"/>
              </a:spcAft>
              <a:buSzPts val="1400"/>
              <a:buFont typeface="Oswald"/>
              <a:buNone/>
              <a:defRPr>
                <a:latin typeface="Oswald"/>
                <a:ea typeface="Oswald"/>
                <a:cs typeface="Oswald"/>
                <a:sym typeface="Oswald"/>
              </a:defRPr>
            </a:lvl7pPr>
            <a:lvl8pPr lvl="7" algn="ctr">
              <a:lnSpc>
                <a:spcPct val="100000"/>
              </a:lnSpc>
              <a:spcBef>
                <a:spcPts val="0"/>
              </a:spcBef>
              <a:spcAft>
                <a:spcPts val="0"/>
              </a:spcAft>
              <a:buSzPts val="1400"/>
              <a:buFont typeface="Oswald"/>
              <a:buNone/>
              <a:defRPr>
                <a:latin typeface="Oswald"/>
                <a:ea typeface="Oswald"/>
                <a:cs typeface="Oswald"/>
                <a:sym typeface="Oswald"/>
              </a:defRPr>
            </a:lvl8pPr>
            <a:lvl9pPr lvl="8" algn="ctr">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308" name="Google Shape;308;p117"/>
          <p:cNvSpPr txBox="1">
            <a:spLocks noGrp="1"/>
          </p:cNvSpPr>
          <p:nvPr>
            <p:ph type="title" idx="14"/>
          </p:nvPr>
        </p:nvSpPr>
        <p:spPr>
          <a:xfrm>
            <a:off x="1044600" y="5347333"/>
            <a:ext cx="832400" cy="3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500"/>
              <a:buNone/>
              <a:defRPr sz="3200" b="0">
                <a:solidFill>
                  <a:schemeClr val="lt1"/>
                </a:solidFill>
              </a:defRPr>
            </a:lvl1pPr>
            <a:lvl2pPr lvl="1"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grpSp>
        <p:nvGrpSpPr>
          <p:cNvPr id="309" name="Google Shape;309;p117"/>
          <p:cNvGrpSpPr/>
          <p:nvPr/>
        </p:nvGrpSpPr>
        <p:grpSpPr>
          <a:xfrm>
            <a:off x="7137400" y="0"/>
            <a:ext cx="5876742" cy="6858107"/>
            <a:chOff x="5353050" y="0"/>
            <a:chExt cx="4407557" cy="5143580"/>
          </a:xfrm>
        </p:grpSpPr>
        <p:sp>
          <p:nvSpPr>
            <p:cNvPr id="310" name="Google Shape;310;p1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1" name="Google Shape;311;p1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2" name="Google Shape;312;p1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3" name="Google Shape;313;p1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14" name="Google Shape;314;p1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15" name="Google Shape;315;p117"/>
          <p:cNvSpPr txBox="1">
            <a:spLocks noGrp="1"/>
          </p:cNvSpPr>
          <p:nvPr>
            <p:ph type="title" idx="15"/>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16"/>
        <p:cNvGrpSpPr/>
        <p:nvPr/>
      </p:nvGrpSpPr>
      <p:grpSpPr>
        <a:xfrm>
          <a:off x="0" y="0"/>
          <a:ext cx="0" cy="0"/>
          <a:chOff x="0" y="0"/>
          <a:chExt cx="0" cy="0"/>
        </a:xfrm>
      </p:grpSpPr>
      <p:sp>
        <p:nvSpPr>
          <p:cNvPr id="317" name="Google Shape;317;p118"/>
          <p:cNvSpPr txBox="1">
            <a:spLocks noGrp="1"/>
          </p:cNvSpPr>
          <p:nvPr>
            <p:ph type="ctrTitle"/>
          </p:nvPr>
        </p:nvSpPr>
        <p:spPr>
          <a:xfrm flipH="1">
            <a:off x="5055600" y="2063025"/>
            <a:ext cx="2080800" cy="77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667"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18" name="Google Shape;318;p118"/>
          <p:cNvSpPr txBox="1">
            <a:spLocks noGrp="1"/>
          </p:cNvSpPr>
          <p:nvPr>
            <p:ph type="subTitle" idx="1"/>
          </p:nvPr>
        </p:nvSpPr>
        <p:spPr>
          <a:xfrm flipH="1">
            <a:off x="4757200" y="4418967"/>
            <a:ext cx="2677600" cy="116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19" name="Google Shape;319;p118"/>
          <p:cNvSpPr txBox="1">
            <a:spLocks noGrp="1"/>
          </p:cNvSpPr>
          <p:nvPr>
            <p:ph type="ctrTitle" idx="2"/>
          </p:nvPr>
        </p:nvSpPr>
        <p:spPr>
          <a:xfrm flipH="1">
            <a:off x="8652415" y="2063025"/>
            <a:ext cx="2080800" cy="77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667"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20" name="Google Shape;320;p118"/>
          <p:cNvSpPr txBox="1">
            <a:spLocks noGrp="1"/>
          </p:cNvSpPr>
          <p:nvPr>
            <p:ph type="subTitle" idx="3"/>
          </p:nvPr>
        </p:nvSpPr>
        <p:spPr>
          <a:xfrm flipH="1">
            <a:off x="8403415" y="4418957"/>
            <a:ext cx="2578800" cy="116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21" name="Google Shape;321;p118"/>
          <p:cNvSpPr txBox="1">
            <a:spLocks noGrp="1"/>
          </p:cNvSpPr>
          <p:nvPr>
            <p:ph type="ctrTitle" idx="4"/>
          </p:nvPr>
        </p:nvSpPr>
        <p:spPr>
          <a:xfrm flipH="1">
            <a:off x="1461600" y="2063033"/>
            <a:ext cx="2080800" cy="77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667"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22" name="Google Shape;322;p118"/>
          <p:cNvSpPr txBox="1">
            <a:spLocks noGrp="1"/>
          </p:cNvSpPr>
          <p:nvPr>
            <p:ph type="subTitle" idx="5"/>
          </p:nvPr>
        </p:nvSpPr>
        <p:spPr>
          <a:xfrm flipH="1">
            <a:off x="1163200" y="4418957"/>
            <a:ext cx="2677600" cy="116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grpSp>
        <p:nvGrpSpPr>
          <p:cNvPr id="323" name="Google Shape;323;p118"/>
          <p:cNvGrpSpPr/>
          <p:nvPr/>
        </p:nvGrpSpPr>
        <p:grpSpPr>
          <a:xfrm>
            <a:off x="10670208" y="13"/>
            <a:ext cx="1521789" cy="1692593"/>
            <a:chOff x="8002655" y="8"/>
            <a:chExt cx="1141342" cy="1269445"/>
          </a:xfrm>
        </p:grpSpPr>
        <p:sp>
          <p:nvSpPr>
            <p:cNvPr id="324" name="Google Shape;324;p1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5" name="Google Shape;325;p1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26" name="Google Shape;326;p118"/>
          <p:cNvGrpSpPr/>
          <p:nvPr/>
        </p:nvGrpSpPr>
        <p:grpSpPr>
          <a:xfrm>
            <a:off x="-28" y="3881236"/>
            <a:ext cx="2939994" cy="2976761"/>
            <a:chOff x="-21" y="2910925"/>
            <a:chExt cx="2204995" cy="2232571"/>
          </a:xfrm>
        </p:grpSpPr>
        <p:sp>
          <p:nvSpPr>
            <p:cNvPr id="327" name="Google Shape;327;p1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8" name="Google Shape;328;p1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29" name="Google Shape;329;p1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30" name="Google Shape;330;p118"/>
          <p:cNvSpPr txBox="1">
            <a:spLocks noGrp="1"/>
          </p:cNvSpPr>
          <p:nvPr>
            <p:ph type="title" idx="6"/>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331"/>
        <p:cNvGrpSpPr/>
        <p:nvPr/>
      </p:nvGrpSpPr>
      <p:grpSpPr>
        <a:xfrm>
          <a:off x="0" y="0"/>
          <a:ext cx="0" cy="0"/>
          <a:chOff x="0" y="0"/>
          <a:chExt cx="0" cy="0"/>
        </a:xfrm>
      </p:grpSpPr>
      <p:sp>
        <p:nvSpPr>
          <p:cNvPr id="332" name="Google Shape;332;p119"/>
          <p:cNvSpPr txBox="1">
            <a:spLocks noGrp="1"/>
          </p:cNvSpPr>
          <p:nvPr>
            <p:ph type="ctrTitle"/>
          </p:nvPr>
        </p:nvSpPr>
        <p:spPr>
          <a:xfrm flipH="1">
            <a:off x="7046004" y="2643487"/>
            <a:ext cx="3042800" cy="77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33" name="Google Shape;333;p119"/>
          <p:cNvSpPr txBox="1">
            <a:spLocks noGrp="1"/>
          </p:cNvSpPr>
          <p:nvPr>
            <p:ph type="subTitle" idx="1"/>
          </p:nvPr>
        </p:nvSpPr>
        <p:spPr>
          <a:xfrm flipH="1">
            <a:off x="7452404" y="1677184"/>
            <a:ext cx="2972800" cy="116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200"/>
              <a:buNone/>
              <a:defRPr sz="2133"/>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34" name="Google Shape;334;p119"/>
          <p:cNvSpPr txBox="1">
            <a:spLocks noGrp="1"/>
          </p:cNvSpPr>
          <p:nvPr>
            <p:ph type="ctrTitle" idx="2"/>
          </p:nvPr>
        </p:nvSpPr>
        <p:spPr>
          <a:xfrm flipH="1">
            <a:off x="7046171" y="5092904"/>
            <a:ext cx="3098000" cy="77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35" name="Google Shape;335;p119"/>
          <p:cNvSpPr txBox="1">
            <a:spLocks noGrp="1"/>
          </p:cNvSpPr>
          <p:nvPr>
            <p:ph type="subTitle" idx="3"/>
          </p:nvPr>
        </p:nvSpPr>
        <p:spPr>
          <a:xfrm flipH="1">
            <a:off x="7452404" y="4126567"/>
            <a:ext cx="3042800" cy="116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200"/>
              <a:buNone/>
              <a:defRPr sz="2133"/>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36" name="Google Shape;336;p119"/>
          <p:cNvSpPr txBox="1">
            <a:spLocks noGrp="1"/>
          </p:cNvSpPr>
          <p:nvPr>
            <p:ph type="ctrTitle" idx="4"/>
          </p:nvPr>
        </p:nvSpPr>
        <p:spPr>
          <a:xfrm flipH="1">
            <a:off x="2397825" y="2643487"/>
            <a:ext cx="3042800" cy="77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37" name="Google Shape;337;p119"/>
          <p:cNvSpPr txBox="1">
            <a:spLocks noGrp="1"/>
          </p:cNvSpPr>
          <p:nvPr>
            <p:ph type="subTitle" idx="5"/>
          </p:nvPr>
        </p:nvSpPr>
        <p:spPr>
          <a:xfrm flipH="1">
            <a:off x="2702625" y="1677184"/>
            <a:ext cx="3042800" cy="116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200"/>
              <a:buNone/>
              <a:defRPr sz="2133"/>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38" name="Google Shape;338;p119"/>
          <p:cNvSpPr txBox="1">
            <a:spLocks noGrp="1"/>
          </p:cNvSpPr>
          <p:nvPr>
            <p:ph type="ctrTitle" idx="6"/>
          </p:nvPr>
        </p:nvSpPr>
        <p:spPr>
          <a:xfrm flipH="1">
            <a:off x="2397832" y="5092904"/>
            <a:ext cx="3042800" cy="77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39" name="Google Shape;339;p119"/>
          <p:cNvSpPr txBox="1">
            <a:spLocks noGrp="1"/>
          </p:cNvSpPr>
          <p:nvPr>
            <p:ph type="subTitle" idx="7"/>
          </p:nvPr>
        </p:nvSpPr>
        <p:spPr>
          <a:xfrm flipH="1">
            <a:off x="2702625" y="4126567"/>
            <a:ext cx="3042800" cy="116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200"/>
              <a:buNone/>
              <a:defRPr sz="2133"/>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40" name="Google Shape;340;p119"/>
          <p:cNvSpPr txBox="1">
            <a:spLocks noGrp="1"/>
          </p:cNvSpPr>
          <p:nvPr>
            <p:ph type="title" idx="8"/>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grpSp>
        <p:nvGrpSpPr>
          <p:cNvPr id="341" name="Google Shape;341;p119"/>
          <p:cNvGrpSpPr/>
          <p:nvPr/>
        </p:nvGrpSpPr>
        <p:grpSpPr>
          <a:xfrm>
            <a:off x="10" y="3779034"/>
            <a:ext cx="2766825" cy="3079022"/>
            <a:chOff x="6" y="2834274"/>
            <a:chExt cx="2075119" cy="2309266"/>
          </a:xfrm>
        </p:grpSpPr>
        <p:sp>
          <p:nvSpPr>
            <p:cNvPr id="342" name="Google Shape;342;p119"/>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3" name="Google Shape;343;p119"/>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4" name="Google Shape;344;p119"/>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45" name="Google Shape;345;p119"/>
          <p:cNvGrpSpPr/>
          <p:nvPr/>
        </p:nvGrpSpPr>
        <p:grpSpPr>
          <a:xfrm>
            <a:off x="10670208" y="13"/>
            <a:ext cx="1521789" cy="1692593"/>
            <a:chOff x="8002655" y="8"/>
            <a:chExt cx="1141342" cy="1269445"/>
          </a:xfrm>
        </p:grpSpPr>
        <p:sp>
          <p:nvSpPr>
            <p:cNvPr id="346" name="Google Shape;346;p1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47" name="Google Shape;347;p1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0091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48"/>
        <p:cNvGrpSpPr/>
        <p:nvPr/>
      </p:nvGrpSpPr>
      <p:grpSpPr>
        <a:xfrm>
          <a:off x="0" y="0"/>
          <a:ext cx="0" cy="0"/>
          <a:chOff x="0" y="0"/>
          <a:chExt cx="0" cy="0"/>
        </a:xfrm>
      </p:grpSpPr>
      <p:sp>
        <p:nvSpPr>
          <p:cNvPr id="349" name="Google Shape;349;p120"/>
          <p:cNvSpPr txBox="1">
            <a:spLocks noGrp="1"/>
          </p:cNvSpPr>
          <p:nvPr>
            <p:ph type="ctrTitle"/>
          </p:nvPr>
        </p:nvSpPr>
        <p:spPr>
          <a:xfrm>
            <a:off x="2472068" y="1564403"/>
            <a:ext cx="2536800" cy="7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350" name="Google Shape;350;p120"/>
          <p:cNvSpPr txBox="1">
            <a:spLocks noGrp="1"/>
          </p:cNvSpPr>
          <p:nvPr>
            <p:ph type="subTitle" idx="1"/>
          </p:nvPr>
        </p:nvSpPr>
        <p:spPr>
          <a:xfrm>
            <a:off x="5054933" y="1794767"/>
            <a:ext cx="2319600" cy="116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351" name="Google Shape;351;p120"/>
          <p:cNvSpPr txBox="1">
            <a:spLocks noGrp="1"/>
          </p:cNvSpPr>
          <p:nvPr>
            <p:ph type="ctrTitle" idx="2"/>
          </p:nvPr>
        </p:nvSpPr>
        <p:spPr>
          <a:xfrm>
            <a:off x="2472068" y="3060121"/>
            <a:ext cx="2536800" cy="7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352" name="Google Shape;352;p120"/>
          <p:cNvSpPr txBox="1">
            <a:spLocks noGrp="1"/>
          </p:cNvSpPr>
          <p:nvPr>
            <p:ph type="subTitle" idx="3"/>
          </p:nvPr>
        </p:nvSpPr>
        <p:spPr>
          <a:xfrm>
            <a:off x="5054933" y="3281600"/>
            <a:ext cx="2319600" cy="116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353" name="Google Shape;353;p120"/>
          <p:cNvSpPr txBox="1">
            <a:spLocks noGrp="1"/>
          </p:cNvSpPr>
          <p:nvPr>
            <p:ph type="ctrTitle" idx="4"/>
          </p:nvPr>
        </p:nvSpPr>
        <p:spPr>
          <a:xfrm>
            <a:off x="2472068" y="4671025"/>
            <a:ext cx="2536800" cy="7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354" name="Google Shape;354;p120"/>
          <p:cNvSpPr txBox="1">
            <a:spLocks noGrp="1"/>
          </p:cNvSpPr>
          <p:nvPr>
            <p:ph type="subTitle" idx="5"/>
          </p:nvPr>
        </p:nvSpPr>
        <p:spPr>
          <a:xfrm>
            <a:off x="5054933" y="4900800"/>
            <a:ext cx="2319600" cy="116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sz="1600"/>
            </a:lvl2pPr>
            <a:lvl3pPr lvl="2" algn="l">
              <a:lnSpc>
                <a:spcPct val="100000"/>
              </a:lnSpc>
              <a:spcBef>
                <a:spcPts val="0"/>
              </a:spcBef>
              <a:spcAft>
                <a:spcPts val="0"/>
              </a:spcAft>
              <a:buSzPts val="1200"/>
              <a:buNone/>
              <a:defRPr sz="1600"/>
            </a:lvl3pPr>
            <a:lvl4pPr lvl="3" algn="l">
              <a:lnSpc>
                <a:spcPct val="100000"/>
              </a:lnSpc>
              <a:spcBef>
                <a:spcPts val="0"/>
              </a:spcBef>
              <a:spcAft>
                <a:spcPts val="0"/>
              </a:spcAft>
              <a:buSzPts val="1200"/>
              <a:buNone/>
              <a:defRPr sz="1600"/>
            </a:lvl4pPr>
            <a:lvl5pPr lvl="4" algn="l">
              <a:lnSpc>
                <a:spcPct val="100000"/>
              </a:lnSpc>
              <a:spcBef>
                <a:spcPts val="0"/>
              </a:spcBef>
              <a:spcAft>
                <a:spcPts val="0"/>
              </a:spcAft>
              <a:buSzPts val="1200"/>
              <a:buNone/>
              <a:defRPr sz="1600"/>
            </a:lvl5pPr>
            <a:lvl6pPr lvl="5" algn="l">
              <a:lnSpc>
                <a:spcPct val="100000"/>
              </a:lnSpc>
              <a:spcBef>
                <a:spcPts val="0"/>
              </a:spcBef>
              <a:spcAft>
                <a:spcPts val="0"/>
              </a:spcAft>
              <a:buSzPts val="1200"/>
              <a:buNone/>
              <a:defRPr sz="1600"/>
            </a:lvl6pPr>
            <a:lvl7pPr lvl="6" algn="l">
              <a:lnSpc>
                <a:spcPct val="100000"/>
              </a:lnSpc>
              <a:spcBef>
                <a:spcPts val="0"/>
              </a:spcBef>
              <a:spcAft>
                <a:spcPts val="0"/>
              </a:spcAft>
              <a:buSzPts val="1200"/>
              <a:buNone/>
              <a:defRPr sz="1600"/>
            </a:lvl7pPr>
            <a:lvl8pPr lvl="7" algn="l">
              <a:lnSpc>
                <a:spcPct val="100000"/>
              </a:lnSpc>
              <a:spcBef>
                <a:spcPts val="0"/>
              </a:spcBef>
              <a:spcAft>
                <a:spcPts val="0"/>
              </a:spcAft>
              <a:buSzPts val="1200"/>
              <a:buNone/>
              <a:defRPr sz="1600"/>
            </a:lvl8pPr>
            <a:lvl9pPr lvl="8" algn="l">
              <a:lnSpc>
                <a:spcPct val="100000"/>
              </a:lnSpc>
              <a:spcBef>
                <a:spcPts val="0"/>
              </a:spcBef>
              <a:spcAft>
                <a:spcPts val="0"/>
              </a:spcAft>
              <a:buSzPts val="1200"/>
              <a:buNone/>
              <a:defRPr sz="1600"/>
            </a:lvl9pPr>
          </a:lstStyle>
          <a:p>
            <a:endParaRPr/>
          </a:p>
        </p:txBody>
      </p:sp>
      <p:sp>
        <p:nvSpPr>
          <p:cNvPr id="355" name="Google Shape;355;p120"/>
          <p:cNvSpPr txBox="1">
            <a:spLocks noGrp="1"/>
          </p:cNvSpPr>
          <p:nvPr>
            <p:ph type="title" idx="6"/>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
        <p:nvSpPr>
          <p:cNvPr id="356" name="Google Shape;356;p120"/>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357" name="Google Shape;357;p120"/>
          <p:cNvGrpSpPr/>
          <p:nvPr/>
        </p:nvGrpSpPr>
        <p:grpSpPr>
          <a:xfrm>
            <a:off x="7137400" y="0"/>
            <a:ext cx="5876742" cy="6858107"/>
            <a:chOff x="5353050" y="0"/>
            <a:chExt cx="4407557" cy="5143580"/>
          </a:xfrm>
        </p:grpSpPr>
        <p:sp>
          <p:nvSpPr>
            <p:cNvPr id="358" name="Google Shape;358;p12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59" name="Google Shape;359;p12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0" name="Google Shape;360;p12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1" name="Google Shape;361;p12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62" name="Google Shape;362;p12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363"/>
        <p:cNvGrpSpPr/>
        <p:nvPr/>
      </p:nvGrpSpPr>
      <p:grpSpPr>
        <a:xfrm>
          <a:off x="0" y="0"/>
          <a:ext cx="0" cy="0"/>
          <a:chOff x="0" y="0"/>
          <a:chExt cx="0" cy="0"/>
        </a:xfrm>
      </p:grpSpPr>
      <p:sp>
        <p:nvSpPr>
          <p:cNvPr id="364" name="Google Shape;364;p121"/>
          <p:cNvSpPr txBox="1">
            <a:spLocks noGrp="1"/>
          </p:cNvSpPr>
          <p:nvPr>
            <p:ph type="ctrTitle"/>
          </p:nvPr>
        </p:nvSpPr>
        <p:spPr>
          <a:xfrm flipH="1">
            <a:off x="5055600" y="2063025"/>
            <a:ext cx="2080800" cy="77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933"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65" name="Google Shape;365;p121"/>
          <p:cNvSpPr txBox="1">
            <a:spLocks noGrp="1"/>
          </p:cNvSpPr>
          <p:nvPr>
            <p:ph type="subTitle" idx="1"/>
          </p:nvPr>
        </p:nvSpPr>
        <p:spPr>
          <a:xfrm flipH="1">
            <a:off x="4757200" y="4418967"/>
            <a:ext cx="2677600" cy="116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66" name="Google Shape;366;p121"/>
          <p:cNvSpPr txBox="1">
            <a:spLocks noGrp="1"/>
          </p:cNvSpPr>
          <p:nvPr>
            <p:ph type="ctrTitle" idx="2"/>
          </p:nvPr>
        </p:nvSpPr>
        <p:spPr>
          <a:xfrm flipH="1">
            <a:off x="8652415" y="2063025"/>
            <a:ext cx="2080800" cy="77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933"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67" name="Google Shape;367;p121"/>
          <p:cNvSpPr txBox="1">
            <a:spLocks noGrp="1"/>
          </p:cNvSpPr>
          <p:nvPr>
            <p:ph type="subTitle" idx="3"/>
          </p:nvPr>
        </p:nvSpPr>
        <p:spPr>
          <a:xfrm flipH="1">
            <a:off x="8403415" y="4418957"/>
            <a:ext cx="2578800" cy="116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68" name="Google Shape;368;p121"/>
          <p:cNvSpPr txBox="1">
            <a:spLocks noGrp="1"/>
          </p:cNvSpPr>
          <p:nvPr>
            <p:ph type="ctrTitle" idx="4"/>
          </p:nvPr>
        </p:nvSpPr>
        <p:spPr>
          <a:xfrm flipH="1">
            <a:off x="927400" y="1987833"/>
            <a:ext cx="3149200" cy="845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933" b="0">
                <a:latin typeface="Poppins Medium"/>
                <a:ea typeface="Poppins Medium"/>
                <a:cs typeface="Poppins Medium"/>
                <a:sym typeface="Poppins Medium"/>
              </a:defRPr>
            </a:lvl1pPr>
            <a:lvl2pPr lvl="1" algn="ctr">
              <a:lnSpc>
                <a:spcPct val="100000"/>
              </a:lnSpc>
              <a:spcBef>
                <a:spcPts val="0"/>
              </a:spcBef>
              <a:spcAft>
                <a:spcPts val="0"/>
              </a:spcAft>
              <a:buClr>
                <a:srgbClr val="434343"/>
              </a:buClr>
              <a:buSzPts val="1800"/>
              <a:buNone/>
              <a:defRPr sz="2400">
                <a:solidFill>
                  <a:srgbClr val="434343"/>
                </a:solidFill>
              </a:defRPr>
            </a:lvl2pPr>
            <a:lvl3pPr lvl="2" algn="ctr">
              <a:lnSpc>
                <a:spcPct val="100000"/>
              </a:lnSpc>
              <a:spcBef>
                <a:spcPts val="0"/>
              </a:spcBef>
              <a:spcAft>
                <a:spcPts val="0"/>
              </a:spcAft>
              <a:buClr>
                <a:srgbClr val="434343"/>
              </a:buClr>
              <a:buSzPts val="1800"/>
              <a:buNone/>
              <a:defRPr sz="2400">
                <a:solidFill>
                  <a:srgbClr val="434343"/>
                </a:solidFill>
              </a:defRPr>
            </a:lvl3pPr>
            <a:lvl4pPr lvl="3" algn="ctr">
              <a:lnSpc>
                <a:spcPct val="100000"/>
              </a:lnSpc>
              <a:spcBef>
                <a:spcPts val="0"/>
              </a:spcBef>
              <a:spcAft>
                <a:spcPts val="0"/>
              </a:spcAft>
              <a:buClr>
                <a:srgbClr val="434343"/>
              </a:buClr>
              <a:buSzPts val="1800"/>
              <a:buNone/>
              <a:defRPr sz="2400">
                <a:solidFill>
                  <a:srgbClr val="434343"/>
                </a:solidFill>
              </a:defRPr>
            </a:lvl4pPr>
            <a:lvl5pPr lvl="4" algn="ctr">
              <a:lnSpc>
                <a:spcPct val="100000"/>
              </a:lnSpc>
              <a:spcBef>
                <a:spcPts val="0"/>
              </a:spcBef>
              <a:spcAft>
                <a:spcPts val="0"/>
              </a:spcAft>
              <a:buClr>
                <a:srgbClr val="434343"/>
              </a:buClr>
              <a:buSzPts val="1800"/>
              <a:buNone/>
              <a:defRPr sz="2400">
                <a:solidFill>
                  <a:srgbClr val="434343"/>
                </a:solidFill>
              </a:defRPr>
            </a:lvl5pPr>
            <a:lvl6pPr lvl="5" algn="ctr">
              <a:lnSpc>
                <a:spcPct val="100000"/>
              </a:lnSpc>
              <a:spcBef>
                <a:spcPts val="0"/>
              </a:spcBef>
              <a:spcAft>
                <a:spcPts val="0"/>
              </a:spcAft>
              <a:buClr>
                <a:srgbClr val="434343"/>
              </a:buClr>
              <a:buSzPts val="1800"/>
              <a:buNone/>
              <a:defRPr sz="2400">
                <a:solidFill>
                  <a:srgbClr val="434343"/>
                </a:solidFill>
              </a:defRPr>
            </a:lvl6pPr>
            <a:lvl7pPr lvl="6" algn="ctr">
              <a:lnSpc>
                <a:spcPct val="100000"/>
              </a:lnSpc>
              <a:spcBef>
                <a:spcPts val="0"/>
              </a:spcBef>
              <a:spcAft>
                <a:spcPts val="0"/>
              </a:spcAft>
              <a:buClr>
                <a:srgbClr val="434343"/>
              </a:buClr>
              <a:buSzPts val="1800"/>
              <a:buNone/>
              <a:defRPr sz="2400">
                <a:solidFill>
                  <a:srgbClr val="434343"/>
                </a:solidFill>
              </a:defRPr>
            </a:lvl7pPr>
            <a:lvl8pPr lvl="7" algn="ctr">
              <a:lnSpc>
                <a:spcPct val="100000"/>
              </a:lnSpc>
              <a:spcBef>
                <a:spcPts val="0"/>
              </a:spcBef>
              <a:spcAft>
                <a:spcPts val="0"/>
              </a:spcAft>
              <a:buClr>
                <a:srgbClr val="434343"/>
              </a:buClr>
              <a:buSzPts val="1800"/>
              <a:buNone/>
              <a:defRPr sz="2400">
                <a:solidFill>
                  <a:srgbClr val="434343"/>
                </a:solidFill>
              </a:defRPr>
            </a:lvl8pPr>
            <a:lvl9pPr lvl="8" algn="ctr">
              <a:lnSpc>
                <a:spcPct val="100000"/>
              </a:lnSpc>
              <a:spcBef>
                <a:spcPts val="0"/>
              </a:spcBef>
              <a:spcAft>
                <a:spcPts val="0"/>
              </a:spcAft>
              <a:buClr>
                <a:srgbClr val="434343"/>
              </a:buClr>
              <a:buSzPts val="1800"/>
              <a:buNone/>
              <a:defRPr sz="2400">
                <a:solidFill>
                  <a:srgbClr val="434343"/>
                </a:solidFill>
              </a:defRPr>
            </a:lvl9pPr>
          </a:lstStyle>
          <a:p>
            <a:endParaRPr/>
          </a:p>
        </p:txBody>
      </p:sp>
      <p:sp>
        <p:nvSpPr>
          <p:cNvPr id="369" name="Google Shape;369;p121"/>
          <p:cNvSpPr txBox="1">
            <a:spLocks noGrp="1"/>
          </p:cNvSpPr>
          <p:nvPr>
            <p:ph type="subTitle" idx="5"/>
          </p:nvPr>
        </p:nvSpPr>
        <p:spPr>
          <a:xfrm flipH="1">
            <a:off x="1163200" y="4418957"/>
            <a:ext cx="2677600" cy="116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grpSp>
        <p:nvGrpSpPr>
          <p:cNvPr id="370" name="Google Shape;370;p121"/>
          <p:cNvGrpSpPr/>
          <p:nvPr/>
        </p:nvGrpSpPr>
        <p:grpSpPr>
          <a:xfrm>
            <a:off x="10670208" y="13"/>
            <a:ext cx="1521789" cy="1692593"/>
            <a:chOff x="8002655" y="8"/>
            <a:chExt cx="1141342" cy="1269445"/>
          </a:xfrm>
        </p:grpSpPr>
        <p:sp>
          <p:nvSpPr>
            <p:cNvPr id="371" name="Google Shape;371;p1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2" name="Google Shape;372;p1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73" name="Google Shape;373;p121"/>
          <p:cNvGrpSpPr/>
          <p:nvPr/>
        </p:nvGrpSpPr>
        <p:grpSpPr>
          <a:xfrm>
            <a:off x="-28" y="3881236"/>
            <a:ext cx="2939994" cy="2976761"/>
            <a:chOff x="-21" y="2910925"/>
            <a:chExt cx="2204995" cy="2232571"/>
          </a:xfrm>
        </p:grpSpPr>
        <p:sp>
          <p:nvSpPr>
            <p:cNvPr id="374" name="Google Shape;374;p121"/>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5" name="Google Shape;375;p121"/>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76" name="Google Shape;376;p121"/>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377" name="Google Shape;377;p121"/>
          <p:cNvSpPr txBox="1">
            <a:spLocks noGrp="1"/>
          </p:cNvSpPr>
          <p:nvPr>
            <p:ph type="title" idx="6"/>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8"/>
        <p:cNvGrpSpPr/>
        <p:nvPr/>
      </p:nvGrpSpPr>
      <p:grpSpPr>
        <a:xfrm>
          <a:off x="0" y="0"/>
          <a:ext cx="0" cy="0"/>
          <a:chOff x="0" y="0"/>
          <a:chExt cx="0" cy="0"/>
        </a:xfrm>
      </p:grpSpPr>
      <p:sp>
        <p:nvSpPr>
          <p:cNvPr id="379" name="Google Shape;379;p122"/>
          <p:cNvSpPr txBox="1">
            <a:spLocks noGrp="1"/>
          </p:cNvSpPr>
          <p:nvPr>
            <p:ph type="ctrTitle"/>
          </p:nvPr>
        </p:nvSpPr>
        <p:spPr>
          <a:xfrm flipH="1">
            <a:off x="1965300" y="3248500"/>
            <a:ext cx="3144400" cy="6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400" b="0">
                <a:latin typeface="Poppins Medium"/>
                <a:ea typeface="Poppins Medium"/>
                <a:cs typeface="Poppins Medium"/>
                <a:sym typeface="Poppins Medium"/>
              </a:defRPr>
            </a:lvl1pPr>
            <a:lvl2pPr lvl="1" algn="ctr">
              <a:lnSpc>
                <a:spcPct val="100000"/>
              </a:lnSpc>
              <a:spcBef>
                <a:spcPts val="0"/>
              </a:spcBef>
              <a:spcAft>
                <a:spcPts val="0"/>
              </a:spcAft>
              <a:buSzPts val="1400"/>
              <a:buNone/>
              <a:defRPr sz="1867"/>
            </a:lvl2pPr>
            <a:lvl3pPr lvl="2" algn="ctr">
              <a:lnSpc>
                <a:spcPct val="100000"/>
              </a:lnSpc>
              <a:spcBef>
                <a:spcPts val="0"/>
              </a:spcBef>
              <a:spcAft>
                <a:spcPts val="0"/>
              </a:spcAft>
              <a:buSzPts val="1400"/>
              <a:buNone/>
              <a:defRPr sz="1867"/>
            </a:lvl3pPr>
            <a:lvl4pPr lvl="3" algn="ctr">
              <a:lnSpc>
                <a:spcPct val="100000"/>
              </a:lnSpc>
              <a:spcBef>
                <a:spcPts val="0"/>
              </a:spcBef>
              <a:spcAft>
                <a:spcPts val="0"/>
              </a:spcAft>
              <a:buSzPts val="1400"/>
              <a:buNone/>
              <a:defRPr sz="1867"/>
            </a:lvl4pPr>
            <a:lvl5pPr lvl="4" algn="ctr">
              <a:lnSpc>
                <a:spcPct val="100000"/>
              </a:lnSpc>
              <a:spcBef>
                <a:spcPts val="0"/>
              </a:spcBef>
              <a:spcAft>
                <a:spcPts val="0"/>
              </a:spcAft>
              <a:buSzPts val="1400"/>
              <a:buNone/>
              <a:defRPr sz="1867"/>
            </a:lvl5pPr>
            <a:lvl6pPr lvl="5" algn="ctr">
              <a:lnSpc>
                <a:spcPct val="100000"/>
              </a:lnSpc>
              <a:spcBef>
                <a:spcPts val="0"/>
              </a:spcBef>
              <a:spcAft>
                <a:spcPts val="0"/>
              </a:spcAft>
              <a:buSzPts val="1400"/>
              <a:buNone/>
              <a:defRPr sz="1867"/>
            </a:lvl6pPr>
            <a:lvl7pPr lvl="6" algn="ctr">
              <a:lnSpc>
                <a:spcPct val="100000"/>
              </a:lnSpc>
              <a:spcBef>
                <a:spcPts val="0"/>
              </a:spcBef>
              <a:spcAft>
                <a:spcPts val="0"/>
              </a:spcAft>
              <a:buSzPts val="1400"/>
              <a:buNone/>
              <a:defRPr sz="1867"/>
            </a:lvl7pPr>
            <a:lvl8pPr lvl="7" algn="ctr">
              <a:lnSpc>
                <a:spcPct val="100000"/>
              </a:lnSpc>
              <a:spcBef>
                <a:spcPts val="0"/>
              </a:spcBef>
              <a:spcAft>
                <a:spcPts val="0"/>
              </a:spcAft>
              <a:buSzPts val="1400"/>
              <a:buNone/>
              <a:defRPr sz="1867"/>
            </a:lvl8pPr>
            <a:lvl9pPr lvl="8" algn="ctr">
              <a:lnSpc>
                <a:spcPct val="100000"/>
              </a:lnSpc>
              <a:spcBef>
                <a:spcPts val="0"/>
              </a:spcBef>
              <a:spcAft>
                <a:spcPts val="0"/>
              </a:spcAft>
              <a:buSzPts val="1400"/>
              <a:buNone/>
              <a:defRPr sz="1867"/>
            </a:lvl9pPr>
          </a:lstStyle>
          <a:p>
            <a:endParaRPr/>
          </a:p>
        </p:txBody>
      </p:sp>
      <p:sp>
        <p:nvSpPr>
          <p:cNvPr id="380" name="Google Shape;380;p122"/>
          <p:cNvSpPr txBox="1">
            <a:spLocks noGrp="1"/>
          </p:cNvSpPr>
          <p:nvPr>
            <p:ph type="subTitle" idx="1"/>
          </p:nvPr>
        </p:nvSpPr>
        <p:spPr>
          <a:xfrm flipH="1">
            <a:off x="1917955" y="3721279"/>
            <a:ext cx="36352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81" name="Google Shape;381;p122"/>
          <p:cNvSpPr txBox="1">
            <a:spLocks noGrp="1"/>
          </p:cNvSpPr>
          <p:nvPr>
            <p:ph type="ctrTitle" idx="2"/>
          </p:nvPr>
        </p:nvSpPr>
        <p:spPr>
          <a:xfrm flipH="1">
            <a:off x="7569233" y="3248497"/>
            <a:ext cx="2530400" cy="6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400" b="0">
                <a:latin typeface="Poppins Medium"/>
                <a:ea typeface="Poppins Medium"/>
                <a:cs typeface="Poppins Medium"/>
                <a:sym typeface="Poppins Medium"/>
              </a:defRPr>
            </a:lvl1pPr>
            <a:lvl2pPr lvl="1" algn="ctr">
              <a:lnSpc>
                <a:spcPct val="100000"/>
              </a:lnSpc>
              <a:spcBef>
                <a:spcPts val="0"/>
              </a:spcBef>
              <a:spcAft>
                <a:spcPts val="0"/>
              </a:spcAft>
              <a:buSzPts val="1400"/>
              <a:buNone/>
              <a:defRPr sz="1867"/>
            </a:lvl2pPr>
            <a:lvl3pPr lvl="2" algn="ctr">
              <a:lnSpc>
                <a:spcPct val="100000"/>
              </a:lnSpc>
              <a:spcBef>
                <a:spcPts val="0"/>
              </a:spcBef>
              <a:spcAft>
                <a:spcPts val="0"/>
              </a:spcAft>
              <a:buSzPts val="1400"/>
              <a:buNone/>
              <a:defRPr sz="1867"/>
            </a:lvl3pPr>
            <a:lvl4pPr lvl="3" algn="ctr">
              <a:lnSpc>
                <a:spcPct val="100000"/>
              </a:lnSpc>
              <a:spcBef>
                <a:spcPts val="0"/>
              </a:spcBef>
              <a:spcAft>
                <a:spcPts val="0"/>
              </a:spcAft>
              <a:buSzPts val="1400"/>
              <a:buNone/>
              <a:defRPr sz="1867"/>
            </a:lvl4pPr>
            <a:lvl5pPr lvl="4" algn="ctr">
              <a:lnSpc>
                <a:spcPct val="100000"/>
              </a:lnSpc>
              <a:spcBef>
                <a:spcPts val="0"/>
              </a:spcBef>
              <a:spcAft>
                <a:spcPts val="0"/>
              </a:spcAft>
              <a:buSzPts val="1400"/>
              <a:buNone/>
              <a:defRPr sz="1867"/>
            </a:lvl5pPr>
            <a:lvl6pPr lvl="5" algn="ctr">
              <a:lnSpc>
                <a:spcPct val="100000"/>
              </a:lnSpc>
              <a:spcBef>
                <a:spcPts val="0"/>
              </a:spcBef>
              <a:spcAft>
                <a:spcPts val="0"/>
              </a:spcAft>
              <a:buSzPts val="1400"/>
              <a:buNone/>
              <a:defRPr sz="1867"/>
            </a:lvl6pPr>
            <a:lvl7pPr lvl="6" algn="ctr">
              <a:lnSpc>
                <a:spcPct val="100000"/>
              </a:lnSpc>
              <a:spcBef>
                <a:spcPts val="0"/>
              </a:spcBef>
              <a:spcAft>
                <a:spcPts val="0"/>
              </a:spcAft>
              <a:buSzPts val="1400"/>
              <a:buNone/>
              <a:defRPr sz="1867"/>
            </a:lvl7pPr>
            <a:lvl8pPr lvl="7" algn="ctr">
              <a:lnSpc>
                <a:spcPct val="100000"/>
              </a:lnSpc>
              <a:spcBef>
                <a:spcPts val="0"/>
              </a:spcBef>
              <a:spcAft>
                <a:spcPts val="0"/>
              </a:spcAft>
              <a:buSzPts val="1400"/>
              <a:buNone/>
              <a:defRPr sz="1867"/>
            </a:lvl8pPr>
            <a:lvl9pPr lvl="8" algn="ctr">
              <a:lnSpc>
                <a:spcPct val="100000"/>
              </a:lnSpc>
              <a:spcBef>
                <a:spcPts val="0"/>
              </a:spcBef>
              <a:spcAft>
                <a:spcPts val="0"/>
              </a:spcAft>
              <a:buSzPts val="1400"/>
              <a:buNone/>
              <a:defRPr sz="1867"/>
            </a:lvl9pPr>
          </a:lstStyle>
          <a:p>
            <a:endParaRPr/>
          </a:p>
        </p:txBody>
      </p:sp>
      <p:sp>
        <p:nvSpPr>
          <p:cNvPr id="382" name="Google Shape;382;p122"/>
          <p:cNvSpPr txBox="1">
            <a:spLocks noGrp="1"/>
          </p:cNvSpPr>
          <p:nvPr>
            <p:ph type="subTitle" idx="3"/>
          </p:nvPr>
        </p:nvSpPr>
        <p:spPr>
          <a:xfrm flipH="1">
            <a:off x="7540852" y="3721279"/>
            <a:ext cx="3246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83" name="Google Shape;383;p122"/>
          <p:cNvSpPr txBox="1">
            <a:spLocks noGrp="1"/>
          </p:cNvSpPr>
          <p:nvPr>
            <p:ph type="ctrTitle" idx="4"/>
          </p:nvPr>
        </p:nvSpPr>
        <p:spPr>
          <a:xfrm flipH="1">
            <a:off x="1965267" y="1867633"/>
            <a:ext cx="2530400" cy="6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400" b="0">
                <a:latin typeface="Poppins Medium"/>
                <a:ea typeface="Poppins Medium"/>
                <a:cs typeface="Poppins Medium"/>
                <a:sym typeface="Poppins Medium"/>
              </a:defRPr>
            </a:lvl1pPr>
            <a:lvl2pPr lvl="1" algn="ctr">
              <a:lnSpc>
                <a:spcPct val="100000"/>
              </a:lnSpc>
              <a:spcBef>
                <a:spcPts val="0"/>
              </a:spcBef>
              <a:spcAft>
                <a:spcPts val="0"/>
              </a:spcAft>
              <a:buSzPts val="1400"/>
              <a:buNone/>
              <a:defRPr sz="1867"/>
            </a:lvl2pPr>
            <a:lvl3pPr lvl="2" algn="ctr">
              <a:lnSpc>
                <a:spcPct val="100000"/>
              </a:lnSpc>
              <a:spcBef>
                <a:spcPts val="0"/>
              </a:spcBef>
              <a:spcAft>
                <a:spcPts val="0"/>
              </a:spcAft>
              <a:buSzPts val="1400"/>
              <a:buNone/>
              <a:defRPr sz="1867"/>
            </a:lvl3pPr>
            <a:lvl4pPr lvl="3" algn="ctr">
              <a:lnSpc>
                <a:spcPct val="100000"/>
              </a:lnSpc>
              <a:spcBef>
                <a:spcPts val="0"/>
              </a:spcBef>
              <a:spcAft>
                <a:spcPts val="0"/>
              </a:spcAft>
              <a:buSzPts val="1400"/>
              <a:buNone/>
              <a:defRPr sz="1867"/>
            </a:lvl4pPr>
            <a:lvl5pPr lvl="4" algn="ctr">
              <a:lnSpc>
                <a:spcPct val="100000"/>
              </a:lnSpc>
              <a:spcBef>
                <a:spcPts val="0"/>
              </a:spcBef>
              <a:spcAft>
                <a:spcPts val="0"/>
              </a:spcAft>
              <a:buSzPts val="1400"/>
              <a:buNone/>
              <a:defRPr sz="1867"/>
            </a:lvl5pPr>
            <a:lvl6pPr lvl="5" algn="ctr">
              <a:lnSpc>
                <a:spcPct val="100000"/>
              </a:lnSpc>
              <a:spcBef>
                <a:spcPts val="0"/>
              </a:spcBef>
              <a:spcAft>
                <a:spcPts val="0"/>
              </a:spcAft>
              <a:buSzPts val="1400"/>
              <a:buNone/>
              <a:defRPr sz="1867"/>
            </a:lvl6pPr>
            <a:lvl7pPr lvl="6" algn="ctr">
              <a:lnSpc>
                <a:spcPct val="100000"/>
              </a:lnSpc>
              <a:spcBef>
                <a:spcPts val="0"/>
              </a:spcBef>
              <a:spcAft>
                <a:spcPts val="0"/>
              </a:spcAft>
              <a:buSzPts val="1400"/>
              <a:buNone/>
              <a:defRPr sz="1867"/>
            </a:lvl7pPr>
            <a:lvl8pPr lvl="7" algn="ctr">
              <a:lnSpc>
                <a:spcPct val="100000"/>
              </a:lnSpc>
              <a:spcBef>
                <a:spcPts val="0"/>
              </a:spcBef>
              <a:spcAft>
                <a:spcPts val="0"/>
              </a:spcAft>
              <a:buSzPts val="1400"/>
              <a:buNone/>
              <a:defRPr sz="1867"/>
            </a:lvl8pPr>
            <a:lvl9pPr lvl="8" algn="ctr">
              <a:lnSpc>
                <a:spcPct val="100000"/>
              </a:lnSpc>
              <a:spcBef>
                <a:spcPts val="0"/>
              </a:spcBef>
              <a:spcAft>
                <a:spcPts val="0"/>
              </a:spcAft>
              <a:buSzPts val="1400"/>
              <a:buNone/>
              <a:defRPr sz="1867"/>
            </a:lvl9pPr>
          </a:lstStyle>
          <a:p>
            <a:endParaRPr/>
          </a:p>
        </p:txBody>
      </p:sp>
      <p:sp>
        <p:nvSpPr>
          <p:cNvPr id="384" name="Google Shape;384;p122"/>
          <p:cNvSpPr txBox="1">
            <a:spLocks noGrp="1"/>
          </p:cNvSpPr>
          <p:nvPr>
            <p:ph type="subTitle" idx="5"/>
          </p:nvPr>
        </p:nvSpPr>
        <p:spPr>
          <a:xfrm flipH="1">
            <a:off x="1917955" y="2336300"/>
            <a:ext cx="36352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85" name="Google Shape;385;p122"/>
          <p:cNvSpPr txBox="1">
            <a:spLocks noGrp="1"/>
          </p:cNvSpPr>
          <p:nvPr>
            <p:ph type="ctrTitle" idx="6"/>
          </p:nvPr>
        </p:nvSpPr>
        <p:spPr>
          <a:xfrm flipH="1">
            <a:off x="1965267" y="4709167"/>
            <a:ext cx="2080800" cy="6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400" b="0">
                <a:latin typeface="Poppins Medium"/>
                <a:ea typeface="Poppins Medium"/>
                <a:cs typeface="Poppins Medium"/>
                <a:sym typeface="Poppins Medium"/>
              </a:defRPr>
            </a:lvl1pPr>
            <a:lvl2pPr lvl="1" algn="ctr">
              <a:lnSpc>
                <a:spcPct val="100000"/>
              </a:lnSpc>
              <a:spcBef>
                <a:spcPts val="0"/>
              </a:spcBef>
              <a:spcAft>
                <a:spcPts val="0"/>
              </a:spcAft>
              <a:buSzPts val="1400"/>
              <a:buNone/>
              <a:defRPr sz="1867"/>
            </a:lvl2pPr>
            <a:lvl3pPr lvl="2" algn="ctr">
              <a:lnSpc>
                <a:spcPct val="100000"/>
              </a:lnSpc>
              <a:spcBef>
                <a:spcPts val="0"/>
              </a:spcBef>
              <a:spcAft>
                <a:spcPts val="0"/>
              </a:spcAft>
              <a:buSzPts val="1400"/>
              <a:buNone/>
              <a:defRPr sz="1867"/>
            </a:lvl3pPr>
            <a:lvl4pPr lvl="3" algn="ctr">
              <a:lnSpc>
                <a:spcPct val="100000"/>
              </a:lnSpc>
              <a:spcBef>
                <a:spcPts val="0"/>
              </a:spcBef>
              <a:spcAft>
                <a:spcPts val="0"/>
              </a:spcAft>
              <a:buSzPts val="1400"/>
              <a:buNone/>
              <a:defRPr sz="1867"/>
            </a:lvl4pPr>
            <a:lvl5pPr lvl="4" algn="ctr">
              <a:lnSpc>
                <a:spcPct val="100000"/>
              </a:lnSpc>
              <a:spcBef>
                <a:spcPts val="0"/>
              </a:spcBef>
              <a:spcAft>
                <a:spcPts val="0"/>
              </a:spcAft>
              <a:buSzPts val="1400"/>
              <a:buNone/>
              <a:defRPr sz="1867"/>
            </a:lvl5pPr>
            <a:lvl6pPr lvl="5" algn="ctr">
              <a:lnSpc>
                <a:spcPct val="100000"/>
              </a:lnSpc>
              <a:spcBef>
                <a:spcPts val="0"/>
              </a:spcBef>
              <a:spcAft>
                <a:spcPts val="0"/>
              </a:spcAft>
              <a:buSzPts val="1400"/>
              <a:buNone/>
              <a:defRPr sz="1867"/>
            </a:lvl6pPr>
            <a:lvl7pPr lvl="6" algn="ctr">
              <a:lnSpc>
                <a:spcPct val="100000"/>
              </a:lnSpc>
              <a:spcBef>
                <a:spcPts val="0"/>
              </a:spcBef>
              <a:spcAft>
                <a:spcPts val="0"/>
              </a:spcAft>
              <a:buSzPts val="1400"/>
              <a:buNone/>
              <a:defRPr sz="1867"/>
            </a:lvl7pPr>
            <a:lvl8pPr lvl="7" algn="ctr">
              <a:lnSpc>
                <a:spcPct val="100000"/>
              </a:lnSpc>
              <a:spcBef>
                <a:spcPts val="0"/>
              </a:spcBef>
              <a:spcAft>
                <a:spcPts val="0"/>
              </a:spcAft>
              <a:buSzPts val="1400"/>
              <a:buNone/>
              <a:defRPr sz="1867"/>
            </a:lvl8pPr>
            <a:lvl9pPr lvl="8" algn="ctr">
              <a:lnSpc>
                <a:spcPct val="100000"/>
              </a:lnSpc>
              <a:spcBef>
                <a:spcPts val="0"/>
              </a:spcBef>
              <a:spcAft>
                <a:spcPts val="0"/>
              </a:spcAft>
              <a:buSzPts val="1400"/>
              <a:buNone/>
              <a:defRPr sz="1867"/>
            </a:lvl9pPr>
          </a:lstStyle>
          <a:p>
            <a:endParaRPr/>
          </a:p>
        </p:txBody>
      </p:sp>
      <p:sp>
        <p:nvSpPr>
          <p:cNvPr id="386" name="Google Shape;386;p122"/>
          <p:cNvSpPr txBox="1">
            <a:spLocks noGrp="1"/>
          </p:cNvSpPr>
          <p:nvPr>
            <p:ph type="subTitle" idx="7"/>
          </p:nvPr>
        </p:nvSpPr>
        <p:spPr>
          <a:xfrm flipH="1">
            <a:off x="1918000" y="5180333"/>
            <a:ext cx="3754000" cy="99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87" name="Google Shape;387;p122"/>
          <p:cNvSpPr txBox="1">
            <a:spLocks noGrp="1"/>
          </p:cNvSpPr>
          <p:nvPr>
            <p:ph type="ctrTitle" idx="8"/>
          </p:nvPr>
        </p:nvSpPr>
        <p:spPr>
          <a:xfrm flipH="1">
            <a:off x="7522000" y="4709167"/>
            <a:ext cx="3913200" cy="6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400" b="0">
                <a:latin typeface="Poppins Medium"/>
                <a:ea typeface="Poppins Medium"/>
                <a:cs typeface="Poppins Medium"/>
                <a:sym typeface="Poppins Medium"/>
              </a:defRPr>
            </a:lvl1pPr>
            <a:lvl2pPr lvl="1" algn="ctr">
              <a:lnSpc>
                <a:spcPct val="100000"/>
              </a:lnSpc>
              <a:spcBef>
                <a:spcPts val="0"/>
              </a:spcBef>
              <a:spcAft>
                <a:spcPts val="0"/>
              </a:spcAft>
              <a:buSzPts val="1400"/>
              <a:buNone/>
              <a:defRPr sz="1867"/>
            </a:lvl2pPr>
            <a:lvl3pPr lvl="2" algn="ctr">
              <a:lnSpc>
                <a:spcPct val="100000"/>
              </a:lnSpc>
              <a:spcBef>
                <a:spcPts val="0"/>
              </a:spcBef>
              <a:spcAft>
                <a:spcPts val="0"/>
              </a:spcAft>
              <a:buSzPts val="1400"/>
              <a:buNone/>
              <a:defRPr sz="1867"/>
            </a:lvl3pPr>
            <a:lvl4pPr lvl="3" algn="ctr">
              <a:lnSpc>
                <a:spcPct val="100000"/>
              </a:lnSpc>
              <a:spcBef>
                <a:spcPts val="0"/>
              </a:spcBef>
              <a:spcAft>
                <a:spcPts val="0"/>
              </a:spcAft>
              <a:buSzPts val="1400"/>
              <a:buNone/>
              <a:defRPr sz="1867"/>
            </a:lvl4pPr>
            <a:lvl5pPr lvl="4" algn="ctr">
              <a:lnSpc>
                <a:spcPct val="100000"/>
              </a:lnSpc>
              <a:spcBef>
                <a:spcPts val="0"/>
              </a:spcBef>
              <a:spcAft>
                <a:spcPts val="0"/>
              </a:spcAft>
              <a:buSzPts val="1400"/>
              <a:buNone/>
              <a:defRPr sz="1867"/>
            </a:lvl5pPr>
            <a:lvl6pPr lvl="5" algn="ctr">
              <a:lnSpc>
                <a:spcPct val="100000"/>
              </a:lnSpc>
              <a:spcBef>
                <a:spcPts val="0"/>
              </a:spcBef>
              <a:spcAft>
                <a:spcPts val="0"/>
              </a:spcAft>
              <a:buSzPts val="1400"/>
              <a:buNone/>
              <a:defRPr sz="1867"/>
            </a:lvl6pPr>
            <a:lvl7pPr lvl="6" algn="ctr">
              <a:lnSpc>
                <a:spcPct val="100000"/>
              </a:lnSpc>
              <a:spcBef>
                <a:spcPts val="0"/>
              </a:spcBef>
              <a:spcAft>
                <a:spcPts val="0"/>
              </a:spcAft>
              <a:buSzPts val="1400"/>
              <a:buNone/>
              <a:defRPr sz="1867"/>
            </a:lvl7pPr>
            <a:lvl8pPr lvl="7" algn="ctr">
              <a:lnSpc>
                <a:spcPct val="100000"/>
              </a:lnSpc>
              <a:spcBef>
                <a:spcPts val="0"/>
              </a:spcBef>
              <a:spcAft>
                <a:spcPts val="0"/>
              </a:spcAft>
              <a:buSzPts val="1400"/>
              <a:buNone/>
              <a:defRPr sz="1867"/>
            </a:lvl8pPr>
            <a:lvl9pPr lvl="8" algn="ctr">
              <a:lnSpc>
                <a:spcPct val="100000"/>
              </a:lnSpc>
              <a:spcBef>
                <a:spcPts val="0"/>
              </a:spcBef>
              <a:spcAft>
                <a:spcPts val="0"/>
              </a:spcAft>
              <a:buSzPts val="1400"/>
              <a:buNone/>
              <a:defRPr sz="1867"/>
            </a:lvl9pPr>
          </a:lstStyle>
          <a:p>
            <a:endParaRPr/>
          </a:p>
        </p:txBody>
      </p:sp>
      <p:sp>
        <p:nvSpPr>
          <p:cNvPr id="388" name="Google Shape;388;p122"/>
          <p:cNvSpPr txBox="1">
            <a:spLocks noGrp="1"/>
          </p:cNvSpPr>
          <p:nvPr>
            <p:ph type="subTitle" idx="9"/>
          </p:nvPr>
        </p:nvSpPr>
        <p:spPr>
          <a:xfrm flipH="1">
            <a:off x="7521933" y="5180333"/>
            <a:ext cx="3514400" cy="6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89" name="Google Shape;389;p122"/>
          <p:cNvSpPr txBox="1">
            <a:spLocks noGrp="1"/>
          </p:cNvSpPr>
          <p:nvPr>
            <p:ph type="ctrTitle" idx="13"/>
          </p:nvPr>
        </p:nvSpPr>
        <p:spPr>
          <a:xfrm flipH="1">
            <a:off x="7569233" y="1867633"/>
            <a:ext cx="2432000" cy="670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2400" b="0">
                <a:latin typeface="Poppins Medium"/>
                <a:ea typeface="Poppins Medium"/>
                <a:cs typeface="Poppins Medium"/>
                <a:sym typeface="Poppins Medium"/>
              </a:defRPr>
            </a:lvl1pPr>
            <a:lvl2pPr lvl="1" algn="ctr">
              <a:lnSpc>
                <a:spcPct val="100000"/>
              </a:lnSpc>
              <a:spcBef>
                <a:spcPts val="0"/>
              </a:spcBef>
              <a:spcAft>
                <a:spcPts val="0"/>
              </a:spcAft>
              <a:buSzPts val="1400"/>
              <a:buNone/>
              <a:defRPr sz="1867"/>
            </a:lvl2pPr>
            <a:lvl3pPr lvl="2" algn="ctr">
              <a:lnSpc>
                <a:spcPct val="100000"/>
              </a:lnSpc>
              <a:spcBef>
                <a:spcPts val="0"/>
              </a:spcBef>
              <a:spcAft>
                <a:spcPts val="0"/>
              </a:spcAft>
              <a:buSzPts val="1400"/>
              <a:buNone/>
              <a:defRPr sz="1867"/>
            </a:lvl3pPr>
            <a:lvl4pPr lvl="3" algn="ctr">
              <a:lnSpc>
                <a:spcPct val="100000"/>
              </a:lnSpc>
              <a:spcBef>
                <a:spcPts val="0"/>
              </a:spcBef>
              <a:spcAft>
                <a:spcPts val="0"/>
              </a:spcAft>
              <a:buSzPts val="1400"/>
              <a:buNone/>
              <a:defRPr sz="1867"/>
            </a:lvl4pPr>
            <a:lvl5pPr lvl="4" algn="ctr">
              <a:lnSpc>
                <a:spcPct val="100000"/>
              </a:lnSpc>
              <a:spcBef>
                <a:spcPts val="0"/>
              </a:spcBef>
              <a:spcAft>
                <a:spcPts val="0"/>
              </a:spcAft>
              <a:buSzPts val="1400"/>
              <a:buNone/>
              <a:defRPr sz="1867"/>
            </a:lvl5pPr>
            <a:lvl6pPr lvl="5" algn="ctr">
              <a:lnSpc>
                <a:spcPct val="100000"/>
              </a:lnSpc>
              <a:spcBef>
                <a:spcPts val="0"/>
              </a:spcBef>
              <a:spcAft>
                <a:spcPts val="0"/>
              </a:spcAft>
              <a:buSzPts val="1400"/>
              <a:buNone/>
              <a:defRPr sz="1867"/>
            </a:lvl6pPr>
            <a:lvl7pPr lvl="6" algn="ctr">
              <a:lnSpc>
                <a:spcPct val="100000"/>
              </a:lnSpc>
              <a:spcBef>
                <a:spcPts val="0"/>
              </a:spcBef>
              <a:spcAft>
                <a:spcPts val="0"/>
              </a:spcAft>
              <a:buSzPts val="1400"/>
              <a:buNone/>
              <a:defRPr sz="1867"/>
            </a:lvl7pPr>
            <a:lvl8pPr lvl="7" algn="ctr">
              <a:lnSpc>
                <a:spcPct val="100000"/>
              </a:lnSpc>
              <a:spcBef>
                <a:spcPts val="0"/>
              </a:spcBef>
              <a:spcAft>
                <a:spcPts val="0"/>
              </a:spcAft>
              <a:buSzPts val="1400"/>
              <a:buNone/>
              <a:defRPr sz="1867"/>
            </a:lvl8pPr>
            <a:lvl9pPr lvl="8" algn="ctr">
              <a:lnSpc>
                <a:spcPct val="100000"/>
              </a:lnSpc>
              <a:spcBef>
                <a:spcPts val="0"/>
              </a:spcBef>
              <a:spcAft>
                <a:spcPts val="0"/>
              </a:spcAft>
              <a:buSzPts val="1400"/>
              <a:buNone/>
              <a:defRPr sz="1867"/>
            </a:lvl9pPr>
          </a:lstStyle>
          <a:p>
            <a:endParaRPr/>
          </a:p>
        </p:txBody>
      </p:sp>
      <p:sp>
        <p:nvSpPr>
          <p:cNvPr id="390" name="Google Shape;390;p122"/>
          <p:cNvSpPr txBox="1">
            <a:spLocks noGrp="1"/>
          </p:cNvSpPr>
          <p:nvPr>
            <p:ph type="subTitle" idx="14"/>
          </p:nvPr>
        </p:nvSpPr>
        <p:spPr>
          <a:xfrm flipH="1">
            <a:off x="7521933" y="2336300"/>
            <a:ext cx="3514400" cy="77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867"/>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391" name="Google Shape;391;p122"/>
          <p:cNvSpPr txBox="1">
            <a:spLocks noGrp="1"/>
          </p:cNvSpPr>
          <p:nvPr>
            <p:ph type="title" idx="15"/>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grpSp>
        <p:nvGrpSpPr>
          <p:cNvPr id="392" name="Google Shape;392;p122"/>
          <p:cNvGrpSpPr/>
          <p:nvPr/>
        </p:nvGrpSpPr>
        <p:grpSpPr>
          <a:xfrm>
            <a:off x="10670208" y="13"/>
            <a:ext cx="1521789" cy="1692593"/>
            <a:chOff x="8002655" y="8"/>
            <a:chExt cx="1141342" cy="1269445"/>
          </a:xfrm>
        </p:grpSpPr>
        <p:sp>
          <p:nvSpPr>
            <p:cNvPr id="393" name="Google Shape;393;p1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4" name="Google Shape;394;p1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395" name="Google Shape;395;p122"/>
          <p:cNvGrpSpPr/>
          <p:nvPr/>
        </p:nvGrpSpPr>
        <p:grpSpPr>
          <a:xfrm>
            <a:off x="-28" y="3881236"/>
            <a:ext cx="2939994" cy="2976761"/>
            <a:chOff x="-21" y="2910925"/>
            <a:chExt cx="2204995" cy="2232571"/>
          </a:xfrm>
        </p:grpSpPr>
        <p:sp>
          <p:nvSpPr>
            <p:cNvPr id="396" name="Google Shape;396;p12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7" name="Google Shape;397;p12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398" name="Google Shape;398;p12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399"/>
        <p:cNvGrpSpPr/>
        <p:nvPr/>
      </p:nvGrpSpPr>
      <p:grpSpPr>
        <a:xfrm>
          <a:off x="0" y="0"/>
          <a:ext cx="0" cy="0"/>
          <a:chOff x="0" y="0"/>
          <a:chExt cx="0" cy="0"/>
        </a:xfrm>
      </p:grpSpPr>
      <p:sp>
        <p:nvSpPr>
          <p:cNvPr id="400" name="Google Shape;400;p123"/>
          <p:cNvSpPr txBox="1">
            <a:spLocks noGrp="1"/>
          </p:cNvSpPr>
          <p:nvPr>
            <p:ph type="body" idx="1"/>
          </p:nvPr>
        </p:nvSpPr>
        <p:spPr>
          <a:xfrm>
            <a:off x="693833" y="1847400"/>
            <a:ext cx="4526000" cy="31632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Clr>
                <a:schemeClr val="accent2"/>
              </a:buClr>
              <a:buSzPts val="1600"/>
              <a:buFont typeface="Raleway Thin"/>
              <a:buChar char="●"/>
              <a:defRPr sz="2400"/>
            </a:lvl1pPr>
            <a:lvl2pPr marL="914400" lvl="1" indent="-330200" algn="l">
              <a:lnSpc>
                <a:spcPct val="100000"/>
              </a:lnSpc>
              <a:spcBef>
                <a:spcPts val="2133"/>
              </a:spcBef>
              <a:spcAft>
                <a:spcPts val="0"/>
              </a:spcAft>
              <a:buSzPts val="1600"/>
              <a:buFont typeface="Nunito Light"/>
              <a:buChar char="○"/>
              <a:defRPr/>
            </a:lvl2pPr>
            <a:lvl3pPr marL="1371600" lvl="2" indent="-323850" algn="l">
              <a:lnSpc>
                <a:spcPct val="100000"/>
              </a:lnSpc>
              <a:spcBef>
                <a:spcPts val="2133"/>
              </a:spcBef>
              <a:spcAft>
                <a:spcPts val="0"/>
              </a:spcAft>
              <a:buSzPts val="1500"/>
              <a:buFont typeface="Nunito Light"/>
              <a:buChar char="■"/>
              <a:defRPr/>
            </a:lvl3pPr>
            <a:lvl4pPr marL="1828800" lvl="3" indent="-323850" algn="l">
              <a:lnSpc>
                <a:spcPct val="100000"/>
              </a:lnSpc>
              <a:spcBef>
                <a:spcPts val="2133"/>
              </a:spcBef>
              <a:spcAft>
                <a:spcPts val="0"/>
              </a:spcAft>
              <a:buSzPts val="1500"/>
              <a:buFont typeface="Nunito Light"/>
              <a:buChar char="●"/>
              <a:defRPr/>
            </a:lvl4pPr>
            <a:lvl5pPr marL="2286000" lvl="4" indent="-317500" algn="l">
              <a:lnSpc>
                <a:spcPct val="100000"/>
              </a:lnSpc>
              <a:spcBef>
                <a:spcPts val="2133"/>
              </a:spcBef>
              <a:spcAft>
                <a:spcPts val="0"/>
              </a:spcAft>
              <a:buSzPts val="1400"/>
              <a:buFont typeface="Nunito Light"/>
              <a:buChar char="○"/>
              <a:defRPr/>
            </a:lvl5pPr>
            <a:lvl6pPr marL="2743200" lvl="5" indent="-317500" algn="l">
              <a:lnSpc>
                <a:spcPct val="100000"/>
              </a:lnSpc>
              <a:spcBef>
                <a:spcPts val="2133"/>
              </a:spcBef>
              <a:spcAft>
                <a:spcPts val="0"/>
              </a:spcAft>
              <a:buSzPts val="1400"/>
              <a:buFont typeface="Nunito Light"/>
              <a:buChar char="■"/>
              <a:defRPr/>
            </a:lvl6pPr>
            <a:lvl7pPr marL="3200400" lvl="6" indent="-311150" algn="l">
              <a:lnSpc>
                <a:spcPct val="100000"/>
              </a:lnSpc>
              <a:spcBef>
                <a:spcPts val="2133"/>
              </a:spcBef>
              <a:spcAft>
                <a:spcPts val="0"/>
              </a:spcAft>
              <a:buSzPts val="1300"/>
              <a:buFont typeface="Nunito Light"/>
              <a:buChar char="●"/>
              <a:defRPr/>
            </a:lvl7pPr>
            <a:lvl8pPr marL="3657600" lvl="7" indent="-311150" algn="l">
              <a:lnSpc>
                <a:spcPct val="100000"/>
              </a:lnSpc>
              <a:spcBef>
                <a:spcPts val="2133"/>
              </a:spcBef>
              <a:spcAft>
                <a:spcPts val="0"/>
              </a:spcAft>
              <a:buSzPts val="1300"/>
              <a:buFont typeface="Nunito Light"/>
              <a:buChar char="○"/>
              <a:defRPr/>
            </a:lvl8pPr>
            <a:lvl9pPr marL="4114800" lvl="8" indent="-317500" algn="l">
              <a:lnSpc>
                <a:spcPct val="100000"/>
              </a:lnSpc>
              <a:spcBef>
                <a:spcPts val="2133"/>
              </a:spcBef>
              <a:spcAft>
                <a:spcPts val="2133"/>
              </a:spcAft>
              <a:buSzPts val="1400"/>
              <a:buFont typeface="Nunito Light"/>
              <a:buChar char="■"/>
              <a:defRPr/>
            </a:lvl9pPr>
          </a:lstStyle>
          <a:p>
            <a:endParaRPr/>
          </a:p>
        </p:txBody>
      </p:sp>
      <p:sp>
        <p:nvSpPr>
          <p:cNvPr id="401" name="Google Shape;401;p123"/>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grpSp>
        <p:nvGrpSpPr>
          <p:cNvPr id="402" name="Google Shape;402;p123"/>
          <p:cNvGrpSpPr/>
          <p:nvPr/>
        </p:nvGrpSpPr>
        <p:grpSpPr>
          <a:xfrm>
            <a:off x="10" y="3779034"/>
            <a:ext cx="2766825" cy="3079022"/>
            <a:chOff x="6" y="2834274"/>
            <a:chExt cx="2075119" cy="2309266"/>
          </a:xfrm>
        </p:grpSpPr>
        <p:sp>
          <p:nvSpPr>
            <p:cNvPr id="403" name="Google Shape;403;p12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4" name="Google Shape;404;p12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05" name="Google Shape;405;p12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406"/>
        <p:cNvGrpSpPr/>
        <p:nvPr/>
      </p:nvGrpSpPr>
      <p:grpSpPr>
        <a:xfrm>
          <a:off x="0" y="0"/>
          <a:ext cx="0" cy="0"/>
          <a:chOff x="0" y="0"/>
          <a:chExt cx="0" cy="0"/>
        </a:xfrm>
      </p:grpSpPr>
      <p:sp>
        <p:nvSpPr>
          <p:cNvPr id="407" name="Google Shape;407;p124"/>
          <p:cNvSpPr txBox="1">
            <a:spLocks noGrp="1"/>
          </p:cNvSpPr>
          <p:nvPr>
            <p:ph type="subTitle" idx="1"/>
          </p:nvPr>
        </p:nvSpPr>
        <p:spPr>
          <a:xfrm flipH="1">
            <a:off x="6899167" y="3486917"/>
            <a:ext cx="2562400" cy="116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408" name="Google Shape;408;p124"/>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grpSp>
        <p:nvGrpSpPr>
          <p:cNvPr id="409" name="Google Shape;409;p124"/>
          <p:cNvGrpSpPr/>
          <p:nvPr/>
        </p:nvGrpSpPr>
        <p:grpSpPr>
          <a:xfrm>
            <a:off x="5" y="4738024"/>
            <a:ext cx="1904959" cy="2119906"/>
            <a:chOff x="6" y="2834274"/>
            <a:chExt cx="2075119" cy="2309266"/>
          </a:xfrm>
        </p:grpSpPr>
        <p:sp>
          <p:nvSpPr>
            <p:cNvPr id="410" name="Google Shape;410;p12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1" name="Google Shape;411;p12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2" name="Google Shape;412;p12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13" name="Google Shape;413;p124"/>
          <p:cNvGrpSpPr/>
          <p:nvPr/>
        </p:nvGrpSpPr>
        <p:grpSpPr>
          <a:xfrm>
            <a:off x="8031955" y="-22"/>
            <a:ext cx="4160116" cy="4627044"/>
            <a:chOff x="8002655" y="8"/>
            <a:chExt cx="1141342" cy="1269445"/>
          </a:xfrm>
        </p:grpSpPr>
        <p:sp>
          <p:nvSpPr>
            <p:cNvPr id="414" name="Google Shape;414;p12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15" name="Google Shape;415;p12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416"/>
        <p:cNvGrpSpPr/>
        <p:nvPr/>
      </p:nvGrpSpPr>
      <p:grpSpPr>
        <a:xfrm>
          <a:off x="0" y="0"/>
          <a:ext cx="0" cy="0"/>
          <a:chOff x="0" y="0"/>
          <a:chExt cx="0" cy="0"/>
        </a:xfrm>
      </p:grpSpPr>
      <p:sp>
        <p:nvSpPr>
          <p:cNvPr id="417" name="Google Shape;417;p125"/>
          <p:cNvSpPr txBox="1">
            <a:spLocks noGrp="1"/>
          </p:cNvSpPr>
          <p:nvPr>
            <p:ph type="body" idx="1"/>
          </p:nvPr>
        </p:nvSpPr>
        <p:spPr>
          <a:xfrm>
            <a:off x="1657565" y="1809100"/>
            <a:ext cx="4651600" cy="4555200"/>
          </a:xfrm>
          <a:prstGeom prst="rect">
            <a:avLst/>
          </a:prstGeom>
          <a:noFill/>
          <a:ln>
            <a:noFill/>
          </a:ln>
        </p:spPr>
        <p:txBody>
          <a:bodyPr spcFirstLastPara="1" wrap="square" lIns="0" tIns="91425" rIns="91425" bIns="91425" anchor="b" anchorCtr="0">
            <a:noAutofit/>
          </a:bodyPr>
          <a:lstStyle>
            <a:lvl1pPr marL="457200" lvl="0" indent="-298450" algn="l">
              <a:lnSpc>
                <a:spcPct val="100000"/>
              </a:lnSpc>
              <a:spcBef>
                <a:spcPts val="0"/>
              </a:spcBef>
              <a:spcAft>
                <a:spcPts val="0"/>
              </a:spcAft>
              <a:buClr>
                <a:schemeClr val="accent2"/>
              </a:buClr>
              <a:buSzPts val="1100"/>
              <a:buFont typeface="Raleway Thin"/>
              <a:buChar char="■"/>
              <a:defRPr sz="1333"/>
            </a:lvl1pPr>
            <a:lvl2pPr marL="914400" lvl="1" indent="-304800" algn="l">
              <a:lnSpc>
                <a:spcPct val="100000"/>
              </a:lnSpc>
              <a:spcBef>
                <a:spcPts val="2133"/>
              </a:spcBef>
              <a:spcAft>
                <a:spcPts val="0"/>
              </a:spcAft>
              <a:buClr>
                <a:srgbClr val="434343"/>
              </a:buClr>
              <a:buSzPts val="1200"/>
              <a:buFont typeface="Roboto Condensed Light"/>
              <a:buChar char="○"/>
              <a:defRPr/>
            </a:lvl2pPr>
            <a:lvl3pPr marL="1371600" lvl="2" indent="-317500" algn="l">
              <a:lnSpc>
                <a:spcPct val="100000"/>
              </a:lnSpc>
              <a:spcBef>
                <a:spcPts val="2133"/>
              </a:spcBef>
              <a:spcAft>
                <a:spcPts val="0"/>
              </a:spcAft>
              <a:buClr>
                <a:srgbClr val="434343"/>
              </a:buClr>
              <a:buSzPts val="1400"/>
              <a:buFont typeface="Roboto Condensed Light"/>
              <a:buChar char="■"/>
              <a:defRPr/>
            </a:lvl3pPr>
            <a:lvl4pPr marL="1828800" lvl="3" indent="-317500" algn="l">
              <a:lnSpc>
                <a:spcPct val="100000"/>
              </a:lnSpc>
              <a:spcBef>
                <a:spcPts val="2133"/>
              </a:spcBef>
              <a:spcAft>
                <a:spcPts val="0"/>
              </a:spcAft>
              <a:buClr>
                <a:srgbClr val="434343"/>
              </a:buClr>
              <a:buSzPts val="1400"/>
              <a:buFont typeface="Roboto Condensed Light"/>
              <a:buChar char="●"/>
              <a:defRPr/>
            </a:lvl4pPr>
            <a:lvl5pPr marL="2286000" lvl="4" indent="-317500" algn="l">
              <a:lnSpc>
                <a:spcPct val="100000"/>
              </a:lnSpc>
              <a:spcBef>
                <a:spcPts val="2133"/>
              </a:spcBef>
              <a:spcAft>
                <a:spcPts val="0"/>
              </a:spcAft>
              <a:buClr>
                <a:srgbClr val="434343"/>
              </a:buClr>
              <a:buSzPts val="1400"/>
              <a:buFont typeface="Roboto Condensed Light"/>
              <a:buChar char="○"/>
              <a:defRPr/>
            </a:lvl5pPr>
            <a:lvl6pPr marL="2743200" lvl="5" indent="-317500" algn="l">
              <a:lnSpc>
                <a:spcPct val="100000"/>
              </a:lnSpc>
              <a:spcBef>
                <a:spcPts val="2133"/>
              </a:spcBef>
              <a:spcAft>
                <a:spcPts val="0"/>
              </a:spcAft>
              <a:buClr>
                <a:srgbClr val="434343"/>
              </a:buClr>
              <a:buSzPts val="1400"/>
              <a:buFont typeface="Roboto Condensed Light"/>
              <a:buChar char="■"/>
              <a:defRPr/>
            </a:lvl6pPr>
            <a:lvl7pPr marL="3200400" lvl="6" indent="-317500" algn="l">
              <a:lnSpc>
                <a:spcPct val="100000"/>
              </a:lnSpc>
              <a:spcBef>
                <a:spcPts val="2133"/>
              </a:spcBef>
              <a:spcAft>
                <a:spcPts val="0"/>
              </a:spcAft>
              <a:buClr>
                <a:srgbClr val="434343"/>
              </a:buClr>
              <a:buSzPts val="1400"/>
              <a:buFont typeface="Roboto Condensed Light"/>
              <a:buChar char="●"/>
              <a:defRPr/>
            </a:lvl7pPr>
            <a:lvl8pPr marL="3657600" lvl="7" indent="-317500" algn="l">
              <a:lnSpc>
                <a:spcPct val="100000"/>
              </a:lnSpc>
              <a:spcBef>
                <a:spcPts val="2133"/>
              </a:spcBef>
              <a:spcAft>
                <a:spcPts val="0"/>
              </a:spcAft>
              <a:buClr>
                <a:srgbClr val="434343"/>
              </a:buClr>
              <a:buSzPts val="1400"/>
              <a:buFont typeface="Roboto Condensed Light"/>
              <a:buChar char="○"/>
              <a:defRPr/>
            </a:lvl8pPr>
            <a:lvl9pPr marL="4114800" lvl="8" indent="-317500" algn="l">
              <a:lnSpc>
                <a:spcPct val="100000"/>
              </a:lnSpc>
              <a:spcBef>
                <a:spcPts val="2133"/>
              </a:spcBef>
              <a:spcAft>
                <a:spcPts val="2133"/>
              </a:spcAft>
              <a:buClr>
                <a:srgbClr val="434343"/>
              </a:buClr>
              <a:buSzPts val="1400"/>
              <a:buFont typeface="Roboto Condensed Light"/>
              <a:buChar char="■"/>
              <a:defRPr/>
            </a:lvl9pPr>
          </a:lstStyle>
          <a:p>
            <a:endParaRPr/>
          </a:p>
        </p:txBody>
      </p:sp>
      <p:sp>
        <p:nvSpPr>
          <p:cNvPr id="418" name="Google Shape;418;p125"/>
          <p:cNvSpPr txBox="1">
            <a:spLocks noGrp="1"/>
          </p:cNvSpPr>
          <p:nvPr>
            <p:ph type="body" idx="2"/>
          </p:nvPr>
        </p:nvSpPr>
        <p:spPr>
          <a:xfrm>
            <a:off x="6580399" y="1809100"/>
            <a:ext cx="4651600" cy="4555200"/>
          </a:xfrm>
          <a:prstGeom prst="rect">
            <a:avLst/>
          </a:prstGeom>
          <a:noFill/>
          <a:ln>
            <a:noFill/>
          </a:ln>
        </p:spPr>
        <p:txBody>
          <a:bodyPr spcFirstLastPara="1" wrap="square" lIns="91425" tIns="91425" rIns="91425" bIns="91425" anchor="b" anchorCtr="0">
            <a:noAutofit/>
          </a:bodyPr>
          <a:lstStyle>
            <a:lvl1pPr marL="457200" lvl="0" indent="-298450" algn="l">
              <a:lnSpc>
                <a:spcPct val="100000"/>
              </a:lnSpc>
              <a:spcBef>
                <a:spcPts val="0"/>
              </a:spcBef>
              <a:spcAft>
                <a:spcPts val="0"/>
              </a:spcAft>
              <a:buClr>
                <a:schemeClr val="accent2"/>
              </a:buClr>
              <a:buSzPts val="1100"/>
              <a:buFont typeface="Raleway Thin"/>
              <a:buChar char="■"/>
              <a:defRPr sz="1333"/>
            </a:lvl1pPr>
            <a:lvl2pPr marL="914400" lvl="1" indent="-304800" algn="l">
              <a:lnSpc>
                <a:spcPct val="100000"/>
              </a:lnSpc>
              <a:spcBef>
                <a:spcPts val="2133"/>
              </a:spcBef>
              <a:spcAft>
                <a:spcPts val="0"/>
              </a:spcAft>
              <a:buClr>
                <a:srgbClr val="434343"/>
              </a:buClr>
              <a:buSzPts val="1200"/>
              <a:buFont typeface="Roboto Condensed Light"/>
              <a:buChar char="○"/>
              <a:defRPr/>
            </a:lvl2pPr>
            <a:lvl3pPr marL="1371600" lvl="2" indent="-317500" algn="l">
              <a:lnSpc>
                <a:spcPct val="100000"/>
              </a:lnSpc>
              <a:spcBef>
                <a:spcPts val="2133"/>
              </a:spcBef>
              <a:spcAft>
                <a:spcPts val="0"/>
              </a:spcAft>
              <a:buClr>
                <a:srgbClr val="434343"/>
              </a:buClr>
              <a:buSzPts val="1400"/>
              <a:buFont typeface="Roboto Condensed Light"/>
              <a:buChar char="■"/>
              <a:defRPr/>
            </a:lvl3pPr>
            <a:lvl4pPr marL="1828800" lvl="3" indent="-317500" algn="l">
              <a:lnSpc>
                <a:spcPct val="100000"/>
              </a:lnSpc>
              <a:spcBef>
                <a:spcPts val="2133"/>
              </a:spcBef>
              <a:spcAft>
                <a:spcPts val="0"/>
              </a:spcAft>
              <a:buClr>
                <a:srgbClr val="434343"/>
              </a:buClr>
              <a:buSzPts val="1400"/>
              <a:buFont typeface="Roboto Condensed Light"/>
              <a:buChar char="●"/>
              <a:defRPr/>
            </a:lvl4pPr>
            <a:lvl5pPr marL="2286000" lvl="4" indent="-317500" algn="l">
              <a:lnSpc>
                <a:spcPct val="100000"/>
              </a:lnSpc>
              <a:spcBef>
                <a:spcPts val="2133"/>
              </a:spcBef>
              <a:spcAft>
                <a:spcPts val="0"/>
              </a:spcAft>
              <a:buClr>
                <a:srgbClr val="434343"/>
              </a:buClr>
              <a:buSzPts val="1400"/>
              <a:buFont typeface="Roboto Condensed Light"/>
              <a:buChar char="○"/>
              <a:defRPr/>
            </a:lvl5pPr>
            <a:lvl6pPr marL="2743200" lvl="5" indent="-317500" algn="l">
              <a:lnSpc>
                <a:spcPct val="100000"/>
              </a:lnSpc>
              <a:spcBef>
                <a:spcPts val="2133"/>
              </a:spcBef>
              <a:spcAft>
                <a:spcPts val="0"/>
              </a:spcAft>
              <a:buClr>
                <a:srgbClr val="434343"/>
              </a:buClr>
              <a:buSzPts val="1400"/>
              <a:buFont typeface="Roboto Condensed Light"/>
              <a:buChar char="■"/>
              <a:defRPr/>
            </a:lvl6pPr>
            <a:lvl7pPr marL="3200400" lvl="6" indent="-317500" algn="l">
              <a:lnSpc>
                <a:spcPct val="100000"/>
              </a:lnSpc>
              <a:spcBef>
                <a:spcPts val="2133"/>
              </a:spcBef>
              <a:spcAft>
                <a:spcPts val="0"/>
              </a:spcAft>
              <a:buClr>
                <a:srgbClr val="434343"/>
              </a:buClr>
              <a:buSzPts val="1400"/>
              <a:buFont typeface="Roboto Condensed Light"/>
              <a:buChar char="●"/>
              <a:defRPr/>
            </a:lvl7pPr>
            <a:lvl8pPr marL="3657600" lvl="7" indent="-317500" algn="l">
              <a:lnSpc>
                <a:spcPct val="100000"/>
              </a:lnSpc>
              <a:spcBef>
                <a:spcPts val="2133"/>
              </a:spcBef>
              <a:spcAft>
                <a:spcPts val="0"/>
              </a:spcAft>
              <a:buClr>
                <a:srgbClr val="434343"/>
              </a:buClr>
              <a:buSzPts val="1400"/>
              <a:buFont typeface="Roboto Condensed Light"/>
              <a:buChar char="○"/>
              <a:defRPr/>
            </a:lvl8pPr>
            <a:lvl9pPr marL="4114800" lvl="8" indent="-317500" algn="l">
              <a:lnSpc>
                <a:spcPct val="100000"/>
              </a:lnSpc>
              <a:spcBef>
                <a:spcPts val="2133"/>
              </a:spcBef>
              <a:spcAft>
                <a:spcPts val="2133"/>
              </a:spcAft>
              <a:buClr>
                <a:srgbClr val="434343"/>
              </a:buClr>
              <a:buSzPts val="1400"/>
              <a:buFont typeface="Roboto Condensed Light"/>
              <a:buChar char="■"/>
              <a:defRPr/>
            </a:lvl9pPr>
          </a:lstStyle>
          <a:p>
            <a:endParaRPr/>
          </a:p>
        </p:txBody>
      </p:sp>
      <p:sp>
        <p:nvSpPr>
          <p:cNvPr id="419" name="Google Shape;419;p125"/>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grpSp>
        <p:nvGrpSpPr>
          <p:cNvPr id="420" name="Google Shape;420;p125"/>
          <p:cNvGrpSpPr/>
          <p:nvPr/>
        </p:nvGrpSpPr>
        <p:grpSpPr>
          <a:xfrm>
            <a:off x="10" y="3779034"/>
            <a:ext cx="2766825" cy="3079022"/>
            <a:chOff x="6" y="2834274"/>
            <a:chExt cx="2075119" cy="2309266"/>
          </a:xfrm>
        </p:grpSpPr>
        <p:sp>
          <p:nvSpPr>
            <p:cNvPr id="421" name="Google Shape;421;p125"/>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2" name="Google Shape;422;p125"/>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3" name="Google Shape;423;p125"/>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424" name="Google Shape;424;p125"/>
          <p:cNvGrpSpPr/>
          <p:nvPr/>
        </p:nvGrpSpPr>
        <p:grpSpPr>
          <a:xfrm>
            <a:off x="10670208" y="13"/>
            <a:ext cx="1521789" cy="1692593"/>
            <a:chOff x="8002655" y="8"/>
            <a:chExt cx="1141342" cy="1269445"/>
          </a:xfrm>
        </p:grpSpPr>
        <p:sp>
          <p:nvSpPr>
            <p:cNvPr id="425" name="Google Shape;425;p12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26" name="Google Shape;426;p12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27"/>
        <p:cNvGrpSpPr/>
        <p:nvPr/>
      </p:nvGrpSpPr>
      <p:grpSpPr>
        <a:xfrm>
          <a:off x="0" y="0"/>
          <a:ext cx="0" cy="0"/>
          <a:chOff x="0" y="0"/>
          <a:chExt cx="0" cy="0"/>
        </a:xfrm>
      </p:grpSpPr>
      <p:sp>
        <p:nvSpPr>
          <p:cNvPr id="428" name="Google Shape;428;p126"/>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nvGrpSpPr>
          <p:cNvPr id="429" name="Google Shape;429;p126"/>
          <p:cNvGrpSpPr/>
          <p:nvPr/>
        </p:nvGrpSpPr>
        <p:grpSpPr>
          <a:xfrm flipH="1">
            <a:off x="-139990" y="-2210603"/>
            <a:ext cx="8054077" cy="9399035"/>
            <a:chOff x="5353050" y="0"/>
            <a:chExt cx="4407557" cy="5143580"/>
          </a:xfrm>
        </p:grpSpPr>
        <p:sp>
          <p:nvSpPr>
            <p:cNvPr id="430" name="Google Shape;430;p126"/>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1" name="Google Shape;431;p126"/>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2" name="Google Shape;432;p126"/>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3" name="Google Shape;433;p126"/>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34" name="Google Shape;434;p126"/>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435" name="Google Shape;435;p126"/>
          <p:cNvSpPr txBox="1">
            <a:spLocks noGrp="1"/>
          </p:cNvSpPr>
          <p:nvPr>
            <p:ph type="title"/>
          </p:nvPr>
        </p:nvSpPr>
        <p:spPr>
          <a:xfrm>
            <a:off x="5697667" y="1086633"/>
            <a:ext cx="5625200" cy="1128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9600" b="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36" name="Google Shape;436;p126"/>
          <p:cNvSpPr txBox="1">
            <a:spLocks noGrp="1"/>
          </p:cNvSpPr>
          <p:nvPr>
            <p:ph type="subTitle" idx="1"/>
          </p:nvPr>
        </p:nvSpPr>
        <p:spPr>
          <a:xfrm>
            <a:off x="5905767" y="2129900"/>
            <a:ext cx="5208800" cy="180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37" name="Google Shape;437;p126"/>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400"/>
              </a:spcBef>
              <a:spcAft>
                <a:spcPts val="0"/>
              </a:spcAft>
              <a:buClr>
                <a:schemeClr val="lt1"/>
              </a:buClr>
              <a:buSzPts val="1333"/>
              <a:buFont typeface="Hind Vadodara"/>
              <a:buNone/>
            </a:pPr>
            <a:r>
              <a:rPr lang="en-US" sz="1333">
                <a:solidFill>
                  <a:schemeClr val="lt1"/>
                </a:solidFill>
                <a:latin typeface="Hind Vadodara"/>
                <a:ea typeface="Hind Vadodara"/>
                <a:cs typeface="Hind Vadodara"/>
                <a:sym typeface="Hind Vadodara"/>
              </a:rPr>
              <a:t>CREDITS: This presentation template was created by </a:t>
            </a:r>
            <a:r>
              <a:rPr lang="en-US" sz="1333" b="1">
                <a:solidFill>
                  <a:schemeClr val="lt1"/>
                </a:solidFill>
                <a:uFill>
                  <a:noFill/>
                </a:uFill>
                <a:latin typeface="Hind Vadodara"/>
                <a:ea typeface="Hind Vadodara"/>
                <a:cs typeface="Hind Vadodara"/>
                <a:sym typeface="Hind Vadodara"/>
                <a:hlinkClick r:id="rId2">
                  <a:extLst>
                    <a:ext uri="{A12FA001-AC4F-418D-AE19-62706E023703}">
                      <ahyp:hlinkClr xmlns:ahyp="http://schemas.microsoft.com/office/drawing/2018/hyperlinkcolor" val="tx"/>
                    </a:ext>
                  </a:extLst>
                </a:hlinkClick>
              </a:rPr>
              <a:t>Slidesgo</a:t>
            </a:r>
            <a:r>
              <a:rPr lang="en-US" sz="1333">
                <a:solidFill>
                  <a:schemeClr val="lt1"/>
                </a:solidFill>
                <a:latin typeface="Hind Vadodara"/>
                <a:ea typeface="Hind Vadodara"/>
                <a:cs typeface="Hind Vadodara"/>
                <a:sym typeface="Hind Vadodara"/>
              </a:rPr>
              <a:t>, including icons by </a:t>
            </a:r>
            <a:r>
              <a:rPr lang="en-US" sz="1333" b="1">
                <a:solidFill>
                  <a:schemeClr val="lt1"/>
                </a:solidFill>
                <a:uFill>
                  <a:noFill/>
                </a:uFill>
                <a:latin typeface="Hind Vadodara"/>
                <a:ea typeface="Hind Vadodara"/>
                <a:cs typeface="Hind Vadodara"/>
                <a:sym typeface="Hind Vadodara"/>
                <a:hlinkClick r:id="rId3">
                  <a:extLst>
                    <a:ext uri="{A12FA001-AC4F-418D-AE19-62706E023703}">
                      <ahyp:hlinkClr xmlns:ahyp="http://schemas.microsoft.com/office/drawing/2018/hyperlinkcolor" val="tx"/>
                    </a:ext>
                  </a:extLst>
                </a:hlinkClick>
              </a:rPr>
              <a:t>Flaticon</a:t>
            </a:r>
            <a:r>
              <a:rPr lang="en-US" sz="1333">
                <a:solidFill>
                  <a:schemeClr val="lt1"/>
                </a:solidFill>
                <a:latin typeface="Hind Vadodara"/>
                <a:ea typeface="Hind Vadodara"/>
                <a:cs typeface="Hind Vadodara"/>
                <a:sym typeface="Hind Vadodara"/>
              </a:rPr>
              <a:t>, and infographics &amp; images by </a:t>
            </a:r>
            <a:r>
              <a:rPr lang="en-US" sz="1333" b="1">
                <a:solidFill>
                  <a:schemeClr val="lt1"/>
                </a:solidFill>
                <a:uFill>
                  <a:noFill/>
                </a:uFill>
                <a:latin typeface="Hind Vadodara"/>
                <a:ea typeface="Hind Vadodara"/>
                <a:cs typeface="Hind Vadodara"/>
                <a:sym typeface="Hind Vadodara"/>
                <a:hlinkClick r:id="rId4">
                  <a:extLst>
                    <a:ext uri="{A12FA001-AC4F-418D-AE19-62706E023703}">
                      <ahyp:hlinkClr xmlns:ahyp="http://schemas.microsoft.com/office/drawing/2018/hyperlinkcolor" val="tx"/>
                    </a:ext>
                  </a:extLst>
                </a:hlinkClick>
              </a:rPr>
              <a:t>Freepik</a:t>
            </a:r>
            <a:endParaRPr sz="1333" b="1">
              <a:solidFill>
                <a:schemeClr val="lt1"/>
              </a:solidFill>
              <a:latin typeface="Hind Vadodara"/>
              <a:ea typeface="Hind Vadodara"/>
              <a:cs typeface="Hind Vadodara"/>
              <a:sym typeface="Hind Vadodara"/>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438"/>
        <p:cNvGrpSpPr/>
        <p:nvPr/>
      </p:nvGrpSpPr>
      <p:grpSpPr>
        <a:xfrm>
          <a:off x="0" y="0"/>
          <a:ext cx="0" cy="0"/>
          <a:chOff x="0" y="0"/>
          <a:chExt cx="0" cy="0"/>
        </a:xfrm>
      </p:grpSpPr>
      <p:sp>
        <p:nvSpPr>
          <p:cNvPr id="439" name="Google Shape;439;p127"/>
          <p:cNvSpPr txBox="1">
            <a:spLocks noGrp="1"/>
          </p:cNvSpPr>
          <p:nvPr>
            <p:ph type="title"/>
          </p:nvPr>
        </p:nvSpPr>
        <p:spPr>
          <a:xfrm rot="-524">
            <a:off x="8763000" y="2984516"/>
            <a:ext cx="2624400" cy="3365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800"/>
              <a:buNone/>
              <a:defRPr sz="3200" b="1">
                <a:latin typeface="Poppins"/>
                <a:ea typeface="Poppins"/>
                <a:cs typeface="Poppins"/>
                <a:sym typeface="Poppins"/>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40"/>
        <p:cNvGrpSpPr/>
        <p:nvPr/>
      </p:nvGrpSpPr>
      <p:grpSpPr>
        <a:xfrm>
          <a:off x="0" y="0"/>
          <a:ext cx="0" cy="0"/>
          <a:chOff x="0" y="0"/>
          <a:chExt cx="0" cy="0"/>
        </a:xfrm>
      </p:grpSpPr>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420641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83"/>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 name="Google Shape;14;p83"/>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 name="Google Shape;15;p83"/>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 name="Google Shape;16;p83"/>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83"/>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 name="Google Shape;18;p83"/>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 name="Google Shape;19;p83"/>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 name="Google Shape;20;p83"/>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1" name="Google Shape;21;p83"/>
          <p:cNvSpPr txBox="1">
            <a:spLocks noGrp="1"/>
          </p:cNvSpPr>
          <p:nvPr>
            <p:ph type="ctrTitle"/>
          </p:nvPr>
        </p:nvSpPr>
        <p:spPr>
          <a:xfrm>
            <a:off x="2724300" y="2180700"/>
            <a:ext cx="8751600" cy="175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5200"/>
              <a:buNone/>
              <a:defRPr sz="6667"/>
            </a:lvl1pPr>
            <a:lvl2pPr lvl="1" algn="ctr">
              <a:lnSpc>
                <a:spcPct val="100000"/>
              </a:lnSpc>
              <a:spcBef>
                <a:spcPts val="0"/>
              </a:spcBef>
              <a:spcAft>
                <a:spcPts val="0"/>
              </a:spcAft>
              <a:buClr>
                <a:schemeClr val="accent1"/>
              </a:buClr>
              <a:buSzPts val="5200"/>
              <a:buNone/>
              <a:defRPr sz="6933">
                <a:solidFill>
                  <a:schemeClr val="accent1"/>
                </a:solidFill>
              </a:defRPr>
            </a:lvl2pPr>
            <a:lvl3pPr lvl="2" algn="ctr">
              <a:lnSpc>
                <a:spcPct val="100000"/>
              </a:lnSpc>
              <a:spcBef>
                <a:spcPts val="0"/>
              </a:spcBef>
              <a:spcAft>
                <a:spcPts val="0"/>
              </a:spcAft>
              <a:buClr>
                <a:schemeClr val="accent1"/>
              </a:buClr>
              <a:buSzPts val="5200"/>
              <a:buNone/>
              <a:defRPr sz="6933">
                <a:solidFill>
                  <a:schemeClr val="accent1"/>
                </a:solidFill>
              </a:defRPr>
            </a:lvl3pPr>
            <a:lvl4pPr lvl="3" algn="ctr">
              <a:lnSpc>
                <a:spcPct val="100000"/>
              </a:lnSpc>
              <a:spcBef>
                <a:spcPts val="0"/>
              </a:spcBef>
              <a:spcAft>
                <a:spcPts val="0"/>
              </a:spcAft>
              <a:buClr>
                <a:schemeClr val="accent1"/>
              </a:buClr>
              <a:buSzPts val="5200"/>
              <a:buNone/>
              <a:defRPr sz="6933">
                <a:solidFill>
                  <a:schemeClr val="accent1"/>
                </a:solidFill>
              </a:defRPr>
            </a:lvl4pPr>
            <a:lvl5pPr lvl="4" algn="ctr">
              <a:lnSpc>
                <a:spcPct val="100000"/>
              </a:lnSpc>
              <a:spcBef>
                <a:spcPts val="0"/>
              </a:spcBef>
              <a:spcAft>
                <a:spcPts val="0"/>
              </a:spcAft>
              <a:buClr>
                <a:schemeClr val="accent1"/>
              </a:buClr>
              <a:buSzPts val="5200"/>
              <a:buNone/>
              <a:defRPr sz="6933">
                <a:solidFill>
                  <a:schemeClr val="accent1"/>
                </a:solidFill>
              </a:defRPr>
            </a:lvl5pPr>
            <a:lvl6pPr lvl="5" algn="ctr">
              <a:lnSpc>
                <a:spcPct val="100000"/>
              </a:lnSpc>
              <a:spcBef>
                <a:spcPts val="0"/>
              </a:spcBef>
              <a:spcAft>
                <a:spcPts val="0"/>
              </a:spcAft>
              <a:buClr>
                <a:schemeClr val="accent1"/>
              </a:buClr>
              <a:buSzPts val="5200"/>
              <a:buNone/>
              <a:defRPr sz="6933">
                <a:solidFill>
                  <a:schemeClr val="accent1"/>
                </a:solidFill>
              </a:defRPr>
            </a:lvl6pPr>
            <a:lvl7pPr lvl="6" algn="ctr">
              <a:lnSpc>
                <a:spcPct val="100000"/>
              </a:lnSpc>
              <a:spcBef>
                <a:spcPts val="0"/>
              </a:spcBef>
              <a:spcAft>
                <a:spcPts val="0"/>
              </a:spcAft>
              <a:buClr>
                <a:schemeClr val="accent1"/>
              </a:buClr>
              <a:buSzPts val="5200"/>
              <a:buNone/>
              <a:defRPr sz="6933">
                <a:solidFill>
                  <a:schemeClr val="accent1"/>
                </a:solidFill>
              </a:defRPr>
            </a:lvl7pPr>
            <a:lvl8pPr lvl="7" algn="ctr">
              <a:lnSpc>
                <a:spcPct val="100000"/>
              </a:lnSpc>
              <a:spcBef>
                <a:spcPts val="0"/>
              </a:spcBef>
              <a:spcAft>
                <a:spcPts val="0"/>
              </a:spcAft>
              <a:buClr>
                <a:schemeClr val="accent1"/>
              </a:buClr>
              <a:buSzPts val="5200"/>
              <a:buNone/>
              <a:defRPr sz="6933">
                <a:solidFill>
                  <a:schemeClr val="accent1"/>
                </a:solidFill>
              </a:defRPr>
            </a:lvl8pPr>
            <a:lvl9pPr lvl="8" algn="ctr">
              <a:lnSpc>
                <a:spcPct val="100000"/>
              </a:lnSpc>
              <a:spcBef>
                <a:spcPts val="0"/>
              </a:spcBef>
              <a:spcAft>
                <a:spcPts val="0"/>
              </a:spcAft>
              <a:buClr>
                <a:schemeClr val="accent1"/>
              </a:buClr>
              <a:buSzPts val="5200"/>
              <a:buNone/>
              <a:defRPr sz="6933">
                <a:solidFill>
                  <a:schemeClr val="accent1"/>
                </a:solidFill>
              </a:defRPr>
            </a:lvl9pPr>
          </a:lstStyle>
          <a:p>
            <a:endParaRPr/>
          </a:p>
        </p:txBody>
      </p:sp>
      <p:sp>
        <p:nvSpPr>
          <p:cNvPr id="22" name="Google Shape;22;p83"/>
          <p:cNvSpPr txBox="1">
            <a:spLocks noGrp="1"/>
          </p:cNvSpPr>
          <p:nvPr>
            <p:ph type="subTitle" idx="1"/>
          </p:nvPr>
        </p:nvSpPr>
        <p:spPr>
          <a:xfrm>
            <a:off x="5460100" y="4216600"/>
            <a:ext cx="32800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5229509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36"/>
        <p:cNvGrpSpPr/>
        <p:nvPr/>
      </p:nvGrpSpPr>
      <p:grpSpPr>
        <a:xfrm>
          <a:off x="0" y="0"/>
          <a:ext cx="0" cy="0"/>
          <a:chOff x="0" y="0"/>
          <a:chExt cx="0" cy="0"/>
        </a:xfrm>
      </p:grpSpPr>
      <p:sp>
        <p:nvSpPr>
          <p:cNvPr id="37" name="Google Shape;37;p85"/>
          <p:cNvSpPr txBox="1">
            <a:spLocks noGrp="1"/>
          </p:cNvSpPr>
          <p:nvPr>
            <p:ph type="body" idx="1"/>
          </p:nvPr>
        </p:nvSpPr>
        <p:spPr>
          <a:xfrm>
            <a:off x="693833" y="1847400"/>
            <a:ext cx="9497516" cy="4681869"/>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Clr>
                <a:schemeClr val="accent2"/>
              </a:buClr>
              <a:buSzPts val="1600"/>
              <a:buFont typeface="Raleway Thin"/>
              <a:buChar char="●"/>
              <a:defRPr sz="2400"/>
            </a:lvl1pPr>
            <a:lvl2pPr marL="914400" lvl="1" indent="-330200" algn="l">
              <a:lnSpc>
                <a:spcPct val="100000"/>
              </a:lnSpc>
              <a:spcBef>
                <a:spcPts val="2133"/>
              </a:spcBef>
              <a:spcAft>
                <a:spcPts val="0"/>
              </a:spcAft>
              <a:buSzPts val="1600"/>
              <a:buFont typeface="Nunito Light"/>
              <a:buChar char="○"/>
              <a:defRPr/>
            </a:lvl2pPr>
            <a:lvl3pPr marL="1371600" lvl="2" indent="-323850" algn="l">
              <a:lnSpc>
                <a:spcPct val="100000"/>
              </a:lnSpc>
              <a:spcBef>
                <a:spcPts val="2133"/>
              </a:spcBef>
              <a:spcAft>
                <a:spcPts val="0"/>
              </a:spcAft>
              <a:buSzPts val="1500"/>
              <a:buFont typeface="Nunito Light"/>
              <a:buChar char="■"/>
              <a:defRPr/>
            </a:lvl3pPr>
            <a:lvl4pPr marL="1828800" lvl="3" indent="-323850" algn="l">
              <a:lnSpc>
                <a:spcPct val="100000"/>
              </a:lnSpc>
              <a:spcBef>
                <a:spcPts val="2133"/>
              </a:spcBef>
              <a:spcAft>
                <a:spcPts val="0"/>
              </a:spcAft>
              <a:buSzPts val="1500"/>
              <a:buFont typeface="Nunito Light"/>
              <a:buChar char="●"/>
              <a:defRPr/>
            </a:lvl4pPr>
            <a:lvl5pPr marL="2286000" lvl="4" indent="-317500" algn="l">
              <a:lnSpc>
                <a:spcPct val="100000"/>
              </a:lnSpc>
              <a:spcBef>
                <a:spcPts val="2133"/>
              </a:spcBef>
              <a:spcAft>
                <a:spcPts val="0"/>
              </a:spcAft>
              <a:buSzPts val="1400"/>
              <a:buFont typeface="Nunito Light"/>
              <a:buChar char="○"/>
              <a:defRPr/>
            </a:lvl5pPr>
            <a:lvl6pPr marL="2743200" lvl="5" indent="-317500" algn="l">
              <a:lnSpc>
                <a:spcPct val="100000"/>
              </a:lnSpc>
              <a:spcBef>
                <a:spcPts val="2133"/>
              </a:spcBef>
              <a:spcAft>
                <a:spcPts val="0"/>
              </a:spcAft>
              <a:buSzPts val="1400"/>
              <a:buFont typeface="Nunito Light"/>
              <a:buChar char="■"/>
              <a:defRPr/>
            </a:lvl6pPr>
            <a:lvl7pPr marL="3200400" lvl="6" indent="-311150" algn="l">
              <a:lnSpc>
                <a:spcPct val="100000"/>
              </a:lnSpc>
              <a:spcBef>
                <a:spcPts val="2133"/>
              </a:spcBef>
              <a:spcAft>
                <a:spcPts val="0"/>
              </a:spcAft>
              <a:buSzPts val="1300"/>
              <a:buFont typeface="Nunito Light"/>
              <a:buChar char="●"/>
              <a:defRPr/>
            </a:lvl7pPr>
            <a:lvl8pPr marL="3657600" lvl="7" indent="-311150" algn="l">
              <a:lnSpc>
                <a:spcPct val="100000"/>
              </a:lnSpc>
              <a:spcBef>
                <a:spcPts val="2133"/>
              </a:spcBef>
              <a:spcAft>
                <a:spcPts val="0"/>
              </a:spcAft>
              <a:buSzPts val="1300"/>
              <a:buFont typeface="Nunito Light"/>
              <a:buChar char="○"/>
              <a:defRPr/>
            </a:lvl8pPr>
            <a:lvl9pPr marL="4114800" lvl="8" indent="-317500" algn="l">
              <a:lnSpc>
                <a:spcPct val="100000"/>
              </a:lnSpc>
              <a:spcBef>
                <a:spcPts val="2133"/>
              </a:spcBef>
              <a:spcAft>
                <a:spcPts val="2133"/>
              </a:spcAft>
              <a:buSzPts val="1400"/>
              <a:buFont typeface="Nunito Light"/>
              <a:buChar char="■"/>
              <a:defRPr/>
            </a:lvl9pPr>
          </a:lstStyle>
          <a:p>
            <a:endParaRPr/>
          </a:p>
        </p:txBody>
      </p:sp>
      <p:sp>
        <p:nvSpPr>
          <p:cNvPr id="38" name="Google Shape;38;p85"/>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grpSp>
        <p:nvGrpSpPr>
          <p:cNvPr id="39" name="Google Shape;39;p85"/>
          <p:cNvGrpSpPr/>
          <p:nvPr/>
        </p:nvGrpSpPr>
        <p:grpSpPr>
          <a:xfrm>
            <a:off x="9" y="3779033"/>
            <a:ext cx="2766825" cy="3079022"/>
            <a:chOff x="6" y="2834274"/>
            <a:chExt cx="2075119" cy="2309266"/>
          </a:xfrm>
        </p:grpSpPr>
        <p:sp>
          <p:nvSpPr>
            <p:cNvPr id="40" name="Google Shape;40;p85"/>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1" name="Google Shape;41;p85"/>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2" name="Google Shape;42;p85"/>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36622636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8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5" name="Google Shape;45;p86"/>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2800"/>
            </a:lvl1pPr>
            <a:lvl2pPr marL="914400" lvl="1" indent="-317500" algn="l">
              <a:lnSpc>
                <a:spcPct val="100000"/>
              </a:lnSpc>
              <a:spcBef>
                <a:spcPts val="1600"/>
              </a:spcBef>
              <a:spcAft>
                <a:spcPts val="0"/>
              </a:spcAft>
              <a:buSzPts val="1400"/>
              <a:buChar char="○"/>
              <a:defRPr sz="2400"/>
            </a:lvl2pPr>
            <a:lvl3pPr marL="1371600" lvl="2" indent="-317500" algn="l">
              <a:lnSpc>
                <a:spcPct val="100000"/>
              </a:lnSpc>
              <a:spcBef>
                <a:spcPts val="1600"/>
              </a:spcBef>
              <a:spcAft>
                <a:spcPts val="0"/>
              </a:spcAft>
              <a:buSzPts val="1400"/>
              <a:buChar char="■"/>
              <a:defRPr sz="2000"/>
            </a:lvl3pPr>
            <a:lvl4pPr marL="1828800" lvl="3" indent="-317500" algn="l">
              <a:lnSpc>
                <a:spcPct val="100000"/>
              </a:lnSpc>
              <a:spcBef>
                <a:spcPts val="1600"/>
              </a:spcBef>
              <a:spcAft>
                <a:spcPts val="0"/>
              </a:spcAft>
              <a:buSzPts val="1400"/>
              <a:buChar char="●"/>
              <a:defRPr sz="1800"/>
            </a:lvl4pPr>
            <a:lvl5pPr marL="2286000" lvl="4" indent="-317500" algn="l">
              <a:lnSpc>
                <a:spcPct val="100000"/>
              </a:lnSpc>
              <a:spcBef>
                <a:spcPts val="1600"/>
              </a:spcBef>
              <a:spcAft>
                <a:spcPts val="0"/>
              </a:spcAft>
              <a:buSzPts val="1400"/>
              <a:buChar char="○"/>
              <a:defRPr sz="1800"/>
            </a:lvl5pPr>
            <a:lvl6pPr marL="2743200" lvl="5" indent="-317500" algn="l">
              <a:lnSpc>
                <a:spcPct val="100000"/>
              </a:lnSpc>
              <a:spcBef>
                <a:spcPts val="1600"/>
              </a:spcBef>
              <a:spcAft>
                <a:spcPts val="0"/>
              </a:spcAft>
              <a:buSzPts val="1400"/>
              <a:buChar char="■"/>
              <a:defRPr sz="1800"/>
            </a:lvl6pPr>
            <a:lvl7pPr marL="3200400" lvl="6" indent="-317500" algn="l">
              <a:lnSpc>
                <a:spcPct val="100000"/>
              </a:lnSpc>
              <a:spcBef>
                <a:spcPts val="1600"/>
              </a:spcBef>
              <a:spcAft>
                <a:spcPts val="0"/>
              </a:spcAft>
              <a:buSzPts val="1400"/>
              <a:buChar char="●"/>
              <a:defRPr sz="1800"/>
            </a:lvl7pPr>
            <a:lvl8pPr marL="3657600" lvl="7" indent="-317500" algn="l">
              <a:lnSpc>
                <a:spcPct val="100000"/>
              </a:lnSpc>
              <a:spcBef>
                <a:spcPts val="1600"/>
              </a:spcBef>
              <a:spcAft>
                <a:spcPts val="0"/>
              </a:spcAft>
              <a:buSzPts val="1400"/>
              <a:buChar char="○"/>
              <a:defRPr sz="1800"/>
            </a:lvl8pPr>
            <a:lvl9pPr marL="4114800" lvl="8" indent="-317500" algn="l">
              <a:lnSpc>
                <a:spcPct val="100000"/>
              </a:lnSpc>
              <a:spcBef>
                <a:spcPts val="1600"/>
              </a:spcBef>
              <a:spcAft>
                <a:spcPts val="1600"/>
              </a:spcAft>
              <a:buSzPts val="1400"/>
              <a:buChar char="■"/>
              <a:defRPr sz="1800"/>
            </a:lvl9pPr>
          </a:lstStyle>
          <a:p>
            <a:endParaRPr/>
          </a:p>
        </p:txBody>
      </p:sp>
      <p:sp>
        <p:nvSpPr>
          <p:cNvPr id="46" name="Google Shape;46;p86"/>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2800"/>
            </a:lvl1pPr>
            <a:lvl2pPr marL="914400" lvl="1" indent="-317500" algn="l">
              <a:lnSpc>
                <a:spcPct val="100000"/>
              </a:lnSpc>
              <a:spcBef>
                <a:spcPts val="1600"/>
              </a:spcBef>
              <a:spcAft>
                <a:spcPts val="0"/>
              </a:spcAft>
              <a:buSzPts val="1400"/>
              <a:buChar char="○"/>
              <a:defRPr sz="2400"/>
            </a:lvl2pPr>
            <a:lvl3pPr marL="1371600" lvl="2" indent="-317500" algn="l">
              <a:lnSpc>
                <a:spcPct val="100000"/>
              </a:lnSpc>
              <a:spcBef>
                <a:spcPts val="1600"/>
              </a:spcBef>
              <a:spcAft>
                <a:spcPts val="0"/>
              </a:spcAft>
              <a:buSzPts val="1400"/>
              <a:buChar char="■"/>
              <a:defRPr sz="2000"/>
            </a:lvl3pPr>
            <a:lvl4pPr marL="1828800" lvl="3" indent="-317500" algn="l">
              <a:lnSpc>
                <a:spcPct val="100000"/>
              </a:lnSpc>
              <a:spcBef>
                <a:spcPts val="1600"/>
              </a:spcBef>
              <a:spcAft>
                <a:spcPts val="0"/>
              </a:spcAft>
              <a:buSzPts val="1400"/>
              <a:buChar char="●"/>
              <a:defRPr sz="1800"/>
            </a:lvl4pPr>
            <a:lvl5pPr marL="2286000" lvl="4" indent="-317500" algn="l">
              <a:lnSpc>
                <a:spcPct val="100000"/>
              </a:lnSpc>
              <a:spcBef>
                <a:spcPts val="1600"/>
              </a:spcBef>
              <a:spcAft>
                <a:spcPts val="0"/>
              </a:spcAft>
              <a:buSzPts val="1400"/>
              <a:buChar char="○"/>
              <a:defRPr sz="1800"/>
            </a:lvl5pPr>
            <a:lvl6pPr marL="2743200" lvl="5" indent="-317500" algn="l">
              <a:lnSpc>
                <a:spcPct val="100000"/>
              </a:lnSpc>
              <a:spcBef>
                <a:spcPts val="1600"/>
              </a:spcBef>
              <a:spcAft>
                <a:spcPts val="0"/>
              </a:spcAft>
              <a:buSzPts val="1400"/>
              <a:buChar char="■"/>
              <a:defRPr sz="1800"/>
            </a:lvl6pPr>
            <a:lvl7pPr marL="3200400" lvl="6" indent="-317500" algn="l">
              <a:lnSpc>
                <a:spcPct val="100000"/>
              </a:lnSpc>
              <a:spcBef>
                <a:spcPts val="1600"/>
              </a:spcBef>
              <a:spcAft>
                <a:spcPts val="0"/>
              </a:spcAft>
              <a:buSzPts val="1400"/>
              <a:buChar char="●"/>
              <a:defRPr sz="1800"/>
            </a:lvl7pPr>
            <a:lvl8pPr marL="3657600" lvl="7" indent="-317500" algn="l">
              <a:lnSpc>
                <a:spcPct val="100000"/>
              </a:lnSpc>
              <a:spcBef>
                <a:spcPts val="1600"/>
              </a:spcBef>
              <a:spcAft>
                <a:spcPts val="0"/>
              </a:spcAft>
              <a:buSzPts val="1400"/>
              <a:buChar char="○"/>
              <a:defRPr sz="1800"/>
            </a:lvl8pPr>
            <a:lvl9pPr marL="4114800" lvl="8" indent="-317500" algn="l">
              <a:lnSpc>
                <a:spcPct val="100000"/>
              </a:lnSpc>
              <a:spcBef>
                <a:spcPts val="1600"/>
              </a:spcBef>
              <a:spcAft>
                <a:spcPts val="1600"/>
              </a:spcAft>
              <a:buSzPts val="1400"/>
              <a:buChar char="■"/>
              <a:defRPr sz="1800"/>
            </a:lvl9pPr>
          </a:lstStyle>
          <a:p>
            <a:endParaRPr/>
          </a:p>
        </p:txBody>
      </p:sp>
      <p:sp>
        <p:nvSpPr>
          <p:cNvPr id="47" name="Google Shape;47;p8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8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8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0000"/>
                </a:solidFill>
                <a:latin typeface="Arial"/>
                <a:ea typeface="Arial"/>
                <a:cs typeface="Arial"/>
                <a:sym typeface="Arial"/>
              </a:defRPr>
            </a:lvl1pPr>
            <a:lvl2pPr marL="0" marR="0" lvl="1" indent="0" algn="l" rtl="0">
              <a:spcBef>
                <a:spcPts val="0"/>
              </a:spcBef>
              <a:buNone/>
              <a:defRPr sz="1800" b="0" i="0" u="none" strike="noStrike" cap="none">
                <a:solidFill>
                  <a:srgbClr val="000000"/>
                </a:solidFill>
                <a:latin typeface="Arial"/>
                <a:ea typeface="Arial"/>
                <a:cs typeface="Arial"/>
                <a:sym typeface="Arial"/>
              </a:defRPr>
            </a:lvl2pPr>
            <a:lvl3pPr marL="0" marR="0" lvl="2" indent="0" algn="l" rtl="0">
              <a:spcBef>
                <a:spcPts val="0"/>
              </a:spcBef>
              <a:buNone/>
              <a:defRPr sz="1800" b="0" i="0" u="none" strike="noStrike" cap="none">
                <a:solidFill>
                  <a:srgbClr val="000000"/>
                </a:solidFill>
                <a:latin typeface="Arial"/>
                <a:ea typeface="Arial"/>
                <a:cs typeface="Arial"/>
                <a:sym typeface="Arial"/>
              </a:defRPr>
            </a:lvl3pPr>
            <a:lvl4pPr marL="0" marR="0" lvl="3" indent="0" algn="l" rtl="0">
              <a:spcBef>
                <a:spcPts val="0"/>
              </a:spcBef>
              <a:buNone/>
              <a:defRPr sz="1800" b="0" i="0" u="none" strike="noStrike" cap="none">
                <a:solidFill>
                  <a:srgbClr val="000000"/>
                </a:solidFill>
                <a:latin typeface="Arial"/>
                <a:ea typeface="Arial"/>
                <a:cs typeface="Arial"/>
                <a:sym typeface="Arial"/>
              </a:defRPr>
            </a:lvl4pPr>
            <a:lvl5pPr marL="0" marR="0" lvl="4" indent="0" algn="l" rtl="0">
              <a:spcBef>
                <a:spcPts val="0"/>
              </a:spcBef>
              <a:buNone/>
              <a:defRPr sz="1800" b="0" i="0" u="none" strike="noStrike" cap="none">
                <a:solidFill>
                  <a:srgbClr val="000000"/>
                </a:solidFill>
                <a:latin typeface="Arial"/>
                <a:ea typeface="Arial"/>
                <a:cs typeface="Arial"/>
                <a:sym typeface="Arial"/>
              </a:defRPr>
            </a:lvl5pPr>
            <a:lvl6pPr marL="0" marR="0" lvl="5" indent="0" algn="l" rtl="0">
              <a:spcBef>
                <a:spcPts val="0"/>
              </a:spcBef>
              <a:buNone/>
              <a:defRPr sz="1800" b="0" i="0" u="none" strike="noStrike" cap="none">
                <a:solidFill>
                  <a:srgbClr val="000000"/>
                </a:solidFill>
                <a:latin typeface="Arial"/>
                <a:ea typeface="Arial"/>
                <a:cs typeface="Arial"/>
                <a:sym typeface="Arial"/>
              </a:defRPr>
            </a:lvl6pPr>
            <a:lvl7pPr marL="0" marR="0" lvl="6" indent="0" algn="l" rtl="0">
              <a:spcBef>
                <a:spcPts val="0"/>
              </a:spcBef>
              <a:buNone/>
              <a:defRPr sz="1800" b="0" i="0" u="none" strike="noStrike" cap="none">
                <a:solidFill>
                  <a:srgbClr val="000000"/>
                </a:solidFill>
                <a:latin typeface="Arial"/>
                <a:ea typeface="Arial"/>
                <a:cs typeface="Arial"/>
                <a:sym typeface="Arial"/>
              </a:defRPr>
            </a:lvl7pPr>
            <a:lvl8pPr marL="0" marR="0" lvl="7" indent="0" algn="l" rtl="0">
              <a:spcBef>
                <a:spcPts val="0"/>
              </a:spcBef>
              <a:buNone/>
              <a:defRPr sz="1800" b="0" i="0" u="none" strike="noStrike" cap="none">
                <a:solidFill>
                  <a:srgbClr val="000000"/>
                </a:solidFill>
                <a:latin typeface="Arial"/>
                <a:ea typeface="Arial"/>
                <a:cs typeface="Arial"/>
                <a:sym typeface="Arial"/>
              </a:defRPr>
            </a:lvl8pPr>
            <a:lvl9pPr marL="0" marR="0" lvl="8" indent="0" algn="l" rtl="0">
              <a:spcBef>
                <a:spcPts val="0"/>
              </a:spcBef>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93116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0"/>
        <p:cNvGrpSpPr/>
        <p:nvPr/>
      </p:nvGrpSpPr>
      <p:grpSpPr>
        <a:xfrm>
          <a:off x="0" y="0"/>
          <a:ext cx="0" cy="0"/>
          <a:chOff x="0" y="0"/>
          <a:chExt cx="0" cy="0"/>
        </a:xfrm>
      </p:grpSpPr>
      <p:grpSp>
        <p:nvGrpSpPr>
          <p:cNvPr id="51" name="Google Shape;51;p87"/>
          <p:cNvGrpSpPr/>
          <p:nvPr/>
        </p:nvGrpSpPr>
        <p:grpSpPr>
          <a:xfrm>
            <a:off x="9405521" y="-17"/>
            <a:ext cx="2786500" cy="3101017"/>
            <a:chOff x="7054140" y="-13"/>
            <a:chExt cx="2089875" cy="2325763"/>
          </a:xfrm>
        </p:grpSpPr>
        <p:sp>
          <p:nvSpPr>
            <p:cNvPr id="52" name="Google Shape;52;p8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53" name="Google Shape;53;p8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54" name="Google Shape;54;p8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55" name="Google Shape;55;p87"/>
          <p:cNvSpPr txBox="1">
            <a:spLocks noGrp="1"/>
          </p:cNvSpPr>
          <p:nvPr>
            <p:ph type="subTitle" idx="1"/>
          </p:nvPr>
        </p:nvSpPr>
        <p:spPr>
          <a:xfrm flipH="1">
            <a:off x="6909000" y="2685633"/>
            <a:ext cx="4297600" cy="2507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accent1"/>
              </a:buClr>
              <a:buSzPts val="1200"/>
              <a:buChar char="●"/>
              <a:defRPr sz="2400"/>
            </a:lvl1pPr>
            <a:lvl2pPr lvl="1" algn="ctr">
              <a:lnSpc>
                <a:spcPct val="100000"/>
              </a:lnSpc>
              <a:spcBef>
                <a:spcPts val="0"/>
              </a:spcBef>
              <a:spcAft>
                <a:spcPts val="0"/>
              </a:spcAft>
              <a:buSzPts val="1200"/>
              <a:buChar char="○"/>
              <a:defRPr sz="1600"/>
            </a:lvl2pPr>
            <a:lvl3pPr lvl="2" algn="ctr">
              <a:lnSpc>
                <a:spcPct val="100000"/>
              </a:lnSpc>
              <a:spcBef>
                <a:spcPts val="0"/>
              </a:spcBef>
              <a:spcAft>
                <a:spcPts val="0"/>
              </a:spcAft>
              <a:buSzPts val="1200"/>
              <a:buChar char="■"/>
              <a:defRPr sz="1600"/>
            </a:lvl3pPr>
            <a:lvl4pPr lvl="3" algn="ctr">
              <a:lnSpc>
                <a:spcPct val="100000"/>
              </a:lnSpc>
              <a:spcBef>
                <a:spcPts val="0"/>
              </a:spcBef>
              <a:spcAft>
                <a:spcPts val="0"/>
              </a:spcAft>
              <a:buSzPts val="1200"/>
              <a:buChar char="●"/>
              <a:defRPr sz="1600"/>
            </a:lvl4pPr>
            <a:lvl5pPr lvl="4" algn="ctr">
              <a:lnSpc>
                <a:spcPct val="100000"/>
              </a:lnSpc>
              <a:spcBef>
                <a:spcPts val="0"/>
              </a:spcBef>
              <a:spcAft>
                <a:spcPts val="0"/>
              </a:spcAft>
              <a:buSzPts val="1200"/>
              <a:buChar char="○"/>
              <a:defRPr sz="1600"/>
            </a:lvl5pPr>
            <a:lvl6pPr lvl="5" algn="ctr">
              <a:lnSpc>
                <a:spcPct val="100000"/>
              </a:lnSpc>
              <a:spcBef>
                <a:spcPts val="0"/>
              </a:spcBef>
              <a:spcAft>
                <a:spcPts val="0"/>
              </a:spcAft>
              <a:buSzPts val="1200"/>
              <a:buChar char="■"/>
              <a:defRPr sz="1600"/>
            </a:lvl6pPr>
            <a:lvl7pPr lvl="6" algn="ctr">
              <a:lnSpc>
                <a:spcPct val="100000"/>
              </a:lnSpc>
              <a:spcBef>
                <a:spcPts val="0"/>
              </a:spcBef>
              <a:spcAft>
                <a:spcPts val="0"/>
              </a:spcAft>
              <a:buSzPts val="1200"/>
              <a:buChar char="●"/>
              <a:defRPr sz="1600"/>
            </a:lvl7pPr>
            <a:lvl8pPr lvl="7" algn="ctr">
              <a:lnSpc>
                <a:spcPct val="100000"/>
              </a:lnSpc>
              <a:spcBef>
                <a:spcPts val="0"/>
              </a:spcBef>
              <a:spcAft>
                <a:spcPts val="0"/>
              </a:spcAft>
              <a:buSzPts val="1200"/>
              <a:buChar char="○"/>
              <a:defRPr sz="1600"/>
            </a:lvl8pPr>
            <a:lvl9pPr lvl="8" algn="ctr">
              <a:lnSpc>
                <a:spcPct val="100000"/>
              </a:lnSpc>
              <a:spcBef>
                <a:spcPts val="0"/>
              </a:spcBef>
              <a:spcAft>
                <a:spcPts val="0"/>
              </a:spcAft>
              <a:buSzPts val="1200"/>
              <a:buChar char="■"/>
              <a:defRPr sz="1600"/>
            </a:lvl9pPr>
          </a:lstStyle>
          <a:p>
            <a:endParaRPr/>
          </a:p>
        </p:txBody>
      </p:sp>
      <p:sp>
        <p:nvSpPr>
          <p:cNvPr id="56" name="Google Shape;56;p87"/>
          <p:cNvSpPr txBox="1">
            <a:spLocks noGrp="1"/>
          </p:cNvSpPr>
          <p:nvPr>
            <p:ph type="title"/>
          </p:nvPr>
        </p:nvSpPr>
        <p:spPr>
          <a:xfrm>
            <a:off x="5926997" y="5262947"/>
            <a:ext cx="5279600" cy="845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4000" b="0"/>
            </a:lvl1pPr>
            <a:lvl2pPr lvl="1" algn="r">
              <a:lnSpc>
                <a:spcPct val="100000"/>
              </a:lnSpc>
              <a:spcBef>
                <a:spcPts val="0"/>
              </a:spcBef>
              <a:spcAft>
                <a:spcPts val="0"/>
              </a:spcAft>
              <a:buSzPts val="3000"/>
              <a:buNone/>
              <a:defRPr sz="4000" b="0"/>
            </a:lvl2pPr>
            <a:lvl3pPr lvl="2" algn="r">
              <a:lnSpc>
                <a:spcPct val="100000"/>
              </a:lnSpc>
              <a:spcBef>
                <a:spcPts val="0"/>
              </a:spcBef>
              <a:spcAft>
                <a:spcPts val="0"/>
              </a:spcAft>
              <a:buSzPts val="3000"/>
              <a:buNone/>
              <a:defRPr sz="4000" b="0"/>
            </a:lvl3pPr>
            <a:lvl4pPr lvl="3" algn="r">
              <a:lnSpc>
                <a:spcPct val="100000"/>
              </a:lnSpc>
              <a:spcBef>
                <a:spcPts val="0"/>
              </a:spcBef>
              <a:spcAft>
                <a:spcPts val="0"/>
              </a:spcAft>
              <a:buSzPts val="3000"/>
              <a:buNone/>
              <a:defRPr sz="4000" b="0"/>
            </a:lvl4pPr>
            <a:lvl5pPr lvl="4" algn="r">
              <a:lnSpc>
                <a:spcPct val="100000"/>
              </a:lnSpc>
              <a:spcBef>
                <a:spcPts val="0"/>
              </a:spcBef>
              <a:spcAft>
                <a:spcPts val="0"/>
              </a:spcAft>
              <a:buSzPts val="3000"/>
              <a:buNone/>
              <a:defRPr sz="4000" b="0"/>
            </a:lvl5pPr>
            <a:lvl6pPr lvl="5" algn="r">
              <a:lnSpc>
                <a:spcPct val="100000"/>
              </a:lnSpc>
              <a:spcBef>
                <a:spcPts val="0"/>
              </a:spcBef>
              <a:spcAft>
                <a:spcPts val="0"/>
              </a:spcAft>
              <a:buSzPts val="3000"/>
              <a:buNone/>
              <a:defRPr sz="4000" b="0"/>
            </a:lvl6pPr>
            <a:lvl7pPr lvl="6" algn="r">
              <a:lnSpc>
                <a:spcPct val="100000"/>
              </a:lnSpc>
              <a:spcBef>
                <a:spcPts val="0"/>
              </a:spcBef>
              <a:spcAft>
                <a:spcPts val="0"/>
              </a:spcAft>
              <a:buSzPts val="3000"/>
              <a:buNone/>
              <a:defRPr sz="4000" b="0"/>
            </a:lvl7pPr>
            <a:lvl8pPr lvl="7" algn="r">
              <a:lnSpc>
                <a:spcPct val="100000"/>
              </a:lnSpc>
              <a:spcBef>
                <a:spcPts val="0"/>
              </a:spcBef>
              <a:spcAft>
                <a:spcPts val="0"/>
              </a:spcAft>
              <a:buSzPts val="3000"/>
              <a:buNone/>
              <a:defRPr sz="4000" b="0"/>
            </a:lvl8pPr>
            <a:lvl9pPr lvl="8" algn="r">
              <a:lnSpc>
                <a:spcPct val="100000"/>
              </a:lnSpc>
              <a:spcBef>
                <a:spcPts val="0"/>
              </a:spcBef>
              <a:spcAft>
                <a:spcPts val="0"/>
              </a:spcAft>
              <a:buSzPts val="3000"/>
              <a:buNone/>
              <a:defRPr sz="4000" b="0"/>
            </a:lvl9pPr>
          </a:lstStyle>
          <a:p>
            <a:endParaRPr/>
          </a:p>
        </p:txBody>
      </p:sp>
    </p:spTree>
    <p:extLst>
      <p:ext uri="{BB962C8B-B14F-4D97-AF65-F5344CB8AC3E}">
        <p14:creationId xmlns:p14="http://schemas.microsoft.com/office/powerpoint/2010/main" val="26326880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7"/>
        <p:cNvGrpSpPr/>
        <p:nvPr/>
      </p:nvGrpSpPr>
      <p:grpSpPr>
        <a:xfrm>
          <a:off x="0" y="0"/>
          <a:ext cx="0" cy="0"/>
          <a:chOff x="0" y="0"/>
          <a:chExt cx="0" cy="0"/>
        </a:xfrm>
      </p:grpSpPr>
      <p:grpSp>
        <p:nvGrpSpPr>
          <p:cNvPr id="58" name="Google Shape;58;p88"/>
          <p:cNvGrpSpPr/>
          <p:nvPr/>
        </p:nvGrpSpPr>
        <p:grpSpPr>
          <a:xfrm rot="10800000">
            <a:off x="-1448046" y="-36983"/>
            <a:ext cx="4029682" cy="4702604"/>
            <a:chOff x="5353050" y="0"/>
            <a:chExt cx="4407557" cy="5143580"/>
          </a:xfrm>
        </p:grpSpPr>
        <p:sp>
          <p:nvSpPr>
            <p:cNvPr id="59" name="Google Shape;59;p8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0" name="Google Shape;60;p8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1" name="Google Shape;61;p8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2" name="Google Shape;62;p8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3" name="Google Shape;63;p8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64" name="Google Shape;64;p88"/>
          <p:cNvSpPr txBox="1">
            <a:spLocks noGrp="1"/>
          </p:cNvSpPr>
          <p:nvPr>
            <p:ph type="title"/>
          </p:nvPr>
        </p:nvSpPr>
        <p:spPr>
          <a:xfrm rot="-294">
            <a:off x="1869133" y="3789412"/>
            <a:ext cx="4670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4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65" name="Google Shape;65;p88"/>
          <p:cNvSpPr txBox="1">
            <a:spLocks noGrp="1"/>
          </p:cNvSpPr>
          <p:nvPr>
            <p:ph type="subTitle" idx="1"/>
          </p:nvPr>
        </p:nvSpPr>
        <p:spPr>
          <a:xfrm flipH="1">
            <a:off x="2175933" y="4636733"/>
            <a:ext cx="4056400" cy="14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sz="1867"/>
            </a:lvl2pPr>
            <a:lvl3pPr lvl="2" algn="ctr">
              <a:lnSpc>
                <a:spcPct val="100000"/>
              </a:lnSpc>
              <a:spcBef>
                <a:spcPts val="0"/>
              </a:spcBef>
              <a:spcAft>
                <a:spcPts val="0"/>
              </a:spcAft>
              <a:buSzPts val="1400"/>
              <a:buNone/>
              <a:defRPr sz="1867"/>
            </a:lvl3pPr>
            <a:lvl4pPr lvl="3" algn="ctr">
              <a:lnSpc>
                <a:spcPct val="100000"/>
              </a:lnSpc>
              <a:spcBef>
                <a:spcPts val="0"/>
              </a:spcBef>
              <a:spcAft>
                <a:spcPts val="0"/>
              </a:spcAft>
              <a:buSzPts val="1400"/>
              <a:buNone/>
              <a:defRPr sz="1867"/>
            </a:lvl4pPr>
            <a:lvl5pPr lvl="4" algn="ctr">
              <a:lnSpc>
                <a:spcPct val="100000"/>
              </a:lnSpc>
              <a:spcBef>
                <a:spcPts val="0"/>
              </a:spcBef>
              <a:spcAft>
                <a:spcPts val="0"/>
              </a:spcAft>
              <a:buSzPts val="1400"/>
              <a:buNone/>
              <a:defRPr sz="1867"/>
            </a:lvl5pPr>
            <a:lvl6pPr lvl="5" algn="ctr">
              <a:lnSpc>
                <a:spcPct val="100000"/>
              </a:lnSpc>
              <a:spcBef>
                <a:spcPts val="0"/>
              </a:spcBef>
              <a:spcAft>
                <a:spcPts val="0"/>
              </a:spcAft>
              <a:buSzPts val="1400"/>
              <a:buNone/>
              <a:defRPr sz="1867"/>
            </a:lvl6pPr>
            <a:lvl7pPr lvl="6" algn="ctr">
              <a:lnSpc>
                <a:spcPct val="100000"/>
              </a:lnSpc>
              <a:spcBef>
                <a:spcPts val="0"/>
              </a:spcBef>
              <a:spcAft>
                <a:spcPts val="0"/>
              </a:spcAft>
              <a:buSzPts val="1400"/>
              <a:buNone/>
              <a:defRPr sz="1867"/>
            </a:lvl7pPr>
            <a:lvl8pPr lvl="7" algn="ctr">
              <a:lnSpc>
                <a:spcPct val="100000"/>
              </a:lnSpc>
              <a:spcBef>
                <a:spcPts val="0"/>
              </a:spcBef>
              <a:spcAft>
                <a:spcPts val="0"/>
              </a:spcAft>
              <a:buSzPts val="1400"/>
              <a:buNone/>
              <a:defRPr sz="1867"/>
            </a:lvl8pPr>
            <a:lvl9pPr lvl="8" algn="ctr">
              <a:lnSpc>
                <a:spcPct val="100000"/>
              </a:lnSpc>
              <a:spcBef>
                <a:spcPts val="0"/>
              </a:spcBef>
              <a:spcAft>
                <a:spcPts val="0"/>
              </a:spcAft>
              <a:buSzPts val="1400"/>
              <a:buNone/>
              <a:defRPr sz="1867"/>
            </a:lvl9pPr>
          </a:lstStyle>
          <a:p>
            <a:endParaRPr/>
          </a:p>
        </p:txBody>
      </p:sp>
      <p:sp>
        <p:nvSpPr>
          <p:cNvPr id="66" name="Google Shape;66;p88"/>
          <p:cNvSpPr txBox="1">
            <a:spLocks noGrp="1"/>
          </p:cNvSpPr>
          <p:nvPr>
            <p:ph type="title" idx="2"/>
          </p:nvPr>
        </p:nvSpPr>
        <p:spPr>
          <a:xfrm>
            <a:off x="2950933" y="1564216"/>
            <a:ext cx="2506400" cy="164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96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grpSp>
        <p:nvGrpSpPr>
          <p:cNvPr id="67" name="Google Shape;67;p88"/>
          <p:cNvGrpSpPr/>
          <p:nvPr/>
        </p:nvGrpSpPr>
        <p:grpSpPr>
          <a:xfrm rot="10800000" flipH="1">
            <a:off x="2230012" y="-1214671"/>
            <a:ext cx="11525470" cy="8072677"/>
            <a:chOff x="5353050" y="0"/>
            <a:chExt cx="4407557" cy="5143580"/>
          </a:xfrm>
        </p:grpSpPr>
        <p:sp>
          <p:nvSpPr>
            <p:cNvPr id="68" name="Google Shape;68;p8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69" name="Google Shape;69;p8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0" name="Google Shape;70;p8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1" name="Google Shape;71;p8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2" name="Google Shape;72;p8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10850924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3"/>
        <p:cNvGrpSpPr/>
        <p:nvPr/>
      </p:nvGrpSpPr>
      <p:grpSpPr>
        <a:xfrm>
          <a:off x="0" y="0"/>
          <a:ext cx="0" cy="0"/>
          <a:chOff x="0" y="0"/>
          <a:chExt cx="0" cy="0"/>
        </a:xfrm>
      </p:grpSpPr>
      <p:sp>
        <p:nvSpPr>
          <p:cNvPr id="74" name="Google Shape;74;p91"/>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grpSp>
        <p:nvGrpSpPr>
          <p:cNvPr id="75" name="Google Shape;75;p91"/>
          <p:cNvGrpSpPr/>
          <p:nvPr/>
        </p:nvGrpSpPr>
        <p:grpSpPr>
          <a:xfrm>
            <a:off x="10" y="3779034"/>
            <a:ext cx="2766825" cy="3079022"/>
            <a:chOff x="6" y="2834274"/>
            <a:chExt cx="2075119" cy="2309266"/>
          </a:xfrm>
        </p:grpSpPr>
        <p:sp>
          <p:nvSpPr>
            <p:cNvPr id="76" name="Google Shape;76;p9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7" name="Google Shape;77;p9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78" name="Google Shape;78;p9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79" name="Google Shape;79;p91"/>
          <p:cNvGrpSpPr/>
          <p:nvPr/>
        </p:nvGrpSpPr>
        <p:grpSpPr>
          <a:xfrm>
            <a:off x="10670208" y="13"/>
            <a:ext cx="1521789" cy="1692593"/>
            <a:chOff x="8002655" y="8"/>
            <a:chExt cx="1141342" cy="1269445"/>
          </a:xfrm>
        </p:grpSpPr>
        <p:sp>
          <p:nvSpPr>
            <p:cNvPr id="80" name="Google Shape;80;p9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1" name="Google Shape;81;p9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2330979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82"/>
        <p:cNvGrpSpPr/>
        <p:nvPr/>
      </p:nvGrpSpPr>
      <p:grpSpPr>
        <a:xfrm>
          <a:off x="0" y="0"/>
          <a:ext cx="0" cy="0"/>
          <a:chOff x="0" y="0"/>
          <a:chExt cx="0" cy="0"/>
        </a:xfrm>
      </p:grpSpPr>
      <p:sp>
        <p:nvSpPr>
          <p:cNvPr id="83" name="Google Shape;83;p92"/>
          <p:cNvSpPr txBox="1">
            <a:spLocks noGrp="1"/>
          </p:cNvSpPr>
          <p:nvPr>
            <p:ph type="subTitle" idx="1"/>
          </p:nvPr>
        </p:nvSpPr>
        <p:spPr>
          <a:xfrm flipH="1">
            <a:off x="6899167" y="3486917"/>
            <a:ext cx="2562400" cy="1167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200"/>
              <a:buNon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sp>
        <p:nvSpPr>
          <p:cNvPr id="84" name="Google Shape;84;p92"/>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grpSp>
        <p:nvGrpSpPr>
          <p:cNvPr id="85" name="Google Shape;85;p92"/>
          <p:cNvGrpSpPr/>
          <p:nvPr/>
        </p:nvGrpSpPr>
        <p:grpSpPr>
          <a:xfrm>
            <a:off x="3" y="4738023"/>
            <a:ext cx="1904959" cy="2119906"/>
            <a:chOff x="6" y="2834274"/>
            <a:chExt cx="2075119" cy="2309266"/>
          </a:xfrm>
        </p:grpSpPr>
        <p:sp>
          <p:nvSpPr>
            <p:cNvPr id="86" name="Google Shape;86;p9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7" name="Google Shape;87;p9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88" name="Google Shape;88;p9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89" name="Google Shape;89;p92"/>
          <p:cNvGrpSpPr/>
          <p:nvPr/>
        </p:nvGrpSpPr>
        <p:grpSpPr>
          <a:xfrm>
            <a:off x="8031955" y="-23"/>
            <a:ext cx="4160116" cy="4627044"/>
            <a:chOff x="8002655" y="8"/>
            <a:chExt cx="1141342" cy="1269445"/>
          </a:xfrm>
        </p:grpSpPr>
        <p:sp>
          <p:nvSpPr>
            <p:cNvPr id="90" name="Google Shape;90;p9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91" name="Google Shape;91;p9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3097175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2"/>
        <p:cNvGrpSpPr/>
        <p:nvPr/>
      </p:nvGrpSpPr>
      <p:grpSpPr>
        <a:xfrm>
          <a:off x="0" y="0"/>
          <a:ext cx="0" cy="0"/>
          <a:chOff x="0" y="0"/>
          <a:chExt cx="0" cy="0"/>
        </a:xfrm>
      </p:grpSpPr>
      <p:grpSp>
        <p:nvGrpSpPr>
          <p:cNvPr id="93" name="Google Shape;93;p93"/>
          <p:cNvGrpSpPr/>
          <p:nvPr/>
        </p:nvGrpSpPr>
        <p:grpSpPr>
          <a:xfrm rot="10800000">
            <a:off x="-28" y="5165401"/>
            <a:ext cx="1521789" cy="1692593"/>
            <a:chOff x="8002655" y="8"/>
            <a:chExt cx="1141342" cy="1269445"/>
          </a:xfrm>
        </p:grpSpPr>
        <p:sp>
          <p:nvSpPr>
            <p:cNvPr id="94" name="Google Shape;94;p9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5" name="Google Shape;95;p9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96" name="Google Shape;96;p93"/>
          <p:cNvGrpSpPr/>
          <p:nvPr/>
        </p:nvGrpSpPr>
        <p:grpSpPr>
          <a:xfrm rot="10800000">
            <a:off x="9252002" y="12"/>
            <a:ext cx="2939994" cy="2976761"/>
            <a:chOff x="-21" y="2910925"/>
            <a:chExt cx="2204995" cy="2232571"/>
          </a:xfrm>
        </p:grpSpPr>
        <p:sp>
          <p:nvSpPr>
            <p:cNvPr id="97" name="Google Shape;97;p93"/>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8" name="Google Shape;98;p93"/>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9" name="Google Shape;99;p93"/>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100" name="Google Shape;100;p93"/>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extLst>
      <p:ext uri="{BB962C8B-B14F-4D97-AF65-F5344CB8AC3E}">
        <p14:creationId xmlns:p14="http://schemas.microsoft.com/office/powerpoint/2010/main" val="13784419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1"/>
        <p:cNvGrpSpPr/>
        <p:nvPr/>
      </p:nvGrpSpPr>
      <p:grpSpPr>
        <a:xfrm>
          <a:off x="0" y="0"/>
          <a:ext cx="0" cy="0"/>
          <a:chOff x="0" y="0"/>
          <a:chExt cx="0" cy="0"/>
        </a:xfrm>
      </p:grpSpPr>
      <p:sp>
        <p:nvSpPr>
          <p:cNvPr id="102" name="Google Shape;102;p94"/>
          <p:cNvSpPr txBox="1">
            <a:spLocks noGrp="1"/>
          </p:cNvSpPr>
          <p:nvPr>
            <p:ph type="title"/>
          </p:nvPr>
        </p:nvSpPr>
        <p:spPr>
          <a:xfrm>
            <a:off x="2389717" y="4800600"/>
            <a:ext cx="7315200" cy="56673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2000" b="1"/>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03" name="Google Shape;103;p94"/>
          <p:cNvSpPr>
            <a:spLocks noGrp="1"/>
          </p:cNvSpPr>
          <p:nvPr>
            <p:ph type="pic" idx="2"/>
          </p:nvPr>
        </p:nvSpPr>
        <p:spPr>
          <a:xfrm>
            <a:off x="2389717" y="612775"/>
            <a:ext cx="7315200" cy="4114800"/>
          </a:xfrm>
          <a:prstGeom prst="rect">
            <a:avLst/>
          </a:prstGeom>
          <a:noFill/>
          <a:ln>
            <a:noFill/>
          </a:ln>
        </p:spPr>
      </p:sp>
      <p:sp>
        <p:nvSpPr>
          <p:cNvPr id="104" name="Google Shape;104;p94"/>
          <p:cNvSpPr txBox="1">
            <a:spLocks noGrp="1"/>
          </p:cNvSpPr>
          <p:nvPr>
            <p:ph type="body" idx="1"/>
          </p:nvPr>
        </p:nvSpPr>
        <p:spPr>
          <a:xfrm>
            <a:off x="2389717" y="5367338"/>
            <a:ext cx="7315200" cy="804863"/>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None/>
              <a:defRPr sz="1400"/>
            </a:lvl1pPr>
            <a:lvl2pPr marL="914400" lvl="1" indent="-228600" algn="l">
              <a:lnSpc>
                <a:spcPct val="100000"/>
              </a:lnSpc>
              <a:spcBef>
                <a:spcPts val="1600"/>
              </a:spcBef>
              <a:spcAft>
                <a:spcPts val="0"/>
              </a:spcAft>
              <a:buSzPts val="1400"/>
              <a:buNone/>
              <a:defRPr sz="1200"/>
            </a:lvl2pPr>
            <a:lvl3pPr marL="1371600" lvl="2" indent="-228600" algn="l">
              <a:lnSpc>
                <a:spcPct val="100000"/>
              </a:lnSpc>
              <a:spcBef>
                <a:spcPts val="1600"/>
              </a:spcBef>
              <a:spcAft>
                <a:spcPts val="0"/>
              </a:spcAft>
              <a:buSzPts val="1400"/>
              <a:buNone/>
              <a:defRPr sz="1000"/>
            </a:lvl3pPr>
            <a:lvl4pPr marL="1828800" lvl="3" indent="-228600" algn="l">
              <a:lnSpc>
                <a:spcPct val="100000"/>
              </a:lnSpc>
              <a:spcBef>
                <a:spcPts val="1600"/>
              </a:spcBef>
              <a:spcAft>
                <a:spcPts val="0"/>
              </a:spcAft>
              <a:buSzPts val="1400"/>
              <a:buNone/>
              <a:defRPr sz="900"/>
            </a:lvl4pPr>
            <a:lvl5pPr marL="2286000" lvl="4" indent="-228600" algn="l">
              <a:lnSpc>
                <a:spcPct val="100000"/>
              </a:lnSpc>
              <a:spcBef>
                <a:spcPts val="1600"/>
              </a:spcBef>
              <a:spcAft>
                <a:spcPts val="0"/>
              </a:spcAft>
              <a:buSzPts val="1400"/>
              <a:buNone/>
              <a:defRPr sz="900"/>
            </a:lvl5pPr>
            <a:lvl6pPr marL="2743200" lvl="5" indent="-228600" algn="l">
              <a:lnSpc>
                <a:spcPct val="100000"/>
              </a:lnSpc>
              <a:spcBef>
                <a:spcPts val="1600"/>
              </a:spcBef>
              <a:spcAft>
                <a:spcPts val="0"/>
              </a:spcAft>
              <a:buSzPts val="1400"/>
              <a:buNone/>
              <a:defRPr sz="900"/>
            </a:lvl6pPr>
            <a:lvl7pPr marL="3200400" lvl="6" indent="-228600" algn="l">
              <a:lnSpc>
                <a:spcPct val="100000"/>
              </a:lnSpc>
              <a:spcBef>
                <a:spcPts val="1600"/>
              </a:spcBef>
              <a:spcAft>
                <a:spcPts val="0"/>
              </a:spcAft>
              <a:buSzPts val="1400"/>
              <a:buNone/>
              <a:defRPr sz="900"/>
            </a:lvl7pPr>
            <a:lvl8pPr marL="3657600" lvl="7" indent="-228600" algn="l">
              <a:lnSpc>
                <a:spcPct val="100000"/>
              </a:lnSpc>
              <a:spcBef>
                <a:spcPts val="1600"/>
              </a:spcBef>
              <a:spcAft>
                <a:spcPts val="0"/>
              </a:spcAft>
              <a:buSzPts val="1400"/>
              <a:buNone/>
              <a:defRPr sz="900"/>
            </a:lvl8pPr>
            <a:lvl9pPr marL="4114800" lvl="8" indent="-228600" algn="l">
              <a:lnSpc>
                <a:spcPct val="100000"/>
              </a:lnSpc>
              <a:spcBef>
                <a:spcPts val="1600"/>
              </a:spcBef>
              <a:spcAft>
                <a:spcPts val="1600"/>
              </a:spcAft>
              <a:buSzPts val="1400"/>
              <a:buNone/>
              <a:defRPr sz="900"/>
            </a:lvl9pPr>
          </a:lstStyle>
          <a:p>
            <a:endParaRPr/>
          </a:p>
        </p:txBody>
      </p:sp>
      <p:sp>
        <p:nvSpPr>
          <p:cNvPr id="105" name="Google Shape;105;p9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9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9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92886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7"/>
        <p:cNvGrpSpPr/>
        <p:nvPr/>
      </p:nvGrpSpPr>
      <p:grpSpPr>
        <a:xfrm>
          <a:off x="0" y="0"/>
          <a:ext cx="0" cy="0"/>
          <a:chOff x="0" y="0"/>
          <a:chExt cx="0" cy="0"/>
        </a:xfrm>
      </p:grpSpPr>
      <p:sp>
        <p:nvSpPr>
          <p:cNvPr id="118" name="Google Shape;118;p96"/>
          <p:cNvSpPr txBox="1">
            <a:spLocks noGrp="1"/>
          </p:cNvSpPr>
          <p:nvPr>
            <p:ph type="body" idx="1"/>
          </p:nvPr>
        </p:nvSpPr>
        <p:spPr>
          <a:xfrm>
            <a:off x="960000" y="1578400"/>
            <a:ext cx="10272000" cy="45596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Font typeface="Open Sans SemiBold"/>
              <a:buAutoNum type="arabicPeriod"/>
              <a:defRPr sz="1600"/>
            </a:lvl1pPr>
            <a:lvl2pPr marL="914400" lvl="1" indent="-304800" algn="l">
              <a:lnSpc>
                <a:spcPct val="100000"/>
              </a:lnSpc>
              <a:spcBef>
                <a:spcPts val="2133"/>
              </a:spcBef>
              <a:spcAft>
                <a:spcPts val="0"/>
              </a:spcAft>
              <a:buClr>
                <a:srgbClr val="434343"/>
              </a:buClr>
              <a:buSzPts val="1200"/>
              <a:buFont typeface="Roboto Condensed Light"/>
              <a:buAutoNum type="alphaLcPeriod"/>
              <a:defRPr/>
            </a:lvl2pPr>
            <a:lvl3pPr marL="1371600" lvl="2" indent="-317500" algn="l">
              <a:lnSpc>
                <a:spcPct val="100000"/>
              </a:lnSpc>
              <a:spcBef>
                <a:spcPts val="2133"/>
              </a:spcBef>
              <a:spcAft>
                <a:spcPts val="0"/>
              </a:spcAft>
              <a:buClr>
                <a:srgbClr val="434343"/>
              </a:buClr>
              <a:buSzPts val="1400"/>
              <a:buFont typeface="Roboto Condensed Light"/>
              <a:buAutoNum type="romanLcPeriod"/>
              <a:defRPr/>
            </a:lvl3pPr>
            <a:lvl4pPr marL="1828800" lvl="3" indent="-317500" algn="l">
              <a:lnSpc>
                <a:spcPct val="100000"/>
              </a:lnSpc>
              <a:spcBef>
                <a:spcPts val="2133"/>
              </a:spcBef>
              <a:spcAft>
                <a:spcPts val="0"/>
              </a:spcAft>
              <a:buClr>
                <a:srgbClr val="434343"/>
              </a:buClr>
              <a:buSzPts val="1400"/>
              <a:buFont typeface="Roboto Condensed Light"/>
              <a:buAutoNum type="arabicPeriod"/>
              <a:defRPr/>
            </a:lvl4pPr>
            <a:lvl5pPr marL="2286000" lvl="4" indent="-317500" algn="l">
              <a:lnSpc>
                <a:spcPct val="100000"/>
              </a:lnSpc>
              <a:spcBef>
                <a:spcPts val="2133"/>
              </a:spcBef>
              <a:spcAft>
                <a:spcPts val="0"/>
              </a:spcAft>
              <a:buClr>
                <a:srgbClr val="434343"/>
              </a:buClr>
              <a:buSzPts val="1400"/>
              <a:buFont typeface="Roboto Condensed Light"/>
              <a:buAutoNum type="alphaLcPeriod"/>
              <a:defRPr/>
            </a:lvl5pPr>
            <a:lvl6pPr marL="2743200" lvl="5" indent="-317500" algn="l">
              <a:lnSpc>
                <a:spcPct val="100000"/>
              </a:lnSpc>
              <a:spcBef>
                <a:spcPts val="2133"/>
              </a:spcBef>
              <a:spcAft>
                <a:spcPts val="0"/>
              </a:spcAft>
              <a:buClr>
                <a:srgbClr val="434343"/>
              </a:buClr>
              <a:buSzPts val="1400"/>
              <a:buFont typeface="Roboto Condensed Light"/>
              <a:buAutoNum type="romanLcPeriod"/>
              <a:defRPr/>
            </a:lvl6pPr>
            <a:lvl7pPr marL="3200400" lvl="6" indent="-317500" algn="l">
              <a:lnSpc>
                <a:spcPct val="100000"/>
              </a:lnSpc>
              <a:spcBef>
                <a:spcPts val="2133"/>
              </a:spcBef>
              <a:spcAft>
                <a:spcPts val="0"/>
              </a:spcAft>
              <a:buClr>
                <a:srgbClr val="434343"/>
              </a:buClr>
              <a:buSzPts val="1400"/>
              <a:buFont typeface="Roboto Condensed Light"/>
              <a:buAutoNum type="arabicPeriod"/>
              <a:defRPr/>
            </a:lvl7pPr>
            <a:lvl8pPr marL="3657600" lvl="7" indent="-317500" algn="l">
              <a:lnSpc>
                <a:spcPct val="100000"/>
              </a:lnSpc>
              <a:spcBef>
                <a:spcPts val="2133"/>
              </a:spcBef>
              <a:spcAft>
                <a:spcPts val="0"/>
              </a:spcAft>
              <a:buClr>
                <a:srgbClr val="434343"/>
              </a:buClr>
              <a:buSzPts val="1400"/>
              <a:buFont typeface="Roboto Condensed Light"/>
              <a:buAutoNum type="alphaLcPeriod"/>
              <a:defRPr/>
            </a:lvl8pPr>
            <a:lvl9pPr marL="4114800" lvl="8" indent="-317500" algn="l">
              <a:lnSpc>
                <a:spcPct val="100000"/>
              </a:lnSpc>
              <a:spcBef>
                <a:spcPts val="2133"/>
              </a:spcBef>
              <a:spcAft>
                <a:spcPts val="2133"/>
              </a:spcAft>
              <a:buClr>
                <a:srgbClr val="434343"/>
              </a:buClr>
              <a:buSzPts val="1400"/>
              <a:buFont typeface="Roboto Condensed Light"/>
              <a:buAutoNum type="romanLcPeriod"/>
              <a:defRPr/>
            </a:lvl9pPr>
          </a:lstStyle>
          <a:p>
            <a:endParaRPr/>
          </a:p>
        </p:txBody>
      </p:sp>
      <p:grpSp>
        <p:nvGrpSpPr>
          <p:cNvPr id="119" name="Google Shape;119;p96"/>
          <p:cNvGrpSpPr/>
          <p:nvPr/>
        </p:nvGrpSpPr>
        <p:grpSpPr>
          <a:xfrm rot="10800000">
            <a:off x="9425173" y="12"/>
            <a:ext cx="2766825" cy="3079022"/>
            <a:chOff x="6" y="2834274"/>
            <a:chExt cx="2075119" cy="2309266"/>
          </a:xfrm>
        </p:grpSpPr>
        <p:sp>
          <p:nvSpPr>
            <p:cNvPr id="120" name="Google Shape;120;p9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1" name="Google Shape;121;p9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2" name="Google Shape;122;p9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grpSp>
        <p:nvGrpSpPr>
          <p:cNvPr id="123" name="Google Shape;123;p96"/>
          <p:cNvGrpSpPr/>
          <p:nvPr/>
        </p:nvGrpSpPr>
        <p:grpSpPr>
          <a:xfrm rot="10800000">
            <a:off x="8" y="5165462"/>
            <a:ext cx="1521789" cy="1692593"/>
            <a:chOff x="8002655" y="8"/>
            <a:chExt cx="1141342" cy="1269445"/>
          </a:xfrm>
        </p:grpSpPr>
        <p:sp>
          <p:nvSpPr>
            <p:cNvPr id="124" name="Google Shape;124;p9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25" name="Google Shape;125;p9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26" name="Google Shape;126;p96"/>
          <p:cNvSpPr txBox="1">
            <a:spLocks noGrp="1"/>
          </p:cNvSpPr>
          <p:nvPr>
            <p:ph type="title"/>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extLst>
      <p:ext uri="{BB962C8B-B14F-4D97-AF65-F5344CB8AC3E}">
        <p14:creationId xmlns:p14="http://schemas.microsoft.com/office/powerpoint/2010/main" val="156944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955124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8"/>
        <p:cNvGrpSpPr/>
        <p:nvPr/>
      </p:nvGrpSpPr>
      <p:grpSpPr>
        <a:xfrm>
          <a:off x="0" y="0"/>
          <a:ext cx="0" cy="0"/>
          <a:chOff x="0" y="0"/>
          <a:chExt cx="0" cy="0"/>
        </a:xfrm>
      </p:grpSpPr>
    </p:spTree>
    <p:extLst>
      <p:ext uri="{BB962C8B-B14F-4D97-AF65-F5344CB8AC3E}">
        <p14:creationId xmlns:p14="http://schemas.microsoft.com/office/powerpoint/2010/main" val="41825194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9"/>
        <p:cNvGrpSpPr/>
        <p:nvPr/>
      </p:nvGrpSpPr>
      <p:grpSpPr>
        <a:xfrm>
          <a:off x="0" y="0"/>
          <a:ext cx="0" cy="0"/>
          <a:chOff x="0" y="0"/>
          <a:chExt cx="0" cy="0"/>
        </a:xfrm>
      </p:grpSpPr>
      <p:sp>
        <p:nvSpPr>
          <p:cNvPr id="140" name="Google Shape;140;p105"/>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41" name="Google Shape;141;p105"/>
          <p:cNvSpPr txBox="1">
            <a:spLocks noGrp="1"/>
          </p:cNvSpPr>
          <p:nvPr>
            <p:ph type="subTitle" idx="1"/>
          </p:nvPr>
        </p:nvSpPr>
        <p:spPr>
          <a:xfrm flipH="1">
            <a:off x="2199400" y="1790201"/>
            <a:ext cx="4379200" cy="83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2" name="Google Shape;142;p105"/>
          <p:cNvSpPr txBox="1">
            <a:spLocks noGrp="1"/>
          </p:cNvSpPr>
          <p:nvPr>
            <p:ph type="subTitle" idx="2"/>
          </p:nvPr>
        </p:nvSpPr>
        <p:spPr>
          <a:xfrm flipH="1">
            <a:off x="2199400" y="4176643"/>
            <a:ext cx="4379200" cy="85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3" name="Google Shape;143;p105"/>
          <p:cNvSpPr txBox="1">
            <a:spLocks noGrp="1"/>
          </p:cNvSpPr>
          <p:nvPr>
            <p:ph type="title"/>
          </p:nvPr>
        </p:nvSpPr>
        <p:spPr>
          <a:xfrm>
            <a:off x="993997" y="1677577"/>
            <a:ext cx="933600" cy="77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endParaRPr/>
          </a:p>
        </p:txBody>
      </p:sp>
      <p:sp>
        <p:nvSpPr>
          <p:cNvPr id="144" name="Google Shape;144;p105"/>
          <p:cNvSpPr txBox="1">
            <a:spLocks noGrp="1"/>
          </p:cNvSpPr>
          <p:nvPr>
            <p:ph type="subTitle" idx="3"/>
          </p:nvPr>
        </p:nvSpPr>
        <p:spPr>
          <a:xfrm flipH="1">
            <a:off x="2199400" y="2984801"/>
            <a:ext cx="4379200" cy="85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5" name="Google Shape;145;p105"/>
          <p:cNvSpPr txBox="1">
            <a:spLocks noGrp="1"/>
          </p:cNvSpPr>
          <p:nvPr>
            <p:ph type="subTitle" idx="4"/>
          </p:nvPr>
        </p:nvSpPr>
        <p:spPr>
          <a:xfrm flipH="1">
            <a:off x="2199596" y="1266283"/>
            <a:ext cx="3608400" cy="758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a:lnSpc>
                <a:spcPct val="100000"/>
              </a:lnSpc>
              <a:spcBef>
                <a:spcPts val="0"/>
              </a:spcBef>
              <a:spcAft>
                <a:spcPts val="0"/>
              </a:spcAft>
              <a:buSzPts val="1400"/>
              <a:buFont typeface="Oswald"/>
              <a:buNone/>
              <a:defRPr>
                <a:latin typeface="Oswald"/>
                <a:ea typeface="Oswald"/>
                <a:cs typeface="Oswald"/>
                <a:sym typeface="Oswald"/>
              </a:defRPr>
            </a:lvl2pPr>
            <a:lvl3pPr lvl="2" algn="ctr">
              <a:lnSpc>
                <a:spcPct val="100000"/>
              </a:lnSpc>
              <a:spcBef>
                <a:spcPts val="0"/>
              </a:spcBef>
              <a:spcAft>
                <a:spcPts val="0"/>
              </a:spcAft>
              <a:buSzPts val="1400"/>
              <a:buFont typeface="Oswald"/>
              <a:buNone/>
              <a:defRPr>
                <a:latin typeface="Oswald"/>
                <a:ea typeface="Oswald"/>
                <a:cs typeface="Oswald"/>
                <a:sym typeface="Oswald"/>
              </a:defRPr>
            </a:lvl3pPr>
            <a:lvl4pPr lvl="3" algn="ctr">
              <a:lnSpc>
                <a:spcPct val="100000"/>
              </a:lnSpc>
              <a:spcBef>
                <a:spcPts val="0"/>
              </a:spcBef>
              <a:spcAft>
                <a:spcPts val="0"/>
              </a:spcAft>
              <a:buSzPts val="1400"/>
              <a:buFont typeface="Oswald"/>
              <a:buNone/>
              <a:defRPr>
                <a:latin typeface="Oswald"/>
                <a:ea typeface="Oswald"/>
                <a:cs typeface="Oswald"/>
                <a:sym typeface="Oswald"/>
              </a:defRPr>
            </a:lvl4pPr>
            <a:lvl5pPr lvl="4" algn="ctr">
              <a:lnSpc>
                <a:spcPct val="100000"/>
              </a:lnSpc>
              <a:spcBef>
                <a:spcPts val="0"/>
              </a:spcBef>
              <a:spcAft>
                <a:spcPts val="0"/>
              </a:spcAft>
              <a:buSzPts val="1400"/>
              <a:buFont typeface="Oswald"/>
              <a:buNone/>
              <a:defRPr>
                <a:latin typeface="Oswald"/>
                <a:ea typeface="Oswald"/>
                <a:cs typeface="Oswald"/>
                <a:sym typeface="Oswald"/>
              </a:defRPr>
            </a:lvl5pPr>
            <a:lvl6pPr lvl="5" algn="ctr">
              <a:lnSpc>
                <a:spcPct val="100000"/>
              </a:lnSpc>
              <a:spcBef>
                <a:spcPts val="0"/>
              </a:spcBef>
              <a:spcAft>
                <a:spcPts val="0"/>
              </a:spcAft>
              <a:buSzPts val="1400"/>
              <a:buFont typeface="Oswald"/>
              <a:buNone/>
              <a:defRPr>
                <a:latin typeface="Oswald"/>
                <a:ea typeface="Oswald"/>
                <a:cs typeface="Oswald"/>
                <a:sym typeface="Oswald"/>
              </a:defRPr>
            </a:lvl6pPr>
            <a:lvl7pPr lvl="6" algn="ctr">
              <a:lnSpc>
                <a:spcPct val="100000"/>
              </a:lnSpc>
              <a:spcBef>
                <a:spcPts val="0"/>
              </a:spcBef>
              <a:spcAft>
                <a:spcPts val="0"/>
              </a:spcAft>
              <a:buSzPts val="1400"/>
              <a:buFont typeface="Oswald"/>
              <a:buNone/>
              <a:defRPr>
                <a:latin typeface="Oswald"/>
                <a:ea typeface="Oswald"/>
                <a:cs typeface="Oswald"/>
                <a:sym typeface="Oswald"/>
              </a:defRPr>
            </a:lvl7pPr>
            <a:lvl8pPr lvl="7" algn="ctr">
              <a:lnSpc>
                <a:spcPct val="100000"/>
              </a:lnSpc>
              <a:spcBef>
                <a:spcPts val="0"/>
              </a:spcBef>
              <a:spcAft>
                <a:spcPts val="0"/>
              </a:spcAft>
              <a:buSzPts val="1400"/>
              <a:buFont typeface="Oswald"/>
              <a:buNone/>
              <a:defRPr>
                <a:latin typeface="Oswald"/>
                <a:ea typeface="Oswald"/>
                <a:cs typeface="Oswald"/>
                <a:sym typeface="Oswald"/>
              </a:defRPr>
            </a:lvl8pPr>
            <a:lvl9pPr lvl="8" algn="ctr">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6" name="Google Shape;146;p105"/>
          <p:cNvSpPr txBox="1">
            <a:spLocks noGrp="1"/>
          </p:cNvSpPr>
          <p:nvPr>
            <p:ph type="subTitle" idx="5"/>
          </p:nvPr>
        </p:nvSpPr>
        <p:spPr>
          <a:xfrm flipH="1">
            <a:off x="2199600" y="3653244"/>
            <a:ext cx="3608400" cy="758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a:lnSpc>
                <a:spcPct val="100000"/>
              </a:lnSpc>
              <a:spcBef>
                <a:spcPts val="0"/>
              </a:spcBef>
              <a:spcAft>
                <a:spcPts val="0"/>
              </a:spcAft>
              <a:buSzPts val="1400"/>
              <a:buFont typeface="Oswald"/>
              <a:buNone/>
              <a:defRPr>
                <a:latin typeface="Oswald"/>
                <a:ea typeface="Oswald"/>
                <a:cs typeface="Oswald"/>
                <a:sym typeface="Oswald"/>
              </a:defRPr>
            </a:lvl2pPr>
            <a:lvl3pPr lvl="2" algn="ctr">
              <a:lnSpc>
                <a:spcPct val="100000"/>
              </a:lnSpc>
              <a:spcBef>
                <a:spcPts val="0"/>
              </a:spcBef>
              <a:spcAft>
                <a:spcPts val="0"/>
              </a:spcAft>
              <a:buSzPts val="1400"/>
              <a:buFont typeface="Oswald"/>
              <a:buNone/>
              <a:defRPr>
                <a:latin typeface="Oswald"/>
                <a:ea typeface="Oswald"/>
                <a:cs typeface="Oswald"/>
                <a:sym typeface="Oswald"/>
              </a:defRPr>
            </a:lvl3pPr>
            <a:lvl4pPr lvl="3" algn="ctr">
              <a:lnSpc>
                <a:spcPct val="100000"/>
              </a:lnSpc>
              <a:spcBef>
                <a:spcPts val="0"/>
              </a:spcBef>
              <a:spcAft>
                <a:spcPts val="0"/>
              </a:spcAft>
              <a:buSzPts val="1400"/>
              <a:buFont typeface="Oswald"/>
              <a:buNone/>
              <a:defRPr>
                <a:latin typeface="Oswald"/>
                <a:ea typeface="Oswald"/>
                <a:cs typeface="Oswald"/>
                <a:sym typeface="Oswald"/>
              </a:defRPr>
            </a:lvl4pPr>
            <a:lvl5pPr lvl="4" algn="ctr">
              <a:lnSpc>
                <a:spcPct val="100000"/>
              </a:lnSpc>
              <a:spcBef>
                <a:spcPts val="0"/>
              </a:spcBef>
              <a:spcAft>
                <a:spcPts val="0"/>
              </a:spcAft>
              <a:buSzPts val="1400"/>
              <a:buFont typeface="Oswald"/>
              <a:buNone/>
              <a:defRPr>
                <a:latin typeface="Oswald"/>
                <a:ea typeface="Oswald"/>
                <a:cs typeface="Oswald"/>
                <a:sym typeface="Oswald"/>
              </a:defRPr>
            </a:lvl5pPr>
            <a:lvl6pPr lvl="5" algn="ctr">
              <a:lnSpc>
                <a:spcPct val="100000"/>
              </a:lnSpc>
              <a:spcBef>
                <a:spcPts val="0"/>
              </a:spcBef>
              <a:spcAft>
                <a:spcPts val="0"/>
              </a:spcAft>
              <a:buSzPts val="1400"/>
              <a:buFont typeface="Oswald"/>
              <a:buNone/>
              <a:defRPr>
                <a:latin typeface="Oswald"/>
                <a:ea typeface="Oswald"/>
                <a:cs typeface="Oswald"/>
                <a:sym typeface="Oswald"/>
              </a:defRPr>
            </a:lvl6pPr>
            <a:lvl7pPr lvl="6" algn="ctr">
              <a:lnSpc>
                <a:spcPct val="100000"/>
              </a:lnSpc>
              <a:spcBef>
                <a:spcPts val="0"/>
              </a:spcBef>
              <a:spcAft>
                <a:spcPts val="0"/>
              </a:spcAft>
              <a:buSzPts val="1400"/>
              <a:buFont typeface="Oswald"/>
              <a:buNone/>
              <a:defRPr>
                <a:latin typeface="Oswald"/>
                <a:ea typeface="Oswald"/>
                <a:cs typeface="Oswald"/>
                <a:sym typeface="Oswald"/>
              </a:defRPr>
            </a:lvl7pPr>
            <a:lvl8pPr lvl="7" algn="ctr">
              <a:lnSpc>
                <a:spcPct val="100000"/>
              </a:lnSpc>
              <a:spcBef>
                <a:spcPts val="0"/>
              </a:spcBef>
              <a:spcAft>
                <a:spcPts val="0"/>
              </a:spcAft>
              <a:buSzPts val="1400"/>
              <a:buFont typeface="Oswald"/>
              <a:buNone/>
              <a:defRPr>
                <a:latin typeface="Oswald"/>
                <a:ea typeface="Oswald"/>
                <a:cs typeface="Oswald"/>
                <a:sym typeface="Oswald"/>
              </a:defRPr>
            </a:lvl8pPr>
            <a:lvl9pPr lvl="8" algn="ctr">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05"/>
          <p:cNvSpPr txBox="1">
            <a:spLocks noGrp="1"/>
          </p:cNvSpPr>
          <p:nvPr>
            <p:ph type="subTitle" idx="6"/>
          </p:nvPr>
        </p:nvSpPr>
        <p:spPr>
          <a:xfrm flipH="1">
            <a:off x="2199333" y="2459133"/>
            <a:ext cx="3608400" cy="758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a:lnSpc>
                <a:spcPct val="100000"/>
              </a:lnSpc>
              <a:spcBef>
                <a:spcPts val="0"/>
              </a:spcBef>
              <a:spcAft>
                <a:spcPts val="0"/>
              </a:spcAft>
              <a:buSzPts val="1400"/>
              <a:buFont typeface="Oswald"/>
              <a:buNone/>
              <a:defRPr>
                <a:latin typeface="Oswald"/>
                <a:ea typeface="Oswald"/>
                <a:cs typeface="Oswald"/>
                <a:sym typeface="Oswald"/>
              </a:defRPr>
            </a:lvl2pPr>
            <a:lvl3pPr lvl="2" algn="ctr">
              <a:lnSpc>
                <a:spcPct val="100000"/>
              </a:lnSpc>
              <a:spcBef>
                <a:spcPts val="0"/>
              </a:spcBef>
              <a:spcAft>
                <a:spcPts val="0"/>
              </a:spcAft>
              <a:buSzPts val="1400"/>
              <a:buFont typeface="Oswald"/>
              <a:buNone/>
              <a:defRPr>
                <a:latin typeface="Oswald"/>
                <a:ea typeface="Oswald"/>
                <a:cs typeface="Oswald"/>
                <a:sym typeface="Oswald"/>
              </a:defRPr>
            </a:lvl3pPr>
            <a:lvl4pPr lvl="3" algn="ctr">
              <a:lnSpc>
                <a:spcPct val="100000"/>
              </a:lnSpc>
              <a:spcBef>
                <a:spcPts val="0"/>
              </a:spcBef>
              <a:spcAft>
                <a:spcPts val="0"/>
              </a:spcAft>
              <a:buSzPts val="1400"/>
              <a:buFont typeface="Oswald"/>
              <a:buNone/>
              <a:defRPr>
                <a:latin typeface="Oswald"/>
                <a:ea typeface="Oswald"/>
                <a:cs typeface="Oswald"/>
                <a:sym typeface="Oswald"/>
              </a:defRPr>
            </a:lvl4pPr>
            <a:lvl5pPr lvl="4" algn="ctr">
              <a:lnSpc>
                <a:spcPct val="100000"/>
              </a:lnSpc>
              <a:spcBef>
                <a:spcPts val="0"/>
              </a:spcBef>
              <a:spcAft>
                <a:spcPts val="0"/>
              </a:spcAft>
              <a:buSzPts val="1400"/>
              <a:buFont typeface="Oswald"/>
              <a:buNone/>
              <a:defRPr>
                <a:latin typeface="Oswald"/>
                <a:ea typeface="Oswald"/>
                <a:cs typeface="Oswald"/>
                <a:sym typeface="Oswald"/>
              </a:defRPr>
            </a:lvl5pPr>
            <a:lvl6pPr lvl="5" algn="ctr">
              <a:lnSpc>
                <a:spcPct val="100000"/>
              </a:lnSpc>
              <a:spcBef>
                <a:spcPts val="0"/>
              </a:spcBef>
              <a:spcAft>
                <a:spcPts val="0"/>
              </a:spcAft>
              <a:buSzPts val="1400"/>
              <a:buFont typeface="Oswald"/>
              <a:buNone/>
              <a:defRPr>
                <a:latin typeface="Oswald"/>
                <a:ea typeface="Oswald"/>
                <a:cs typeface="Oswald"/>
                <a:sym typeface="Oswald"/>
              </a:defRPr>
            </a:lvl6pPr>
            <a:lvl7pPr lvl="6" algn="ctr">
              <a:lnSpc>
                <a:spcPct val="100000"/>
              </a:lnSpc>
              <a:spcBef>
                <a:spcPts val="0"/>
              </a:spcBef>
              <a:spcAft>
                <a:spcPts val="0"/>
              </a:spcAft>
              <a:buSzPts val="1400"/>
              <a:buFont typeface="Oswald"/>
              <a:buNone/>
              <a:defRPr>
                <a:latin typeface="Oswald"/>
                <a:ea typeface="Oswald"/>
                <a:cs typeface="Oswald"/>
                <a:sym typeface="Oswald"/>
              </a:defRPr>
            </a:lvl7pPr>
            <a:lvl8pPr lvl="7" algn="ctr">
              <a:lnSpc>
                <a:spcPct val="100000"/>
              </a:lnSpc>
              <a:spcBef>
                <a:spcPts val="0"/>
              </a:spcBef>
              <a:spcAft>
                <a:spcPts val="0"/>
              </a:spcAft>
              <a:buSzPts val="1400"/>
              <a:buFont typeface="Oswald"/>
              <a:buNone/>
              <a:defRPr>
                <a:latin typeface="Oswald"/>
                <a:ea typeface="Oswald"/>
                <a:cs typeface="Oswald"/>
                <a:sym typeface="Oswald"/>
              </a:defRPr>
            </a:lvl8pPr>
            <a:lvl9pPr lvl="8" algn="ctr">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8" name="Google Shape;148;p105"/>
          <p:cNvSpPr txBox="1">
            <a:spLocks noGrp="1"/>
          </p:cNvSpPr>
          <p:nvPr>
            <p:ph type="title" idx="7"/>
          </p:nvPr>
        </p:nvSpPr>
        <p:spPr>
          <a:xfrm>
            <a:off x="1044600" y="2985200"/>
            <a:ext cx="832400" cy="3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500"/>
              <a:buNone/>
              <a:defRPr sz="3200" b="0">
                <a:solidFill>
                  <a:schemeClr val="lt1"/>
                </a:solidFill>
              </a:defRPr>
            </a:lvl1pPr>
            <a:lvl2pPr lvl="1"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149" name="Google Shape;149;p105"/>
          <p:cNvSpPr txBox="1">
            <a:spLocks noGrp="1"/>
          </p:cNvSpPr>
          <p:nvPr>
            <p:ph type="title" idx="8"/>
          </p:nvPr>
        </p:nvSpPr>
        <p:spPr>
          <a:xfrm>
            <a:off x="1044600" y="4124667"/>
            <a:ext cx="832400" cy="47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500"/>
              <a:buNone/>
              <a:defRPr sz="3200" b="0">
                <a:solidFill>
                  <a:schemeClr val="lt1"/>
                </a:solidFill>
              </a:defRPr>
            </a:lvl1pPr>
            <a:lvl2pPr lvl="1"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150" name="Google Shape;150;p105"/>
          <p:cNvSpPr txBox="1">
            <a:spLocks noGrp="1"/>
          </p:cNvSpPr>
          <p:nvPr>
            <p:ph type="subTitle" idx="9"/>
          </p:nvPr>
        </p:nvSpPr>
        <p:spPr>
          <a:xfrm flipH="1">
            <a:off x="2199400" y="5355817"/>
            <a:ext cx="4379200" cy="85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1" name="Google Shape;151;p105"/>
          <p:cNvSpPr txBox="1">
            <a:spLocks noGrp="1"/>
          </p:cNvSpPr>
          <p:nvPr>
            <p:ph type="subTitle" idx="13"/>
          </p:nvPr>
        </p:nvSpPr>
        <p:spPr>
          <a:xfrm flipH="1">
            <a:off x="2199600" y="5047015"/>
            <a:ext cx="3608400" cy="544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a:lnSpc>
                <a:spcPct val="100000"/>
              </a:lnSpc>
              <a:spcBef>
                <a:spcPts val="0"/>
              </a:spcBef>
              <a:spcAft>
                <a:spcPts val="0"/>
              </a:spcAft>
              <a:buSzPts val="1400"/>
              <a:buFont typeface="Oswald"/>
              <a:buNone/>
              <a:defRPr>
                <a:latin typeface="Oswald"/>
                <a:ea typeface="Oswald"/>
                <a:cs typeface="Oswald"/>
                <a:sym typeface="Oswald"/>
              </a:defRPr>
            </a:lvl2pPr>
            <a:lvl3pPr lvl="2" algn="ctr">
              <a:lnSpc>
                <a:spcPct val="100000"/>
              </a:lnSpc>
              <a:spcBef>
                <a:spcPts val="0"/>
              </a:spcBef>
              <a:spcAft>
                <a:spcPts val="0"/>
              </a:spcAft>
              <a:buSzPts val="1400"/>
              <a:buFont typeface="Oswald"/>
              <a:buNone/>
              <a:defRPr>
                <a:latin typeface="Oswald"/>
                <a:ea typeface="Oswald"/>
                <a:cs typeface="Oswald"/>
                <a:sym typeface="Oswald"/>
              </a:defRPr>
            </a:lvl3pPr>
            <a:lvl4pPr lvl="3" algn="ctr">
              <a:lnSpc>
                <a:spcPct val="100000"/>
              </a:lnSpc>
              <a:spcBef>
                <a:spcPts val="0"/>
              </a:spcBef>
              <a:spcAft>
                <a:spcPts val="0"/>
              </a:spcAft>
              <a:buSzPts val="1400"/>
              <a:buFont typeface="Oswald"/>
              <a:buNone/>
              <a:defRPr>
                <a:latin typeface="Oswald"/>
                <a:ea typeface="Oswald"/>
                <a:cs typeface="Oswald"/>
                <a:sym typeface="Oswald"/>
              </a:defRPr>
            </a:lvl4pPr>
            <a:lvl5pPr lvl="4" algn="ctr">
              <a:lnSpc>
                <a:spcPct val="100000"/>
              </a:lnSpc>
              <a:spcBef>
                <a:spcPts val="0"/>
              </a:spcBef>
              <a:spcAft>
                <a:spcPts val="0"/>
              </a:spcAft>
              <a:buSzPts val="1400"/>
              <a:buFont typeface="Oswald"/>
              <a:buNone/>
              <a:defRPr>
                <a:latin typeface="Oswald"/>
                <a:ea typeface="Oswald"/>
                <a:cs typeface="Oswald"/>
                <a:sym typeface="Oswald"/>
              </a:defRPr>
            </a:lvl5pPr>
            <a:lvl6pPr lvl="5" algn="ctr">
              <a:lnSpc>
                <a:spcPct val="100000"/>
              </a:lnSpc>
              <a:spcBef>
                <a:spcPts val="0"/>
              </a:spcBef>
              <a:spcAft>
                <a:spcPts val="0"/>
              </a:spcAft>
              <a:buSzPts val="1400"/>
              <a:buFont typeface="Oswald"/>
              <a:buNone/>
              <a:defRPr>
                <a:latin typeface="Oswald"/>
                <a:ea typeface="Oswald"/>
                <a:cs typeface="Oswald"/>
                <a:sym typeface="Oswald"/>
              </a:defRPr>
            </a:lvl6pPr>
            <a:lvl7pPr lvl="6" algn="ctr">
              <a:lnSpc>
                <a:spcPct val="100000"/>
              </a:lnSpc>
              <a:spcBef>
                <a:spcPts val="0"/>
              </a:spcBef>
              <a:spcAft>
                <a:spcPts val="0"/>
              </a:spcAft>
              <a:buSzPts val="1400"/>
              <a:buFont typeface="Oswald"/>
              <a:buNone/>
              <a:defRPr>
                <a:latin typeface="Oswald"/>
                <a:ea typeface="Oswald"/>
                <a:cs typeface="Oswald"/>
                <a:sym typeface="Oswald"/>
              </a:defRPr>
            </a:lvl7pPr>
            <a:lvl8pPr lvl="7" algn="ctr">
              <a:lnSpc>
                <a:spcPct val="100000"/>
              </a:lnSpc>
              <a:spcBef>
                <a:spcPts val="0"/>
              </a:spcBef>
              <a:spcAft>
                <a:spcPts val="0"/>
              </a:spcAft>
              <a:buSzPts val="1400"/>
              <a:buFont typeface="Oswald"/>
              <a:buNone/>
              <a:defRPr>
                <a:latin typeface="Oswald"/>
                <a:ea typeface="Oswald"/>
                <a:cs typeface="Oswald"/>
                <a:sym typeface="Oswald"/>
              </a:defRPr>
            </a:lvl8pPr>
            <a:lvl9pPr lvl="8" algn="ctr">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52" name="Google Shape;152;p105"/>
          <p:cNvSpPr txBox="1">
            <a:spLocks noGrp="1"/>
          </p:cNvSpPr>
          <p:nvPr>
            <p:ph type="title" idx="14"/>
          </p:nvPr>
        </p:nvSpPr>
        <p:spPr>
          <a:xfrm>
            <a:off x="1044600" y="5347333"/>
            <a:ext cx="832400" cy="3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500"/>
              <a:buNone/>
              <a:defRPr sz="3200" b="0">
                <a:solidFill>
                  <a:schemeClr val="lt1"/>
                </a:solidFill>
              </a:defRPr>
            </a:lvl1pPr>
            <a:lvl2pPr lvl="1"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grpSp>
        <p:nvGrpSpPr>
          <p:cNvPr id="153" name="Google Shape;153;p105"/>
          <p:cNvGrpSpPr/>
          <p:nvPr/>
        </p:nvGrpSpPr>
        <p:grpSpPr>
          <a:xfrm>
            <a:off x="7137400" y="0"/>
            <a:ext cx="5876742" cy="6858107"/>
            <a:chOff x="5353050" y="0"/>
            <a:chExt cx="4407557" cy="5143580"/>
          </a:xfrm>
        </p:grpSpPr>
        <p:sp>
          <p:nvSpPr>
            <p:cNvPr id="154" name="Google Shape;154;p10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17"/>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5" name="Google Shape;155;p10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6" name="Google Shape;156;p10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5686"/>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7" name="Google Shape;157;p10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254"/>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158" name="Google Shape;158;p10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7647"/>
                  </a:srgbClr>
                </a:gs>
                <a:gs pos="100000">
                  <a:srgbClr val="114CA0">
                    <a:alpha val="28627"/>
                  </a:srgbClr>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grpSp>
      <p:sp>
        <p:nvSpPr>
          <p:cNvPr id="159" name="Google Shape;159;p105"/>
          <p:cNvSpPr txBox="1">
            <a:spLocks noGrp="1"/>
          </p:cNvSpPr>
          <p:nvPr>
            <p:ph type="title" idx="15"/>
          </p:nvPr>
        </p:nvSpPr>
        <p:spPr>
          <a:xfrm>
            <a:off x="813349" y="467463"/>
            <a:ext cx="9378000" cy="84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b="0"/>
            </a:lvl1pPr>
            <a:lvl2pPr lvl="1" algn="l">
              <a:lnSpc>
                <a:spcPct val="100000"/>
              </a:lnSpc>
              <a:spcBef>
                <a:spcPts val="0"/>
              </a:spcBef>
              <a:spcAft>
                <a:spcPts val="0"/>
              </a:spcAft>
              <a:buSzPts val="3000"/>
              <a:buNone/>
              <a:defRPr sz="4000" b="0"/>
            </a:lvl2pPr>
            <a:lvl3pPr lvl="2" algn="l">
              <a:lnSpc>
                <a:spcPct val="100000"/>
              </a:lnSpc>
              <a:spcBef>
                <a:spcPts val="0"/>
              </a:spcBef>
              <a:spcAft>
                <a:spcPts val="0"/>
              </a:spcAft>
              <a:buSzPts val="3000"/>
              <a:buNone/>
              <a:defRPr sz="4000" b="0"/>
            </a:lvl3pPr>
            <a:lvl4pPr lvl="3" algn="l">
              <a:lnSpc>
                <a:spcPct val="100000"/>
              </a:lnSpc>
              <a:spcBef>
                <a:spcPts val="0"/>
              </a:spcBef>
              <a:spcAft>
                <a:spcPts val="0"/>
              </a:spcAft>
              <a:buSzPts val="3000"/>
              <a:buNone/>
              <a:defRPr sz="4000" b="0"/>
            </a:lvl4pPr>
            <a:lvl5pPr lvl="4" algn="l">
              <a:lnSpc>
                <a:spcPct val="100000"/>
              </a:lnSpc>
              <a:spcBef>
                <a:spcPts val="0"/>
              </a:spcBef>
              <a:spcAft>
                <a:spcPts val="0"/>
              </a:spcAft>
              <a:buSzPts val="3000"/>
              <a:buNone/>
              <a:defRPr sz="4000" b="0"/>
            </a:lvl5pPr>
            <a:lvl6pPr lvl="5" algn="l">
              <a:lnSpc>
                <a:spcPct val="100000"/>
              </a:lnSpc>
              <a:spcBef>
                <a:spcPts val="0"/>
              </a:spcBef>
              <a:spcAft>
                <a:spcPts val="0"/>
              </a:spcAft>
              <a:buSzPts val="3000"/>
              <a:buNone/>
              <a:defRPr sz="4000" b="0"/>
            </a:lvl6pPr>
            <a:lvl7pPr lvl="6" algn="l">
              <a:lnSpc>
                <a:spcPct val="100000"/>
              </a:lnSpc>
              <a:spcBef>
                <a:spcPts val="0"/>
              </a:spcBef>
              <a:spcAft>
                <a:spcPts val="0"/>
              </a:spcAft>
              <a:buSzPts val="3000"/>
              <a:buNone/>
              <a:defRPr sz="4000" b="0"/>
            </a:lvl7pPr>
            <a:lvl8pPr lvl="7" algn="l">
              <a:lnSpc>
                <a:spcPct val="100000"/>
              </a:lnSpc>
              <a:spcBef>
                <a:spcPts val="0"/>
              </a:spcBef>
              <a:spcAft>
                <a:spcPts val="0"/>
              </a:spcAft>
              <a:buSzPts val="3000"/>
              <a:buNone/>
              <a:defRPr sz="4000" b="0"/>
            </a:lvl8pPr>
            <a:lvl9pPr lvl="8" algn="l">
              <a:lnSpc>
                <a:spcPct val="100000"/>
              </a:lnSpc>
              <a:spcBef>
                <a:spcPts val="0"/>
              </a:spcBef>
              <a:spcAft>
                <a:spcPts val="0"/>
              </a:spcAft>
              <a:buSzPts val="3000"/>
              <a:buNone/>
              <a:defRPr sz="4000" b="0"/>
            </a:lvl9pPr>
          </a:lstStyle>
          <a:p>
            <a:endParaRPr/>
          </a:p>
        </p:txBody>
      </p:sp>
    </p:spTree>
    <p:extLst>
      <p:ext uri="{BB962C8B-B14F-4D97-AF65-F5344CB8AC3E}">
        <p14:creationId xmlns:p14="http://schemas.microsoft.com/office/powerpoint/2010/main" val="3272150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007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217114" y="-36606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accent6">
                      <a:lumMod val="50000"/>
                    </a:schemeClr>
                  </a:solidFil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4000" b="1">
                <a:solidFill>
                  <a:schemeClr val="accent6">
                    <a:lumMod val="50000"/>
                  </a:schemeClr>
                </a:solidFill>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Tree>
    <p:extLst>
      <p:ext uri="{BB962C8B-B14F-4D97-AF65-F5344CB8AC3E}">
        <p14:creationId xmlns:p14="http://schemas.microsoft.com/office/powerpoint/2010/main" val="397113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45"/>
        <p:cNvGrpSpPr/>
        <p:nvPr/>
      </p:nvGrpSpPr>
      <p:grpSpPr>
        <a:xfrm>
          <a:off x="0" y="0"/>
          <a:ext cx="0" cy="0"/>
          <a:chOff x="0" y="0"/>
          <a:chExt cx="0" cy="0"/>
        </a:xfrm>
      </p:grpSpPr>
      <p:grpSp>
        <p:nvGrpSpPr>
          <p:cNvPr id="46" name="Google Shape;46;p5"/>
          <p:cNvGrpSpPr/>
          <p:nvPr/>
        </p:nvGrpSpPr>
        <p:grpSpPr>
          <a:xfrm>
            <a:off x="217114" y="-36606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accent6">
                      <a:lumMod val="50000"/>
                    </a:schemeClr>
                  </a:solidFil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en-US"/>
              <a:t>Click to edit Master title style</a:t>
            </a:r>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400">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solidFill>
                  <a:schemeClr val="accent6">
                    <a:lumMod val="50000"/>
                  </a:schemeClr>
                </a:solidFill>
              </a:defRPr>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r>
              <a:rPr lang="en-US"/>
              <a:t>Click to edit Master title style</a:t>
            </a:r>
            <a:endParaRPr dirty="0"/>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400">
                <a:solidFill>
                  <a:schemeClr val="accent6">
                    <a:lumMod val="50000"/>
                  </a:schemeClr>
                </a:solidFill>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dirty="0"/>
          </a:p>
        </p:txBody>
      </p:sp>
    </p:spTree>
    <p:extLst>
      <p:ext uri="{BB962C8B-B14F-4D97-AF65-F5344CB8AC3E}">
        <p14:creationId xmlns:p14="http://schemas.microsoft.com/office/powerpoint/2010/main" val="161534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21599693"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7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7"/>
          <p:cNvSpPr txBox="1">
            <a:spLocks noGrp="1"/>
          </p:cNvSpPr>
          <p:nvPr>
            <p:ph type="title"/>
          </p:nvPr>
        </p:nvSpPr>
        <p:spPr>
          <a:xfrm>
            <a:off x="513748" y="275814"/>
            <a:ext cx="7441531"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r>
              <a:rPr lang="en-US"/>
              <a:t>Click to edit Master title style</a:t>
            </a:r>
            <a:endParaRPr/>
          </a:p>
        </p:txBody>
      </p:sp>
    </p:spTree>
    <p:extLst>
      <p:ext uri="{BB962C8B-B14F-4D97-AF65-F5344CB8AC3E}">
        <p14:creationId xmlns:p14="http://schemas.microsoft.com/office/powerpoint/2010/main" val="1352192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2932209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164940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479704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401821" y="-30952"/>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463323" y="2464968"/>
            <a:ext cx="4418929" cy="2344873"/>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000" b="1">
                <a:solidFill>
                  <a:schemeClr val="accent6">
                    <a:lumMod val="50000"/>
                  </a:schemeClr>
                </a:solidFill>
                <a:latin typeface="+mj-lt"/>
              </a:defRPr>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r>
              <a:rPr lang="en-US" dirty="0"/>
              <a:t>Click to edit Master title style</a:t>
            </a:r>
            <a:endParaRPr dirty="0"/>
          </a:p>
        </p:txBody>
      </p:sp>
    </p:spTree>
    <p:extLst>
      <p:ext uri="{BB962C8B-B14F-4D97-AF65-F5344CB8AC3E}">
        <p14:creationId xmlns:p14="http://schemas.microsoft.com/office/powerpoint/2010/main" val="1195267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2000">
                <a:solidFill>
                  <a:srgbClr val="00045C"/>
                </a:solidFill>
                <a:latin typeface="Calibri" panose="020F0502020204030204" pitchFamily="34" charset="0"/>
                <a:cs typeface="Calibri" panose="020F0502020204030204" pitchFamily="34" charset="0"/>
              </a:defRPr>
            </a:lvl1pPr>
            <a:lvl2pPr>
              <a:defRPr sz="2000">
                <a:solidFill>
                  <a:srgbClr val="00045C"/>
                </a:solidFill>
                <a:latin typeface="Calibri" panose="020F0502020204030204" pitchFamily="34" charset="0"/>
                <a:cs typeface="Calibri" panose="020F0502020204030204" pitchFamily="34" charset="0"/>
              </a:defRPr>
            </a:lvl2pPr>
            <a:lvl3pPr>
              <a:defRPr sz="2000">
                <a:solidFill>
                  <a:srgbClr val="00045C"/>
                </a:solidFill>
                <a:latin typeface="Calibri" panose="020F0502020204030204" pitchFamily="34" charset="0"/>
                <a:cs typeface="Calibri" panose="020F0502020204030204" pitchFamily="34" charset="0"/>
              </a:defRPr>
            </a:lvl3pPr>
            <a:lvl4pPr>
              <a:defRPr sz="2000">
                <a:solidFill>
                  <a:srgbClr val="00045C"/>
                </a:solidFill>
                <a:latin typeface="Calibri" panose="020F0502020204030204" pitchFamily="34" charset="0"/>
                <a:cs typeface="Calibri" panose="020F0502020204030204" pitchFamily="34" charset="0"/>
              </a:defRPr>
            </a:lvl4pPr>
            <a:lvl5pPr>
              <a:defRPr sz="2000">
                <a:solidFill>
                  <a:srgbClr val="00045C"/>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cs typeface="Calibri" panose="020F0502020204030204" pitchFamily="34" charset="0"/>
              </a:defRPr>
            </a:lvl1pPr>
          </a:lstStyle>
          <a:p>
            <a:pPr>
              <a:defRPr/>
            </a:pPr>
            <a:fld id="{8C99BA3C-11EE-A64A-9641-95A331C24B48}" type="slidenum">
              <a:rPr lang="en-US" smtClean="0"/>
              <a:pPr>
                <a:defRPr/>
              </a:pPr>
              <a:t>‹#›</a:t>
            </a:fld>
            <a:endParaRPr lang="en-US"/>
          </a:p>
        </p:txBody>
      </p:sp>
    </p:spTree>
    <p:extLst>
      <p:ext uri="{BB962C8B-B14F-4D97-AF65-F5344CB8AC3E}">
        <p14:creationId xmlns:p14="http://schemas.microsoft.com/office/powerpoint/2010/main" val="3853608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328440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23763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482274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8495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373792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41058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92701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417841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8390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353002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35352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076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7339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3462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7334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320783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49990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785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742909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2983293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1001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6403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23525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253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749454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974873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02909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256355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707544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265162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79195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43834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290778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253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0766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564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248891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32307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99307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94924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11647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509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427586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45652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705642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56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00064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9350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497720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39205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0869557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46565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0310261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13914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385754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058946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700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44754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3053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748602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543460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44708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110373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7416836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075066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862077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7005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195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7431969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130759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775946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02176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455315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850403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85198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065615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520340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862295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86460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theme" Target="../theme/theme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theme" Target="../theme/theme4.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theme" Target="../theme/theme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theme" Target="../theme/theme6.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422420981"/>
      </p:ext>
    </p:extLst>
  </p:cSld>
  <p:clrMap bg1="lt1" tx1="dk1" bg2="dk2" tx2="lt2" accent1="accent1" accent2="accent2" accent3="accent3" accent4="accent4" accent5="accent5" accent6="accent6" hlink="hlink" folHlink="folHlink"/>
  <p:sldLayoutIdLst>
    <p:sldLayoutId id="2147483666" r:id="rId1"/>
    <p:sldLayoutId id="2147483656" r:id="rId2"/>
    <p:sldLayoutId id="2147483652" r:id="rId3"/>
    <p:sldLayoutId id="2147483888" r:id="rId4"/>
    <p:sldLayoutId id="2147483794" r:id="rId5"/>
    <p:sldLayoutId id="2147483795" r:id="rId6"/>
    <p:sldLayoutId id="2147483801" r:id="rId7"/>
    <p:sldLayoutId id="2147483803" r:id="rId8"/>
    <p:sldLayoutId id="2147483805" r:id="rId9"/>
    <p:sldLayoutId id="2147483807" r:id="rId10"/>
    <p:sldLayoutId id="2147483808" r:id="rId11"/>
    <p:sldLayoutId id="2147483810" r:id="rId12"/>
    <p:sldLayoutId id="2147483811" r:id="rId13"/>
    <p:sldLayoutId id="2147483812" r:id="rId14"/>
    <p:sldLayoutId id="2147483815" r:id="rId15"/>
    <p:sldLayoutId id="2147483816" r:id="rId16"/>
    <p:sldLayoutId id="2147483819" r:id="rId17"/>
    <p:sldLayoutId id="2147483926" r:id="rId18"/>
    <p:sldLayoutId id="2147483927" r:id="rId19"/>
    <p:sldLayoutId id="2147483929" r:id="rId20"/>
    <p:sldLayoutId id="2147483930" r:id="rId21"/>
    <p:sldLayoutId id="2147483932" r:id="rId22"/>
    <p:sldLayoutId id="2147483933" r:id="rId23"/>
    <p:sldLayoutId id="2147483934" r:id="rId24"/>
    <p:sldLayoutId id="2147483935" r:id="rId25"/>
    <p:sldLayoutId id="2147483936" r:id="rId26"/>
    <p:sldLayoutId id="2147483937"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060298418"/>
      </p:ext>
    </p:extLst>
  </p:cSld>
  <p:clrMap bg1="lt1" tx1="dk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889893086"/>
      </p:ext>
    </p:extLst>
  </p:cSld>
  <p:clrMap bg1="lt1" tx1="dk1" bg2="dk2" tx2="lt2" accent1="accent1" accent2="accent2" accent3="accent3" accent4="accent4" accent5="accent5" accent6="accent6" hlink="hlink" folHlink="folHlink"/>
  <p:sldLayoutIdLst>
    <p:sldLayoutId id="2147483939" r:id="rId1"/>
    <p:sldLayoutId id="2147483865"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920" r:id="rId26"/>
    <p:sldLayoutId id="214748386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14615684"/>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919" r:id="rId21"/>
    <p:sldLayoutId id="2147483889" r:id="rId22"/>
    <p:sldLayoutId id="2147483890" r:id="rId23"/>
    <p:sldLayoutId id="2147483891" r:id="rId24"/>
    <p:sldLayoutId id="214748389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94380452"/>
      </p:ext>
    </p:extLst>
  </p:cSld>
  <p:clrMap bg1="lt1" tx1="dk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0"/>
        <p:cNvGrpSpPr/>
        <p:nvPr/>
      </p:nvGrpSpPr>
      <p:grpSpPr>
        <a:xfrm>
          <a:off x="0" y="0"/>
          <a:ext cx="0" cy="0"/>
          <a:chOff x="0" y="0"/>
          <a:chExt cx="0" cy="0"/>
        </a:xfrm>
      </p:grpSpPr>
      <p:sp>
        <p:nvSpPr>
          <p:cNvPr id="161" name="Google Shape;161;p8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endParaRPr/>
          </a:p>
        </p:txBody>
      </p:sp>
      <p:sp>
        <p:nvSpPr>
          <p:cNvPr id="162" name="Google Shape;162;p8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93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endParaRPr/>
          </a:p>
        </p:txBody>
      </p:sp>
      <p:sp>
        <p:nvSpPr>
          <p:cNvPr id="11" name="Google Shape;11;p8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88808421"/>
      </p:ext>
    </p:extLst>
  </p:cSld>
  <p:clrMap bg1="lt1" tx1="dk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ucEAcIMkS0c?feature=oembed"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nepbis.org/wp-content/uploads/2020/08/ib-worksheets-2015-4-9.pdf&#8203;" TargetMode="External"/><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sebacademy.edc.org/tiered-fidelity-inventory-tfi-manual" TargetMode="External"/><Relationship Id="rId3" Type="http://schemas.openxmlformats.org/officeDocument/2006/relationships/hyperlink" Target="https://sebacademy.edc.org/supporting-and-responding-students-social-emotional-and-behavioral-needs-classrooms" TargetMode="External"/><Relationship Id="rId7" Type="http://schemas.openxmlformats.org/officeDocument/2006/relationships/hyperlink" Target="https://sebacademy.edc.org/vulnerable-decision-points-vdp-worksheet"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hyperlink" Target="https://www.youtube.com/watch?v=ucEAcIMkS0c" TargetMode="External"/><Relationship Id="rId11" Type="http://schemas.openxmlformats.org/officeDocument/2006/relationships/image" Target="../media/image3.png"/><Relationship Id="rId5" Type="http://schemas.openxmlformats.org/officeDocument/2006/relationships/hyperlink" Target="https://www.pbis.org/resource/supporting-and-responding-to-behavior-evidence-based-classroom-strategies-for-teachers" TargetMode="External"/><Relationship Id="rId10" Type="http://schemas.openxmlformats.org/officeDocument/2006/relationships/hyperlink" Target="https://sebacademy.edc.org/tfi-action-plan-template" TargetMode="External"/><Relationship Id="rId4" Type="http://schemas.openxmlformats.org/officeDocument/2006/relationships/hyperlink" Target="https://sebacademy.edc.org/swis-drill-down-worksheet" TargetMode="External"/><Relationship Id="rId9" Type="http://schemas.openxmlformats.org/officeDocument/2006/relationships/hyperlink" Target="https://sebacademy.edc.org/tfi-tier-1-quick-check-tip-sheet-scoring"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hyperlink" Target="https://www.pngall.com/stop-sign-png" TargetMode="External"/><Relationship Id="rId5" Type="http://schemas.openxmlformats.org/officeDocument/2006/relationships/diagramQuickStyle" Target="../diagrams/quickStyle11.xml"/><Relationship Id="rId10" Type="http://schemas.microsoft.com/office/2007/relationships/hdphoto" Target="../media/hdphoto1.wdp"/><Relationship Id="rId4" Type="http://schemas.openxmlformats.org/officeDocument/2006/relationships/diagramLayout" Target="../diagrams/layout11.xml"/><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3" Type="http://schemas.openxmlformats.org/officeDocument/2006/relationships/hyperlink" Target="file:///C:\Users\jdaily\Documents\Universal%20Trainings\Universal%20New%20Team%20Training%20Days%201%20&amp;%202\Univ%20Day%201%20&amp;%202%20Examples%20JKD\Day%201\Discipline%20Process%20Flowchart%20Template%20Midwest%20PBIS.pdf"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8" Type="http://schemas.openxmlformats.org/officeDocument/2006/relationships/hyperlink" Target="file:///C:\Users\jdaily\Documents\Universal%20Trainings\Universal%20New%20Team%20Training%20Days%201%20&amp;%202\Univ%20Day%201%20&amp;%202%20Examples%20JKD\Day%201\Discipline%20Process%20Flowchart%20Template%20Midwest%20PBIS.pdf" TargetMode="Externa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34.png"/><Relationship Id="rId4" Type="http://schemas.openxmlformats.org/officeDocument/2006/relationships/diagramLayout" Target="../diagrams/layout17.xml"/><Relationship Id="rId9"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hyperlink" Target="file:///C:\Users\jdaily\Documents\Universal%20Trainings\Universal%20New%20Team%20Training%20Days%201%20&amp;%202\Univ%20Day%201%20&amp;%202%20Examples%20JKD\Day%201\Discipline%20Process%20Flowchart%20Template%20Midwest%20PBIS.pdf" TargetMode="External"/><Relationship Id="rId7" Type="http://schemas.openxmlformats.org/officeDocument/2006/relationships/diagramQuickStyle" Target="../diagrams/quickStyle20.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Layout" Target="../diagrams/layout20.xml"/><Relationship Id="rId5" Type="http://schemas.openxmlformats.org/officeDocument/2006/relationships/diagramData" Target="../diagrams/data20.xml"/><Relationship Id="rId10" Type="http://schemas.openxmlformats.org/officeDocument/2006/relationships/image" Target="../media/image34.png"/><Relationship Id="rId4" Type="http://schemas.openxmlformats.org/officeDocument/2006/relationships/image" Target="../media/image33.png"/><Relationship Id="rId9" Type="http://schemas.microsoft.com/office/2007/relationships/diagramDrawing" Target="../diagrams/drawing2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openxmlformats.org/officeDocument/2006/relationships/hyperlink" Target="file:///C:\Users\jdaily\Documents\Universal%20Trainings\Universal%20New%20Team%20Training%20Days%201%20&amp;%202\Univ%20Day%201%20&amp;%202%20Examples%20JKD\Day%201\Discipline%20Process%20Flowchart%20Template%20Midwest%20PBIS.pdf" TargetMode="External"/><Relationship Id="rId7" Type="http://schemas.openxmlformats.org/officeDocument/2006/relationships/diagramLayout" Target="../diagrams/layout22.xml"/><Relationship Id="rId2" Type="http://schemas.openxmlformats.org/officeDocument/2006/relationships/notesSlide" Target="../notesSlides/notesSlide42.xml"/><Relationship Id="rId1" Type="http://schemas.openxmlformats.org/officeDocument/2006/relationships/slideLayout" Target="../slideLayouts/slideLayout20.xml"/><Relationship Id="rId6" Type="http://schemas.openxmlformats.org/officeDocument/2006/relationships/diagramData" Target="../diagrams/data22.xml"/><Relationship Id="rId5" Type="http://schemas.openxmlformats.org/officeDocument/2006/relationships/image" Target="../media/image34.png"/><Relationship Id="rId10" Type="http://schemas.microsoft.com/office/2007/relationships/diagramDrawing" Target="../diagrams/drawing22.xml"/><Relationship Id="rId4" Type="http://schemas.openxmlformats.org/officeDocument/2006/relationships/image" Target="../media/image33.png"/><Relationship Id="rId9" Type="http://schemas.openxmlformats.org/officeDocument/2006/relationships/diagramColors" Target="../diagrams/colors2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2.xml.rels><?xml version="1.0" encoding="UTF-8" standalone="yes"?>
<Relationships xmlns="http://schemas.openxmlformats.org/package/2006/relationships"><Relationship Id="rId3" Type="http://schemas.openxmlformats.org/officeDocument/2006/relationships/hyperlink" Target="http://www.pngall.com/calendar-png" TargetMode="External"/><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54.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9.xml"/><Relationship Id="rId1" Type="http://schemas.openxmlformats.org/officeDocument/2006/relationships/slideLayout" Target="../slideLayouts/slideLayout26.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diagramData" Target="../diagrams/data29.xml"/><Relationship Id="rId18" Type="http://schemas.openxmlformats.org/officeDocument/2006/relationships/diagramData" Target="../diagrams/data30.xml"/><Relationship Id="rId3" Type="http://schemas.openxmlformats.org/officeDocument/2006/relationships/diagramData" Target="../diagrams/data27.xml"/><Relationship Id="rId21" Type="http://schemas.openxmlformats.org/officeDocument/2006/relationships/diagramColors" Target="../diagrams/colors30.xml"/><Relationship Id="rId7" Type="http://schemas.microsoft.com/office/2007/relationships/diagramDrawing" Target="../diagrams/drawing27.xml"/><Relationship Id="rId12" Type="http://schemas.microsoft.com/office/2007/relationships/diagramDrawing" Target="../diagrams/drawing28.xml"/><Relationship Id="rId17" Type="http://schemas.microsoft.com/office/2007/relationships/diagramDrawing" Target="../diagrams/drawing29.xml"/><Relationship Id="rId2" Type="http://schemas.openxmlformats.org/officeDocument/2006/relationships/notesSlide" Target="../notesSlides/notesSlide50.xml"/><Relationship Id="rId16" Type="http://schemas.openxmlformats.org/officeDocument/2006/relationships/diagramColors" Target="../diagrams/colors29.xml"/><Relationship Id="rId20" Type="http://schemas.openxmlformats.org/officeDocument/2006/relationships/diagramQuickStyle" Target="../diagrams/quickStyle30.xml"/><Relationship Id="rId1" Type="http://schemas.openxmlformats.org/officeDocument/2006/relationships/slideLayout" Target="../slideLayouts/slideLayout26.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5" Type="http://schemas.openxmlformats.org/officeDocument/2006/relationships/diagramQuickStyle" Target="../diagrams/quickStyle29.xml"/><Relationship Id="rId10" Type="http://schemas.openxmlformats.org/officeDocument/2006/relationships/diagramQuickStyle" Target="../diagrams/quickStyle28.xml"/><Relationship Id="rId19" Type="http://schemas.openxmlformats.org/officeDocument/2006/relationships/diagramLayout" Target="../diagrams/layout30.xml"/><Relationship Id="rId4" Type="http://schemas.openxmlformats.org/officeDocument/2006/relationships/diagramLayout" Target="../diagrams/layout27.xml"/><Relationship Id="rId9" Type="http://schemas.openxmlformats.org/officeDocument/2006/relationships/diagramLayout" Target="../diagrams/layout28.xml"/><Relationship Id="rId14" Type="http://schemas.openxmlformats.org/officeDocument/2006/relationships/diagramLayout" Target="../diagrams/layout29.xml"/><Relationship Id="rId22" Type="http://schemas.microsoft.com/office/2007/relationships/diagramDrawing" Target="../diagrams/drawing3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52.xml"/><Relationship Id="rId1" Type="http://schemas.openxmlformats.org/officeDocument/2006/relationships/slideLayout" Target="../slideLayouts/slideLayout21.xml"/><Relationship Id="rId4" Type="http://schemas.openxmlformats.org/officeDocument/2006/relationships/image" Target="../media/image50.tiff"/></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55.xml"/><Relationship Id="rId1" Type="http://schemas.openxmlformats.org/officeDocument/2006/relationships/slideLayout" Target="../slideLayouts/slideLayout27.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66.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pn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27.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png"/><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jpeg"/><Relationship Id="rId1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hyperlink" Target="https://screencast-o-matic.com/watch/cFit08FLSx" TargetMode="External"/><Relationship Id="rId2" Type="http://schemas.openxmlformats.org/officeDocument/2006/relationships/notesSlide" Target="../notesSlides/notesSlide57.xml"/><Relationship Id="rId1" Type="http://schemas.openxmlformats.org/officeDocument/2006/relationships/slideLayout" Target="../slideLayouts/slideLayout27.xml"/><Relationship Id="rId4" Type="http://schemas.openxmlformats.org/officeDocument/2006/relationships/image" Target="../media/image65.png"/></Relationships>
</file>

<file path=ppt/slides/_rels/slide68.xml.rels><?xml version="1.0" encoding="UTF-8" standalone="yes"?>
<Relationships xmlns="http://schemas.openxmlformats.org/package/2006/relationships"><Relationship Id="rId3" Type="http://schemas.openxmlformats.org/officeDocument/2006/relationships/hyperlink" Target="https://screencast-o-matic.com/watch/cFit08FLSx" TargetMode="External"/><Relationship Id="rId2" Type="http://schemas.openxmlformats.org/officeDocument/2006/relationships/notesSlide" Target="../notesSlides/notesSlide58.xml"/><Relationship Id="rId1" Type="http://schemas.openxmlformats.org/officeDocument/2006/relationships/slideLayout" Target="../slideLayouts/slideLayout157.xml"/><Relationship Id="rId5" Type="http://schemas.openxmlformats.org/officeDocument/2006/relationships/image" Target="../media/image67.png"/><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hyperlink" Target="https://screencast-o-matic.com/watch/cFit08FLSx" TargetMode="External"/><Relationship Id="rId2" Type="http://schemas.openxmlformats.org/officeDocument/2006/relationships/notesSlide" Target="../notesSlides/notesSlide59.xml"/><Relationship Id="rId1" Type="http://schemas.openxmlformats.org/officeDocument/2006/relationships/slideLayout" Target="../slideLayouts/slideLayout157.xml"/><Relationship Id="rId5" Type="http://schemas.openxmlformats.org/officeDocument/2006/relationships/image" Target="../media/image69.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support.microsoft.com/en-us/office/create-a-pivotchart-c1b1e057-6990-4c38-b52b-8255538e7b1c" TargetMode="External"/><Relationship Id="rId2" Type="http://schemas.openxmlformats.org/officeDocument/2006/relationships/notesSlide" Target="../notesSlides/notesSlide60.xml"/><Relationship Id="rId1" Type="http://schemas.openxmlformats.org/officeDocument/2006/relationships/slideLayout" Target="../slideLayouts/slideLayout2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3.xml"/><Relationship Id="rId1" Type="http://schemas.openxmlformats.org/officeDocument/2006/relationships/slideLayout" Target="../slideLayouts/slideLayout27.xml"/><Relationship Id="rId5" Type="http://schemas.openxmlformats.org/officeDocument/2006/relationships/image" Target="../media/image76.png"/><Relationship Id="rId4" Type="http://schemas.openxmlformats.org/officeDocument/2006/relationships/image" Target="../media/image7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65.xml"/><Relationship Id="rId1" Type="http://schemas.openxmlformats.org/officeDocument/2006/relationships/slideLayout" Target="../slideLayouts/slideLayout2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6.xml"/><Relationship Id="rId1" Type="http://schemas.openxmlformats.org/officeDocument/2006/relationships/slideLayout" Target="../slideLayouts/slideLayout27.xml"/><Relationship Id="rId4" Type="http://schemas.openxmlformats.org/officeDocument/2006/relationships/image" Target="../media/image7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0.xml"/><Relationship Id="rId1" Type="http://schemas.openxmlformats.org/officeDocument/2006/relationships/slideLayout" Target="../slideLayouts/slideLayout22.xml"/><Relationship Id="rId6" Type="http://schemas.openxmlformats.org/officeDocument/2006/relationships/image" Target="../media/image80.png"/><Relationship Id="rId5" Type="http://schemas.openxmlformats.org/officeDocument/2006/relationships/image" Target="../media/image83.png"/><Relationship Id="rId4" Type="http://schemas.openxmlformats.org/officeDocument/2006/relationships/image" Target="../media/image82.png"/></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1.xml"/><Relationship Id="rId1" Type="http://schemas.openxmlformats.org/officeDocument/2006/relationships/slideLayout" Target="../slideLayouts/slideLayout22.xml"/><Relationship Id="rId5" Type="http://schemas.openxmlformats.org/officeDocument/2006/relationships/image" Target="../media/image80.png"/><Relationship Id="rId4" Type="http://schemas.openxmlformats.org/officeDocument/2006/relationships/image" Target="../media/image82.png"/></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2.xml"/><Relationship Id="rId1" Type="http://schemas.openxmlformats.org/officeDocument/2006/relationships/slideLayout" Target="../slideLayouts/slideLayout22.xml"/><Relationship Id="rId4" Type="http://schemas.openxmlformats.org/officeDocument/2006/relationships/image" Target="../media/image80.png"/></Relationships>
</file>

<file path=ppt/slides/_rels/slide83.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73.xml"/><Relationship Id="rId1" Type="http://schemas.openxmlformats.org/officeDocument/2006/relationships/slideLayout" Target="../slideLayouts/slideLayout110.xml"/><Relationship Id="rId4" Type="http://schemas.openxmlformats.org/officeDocument/2006/relationships/image" Target="../media/image86.png"/></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104.xml"/><Relationship Id="rId4" Type="http://schemas.openxmlformats.org/officeDocument/2006/relationships/image" Target="../media/image79.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hyperlink" Target="https://sebacademy.edc.org/tfi-action-plan-template" TargetMode="External"/><Relationship Id="rId2" Type="http://schemas.openxmlformats.org/officeDocument/2006/relationships/notesSlide" Target="../notesSlides/notesSlide76.xml"/><Relationship Id="rId1" Type="http://schemas.openxmlformats.org/officeDocument/2006/relationships/slideLayout" Target="../slideLayouts/slideLayout5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78.xml"/><Relationship Id="rId1" Type="http://schemas.openxmlformats.org/officeDocument/2006/relationships/slideLayout" Target="../slideLayouts/slideLayout3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89.xml.rels><?xml version="1.0" encoding="UTF-8" standalone="yes"?>
<Relationships xmlns="http://schemas.openxmlformats.org/package/2006/relationships"><Relationship Id="rId8" Type="http://schemas.openxmlformats.org/officeDocument/2006/relationships/hyperlink" Target="https://sebacademy.edc.org/vulnerable-decision-points-vdp-worksheet" TargetMode="External"/><Relationship Id="rId3" Type="http://schemas.openxmlformats.org/officeDocument/2006/relationships/hyperlink" Target="https://sebacademy.edc.org/supporting-and-responding-students-social-emotional-and-behavioral-needs-classrooms" TargetMode="External"/><Relationship Id="rId7" Type="http://schemas.openxmlformats.org/officeDocument/2006/relationships/hyperlink" Target="https://www.youtube.com/watch?v=ucEAcIMkS0c" TargetMode="External"/><Relationship Id="rId12"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38.xml"/><Relationship Id="rId6" Type="http://schemas.openxmlformats.org/officeDocument/2006/relationships/hyperlink" Target="https://www.pbis.org/resource/supporting-and-responding-to-behavior-evidence-based-classroom-strategies-for-teachers" TargetMode="External"/><Relationship Id="rId11" Type="http://schemas.openxmlformats.org/officeDocument/2006/relationships/hyperlink" Target="https://sebacademy.edc.org/tfi-action-plan-template" TargetMode="External"/><Relationship Id="rId5" Type="http://schemas.openxmlformats.org/officeDocument/2006/relationships/hyperlink" Target="https://sebacademy.edc.org/swis-drill-down-worksheet" TargetMode="External"/><Relationship Id="rId10" Type="http://schemas.openxmlformats.org/officeDocument/2006/relationships/hyperlink" Target="https://sebacademy.edc.org/tfi-tier-1-quick-check-tip-sheet-scoring" TargetMode="External"/><Relationship Id="rId4" Type="http://schemas.openxmlformats.org/officeDocument/2006/relationships/hyperlink" Target="https://nepbis.org/classroom-pbis/" TargetMode="External"/><Relationship Id="rId9" Type="http://schemas.openxmlformats.org/officeDocument/2006/relationships/hyperlink" Target="https://sebacademy.edc.org/tiered-fidelity-inventory-tfi-manual"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0.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Team Training</a:t>
            </a:r>
            <a:br>
              <a:rPr lang="en-US" sz="4267" dirty="0">
                <a:latin typeface="Arial" panose="020B0604020202020204" pitchFamily="34" charset="0"/>
                <a:cs typeface="Arial" panose="020B0604020202020204" pitchFamily="34" charset="0"/>
              </a:rPr>
            </a:br>
            <a:r>
              <a:rPr lang="en-US" sz="3733" dirty="0">
                <a:solidFill>
                  <a:srgbClr val="5CEF39"/>
                </a:solidFill>
                <a:latin typeface="Arial" panose="020B0604020202020204" pitchFamily="34" charset="0"/>
                <a:cs typeface="Arial" panose="020B0604020202020204" pitchFamily="34" charset="0"/>
              </a:rPr>
              <a:t>Year 2:  January 2023</a:t>
            </a:r>
            <a:endParaRPr lang="en-US" sz="4267" dirty="0">
              <a:solidFill>
                <a:srgbClr val="5CEF39"/>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439027" y="4141586"/>
            <a:ext cx="6946342" cy="1291281"/>
          </a:xfrm>
          <a:prstGeom prst="rect">
            <a:avLst/>
          </a:prstGeom>
        </p:spPr>
        <p:txBody>
          <a:bodyPr spcFirstLastPara="1" wrap="square" lIns="121900" tIns="121900" rIns="121900" bIns="121900" anchor="t" anchorCtr="0">
            <a:noAutofit/>
          </a:bodyPr>
          <a:lstStyle/>
          <a:p>
            <a:pPr marL="0" indent="0"/>
            <a:r>
              <a:rPr lang="en" sz="3200" i="1" dirty="0">
                <a:latin typeface="Arial" panose="020B0604020202020204" pitchFamily="34" charset="0"/>
                <a:cs typeface="Arial" panose="020B0604020202020204" pitchFamily="34" charset="0"/>
              </a:rPr>
              <a:t>Insert trainer names here</a:t>
            </a:r>
            <a:endParaRPr lang="en" sz="1867" i="1"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ED4202-1E41-8F4B-AA0C-56B1323AC4A4}"/>
              </a:ext>
            </a:extLst>
          </p:cNvPr>
          <p:cNvSpPr>
            <a:spLocks noGrp="1"/>
          </p:cNvSpPr>
          <p:nvPr>
            <p:ph type="title"/>
          </p:nvPr>
        </p:nvSpPr>
        <p:spPr>
          <a:xfrm>
            <a:off x="398208" y="415298"/>
            <a:ext cx="7441531" cy="845600"/>
          </a:xfrm>
        </p:spPr>
        <p:txBody>
          <a:bodyPr/>
          <a:lstStyle/>
          <a:p>
            <a:pPr algn="l"/>
            <a:r>
              <a:rPr lang="en-US" dirty="0">
                <a:solidFill>
                  <a:schemeClr val="bg1"/>
                </a:solidFill>
              </a:rPr>
              <a:t>All behavior serves a function...</a:t>
            </a:r>
          </a:p>
        </p:txBody>
      </p:sp>
      <p:graphicFrame>
        <p:nvGraphicFramePr>
          <p:cNvPr id="6" name="Diagram 5">
            <a:extLst>
              <a:ext uri="{FF2B5EF4-FFF2-40B4-BE49-F238E27FC236}">
                <a16:creationId xmlns:a16="http://schemas.microsoft.com/office/drawing/2014/main" id="{C0230508-9998-0348-8990-5A47C75E8584}"/>
              </a:ext>
            </a:extLst>
          </p:cNvPr>
          <p:cNvGraphicFramePr/>
          <p:nvPr/>
        </p:nvGraphicFramePr>
        <p:xfrm>
          <a:off x="398208" y="1696065"/>
          <a:ext cx="11009940" cy="4026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CBB43AB4-B844-0143-841B-872DE5496D38}"/>
              </a:ext>
            </a:extLst>
          </p:cNvPr>
          <p:cNvSpPr txBox="1">
            <a:spLocks noChangeArrowheads="1"/>
          </p:cNvSpPr>
          <p:nvPr/>
        </p:nvSpPr>
        <p:spPr>
          <a:xfrm>
            <a:off x="1009929" y="6011892"/>
            <a:ext cx="9786498" cy="795020"/>
          </a:xfrm>
          <a:prstGeom prst="rect">
            <a:avLst/>
          </a:prstGeom>
          <a:noFill/>
          <a:ln w="38100" cap="flat" cmpd="sng" algn="ctr">
            <a:noFill/>
            <a:prstDash val="solid"/>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Char char="●"/>
              <a:defRPr sz="2400" b="0" i="0" u="none" strike="noStrike" cap="none">
                <a:solidFill>
                  <a:schemeClr val="lt1"/>
                </a:solidFill>
                <a:latin typeface="Hind Vadodara"/>
                <a:ea typeface="Hind Vadodara"/>
                <a:cs typeface="Hind Vadodara"/>
                <a:sym typeface="Hind Vadodara"/>
              </a:defRPr>
            </a:lvl1pPr>
            <a:lvl2pPr marL="914400" marR="0" lvl="1"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2pPr>
            <a:lvl3pPr marL="1371600" marR="0" lvl="2"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3pPr>
            <a:lvl4pPr marL="1828800" marR="0" lvl="3"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4pPr>
            <a:lvl5pPr marL="2286000" marR="0" lvl="4"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5pPr>
            <a:lvl6pPr marL="2743200" marR="0" lvl="5"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6pPr>
            <a:lvl7pPr marL="3200400" marR="0" lvl="6"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7pPr>
            <a:lvl8pPr marL="3657600" marR="0" lvl="7" indent="-317500" algn="l" rtl="0" eaLnBrk="1" hangingPunct="1">
              <a:lnSpc>
                <a:spcPct val="100000"/>
              </a:lnSpc>
              <a:spcBef>
                <a:spcPts val="1600"/>
              </a:spcBef>
              <a:spcAft>
                <a:spcPts val="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8pPr>
            <a:lvl9pPr marL="4114800" marR="0" lvl="8" indent="-317500" algn="l" rtl="0" eaLnBrk="1" hangingPunct="1">
              <a:lnSpc>
                <a:spcPct val="100000"/>
              </a:lnSpc>
              <a:spcBef>
                <a:spcPts val="1600"/>
              </a:spcBef>
              <a:spcAft>
                <a:spcPts val="1600"/>
              </a:spcAft>
              <a:buClr>
                <a:schemeClr val="lt1"/>
              </a:buClr>
              <a:buSzPts val="1400"/>
              <a:buFont typeface="Hind Vadodara"/>
              <a:buChar char="■"/>
              <a:defRPr sz="1867" b="0" i="0" u="none" strike="noStrike" cap="none">
                <a:solidFill>
                  <a:schemeClr val="lt1"/>
                </a:solidFill>
                <a:latin typeface="Hind Vadodara"/>
                <a:ea typeface="Hind Vadodara"/>
                <a:cs typeface="Hind Vadodara"/>
                <a:sym typeface="Hind Vadodara"/>
              </a:defRPr>
            </a:lvl9pPr>
          </a:lstStyle>
          <a:p>
            <a:pPr>
              <a:buFontTx/>
              <a:buNone/>
            </a:pPr>
            <a:r>
              <a:rPr lang="en-US" sz="3200" b="1" kern="0" dirty="0">
                <a:solidFill>
                  <a:schemeClr val="bg1"/>
                </a:solidFill>
                <a:latin typeface="Calibri" panose="020F0502020204030204" pitchFamily="34" charset="0"/>
                <a:cs typeface="Calibri" panose="020F0502020204030204" pitchFamily="34" charset="0"/>
              </a:rPr>
              <a:t>	“Function” </a:t>
            </a:r>
            <a:r>
              <a:rPr lang="en-US" sz="3000" kern="0" dirty="0">
                <a:solidFill>
                  <a:schemeClr val="bg1"/>
                </a:solidFill>
                <a:latin typeface="Calibri" panose="020F0502020204030204" pitchFamily="34" charset="0"/>
                <a:cs typeface="Calibri" panose="020F0502020204030204" pitchFamily="34" charset="0"/>
              </a:rPr>
              <a:t>= outcome, result, purpose, consequence</a:t>
            </a:r>
          </a:p>
        </p:txBody>
      </p:sp>
    </p:spTree>
    <p:extLst>
      <p:ext uri="{BB962C8B-B14F-4D97-AF65-F5344CB8AC3E}">
        <p14:creationId xmlns:p14="http://schemas.microsoft.com/office/powerpoint/2010/main" val="3680143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5796"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a:spLocks noChangeArrowheads="1"/>
          </p:cNvSpPr>
          <p:nvPr/>
        </p:nvSpPr>
        <p:spPr bwMode="auto">
          <a:xfrm>
            <a:off x="-139485" y="5691981"/>
            <a:ext cx="12438739" cy="1185949"/>
          </a:xfrm>
          <a:prstGeom prst="roundRect">
            <a:avLst>
              <a:gd name="adj" fmla="val 16667"/>
            </a:avLst>
          </a:prstGeom>
          <a:solidFill>
            <a:srgbClr val="CBCCEC"/>
          </a:solidFill>
          <a:ln>
            <a:noFill/>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We can make simple tweaks to the antecedents, behaviors, and consequences, to prevent, teach, and respond, respectively.</a:t>
            </a:r>
          </a:p>
        </p:txBody>
      </p:sp>
      <p:sp>
        <p:nvSpPr>
          <p:cNvPr id="6" name="Rounded Rectangle 5"/>
          <p:cNvSpPr/>
          <p:nvPr/>
        </p:nvSpPr>
        <p:spPr>
          <a:xfrm>
            <a:off x="2057400" y="2057400"/>
            <a:ext cx="2667000" cy="457200"/>
          </a:xfrm>
          <a:prstGeom prst="roundRect">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small" dirty="0">
                <a:solidFill>
                  <a:srgbClr val="FFFFFF"/>
                </a:solidFill>
                <a:latin typeface="Calibri" panose="020F0502020204030204"/>
              </a:rPr>
              <a:t>Prev</a:t>
            </a:r>
            <a:r>
              <a:rPr kumimoji="0" lang="en-US" sz="2800" b="1" i="0" u="none" strike="noStrike" kern="1200" cap="small" spc="0" normalizeH="0" baseline="0" noProof="0" dirty="0">
                <a:ln>
                  <a:noFill/>
                </a:ln>
                <a:solidFill>
                  <a:srgbClr val="FFFFFF"/>
                </a:solidFill>
                <a:effectLst/>
                <a:uLnTx/>
                <a:uFillTx/>
                <a:latin typeface="Calibri" panose="020F0502020204030204"/>
                <a:ea typeface="+mn-ea"/>
                <a:cs typeface="+mn-cs"/>
              </a:rPr>
              <a:t>ent</a:t>
            </a:r>
          </a:p>
        </p:txBody>
      </p:sp>
      <p:sp>
        <p:nvSpPr>
          <p:cNvPr id="7" name="Rounded Rectangle 6"/>
          <p:cNvSpPr/>
          <p:nvPr/>
        </p:nvSpPr>
        <p:spPr>
          <a:xfrm>
            <a:off x="4837184" y="2057400"/>
            <a:ext cx="2667000" cy="457200"/>
          </a:xfrm>
          <a:prstGeom prst="roundRect">
            <a:avLst/>
          </a:prstGeom>
          <a:solidFill>
            <a:schemeClr val="tx1">
              <a:lumMod val="75000"/>
              <a:lumOff val="2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small" dirty="0">
                <a:solidFill>
                  <a:srgbClr val="FFFFFF"/>
                </a:solidFill>
                <a:latin typeface="Calibri" panose="020F0502020204030204"/>
              </a:rPr>
              <a:t>Teach</a:t>
            </a:r>
            <a:endParaRPr kumimoji="0" lang="en-US" sz="2800" b="1" i="0" u="none" strike="noStrike" kern="1200" cap="small" spc="0" normalizeH="0" baseline="0" noProof="0" dirty="0">
              <a:ln>
                <a:noFill/>
              </a:ln>
              <a:solidFill>
                <a:srgbClr val="FFFFFF"/>
              </a:solidFill>
              <a:effectLst/>
              <a:uLnTx/>
              <a:uFillTx/>
              <a:latin typeface="Calibri" panose="020F0502020204030204"/>
              <a:ea typeface="+mn-ea"/>
              <a:cs typeface="+mn-cs"/>
            </a:endParaRPr>
          </a:p>
        </p:txBody>
      </p:sp>
      <p:sp>
        <p:nvSpPr>
          <p:cNvPr id="8" name="Rounded Rectangle 7"/>
          <p:cNvSpPr/>
          <p:nvPr/>
        </p:nvSpPr>
        <p:spPr>
          <a:xfrm>
            <a:off x="7631647" y="2057400"/>
            <a:ext cx="2667000" cy="457200"/>
          </a:xfrm>
          <a:prstGeom prst="roundRect">
            <a:avLst/>
          </a:prstGeom>
          <a:solidFill>
            <a:schemeClr val="tx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small" dirty="0">
                <a:solidFill>
                  <a:srgbClr val="FFFFFF"/>
                </a:solidFill>
                <a:latin typeface="Calibri" panose="020F0502020204030204"/>
              </a:rPr>
              <a:t>Respond</a:t>
            </a:r>
            <a:endParaRPr kumimoji="0" lang="en-US" sz="2800" b="1" i="0" u="none" strike="noStrike" kern="1200" cap="small" spc="0" normalizeH="0" baseline="0" noProof="0" dirty="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0F8DABA-4ED6-EE4F-952A-5F2C278893E2}"/>
              </a:ext>
            </a:extLst>
          </p:cNvPr>
          <p:cNvSpPr>
            <a:spLocks noGrp="1"/>
          </p:cNvSpPr>
          <p:nvPr>
            <p:ph type="title"/>
          </p:nvPr>
        </p:nvSpPr>
        <p:spPr>
          <a:xfrm>
            <a:off x="231115" y="160713"/>
            <a:ext cx="9697052" cy="845600"/>
          </a:xfrm>
        </p:spPr>
        <p:txBody>
          <a:bodyPr/>
          <a:lstStyle/>
          <a:p>
            <a:pPr algn="l"/>
            <a:r>
              <a:rPr lang="en-US" dirty="0">
                <a:solidFill>
                  <a:schemeClr val="bg1"/>
                </a:solidFill>
              </a:rPr>
              <a:t>By understanding function, </a:t>
            </a:r>
            <a:br>
              <a:rPr lang="en-US" dirty="0">
                <a:solidFill>
                  <a:schemeClr val="bg1"/>
                </a:solidFill>
              </a:rPr>
            </a:br>
            <a:r>
              <a:rPr lang="en-US" dirty="0">
                <a:solidFill>
                  <a:schemeClr val="bg1"/>
                </a:solidFill>
              </a:rPr>
              <a:t>we can  intervene more effectively.</a:t>
            </a:r>
            <a:br>
              <a:rPr lang="en-US" dirty="0">
                <a:solidFill>
                  <a:schemeClr val="bg1"/>
                </a:solidFill>
              </a:rPr>
            </a:br>
            <a:endParaRPr lang="en-US" dirty="0">
              <a:solidFill>
                <a:schemeClr val="bg1"/>
              </a:solidFill>
            </a:endParaRPr>
          </a:p>
        </p:txBody>
      </p:sp>
      <p:pic>
        <p:nvPicPr>
          <p:cNvPr id="14" name="Picture 13">
            <a:extLst>
              <a:ext uri="{FF2B5EF4-FFF2-40B4-BE49-F238E27FC236}">
                <a16:creationId xmlns:a16="http://schemas.microsoft.com/office/drawing/2014/main" id="{A72D6189-9937-6F4E-8EE2-74F6EEB8C0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667010" y="6233160"/>
            <a:ext cx="632244" cy="624840"/>
          </a:xfrm>
          <a:prstGeom prst="ellipse">
            <a:avLst/>
          </a:prstGeom>
          <a:ln w="19050">
            <a:solidFill>
              <a:schemeClr val="accent2">
                <a:lumMod val="50000"/>
              </a:schemeClr>
            </a:solidFill>
          </a:ln>
        </p:spPr>
      </p:pic>
    </p:spTree>
    <p:extLst>
      <p:ext uri="{BB962C8B-B14F-4D97-AF65-F5344CB8AC3E}">
        <p14:creationId xmlns:p14="http://schemas.microsoft.com/office/powerpoint/2010/main" val="305192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5018">
            <a:alpha val="8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501228" y="1505313"/>
            <a:ext cx="6478755" cy="4652909"/>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00405" indent="-514350">
              <a:buSzPct val="100000"/>
            </a:pPr>
            <a:r>
              <a:rPr lang="en-US" sz="2400" dirty="0">
                <a:solidFill>
                  <a:schemeClr val="tx1"/>
                </a:solidFill>
              </a:rPr>
              <a:t>As a team: Briefly review how you previously discussed integrating function of behavior content within your school’s professional development. </a:t>
            </a:r>
          </a:p>
          <a:p>
            <a:pPr marL="700405" indent="-514350">
              <a:buSzPct val="100000"/>
            </a:pPr>
            <a:r>
              <a:rPr lang="en-US" sz="2400" dirty="0">
                <a:solidFill>
                  <a:schemeClr val="tx1"/>
                </a:solidFill>
              </a:rPr>
              <a:t>What updates or follow up discussions are necessary?</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3600" b="1" dirty="0">
                <a:solidFill>
                  <a:schemeClr val="bg1"/>
                </a:solidFill>
                <a:cs typeface="Calibri Light"/>
              </a:rPr>
              <a:t>DISCUSSION: FUNCTION OF BEHAVIOR</a:t>
            </a:r>
            <a:endParaRPr lang="en-US" sz="3600" dirty="0">
              <a:solidFill>
                <a:schemeClr val="bg1"/>
              </a:solidFill>
              <a:cs typeface="Calibri Light"/>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77925" y="571961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dirty="0"/>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Team Discussion</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394460" y="937260"/>
            <a:ext cx="6549390" cy="574929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1598971" y="2866062"/>
            <a:ext cx="6137824" cy="2154763"/>
          </a:xfrm>
          <a:prstGeom prst="rect">
            <a:avLst/>
          </a:prstGeom>
        </p:spPr>
        <p:txBody>
          <a:bodyPr spcFirstLastPara="1" wrap="square" lIns="121900" tIns="121900" rIns="121900" bIns="121900" anchor="ctr" anchorCtr="0">
            <a:noAutofit/>
          </a:bodyPr>
          <a:lstStyle/>
          <a:p>
            <a:r>
              <a:rPr lang="en-US" sz="4400" b="1" dirty="0"/>
              <a:t>Implicit Bias, Vulnerable Decision Points, and Neutralizing Routines</a:t>
            </a:r>
            <a:endParaRPr lang="en-US" sz="6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655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5C867-0101-F543-AEB0-3219DE99CC38}"/>
              </a:ext>
            </a:extLst>
          </p:cNvPr>
          <p:cNvSpPr>
            <a:spLocks noGrp="1"/>
          </p:cNvSpPr>
          <p:nvPr>
            <p:ph type="title"/>
          </p:nvPr>
        </p:nvSpPr>
        <p:spPr/>
        <p:txBody>
          <a:bodyPr/>
          <a:lstStyle/>
          <a:p>
            <a:r>
              <a:rPr lang="en-US" b="1"/>
              <a:t>What is Implicit Bias?</a:t>
            </a:r>
          </a:p>
        </p:txBody>
      </p:sp>
      <p:sp>
        <p:nvSpPr>
          <p:cNvPr id="4" name="Content Placeholder 1">
            <a:extLst>
              <a:ext uri="{FF2B5EF4-FFF2-40B4-BE49-F238E27FC236}">
                <a16:creationId xmlns:a16="http://schemas.microsoft.com/office/drawing/2014/main" id="{35289FDD-A13E-4D4D-A841-8B309C9C17A7}"/>
              </a:ext>
            </a:extLst>
          </p:cNvPr>
          <p:cNvSpPr txBox="1">
            <a:spLocks/>
          </p:cNvSpPr>
          <p:nvPr/>
        </p:nvSpPr>
        <p:spPr>
          <a:xfrm>
            <a:off x="813349" y="1505608"/>
            <a:ext cx="10646979" cy="4525963"/>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596900" marR="0" lvl="0" indent="-457200" algn="l" defTabSz="914400" rtl="0" eaLnBrk="1" fontAlgn="auto" latinLnBrk="0" hangingPunct="1">
              <a:lnSpc>
                <a:spcPct val="100000"/>
              </a:lnSpc>
              <a:spcBef>
                <a:spcPts val="0"/>
              </a:spcBef>
              <a:spcAft>
                <a:spcPts val="0"/>
              </a:spcAft>
              <a:buClr>
                <a:srgbClr val="84ACB6">
                  <a:lumMod val="40000"/>
                  <a:lumOff val="60000"/>
                </a:srgbClr>
              </a:buClr>
              <a:buSzPct val="100000"/>
              <a:buFont typeface="Wingdings" pitchFamily="2" charset="2"/>
              <a:buChar char="v"/>
              <a:tabLst/>
              <a:defRPr/>
            </a:pPr>
            <a:r>
              <a:rPr kumimoji="0" lang="en-US" sz="2800" b="0" i="0" u="none" strike="noStrike" kern="0" cap="none" spc="0" normalizeH="0" baseline="0" noProof="0">
                <a:ln>
                  <a:noFill/>
                </a:ln>
                <a:solidFill>
                  <a:schemeClr val="bg1"/>
                </a:solidFill>
                <a:effectLst/>
                <a:uLnTx/>
                <a:uFillTx/>
                <a:latin typeface="Hind Vadodara"/>
                <a:cs typeface="Hind Vadodara"/>
                <a:sym typeface="Hind Vadodara"/>
              </a:rPr>
              <a:t>Unconscious, automatic</a:t>
            </a:r>
            <a:endParaRPr lang="en-US" sz="2800" b="0" i="0" u="none" strike="noStrike" kern="0" cap="none" spc="0" normalizeH="0" baseline="0" noProof="0">
              <a:ln>
                <a:noFill/>
              </a:ln>
              <a:solidFill>
                <a:schemeClr val="bg1"/>
              </a:solidFill>
              <a:effectLst/>
              <a:uLnTx/>
              <a:uFillTx/>
              <a:latin typeface="Hind Vadodara"/>
              <a:cs typeface="Hind Vadodara"/>
            </a:endParaRPr>
          </a:p>
          <a:p>
            <a:pPr marL="596900" marR="0" lvl="0" indent="-457200" algn="l" defTabSz="914400" rtl="0" eaLnBrk="1" fontAlgn="auto" latinLnBrk="0" hangingPunct="1">
              <a:lnSpc>
                <a:spcPct val="100000"/>
              </a:lnSpc>
              <a:spcBef>
                <a:spcPts val="0"/>
              </a:spcBef>
              <a:spcAft>
                <a:spcPts val="0"/>
              </a:spcAft>
              <a:buClr>
                <a:srgbClr val="84ACB6">
                  <a:lumMod val="40000"/>
                  <a:lumOff val="60000"/>
                </a:srgbClr>
              </a:buClr>
              <a:buSzPct val="100000"/>
              <a:buFont typeface="Wingdings" pitchFamily="2" charset="2"/>
              <a:buChar char="v"/>
              <a:tabLst/>
              <a:defRPr/>
            </a:pPr>
            <a:endParaRPr lang="en-US" sz="2800" b="0" i="0" u="none" strike="noStrike" kern="0" cap="none" spc="0" normalizeH="0" baseline="0" noProof="0">
              <a:ln>
                <a:noFill/>
              </a:ln>
              <a:solidFill>
                <a:schemeClr val="bg1"/>
              </a:solidFill>
              <a:effectLst/>
              <a:uLnTx/>
              <a:uFillTx/>
              <a:latin typeface="Hind Vadodara"/>
              <a:cs typeface="Hind Vadodara"/>
            </a:endParaRPr>
          </a:p>
          <a:p>
            <a:pPr marL="596900" marR="0" lvl="0" indent="-457200" algn="l" defTabSz="914400" rtl="0" eaLnBrk="1" fontAlgn="auto" latinLnBrk="0" hangingPunct="1">
              <a:lnSpc>
                <a:spcPct val="100000"/>
              </a:lnSpc>
              <a:spcBef>
                <a:spcPts val="0"/>
              </a:spcBef>
              <a:spcAft>
                <a:spcPts val="0"/>
              </a:spcAft>
              <a:buClr>
                <a:srgbClr val="84ACB6">
                  <a:lumMod val="40000"/>
                  <a:lumOff val="60000"/>
                </a:srgbClr>
              </a:buClr>
              <a:buSzPct val="100000"/>
              <a:buFont typeface="Wingdings" pitchFamily="2" charset="2"/>
              <a:buChar char="v"/>
              <a:tabLst/>
              <a:defRPr/>
            </a:pPr>
            <a:r>
              <a:rPr kumimoji="0" lang="en-US" sz="2800" b="0" i="0" u="none" strike="noStrike" kern="0" cap="none" spc="0" normalizeH="0" baseline="0" noProof="0">
                <a:ln>
                  <a:noFill/>
                </a:ln>
                <a:solidFill>
                  <a:schemeClr val="bg1"/>
                </a:solidFill>
                <a:effectLst/>
                <a:uLnTx/>
                <a:uFillTx/>
                <a:latin typeface="Hind Vadodara"/>
                <a:cs typeface="Hind Vadodara"/>
                <a:sym typeface="Hind Vadodara"/>
              </a:rPr>
              <a:t>Based on stereotypes</a:t>
            </a:r>
            <a:endParaRPr lang="en-US" sz="2800" b="0" i="0" u="none" strike="noStrike" kern="0" cap="none" spc="0" normalizeH="0" baseline="0" noProof="0">
              <a:ln>
                <a:noFill/>
              </a:ln>
              <a:solidFill>
                <a:schemeClr val="bg1"/>
              </a:solidFill>
              <a:effectLst/>
              <a:uLnTx/>
              <a:uFillTx/>
              <a:latin typeface="Hind Vadodara"/>
              <a:cs typeface="Hind Vadodara"/>
            </a:endParaRPr>
          </a:p>
          <a:p>
            <a:pPr marL="1054100" marR="0" lvl="1" indent="-457200" algn="l" defTabSz="914400" rtl="0" eaLnBrk="1" fontAlgn="auto" latinLnBrk="0" hangingPunct="1">
              <a:lnSpc>
                <a:spcPct val="100000"/>
              </a:lnSpc>
              <a:spcBef>
                <a:spcPts val="0"/>
              </a:spcBef>
              <a:spcAft>
                <a:spcPts val="0"/>
              </a:spcAft>
              <a:buClr>
                <a:srgbClr val="84ACB6">
                  <a:lumMod val="40000"/>
                  <a:lumOff val="60000"/>
                </a:srgbClr>
              </a:buClr>
              <a:buSzPct val="100000"/>
              <a:buFont typeface="Arial" panose="020B0604020202020204" pitchFamily="34" charset="0"/>
              <a:buChar char="•"/>
              <a:tabLst/>
              <a:defRPr/>
            </a:pPr>
            <a:r>
              <a:rPr kumimoji="0" lang="en-US" sz="2800" b="0" i="0" u="none" strike="noStrike" kern="0" cap="none" spc="0" normalizeH="0" baseline="0" noProof="0">
                <a:ln>
                  <a:noFill/>
                </a:ln>
                <a:solidFill>
                  <a:schemeClr val="bg1"/>
                </a:solidFill>
                <a:effectLst/>
                <a:uLnTx/>
                <a:uFillTx/>
                <a:latin typeface="Hind Vadodara"/>
                <a:cs typeface="Hind Vadodara"/>
                <a:sym typeface="Hind Vadodara"/>
              </a:rPr>
              <a:t>We </a:t>
            </a:r>
            <a:r>
              <a:rPr kumimoji="0" lang="en-US" sz="2800" b="1" i="0" u="sng" strike="noStrike" kern="0" cap="none" spc="0" normalizeH="0" baseline="0" noProof="0">
                <a:ln>
                  <a:noFill/>
                </a:ln>
                <a:solidFill>
                  <a:schemeClr val="bg1"/>
                </a:solidFill>
                <a:effectLst/>
                <a:uLnTx/>
                <a:uFillTx/>
                <a:latin typeface="Hind Vadodara"/>
                <a:cs typeface="Hind Vadodara"/>
                <a:sym typeface="Hind Vadodara"/>
              </a:rPr>
              <a:t>all</a:t>
            </a:r>
            <a:r>
              <a:rPr kumimoji="0" lang="en-US" sz="2800" b="0" i="0" u="sng" strike="noStrike" kern="0" cap="none" spc="0" normalizeH="0" baseline="0" noProof="0">
                <a:ln>
                  <a:noFill/>
                </a:ln>
                <a:solidFill>
                  <a:schemeClr val="bg1"/>
                </a:solidFill>
                <a:effectLst/>
                <a:uLnTx/>
                <a:uFillTx/>
                <a:latin typeface="Hind Vadodara"/>
                <a:cs typeface="Hind Vadodara"/>
                <a:sym typeface="Hind Vadodara"/>
              </a:rPr>
              <a:t> </a:t>
            </a:r>
            <a:r>
              <a:rPr kumimoji="0" lang="en-US" sz="2800" b="0" i="0" u="none" strike="noStrike" kern="0" cap="none" spc="0" normalizeH="0" baseline="0" noProof="0">
                <a:ln>
                  <a:noFill/>
                </a:ln>
                <a:solidFill>
                  <a:schemeClr val="bg1"/>
                </a:solidFill>
                <a:effectLst/>
                <a:uLnTx/>
                <a:uFillTx/>
                <a:latin typeface="Hind Vadodara"/>
                <a:cs typeface="Hind Vadodara"/>
                <a:sym typeface="Hind Vadodara"/>
              </a:rPr>
              <a:t>have it (even those affected by it)</a:t>
            </a:r>
            <a:endParaRPr lang="en-US" sz="2800" b="0" i="0" u="none" strike="noStrike" kern="0" cap="none" spc="0" normalizeH="0" baseline="0" noProof="0">
              <a:ln>
                <a:noFill/>
              </a:ln>
              <a:solidFill>
                <a:schemeClr val="bg1"/>
              </a:solidFill>
              <a:effectLst/>
              <a:uLnTx/>
              <a:uFillTx/>
              <a:latin typeface="Hind Vadodara"/>
              <a:cs typeface="Hind Vadodara"/>
            </a:endParaRPr>
          </a:p>
          <a:p>
            <a:pPr marL="1054100" marR="0" lvl="1" indent="-457200" algn="l" defTabSz="914400" rtl="0" eaLnBrk="1" fontAlgn="auto" latinLnBrk="0" hangingPunct="1">
              <a:lnSpc>
                <a:spcPct val="100000"/>
              </a:lnSpc>
              <a:spcBef>
                <a:spcPts val="0"/>
              </a:spcBef>
              <a:spcAft>
                <a:spcPts val="0"/>
              </a:spcAft>
              <a:buClr>
                <a:srgbClr val="84ACB6">
                  <a:lumMod val="40000"/>
                  <a:lumOff val="60000"/>
                </a:srgbClr>
              </a:buClr>
              <a:buSzPct val="100000"/>
              <a:buFont typeface="Arial" panose="020B0604020202020204" pitchFamily="34" charset="0"/>
              <a:buChar char="•"/>
              <a:tabLst/>
              <a:defRPr/>
            </a:pPr>
            <a:r>
              <a:rPr kumimoji="0" lang="en-US" sz="2800" b="0" i="0" u="none" strike="noStrike" kern="0" cap="none" spc="0" normalizeH="0" baseline="0" noProof="0">
                <a:ln>
                  <a:noFill/>
                </a:ln>
                <a:solidFill>
                  <a:schemeClr val="bg1"/>
                </a:solidFill>
                <a:effectLst/>
                <a:uLnTx/>
                <a:uFillTx/>
                <a:latin typeface="Hind Vadodara"/>
                <a:cs typeface="Hind Vadodara"/>
                <a:sym typeface="Hind Vadodara"/>
              </a:rPr>
              <a:t>Generally </a:t>
            </a:r>
            <a:r>
              <a:rPr kumimoji="0" lang="en-US" sz="2800" b="1" i="0" u="sng" strike="noStrike" kern="0" cap="none" spc="0" normalizeH="0" baseline="0" noProof="0">
                <a:ln>
                  <a:noFill/>
                </a:ln>
                <a:solidFill>
                  <a:schemeClr val="bg1"/>
                </a:solidFill>
                <a:effectLst/>
                <a:uLnTx/>
                <a:uFillTx/>
                <a:latin typeface="Hind Vadodara"/>
                <a:cs typeface="Hind Vadodara"/>
                <a:sym typeface="Hind Vadodara"/>
              </a:rPr>
              <a:t>not</a:t>
            </a:r>
            <a:r>
              <a:rPr kumimoji="0" lang="en-US" sz="2800" b="0" i="0" u="sng" strike="noStrike" kern="0" cap="none" spc="0" normalizeH="0" baseline="0" noProof="0">
                <a:ln>
                  <a:noFill/>
                </a:ln>
                <a:solidFill>
                  <a:schemeClr val="bg1"/>
                </a:solidFill>
                <a:effectLst/>
                <a:uLnTx/>
                <a:uFillTx/>
                <a:latin typeface="Hind Vadodara"/>
                <a:cs typeface="Hind Vadodara"/>
                <a:sym typeface="Hind Vadodara"/>
              </a:rPr>
              <a:t> </a:t>
            </a:r>
            <a:r>
              <a:rPr kumimoji="0" lang="en-US" sz="2800" b="0" i="0" u="none" strike="noStrike" kern="0" cap="none" spc="0" normalizeH="0" baseline="0" noProof="0">
                <a:ln>
                  <a:noFill/>
                </a:ln>
                <a:solidFill>
                  <a:schemeClr val="bg1"/>
                </a:solidFill>
                <a:effectLst/>
                <a:uLnTx/>
                <a:uFillTx/>
                <a:latin typeface="Hind Vadodara"/>
                <a:cs typeface="Hind Vadodara"/>
                <a:sym typeface="Hind Vadodara"/>
              </a:rPr>
              <a:t>an indication of what we believe or would endorse</a:t>
            </a:r>
            <a:endParaRPr lang="en-US" sz="2800" b="0" i="0" u="none" strike="noStrike" kern="0" cap="none" spc="0" normalizeH="0" baseline="0" noProof="0">
              <a:ln>
                <a:noFill/>
              </a:ln>
              <a:solidFill>
                <a:schemeClr val="bg1"/>
              </a:solidFill>
              <a:effectLst/>
              <a:uLnTx/>
              <a:uFillTx/>
              <a:latin typeface="Hind Vadodara"/>
              <a:cs typeface="Hind Vadodara"/>
            </a:endParaRPr>
          </a:p>
          <a:p>
            <a:pPr marL="1054100" marR="0" lvl="1" indent="-457200" algn="l" defTabSz="914400" rtl="0" eaLnBrk="1" fontAlgn="auto" latinLnBrk="0" hangingPunct="1">
              <a:lnSpc>
                <a:spcPct val="100000"/>
              </a:lnSpc>
              <a:spcBef>
                <a:spcPts val="0"/>
              </a:spcBef>
              <a:spcAft>
                <a:spcPts val="0"/>
              </a:spcAft>
              <a:buClr>
                <a:srgbClr val="84ACB6">
                  <a:lumMod val="40000"/>
                  <a:lumOff val="60000"/>
                </a:srgbClr>
              </a:buClr>
              <a:buSzPct val="100000"/>
              <a:buFont typeface="Arial" panose="020B0604020202020204" pitchFamily="34" charset="0"/>
              <a:buChar char="•"/>
              <a:tabLst/>
              <a:defRPr/>
            </a:pPr>
            <a:endParaRPr lang="en-US" sz="2800" b="0" i="0" u="none" strike="noStrike" kern="0" cap="none" spc="0" normalizeH="0" baseline="0" noProof="0">
              <a:ln>
                <a:noFill/>
              </a:ln>
              <a:solidFill>
                <a:schemeClr val="bg1"/>
              </a:solidFill>
              <a:effectLst/>
              <a:uLnTx/>
              <a:uFillTx/>
              <a:latin typeface="Hind Vadodara"/>
              <a:cs typeface="Hind Vadodara"/>
            </a:endParaRPr>
          </a:p>
          <a:p>
            <a:pPr marL="596900" marR="0" lvl="0" indent="-457200" algn="l" defTabSz="914400" rtl="0" eaLnBrk="1" fontAlgn="auto" latinLnBrk="0" hangingPunct="1">
              <a:lnSpc>
                <a:spcPct val="100000"/>
              </a:lnSpc>
              <a:spcBef>
                <a:spcPts val="0"/>
              </a:spcBef>
              <a:spcAft>
                <a:spcPts val="0"/>
              </a:spcAft>
              <a:buClr>
                <a:srgbClr val="84ACB6">
                  <a:lumMod val="40000"/>
                  <a:lumOff val="60000"/>
                </a:srgbClr>
              </a:buClr>
              <a:buSzPct val="100000"/>
              <a:buFont typeface="Wingdings" pitchFamily="2" charset="2"/>
              <a:buChar char="v"/>
              <a:tabLst/>
              <a:defRPr/>
            </a:pPr>
            <a:r>
              <a:rPr kumimoji="0" lang="en-US" sz="2800" b="0" i="0" u="none" strike="noStrike" kern="0" cap="none" spc="0" normalizeH="0" baseline="0" noProof="0">
                <a:ln>
                  <a:noFill/>
                </a:ln>
                <a:solidFill>
                  <a:schemeClr val="bg1"/>
                </a:solidFill>
                <a:effectLst/>
                <a:uLnTx/>
                <a:uFillTx/>
                <a:latin typeface="Hind Vadodara"/>
                <a:cs typeface="Hind Vadodara"/>
                <a:sym typeface="Hind Vadodara"/>
              </a:rPr>
              <a:t>More likely to influence:</a:t>
            </a:r>
            <a:endParaRPr lang="en-US" sz="2800" b="0" i="0" u="none" strike="noStrike" kern="0" cap="none" spc="0" normalizeH="0" baseline="0" noProof="0">
              <a:ln>
                <a:noFill/>
              </a:ln>
              <a:solidFill>
                <a:schemeClr val="bg1"/>
              </a:solidFill>
              <a:effectLst/>
              <a:uLnTx/>
              <a:uFillTx/>
              <a:latin typeface="Hind Vadodara"/>
              <a:cs typeface="Hind Vadodara"/>
            </a:endParaRPr>
          </a:p>
          <a:p>
            <a:pPr marL="1054100" marR="0" lvl="1" indent="-457200" algn="l" defTabSz="914400" rtl="0" eaLnBrk="1" fontAlgn="auto" latinLnBrk="0" hangingPunct="1">
              <a:lnSpc>
                <a:spcPct val="100000"/>
              </a:lnSpc>
              <a:spcBef>
                <a:spcPts val="0"/>
              </a:spcBef>
              <a:spcAft>
                <a:spcPts val="0"/>
              </a:spcAft>
              <a:buClr>
                <a:srgbClr val="84ACB6">
                  <a:lumMod val="40000"/>
                  <a:lumOff val="60000"/>
                </a:srgbClr>
              </a:buClr>
              <a:buSzPct val="100000"/>
              <a:buFont typeface="Arial" panose="020B0604020202020204" pitchFamily="34" charset="0"/>
              <a:buChar char="•"/>
              <a:tabLst/>
              <a:defRPr/>
            </a:pPr>
            <a:r>
              <a:rPr kumimoji="0" lang="en-US" sz="2800" b="1" i="0" u="sng" strike="noStrike" kern="0" cap="none" spc="0" normalizeH="0" baseline="0" noProof="0">
                <a:ln>
                  <a:noFill/>
                </a:ln>
                <a:solidFill>
                  <a:schemeClr val="bg1"/>
                </a:solidFill>
                <a:effectLst/>
                <a:uLnTx/>
                <a:uFillTx/>
                <a:latin typeface="Hind Vadodara"/>
                <a:cs typeface="Hind Vadodara"/>
                <a:sym typeface="Hind Vadodara"/>
              </a:rPr>
              <a:t>Snap</a:t>
            </a:r>
            <a:r>
              <a:rPr kumimoji="0" lang="en-US" sz="2800" b="0" i="0" u="sng" strike="noStrike" kern="0" cap="none" spc="0" normalizeH="0" baseline="0" noProof="0">
                <a:ln>
                  <a:noFill/>
                </a:ln>
                <a:solidFill>
                  <a:schemeClr val="bg1"/>
                </a:solidFill>
                <a:effectLst/>
                <a:uLnTx/>
                <a:uFillTx/>
                <a:latin typeface="Hind Vadodara"/>
                <a:cs typeface="Hind Vadodara"/>
                <a:sym typeface="Hind Vadodara"/>
              </a:rPr>
              <a:t> </a:t>
            </a:r>
            <a:r>
              <a:rPr kumimoji="0" lang="en-US" sz="2800" b="0" i="0" u="none" strike="noStrike" kern="0" cap="none" spc="0" normalizeH="0" baseline="0" noProof="0">
                <a:ln>
                  <a:noFill/>
                </a:ln>
                <a:solidFill>
                  <a:schemeClr val="bg1"/>
                </a:solidFill>
                <a:effectLst/>
                <a:uLnTx/>
                <a:uFillTx/>
                <a:latin typeface="Hind Vadodara"/>
                <a:cs typeface="Hind Vadodara"/>
                <a:sym typeface="Hind Vadodara"/>
              </a:rPr>
              <a:t>decisions</a:t>
            </a:r>
            <a:endParaRPr lang="en-US" sz="2800" b="0" i="0" u="none" strike="noStrike" kern="0" cap="none" spc="0" normalizeH="0" baseline="0" noProof="0">
              <a:ln>
                <a:noFill/>
              </a:ln>
              <a:solidFill>
                <a:schemeClr val="bg1"/>
              </a:solidFill>
              <a:effectLst/>
              <a:uLnTx/>
              <a:uFillTx/>
              <a:latin typeface="Hind Vadodara"/>
              <a:cs typeface="Hind Vadodara"/>
            </a:endParaRPr>
          </a:p>
          <a:p>
            <a:pPr marL="1054100" marR="0" lvl="1" indent="-457200" algn="l" defTabSz="914400" rtl="0" eaLnBrk="1" fontAlgn="auto" latinLnBrk="0" hangingPunct="1">
              <a:lnSpc>
                <a:spcPct val="100000"/>
              </a:lnSpc>
              <a:spcBef>
                <a:spcPts val="0"/>
              </a:spcBef>
              <a:spcAft>
                <a:spcPts val="0"/>
              </a:spcAft>
              <a:buClr>
                <a:srgbClr val="84ACB6">
                  <a:lumMod val="40000"/>
                  <a:lumOff val="60000"/>
                </a:srgbClr>
              </a:buClr>
              <a:buSzPct val="100000"/>
              <a:buFont typeface="Arial" panose="020B0604020202020204" pitchFamily="34" charset="0"/>
              <a:buChar char="•"/>
              <a:tabLst/>
              <a:defRPr/>
            </a:pPr>
            <a:r>
              <a:rPr kumimoji="0" lang="en-US" sz="2800" b="0" i="0" u="none" strike="noStrike" kern="0" cap="none" spc="0" normalizeH="0" baseline="0" noProof="0">
                <a:ln>
                  <a:noFill/>
                </a:ln>
                <a:solidFill>
                  <a:schemeClr val="bg1"/>
                </a:solidFill>
                <a:effectLst/>
                <a:uLnTx/>
                <a:uFillTx/>
                <a:latin typeface="Hind Vadodara"/>
                <a:cs typeface="Hind Vadodara"/>
                <a:sym typeface="Hind Vadodara"/>
              </a:rPr>
              <a:t>Decisions that are </a:t>
            </a:r>
            <a:r>
              <a:rPr kumimoji="0" lang="en-US" sz="2800" b="1" i="0" u="sng" strike="noStrike" kern="0" cap="none" spc="0" normalizeH="0" baseline="0" noProof="0">
                <a:ln>
                  <a:noFill/>
                </a:ln>
                <a:solidFill>
                  <a:schemeClr val="bg1"/>
                </a:solidFill>
                <a:effectLst/>
                <a:uLnTx/>
                <a:uFillTx/>
                <a:latin typeface="Hind Vadodara"/>
                <a:cs typeface="Hind Vadodara"/>
                <a:sym typeface="Hind Vadodara"/>
              </a:rPr>
              <a:t>ambiguous</a:t>
            </a:r>
            <a:endParaRPr lang="en-US" sz="2800" b="1" i="0" u="sng" strike="noStrike" kern="0" cap="none" spc="0" normalizeH="0" baseline="0" noProof="0">
              <a:ln>
                <a:noFill/>
              </a:ln>
              <a:solidFill>
                <a:schemeClr val="bg1"/>
              </a:solidFill>
              <a:effectLst/>
              <a:uLnTx/>
              <a:uFillTx/>
              <a:latin typeface="Hind Vadodara"/>
              <a:cs typeface="Hind Vadodara"/>
            </a:endParaRPr>
          </a:p>
        </p:txBody>
      </p:sp>
    </p:spTree>
    <p:extLst>
      <p:ext uri="{BB962C8B-B14F-4D97-AF65-F5344CB8AC3E}">
        <p14:creationId xmlns:p14="http://schemas.microsoft.com/office/powerpoint/2010/main" val="358642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BDA468A-E1CC-D84E-B66F-1079066A101E}"/>
              </a:ext>
            </a:extLst>
          </p:cNvPr>
          <p:cNvSpPr txBox="1">
            <a:spLocks/>
          </p:cNvSpPr>
          <p:nvPr/>
        </p:nvSpPr>
        <p:spPr>
          <a:xfrm>
            <a:off x="2335161" y="258097"/>
            <a:ext cx="8229600" cy="1143000"/>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4000" kern="0">
                <a:solidFill>
                  <a:schemeClr val="bg1"/>
                </a:solidFill>
              </a:rPr>
              <a:t>Implicit Bias in Early Learning</a:t>
            </a:r>
            <a:br>
              <a:rPr lang="en-US" kern="0">
                <a:solidFill>
                  <a:schemeClr val="bg1"/>
                </a:solidFill>
              </a:rPr>
            </a:br>
            <a:r>
              <a:rPr lang="en-US" sz="2000" kern="0">
                <a:solidFill>
                  <a:schemeClr val="bg1"/>
                </a:solidFill>
              </a:rPr>
              <a:t>(Gilliam et al., 2016)</a:t>
            </a:r>
          </a:p>
        </p:txBody>
      </p:sp>
      <p:pic>
        <p:nvPicPr>
          <p:cNvPr id="4" name="Online Media 3" title="Bias Isn't Just A Police Problem, It's A Preschool Problem | Let's Talk | NPR">
            <a:hlinkClick r:id="" action="ppaction://media"/>
            <a:extLst>
              <a:ext uri="{FF2B5EF4-FFF2-40B4-BE49-F238E27FC236}">
                <a16:creationId xmlns:a16="http://schemas.microsoft.com/office/drawing/2014/main" id="{C0633DF0-F721-224F-9183-017524331787}"/>
              </a:ext>
            </a:extLst>
          </p:cNvPr>
          <p:cNvPicPr>
            <a:picLocks noRot="1" noChangeAspect="1"/>
          </p:cNvPicPr>
          <p:nvPr>
            <a:videoFile r:link="rId1"/>
          </p:nvPr>
        </p:nvPicPr>
        <p:blipFill>
          <a:blip r:embed="rId4"/>
          <a:stretch>
            <a:fillRect/>
          </a:stretch>
        </p:blipFill>
        <p:spPr>
          <a:xfrm>
            <a:off x="2480783" y="1557196"/>
            <a:ext cx="8316480" cy="4698811"/>
          </a:xfrm>
          <a:prstGeom prst="rect">
            <a:avLst/>
          </a:prstGeom>
        </p:spPr>
      </p:pic>
    </p:spTree>
    <p:extLst>
      <p:ext uri="{BB962C8B-B14F-4D97-AF65-F5344CB8AC3E}">
        <p14:creationId xmlns:p14="http://schemas.microsoft.com/office/powerpoint/2010/main" val="4273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CB7C-6278-0C4D-B37A-6817E2698242}"/>
              </a:ext>
            </a:extLst>
          </p:cNvPr>
          <p:cNvSpPr>
            <a:spLocks noGrp="1"/>
          </p:cNvSpPr>
          <p:nvPr>
            <p:ph type="title"/>
          </p:nvPr>
        </p:nvSpPr>
        <p:spPr/>
        <p:txBody>
          <a:bodyPr/>
          <a:lstStyle/>
          <a:p>
            <a:r>
              <a:rPr lang="en-US"/>
              <a:t>A Multi-Dimensional View of Bias</a:t>
            </a:r>
          </a:p>
        </p:txBody>
      </p:sp>
      <p:cxnSp>
        <p:nvCxnSpPr>
          <p:cNvPr id="3" name="AutoShape 7">
            <a:extLst>
              <a:ext uri="{FF2B5EF4-FFF2-40B4-BE49-F238E27FC236}">
                <a16:creationId xmlns:a16="http://schemas.microsoft.com/office/drawing/2014/main" id="{B4CF375D-8B92-074C-95AE-9BFA1BB05302}"/>
              </a:ext>
            </a:extLst>
          </p:cNvPr>
          <p:cNvCxnSpPr>
            <a:cxnSpLocks noChangeShapeType="1"/>
          </p:cNvCxnSpPr>
          <p:nvPr/>
        </p:nvCxnSpPr>
        <p:spPr bwMode="auto">
          <a:xfrm>
            <a:off x="4602341" y="2989321"/>
            <a:ext cx="2770581" cy="2173"/>
          </a:xfrm>
          <a:prstGeom prst="straightConnector1">
            <a:avLst/>
          </a:prstGeom>
          <a:noFill/>
          <a:ln w="508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4" name="Text Box 10">
            <a:extLst>
              <a:ext uri="{FF2B5EF4-FFF2-40B4-BE49-F238E27FC236}">
                <a16:creationId xmlns:a16="http://schemas.microsoft.com/office/drawing/2014/main" id="{3E12D4E7-D361-A948-8D10-036F2A605850}"/>
              </a:ext>
            </a:extLst>
          </p:cNvPr>
          <p:cNvSpPr txBox="1">
            <a:spLocks noChangeArrowheads="1"/>
          </p:cNvSpPr>
          <p:nvPr/>
        </p:nvSpPr>
        <p:spPr bwMode="auto">
          <a:xfrm>
            <a:off x="2264664" y="2052279"/>
            <a:ext cx="2337677" cy="1874081"/>
          </a:xfrm>
          <a:prstGeom prst="rect">
            <a:avLst/>
          </a:prstGeom>
          <a:solidFill>
            <a:schemeClr val="tx2">
              <a:lumMod val="20000"/>
              <a:lumOff val="80000"/>
            </a:schemeClr>
          </a:solidFill>
          <a:ln w="38100">
            <a:solidFill>
              <a:schemeClr val="bg1"/>
            </a:solidFill>
            <a:miter lim="800000"/>
            <a:headEnd/>
            <a:tailEnd/>
          </a:ln>
        </p:spPr>
        <p:txBody>
          <a:bodyPr lIns="91440" tIns="45720" rIns="91440" bIns="45720" anchor="ctr" anchorCtr="1"/>
          <a:lstStyle/>
          <a:p>
            <a:pPr algn="ctr" defTabSz="1219170" eaLnBrk="0" fontAlgn="base" hangingPunct="0">
              <a:spcBef>
                <a:spcPct val="50000"/>
              </a:spcBef>
              <a:spcAft>
                <a:spcPct val="0"/>
              </a:spcAft>
              <a:buClr>
                <a:srgbClr val="000000"/>
              </a:buClr>
            </a:pPr>
            <a:r>
              <a:rPr lang="en-US" sz="2000" kern="0">
                <a:solidFill>
                  <a:schemeClr val="accent6"/>
                </a:solidFill>
                <a:latin typeface="Arial"/>
                <a:ea typeface="ＭＳ Ｐゴシック"/>
                <a:cs typeface="Arial"/>
                <a:sym typeface="Arial"/>
              </a:rPr>
              <a:t>Racial Bias</a:t>
            </a:r>
            <a:endParaRPr lang="en-US" sz="2000" kern="0">
              <a:solidFill>
                <a:schemeClr val="accent6"/>
              </a:solidFill>
              <a:latin typeface="Arial"/>
              <a:ea typeface="ＭＳ Ｐゴシック"/>
              <a:cs typeface="Arial"/>
            </a:endParaRPr>
          </a:p>
        </p:txBody>
      </p:sp>
      <p:sp>
        <p:nvSpPr>
          <p:cNvPr id="5" name="Text Box 10">
            <a:extLst>
              <a:ext uri="{FF2B5EF4-FFF2-40B4-BE49-F238E27FC236}">
                <a16:creationId xmlns:a16="http://schemas.microsoft.com/office/drawing/2014/main" id="{A8B6EE6C-3C13-0A48-B10D-CC5779A2F396}"/>
              </a:ext>
            </a:extLst>
          </p:cNvPr>
          <p:cNvSpPr txBox="1">
            <a:spLocks noChangeArrowheads="1"/>
          </p:cNvSpPr>
          <p:nvPr/>
        </p:nvSpPr>
        <p:spPr bwMode="auto">
          <a:xfrm>
            <a:off x="7372922" y="2052278"/>
            <a:ext cx="2554413" cy="1874081"/>
          </a:xfrm>
          <a:prstGeom prst="rect">
            <a:avLst/>
          </a:prstGeom>
          <a:solidFill>
            <a:schemeClr val="accent5">
              <a:lumMod val="75000"/>
            </a:schemeClr>
          </a:solidFill>
          <a:ln w="38100">
            <a:solidFill>
              <a:schemeClr val="bg1"/>
            </a:solidFill>
            <a:miter lim="800000"/>
            <a:headEnd/>
            <a:tailEnd/>
          </a:ln>
        </p:spPr>
        <p:txBody>
          <a:bodyPr lIns="91440" tIns="45720" rIns="91440" bIns="45720" anchor="ctr" anchorCtr="1"/>
          <a:lstStyle/>
          <a:p>
            <a:pPr algn="ctr" defTabSz="1219170" eaLnBrk="0" fontAlgn="base" hangingPunct="0">
              <a:spcBef>
                <a:spcPct val="50000"/>
              </a:spcBef>
              <a:spcAft>
                <a:spcPct val="0"/>
              </a:spcAft>
              <a:buClr>
                <a:srgbClr val="000000"/>
              </a:buClr>
            </a:pPr>
            <a:r>
              <a:rPr lang="en-US" sz="2000" kern="0">
                <a:solidFill>
                  <a:schemeClr val="bg1"/>
                </a:solidFill>
                <a:latin typeface="Arial"/>
                <a:ea typeface="ＭＳ Ｐゴシック"/>
                <a:cs typeface="Arial"/>
                <a:sym typeface="Arial"/>
              </a:rPr>
              <a:t>Disproportionate Discipline</a:t>
            </a:r>
            <a:endParaRPr lang="en-US" sz="2000" kern="0">
              <a:solidFill>
                <a:schemeClr val="bg1"/>
              </a:solidFill>
              <a:latin typeface="Arial"/>
              <a:ea typeface="ＭＳ Ｐゴシック"/>
              <a:cs typeface="Arial"/>
            </a:endParaRPr>
          </a:p>
        </p:txBody>
      </p:sp>
      <p:sp>
        <p:nvSpPr>
          <p:cNvPr id="6" name="Text Box 10">
            <a:extLst>
              <a:ext uri="{FF2B5EF4-FFF2-40B4-BE49-F238E27FC236}">
                <a16:creationId xmlns:a16="http://schemas.microsoft.com/office/drawing/2014/main" id="{D00A5CEF-2AB8-EA49-A964-132BC3983366}"/>
              </a:ext>
            </a:extLst>
          </p:cNvPr>
          <p:cNvSpPr txBox="1">
            <a:spLocks noChangeArrowheads="1"/>
          </p:cNvSpPr>
          <p:nvPr/>
        </p:nvSpPr>
        <p:spPr bwMode="auto">
          <a:xfrm>
            <a:off x="4714085" y="4364487"/>
            <a:ext cx="2337677" cy="1874081"/>
          </a:xfrm>
          <a:prstGeom prst="rect">
            <a:avLst/>
          </a:prstGeom>
          <a:solidFill>
            <a:schemeClr val="accent5">
              <a:lumMod val="40000"/>
              <a:lumOff val="60000"/>
            </a:schemeClr>
          </a:solidFill>
          <a:ln w="38100">
            <a:solidFill>
              <a:schemeClr val="bg1"/>
            </a:solidFill>
            <a:miter lim="800000"/>
            <a:headEnd/>
            <a:tailEnd/>
          </a:ln>
        </p:spPr>
        <p:txBody>
          <a:bodyPr lIns="91440" tIns="45720" rIns="91440" bIns="45720" anchor="ctr" anchorCtr="1"/>
          <a:lstStyle/>
          <a:p>
            <a:pPr algn="ctr" defTabSz="1219170" eaLnBrk="0" fontAlgn="base" hangingPunct="0">
              <a:spcBef>
                <a:spcPct val="50000"/>
              </a:spcBef>
              <a:spcAft>
                <a:spcPct val="0"/>
              </a:spcAft>
              <a:buClr>
                <a:srgbClr val="000000"/>
              </a:buClr>
            </a:pPr>
            <a:r>
              <a:rPr lang="en-US" sz="2000" b="1" kern="0">
                <a:latin typeface="Arial"/>
                <a:ea typeface="ＭＳ Ｐゴシック"/>
                <a:cs typeface="Arial"/>
                <a:sym typeface="Arial"/>
              </a:rPr>
              <a:t>SITUATION</a:t>
            </a:r>
            <a:endParaRPr lang="en-US" sz="2000" b="1" kern="0">
              <a:latin typeface="Arial"/>
              <a:ea typeface="ＭＳ Ｐゴシック"/>
              <a:cs typeface="Arial"/>
            </a:endParaRPr>
          </a:p>
        </p:txBody>
      </p:sp>
      <p:cxnSp>
        <p:nvCxnSpPr>
          <p:cNvPr id="7" name="AutoShape 7">
            <a:extLst>
              <a:ext uri="{FF2B5EF4-FFF2-40B4-BE49-F238E27FC236}">
                <a16:creationId xmlns:a16="http://schemas.microsoft.com/office/drawing/2014/main" id="{41343504-C5E9-904C-B4E0-DD9D1BF7A139}"/>
              </a:ext>
            </a:extLst>
          </p:cNvPr>
          <p:cNvCxnSpPr>
            <a:cxnSpLocks noChangeShapeType="1"/>
          </p:cNvCxnSpPr>
          <p:nvPr/>
        </p:nvCxnSpPr>
        <p:spPr bwMode="auto">
          <a:xfrm flipV="1">
            <a:off x="5882924" y="2991495"/>
            <a:ext cx="0" cy="1372990"/>
          </a:xfrm>
          <a:prstGeom prst="straightConnector1">
            <a:avLst/>
          </a:prstGeom>
          <a:noFill/>
          <a:ln w="50800">
            <a:solidFill>
              <a:schemeClr val="bg1"/>
            </a:solidFill>
            <a:round/>
            <a:headEn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8" name="Rounded Rectangular Callout 7">
            <a:extLst>
              <a:ext uri="{FF2B5EF4-FFF2-40B4-BE49-F238E27FC236}">
                <a16:creationId xmlns:a16="http://schemas.microsoft.com/office/drawing/2014/main" id="{B35D2618-5199-4F4E-B74A-3A0EBD95E0AD}"/>
              </a:ext>
            </a:extLst>
          </p:cNvPr>
          <p:cNvSpPr/>
          <p:nvPr/>
        </p:nvSpPr>
        <p:spPr>
          <a:xfrm rot="347013">
            <a:off x="8062862" y="4277548"/>
            <a:ext cx="3352392" cy="1949039"/>
          </a:xfrm>
          <a:prstGeom prst="wedgeRoundRectCallout">
            <a:avLst/>
          </a:prstGeom>
          <a:solidFill>
            <a:schemeClr val="accent3"/>
          </a:solidFill>
          <a:ln w="76200">
            <a:solidFill>
              <a:schemeClr val="accent5">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defTabSz="1219170">
              <a:buClr>
                <a:srgbClr val="000000"/>
              </a:buClr>
            </a:pPr>
            <a:r>
              <a:rPr lang="en-US" sz="1867" kern="0" dirty="0">
                <a:solidFill>
                  <a:srgbClr val="FFFFFF"/>
                </a:solidFill>
                <a:latin typeface="Franklin Gothic Book"/>
                <a:sym typeface="Arial"/>
              </a:rPr>
              <a:t>What </a:t>
            </a:r>
            <a:r>
              <a:rPr lang="en-US" sz="1867" b="1" kern="0" dirty="0">
                <a:solidFill>
                  <a:srgbClr val="FFFFFF"/>
                </a:solidFill>
                <a:latin typeface="Franklin Gothic Book"/>
                <a:sym typeface="Arial"/>
              </a:rPr>
              <a:t>discipline decisions </a:t>
            </a:r>
            <a:r>
              <a:rPr lang="en-US" sz="1867" kern="0" dirty="0">
                <a:solidFill>
                  <a:srgbClr val="FFFFFF"/>
                </a:solidFill>
                <a:latin typeface="Franklin Gothic Book"/>
                <a:sym typeface="Arial"/>
              </a:rPr>
              <a:t>are influenced by </a:t>
            </a:r>
            <a:r>
              <a:rPr lang="en-US" sz="1867" b="1" kern="0" dirty="0">
                <a:solidFill>
                  <a:srgbClr val="FFFFFF"/>
                </a:solidFill>
                <a:latin typeface="Franklin Gothic Book"/>
                <a:sym typeface="Arial"/>
              </a:rPr>
              <a:t>implicit bias</a:t>
            </a:r>
            <a:r>
              <a:rPr lang="en-US" sz="1867" kern="0" dirty="0">
                <a:solidFill>
                  <a:srgbClr val="FFFFFF"/>
                </a:solidFill>
                <a:latin typeface="Franklin Gothic Book"/>
                <a:sym typeface="Arial"/>
              </a:rPr>
              <a:t>?</a:t>
            </a:r>
          </a:p>
        </p:txBody>
      </p:sp>
    </p:spTree>
    <p:extLst>
      <p:ext uri="{BB962C8B-B14F-4D97-AF65-F5344CB8AC3E}">
        <p14:creationId xmlns:p14="http://schemas.microsoft.com/office/powerpoint/2010/main" val="255516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F99C-4151-BF42-BF93-3048F7303B7F}"/>
              </a:ext>
            </a:extLst>
          </p:cNvPr>
          <p:cNvSpPr>
            <a:spLocks noGrp="1"/>
          </p:cNvSpPr>
          <p:nvPr>
            <p:ph type="ctrTitle"/>
          </p:nvPr>
        </p:nvSpPr>
        <p:spPr>
          <a:xfrm flipH="1">
            <a:off x="6849034" y="1623527"/>
            <a:ext cx="5091951" cy="1499188"/>
          </a:xfrm>
        </p:spPr>
        <p:txBody>
          <a:bodyPr/>
          <a:lstStyle/>
          <a:p>
            <a:r>
              <a:rPr lang="en-US"/>
              <a:t>What is a </a:t>
            </a:r>
            <a:r>
              <a:rPr lang="en-US" b="1"/>
              <a:t>VULNERABLE</a:t>
            </a:r>
            <a:r>
              <a:rPr lang="en-US"/>
              <a:t> Decision Point?</a:t>
            </a:r>
          </a:p>
        </p:txBody>
      </p:sp>
      <p:sp>
        <p:nvSpPr>
          <p:cNvPr id="3" name="Subtitle 2">
            <a:extLst>
              <a:ext uri="{FF2B5EF4-FFF2-40B4-BE49-F238E27FC236}">
                <a16:creationId xmlns:a16="http://schemas.microsoft.com/office/drawing/2014/main" id="{AA9E58E8-B392-6C48-AF5D-39B8C908F5AD}"/>
              </a:ext>
            </a:extLst>
          </p:cNvPr>
          <p:cNvSpPr>
            <a:spLocks noGrp="1"/>
          </p:cNvSpPr>
          <p:nvPr>
            <p:ph type="subTitle" idx="1"/>
          </p:nvPr>
        </p:nvSpPr>
        <p:spPr>
          <a:xfrm flipH="1">
            <a:off x="7240101" y="3379699"/>
            <a:ext cx="4700884" cy="2859735"/>
          </a:xfrm>
        </p:spPr>
        <p:txBody>
          <a:bodyPr/>
          <a:lstStyle/>
          <a:p>
            <a:pPr marL="482600" indent="-342900" algn="l">
              <a:buFont typeface="Arial" panose="020B0604020202020204" pitchFamily="34" charset="0"/>
              <a:buChar char="•"/>
            </a:pPr>
            <a:r>
              <a:rPr lang="en-US" sz="2400"/>
              <a:t>A specific decision that is more vulnerable to the effects of implicit bias</a:t>
            </a:r>
          </a:p>
          <a:p>
            <a:pPr marL="482600" indent="-342900" algn="l">
              <a:buFont typeface="Arial" panose="020B0604020202020204" pitchFamily="34" charset="0"/>
              <a:buChar char="•"/>
            </a:pPr>
            <a:r>
              <a:rPr lang="en-US" sz="2400"/>
              <a:t>Two parts:</a:t>
            </a:r>
          </a:p>
          <a:p>
            <a:pPr marL="939800" lvl="1" indent="-342900" algn="l">
              <a:buFont typeface="Arial" panose="020B0604020202020204" pitchFamily="34" charset="0"/>
              <a:buChar char="•"/>
            </a:pPr>
            <a:r>
              <a:rPr lang="en-US" sz="2400"/>
              <a:t>Elements of the </a:t>
            </a:r>
            <a:r>
              <a:rPr lang="en-US" sz="2400" b="1"/>
              <a:t>SITUATION</a:t>
            </a:r>
          </a:p>
          <a:p>
            <a:pPr marL="939800" lvl="1" indent="-342900" algn="l">
              <a:buFont typeface="Arial" panose="020B0604020202020204" pitchFamily="34" charset="0"/>
              <a:buChar char="•"/>
            </a:pPr>
            <a:r>
              <a:rPr lang="en-US" sz="2400"/>
              <a:t>The person’s </a:t>
            </a:r>
            <a:r>
              <a:rPr lang="en-US" sz="2400" b="1"/>
              <a:t>DECISION STATE </a:t>
            </a:r>
            <a:r>
              <a:rPr lang="en-US" sz="2400"/>
              <a:t>(internal state)</a:t>
            </a:r>
          </a:p>
          <a:p>
            <a:pPr algn="l"/>
            <a:endParaRPr lang="en-US" sz="2400"/>
          </a:p>
        </p:txBody>
      </p:sp>
      <p:sp>
        <p:nvSpPr>
          <p:cNvPr id="4" name="Title 3">
            <a:extLst>
              <a:ext uri="{FF2B5EF4-FFF2-40B4-BE49-F238E27FC236}">
                <a16:creationId xmlns:a16="http://schemas.microsoft.com/office/drawing/2014/main" id="{B92EBB65-3E5A-D446-984B-0959AE01DF43}"/>
              </a:ext>
            </a:extLst>
          </p:cNvPr>
          <p:cNvSpPr>
            <a:spLocks noGrp="1"/>
          </p:cNvSpPr>
          <p:nvPr>
            <p:ph type="ctrTitle" idx="2"/>
          </p:nvPr>
        </p:nvSpPr>
        <p:spPr>
          <a:xfrm flipH="1">
            <a:off x="391066" y="2517712"/>
            <a:ext cx="4951900" cy="608000"/>
          </a:xfrm>
        </p:spPr>
        <p:txBody>
          <a:bodyPr/>
          <a:lstStyle/>
          <a:p>
            <a:r>
              <a:rPr lang="en-US">
                <a:solidFill>
                  <a:schemeClr val="accent3"/>
                </a:solidFill>
              </a:rPr>
              <a:t>What is an </a:t>
            </a:r>
            <a:r>
              <a:rPr lang="en-US" b="1">
                <a:solidFill>
                  <a:schemeClr val="accent3"/>
                </a:solidFill>
              </a:rPr>
              <a:t>EQUITABLE</a:t>
            </a:r>
            <a:r>
              <a:rPr lang="en-US">
                <a:solidFill>
                  <a:schemeClr val="accent3"/>
                </a:solidFill>
              </a:rPr>
              <a:t> Decision Point?</a:t>
            </a:r>
          </a:p>
        </p:txBody>
      </p:sp>
      <p:sp>
        <p:nvSpPr>
          <p:cNvPr id="5" name="Subtitle 4">
            <a:extLst>
              <a:ext uri="{FF2B5EF4-FFF2-40B4-BE49-F238E27FC236}">
                <a16:creationId xmlns:a16="http://schemas.microsoft.com/office/drawing/2014/main" id="{0D2CC53C-0B0F-6943-88E6-DAAB7D351DBD}"/>
              </a:ext>
            </a:extLst>
          </p:cNvPr>
          <p:cNvSpPr>
            <a:spLocks noGrp="1"/>
          </p:cNvSpPr>
          <p:nvPr>
            <p:ph type="subTitle" idx="3"/>
          </p:nvPr>
        </p:nvSpPr>
        <p:spPr/>
        <p:txBody>
          <a:bodyPr/>
          <a:lstStyle/>
          <a:p>
            <a:pPr marL="482600" indent="-342900">
              <a:buClr>
                <a:schemeClr val="accent3"/>
              </a:buClr>
              <a:buFont typeface="Arial" panose="020B0604020202020204" pitchFamily="34" charset="0"/>
              <a:buChar char="•"/>
            </a:pPr>
            <a:r>
              <a:rPr lang="en-US" sz="2400">
                <a:solidFill>
                  <a:schemeClr val="accent3"/>
                </a:solidFill>
              </a:rPr>
              <a:t>A specific decision in which school/district data shows </a:t>
            </a:r>
            <a:r>
              <a:rPr lang="en-US" sz="2400" b="1">
                <a:solidFill>
                  <a:schemeClr val="accent3"/>
                </a:solidFill>
              </a:rPr>
              <a:t>LITTLE TO NO</a:t>
            </a:r>
            <a:r>
              <a:rPr lang="en-US" sz="2400">
                <a:solidFill>
                  <a:schemeClr val="accent3"/>
                </a:solidFill>
              </a:rPr>
              <a:t> disproportionality </a:t>
            </a:r>
          </a:p>
          <a:p>
            <a:endParaRPr lang="en-US" sz="2400"/>
          </a:p>
        </p:txBody>
      </p:sp>
    </p:spTree>
    <p:extLst>
      <p:ext uri="{BB962C8B-B14F-4D97-AF65-F5344CB8AC3E}">
        <p14:creationId xmlns:p14="http://schemas.microsoft.com/office/powerpoint/2010/main" val="9050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4E16-FEC7-914B-922C-7D0591821325}"/>
              </a:ext>
            </a:extLst>
          </p:cNvPr>
          <p:cNvSpPr>
            <a:spLocks noGrp="1"/>
          </p:cNvSpPr>
          <p:nvPr>
            <p:ph type="title"/>
          </p:nvPr>
        </p:nvSpPr>
        <p:spPr>
          <a:xfrm>
            <a:off x="581429" y="296748"/>
            <a:ext cx="9378000" cy="845600"/>
          </a:xfrm>
        </p:spPr>
        <p:txBody>
          <a:bodyPr/>
          <a:lstStyle/>
          <a:p>
            <a:r>
              <a:rPr lang="en-US"/>
              <a:t>Decision States: Resource Depletion </a:t>
            </a:r>
          </a:p>
        </p:txBody>
      </p:sp>
      <p:sp>
        <p:nvSpPr>
          <p:cNvPr id="3" name="Content Placeholder 1">
            <a:extLst>
              <a:ext uri="{FF2B5EF4-FFF2-40B4-BE49-F238E27FC236}">
                <a16:creationId xmlns:a16="http://schemas.microsoft.com/office/drawing/2014/main" id="{D02CBD0E-F815-7C4C-BF4C-793D713EB87F}"/>
              </a:ext>
            </a:extLst>
          </p:cNvPr>
          <p:cNvSpPr txBox="1">
            <a:spLocks/>
          </p:cNvSpPr>
          <p:nvPr/>
        </p:nvSpPr>
        <p:spPr bwMode="auto">
          <a:xfrm>
            <a:off x="995612" y="2690130"/>
            <a:ext cx="4816487" cy="4167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2971" indent="-228594"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160" indent="-228594"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349" indent="-228594"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537" indent="-228594" algn="l" rtl="0" fontAlgn="base">
              <a:spcBef>
                <a:spcPct val="20000"/>
              </a:spcBef>
              <a:spcAft>
                <a:spcPct val="0"/>
              </a:spcAft>
              <a:buChar char="»"/>
              <a:defRPr sz="2000">
                <a:solidFill>
                  <a:schemeClr val="tx1"/>
                </a:solidFill>
                <a:latin typeface="+mn-lt"/>
                <a:ea typeface="ＭＳ Ｐゴシック" pitchFamily="-108" charset="-128"/>
              </a:defRPr>
            </a:lvl6pPr>
            <a:lvl7pPr marL="2971726" indent="-228594" algn="l" rtl="0" fontAlgn="base">
              <a:spcBef>
                <a:spcPct val="20000"/>
              </a:spcBef>
              <a:spcAft>
                <a:spcPct val="0"/>
              </a:spcAft>
              <a:buChar char="»"/>
              <a:defRPr sz="2000">
                <a:solidFill>
                  <a:schemeClr val="tx1"/>
                </a:solidFill>
                <a:latin typeface="+mn-lt"/>
                <a:ea typeface="ＭＳ Ｐゴシック" pitchFamily="-108" charset="-128"/>
              </a:defRPr>
            </a:lvl7pPr>
            <a:lvl8pPr marL="3428914" indent="-228594" algn="l" rtl="0" fontAlgn="base">
              <a:spcBef>
                <a:spcPct val="20000"/>
              </a:spcBef>
              <a:spcAft>
                <a:spcPct val="0"/>
              </a:spcAft>
              <a:buChar char="»"/>
              <a:defRPr sz="2000">
                <a:solidFill>
                  <a:schemeClr val="tx1"/>
                </a:solidFill>
                <a:latin typeface="+mn-lt"/>
                <a:ea typeface="ＭＳ Ｐゴシック" pitchFamily="-108" charset="-128"/>
              </a:defRPr>
            </a:lvl8pPr>
            <a:lvl9pPr marL="3886103" indent="-228594" algn="l" rtl="0" fontAlgn="base">
              <a:spcBef>
                <a:spcPct val="20000"/>
              </a:spcBef>
              <a:spcAft>
                <a:spcPct val="0"/>
              </a:spcAft>
              <a:buChar char="»"/>
              <a:defRPr sz="2000">
                <a:solidFill>
                  <a:schemeClr val="tx1"/>
                </a:solidFill>
                <a:latin typeface="+mn-lt"/>
                <a:ea typeface="ＭＳ Ｐゴシック" pitchFamily="-108" charset="-128"/>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400" b="0" i="0" u="none" strike="noStrike" kern="0" cap="none" spc="0" normalizeH="0" baseline="0" noProof="0">
              <a:ln>
                <a:noFill/>
              </a:ln>
              <a:solidFill>
                <a:schemeClr val="bg1"/>
              </a:solidFill>
              <a:effectLst/>
              <a:uLnTx/>
              <a:uFillTx/>
              <a:latin typeface="Franklin Gothic Book"/>
              <a:ea typeface="ＭＳ Ｐゴシック" pitchFamily="-108" charset="-128"/>
            </a:endParaRPr>
          </a:p>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a:ln>
                  <a:noFill/>
                </a:ln>
                <a:solidFill>
                  <a:schemeClr val="bg1"/>
                </a:solidFill>
                <a:effectLst/>
                <a:uLnTx/>
                <a:uFillTx/>
                <a:latin typeface="Franklin Gothic Book"/>
                <a:ea typeface="ＭＳ Ｐゴシック" pitchFamily="-108" charset="-128"/>
              </a:rPr>
              <a:t>Effects of hunger </a:t>
            </a:r>
            <a:r>
              <a:rPr kumimoji="0" lang="en-US" sz="1400" b="0" i="0" u="none" strike="noStrike" kern="0" cap="none" spc="0" normalizeH="0" baseline="0" noProof="0">
                <a:ln>
                  <a:noFill/>
                </a:ln>
                <a:solidFill>
                  <a:schemeClr val="bg1"/>
                </a:solidFill>
                <a:effectLst/>
                <a:uLnTx/>
                <a:uFillTx/>
                <a:latin typeface="Franklin Gothic Book"/>
                <a:ea typeface="ＭＳ Ｐゴシック" pitchFamily="-108" charset="-128"/>
              </a:rPr>
              <a:t>(</a:t>
            </a:r>
            <a:r>
              <a:rPr kumimoji="0" lang="en-US" sz="1400" b="0" i="0" u="none" strike="noStrike" kern="0" cap="none" spc="0" normalizeH="0" baseline="0" noProof="0" err="1">
                <a:ln>
                  <a:noFill/>
                </a:ln>
                <a:solidFill>
                  <a:schemeClr val="bg1"/>
                </a:solidFill>
                <a:effectLst/>
                <a:uLnTx/>
                <a:uFillTx/>
                <a:latin typeface="Franklin Gothic Book"/>
                <a:ea typeface="ＭＳ Ｐゴシック" pitchFamily="-108" charset="-128"/>
              </a:rPr>
              <a:t>Gailliot</a:t>
            </a:r>
            <a:r>
              <a:rPr kumimoji="0" lang="en-US" sz="1400" b="0" i="0" u="none" strike="noStrike" kern="0" cap="none" spc="0" normalizeH="0" baseline="0" noProof="0">
                <a:ln>
                  <a:noFill/>
                </a:ln>
                <a:solidFill>
                  <a:schemeClr val="bg1"/>
                </a:solidFill>
                <a:effectLst/>
                <a:uLnTx/>
                <a:uFillTx/>
                <a:latin typeface="Franklin Gothic Book"/>
                <a:ea typeface="ＭＳ Ｐゴシック" pitchFamily="-108" charset="-128"/>
              </a:rPr>
              <a:t> et al., 2009)</a:t>
            </a:r>
          </a:p>
          <a:p>
            <a:pPr marL="342891" marR="0" lvl="0" indent="-342891"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a:ln>
                <a:noFill/>
              </a:ln>
              <a:solidFill>
                <a:schemeClr val="bg1"/>
              </a:solidFill>
              <a:effectLst/>
              <a:uLnTx/>
              <a:uFillTx/>
              <a:latin typeface="Franklin Gothic Book"/>
              <a:ea typeface="ＭＳ Ｐゴシック" pitchFamily="-108" charset="-128"/>
            </a:endParaRP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400" b="0" i="0" u="none" strike="noStrike" kern="0" cap="none" spc="0" normalizeH="0" baseline="0" noProof="0">
              <a:ln>
                <a:noFill/>
              </a:ln>
              <a:solidFill>
                <a:schemeClr val="bg1"/>
              </a:solidFill>
              <a:effectLst/>
              <a:uLnTx/>
              <a:uFillTx/>
              <a:latin typeface="Franklin Gothic Book"/>
              <a:ea typeface="ＭＳ Ｐゴシック" pitchFamily="-108" charset="-128"/>
            </a:endParaRP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sz="2400" b="0" i="0" u="none" strike="noStrike" kern="0" cap="none" spc="0" normalizeH="0" baseline="0" noProof="0">
              <a:ln>
                <a:noFill/>
              </a:ln>
              <a:solidFill>
                <a:schemeClr val="bg1"/>
              </a:solidFill>
              <a:effectLst/>
              <a:uLnTx/>
              <a:uFillTx/>
              <a:latin typeface="Franklin Gothic Book"/>
              <a:ea typeface="ＭＳ Ｐゴシック" pitchFamily="-108" charset="-128"/>
            </a:endParaRPr>
          </a:p>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a:ln>
                  <a:noFill/>
                </a:ln>
                <a:solidFill>
                  <a:schemeClr val="bg1"/>
                </a:solidFill>
                <a:effectLst/>
                <a:uLnTx/>
                <a:uFillTx/>
                <a:latin typeface="Franklin Gothic Book"/>
                <a:ea typeface="ＭＳ Ｐゴシック" pitchFamily="-108" charset="-128"/>
              </a:rPr>
              <a:t>Decreases in willpower later in day</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chemeClr val="bg1"/>
                </a:solidFill>
                <a:effectLst/>
                <a:uLnTx/>
                <a:uFillTx/>
                <a:latin typeface="Franklin Gothic Book"/>
                <a:ea typeface="ＭＳ Ｐゴシック" pitchFamily="-108" charset="-128"/>
              </a:rPr>
              <a:t>“The Morning Morality Effect” </a:t>
            </a:r>
            <a:r>
              <a:rPr kumimoji="0" lang="en-US" sz="1400" b="0" i="0" u="none" strike="noStrike" kern="0" cap="none" spc="0" normalizeH="0" baseline="0" noProof="0">
                <a:ln>
                  <a:noFill/>
                </a:ln>
                <a:solidFill>
                  <a:schemeClr val="bg1"/>
                </a:solidFill>
                <a:effectLst/>
                <a:uLnTx/>
                <a:uFillTx/>
                <a:latin typeface="Franklin Gothic Book"/>
                <a:ea typeface="ＭＳ Ｐゴシック" pitchFamily="-108" charset="-128"/>
              </a:rPr>
              <a:t>(</a:t>
            </a:r>
            <a:r>
              <a:rPr kumimoji="0" lang="en-US" sz="1400" b="0" i="0" u="none" strike="noStrike" kern="0" cap="none" spc="0" normalizeH="0" baseline="0" noProof="0" err="1">
                <a:ln>
                  <a:noFill/>
                </a:ln>
                <a:solidFill>
                  <a:schemeClr val="bg1"/>
                </a:solidFill>
                <a:effectLst/>
                <a:uLnTx/>
                <a:uFillTx/>
                <a:latin typeface="Franklin Gothic Book"/>
                <a:ea typeface="ＭＳ Ｐゴシック" pitchFamily="-108" charset="-128"/>
              </a:rPr>
              <a:t>Kouchaki</a:t>
            </a:r>
            <a:r>
              <a:rPr kumimoji="0" lang="en-US" sz="1400" b="0" i="0" u="none" strike="noStrike" kern="0" cap="none" spc="0" normalizeH="0" baseline="0" noProof="0">
                <a:ln>
                  <a:noFill/>
                </a:ln>
                <a:solidFill>
                  <a:schemeClr val="bg1"/>
                </a:solidFill>
                <a:effectLst/>
                <a:uLnTx/>
                <a:uFillTx/>
                <a:latin typeface="Franklin Gothic Book"/>
                <a:ea typeface="ＭＳ Ｐゴシック" pitchFamily="-108" charset="-128"/>
              </a:rPr>
              <a:t> &amp; Smith, 2014)</a:t>
            </a:r>
          </a:p>
        </p:txBody>
      </p:sp>
      <p:sp>
        <p:nvSpPr>
          <p:cNvPr id="5" name="TextBox 4">
            <a:extLst>
              <a:ext uri="{FF2B5EF4-FFF2-40B4-BE49-F238E27FC236}">
                <a16:creationId xmlns:a16="http://schemas.microsoft.com/office/drawing/2014/main" id="{949CA88A-5227-4C44-81D3-A66F3B66687B}"/>
              </a:ext>
            </a:extLst>
          </p:cNvPr>
          <p:cNvSpPr txBox="1"/>
          <p:nvPr/>
        </p:nvSpPr>
        <p:spPr>
          <a:xfrm>
            <a:off x="6526307" y="2925995"/>
            <a:ext cx="2343835" cy="1631216"/>
          </a:xfrm>
          <a:prstGeom prst="rect">
            <a:avLst/>
          </a:prstGeom>
          <a:noFill/>
        </p:spPr>
        <p:txBody>
          <a:bodyPr wrap="square" rtlCol="0">
            <a:spAutoFit/>
          </a:bodyPr>
          <a:lstStyle/>
          <a:p>
            <a:pPr defTabSz="1219170">
              <a:buClr>
                <a:srgbClr val="000000"/>
              </a:buClr>
            </a:pPr>
            <a:r>
              <a:rPr lang="en-US" sz="2000" kern="0">
                <a:solidFill>
                  <a:schemeClr val="bg1"/>
                </a:solidFill>
                <a:latin typeface="Franklin Gothic Book" panose="020B0503020102020204" pitchFamily="34" charset="0"/>
                <a:cs typeface="Arial"/>
                <a:sym typeface="Arial"/>
              </a:rPr>
              <a:t>E.g., The best time to go before a judge is first thing in the morning or right after lunch</a:t>
            </a:r>
          </a:p>
        </p:txBody>
      </p:sp>
      <p:pic>
        <p:nvPicPr>
          <p:cNvPr id="7" name="Picture 6">
            <a:extLst>
              <a:ext uri="{FF2B5EF4-FFF2-40B4-BE49-F238E27FC236}">
                <a16:creationId xmlns:a16="http://schemas.microsoft.com/office/drawing/2014/main" id="{11ADE5A0-D1E6-CD4A-A73E-F97694AB2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3577" y="2867146"/>
            <a:ext cx="2775931" cy="1748915"/>
          </a:xfrm>
          <a:prstGeom prst="rect">
            <a:avLst/>
          </a:prstGeom>
        </p:spPr>
      </p:pic>
      <p:sp>
        <p:nvSpPr>
          <p:cNvPr id="8" name="Content Placeholder 1">
            <a:extLst>
              <a:ext uri="{FF2B5EF4-FFF2-40B4-BE49-F238E27FC236}">
                <a16:creationId xmlns:a16="http://schemas.microsoft.com/office/drawing/2014/main" id="{2C9C9A5F-4DD7-E44C-8057-1F0FB7867762}"/>
              </a:ext>
            </a:extLst>
          </p:cNvPr>
          <p:cNvSpPr txBox="1">
            <a:spLocks/>
          </p:cNvSpPr>
          <p:nvPr/>
        </p:nvSpPr>
        <p:spPr>
          <a:xfrm>
            <a:off x="6526307" y="4930037"/>
            <a:ext cx="2343834" cy="163121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1219170">
              <a:spcBef>
                <a:spcPts val="1600"/>
              </a:spcBef>
              <a:spcAft>
                <a:spcPts val="267"/>
              </a:spcAft>
              <a:buClr>
                <a:srgbClr val="BBE0E3"/>
              </a:buClr>
              <a:buNone/>
            </a:pPr>
            <a:r>
              <a:rPr lang="en-US">
                <a:solidFill>
                  <a:schemeClr val="bg1"/>
                </a:solidFill>
                <a:latin typeface="Franklin Gothic Book"/>
                <a:sym typeface="Arial"/>
              </a:rPr>
              <a:t>E.g., Handwashing compliance drops 8.7% over the course of a 12-hr shift</a:t>
            </a:r>
          </a:p>
        </p:txBody>
      </p:sp>
      <p:pic>
        <p:nvPicPr>
          <p:cNvPr id="9" name="Picture 8">
            <a:extLst>
              <a:ext uri="{FF2B5EF4-FFF2-40B4-BE49-F238E27FC236}">
                <a16:creationId xmlns:a16="http://schemas.microsoft.com/office/drawing/2014/main" id="{3B5E5B76-8EAC-6A45-A84B-74332222DB6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76637" y="4808021"/>
            <a:ext cx="2812871" cy="1875248"/>
          </a:xfrm>
          <a:prstGeom prst="rect">
            <a:avLst/>
          </a:prstGeom>
        </p:spPr>
      </p:pic>
      <p:cxnSp>
        <p:nvCxnSpPr>
          <p:cNvPr id="11" name="Straight Connector 10">
            <a:extLst>
              <a:ext uri="{FF2B5EF4-FFF2-40B4-BE49-F238E27FC236}">
                <a16:creationId xmlns:a16="http://schemas.microsoft.com/office/drawing/2014/main" id="{B56D8C9C-CC96-734E-A0BF-74F0A5DF7A91}"/>
              </a:ext>
            </a:extLst>
          </p:cNvPr>
          <p:cNvCxnSpPr>
            <a:cxnSpLocks/>
          </p:cNvCxnSpPr>
          <p:nvPr/>
        </p:nvCxnSpPr>
        <p:spPr>
          <a:xfrm>
            <a:off x="6096000" y="2867146"/>
            <a:ext cx="0" cy="3319899"/>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8B95F07-1B17-D548-92E5-7F09E85EAECC}"/>
              </a:ext>
            </a:extLst>
          </p:cNvPr>
          <p:cNvSpPr txBox="1"/>
          <p:nvPr/>
        </p:nvSpPr>
        <p:spPr>
          <a:xfrm>
            <a:off x="2985247" y="1542147"/>
            <a:ext cx="6221506" cy="1015663"/>
          </a:xfrm>
          <a:prstGeom prst="rect">
            <a:avLst/>
          </a:prstGeom>
          <a:noFill/>
        </p:spPr>
        <p:txBody>
          <a:bodyPr wrap="square" rtlCol="0">
            <a:spAutoFit/>
          </a:bodyPr>
          <a:lstStyle/>
          <a:p>
            <a:pPr lvl="0" algn="ctr" eaLnBrk="0" fontAlgn="base" hangingPunct="0">
              <a:spcBef>
                <a:spcPct val="20000"/>
              </a:spcBef>
              <a:spcAft>
                <a:spcPct val="0"/>
              </a:spcAft>
              <a:defRPr/>
            </a:pPr>
            <a:r>
              <a:rPr lang="en-US" sz="3000" b="1" kern="0">
                <a:solidFill>
                  <a:schemeClr val="bg1"/>
                </a:solidFill>
                <a:latin typeface="Franklin Gothic Book"/>
                <a:ea typeface="ＭＳ Ｐゴシック" pitchFamily="-108" charset="-128"/>
              </a:rPr>
              <a:t>As we become fatigued, our filters for appropriate behavior can be affected </a:t>
            </a:r>
          </a:p>
        </p:txBody>
      </p:sp>
      <p:sp>
        <p:nvSpPr>
          <p:cNvPr id="16" name="Rounded Rectangular Callout 15">
            <a:extLst>
              <a:ext uri="{FF2B5EF4-FFF2-40B4-BE49-F238E27FC236}">
                <a16:creationId xmlns:a16="http://schemas.microsoft.com/office/drawing/2014/main" id="{08CB6969-C135-9D42-BC07-BD6E8777912D}"/>
              </a:ext>
            </a:extLst>
          </p:cNvPr>
          <p:cNvSpPr/>
          <p:nvPr/>
        </p:nvSpPr>
        <p:spPr>
          <a:xfrm rot="815204">
            <a:off x="9196437" y="283752"/>
            <a:ext cx="2865120" cy="1898117"/>
          </a:xfrm>
          <a:prstGeom prst="wedgeRoundRectCallout">
            <a:avLst/>
          </a:prstGeom>
          <a:ln/>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400" kern="0">
                <a:solidFill>
                  <a:srgbClr val="FFFFFF"/>
                </a:solidFill>
                <a:latin typeface="Franklin Gothic Book"/>
                <a:sym typeface="Arial"/>
              </a:rPr>
              <a:t>What are some of your vulnerable decision states?</a:t>
            </a:r>
          </a:p>
          <a:p>
            <a:pPr algn="ctr" defTabSz="1219170">
              <a:buClr>
                <a:srgbClr val="000000"/>
              </a:buClr>
            </a:pPr>
            <a:endParaRPr lang="en-US" sz="1867" kern="0">
              <a:solidFill>
                <a:srgbClr val="FFFFFF"/>
              </a:solidFill>
              <a:latin typeface="Franklin Gothic Book"/>
              <a:sym typeface="Arial"/>
            </a:endParaRPr>
          </a:p>
          <a:p>
            <a:pPr algn="ctr" defTabSz="1219170">
              <a:buClr>
                <a:srgbClr val="000000"/>
              </a:buClr>
            </a:pPr>
            <a:r>
              <a:rPr lang="en-US" sz="1867" b="1" kern="0">
                <a:solidFill>
                  <a:srgbClr val="FFFFFF"/>
                </a:solidFill>
                <a:latin typeface="Franklin Gothic Book"/>
                <a:sym typeface="Arial"/>
              </a:rPr>
              <a:t>Unmute or type in chat.</a:t>
            </a:r>
          </a:p>
        </p:txBody>
      </p:sp>
    </p:spTree>
    <p:extLst>
      <p:ext uri="{BB962C8B-B14F-4D97-AF65-F5344CB8AC3E}">
        <p14:creationId xmlns:p14="http://schemas.microsoft.com/office/powerpoint/2010/main" val="134935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8E3F-BB02-404B-8023-D7A141471EE9}"/>
              </a:ext>
            </a:extLst>
          </p:cNvPr>
          <p:cNvSpPr>
            <a:spLocks noGrp="1"/>
          </p:cNvSpPr>
          <p:nvPr>
            <p:ph type="title"/>
          </p:nvPr>
        </p:nvSpPr>
        <p:spPr/>
        <p:txBody>
          <a:bodyPr/>
          <a:lstStyle/>
          <a:p>
            <a:r>
              <a:rPr lang="en-US" b="1"/>
              <a:t>VDPs from National ODR Data</a:t>
            </a:r>
          </a:p>
        </p:txBody>
      </p:sp>
      <p:sp>
        <p:nvSpPr>
          <p:cNvPr id="4" name="Content Placeholder 1">
            <a:extLst>
              <a:ext uri="{FF2B5EF4-FFF2-40B4-BE49-F238E27FC236}">
                <a16:creationId xmlns:a16="http://schemas.microsoft.com/office/drawing/2014/main" id="{3854A549-C246-8848-95ED-5B848554EC16}"/>
              </a:ext>
            </a:extLst>
          </p:cNvPr>
          <p:cNvSpPr txBox="1">
            <a:spLocks/>
          </p:cNvSpPr>
          <p:nvPr/>
        </p:nvSpPr>
        <p:spPr bwMode="auto">
          <a:xfrm>
            <a:off x="1145481" y="1519961"/>
            <a:ext cx="495051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891" indent="-342891"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2971" indent="-228594"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160" indent="-228594"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349" indent="-228594"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537" indent="-228594" algn="l" rtl="0" fontAlgn="base">
              <a:spcBef>
                <a:spcPct val="20000"/>
              </a:spcBef>
              <a:spcAft>
                <a:spcPct val="0"/>
              </a:spcAft>
              <a:buChar char="»"/>
              <a:defRPr sz="2000">
                <a:solidFill>
                  <a:schemeClr val="tx1"/>
                </a:solidFill>
                <a:latin typeface="+mn-lt"/>
                <a:ea typeface="ＭＳ Ｐゴシック" pitchFamily="-108" charset="-128"/>
              </a:defRPr>
            </a:lvl6pPr>
            <a:lvl7pPr marL="2971726" indent="-228594" algn="l" rtl="0" fontAlgn="base">
              <a:spcBef>
                <a:spcPct val="20000"/>
              </a:spcBef>
              <a:spcAft>
                <a:spcPct val="0"/>
              </a:spcAft>
              <a:buChar char="»"/>
              <a:defRPr sz="2000">
                <a:solidFill>
                  <a:schemeClr val="tx1"/>
                </a:solidFill>
                <a:latin typeface="+mn-lt"/>
                <a:ea typeface="ＭＳ Ｐゴシック" pitchFamily="-108" charset="-128"/>
              </a:defRPr>
            </a:lvl7pPr>
            <a:lvl8pPr marL="3428914" indent="-228594" algn="l" rtl="0" fontAlgn="base">
              <a:spcBef>
                <a:spcPct val="20000"/>
              </a:spcBef>
              <a:spcAft>
                <a:spcPct val="0"/>
              </a:spcAft>
              <a:buChar char="»"/>
              <a:defRPr sz="2000">
                <a:solidFill>
                  <a:schemeClr val="tx1"/>
                </a:solidFill>
                <a:latin typeface="+mn-lt"/>
                <a:ea typeface="ＭＳ Ｐゴシック" pitchFamily="-108" charset="-128"/>
              </a:defRPr>
            </a:lvl8pPr>
            <a:lvl9pPr marL="3886103" indent="-228594" algn="l" rtl="0" fontAlgn="base">
              <a:spcBef>
                <a:spcPct val="20000"/>
              </a:spcBef>
              <a:spcAft>
                <a:spcPct val="0"/>
              </a:spcAft>
              <a:buChar char="»"/>
              <a:defRPr sz="2000">
                <a:solidFill>
                  <a:schemeClr val="tx1"/>
                </a:solidFill>
                <a:latin typeface="+mn-lt"/>
                <a:ea typeface="ＭＳ Ｐゴシック" pitchFamily="-108" charset="-128"/>
              </a:defRPr>
            </a:lvl9pPr>
          </a:lstStyle>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a:ln>
                  <a:noFill/>
                </a:ln>
                <a:solidFill>
                  <a:prstClr val="white"/>
                </a:solidFill>
                <a:effectLst/>
                <a:uLnTx/>
                <a:uFillTx/>
                <a:latin typeface="Franklin Gothic Book"/>
                <a:ea typeface="ＭＳ Ｐゴシック" pitchFamily="-108" charset="-128"/>
              </a:rPr>
              <a:t>Subjective problem behavior</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prstClr val="white"/>
                </a:solidFill>
                <a:effectLst/>
                <a:uLnTx/>
                <a:uFillTx/>
                <a:latin typeface="Franklin Gothic Book"/>
                <a:ea typeface="ＭＳ Ｐゴシック" pitchFamily="-108" charset="-128"/>
              </a:rPr>
              <a:t>Defiance, Disrespect, Disruption</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prstClr val="white"/>
                </a:solidFill>
                <a:effectLst/>
                <a:uLnTx/>
                <a:uFillTx/>
                <a:latin typeface="Franklin Gothic Book"/>
                <a:ea typeface="ＭＳ Ｐゴシック" pitchFamily="-108" charset="-128"/>
              </a:rPr>
              <a:t>Major vs. minor</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a:ln>
                <a:noFill/>
              </a:ln>
              <a:solidFill>
                <a:prstClr val="white"/>
              </a:solidFill>
              <a:effectLst/>
              <a:uLnTx/>
              <a:uFillTx/>
              <a:latin typeface="Franklin Gothic Book"/>
              <a:ea typeface="ＭＳ Ｐゴシック" pitchFamily="-108" charset="-128"/>
            </a:endParaRPr>
          </a:p>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a:ln>
                  <a:noFill/>
                </a:ln>
                <a:solidFill>
                  <a:prstClr val="white"/>
                </a:solidFill>
                <a:effectLst/>
                <a:uLnTx/>
                <a:uFillTx/>
                <a:latin typeface="Franklin Gothic Book"/>
                <a:ea typeface="ＭＳ Ｐゴシック" pitchFamily="-108" charset="-128"/>
              </a:rPr>
              <a:t>Non-classroom areas</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prstClr val="white"/>
                </a:solidFill>
                <a:effectLst/>
                <a:uLnTx/>
                <a:uFillTx/>
                <a:latin typeface="Franklin Gothic Book"/>
                <a:ea typeface="ＭＳ Ｐゴシック" pitchFamily="-108" charset="-128"/>
              </a:rPr>
              <a:t>Hallways</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a:ln>
                <a:noFill/>
              </a:ln>
              <a:solidFill>
                <a:prstClr val="white"/>
              </a:solidFill>
              <a:effectLst/>
              <a:uLnTx/>
              <a:uFillTx/>
              <a:latin typeface="Franklin Gothic Book"/>
              <a:ea typeface="ＭＳ Ｐゴシック" pitchFamily="-108" charset="-128"/>
            </a:endParaRPr>
          </a:p>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a:ln>
                  <a:noFill/>
                </a:ln>
                <a:solidFill>
                  <a:prstClr val="white"/>
                </a:solidFill>
                <a:effectLst/>
                <a:uLnTx/>
                <a:uFillTx/>
                <a:latin typeface="Franklin Gothic Book"/>
                <a:ea typeface="ＭＳ Ｐゴシック" pitchFamily="-108" charset="-128"/>
              </a:rPr>
              <a:t>Classrooms</a:t>
            </a:r>
          </a:p>
          <a:p>
            <a:pPr marL="342891" marR="0" lvl="0" indent="-342891"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a:ln>
                <a:noFill/>
              </a:ln>
              <a:solidFill>
                <a:prstClr val="white"/>
              </a:solidFill>
              <a:effectLst/>
              <a:uLnTx/>
              <a:uFillTx/>
              <a:latin typeface="Franklin Gothic Book"/>
              <a:ea typeface="ＭＳ Ｐゴシック" pitchFamily="-108" charset="-128"/>
            </a:endParaRPr>
          </a:p>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a:ln>
                  <a:noFill/>
                </a:ln>
                <a:solidFill>
                  <a:prstClr val="white"/>
                </a:solidFill>
                <a:effectLst/>
                <a:uLnTx/>
                <a:uFillTx/>
                <a:latin typeface="Franklin Gothic Book"/>
                <a:ea typeface="ＭＳ Ｐゴシック" pitchFamily="-108" charset="-128"/>
              </a:rPr>
              <a:t>Afternoons</a:t>
            </a:r>
          </a:p>
        </p:txBody>
      </p:sp>
      <p:sp>
        <p:nvSpPr>
          <p:cNvPr id="5" name="TextBox 4">
            <a:extLst>
              <a:ext uri="{FF2B5EF4-FFF2-40B4-BE49-F238E27FC236}">
                <a16:creationId xmlns:a16="http://schemas.microsoft.com/office/drawing/2014/main" id="{2DBA4891-9680-C844-A95D-7214A760BC15}"/>
              </a:ext>
            </a:extLst>
          </p:cNvPr>
          <p:cNvSpPr txBox="1"/>
          <p:nvPr/>
        </p:nvSpPr>
        <p:spPr>
          <a:xfrm>
            <a:off x="7944486" y="1905071"/>
            <a:ext cx="301657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normalizeH="0" baseline="0" noProof="0">
                <a:ln w="22225">
                  <a:solidFill>
                    <a:schemeClr val="accent2"/>
                  </a:solidFill>
                  <a:prstDash val="solid"/>
                </a:ln>
                <a:solidFill>
                  <a:schemeClr val="accent2">
                    <a:lumMod val="40000"/>
                    <a:lumOff val="60000"/>
                  </a:schemeClr>
                </a:solidFill>
                <a:uLnTx/>
                <a:uFillTx/>
                <a:latin typeface="Stencil" panose="040409050D0802020404" pitchFamily="82" charset="0"/>
                <a:ea typeface="+mn-ea"/>
                <a:cs typeface="Arial"/>
                <a:sym typeface="Arial"/>
              </a:rPr>
              <a:t>ambiguity</a:t>
            </a:r>
            <a:endParaRPr kumimoji="0" lang="en-US" sz="4000" b="1" i="0" u="none" strike="noStrike" kern="0" cap="none" spc="0" normalizeH="0" baseline="0" noProof="0">
              <a:ln>
                <a:noFill/>
              </a:ln>
              <a:solidFill>
                <a:srgbClr val="FFC000"/>
              </a:solidFill>
              <a:effectLst/>
              <a:uLnTx/>
              <a:uFillTx/>
              <a:latin typeface="Stencil" panose="040409050D0802020404" pitchFamily="82" charset="0"/>
              <a:ea typeface="+mn-ea"/>
              <a:cs typeface="Arial"/>
              <a:sym typeface="Arial"/>
            </a:endParaRPr>
          </a:p>
        </p:txBody>
      </p:sp>
      <p:sp>
        <p:nvSpPr>
          <p:cNvPr id="6" name="TextBox 5">
            <a:extLst>
              <a:ext uri="{FF2B5EF4-FFF2-40B4-BE49-F238E27FC236}">
                <a16:creationId xmlns:a16="http://schemas.microsoft.com/office/drawing/2014/main" id="{95DE36B0-6C4B-7D4D-8068-A03D60D9E33B}"/>
              </a:ext>
            </a:extLst>
          </p:cNvPr>
          <p:cNvSpPr txBox="1"/>
          <p:nvPr/>
        </p:nvSpPr>
        <p:spPr>
          <a:xfrm>
            <a:off x="7059117" y="3171820"/>
            <a:ext cx="4787312"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normalizeH="0" baseline="0" noProof="0">
                <a:ln w="22225">
                  <a:solidFill>
                    <a:schemeClr val="accent2"/>
                  </a:solidFill>
                  <a:prstDash val="solid"/>
                </a:ln>
                <a:solidFill>
                  <a:schemeClr val="accent2">
                    <a:lumMod val="40000"/>
                    <a:lumOff val="60000"/>
                  </a:schemeClr>
                </a:solidFill>
                <a:uLnTx/>
                <a:uFillTx/>
                <a:latin typeface="Stencil" panose="040409050D0802020404" pitchFamily="82" charset="0"/>
                <a:ea typeface="+mn-ea"/>
                <a:cs typeface="Arial"/>
                <a:sym typeface="Arial"/>
              </a:rPr>
              <a:t>LACK OF contact</a:t>
            </a:r>
          </a:p>
        </p:txBody>
      </p:sp>
      <p:sp>
        <p:nvSpPr>
          <p:cNvPr id="7" name="TextBox 6">
            <a:extLst>
              <a:ext uri="{FF2B5EF4-FFF2-40B4-BE49-F238E27FC236}">
                <a16:creationId xmlns:a16="http://schemas.microsoft.com/office/drawing/2014/main" id="{6054F200-4592-1041-B22A-2946D0C4A421}"/>
              </a:ext>
            </a:extLst>
          </p:cNvPr>
          <p:cNvSpPr txBox="1"/>
          <p:nvPr/>
        </p:nvSpPr>
        <p:spPr>
          <a:xfrm>
            <a:off x="6239461" y="4296563"/>
            <a:ext cx="6116376"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normalizeH="0" baseline="0" noProof="0">
                <a:ln w="22225">
                  <a:solidFill>
                    <a:schemeClr val="accent2"/>
                  </a:solidFill>
                  <a:prstDash val="solid"/>
                </a:ln>
                <a:solidFill>
                  <a:schemeClr val="accent2">
                    <a:lumMod val="40000"/>
                    <a:lumOff val="60000"/>
                  </a:schemeClr>
                </a:solidFill>
                <a:uLnTx/>
                <a:uFillTx/>
                <a:latin typeface="Stencil" panose="040409050D0802020404" pitchFamily="82" charset="0"/>
                <a:ea typeface="+mn-ea"/>
                <a:cs typeface="Arial"/>
                <a:sym typeface="Arial"/>
              </a:rPr>
              <a:t>DEMANDS? Relevance?</a:t>
            </a:r>
          </a:p>
        </p:txBody>
      </p:sp>
      <p:sp>
        <p:nvSpPr>
          <p:cNvPr id="8" name="TextBox 7">
            <a:extLst>
              <a:ext uri="{FF2B5EF4-FFF2-40B4-BE49-F238E27FC236}">
                <a16:creationId xmlns:a16="http://schemas.microsoft.com/office/drawing/2014/main" id="{6E198FAA-6992-D944-819D-BA3E9D2F086D}"/>
              </a:ext>
            </a:extLst>
          </p:cNvPr>
          <p:cNvSpPr txBox="1"/>
          <p:nvPr/>
        </p:nvSpPr>
        <p:spPr>
          <a:xfrm>
            <a:off x="8024534" y="5338038"/>
            <a:ext cx="2546229"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normalizeH="0" baseline="0" noProof="0">
                <a:ln w="22225">
                  <a:solidFill>
                    <a:schemeClr val="accent2"/>
                  </a:solidFill>
                  <a:prstDash val="solid"/>
                </a:ln>
                <a:solidFill>
                  <a:schemeClr val="accent2">
                    <a:lumMod val="40000"/>
                    <a:lumOff val="60000"/>
                  </a:schemeClr>
                </a:solidFill>
                <a:uLnTx/>
                <a:uFillTx/>
                <a:latin typeface="Stencil" panose="040409050D0802020404" pitchFamily="82" charset="0"/>
                <a:ea typeface="+mn-ea"/>
                <a:cs typeface="Arial"/>
                <a:sym typeface="Arial"/>
              </a:rPr>
              <a:t>fatigue</a:t>
            </a:r>
          </a:p>
        </p:txBody>
      </p:sp>
      <p:cxnSp>
        <p:nvCxnSpPr>
          <p:cNvPr id="10" name="Straight Connector 9">
            <a:extLst>
              <a:ext uri="{FF2B5EF4-FFF2-40B4-BE49-F238E27FC236}">
                <a16:creationId xmlns:a16="http://schemas.microsoft.com/office/drawing/2014/main" id="{6483A744-4C4A-2E4B-A21F-FE4A5F6469BC}"/>
              </a:ext>
            </a:extLst>
          </p:cNvPr>
          <p:cNvCxnSpPr>
            <a:cxnSpLocks/>
          </p:cNvCxnSpPr>
          <p:nvPr/>
        </p:nvCxnSpPr>
        <p:spPr>
          <a:xfrm>
            <a:off x="5967623" y="1372989"/>
            <a:ext cx="0" cy="5013435"/>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8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406882265"/>
              </p:ext>
            </p:extLst>
          </p:nvPr>
        </p:nvGraphicFramePr>
        <p:xfrm>
          <a:off x="1005840" y="1040130"/>
          <a:ext cx="11064239" cy="5722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1407000" y="32903"/>
            <a:ext cx="9378000" cy="845600"/>
          </a:xfrm>
        </p:spPr>
        <p:txBody>
          <a:bodyPr/>
          <a:lstStyle/>
          <a:p>
            <a:r>
              <a:rPr lang="en-US"/>
              <a:t>Agenda &amp; Team Tasks</a:t>
            </a:r>
          </a:p>
        </p:txBody>
      </p:sp>
      <p:sp>
        <p:nvSpPr>
          <p:cNvPr id="57" name="Rounded Rectangular Callout 15">
            <a:extLst>
              <a:ext uri="{FF2B5EF4-FFF2-40B4-BE49-F238E27FC236}">
                <a16:creationId xmlns:a16="http://schemas.microsoft.com/office/drawing/2014/main" id="{8A650E7F-E651-4F46-AD3C-DC78A21D3793}"/>
              </a:ext>
            </a:extLst>
          </p:cNvPr>
          <p:cNvSpPr/>
          <p:nvPr/>
        </p:nvSpPr>
        <p:spPr>
          <a:xfrm>
            <a:off x="8932966" y="1910817"/>
            <a:ext cx="2117865" cy="1281116"/>
          </a:xfrm>
          <a:prstGeom prst="wedgeRoundRectCallout">
            <a:avLst/>
          </a:prstGeom>
          <a:solidFill>
            <a:schemeClr val="bg1"/>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1219170"/>
            <a:r>
              <a:rPr lang="en-US" sz="2000" kern="0" dirty="0">
                <a:solidFill>
                  <a:schemeClr val="tx1"/>
                </a:solidFill>
                <a:latin typeface="Franklin Gothic Book"/>
                <a:sym typeface="Arial"/>
              </a:rPr>
              <a:t>We’ve planned 90 mins of </a:t>
            </a:r>
            <a:r>
              <a:rPr lang="en-US" sz="2000" u="sng" kern="0" dirty="0">
                <a:solidFill>
                  <a:schemeClr val="tx1"/>
                </a:solidFill>
                <a:latin typeface="Franklin Gothic Book"/>
                <a:sym typeface="Arial"/>
              </a:rPr>
              <a:t>team time</a:t>
            </a:r>
            <a:r>
              <a:rPr lang="en-US" sz="2000" kern="0" dirty="0">
                <a:solidFill>
                  <a:schemeClr val="tx1"/>
                </a:solidFill>
                <a:latin typeface="Franklin Gothic Book"/>
                <a:sym typeface="Arial"/>
              </a:rPr>
              <a:t> during this training event</a:t>
            </a:r>
            <a:endParaRPr lang="en-US" sz="2000" dirty="0">
              <a:solidFill>
                <a:schemeClr val="tx1"/>
              </a:solidFill>
              <a:cs typeface="Arial"/>
            </a:endParaRPr>
          </a:p>
        </p:txBody>
      </p:sp>
    </p:spTree>
    <p:extLst>
      <p:ext uri="{BB962C8B-B14F-4D97-AF65-F5344CB8AC3E}">
        <p14:creationId xmlns:p14="http://schemas.microsoft.com/office/powerpoint/2010/main" val="31053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1"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dissolve">
                                      <p:cBhvr>
                                        <p:cTn id="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10F-F9F8-7C4E-99F1-7F034D5561FE}"/>
              </a:ext>
            </a:extLst>
          </p:cNvPr>
          <p:cNvSpPr>
            <a:spLocks noGrp="1"/>
          </p:cNvSpPr>
          <p:nvPr>
            <p:ph type="title"/>
          </p:nvPr>
        </p:nvSpPr>
        <p:spPr/>
        <p:txBody>
          <a:bodyPr/>
          <a:lstStyle/>
          <a:p>
            <a:r>
              <a:rPr lang="en-US" b="1"/>
              <a:t>Two-Step Neutralizing Routine</a:t>
            </a:r>
          </a:p>
        </p:txBody>
      </p:sp>
      <p:sp>
        <p:nvSpPr>
          <p:cNvPr id="3" name="Content Placeholder 1">
            <a:extLst>
              <a:ext uri="{FF2B5EF4-FFF2-40B4-BE49-F238E27FC236}">
                <a16:creationId xmlns:a16="http://schemas.microsoft.com/office/drawing/2014/main" id="{FFBFB91B-C1AB-4147-B8E1-E5E9C58F192A}"/>
              </a:ext>
            </a:extLst>
          </p:cNvPr>
          <p:cNvSpPr txBox="1">
            <a:spLocks/>
          </p:cNvSpPr>
          <p:nvPr/>
        </p:nvSpPr>
        <p:spPr bwMode="auto">
          <a:xfrm>
            <a:off x="1113971" y="1649866"/>
            <a:ext cx="996405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891" indent="-342891"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971" indent="-228594"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3pPr>
            <a:lvl4pPr marL="1600160" indent="-228594"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349" indent="-228594"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537" indent="-228594" algn="l" rtl="0" fontAlgn="base">
              <a:spcBef>
                <a:spcPct val="20000"/>
              </a:spcBef>
              <a:spcAft>
                <a:spcPct val="0"/>
              </a:spcAft>
              <a:buChar char="»"/>
              <a:defRPr sz="2000">
                <a:solidFill>
                  <a:schemeClr val="tx1"/>
                </a:solidFill>
                <a:latin typeface="+mn-lt"/>
                <a:ea typeface="ＭＳ Ｐゴシック" pitchFamily="-108" charset="-128"/>
              </a:defRPr>
            </a:lvl6pPr>
            <a:lvl7pPr marL="2971726" indent="-228594" algn="l" rtl="0" fontAlgn="base">
              <a:spcBef>
                <a:spcPct val="20000"/>
              </a:spcBef>
              <a:spcAft>
                <a:spcPct val="0"/>
              </a:spcAft>
              <a:buChar char="»"/>
              <a:defRPr sz="2000">
                <a:solidFill>
                  <a:schemeClr val="tx1"/>
                </a:solidFill>
                <a:latin typeface="+mn-lt"/>
                <a:ea typeface="ＭＳ Ｐゴシック" pitchFamily="-108" charset="-128"/>
              </a:defRPr>
            </a:lvl7pPr>
            <a:lvl8pPr marL="3428914" indent="-228594" algn="l" rtl="0" fontAlgn="base">
              <a:spcBef>
                <a:spcPct val="20000"/>
              </a:spcBef>
              <a:spcAft>
                <a:spcPct val="0"/>
              </a:spcAft>
              <a:buChar char="»"/>
              <a:defRPr sz="2000">
                <a:solidFill>
                  <a:schemeClr val="tx1"/>
                </a:solidFill>
                <a:latin typeface="+mn-lt"/>
                <a:ea typeface="ＭＳ Ｐゴシック" pitchFamily="-108" charset="-128"/>
              </a:defRPr>
            </a:lvl8pPr>
            <a:lvl9pPr marL="3886103" indent="-228594" algn="l" rtl="0" fontAlgn="base">
              <a:spcBef>
                <a:spcPct val="20000"/>
              </a:spcBef>
              <a:spcAft>
                <a:spcPct val="0"/>
              </a:spcAft>
              <a:buChar char="»"/>
              <a:defRPr sz="2000">
                <a:solidFill>
                  <a:schemeClr val="tx1"/>
                </a:solidFill>
                <a:latin typeface="+mn-lt"/>
                <a:ea typeface="ＭＳ Ｐゴシック" pitchFamily="-108"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a:ln>
                  <a:noFill/>
                </a:ln>
                <a:solidFill>
                  <a:prstClr val="white"/>
                </a:solidFill>
                <a:effectLst/>
                <a:uLnTx/>
                <a:uFillTx/>
                <a:latin typeface="Franklin Gothic Book"/>
                <a:ea typeface="ＭＳ Ｐゴシック" pitchFamily="-65" charset="-128"/>
              </a:rPr>
              <a:t>When you see </a:t>
            </a:r>
            <a:r>
              <a:rPr kumimoji="0" lang="en-US" sz="3200" b="1" i="0" u="none" strike="noStrike" kern="0" cap="none" spc="0" normalizeH="0" baseline="0" noProof="0">
                <a:ln>
                  <a:noFill/>
                </a:ln>
                <a:solidFill>
                  <a:schemeClr val="accent5">
                    <a:lumMod val="40000"/>
                    <a:lumOff val="60000"/>
                  </a:schemeClr>
                </a:solidFill>
                <a:effectLst/>
                <a:uLnTx/>
                <a:uFillTx/>
                <a:latin typeface="Franklin Gothic Book"/>
                <a:ea typeface="ＭＳ Ｐゴシック" pitchFamily="-65" charset="-128"/>
              </a:rPr>
              <a:t>unwanted behavior </a:t>
            </a:r>
            <a:r>
              <a:rPr kumimoji="0" lang="en-US" sz="3200" b="0" i="0" u="none" strike="noStrike" kern="0" cap="none" spc="0" normalizeH="0" baseline="0" noProof="0">
                <a:ln>
                  <a:noFill/>
                </a:ln>
                <a:solidFill>
                  <a:prstClr val="white"/>
                </a:solidFill>
                <a:effectLst/>
                <a:uLnTx/>
                <a:uFillTx/>
                <a:latin typeface="Franklin Gothic Book"/>
                <a:ea typeface="ＭＳ Ｐゴシック" pitchFamily="-65" charset="-128"/>
              </a:rPr>
              <a:t>or the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a:ln>
                  <a:noFill/>
                </a:ln>
                <a:solidFill>
                  <a:prstClr val="white"/>
                </a:solidFill>
                <a:effectLst/>
                <a:uLnTx/>
                <a:uFillTx/>
                <a:latin typeface="Franklin Gothic Book"/>
                <a:ea typeface="ＭＳ Ｐゴシック" pitchFamily="-65" charset="-128"/>
              </a:rPr>
              <a:t>start of a </a:t>
            </a:r>
            <a:r>
              <a:rPr kumimoji="0" lang="en-US" sz="3200" b="1" i="0" u="none" strike="noStrike" kern="0" cap="none" spc="0" normalizeH="0" baseline="0" noProof="0">
                <a:ln>
                  <a:noFill/>
                </a:ln>
                <a:solidFill>
                  <a:schemeClr val="accent5">
                    <a:lumMod val="40000"/>
                    <a:lumOff val="60000"/>
                  </a:schemeClr>
                </a:solidFill>
                <a:effectLst/>
                <a:uLnTx/>
                <a:uFillTx/>
                <a:latin typeface="Franklin Gothic Book"/>
                <a:ea typeface="ＭＳ Ｐゴシック" pitchFamily="-65" charset="-128"/>
              </a:rPr>
              <a:t>power struggle</a:t>
            </a:r>
            <a:r>
              <a:rPr kumimoji="0" lang="en-US" sz="3200" b="0" i="0" u="none" strike="noStrike" kern="0" cap="none" spc="0" normalizeH="0" baseline="0" noProof="0">
                <a:ln>
                  <a:noFill/>
                </a:ln>
                <a:solidFill>
                  <a:prstClr val="white"/>
                </a:solidFill>
                <a:effectLst/>
                <a:uLnTx/>
                <a:uFillTx/>
                <a:latin typeface="Franklin Gothic Book"/>
                <a:ea typeface="ＭＳ Ｐゴシック" pitchFamily="-65" charset="-128"/>
              </a:rPr>
              <a:t>, stop and ask yourself:</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600" b="0" i="0" u="none" strike="noStrike" kern="0" cap="none" spc="0" normalizeH="0" baseline="0" noProof="0">
              <a:ln>
                <a:noFill/>
              </a:ln>
              <a:solidFill>
                <a:prstClr val="white"/>
              </a:solidFill>
              <a:effectLst/>
              <a:uLnTx/>
              <a:uFillTx/>
              <a:latin typeface="Franklin Gothic Book"/>
              <a:ea typeface="ＭＳ Ｐゴシック" pitchFamily="-65" charset="-128"/>
            </a:endParaRPr>
          </a:p>
          <a:p>
            <a:pPr marL="514338" marR="0" lvl="0" indent="-514338"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600" b="0" i="0" u="none" strike="noStrike" kern="0" cap="none" spc="0" normalizeH="0" baseline="0" noProof="0">
                <a:ln>
                  <a:noFill/>
                </a:ln>
                <a:solidFill>
                  <a:prstClr val="white"/>
                </a:solidFill>
                <a:effectLst/>
                <a:uLnTx/>
                <a:uFillTx/>
                <a:latin typeface="Franklin Gothic Book"/>
                <a:ea typeface="ＭＳ Ｐゴシック" pitchFamily="-65" charset="-128"/>
              </a:rPr>
              <a:t>Is this a VDP? </a:t>
            </a:r>
          </a:p>
          <a:p>
            <a:pPr marL="914377" marR="0" lvl="1" indent="-514338"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a:ln>
                  <a:noFill/>
                </a:ln>
                <a:solidFill>
                  <a:prstClr val="white"/>
                </a:solidFill>
                <a:effectLst/>
                <a:uLnTx/>
                <a:uFillTx/>
                <a:latin typeface="Franklin Gothic Book"/>
                <a:ea typeface="ＭＳ Ｐゴシック" pitchFamily="-108" charset="-128"/>
                <a:cs typeface="+mn-cs"/>
              </a:rPr>
              <a:t>What are the elements of the situation?</a:t>
            </a:r>
          </a:p>
          <a:p>
            <a:pPr marL="914377" marR="0" lvl="1" indent="-514338"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a:ln>
                  <a:noFill/>
                </a:ln>
                <a:solidFill>
                  <a:prstClr val="white"/>
                </a:solidFill>
                <a:effectLst/>
                <a:uLnTx/>
                <a:uFillTx/>
                <a:latin typeface="Franklin Gothic Book"/>
                <a:ea typeface="ＭＳ Ｐゴシック" pitchFamily="-108" charset="-128"/>
                <a:cs typeface="+mn-cs"/>
              </a:rPr>
              <a:t>What is my internal decision state?</a:t>
            </a:r>
          </a:p>
          <a:p>
            <a:pPr marL="914377" marR="0" lvl="1" indent="-514338" algn="l" defTabSz="914400" rtl="0" eaLnBrk="0" fontAlgn="base" latinLnBrk="0" hangingPunct="0">
              <a:lnSpc>
                <a:spcPct val="100000"/>
              </a:lnSpc>
              <a:spcBef>
                <a:spcPct val="20000"/>
              </a:spcBef>
              <a:spcAft>
                <a:spcPct val="0"/>
              </a:spcAft>
              <a:buClrTx/>
              <a:buSzTx/>
              <a:buFontTx/>
              <a:buChar char="–"/>
              <a:tabLst/>
              <a:defRPr/>
            </a:pPr>
            <a:endParaRPr kumimoji="0" lang="en-US" sz="2600" b="0" i="0" u="none" strike="noStrike" kern="0" cap="none" spc="0" normalizeH="0" baseline="0" noProof="0">
              <a:ln>
                <a:noFill/>
              </a:ln>
              <a:solidFill>
                <a:prstClr val="white"/>
              </a:solidFill>
              <a:effectLst/>
              <a:uLnTx/>
              <a:uFillTx/>
              <a:latin typeface="Franklin Gothic Book"/>
              <a:ea typeface="ＭＳ Ｐゴシック" pitchFamily="-108" charset="-128"/>
              <a:cs typeface="+mn-cs"/>
            </a:endParaRPr>
          </a:p>
          <a:p>
            <a:pPr marL="514338" marR="0" lvl="0" indent="-514338"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600" b="0" i="0" u="none" strike="noStrike" kern="0" cap="none" spc="0" normalizeH="0" baseline="0" noProof="0">
                <a:ln>
                  <a:noFill/>
                </a:ln>
                <a:solidFill>
                  <a:prstClr val="white"/>
                </a:solidFill>
                <a:effectLst/>
                <a:uLnTx/>
                <a:uFillTx/>
                <a:latin typeface="Franklin Gothic Book"/>
                <a:ea typeface="ＭＳ Ｐゴシック" pitchFamily="-65" charset="-128"/>
              </a:rPr>
              <a:t>If so, use a pre-determined agreed-upon alternative response.</a:t>
            </a:r>
          </a:p>
          <a:p>
            <a:pPr marL="514338" marR="0" lvl="0" indent="-514338"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2600" b="0" i="0" u="none" strike="noStrike" kern="0" cap="none" spc="0" normalizeH="0" baseline="0" noProof="0">
              <a:ln>
                <a:noFill/>
              </a:ln>
              <a:solidFill>
                <a:prstClr val="white"/>
              </a:solidFill>
              <a:effectLst/>
              <a:uLnTx/>
              <a:uFillTx/>
              <a:latin typeface="Franklin Gothic Book"/>
              <a:ea typeface="ＭＳ Ｐゴシック" pitchFamily="-65" charset="-128"/>
            </a:endParaRPr>
          </a:p>
        </p:txBody>
      </p:sp>
    </p:spTree>
    <p:extLst>
      <p:ext uri="{BB962C8B-B14F-4D97-AF65-F5344CB8AC3E}">
        <p14:creationId xmlns:p14="http://schemas.microsoft.com/office/powerpoint/2010/main" val="65246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4B3F-AE76-DD42-9AE1-68FCFA616CC8}"/>
              </a:ext>
            </a:extLst>
          </p:cNvPr>
          <p:cNvSpPr>
            <a:spLocks noGrp="1"/>
          </p:cNvSpPr>
          <p:nvPr>
            <p:ph type="title"/>
          </p:nvPr>
        </p:nvSpPr>
        <p:spPr/>
        <p:txBody>
          <a:bodyPr/>
          <a:lstStyle/>
          <a:p>
            <a:r>
              <a:rPr lang="en-US" b="1"/>
              <a:t>Neutralizing Routines</a:t>
            </a:r>
          </a:p>
        </p:txBody>
      </p:sp>
      <p:sp>
        <p:nvSpPr>
          <p:cNvPr id="25" name="Rectangle 3">
            <a:extLst>
              <a:ext uri="{FF2B5EF4-FFF2-40B4-BE49-F238E27FC236}">
                <a16:creationId xmlns:a16="http://schemas.microsoft.com/office/drawing/2014/main" id="{7453E695-3262-A949-BE5D-5D1D936637FF}"/>
              </a:ext>
            </a:extLst>
          </p:cNvPr>
          <p:cNvSpPr>
            <a:spLocks noChangeArrowheads="1"/>
          </p:cNvSpPr>
          <p:nvPr/>
        </p:nvSpPr>
        <p:spPr bwMode="auto">
          <a:xfrm>
            <a:off x="2274888" y="2882925"/>
            <a:ext cx="1600200" cy="2133600"/>
          </a:xfrm>
          <a:prstGeom prst="rect">
            <a:avLst/>
          </a:prstGeom>
          <a:noFill/>
          <a:ln w="9525">
            <a:solidFill>
              <a:schemeClr val="tx1"/>
            </a:solidFill>
            <a:miter lim="800000"/>
            <a:headEnd/>
            <a:tailEnd/>
          </a:ln>
          <a:effectLst/>
        </p:spPr>
        <p:txBody>
          <a:bodyPr wrap="none" anchor="ctr"/>
          <a:lstStyle/>
          <a:p>
            <a:pPr defTabSz="914377">
              <a:buClr>
                <a:srgbClr val="000000"/>
              </a:buClr>
              <a:defRPr/>
            </a:pPr>
            <a:endParaRPr lang="en-US" sz="1867" kern="0">
              <a:solidFill>
                <a:prstClr val="black"/>
              </a:solidFill>
              <a:latin typeface="Arial" charset="0"/>
              <a:cs typeface="Arial"/>
              <a:sym typeface="Arial"/>
            </a:endParaRPr>
          </a:p>
        </p:txBody>
      </p:sp>
      <p:sp>
        <p:nvSpPr>
          <p:cNvPr id="26" name="Rectangle 4">
            <a:extLst>
              <a:ext uri="{FF2B5EF4-FFF2-40B4-BE49-F238E27FC236}">
                <a16:creationId xmlns:a16="http://schemas.microsoft.com/office/drawing/2014/main" id="{F9B76735-90A7-3843-8807-8736846402B7}"/>
              </a:ext>
            </a:extLst>
          </p:cNvPr>
          <p:cNvSpPr>
            <a:spLocks noChangeArrowheads="1"/>
          </p:cNvSpPr>
          <p:nvPr/>
        </p:nvSpPr>
        <p:spPr bwMode="auto">
          <a:xfrm>
            <a:off x="4287839" y="2882925"/>
            <a:ext cx="1600200" cy="2133600"/>
          </a:xfrm>
          <a:prstGeom prst="rect">
            <a:avLst/>
          </a:prstGeom>
          <a:noFill/>
          <a:ln w="9525">
            <a:solidFill>
              <a:schemeClr val="tx1"/>
            </a:solidFill>
            <a:miter lim="800000"/>
            <a:headEnd/>
            <a:tailEnd/>
          </a:ln>
          <a:effectLst/>
        </p:spPr>
        <p:txBody>
          <a:bodyPr wrap="none" anchor="ctr"/>
          <a:lstStyle/>
          <a:p>
            <a:pPr defTabSz="914377">
              <a:buClr>
                <a:srgbClr val="000000"/>
              </a:buClr>
              <a:defRPr/>
            </a:pPr>
            <a:endParaRPr lang="en-US" sz="1867" kern="0">
              <a:solidFill>
                <a:prstClr val="black"/>
              </a:solidFill>
              <a:latin typeface="Arial" charset="0"/>
              <a:cs typeface="Arial"/>
              <a:sym typeface="Arial"/>
            </a:endParaRPr>
          </a:p>
        </p:txBody>
      </p:sp>
      <p:sp>
        <p:nvSpPr>
          <p:cNvPr id="27" name="Rectangle 5">
            <a:extLst>
              <a:ext uri="{FF2B5EF4-FFF2-40B4-BE49-F238E27FC236}">
                <a16:creationId xmlns:a16="http://schemas.microsoft.com/office/drawing/2014/main" id="{FB34D07A-3528-7140-BC03-513672B0476C}"/>
              </a:ext>
            </a:extLst>
          </p:cNvPr>
          <p:cNvSpPr>
            <a:spLocks noChangeArrowheads="1"/>
          </p:cNvSpPr>
          <p:nvPr/>
        </p:nvSpPr>
        <p:spPr bwMode="auto">
          <a:xfrm>
            <a:off x="6303963" y="2882925"/>
            <a:ext cx="1600200" cy="2133600"/>
          </a:xfrm>
          <a:prstGeom prst="rect">
            <a:avLst/>
          </a:prstGeom>
          <a:noFill/>
          <a:ln w="9525">
            <a:solidFill>
              <a:schemeClr val="tx1"/>
            </a:solidFill>
            <a:miter lim="800000"/>
            <a:headEnd/>
            <a:tailEnd/>
          </a:ln>
          <a:effectLst/>
        </p:spPr>
        <p:txBody>
          <a:bodyPr wrap="none" anchor="ctr"/>
          <a:lstStyle/>
          <a:p>
            <a:pPr defTabSz="914377">
              <a:buClr>
                <a:srgbClr val="000000"/>
              </a:buClr>
              <a:defRPr/>
            </a:pPr>
            <a:endParaRPr lang="en-US" sz="1867" kern="0">
              <a:solidFill>
                <a:prstClr val="black"/>
              </a:solidFill>
              <a:latin typeface="Arial" charset="0"/>
              <a:cs typeface="Arial"/>
              <a:sym typeface="Arial"/>
            </a:endParaRPr>
          </a:p>
        </p:txBody>
      </p:sp>
      <p:sp>
        <p:nvSpPr>
          <p:cNvPr id="28" name="Rectangle 6">
            <a:extLst>
              <a:ext uri="{FF2B5EF4-FFF2-40B4-BE49-F238E27FC236}">
                <a16:creationId xmlns:a16="http://schemas.microsoft.com/office/drawing/2014/main" id="{6AE4B56F-6E94-A740-A72A-D176595DC86F}"/>
              </a:ext>
            </a:extLst>
          </p:cNvPr>
          <p:cNvSpPr>
            <a:spLocks noChangeArrowheads="1"/>
          </p:cNvSpPr>
          <p:nvPr/>
        </p:nvSpPr>
        <p:spPr bwMode="auto">
          <a:xfrm>
            <a:off x="8305800" y="2882925"/>
            <a:ext cx="1600200" cy="2133600"/>
          </a:xfrm>
          <a:prstGeom prst="rect">
            <a:avLst/>
          </a:prstGeom>
          <a:noFill/>
          <a:ln w="9525">
            <a:solidFill>
              <a:schemeClr val="tx1"/>
            </a:solidFill>
            <a:miter lim="800000"/>
            <a:headEnd/>
            <a:tailEnd/>
          </a:ln>
          <a:effectLst/>
        </p:spPr>
        <p:txBody>
          <a:bodyPr wrap="none" anchor="ctr"/>
          <a:lstStyle/>
          <a:p>
            <a:pPr defTabSz="914377">
              <a:buClr>
                <a:srgbClr val="000000"/>
              </a:buClr>
              <a:defRPr/>
            </a:pPr>
            <a:endParaRPr lang="en-US" sz="1867" kern="0">
              <a:solidFill>
                <a:prstClr val="black"/>
              </a:solidFill>
              <a:latin typeface="Arial" charset="0"/>
              <a:cs typeface="Arial"/>
              <a:sym typeface="Arial"/>
            </a:endParaRPr>
          </a:p>
        </p:txBody>
      </p:sp>
      <p:sp>
        <p:nvSpPr>
          <p:cNvPr id="29" name="Text Box 7">
            <a:extLst>
              <a:ext uri="{FF2B5EF4-FFF2-40B4-BE49-F238E27FC236}">
                <a16:creationId xmlns:a16="http://schemas.microsoft.com/office/drawing/2014/main" id="{B5BC772B-9D39-6648-96A3-81486B21B593}"/>
              </a:ext>
            </a:extLst>
          </p:cNvPr>
          <p:cNvSpPr txBox="1">
            <a:spLocks noChangeArrowheads="1"/>
          </p:cNvSpPr>
          <p:nvPr/>
        </p:nvSpPr>
        <p:spPr bwMode="auto">
          <a:xfrm>
            <a:off x="1930597" y="2882925"/>
            <a:ext cx="2225289" cy="400110"/>
          </a:xfrm>
          <a:prstGeom prst="rect">
            <a:avLst/>
          </a:prstGeom>
          <a:noFill/>
          <a:ln w="9525">
            <a:noFill/>
            <a:miter lim="800000"/>
            <a:headEnd/>
            <a:tailEnd/>
          </a:ln>
          <a:effectLst/>
        </p:spPr>
        <p:txBody>
          <a:bodyPr wrap="none" lIns="91440" tIns="45720" rIns="91440" bIns="45720" anchor="t">
            <a:spAutoFit/>
          </a:bodyPr>
          <a:lstStyle/>
          <a:p>
            <a:pPr algn="ctr" defTabSz="914377">
              <a:buClr>
                <a:srgbClr val="000000"/>
              </a:buClr>
              <a:defRPr/>
            </a:pPr>
            <a:r>
              <a:rPr lang="en-US" sz="2000" b="1" kern="0">
                <a:solidFill>
                  <a:schemeClr val="accent5">
                    <a:lumMod val="40000"/>
                    <a:lumOff val="60000"/>
                  </a:schemeClr>
                </a:solidFill>
                <a:latin typeface="Arial"/>
                <a:cs typeface="Arial"/>
                <a:sym typeface="Arial"/>
              </a:rPr>
              <a:t>SETTING EVENT</a:t>
            </a:r>
            <a:endParaRPr lang="en-US" sz="2000" b="1" kern="0">
              <a:solidFill>
                <a:schemeClr val="accent5">
                  <a:lumMod val="40000"/>
                  <a:lumOff val="60000"/>
                </a:schemeClr>
              </a:solidFill>
              <a:latin typeface="Arial"/>
              <a:cs typeface="Arial"/>
            </a:endParaRPr>
          </a:p>
        </p:txBody>
      </p:sp>
      <p:sp>
        <p:nvSpPr>
          <p:cNvPr id="30" name="Text Box 8">
            <a:extLst>
              <a:ext uri="{FF2B5EF4-FFF2-40B4-BE49-F238E27FC236}">
                <a16:creationId xmlns:a16="http://schemas.microsoft.com/office/drawing/2014/main" id="{E24A50CD-9A6B-6F42-9BDC-E799C8FA6FB8}"/>
              </a:ext>
            </a:extLst>
          </p:cNvPr>
          <p:cNvSpPr txBox="1">
            <a:spLocks noChangeArrowheads="1"/>
          </p:cNvSpPr>
          <p:nvPr/>
        </p:nvSpPr>
        <p:spPr bwMode="auto">
          <a:xfrm>
            <a:off x="4157636" y="2882925"/>
            <a:ext cx="1943161" cy="400110"/>
          </a:xfrm>
          <a:prstGeom prst="rect">
            <a:avLst/>
          </a:prstGeom>
          <a:noFill/>
          <a:ln w="9525">
            <a:noFill/>
            <a:miter lim="800000"/>
            <a:headEnd/>
            <a:tailEnd/>
          </a:ln>
          <a:effectLst/>
        </p:spPr>
        <p:txBody>
          <a:bodyPr wrap="none" lIns="91440" tIns="45720" rIns="91440" bIns="45720" anchor="t">
            <a:spAutoFit/>
          </a:bodyPr>
          <a:lstStyle/>
          <a:p>
            <a:pPr algn="ctr" defTabSz="914377">
              <a:buClr>
                <a:srgbClr val="000000"/>
              </a:buClr>
              <a:defRPr/>
            </a:pPr>
            <a:r>
              <a:rPr lang="en-US" sz="2000" b="1" kern="0">
                <a:solidFill>
                  <a:schemeClr val="accent5">
                    <a:lumMod val="40000"/>
                    <a:lumOff val="60000"/>
                  </a:schemeClr>
                </a:solidFill>
                <a:latin typeface="Arial"/>
                <a:cs typeface="Arial"/>
                <a:sym typeface="Arial"/>
              </a:rPr>
              <a:t>ANTECEDENT</a:t>
            </a:r>
            <a:endParaRPr lang="en-US" sz="2000" b="1" kern="0">
              <a:solidFill>
                <a:schemeClr val="accent5">
                  <a:lumMod val="40000"/>
                  <a:lumOff val="60000"/>
                </a:schemeClr>
              </a:solidFill>
              <a:latin typeface="Arial"/>
              <a:cs typeface="Arial"/>
            </a:endParaRPr>
          </a:p>
        </p:txBody>
      </p:sp>
      <p:sp>
        <p:nvSpPr>
          <p:cNvPr id="31" name="Text Box 9">
            <a:extLst>
              <a:ext uri="{FF2B5EF4-FFF2-40B4-BE49-F238E27FC236}">
                <a16:creationId xmlns:a16="http://schemas.microsoft.com/office/drawing/2014/main" id="{BA3C6FAB-1DCE-4542-AC4D-7AB9C18AD5DB}"/>
              </a:ext>
            </a:extLst>
          </p:cNvPr>
          <p:cNvSpPr txBox="1">
            <a:spLocks noChangeArrowheads="1"/>
          </p:cNvSpPr>
          <p:nvPr/>
        </p:nvSpPr>
        <p:spPr bwMode="auto">
          <a:xfrm>
            <a:off x="6457462" y="2900560"/>
            <a:ext cx="1540806" cy="400110"/>
          </a:xfrm>
          <a:prstGeom prst="rect">
            <a:avLst/>
          </a:prstGeom>
          <a:noFill/>
          <a:ln w="9525">
            <a:noFill/>
            <a:miter lim="800000"/>
            <a:headEnd/>
            <a:tailEnd/>
          </a:ln>
          <a:effectLst/>
        </p:spPr>
        <p:txBody>
          <a:bodyPr wrap="none" lIns="91440" tIns="45720" rIns="91440" bIns="45720" anchor="t">
            <a:spAutoFit/>
          </a:bodyPr>
          <a:lstStyle/>
          <a:p>
            <a:pPr algn="ctr" defTabSz="914377">
              <a:buClr>
                <a:srgbClr val="000000"/>
              </a:buClr>
              <a:defRPr/>
            </a:pPr>
            <a:r>
              <a:rPr lang="en-US" sz="2000" b="1" kern="0">
                <a:solidFill>
                  <a:schemeClr val="accent5">
                    <a:lumMod val="40000"/>
                    <a:lumOff val="60000"/>
                  </a:schemeClr>
                </a:solidFill>
                <a:latin typeface="Arial"/>
                <a:cs typeface="Arial"/>
                <a:sym typeface="Arial"/>
              </a:rPr>
              <a:t>BEHAVIOR</a:t>
            </a:r>
            <a:endParaRPr lang="en-US" sz="2000" b="1" kern="0">
              <a:solidFill>
                <a:schemeClr val="accent5">
                  <a:lumMod val="40000"/>
                  <a:lumOff val="60000"/>
                </a:schemeClr>
              </a:solidFill>
              <a:latin typeface="Arial"/>
              <a:cs typeface="Arial"/>
            </a:endParaRPr>
          </a:p>
        </p:txBody>
      </p:sp>
      <p:sp>
        <p:nvSpPr>
          <p:cNvPr id="32" name="Text Box 10">
            <a:extLst>
              <a:ext uri="{FF2B5EF4-FFF2-40B4-BE49-F238E27FC236}">
                <a16:creationId xmlns:a16="http://schemas.microsoft.com/office/drawing/2014/main" id="{7693A199-0796-D04D-93D1-4C2887C20CED}"/>
              </a:ext>
            </a:extLst>
          </p:cNvPr>
          <p:cNvSpPr txBox="1">
            <a:spLocks noChangeArrowheads="1"/>
          </p:cNvSpPr>
          <p:nvPr/>
        </p:nvSpPr>
        <p:spPr bwMode="auto">
          <a:xfrm>
            <a:off x="8314676" y="2882925"/>
            <a:ext cx="2198038" cy="400110"/>
          </a:xfrm>
          <a:prstGeom prst="rect">
            <a:avLst/>
          </a:prstGeom>
          <a:noFill/>
          <a:ln w="9525">
            <a:noFill/>
            <a:miter lim="800000"/>
            <a:headEnd/>
            <a:tailEnd/>
          </a:ln>
          <a:effectLst/>
        </p:spPr>
        <p:txBody>
          <a:bodyPr wrap="none" lIns="91440" tIns="45720" rIns="91440" bIns="45720" anchor="t">
            <a:spAutoFit/>
          </a:bodyPr>
          <a:lstStyle/>
          <a:p>
            <a:pPr algn="ctr" defTabSz="914377">
              <a:buClr>
                <a:srgbClr val="000000"/>
              </a:buClr>
              <a:defRPr/>
            </a:pPr>
            <a:r>
              <a:rPr lang="en-US" sz="2000" b="1" kern="0">
                <a:solidFill>
                  <a:schemeClr val="accent5">
                    <a:lumMod val="40000"/>
                    <a:lumOff val="60000"/>
                  </a:schemeClr>
                </a:solidFill>
                <a:latin typeface="Arial"/>
                <a:cs typeface="Arial"/>
                <a:sym typeface="Arial"/>
              </a:rPr>
              <a:t>CONSEQUENCE</a:t>
            </a:r>
            <a:endParaRPr lang="en-US" sz="2000" b="1" kern="0">
              <a:solidFill>
                <a:schemeClr val="accent5">
                  <a:lumMod val="40000"/>
                  <a:lumOff val="60000"/>
                </a:schemeClr>
              </a:solidFill>
              <a:latin typeface="Arial"/>
              <a:cs typeface="Arial"/>
            </a:endParaRPr>
          </a:p>
        </p:txBody>
      </p:sp>
      <p:sp>
        <p:nvSpPr>
          <p:cNvPr id="33" name="Text Box 12">
            <a:extLst>
              <a:ext uri="{FF2B5EF4-FFF2-40B4-BE49-F238E27FC236}">
                <a16:creationId xmlns:a16="http://schemas.microsoft.com/office/drawing/2014/main" id="{9F0E706C-E124-C842-9121-C4A826C29690}"/>
              </a:ext>
            </a:extLst>
          </p:cNvPr>
          <p:cNvSpPr txBox="1">
            <a:spLocks noChangeArrowheads="1"/>
          </p:cNvSpPr>
          <p:nvPr/>
        </p:nvSpPr>
        <p:spPr bwMode="auto">
          <a:xfrm>
            <a:off x="2246343" y="3262581"/>
            <a:ext cx="1600200" cy="1938992"/>
          </a:xfrm>
          <a:prstGeom prst="rect">
            <a:avLst/>
          </a:prstGeom>
          <a:noFill/>
          <a:ln w="9525">
            <a:noFill/>
            <a:miter lim="800000"/>
            <a:headEnd/>
            <a:tailEnd/>
          </a:ln>
          <a:effectLst/>
        </p:spPr>
        <p:txBody>
          <a:bodyPr wrap="square" lIns="91440" tIns="45720" rIns="91440" bIns="45720" anchor="t">
            <a:spAutoFit/>
          </a:bodyPr>
          <a:lstStyle/>
          <a:p>
            <a:pPr algn="ctr" defTabSz="914377">
              <a:buClr>
                <a:srgbClr val="000000"/>
              </a:buClr>
              <a:defRPr/>
            </a:pPr>
            <a:r>
              <a:rPr lang="en-US" sz="2000" kern="0">
                <a:solidFill>
                  <a:schemeClr val="bg1"/>
                </a:solidFill>
                <a:latin typeface="Arial"/>
                <a:cs typeface="Arial"/>
                <a:sym typeface="Arial"/>
              </a:rPr>
              <a:t>Lack of positive interactions with student</a:t>
            </a:r>
            <a:endParaRPr lang="en-US" sz="2000" kern="0">
              <a:solidFill>
                <a:schemeClr val="bg1"/>
              </a:solidFill>
              <a:latin typeface="Arial"/>
              <a:cs typeface="Arial"/>
            </a:endParaRPr>
          </a:p>
          <a:p>
            <a:pPr algn="ctr" defTabSz="914377">
              <a:buClr>
                <a:srgbClr val="000000"/>
              </a:buClr>
              <a:defRPr/>
            </a:pPr>
            <a:endParaRPr lang="en-US" sz="2000" kern="0">
              <a:solidFill>
                <a:schemeClr val="bg1"/>
              </a:solidFill>
              <a:latin typeface="Arial" charset="0"/>
              <a:cs typeface="Arial"/>
            </a:endParaRPr>
          </a:p>
          <a:p>
            <a:pPr algn="ctr" defTabSz="914377">
              <a:buClr>
                <a:srgbClr val="000000"/>
              </a:buClr>
              <a:defRPr/>
            </a:pPr>
            <a:r>
              <a:rPr lang="en-US" sz="2000" kern="0">
                <a:solidFill>
                  <a:schemeClr val="bg1"/>
                </a:solidFill>
                <a:latin typeface="Arial"/>
                <a:cs typeface="Arial"/>
                <a:sym typeface="Arial"/>
              </a:rPr>
              <a:t>Fatigue</a:t>
            </a:r>
            <a:endParaRPr lang="en-US" sz="2000" kern="0">
              <a:solidFill>
                <a:schemeClr val="bg1"/>
              </a:solidFill>
              <a:latin typeface="Arial"/>
              <a:cs typeface="Arial"/>
            </a:endParaRPr>
          </a:p>
        </p:txBody>
      </p:sp>
      <p:sp>
        <p:nvSpPr>
          <p:cNvPr id="34" name="Text Box 13">
            <a:extLst>
              <a:ext uri="{FF2B5EF4-FFF2-40B4-BE49-F238E27FC236}">
                <a16:creationId xmlns:a16="http://schemas.microsoft.com/office/drawing/2014/main" id="{0AA74F0C-9CE3-C242-8662-D6BCEA3E96BA}"/>
              </a:ext>
            </a:extLst>
          </p:cNvPr>
          <p:cNvSpPr txBox="1">
            <a:spLocks noChangeArrowheads="1"/>
          </p:cNvSpPr>
          <p:nvPr/>
        </p:nvSpPr>
        <p:spPr bwMode="auto">
          <a:xfrm>
            <a:off x="4333386" y="3351476"/>
            <a:ext cx="1600200" cy="1631216"/>
          </a:xfrm>
          <a:prstGeom prst="rect">
            <a:avLst/>
          </a:prstGeom>
          <a:noFill/>
          <a:ln w="9525">
            <a:noFill/>
            <a:miter lim="800000"/>
            <a:headEnd/>
            <a:tailEnd/>
          </a:ln>
          <a:effectLst/>
        </p:spPr>
        <p:txBody>
          <a:bodyPr wrap="square" lIns="91440" tIns="45720" rIns="91440" bIns="45720" anchor="t">
            <a:spAutoFit/>
          </a:bodyPr>
          <a:lstStyle/>
          <a:p>
            <a:pPr algn="ctr" defTabSz="914377">
              <a:buClr>
                <a:srgbClr val="000000"/>
              </a:buClr>
              <a:defRPr/>
            </a:pPr>
            <a:r>
              <a:rPr lang="en-US" sz="2000" kern="0">
                <a:solidFill>
                  <a:schemeClr val="bg1"/>
                </a:solidFill>
                <a:latin typeface="Arial"/>
                <a:cs typeface="Arial"/>
                <a:sym typeface="Arial"/>
              </a:rPr>
              <a:t>Loud complaints about work (subjective behavior)</a:t>
            </a:r>
            <a:endParaRPr lang="en-US" sz="2000" kern="0">
              <a:solidFill>
                <a:schemeClr val="bg1"/>
              </a:solidFill>
              <a:latin typeface="Arial"/>
              <a:cs typeface="Arial"/>
            </a:endParaRPr>
          </a:p>
        </p:txBody>
      </p:sp>
      <p:sp>
        <p:nvSpPr>
          <p:cNvPr id="35" name="Text Box 14">
            <a:extLst>
              <a:ext uri="{FF2B5EF4-FFF2-40B4-BE49-F238E27FC236}">
                <a16:creationId xmlns:a16="http://schemas.microsoft.com/office/drawing/2014/main" id="{637AA9B4-27F2-9B4F-8BE2-38AA3B02B050}"/>
              </a:ext>
            </a:extLst>
          </p:cNvPr>
          <p:cNvSpPr txBox="1">
            <a:spLocks noChangeArrowheads="1"/>
          </p:cNvSpPr>
          <p:nvPr/>
        </p:nvSpPr>
        <p:spPr bwMode="auto">
          <a:xfrm>
            <a:off x="6432329" y="3351476"/>
            <a:ext cx="1600200" cy="1631216"/>
          </a:xfrm>
          <a:prstGeom prst="rect">
            <a:avLst/>
          </a:prstGeom>
          <a:noFill/>
          <a:ln w="9525">
            <a:noFill/>
            <a:miter lim="800000"/>
            <a:headEnd/>
            <a:tailEnd/>
          </a:ln>
          <a:effectLst/>
        </p:spPr>
        <p:txBody>
          <a:bodyPr wrap="square" lIns="91440" tIns="45720" rIns="91440" bIns="45720" anchor="t">
            <a:spAutoFit/>
          </a:bodyPr>
          <a:lstStyle/>
          <a:p>
            <a:pPr algn="ctr" defTabSz="914377">
              <a:buClr>
                <a:srgbClr val="000000"/>
              </a:buClr>
              <a:defRPr/>
            </a:pPr>
            <a:r>
              <a:rPr lang="en-CA" sz="2000" kern="0">
                <a:solidFill>
                  <a:schemeClr val="bg1"/>
                </a:solidFill>
                <a:latin typeface="Arial"/>
                <a:cs typeface="Arial"/>
                <a:sym typeface="Arial"/>
              </a:rPr>
              <a:t>Send student to the office (ODR)</a:t>
            </a:r>
            <a:endParaRPr lang="en-US" sz="2000" kern="0">
              <a:solidFill>
                <a:schemeClr val="bg1"/>
              </a:solidFill>
              <a:latin typeface="Arial"/>
              <a:cs typeface="Arial"/>
            </a:endParaRPr>
          </a:p>
          <a:p>
            <a:pPr algn="ctr" defTabSz="914377">
              <a:buClr>
                <a:srgbClr val="000000"/>
              </a:buClr>
              <a:defRPr/>
            </a:pPr>
            <a:endParaRPr lang="en-US" sz="2000" kern="0">
              <a:solidFill>
                <a:schemeClr val="bg1"/>
              </a:solidFill>
              <a:latin typeface="Arial" charset="0"/>
              <a:cs typeface="Arial"/>
            </a:endParaRPr>
          </a:p>
        </p:txBody>
      </p:sp>
      <p:sp>
        <p:nvSpPr>
          <p:cNvPr id="36" name="Text Box 15">
            <a:extLst>
              <a:ext uri="{FF2B5EF4-FFF2-40B4-BE49-F238E27FC236}">
                <a16:creationId xmlns:a16="http://schemas.microsoft.com/office/drawing/2014/main" id="{66B0DE79-3043-FB42-B158-BE71040812B0}"/>
              </a:ext>
            </a:extLst>
          </p:cNvPr>
          <p:cNvSpPr txBox="1">
            <a:spLocks noChangeArrowheads="1"/>
          </p:cNvSpPr>
          <p:nvPr/>
        </p:nvSpPr>
        <p:spPr bwMode="auto">
          <a:xfrm>
            <a:off x="8523214" y="3351476"/>
            <a:ext cx="1784423" cy="1631216"/>
          </a:xfrm>
          <a:prstGeom prst="rect">
            <a:avLst/>
          </a:prstGeom>
          <a:noFill/>
          <a:ln w="9525">
            <a:noFill/>
            <a:miter lim="800000"/>
            <a:headEnd/>
            <a:tailEnd/>
          </a:ln>
          <a:effectLst/>
        </p:spPr>
        <p:txBody>
          <a:bodyPr wrap="square" lIns="91440" tIns="45720" rIns="91440" bIns="45720" anchor="t">
            <a:spAutoFit/>
          </a:bodyPr>
          <a:lstStyle/>
          <a:p>
            <a:pPr algn="ctr" defTabSz="914377">
              <a:buClr>
                <a:srgbClr val="000000"/>
              </a:buClr>
              <a:defRPr/>
            </a:pPr>
            <a:r>
              <a:rPr lang="en-US" sz="2000" kern="0">
                <a:solidFill>
                  <a:schemeClr val="bg1"/>
                </a:solidFill>
                <a:latin typeface="Arial"/>
                <a:cs typeface="Arial"/>
                <a:sym typeface="Arial"/>
              </a:rPr>
              <a:t>Student leaves class </a:t>
            </a:r>
            <a:endParaRPr lang="en-US" sz="2000" kern="0">
              <a:solidFill>
                <a:schemeClr val="bg1"/>
              </a:solidFill>
              <a:latin typeface="Arial" charset="0"/>
              <a:cs typeface="Arial"/>
            </a:endParaRPr>
          </a:p>
          <a:p>
            <a:pPr algn="ctr" defTabSz="914377">
              <a:buClr>
                <a:srgbClr val="000000"/>
              </a:buClr>
              <a:defRPr/>
            </a:pPr>
            <a:r>
              <a:rPr lang="en-US" sz="2000" kern="0">
                <a:solidFill>
                  <a:schemeClr val="bg1"/>
                </a:solidFill>
                <a:latin typeface="Arial"/>
                <a:cs typeface="Arial"/>
                <a:sym typeface="Arial"/>
              </a:rPr>
              <a:t>(escape social interaction)</a:t>
            </a:r>
            <a:endParaRPr lang="en-US" sz="2000" kern="0">
              <a:solidFill>
                <a:schemeClr val="bg1"/>
              </a:solidFill>
              <a:latin typeface="Arial"/>
              <a:cs typeface="Arial"/>
            </a:endParaRPr>
          </a:p>
        </p:txBody>
      </p:sp>
      <p:cxnSp>
        <p:nvCxnSpPr>
          <p:cNvPr id="37" name="AutoShape 20">
            <a:extLst>
              <a:ext uri="{FF2B5EF4-FFF2-40B4-BE49-F238E27FC236}">
                <a16:creationId xmlns:a16="http://schemas.microsoft.com/office/drawing/2014/main" id="{C62B6E60-DF6E-824D-8084-01E1FE9FDD44}"/>
              </a:ext>
            </a:extLst>
          </p:cNvPr>
          <p:cNvCxnSpPr>
            <a:cxnSpLocks noChangeShapeType="1"/>
            <a:stCxn id="25" idx="3"/>
            <a:endCxn id="26" idx="1"/>
          </p:cNvCxnSpPr>
          <p:nvPr/>
        </p:nvCxnSpPr>
        <p:spPr bwMode="auto">
          <a:xfrm>
            <a:off x="3875089" y="3949725"/>
            <a:ext cx="412751" cy="0"/>
          </a:xfrm>
          <a:prstGeom prst="straightConnector1">
            <a:avLst/>
          </a:prstGeom>
          <a:noFill/>
          <a:ln w="9525">
            <a:solidFill>
              <a:schemeClr val="tx1"/>
            </a:solidFill>
            <a:round/>
            <a:headEnd/>
            <a:tailEnd type="triangle" w="med" len="med"/>
          </a:ln>
          <a:effectLst/>
        </p:spPr>
      </p:cxnSp>
      <p:cxnSp>
        <p:nvCxnSpPr>
          <p:cNvPr id="38" name="AutoShape 21">
            <a:extLst>
              <a:ext uri="{FF2B5EF4-FFF2-40B4-BE49-F238E27FC236}">
                <a16:creationId xmlns:a16="http://schemas.microsoft.com/office/drawing/2014/main" id="{105FA6D4-BB49-F04F-B159-DE9A291B980A}"/>
              </a:ext>
            </a:extLst>
          </p:cNvPr>
          <p:cNvCxnSpPr>
            <a:cxnSpLocks noChangeShapeType="1"/>
          </p:cNvCxnSpPr>
          <p:nvPr/>
        </p:nvCxnSpPr>
        <p:spPr bwMode="auto">
          <a:xfrm>
            <a:off x="5888039" y="4005064"/>
            <a:ext cx="415925" cy="0"/>
          </a:xfrm>
          <a:prstGeom prst="straightConnector1">
            <a:avLst/>
          </a:prstGeom>
          <a:noFill/>
          <a:ln w="9525">
            <a:solidFill>
              <a:schemeClr val="tx1"/>
            </a:solidFill>
            <a:round/>
            <a:headEnd/>
            <a:tailEnd type="triangle" w="med" len="med"/>
          </a:ln>
          <a:effectLst/>
        </p:spPr>
      </p:cxnSp>
      <p:cxnSp>
        <p:nvCxnSpPr>
          <p:cNvPr id="39" name="AutoShape 22">
            <a:extLst>
              <a:ext uri="{FF2B5EF4-FFF2-40B4-BE49-F238E27FC236}">
                <a16:creationId xmlns:a16="http://schemas.microsoft.com/office/drawing/2014/main" id="{825D14AB-55D8-F34D-8C5B-4FF011F7D47B}"/>
              </a:ext>
            </a:extLst>
          </p:cNvPr>
          <p:cNvCxnSpPr>
            <a:cxnSpLocks noChangeShapeType="1"/>
            <a:stCxn id="27" idx="3"/>
            <a:endCxn id="28" idx="1"/>
          </p:cNvCxnSpPr>
          <p:nvPr/>
        </p:nvCxnSpPr>
        <p:spPr bwMode="auto">
          <a:xfrm>
            <a:off x="7904164" y="3949725"/>
            <a:ext cx="401637" cy="0"/>
          </a:xfrm>
          <a:prstGeom prst="straightConnector1">
            <a:avLst/>
          </a:prstGeom>
          <a:noFill/>
          <a:ln w="9525">
            <a:solidFill>
              <a:schemeClr val="tx1"/>
            </a:solidFill>
            <a:round/>
            <a:headEnd/>
            <a:tailEnd type="triangle" w="med" len="med"/>
          </a:ln>
          <a:effectLst/>
        </p:spPr>
      </p:cxnSp>
      <p:sp>
        <p:nvSpPr>
          <p:cNvPr id="40" name="AutoShape 26">
            <a:extLst>
              <a:ext uri="{FF2B5EF4-FFF2-40B4-BE49-F238E27FC236}">
                <a16:creationId xmlns:a16="http://schemas.microsoft.com/office/drawing/2014/main" id="{DE685D7C-E3C3-B848-B50C-B37F21A7AAD3}"/>
              </a:ext>
            </a:extLst>
          </p:cNvPr>
          <p:cNvSpPr>
            <a:spLocks noChangeArrowheads="1"/>
          </p:cNvSpPr>
          <p:nvPr/>
        </p:nvSpPr>
        <p:spPr bwMode="auto">
          <a:xfrm>
            <a:off x="6295605" y="4733035"/>
            <a:ext cx="1864519" cy="793734"/>
          </a:xfrm>
          <a:prstGeom prst="curvedUpArrow">
            <a:avLst>
              <a:gd name="adj1" fmla="val 37569"/>
              <a:gd name="adj2" fmla="val 75138"/>
              <a:gd name="adj3" fmla="val 33333"/>
            </a:avLst>
          </a:prstGeom>
          <a:solidFill>
            <a:schemeClr val="bg1"/>
          </a:solidFill>
          <a:ln w="9525">
            <a:solidFill>
              <a:schemeClr val="tx1"/>
            </a:solidFill>
            <a:miter lim="800000"/>
            <a:headEnd/>
            <a:tailEnd/>
          </a:ln>
          <a:effectLst/>
        </p:spPr>
        <p:txBody>
          <a:bodyPr wrap="none" anchor="ctr"/>
          <a:lstStyle/>
          <a:p>
            <a:pPr defTabSz="914377">
              <a:buClr>
                <a:srgbClr val="000000"/>
              </a:buClr>
              <a:defRPr/>
            </a:pPr>
            <a:endParaRPr lang="en-US" sz="1867" kern="0">
              <a:solidFill>
                <a:prstClr val="black"/>
              </a:solidFill>
              <a:latin typeface="Arial" charset="0"/>
              <a:cs typeface="Arial"/>
              <a:sym typeface="Arial"/>
            </a:endParaRPr>
          </a:p>
        </p:txBody>
      </p:sp>
      <p:sp>
        <p:nvSpPr>
          <p:cNvPr id="41" name="Oval Callout 40">
            <a:extLst>
              <a:ext uri="{FF2B5EF4-FFF2-40B4-BE49-F238E27FC236}">
                <a16:creationId xmlns:a16="http://schemas.microsoft.com/office/drawing/2014/main" id="{C3B06688-C247-5645-9396-587C44B4467F}"/>
              </a:ext>
            </a:extLst>
          </p:cNvPr>
          <p:cNvSpPr/>
          <p:nvPr/>
        </p:nvSpPr>
        <p:spPr>
          <a:xfrm>
            <a:off x="4660490" y="4582418"/>
            <a:ext cx="2571938" cy="2133598"/>
          </a:xfrm>
          <a:prstGeom prst="wedgeEllipseCallout">
            <a:avLst>
              <a:gd name="adj1" fmla="val -37392"/>
              <a:gd name="adj2" fmla="val 56453"/>
            </a:avLst>
          </a:prstGeom>
          <a:solidFill>
            <a:schemeClr val="accent5">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14377">
              <a:buClr>
                <a:srgbClr val="000000"/>
              </a:buClr>
              <a:defRPr/>
            </a:pPr>
            <a:endParaRPr lang="en-CA" sz="2000" u="sng" kern="0">
              <a:solidFill>
                <a:schemeClr val="bg1"/>
              </a:solidFill>
              <a:latin typeface="Franklin Gothic Book"/>
            </a:endParaRPr>
          </a:p>
          <a:p>
            <a:pPr algn="ctr" defTabSz="914377">
              <a:buClr>
                <a:srgbClr val="000000"/>
              </a:buClr>
              <a:defRPr/>
            </a:pPr>
            <a:r>
              <a:rPr lang="en-CA" sz="2000" b="1" kern="0">
                <a:solidFill>
                  <a:schemeClr val="bg1"/>
                </a:solidFill>
                <a:latin typeface="Franklin Gothic Book"/>
                <a:sym typeface="Arial"/>
              </a:rPr>
              <a:t>ALTERNATIVE RESPONSE:</a:t>
            </a:r>
            <a:endParaRPr lang="en-CA" sz="2000" b="1" kern="0">
              <a:solidFill>
                <a:schemeClr val="bg1"/>
              </a:solidFill>
              <a:latin typeface="Franklin Gothic Book"/>
            </a:endParaRPr>
          </a:p>
          <a:p>
            <a:pPr algn="ctr" defTabSz="914377">
              <a:buClr>
                <a:srgbClr val="000000"/>
              </a:buClr>
              <a:defRPr/>
            </a:pPr>
            <a:r>
              <a:rPr lang="en-CA" sz="2000" kern="0">
                <a:solidFill>
                  <a:schemeClr val="bg1"/>
                </a:solidFill>
                <a:latin typeface="Franklin Gothic Book"/>
                <a:sym typeface="Arial"/>
              </a:rPr>
              <a:t>Take a deep breath &amp; model desired behavior.</a:t>
            </a:r>
            <a:endParaRPr lang="en-CA" sz="2000" kern="0">
              <a:solidFill>
                <a:schemeClr val="bg1"/>
              </a:solidFill>
              <a:latin typeface="Franklin Gothic Book"/>
            </a:endParaRPr>
          </a:p>
          <a:p>
            <a:pPr algn="ctr" defTabSz="914377">
              <a:buClr>
                <a:srgbClr val="000000"/>
              </a:buClr>
              <a:defRPr/>
            </a:pPr>
            <a:endParaRPr lang="en-US" sz="2000" kern="0">
              <a:solidFill>
                <a:schemeClr val="bg1"/>
              </a:solidFill>
              <a:latin typeface="Franklin Gothic Book"/>
            </a:endParaRPr>
          </a:p>
        </p:txBody>
      </p:sp>
      <p:sp>
        <p:nvSpPr>
          <p:cNvPr id="42" name="Line 7">
            <a:extLst>
              <a:ext uri="{FF2B5EF4-FFF2-40B4-BE49-F238E27FC236}">
                <a16:creationId xmlns:a16="http://schemas.microsoft.com/office/drawing/2014/main" id="{976AF950-6D83-5F4D-A05A-6E2903CB179B}"/>
              </a:ext>
            </a:extLst>
          </p:cNvPr>
          <p:cNvSpPr>
            <a:spLocks noChangeShapeType="1"/>
          </p:cNvSpPr>
          <p:nvPr/>
        </p:nvSpPr>
        <p:spPr bwMode="auto">
          <a:xfrm>
            <a:off x="7465217" y="4804441"/>
            <a:ext cx="754063" cy="332517"/>
          </a:xfrm>
          <a:prstGeom prst="line">
            <a:avLst/>
          </a:prstGeom>
          <a:noFill/>
          <a:ln w="38100">
            <a:solidFill>
              <a:srgbClr val="FF0000"/>
            </a:solidFill>
            <a:round/>
            <a:headEnd/>
            <a:tailEnd/>
          </a:ln>
        </p:spPr>
        <p:txBody>
          <a:bodyPr/>
          <a:lstStyle/>
          <a:p>
            <a:pPr defTabSz="914377">
              <a:buClr>
                <a:srgbClr val="000000"/>
              </a:buClr>
              <a:defRPr/>
            </a:pPr>
            <a:endParaRPr lang="en-US" sz="1867" kern="0">
              <a:solidFill>
                <a:prstClr val="black"/>
              </a:solidFill>
              <a:latin typeface="Arial" charset="0"/>
              <a:cs typeface="Arial"/>
              <a:sym typeface="Arial"/>
            </a:endParaRPr>
          </a:p>
        </p:txBody>
      </p:sp>
      <p:sp>
        <p:nvSpPr>
          <p:cNvPr id="43" name="Line 8">
            <a:extLst>
              <a:ext uri="{FF2B5EF4-FFF2-40B4-BE49-F238E27FC236}">
                <a16:creationId xmlns:a16="http://schemas.microsoft.com/office/drawing/2014/main" id="{36ECCAFE-7D62-FB48-A9B2-51734F059DDA}"/>
              </a:ext>
            </a:extLst>
          </p:cNvPr>
          <p:cNvSpPr>
            <a:spLocks noChangeShapeType="1"/>
          </p:cNvSpPr>
          <p:nvPr/>
        </p:nvSpPr>
        <p:spPr bwMode="auto">
          <a:xfrm flipV="1">
            <a:off x="7457280" y="4804440"/>
            <a:ext cx="800100" cy="332516"/>
          </a:xfrm>
          <a:prstGeom prst="line">
            <a:avLst/>
          </a:prstGeom>
          <a:noFill/>
          <a:ln w="38100">
            <a:solidFill>
              <a:srgbClr val="FF0000"/>
            </a:solidFill>
            <a:round/>
            <a:headEnd/>
            <a:tailEnd/>
          </a:ln>
        </p:spPr>
        <p:txBody>
          <a:bodyPr/>
          <a:lstStyle/>
          <a:p>
            <a:pPr defTabSz="914377">
              <a:buClr>
                <a:srgbClr val="000000"/>
              </a:buClr>
              <a:defRPr/>
            </a:pPr>
            <a:endParaRPr lang="en-US" sz="1867" kern="0">
              <a:solidFill>
                <a:prstClr val="black"/>
              </a:solidFill>
              <a:latin typeface="Arial" charset="0"/>
              <a:cs typeface="Arial"/>
              <a:sym typeface="Arial"/>
            </a:endParaRPr>
          </a:p>
        </p:txBody>
      </p:sp>
      <p:sp>
        <p:nvSpPr>
          <p:cNvPr id="44" name="AutoShape 25">
            <a:extLst>
              <a:ext uri="{FF2B5EF4-FFF2-40B4-BE49-F238E27FC236}">
                <a16:creationId xmlns:a16="http://schemas.microsoft.com/office/drawing/2014/main" id="{A021B350-1932-FB42-9764-7EFC363D590D}"/>
              </a:ext>
            </a:extLst>
          </p:cNvPr>
          <p:cNvSpPr>
            <a:spLocks noChangeArrowheads="1"/>
          </p:cNvSpPr>
          <p:nvPr/>
        </p:nvSpPr>
        <p:spPr bwMode="auto">
          <a:xfrm>
            <a:off x="6096001" y="3070250"/>
            <a:ext cx="360363" cy="1582887"/>
          </a:xfrm>
          <a:prstGeom prst="downArrow">
            <a:avLst>
              <a:gd name="adj1" fmla="val 50000"/>
              <a:gd name="adj2" fmla="val 39868"/>
            </a:avLst>
          </a:prstGeom>
          <a:solidFill>
            <a:schemeClr val="bg1"/>
          </a:solidFill>
          <a:ln w="9525">
            <a:solidFill>
              <a:schemeClr val="bg1"/>
            </a:solidFill>
            <a:miter lim="800000"/>
            <a:headEnd/>
            <a:tailEnd/>
          </a:ln>
          <a:effectLst/>
        </p:spPr>
        <p:txBody>
          <a:bodyPr wrap="none" anchor="ctr"/>
          <a:lstStyle/>
          <a:p>
            <a:pPr defTabSz="914377">
              <a:buClr>
                <a:srgbClr val="000000"/>
              </a:buClr>
              <a:defRPr/>
            </a:pPr>
            <a:endParaRPr lang="en-US" sz="1867" kern="0">
              <a:solidFill>
                <a:prstClr val="black"/>
              </a:solidFill>
              <a:latin typeface="Arial" charset="0"/>
              <a:cs typeface="Arial"/>
              <a:sym typeface="Arial"/>
            </a:endParaRPr>
          </a:p>
        </p:txBody>
      </p:sp>
      <p:sp>
        <p:nvSpPr>
          <p:cNvPr id="45" name="AutoShape 23">
            <a:extLst>
              <a:ext uri="{FF2B5EF4-FFF2-40B4-BE49-F238E27FC236}">
                <a16:creationId xmlns:a16="http://schemas.microsoft.com/office/drawing/2014/main" id="{80F7EF8C-5374-F542-8F5E-83F49E0E1672}"/>
              </a:ext>
            </a:extLst>
          </p:cNvPr>
          <p:cNvSpPr>
            <a:spLocks noChangeArrowheads="1"/>
          </p:cNvSpPr>
          <p:nvPr/>
        </p:nvSpPr>
        <p:spPr bwMode="auto">
          <a:xfrm>
            <a:off x="4540345" y="1108848"/>
            <a:ext cx="3211419" cy="2102691"/>
          </a:xfrm>
          <a:prstGeom prst="cloudCallout">
            <a:avLst>
              <a:gd name="adj1" fmla="val -43273"/>
              <a:gd name="adj2" fmla="val 71264"/>
            </a:avLst>
          </a:prstGeom>
          <a:solidFill>
            <a:srgbClr val="CCECFF"/>
          </a:solidFill>
          <a:ln w="9525">
            <a:solidFill>
              <a:schemeClr val="tx1"/>
            </a:solidFill>
            <a:round/>
            <a:headEnd/>
            <a:tailEnd/>
          </a:ln>
          <a:effectLst/>
        </p:spPr>
        <p:txBody>
          <a:bodyPr lIns="91440" tIns="45720" rIns="91440" bIns="45720" anchor="t"/>
          <a:lstStyle/>
          <a:p>
            <a:pPr algn="ctr" defTabSz="914377">
              <a:buClr>
                <a:srgbClr val="000000"/>
              </a:buClr>
              <a:defRPr/>
            </a:pPr>
            <a:r>
              <a:rPr lang="en-CA" sz="2000" b="1" kern="0">
                <a:latin typeface="Arial"/>
                <a:cs typeface="Arial"/>
                <a:sym typeface="Arial"/>
              </a:rPr>
              <a:t>SELF-ASSESSMENT:</a:t>
            </a:r>
            <a:endParaRPr lang="en-CA" sz="2000" b="1" kern="0">
              <a:latin typeface="Arial"/>
              <a:cs typeface="Arial"/>
            </a:endParaRPr>
          </a:p>
          <a:p>
            <a:pPr algn="ctr" defTabSz="914377">
              <a:buClr>
                <a:srgbClr val="000000"/>
              </a:buClr>
              <a:defRPr/>
            </a:pPr>
            <a:r>
              <a:rPr lang="en-CA" sz="2000" kern="0">
                <a:latin typeface="Arial"/>
                <a:cs typeface="Arial"/>
                <a:sym typeface="Arial"/>
              </a:rPr>
              <a:t>“Am I triggered or agitated?”</a:t>
            </a:r>
            <a:endParaRPr lang="en-CA" sz="2000" kern="0">
              <a:latin typeface="Arial"/>
              <a:cs typeface="Arial"/>
            </a:endParaRPr>
          </a:p>
        </p:txBody>
      </p:sp>
    </p:spTree>
    <p:extLst>
      <p:ext uri="{BB962C8B-B14F-4D97-AF65-F5344CB8AC3E}">
        <p14:creationId xmlns:p14="http://schemas.microsoft.com/office/powerpoint/2010/main" val="193752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7083 0 " pathEditMode="relative" ptsTypes="AA">
                                      <p:cBhvr>
                                        <p:cTn id="6" dur="2000" fill="hold"/>
                                        <p:tgtEl>
                                          <p:spTgt spid="2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7083 0 " pathEditMode="relative" ptsTypes="AA">
                                      <p:cBhvr>
                                        <p:cTn id="8" dur="2000" fill="hold"/>
                                        <p:tgtEl>
                                          <p:spTgt spid="2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7083 0 " pathEditMode="relative" ptsTypes="AA">
                                      <p:cBhvr>
                                        <p:cTn id="10" dur="2000" fill="hold"/>
                                        <p:tgtEl>
                                          <p:spTgt spid="2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7083 0 " pathEditMode="relative" ptsTypes="AA">
                                      <p:cBhvr>
                                        <p:cTn id="12" dur="2000" fill="hold"/>
                                        <p:tgtEl>
                                          <p:spTgt spid="3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2.08333E-7 -1.85185E-6 L -0.07083 -1.85185E-6 " pathEditMode="relative" rAng="0" ptsTypes="AA">
                                      <p:cBhvr>
                                        <p:cTn id="14" dur="2000" fill="hold"/>
                                        <p:tgtEl>
                                          <p:spTgt spid="33"/>
                                        </p:tgtEl>
                                        <p:attrNameLst>
                                          <p:attrName>ppt_x</p:attrName>
                                          <p:attrName>ppt_y</p:attrName>
                                        </p:attrNameLst>
                                      </p:cBhvr>
                                      <p:rCtr x="-3542" y="0"/>
                                    </p:animMotion>
                                  </p:childTnLst>
                                </p:cTn>
                              </p:par>
                              <p:par>
                                <p:cTn id="15" presetID="0" presetClass="path" presetSubtype="0" accel="50000" decel="50000" fill="hold" grpId="0" nodeType="withEffect">
                                  <p:stCondLst>
                                    <p:cond delay="0"/>
                                  </p:stCondLst>
                                  <p:childTnLst>
                                    <p:animMotion origin="layout" path="M -3.75E-6 1.11022E-16 L -0.07083 1.11022E-16 " pathEditMode="relative" rAng="0" ptsTypes="AA">
                                      <p:cBhvr>
                                        <p:cTn id="16" dur="2000" fill="hold"/>
                                        <p:tgtEl>
                                          <p:spTgt spid="34"/>
                                        </p:tgtEl>
                                        <p:attrNameLst>
                                          <p:attrName>ppt_x</p:attrName>
                                          <p:attrName>ppt_y</p:attrName>
                                        </p:attrNameLst>
                                      </p:cBhvr>
                                      <p:rCtr x="-3542" y="0"/>
                                    </p:animMotion>
                                  </p:childTnLst>
                                </p:cTn>
                              </p:par>
                              <p:par>
                                <p:cTn id="17" presetID="0" presetClass="path" presetSubtype="0" accel="50000" decel="50000" fill="hold" nodeType="withEffect">
                                  <p:stCondLst>
                                    <p:cond delay="0"/>
                                  </p:stCondLst>
                                  <p:childTnLst>
                                    <p:animMotion origin="layout" path="M 0 0 L -0.07083 0 " pathEditMode="relative" ptsTypes="AA">
                                      <p:cBhvr>
                                        <p:cTn id="18" dur="2000" fill="hold"/>
                                        <p:tgtEl>
                                          <p:spTgt spid="37"/>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07083 0 " pathEditMode="relative" ptsTypes="AA">
                                      <p:cBhvr>
                                        <p:cTn id="20" dur="2000" fill="hold"/>
                                        <p:tgtEl>
                                          <p:spTgt spid="27"/>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07083 0 " pathEditMode="relative" ptsTypes="AA">
                                      <p:cBhvr>
                                        <p:cTn id="22" dur="2000" fill="hold"/>
                                        <p:tgtEl>
                                          <p:spTgt spid="2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1.45833E-6 -2.96296E-6 L 0.07083 -2.96296E-6 " pathEditMode="relative" rAng="0" ptsTypes="AA">
                                      <p:cBhvr>
                                        <p:cTn id="24" dur="2000" fill="hold"/>
                                        <p:tgtEl>
                                          <p:spTgt spid="31"/>
                                        </p:tgtEl>
                                        <p:attrNameLst>
                                          <p:attrName>ppt_x</p:attrName>
                                          <p:attrName>ppt_y</p:attrName>
                                        </p:attrNameLst>
                                      </p:cBhvr>
                                      <p:rCtr x="3542" y="0"/>
                                    </p:animMotion>
                                  </p:childTnLst>
                                </p:cTn>
                              </p:par>
                              <p:par>
                                <p:cTn id="25" presetID="0" presetClass="path" presetSubtype="0" accel="50000" decel="50000" fill="hold" grpId="0" nodeType="withEffect">
                                  <p:stCondLst>
                                    <p:cond delay="0"/>
                                  </p:stCondLst>
                                  <p:childTnLst>
                                    <p:animMotion origin="layout" path="M 4.58333E-6 3.33333E-6 L 0.07083 3.33333E-6 " pathEditMode="relative" rAng="0" ptsTypes="AA">
                                      <p:cBhvr>
                                        <p:cTn id="26" dur="2000" fill="hold"/>
                                        <p:tgtEl>
                                          <p:spTgt spid="32"/>
                                        </p:tgtEl>
                                        <p:attrNameLst>
                                          <p:attrName>ppt_x</p:attrName>
                                          <p:attrName>ppt_y</p:attrName>
                                        </p:attrNameLst>
                                      </p:cBhvr>
                                      <p:rCtr x="3542" y="0"/>
                                    </p:animMotion>
                                  </p:childTnLst>
                                </p:cTn>
                              </p:par>
                              <p:par>
                                <p:cTn id="27" presetID="0" presetClass="path" presetSubtype="0" accel="50000" decel="50000" fill="hold" grpId="0" nodeType="withEffect">
                                  <p:stCondLst>
                                    <p:cond delay="0"/>
                                  </p:stCondLst>
                                  <p:childTnLst>
                                    <p:animMotion origin="layout" path="M 8.33333E-7 3.33333E-6 L 0.07083 3.33333E-6 " pathEditMode="relative" rAng="0" ptsTypes="AA">
                                      <p:cBhvr>
                                        <p:cTn id="28" dur="2000" fill="hold"/>
                                        <p:tgtEl>
                                          <p:spTgt spid="35"/>
                                        </p:tgtEl>
                                        <p:attrNameLst>
                                          <p:attrName>ppt_x</p:attrName>
                                          <p:attrName>ppt_y</p:attrName>
                                        </p:attrNameLst>
                                      </p:cBhvr>
                                      <p:rCtr x="3542" y="0"/>
                                    </p:animMotion>
                                  </p:childTnLst>
                                </p:cTn>
                              </p:par>
                              <p:par>
                                <p:cTn id="29" presetID="0" presetClass="path" presetSubtype="0" accel="50000" decel="50000" fill="hold" grpId="0" nodeType="withEffect">
                                  <p:stCondLst>
                                    <p:cond delay="0"/>
                                  </p:stCondLst>
                                  <p:childTnLst>
                                    <p:animMotion origin="layout" path="M 4.375E-6 3.33333E-6 L 0.07083 3.33333E-6 " pathEditMode="relative" rAng="0" ptsTypes="AA">
                                      <p:cBhvr>
                                        <p:cTn id="30" dur="2000" fill="hold"/>
                                        <p:tgtEl>
                                          <p:spTgt spid="36"/>
                                        </p:tgtEl>
                                        <p:attrNameLst>
                                          <p:attrName>ppt_x</p:attrName>
                                          <p:attrName>ppt_y</p:attrName>
                                        </p:attrNameLst>
                                      </p:cBhvr>
                                      <p:rCtr x="3542" y="0"/>
                                    </p:animMotion>
                                  </p:childTnLst>
                                </p:cTn>
                              </p:par>
                              <p:par>
                                <p:cTn id="31" presetID="0" presetClass="path" presetSubtype="0" accel="50000" decel="50000" fill="hold" nodeType="withEffect">
                                  <p:stCondLst>
                                    <p:cond delay="0"/>
                                  </p:stCondLst>
                                  <p:childTnLst>
                                    <p:animMotion origin="layout" path="M 0 0 L 0.07083 0 " pathEditMode="relative" ptsTypes="AA">
                                      <p:cBhvr>
                                        <p:cTn id="32" dur="2000" fill="hold"/>
                                        <p:tgtEl>
                                          <p:spTgt spid="39"/>
                                        </p:tgtEl>
                                        <p:attrNameLst>
                                          <p:attrName>ppt_x</p:attrName>
                                          <p:attrName>ppt_y</p:attrName>
                                        </p:attrNameLst>
                                      </p:cBhvr>
                                    </p:animMotion>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Scale>
                                      <p:cBhvr>
                                        <p:cTn id="39" dur="2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2000" decel="50000" fill="hold">
                                          <p:stCondLst>
                                            <p:cond delay="0"/>
                                          </p:stCondLst>
                                        </p:cTn>
                                        <p:tgtEl>
                                          <p:spTgt spid="45"/>
                                        </p:tgtEl>
                                        <p:attrNameLst>
                                          <p:attrName>ppt_x</p:attrName>
                                          <p:attrName>ppt_y</p:attrName>
                                        </p:attrNameLst>
                                      </p:cBhvr>
                                    </p:animMotion>
                                    <p:animEffect transition="in" filter="fade">
                                      <p:cBhvr>
                                        <p:cTn id="41" dur="20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up)">
                                      <p:cBhvr>
                                        <p:cTn id="46" dur="500"/>
                                        <p:tgtEl>
                                          <p:spTgt spid="44"/>
                                        </p:tgtEl>
                                      </p:cBhvr>
                                    </p:animEffect>
                                  </p:childTnLst>
                                </p:cTn>
                              </p:par>
                            </p:childTnLst>
                          </p:cTn>
                        </p:par>
                        <p:par>
                          <p:cTn id="47" fill="hold">
                            <p:stCondLst>
                              <p:cond delay="500"/>
                            </p:stCondLst>
                            <p:childTnLst>
                              <p:par>
                                <p:cTn id="48" presetID="5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Scale>
                                      <p:cBhvr>
                                        <p:cTn id="50"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41"/>
                                        </p:tgtEl>
                                        <p:attrNameLst>
                                          <p:attrName>ppt_x</p:attrName>
                                          <p:attrName>ppt_y</p:attrName>
                                        </p:attrNameLst>
                                      </p:cBhvr>
                                    </p:animMotion>
                                    <p:animEffect transition="in" filter="fade">
                                      <p:cBhvr>
                                        <p:cTn id="52" dur="10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up)">
                                      <p:cBhvr>
                                        <p:cTn id="61" dur="500"/>
                                        <p:tgtEl>
                                          <p:spTgt spid="42"/>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up)">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40" grpId="0" animBg="1"/>
      <p:bldP spid="41" grpId="0" animBg="1"/>
      <p:bldP spid="42" grpId="0" animBg="1"/>
      <p:bldP spid="43"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6AA6C-9A36-9242-B753-B859F93E9533}"/>
              </a:ext>
            </a:extLst>
          </p:cNvPr>
          <p:cNvSpPr>
            <a:spLocks noGrp="1"/>
          </p:cNvSpPr>
          <p:nvPr>
            <p:ph type="ctrTitle"/>
          </p:nvPr>
        </p:nvSpPr>
        <p:spPr>
          <a:xfrm flipH="1">
            <a:off x="806272" y="3672976"/>
            <a:ext cx="3854219" cy="608000"/>
          </a:xfrm>
        </p:spPr>
        <p:txBody>
          <a:bodyPr/>
          <a:lstStyle/>
          <a:p>
            <a:r>
              <a:rPr lang="en-US" sz="4400" b="1">
                <a:solidFill>
                  <a:schemeClr val="accent6"/>
                </a:solidFill>
              </a:rPr>
              <a:t>Elements of a Good Neutralizing Routine</a:t>
            </a:r>
          </a:p>
        </p:txBody>
      </p:sp>
      <p:sp>
        <p:nvSpPr>
          <p:cNvPr id="6" name="TextBox 5">
            <a:extLst>
              <a:ext uri="{FF2B5EF4-FFF2-40B4-BE49-F238E27FC236}">
                <a16:creationId xmlns:a16="http://schemas.microsoft.com/office/drawing/2014/main" id="{A850B330-A471-D443-9F00-B8A7924CAE42}"/>
              </a:ext>
            </a:extLst>
          </p:cNvPr>
          <p:cNvSpPr txBox="1"/>
          <p:nvPr/>
        </p:nvSpPr>
        <p:spPr>
          <a:xfrm>
            <a:off x="6952343" y="2434316"/>
            <a:ext cx="5239657" cy="3693319"/>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
                <a:srgbClr val="84ACB6">
                  <a:lumMod val="40000"/>
                  <a:lumOff val="60000"/>
                </a:srgbClr>
              </a:buClr>
              <a:buSzTx/>
              <a:buFont typeface="+mj-lt"/>
              <a:buAutoNum type="arabicPeriod"/>
              <a:tabLst/>
              <a:defRPr/>
            </a:pPr>
            <a:r>
              <a:rPr kumimoji="0" lang="en-US" sz="2600" b="0" i="0" u="none" strike="noStrike" kern="1200" cap="none" spc="0" normalizeH="0" baseline="0" noProof="0">
                <a:ln>
                  <a:noFill/>
                </a:ln>
                <a:solidFill>
                  <a:prstClr val="white"/>
                </a:solidFill>
                <a:effectLst/>
                <a:uLnTx/>
                <a:uFillTx/>
                <a:latin typeface="Arial"/>
                <a:ea typeface="+mn-ea"/>
                <a:cs typeface="+mn-cs"/>
              </a:rPr>
              <a:t>If-Then Statement</a:t>
            </a:r>
          </a:p>
          <a:p>
            <a:pPr marL="514350" marR="0" lvl="0" indent="-514350" algn="l" defTabSz="914400" rtl="0" eaLnBrk="1" fontAlgn="auto" latinLnBrk="0" hangingPunct="1">
              <a:lnSpc>
                <a:spcPct val="100000"/>
              </a:lnSpc>
              <a:spcBef>
                <a:spcPts val="0"/>
              </a:spcBef>
              <a:spcAft>
                <a:spcPts val="0"/>
              </a:spcAft>
              <a:buClr>
                <a:srgbClr val="84ACB6">
                  <a:lumMod val="40000"/>
                  <a:lumOff val="60000"/>
                </a:srgbClr>
              </a:buClr>
              <a:buSzTx/>
              <a:buFont typeface="+mj-lt"/>
              <a:buAutoNum type="arabicPeriod"/>
              <a:tabLst/>
              <a:defRPr/>
            </a:pPr>
            <a:endParaRPr kumimoji="0" lang="en-US" sz="2600" b="0" i="0" u="none" strike="noStrike" kern="1200" cap="none" spc="0" normalizeH="0" baseline="0" noProof="0">
              <a:ln>
                <a:noFill/>
              </a:ln>
              <a:solidFill>
                <a:prstClr val="white"/>
              </a:solidFill>
              <a:effectLst/>
              <a:uLnTx/>
              <a:uFillTx/>
              <a:latin typeface="Arial"/>
              <a:ea typeface="+mn-ea"/>
              <a:cs typeface="+mn-cs"/>
            </a:endParaRPr>
          </a:p>
          <a:p>
            <a:pPr marL="514350" marR="0" lvl="0" indent="-514350" algn="l" defTabSz="914400" rtl="0" eaLnBrk="1" fontAlgn="auto" latinLnBrk="0" hangingPunct="1">
              <a:lnSpc>
                <a:spcPct val="100000"/>
              </a:lnSpc>
              <a:spcBef>
                <a:spcPts val="0"/>
              </a:spcBef>
              <a:spcAft>
                <a:spcPts val="0"/>
              </a:spcAft>
              <a:buClr>
                <a:srgbClr val="84ACB6">
                  <a:lumMod val="40000"/>
                  <a:lumOff val="60000"/>
                </a:srgbClr>
              </a:buClr>
              <a:buSzTx/>
              <a:buFont typeface="+mj-lt"/>
              <a:buAutoNum type="arabicPeriod"/>
              <a:tabLst/>
              <a:defRPr/>
            </a:pPr>
            <a:r>
              <a:rPr kumimoji="0" lang="en-US" sz="2600" b="0" i="0" u="none" strike="noStrike" kern="1200" cap="none" spc="0" normalizeH="0" baseline="0" noProof="0">
                <a:ln>
                  <a:noFill/>
                </a:ln>
                <a:solidFill>
                  <a:prstClr val="white"/>
                </a:solidFill>
                <a:effectLst/>
                <a:uLnTx/>
                <a:uFillTx/>
                <a:latin typeface="Arial"/>
                <a:ea typeface="+mn-ea"/>
                <a:cs typeface="+mn-cs"/>
              </a:rPr>
              <a:t>Brief</a:t>
            </a:r>
          </a:p>
          <a:p>
            <a:pPr marL="514350" marR="0" lvl="0" indent="-514350" algn="l" defTabSz="914400" rtl="0" eaLnBrk="1" fontAlgn="auto" latinLnBrk="0" hangingPunct="1">
              <a:lnSpc>
                <a:spcPct val="100000"/>
              </a:lnSpc>
              <a:spcBef>
                <a:spcPts val="0"/>
              </a:spcBef>
              <a:spcAft>
                <a:spcPts val="0"/>
              </a:spcAft>
              <a:buClr>
                <a:srgbClr val="84ACB6">
                  <a:lumMod val="40000"/>
                  <a:lumOff val="60000"/>
                </a:srgbClr>
              </a:buClr>
              <a:buSzTx/>
              <a:buFont typeface="+mj-lt"/>
              <a:buAutoNum type="arabicPeriod"/>
              <a:tabLst/>
              <a:defRPr/>
            </a:pPr>
            <a:endParaRPr kumimoji="0" lang="en-US" sz="2600" b="0" i="0" u="none" strike="noStrike" kern="1200" cap="none" spc="0" normalizeH="0" baseline="0" noProof="0">
              <a:ln>
                <a:noFill/>
              </a:ln>
              <a:solidFill>
                <a:prstClr val="white"/>
              </a:solidFill>
              <a:effectLst/>
              <a:uLnTx/>
              <a:uFillTx/>
              <a:latin typeface="Arial"/>
              <a:ea typeface="+mn-ea"/>
              <a:cs typeface="+mn-cs"/>
            </a:endParaRPr>
          </a:p>
          <a:p>
            <a:pPr marL="514350" marR="0" lvl="0" indent="-514350" algn="l" defTabSz="914400" rtl="0" eaLnBrk="1" fontAlgn="auto" latinLnBrk="0" hangingPunct="1">
              <a:lnSpc>
                <a:spcPct val="100000"/>
              </a:lnSpc>
              <a:spcBef>
                <a:spcPts val="0"/>
              </a:spcBef>
              <a:spcAft>
                <a:spcPts val="0"/>
              </a:spcAft>
              <a:buClr>
                <a:srgbClr val="84ACB6">
                  <a:lumMod val="40000"/>
                  <a:lumOff val="60000"/>
                </a:srgbClr>
              </a:buClr>
              <a:buSzTx/>
              <a:buFont typeface="+mj-lt"/>
              <a:buAutoNum type="arabicPeriod"/>
              <a:tabLst/>
              <a:defRPr/>
            </a:pPr>
            <a:r>
              <a:rPr kumimoji="0" lang="en-US" sz="2600" b="0" i="0" u="none" strike="noStrike" kern="1200" cap="none" spc="0" normalizeH="0" baseline="0" noProof="0">
                <a:ln>
                  <a:noFill/>
                </a:ln>
                <a:solidFill>
                  <a:prstClr val="white"/>
                </a:solidFill>
                <a:effectLst/>
                <a:uLnTx/>
                <a:uFillTx/>
                <a:latin typeface="Arial"/>
                <a:ea typeface="+mn-ea"/>
                <a:cs typeface="+mn-cs"/>
              </a:rPr>
              <a:t>Clear Steps</a:t>
            </a:r>
          </a:p>
          <a:p>
            <a:pPr marL="514350" marR="0" lvl="0" indent="-514350" algn="l" defTabSz="914400" rtl="0" eaLnBrk="1" fontAlgn="auto" latinLnBrk="0" hangingPunct="1">
              <a:lnSpc>
                <a:spcPct val="100000"/>
              </a:lnSpc>
              <a:spcBef>
                <a:spcPts val="0"/>
              </a:spcBef>
              <a:spcAft>
                <a:spcPts val="0"/>
              </a:spcAft>
              <a:buClr>
                <a:srgbClr val="84ACB6">
                  <a:lumMod val="40000"/>
                  <a:lumOff val="60000"/>
                </a:srgbClr>
              </a:buClr>
              <a:buSzTx/>
              <a:buFont typeface="+mj-lt"/>
              <a:buAutoNum type="arabicPeriod"/>
              <a:tabLst/>
              <a:defRPr/>
            </a:pPr>
            <a:endParaRPr kumimoji="0" lang="en-US" sz="2600" b="0" i="0" u="none" strike="noStrike" kern="1200" cap="none" spc="0" normalizeH="0" baseline="0" noProof="0">
              <a:ln>
                <a:noFill/>
              </a:ln>
              <a:solidFill>
                <a:prstClr val="white"/>
              </a:solidFill>
              <a:effectLst/>
              <a:uLnTx/>
              <a:uFillTx/>
              <a:latin typeface="Arial"/>
              <a:ea typeface="+mn-ea"/>
              <a:cs typeface="+mn-cs"/>
            </a:endParaRPr>
          </a:p>
          <a:p>
            <a:pPr marL="514350" marR="0" lvl="0" indent="-514350" algn="l" defTabSz="914400" rtl="0" eaLnBrk="1" fontAlgn="auto" latinLnBrk="0" hangingPunct="1">
              <a:lnSpc>
                <a:spcPct val="100000"/>
              </a:lnSpc>
              <a:spcBef>
                <a:spcPts val="0"/>
              </a:spcBef>
              <a:spcAft>
                <a:spcPts val="0"/>
              </a:spcAft>
              <a:buClr>
                <a:srgbClr val="84ACB6">
                  <a:lumMod val="40000"/>
                  <a:lumOff val="60000"/>
                </a:srgbClr>
              </a:buClr>
              <a:buSzTx/>
              <a:buFont typeface="+mj-lt"/>
              <a:buAutoNum type="arabicPeriod"/>
              <a:tabLst/>
              <a:defRPr/>
            </a:pPr>
            <a:r>
              <a:rPr kumimoji="0" lang="en-US" sz="2600" b="0" i="0" u="none" strike="noStrike" kern="1200" cap="none" spc="0" normalizeH="0" baseline="0" noProof="0">
                <a:ln>
                  <a:noFill/>
                </a:ln>
                <a:solidFill>
                  <a:prstClr val="white"/>
                </a:solidFill>
                <a:effectLst/>
                <a:uLnTx/>
                <a:uFillTx/>
                <a:latin typeface="Arial"/>
                <a:ea typeface="+mn-ea"/>
                <a:cs typeface="+mn-cs"/>
              </a:rPr>
              <a:t>Doable</a:t>
            </a:r>
          </a:p>
          <a:p>
            <a:pPr marL="514350" marR="0" lvl="0" indent="-514350" algn="l" defTabSz="914400" rtl="0" eaLnBrk="1" fontAlgn="auto" latinLnBrk="0" hangingPunct="1">
              <a:lnSpc>
                <a:spcPct val="100000"/>
              </a:lnSpc>
              <a:spcBef>
                <a:spcPts val="0"/>
              </a:spcBef>
              <a:spcAft>
                <a:spcPts val="0"/>
              </a:spcAft>
              <a:buClr>
                <a:srgbClr val="84ACB6">
                  <a:lumMod val="40000"/>
                  <a:lumOff val="60000"/>
                </a:srgbClr>
              </a:buClr>
              <a:buSzTx/>
              <a:buFont typeface="+mj-lt"/>
              <a:buAutoNum type="arabicPeriod"/>
              <a:tabLst/>
              <a:defRPr/>
            </a:pPr>
            <a:endParaRPr kumimoji="0" lang="en-US" sz="2600" b="0" i="0" u="none" strike="noStrike" kern="1200" cap="none" spc="0" normalizeH="0" baseline="0" noProof="0">
              <a:ln>
                <a:noFill/>
              </a:ln>
              <a:solidFill>
                <a:prstClr val="white"/>
              </a:solidFill>
              <a:effectLst/>
              <a:uLnTx/>
              <a:uFillTx/>
              <a:latin typeface="Arial"/>
              <a:ea typeface="+mn-ea"/>
              <a:cs typeface="+mn-cs"/>
            </a:endParaRPr>
          </a:p>
          <a:p>
            <a:pPr marL="514350" marR="0" lvl="0" indent="-514350" algn="l" defTabSz="914400" rtl="0" eaLnBrk="1" fontAlgn="auto" latinLnBrk="0" hangingPunct="1">
              <a:lnSpc>
                <a:spcPct val="100000"/>
              </a:lnSpc>
              <a:spcBef>
                <a:spcPts val="0"/>
              </a:spcBef>
              <a:spcAft>
                <a:spcPts val="0"/>
              </a:spcAft>
              <a:buClr>
                <a:srgbClr val="84ACB6">
                  <a:lumMod val="40000"/>
                  <a:lumOff val="60000"/>
                </a:srgbClr>
              </a:buClr>
              <a:buSzTx/>
              <a:buFont typeface="+mj-lt"/>
              <a:buAutoNum type="arabicPeriod"/>
              <a:tabLst/>
              <a:defRPr/>
            </a:pPr>
            <a:r>
              <a:rPr kumimoji="0" lang="en-US" sz="2600" b="0" i="0" u="none" strike="noStrike" kern="1200" cap="none" spc="0" normalizeH="0" baseline="0" noProof="0">
                <a:ln>
                  <a:noFill/>
                </a:ln>
                <a:solidFill>
                  <a:prstClr val="white"/>
                </a:solidFill>
                <a:effectLst/>
                <a:uLnTx/>
                <a:uFillTx/>
                <a:latin typeface="Arial"/>
                <a:ea typeface="+mn-ea"/>
                <a:cs typeface="+mn-cs"/>
              </a:rPr>
              <a:t>Interrupts the Chain of Events</a:t>
            </a:r>
          </a:p>
        </p:txBody>
      </p:sp>
    </p:spTree>
    <p:extLst>
      <p:ext uri="{BB962C8B-B14F-4D97-AF65-F5344CB8AC3E}">
        <p14:creationId xmlns:p14="http://schemas.microsoft.com/office/powerpoint/2010/main" val="407608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EB6D-9976-FE40-8216-C994533967A7}"/>
              </a:ext>
            </a:extLst>
          </p:cNvPr>
          <p:cNvSpPr>
            <a:spLocks noGrp="1"/>
          </p:cNvSpPr>
          <p:nvPr>
            <p:ph type="title"/>
          </p:nvPr>
        </p:nvSpPr>
        <p:spPr/>
        <p:txBody>
          <a:bodyPr/>
          <a:lstStyle/>
          <a:p>
            <a:r>
              <a:rPr lang="en-US" b="1"/>
              <a:t>Neutralizing Routine Examples</a:t>
            </a:r>
          </a:p>
        </p:txBody>
      </p:sp>
      <p:sp>
        <p:nvSpPr>
          <p:cNvPr id="3" name="Content Placeholder 1">
            <a:extLst>
              <a:ext uri="{FF2B5EF4-FFF2-40B4-BE49-F238E27FC236}">
                <a16:creationId xmlns:a16="http://schemas.microsoft.com/office/drawing/2014/main" id="{191918E3-33C8-9D4C-A096-CFD0671BA140}"/>
              </a:ext>
            </a:extLst>
          </p:cNvPr>
          <p:cNvSpPr txBox="1">
            <a:spLocks/>
          </p:cNvSpPr>
          <p:nvPr/>
        </p:nvSpPr>
        <p:spPr bwMode="auto">
          <a:xfrm>
            <a:off x="1389158" y="1484226"/>
            <a:ext cx="8435280" cy="4906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891" indent="-342891"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971" indent="-228594"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3pPr>
            <a:lvl4pPr marL="1600160" indent="-228594"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349" indent="-228594"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537" indent="-228594" algn="l" rtl="0" fontAlgn="base">
              <a:spcBef>
                <a:spcPct val="20000"/>
              </a:spcBef>
              <a:spcAft>
                <a:spcPct val="0"/>
              </a:spcAft>
              <a:buChar char="»"/>
              <a:defRPr sz="2000">
                <a:solidFill>
                  <a:schemeClr val="tx1"/>
                </a:solidFill>
                <a:latin typeface="+mn-lt"/>
                <a:ea typeface="ＭＳ Ｐゴシック" pitchFamily="-108" charset="-128"/>
              </a:defRPr>
            </a:lvl6pPr>
            <a:lvl7pPr marL="2971726" indent="-228594" algn="l" rtl="0" fontAlgn="base">
              <a:spcBef>
                <a:spcPct val="20000"/>
              </a:spcBef>
              <a:spcAft>
                <a:spcPct val="0"/>
              </a:spcAft>
              <a:buChar char="»"/>
              <a:defRPr sz="2000">
                <a:solidFill>
                  <a:schemeClr val="tx1"/>
                </a:solidFill>
                <a:latin typeface="+mn-lt"/>
                <a:ea typeface="ＭＳ Ｐゴシック" pitchFamily="-108" charset="-128"/>
              </a:defRPr>
            </a:lvl7pPr>
            <a:lvl8pPr marL="3428914" indent="-228594" algn="l" rtl="0" fontAlgn="base">
              <a:spcBef>
                <a:spcPct val="20000"/>
              </a:spcBef>
              <a:spcAft>
                <a:spcPct val="0"/>
              </a:spcAft>
              <a:buChar char="»"/>
              <a:defRPr sz="2000">
                <a:solidFill>
                  <a:schemeClr val="tx1"/>
                </a:solidFill>
                <a:latin typeface="+mn-lt"/>
                <a:ea typeface="ＭＳ Ｐゴシック" pitchFamily="-108" charset="-128"/>
              </a:defRPr>
            </a:lvl8pPr>
            <a:lvl9pPr marL="3886103" indent="-228594" algn="l" rtl="0" fontAlgn="base">
              <a:spcBef>
                <a:spcPct val="20000"/>
              </a:spcBef>
              <a:spcAft>
                <a:spcPct val="0"/>
              </a:spcAft>
              <a:buChar char="»"/>
              <a:defRPr sz="2000">
                <a:solidFill>
                  <a:schemeClr val="tx1"/>
                </a:solidFill>
                <a:latin typeface="+mn-lt"/>
                <a:ea typeface="ＭＳ Ｐゴシック" pitchFamily="-108" charset="-128"/>
              </a:defRPr>
            </a:lvl9pPr>
          </a:lstStyle>
          <a:p>
            <a:pPr marL="342265" marR="0" lvl="0" indent="-342265" algn="l" defTabSz="914400" rtl="0" eaLnBrk="0" fontAlgn="base" latinLnBrk="0" hangingPunct="0">
              <a:lnSpc>
                <a:spcPct val="100000"/>
              </a:lnSpc>
              <a:spcBef>
                <a:spcPct val="20000"/>
              </a:spcBef>
              <a:spcAft>
                <a:spcPct val="0"/>
              </a:spcAft>
              <a:buClrTx/>
              <a:buSzTx/>
              <a:buFontTx/>
              <a:buChar char="•"/>
              <a:tabLst/>
              <a:defRPr/>
            </a:pPr>
            <a:r>
              <a:rPr kumimoji="0" lang="en-CA" sz="2200" b="0" i="0" u="none" strike="noStrike" kern="0" cap="none" spc="0" normalizeH="0" baseline="0" noProof="0">
                <a:ln>
                  <a:noFill/>
                </a:ln>
                <a:solidFill>
                  <a:schemeClr val="bg1"/>
                </a:solidFill>
                <a:effectLst/>
                <a:uLnTx/>
                <a:uFillTx/>
                <a:latin typeface="Franklin Gothic Book"/>
                <a:ea typeface="ＭＳ Ｐゴシック"/>
              </a:rPr>
              <a:t>If I am triggered or agitated, then I will...</a:t>
            </a:r>
            <a:endParaRPr lang="en-CA" sz="2200" b="0" i="0" u="none" strike="noStrike" kern="0" cap="none" spc="0" normalizeH="0" baseline="0" noProof="0">
              <a:ln>
                <a:noFill/>
              </a:ln>
              <a:solidFill>
                <a:schemeClr val="bg1"/>
              </a:solidFill>
              <a:effectLst/>
              <a:uLnTx/>
              <a:uFillTx/>
              <a:latin typeface="Franklin Gothic Book"/>
              <a:ea typeface="ＭＳ Ｐゴシック"/>
            </a:endParaRPr>
          </a:p>
          <a:p>
            <a:pPr marL="342265" marR="0" lvl="0" indent="-342265" algn="l" defTabSz="914400" rtl="0" eaLnBrk="0" fontAlgn="base" latinLnBrk="0" hangingPunct="0">
              <a:lnSpc>
                <a:spcPct val="100000"/>
              </a:lnSpc>
              <a:spcBef>
                <a:spcPct val="20000"/>
              </a:spcBef>
              <a:spcAft>
                <a:spcPct val="0"/>
              </a:spcAft>
              <a:buClrTx/>
              <a:buSzTx/>
              <a:buFontTx/>
              <a:buChar char="•"/>
              <a:tabLst/>
              <a:defRPr/>
            </a:pPr>
            <a:endParaRPr lang="en-CA" sz="2200" b="0" i="0" u="none" strike="noStrike" kern="0" cap="none" spc="0" normalizeH="0" baseline="0" noProof="0">
              <a:ln>
                <a:noFill/>
              </a:ln>
              <a:solidFill>
                <a:schemeClr val="bg1"/>
              </a:solidFill>
              <a:effectLst/>
              <a:uLnTx/>
              <a:uFillTx/>
              <a:latin typeface="Franklin Gothic Book"/>
            </a:endParaRPr>
          </a:p>
          <a:p>
            <a:pPr marL="742315" marR="0" lvl="1" indent="-285115" algn="l" defTabSz="914400" rtl="0" eaLnBrk="0" fontAlgn="base" latinLnBrk="0" hangingPunct="0">
              <a:lnSpc>
                <a:spcPct val="100000"/>
              </a:lnSpc>
              <a:spcBef>
                <a:spcPct val="20000"/>
              </a:spcBef>
              <a:spcAft>
                <a:spcPct val="0"/>
              </a:spcAft>
              <a:buClrTx/>
              <a:buSzTx/>
              <a:buFontTx/>
              <a:buChar char="–"/>
              <a:tabLst/>
              <a:defRPr/>
            </a:pPr>
            <a:r>
              <a:rPr kumimoji="0" lang="en-CA" sz="2800" b="1" i="0" u="none" strike="noStrike" kern="0" cap="none" spc="0" normalizeH="0" baseline="0" noProof="0">
                <a:ln>
                  <a:noFill/>
                </a:ln>
                <a:solidFill>
                  <a:schemeClr val="bg1"/>
                </a:solidFill>
                <a:effectLst/>
                <a:uLnTx/>
                <a:uFillTx/>
                <a:latin typeface="Franklin Gothic Book"/>
                <a:ea typeface="ＭＳ Ｐゴシック"/>
              </a:rPr>
              <a:t>Delay a decision until I can think clearly</a:t>
            </a:r>
            <a:endParaRPr lang="en-CA" sz="2800" b="1" i="0" u="none" strike="noStrike" kern="0" cap="none" spc="0" normalizeH="0" baseline="0" noProof="0">
              <a:ln>
                <a:noFill/>
              </a:ln>
              <a:solidFill>
                <a:schemeClr val="bg1"/>
              </a:solidFill>
              <a:effectLst/>
              <a:uLnTx/>
              <a:uFillTx/>
              <a:latin typeface="Franklin Gothic Book"/>
              <a:ea typeface="ＭＳ Ｐゴシック"/>
            </a:endParaRPr>
          </a:p>
          <a:p>
            <a:pPr marL="1142365" marR="0" lvl="2" indent="-22796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sz="2000" b="0" i="0" u="none" strike="noStrike" kern="0" cap="none" spc="0" normalizeH="0" baseline="0" noProof="0">
                <a:ln>
                  <a:noFill/>
                </a:ln>
                <a:solidFill>
                  <a:schemeClr val="bg1"/>
                </a:solidFill>
                <a:effectLst/>
                <a:uLnTx/>
                <a:uFillTx/>
                <a:latin typeface="Franklin Gothic Book"/>
              </a:rPr>
              <a:t>“See me after class/at the next break”</a:t>
            </a:r>
            <a:endParaRPr lang="en-CA" sz="2000" b="0" i="0" u="none" strike="noStrike" kern="0" cap="none" spc="0" normalizeH="0" baseline="0" noProof="0">
              <a:ln>
                <a:noFill/>
              </a:ln>
              <a:solidFill>
                <a:schemeClr val="bg1"/>
              </a:solidFill>
              <a:effectLst/>
              <a:uLnTx/>
              <a:uFillTx/>
              <a:latin typeface="Franklin Gothic Book"/>
            </a:endParaRPr>
          </a:p>
          <a:p>
            <a:pPr marL="1142365" marR="0" lvl="2" indent="-22796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CA" sz="2000" b="0" i="0" u="none" strike="noStrike" kern="0" cap="none" spc="0" normalizeH="0" baseline="0" noProof="0">
              <a:ln>
                <a:noFill/>
              </a:ln>
              <a:solidFill>
                <a:schemeClr val="bg1"/>
              </a:solidFill>
              <a:effectLst/>
              <a:uLnTx/>
              <a:uFillTx/>
              <a:latin typeface="Franklin Gothic Book"/>
            </a:endParaRPr>
          </a:p>
          <a:p>
            <a:pPr marL="1142365" marR="0" lvl="2" indent="-22796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CA" sz="2000" b="0" i="0" u="none" strike="noStrike" kern="0" cap="none" spc="0" normalizeH="0" baseline="0" noProof="0">
              <a:ln>
                <a:noFill/>
              </a:ln>
              <a:solidFill>
                <a:schemeClr val="bg1"/>
              </a:solidFill>
              <a:effectLst/>
              <a:uLnTx/>
              <a:uFillTx/>
              <a:latin typeface="Franklin Gothic Book"/>
            </a:endParaRPr>
          </a:p>
          <a:p>
            <a:pPr marL="742315" marR="0" lvl="1" indent="-285115" algn="l" defTabSz="914400" rtl="0" eaLnBrk="0" fontAlgn="base" latinLnBrk="0" hangingPunct="0">
              <a:lnSpc>
                <a:spcPct val="100000"/>
              </a:lnSpc>
              <a:spcBef>
                <a:spcPct val="20000"/>
              </a:spcBef>
              <a:spcAft>
                <a:spcPct val="0"/>
              </a:spcAft>
              <a:buClrTx/>
              <a:buSzTx/>
              <a:buFontTx/>
              <a:buChar char="–"/>
              <a:tabLst/>
              <a:defRPr/>
            </a:pPr>
            <a:r>
              <a:rPr kumimoji="0" lang="en-CA" sz="2800" b="1" i="0" u="none" strike="noStrike" kern="0" cap="none" spc="0" normalizeH="0" baseline="0" noProof="0">
                <a:ln>
                  <a:noFill/>
                </a:ln>
                <a:solidFill>
                  <a:schemeClr val="bg1"/>
                </a:solidFill>
                <a:effectLst/>
                <a:uLnTx/>
                <a:uFillTx/>
                <a:latin typeface="Franklin Gothic Book"/>
                <a:ea typeface="ＭＳ Ｐゴシック"/>
              </a:rPr>
              <a:t>Reframe the situation</a:t>
            </a:r>
            <a:endParaRPr lang="en-CA" sz="2800" b="1" i="0" u="none" strike="noStrike" kern="0" cap="none" spc="0" normalizeH="0" baseline="0" noProof="0">
              <a:ln>
                <a:noFill/>
              </a:ln>
              <a:solidFill>
                <a:schemeClr val="bg1"/>
              </a:solidFill>
              <a:effectLst/>
              <a:uLnTx/>
              <a:uFillTx/>
              <a:latin typeface="Franklin Gothic Book"/>
              <a:ea typeface="ＭＳ Ｐゴシック"/>
            </a:endParaRPr>
          </a:p>
          <a:p>
            <a:pPr marL="1142365" lvl="2" indent="-227965"/>
            <a:r>
              <a:rPr kumimoji="0" lang="en-CA" sz="2000" b="0" i="0" u="none" strike="noStrike" kern="0" cap="none" spc="0" normalizeH="0" baseline="0" noProof="0">
                <a:ln>
                  <a:noFill/>
                </a:ln>
                <a:solidFill>
                  <a:schemeClr val="bg1"/>
                </a:solidFill>
                <a:effectLst/>
                <a:uLnTx/>
                <a:uFillTx/>
                <a:latin typeface="Franklin Gothic Book"/>
              </a:rPr>
              <a:t>“How do we do that at school?”</a:t>
            </a:r>
            <a:endParaRPr lang="en-CA" sz="2000" b="0" i="0" u="none" strike="noStrike" kern="0" cap="none" spc="0" normalizeH="0" baseline="0" noProof="0">
              <a:ln>
                <a:noFill/>
              </a:ln>
              <a:solidFill>
                <a:schemeClr val="bg1"/>
              </a:solidFill>
              <a:effectLst/>
              <a:uLnTx/>
              <a:uFillTx/>
              <a:latin typeface="Franklin Gothic Book"/>
            </a:endParaRPr>
          </a:p>
          <a:p>
            <a:pPr marL="1142365" lvl="2" indent="-227965"/>
            <a:endParaRPr lang="en-CA" sz="2000" b="0" i="0" u="none" strike="noStrike" kern="0" cap="none" spc="0" normalizeH="0" baseline="0" noProof="0">
              <a:ln>
                <a:noFill/>
              </a:ln>
              <a:solidFill>
                <a:schemeClr val="bg1"/>
              </a:solidFill>
              <a:effectLst/>
              <a:uLnTx/>
              <a:uFillTx/>
              <a:latin typeface="Franklin Gothic Book"/>
            </a:endParaRPr>
          </a:p>
          <a:p>
            <a:pPr marL="1142365" lvl="2" indent="-227965"/>
            <a:endParaRPr lang="en-CA" sz="2000" b="0" i="0" u="none" strike="noStrike" kern="0" cap="none" spc="0" normalizeH="0" baseline="0" noProof="0">
              <a:ln>
                <a:noFill/>
              </a:ln>
              <a:solidFill>
                <a:schemeClr val="bg1"/>
              </a:solidFill>
              <a:effectLst/>
              <a:uLnTx/>
              <a:uFillTx/>
              <a:latin typeface="Franklin Gothic Book"/>
            </a:endParaRPr>
          </a:p>
          <a:p>
            <a:pPr marL="742315" marR="0" lvl="1" indent="-285115" algn="l" defTabSz="914400" rtl="0" eaLnBrk="0" fontAlgn="base" latinLnBrk="0" hangingPunct="0">
              <a:lnSpc>
                <a:spcPct val="100000"/>
              </a:lnSpc>
              <a:spcBef>
                <a:spcPct val="20000"/>
              </a:spcBef>
              <a:spcAft>
                <a:spcPct val="0"/>
              </a:spcAft>
              <a:buClrTx/>
              <a:buSzTx/>
              <a:buFontTx/>
              <a:buChar char="–"/>
              <a:tabLst/>
              <a:defRPr/>
            </a:pPr>
            <a:r>
              <a:rPr kumimoji="0" lang="en-CA" sz="2800" b="1" i="0" u="none" strike="noStrike" kern="0" cap="none" spc="0" normalizeH="0" baseline="0" noProof="0">
                <a:ln>
                  <a:noFill/>
                </a:ln>
                <a:solidFill>
                  <a:schemeClr val="bg1"/>
                </a:solidFill>
                <a:effectLst/>
                <a:uLnTx/>
                <a:uFillTx/>
                <a:latin typeface="Franklin Gothic Book"/>
                <a:ea typeface="ＭＳ Ｐゴシック"/>
              </a:rPr>
              <a:t>Take care of myself</a:t>
            </a:r>
            <a:endParaRPr lang="en-CA" sz="2800" b="1" i="0" u="none" strike="noStrike" kern="0" cap="none" spc="0" normalizeH="0" baseline="0" noProof="0">
              <a:ln>
                <a:noFill/>
              </a:ln>
              <a:solidFill>
                <a:schemeClr val="bg1"/>
              </a:solidFill>
              <a:effectLst/>
              <a:uLnTx/>
              <a:uFillTx/>
              <a:latin typeface="Franklin Gothic Book"/>
              <a:ea typeface="ＭＳ Ｐゴシック"/>
            </a:endParaRPr>
          </a:p>
          <a:p>
            <a:pPr marL="1142365" lvl="2" indent="-227965"/>
            <a:r>
              <a:rPr lang="en-CA" sz="2000" kern="0">
                <a:solidFill>
                  <a:schemeClr val="bg1"/>
                </a:solidFill>
                <a:latin typeface="Franklin Gothic Book"/>
              </a:rPr>
              <a:t>R</a:t>
            </a:r>
            <a:r>
              <a:rPr kumimoji="0" lang="en-CA" sz="2000" b="0" i="0" u="none" strike="noStrike" kern="0" cap="none" spc="0" normalizeH="0" baseline="0" noProof="0">
                <a:ln>
                  <a:noFill/>
                </a:ln>
                <a:solidFill>
                  <a:schemeClr val="bg1"/>
                </a:solidFill>
                <a:effectLst/>
                <a:uLnTx/>
                <a:uFillTx/>
                <a:latin typeface="Franklin Gothic Book"/>
              </a:rPr>
              <a:t>ecognize my upset feelings and let them go</a:t>
            </a:r>
            <a:endParaRPr lang="en-CA" sz="2000" b="0" i="0" u="none" strike="noStrike" kern="0" cap="none" spc="0" normalizeH="0" baseline="0" noProof="0">
              <a:ln>
                <a:noFill/>
              </a:ln>
              <a:solidFill>
                <a:schemeClr val="bg1"/>
              </a:solidFill>
              <a:effectLst/>
              <a:uLnTx/>
              <a:uFillTx/>
              <a:latin typeface="Franklin Gothic Book"/>
            </a:endParaRPr>
          </a:p>
        </p:txBody>
      </p:sp>
      <p:pic>
        <p:nvPicPr>
          <p:cNvPr id="4" name="Picture 3">
            <a:extLst>
              <a:ext uri="{FF2B5EF4-FFF2-40B4-BE49-F238E27FC236}">
                <a16:creationId xmlns:a16="http://schemas.microsoft.com/office/drawing/2014/main" id="{DDE58AD6-358E-644D-B1E6-E05DD321E8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4579" y="1780047"/>
            <a:ext cx="1521779" cy="1445689"/>
          </a:xfrm>
          <a:prstGeom prst="rect">
            <a:avLst/>
          </a:prstGeom>
        </p:spPr>
      </p:pic>
      <p:pic>
        <p:nvPicPr>
          <p:cNvPr id="5" name="Picture 4">
            <a:extLst>
              <a:ext uri="{FF2B5EF4-FFF2-40B4-BE49-F238E27FC236}">
                <a16:creationId xmlns:a16="http://schemas.microsoft.com/office/drawing/2014/main" id="{F8A3FE50-6E30-6F43-91A6-44466B928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3795" y="3396899"/>
            <a:ext cx="1965505" cy="1332929"/>
          </a:xfrm>
          <a:prstGeom prst="rect">
            <a:avLst/>
          </a:prstGeom>
        </p:spPr>
      </p:pic>
      <p:pic>
        <p:nvPicPr>
          <p:cNvPr id="6" name="Picture 5">
            <a:extLst>
              <a:ext uri="{FF2B5EF4-FFF2-40B4-BE49-F238E27FC236}">
                <a16:creationId xmlns:a16="http://schemas.microsoft.com/office/drawing/2014/main" id="{8373089A-C6BD-2A47-BD26-DC7B7C1152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3548" y="4729828"/>
            <a:ext cx="1383842" cy="1899389"/>
          </a:xfrm>
          <a:prstGeom prst="rect">
            <a:avLst/>
          </a:prstGeom>
        </p:spPr>
      </p:pic>
    </p:spTree>
    <p:extLst>
      <p:ext uri="{BB962C8B-B14F-4D97-AF65-F5344CB8AC3E}">
        <p14:creationId xmlns:p14="http://schemas.microsoft.com/office/powerpoint/2010/main" val="38824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9"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ssolv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555075" y="367575"/>
            <a:ext cx="9378000" cy="1268591"/>
          </a:xfrm>
          <a:solidFill>
            <a:schemeClr val="bg2">
              <a:lumMod val="20000"/>
              <a:lumOff val="80000"/>
            </a:schemeClr>
          </a:solidFill>
          <a:ln>
            <a:solidFill>
              <a:schemeClr val="tx1">
                <a:lumMod val="95000"/>
                <a:lumOff val="5000"/>
              </a:schemeClr>
            </a:solidFill>
          </a:ln>
        </p:spPr>
        <p:txBody>
          <a:bodyPr/>
          <a:lstStyle/>
          <a:p>
            <a:r>
              <a:rPr lang="en-US" sz="3200" b="1" dirty="0">
                <a:solidFill>
                  <a:schemeClr val="tx1">
                    <a:lumMod val="95000"/>
                    <a:lumOff val="5000"/>
                  </a:schemeClr>
                </a:solidFill>
              </a:rPr>
              <a:t>ACTIVITY: </a:t>
            </a:r>
            <a:r>
              <a:rPr lang="en-US" sz="3200" dirty="0">
                <a:solidFill>
                  <a:schemeClr val="tx1">
                    <a:lumMod val="95000"/>
                    <a:lumOff val="5000"/>
                  </a:schemeClr>
                </a:solidFill>
              </a:rPr>
              <a:t>Explore Vulnerable Decision Points &amp; Develop a Neutralizing Routine</a:t>
            </a:r>
            <a:endParaRPr lang="en-US" sz="3200" b="1" dirty="0">
              <a:solidFill>
                <a:schemeClr val="tx1">
                  <a:lumMod val="95000"/>
                  <a:lumOff val="5000"/>
                </a:schemeClr>
              </a:solidFill>
            </a:endParaRP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77" y="287493"/>
            <a:ext cx="1144673" cy="1164791"/>
            <a:chOff x="7429182" y="2594804"/>
            <a:chExt cx="858505" cy="873593"/>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58505" cy="873593"/>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4" y="2835669"/>
              <a:ext cx="354144" cy="351869"/>
              <a:chOff x="3514901" y="1489020"/>
              <a:chExt cx="354144"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1" y="1489020"/>
                <a:ext cx="354144"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9637555" y="6032524"/>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2" name="TextBox 51">
            <a:extLst>
              <a:ext uri="{FF2B5EF4-FFF2-40B4-BE49-F238E27FC236}">
                <a16:creationId xmlns:a16="http://schemas.microsoft.com/office/drawing/2014/main" id="{EF7384FF-CC00-7B4A-BC5F-8AAA08F7D4BB}"/>
              </a:ext>
            </a:extLst>
          </p:cNvPr>
          <p:cNvSpPr txBox="1"/>
          <p:nvPr/>
        </p:nvSpPr>
        <p:spPr>
          <a:xfrm>
            <a:off x="10177751" y="6101459"/>
            <a:ext cx="2159681" cy="400110"/>
          </a:xfrm>
          <a:prstGeom prst="rect">
            <a:avLst/>
          </a:prstGeom>
          <a:noFill/>
        </p:spPr>
        <p:txBody>
          <a:bodyPr wrap="square" lIns="91440" tIns="45720" rIns="91440" bIns="45720" rtlCol="0" anchor="t">
            <a:spAutoFit/>
          </a:bodyPr>
          <a:lstStyle/>
          <a:p>
            <a:r>
              <a:rPr lang="en-US" sz="2000">
                <a:solidFill>
                  <a:schemeClr val="bg1"/>
                </a:solidFill>
              </a:rPr>
              <a:t>20 minutes</a:t>
            </a:r>
          </a:p>
        </p:txBody>
      </p:sp>
      <p:sp>
        <p:nvSpPr>
          <p:cNvPr id="54" name="Rectangle 3">
            <a:extLst>
              <a:ext uri="{FF2B5EF4-FFF2-40B4-BE49-F238E27FC236}">
                <a16:creationId xmlns:a16="http://schemas.microsoft.com/office/drawing/2014/main" id="{5B161983-8FAE-874E-954A-7694793D0DE5}"/>
              </a:ext>
            </a:extLst>
          </p:cNvPr>
          <p:cNvSpPr txBox="1">
            <a:spLocks noChangeArrowheads="1"/>
          </p:cNvSpPr>
          <p:nvPr/>
        </p:nvSpPr>
        <p:spPr bwMode="auto">
          <a:xfrm>
            <a:off x="555075" y="2016556"/>
            <a:ext cx="8947817" cy="4585655"/>
          </a:xfrm>
          <a:prstGeom prst="rect">
            <a:avLst/>
          </a:prstGeom>
          <a:solidFill>
            <a:schemeClr val="bg2">
              <a:lumMod val="20000"/>
              <a:lumOff val="80000"/>
            </a:schemeClr>
          </a:solidFill>
          <a:ln w="9525">
            <a:solidFill>
              <a:schemeClr val="tx1">
                <a:lumMod val="95000"/>
                <a:lumOff val="5000"/>
              </a:schemeClr>
            </a:solid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2971" indent="-228594"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160" indent="-228594"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349" indent="-228594"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537" indent="-228594" algn="l" rtl="0" fontAlgn="base">
              <a:spcBef>
                <a:spcPct val="20000"/>
              </a:spcBef>
              <a:spcAft>
                <a:spcPct val="0"/>
              </a:spcAft>
              <a:buChar char="»"/>
              <a:defRPr sz="2000">
                <a:solidFill>
                  <a:schemeClr val="tx1"/>
                </a:solidFill>
                <a:latin typeface="+mn-lt"/>
                <a:ea typeface="ＭＳ Ｐゴシック" pitchFamily="-108" charset="-128"/>
              </a:defRPr>
            </a:lvl6pPr>
            <a:lvl7pPr marL="2971726" indent="-228594" algn="l" rtl="0" fontAlgn="base">
              <a:spcBef>
                <a:spcPct val="20000"/>
              </a:spcBef>
              <a:spcAft>
                <a:spcPct val="0"/>
              </a:spcAft>
              <a:buChar char="»"/>
              <a:defRPr sz="2000">
                <a:solidFill>
                  <a:schemeClr val="tx1"/>
                </a:solidFill>
                <a:latin typeface="+mn-lt"/>
                <a:ea typeface="ＭＳ Ｐゴシック" pitchFamily="-108" charset="-128"/>
              </a:defRPr>
            </a:lvl7pPr>
            <a:lvl8pPr marL="3428914" indent="-228594" algn="l" rtl="0" fontAlgn="base">
              <a:spcBef>
                <a:spcPct val="20000"/>
              </a:spcBef>
              <a:spcAft>
                <a:spcPct val="0"/>
              </a:spcAft>
              <a:buChar char="»"/>
              <a:defRPr sz="2000">
                <a:solidFill>
                  <a:schemeClr val="tx1"/>
                </a:solidFill>
                <a:latin typeface="+mn-lt"/>
                <a:ea typeface="ＭＳ Ｐゴシック" pitchFamily="-108" charset="-128"/>
              </a:defRPr>
            </a:lvl8pPr>
            <a:lvl9pPr marL="3886103" indent="-228594" algn="l" rtl="0" fontAlgn="base">
              <a:spcBef>
                <a:spcPct val="20000"/>
              </a:spcBef>
              <a:spcAft>
                <a:spcPct val="0"/>
              </a:spcAft>
              <a:buChar char="»"/>
              <a:defRPr sz="2000">
                <a:solidFill>
                  <a:schemeClr val="tx1"/>
                </a:solidFill>
                <a:latin typeface="+mn-lt"/>
                <a:ea typeface="ＭＳ Ｐゴシック" pitchFamily="-108" charset="-128"/>
              </a:defRPr>
            </a:lvl9pPr>
          </a:lstStyle>
          <a:p>
            <a:pPr marL="342265" marR="0" lvl="0" indent="-342265" algn="l" defTabSz="914400" rtl="0" eaLnBrk="1" fontAlgn="base" latinLnBrk="0" hangingPunct="1">
              <a:lnSpc>
                <a:spcPct val="90000"/>
              </a:lnSpc>
              <a:spcBef>
                <a:spcPct val="20000"/>
              </a:spcBef>
              <a:spcAft>
                <a:spcPct val="0"/>
              </a:spcAft>
              <a:buClrTx/>
              <a:buSzTx/>
              <a:buFontTx/>
              <a:buChar char="•"/>
              <a:tabLst/>
              <a:defRPr/>
            </a:pPr>
            <a:endParaRPr lang="en-US" sz="500" b="0" i="0" u="none" strike="noStrike" kern="0" cap="none" spc="0" normalizeH="0" baseline="0" noProof="0" dirty="0">
              <a:ln>
                <a:noFill/>
              </a:ln>
              <a:solidFill>
                <a:schemeClr val="tx1">
                  <a:lumMod val="95000"/>
                  <a:lumOff val="5000"/>
                </a:schemeClr>
              </a:solidFill>
              <a:effectLst/>
              <a:uLnTx/>
              <a:uFillTx/>
              <a:latin typeface="Franklin Gothic Medium"/>
              <a:ea typeface="ＭＳ Ｐゴシック" pitchFamily="-108"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600" b="1" i="0" u="none" strike="noStrike" kern="0" cap="none" spc="0" normalizeH="0" baseline="0" noProof="0" dirty="0">
                <a:ln>
                  <a:noFill/>
                </a:ln>
                <a:solidFill>
                  <a:schemeClr val="tx1">
                    <a:lumMod val="95000"/>
                    <a:lumOff val="5000"/>
                  </a:schemeClr>
                </a:solidFill>
                <a:effectLst/>
                <a:uLnTx/>
                <a:uFillTx/>
                <a:latin typeface="Calibri"/>
                <a:ea typeface="ＭＳ Ｐゴシック"/>
                <a:cs typeface="Calibri"/>
              </a:rPr>
              <a:t>Individually</a:t>
            </a:r>
            <a:r>
              <a:rPr kumimoji="0" lang="en-CA" sz="2600" b="1" i="0" u="none" strike="noStrike" kern="0" cap="none" spc="0" normalizeH="0" baseline="0" noProof="0" dirty="0">
                <a:ln>
                  <a:noFill/>
                </a:ln>
                <a:solidFill>
                  <a:schemeClr val="tx1">
                    <a:lumMod val="95000"/>
                    <a:lumOff val="5000"/>
                  </a:schemeClr>
                </a:solidFill>
                <a:effectLst/>
                <a:uLnTx/>
                <a:uFillTx/>
                <a:latin typeface="Calibri"/>
                <a:ea typeface="ＭＳ Ｐゴシック"/>
                <a:cs typeface="Calibri"/>
              </a:rPr>
              <a:t> </a:t>
            </a:r>
            <a:r>
              <a:rPr kumimoji="0" lang="en-CA" sz="2200" i="0" u="none" strike="noStrike" kern="0" cap="none" spc="0" normalizeH="0" baseline="0" noProof="0" dirty="0">
                <a:ln>
                  <a:noFill/>
                </a:ln>
                <a:solidFill>
                  <a:schemeClr val="tx1">
                    <a:lumMod val="95000"/>
                    <a:lumOff val="5000"/>
                  </a:schemeClr>
                </a:solidFill>
                <a:effectLst/>
                <a:uLnTx/>
                <a:uFillTx/>
                <a:latin typeface="Calibri"/>
                <a:ea typeface="ＭＳ Ｐゴシック"/>
                <a:cs typeface="Calibri"/>
              </a:rPr>
              <a:t>(5 minutes)</a:t>
            </a:r>
            <a:endParaRPr lang="en-CA" sz="2200" i="0" u="none" strike="noStrike" kern="0" cap="none" spc="0" normalizeH="0" baseline="0" noProof="0" dirty="0">
              <a:ln>
                <a:noFill/>
              </a:ln>
              <a:solidFill>
                <a:schemeClr val="tx1">
                  <a:lumMod val="95000"/>
                  <a:lumOff val="5000"/>
                </a:schemeClr>
              </a:solidFill>
              <a:effectLst/>
              <a:uLnTx/>
              <a:uFillTx/>
              <a:latin typeface="Calibri"/>
              <a:ea typeface="ＭＳ Ｐゴシック"/>
              <a:cs typeface="Calibri"/>
            </a:endParaRPr>
          </a:p>
          <a:p>
            <a:pPr marL="741680" lvl="1" indent="-342265">
              <a:buFontTx/>
              <a:buChar char="•"/>
            </a:pPr>
            <a:r>
              <a:rPr kumimoji="0" lang="en-US" sz="2000" b="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Use the </a:t>
            </a:r>
            <a:r>
              <a:rPr kumimoji="0" lang="en-US" sz="2000" b="1"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hlinkClick r:id="rId3">
                  <a:extLst>
                    <a:ext uri="{A12FA001-AC4F-418D-AE19-62706E023703}">
                      <ahyp:hlinkClr xmlns:ahyp="http://schemas.microsoft.com/office/drawing/2018/hyperlinkcolor" val="tx"/>
                    </a:ext>
                  </a:extLst>
                </a:hlinkClick>
              </a:rPr>
              <a:t>VDP worksheet</a:t>
            </a:r>
            <a:r>
              <a:rPr kumimoji="0" lang="en-US" sz="2000" b="1"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 </a:t>
            </a:r>
            <a:r>
              <a:rPr kumimoji="0" lang="en-US" sz="2000" b="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to:</a:t>
            </a:r>
            <a:endParaRPr lang="en-CA" sz="2000" b="0" i="0" u="none" strike="noStrike" kern="0" cap="none" spc="0" normalizeH="0" baseline="0" noProof="0" dirty="0">
              <a:ln>
                <a:noFill/>
              </a:ln>
              <a:solidFill>
                <a:schemeClr val="tx1">
                  <a:lumMod val="95000"/>
                  <a:lumOff val="5000"/>
                </a:schemeClr>
              </a:solidFill>
              <a:effectLst/>
              <a:uLnTx/>
              <a:uFillTx/>
              <a:latin typeface="Calibri"/>
              <a:cs typeface="Calibri"/>
            </a:endParaRPr>
          </a:p>
          <a:p>
            <a:pPr marL="1141730" lvl="2" indent="-285115">
              <a:buFontTx/>
              <a:buChar char="–"/>
            </a:pPr>
            <a:r>
              <a:rPr kumimoji="0" lang="en-US" sz="2000" b="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Identify what you think might be possible VDPs (situations or states) for </a:t>
            </a:r>
            <a:r>
              <a:rPr kumimoji="0" lang="en-US" sz="2000" b="1" i="0" u="sng" strike="noStrike" kern="0" cap="none" spc="0" normalizeH="0" baseline="0" noProof="0" dirty="0">
                <a:ln>
                  <a:noFill/>
                </a:ln>
                <a:solidFill>
                  <a:schemeClr val="tx1">
                    <a:lumMod val="95000"/>
                    <a:lumOff val="5000"/>
                  </a:schemeClr>
                </a:solidFill>
                <a:effectLst/>
                <a:uLnTx/>
                <a:uFillTx/>
                <a:latin typeface="Calibri"/>
                <a:ea typeface="Calibri" charset="0"/>
                <a:cs typeface="Calibri"/>
              </a:rPr>
              <a:t>you</a:t>
            </a:r>
            <a:r>
              <a:rPr kumimoji="0" lang="en-CA" sz="2000" b="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a:t>
            </a:r>
            <a:endParaRPr lang="en-CA" sz="2000" b="0" i="0" u="none" strike="noStrike" kern="0" cap="none" spc="0" normalizeH="0" baseline="0" noProof="0" dirty="0">
              <a:ln>
                <a:noFill/>
              </a:ln>
              <a:solidFill>
                <a:schemeClr val="tx1">
                  <a:lumMod val="95000"/>
                  <a:lumOff val="5000"/>
                </a:schemeClr>
              </a:solidFill>
              <a:effectLst/>
              <a:uLnTx/>
              <a:uFillTx/>
              <a:latin typeface="Calibri"/>
              <a:cs typeface="Calibri"/>
            </a:endParaRPr>
          </a:p>
          <a:p>
            <a:pPr marL="1141730" lvl="2" indent="-285115">
              <a:buFontTx/>
              <a:buChar char="–"/>
            </a:pPr>
            <a:r>
              <a:rPr kumimoji="0" lang="en-CA" sz="2000" b="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Determine 1- 2 examples of neutralizing routines that you could use </a:t>
            </a:r>
            <a:endParaRPr lang="en-US" sz="2000" b="0" i="0" u="none" strike="noStrike" kern="0" cap="none" spc="0" normalizeH="0" baseline="0" noProof="0" dirty="0">
              <a:ln>
                <a:noFill/>
              </a:ln>
              <a:solidFill>
                <a:schemeClr val="tx1">
                  <a:lumMod val="95000"/>
                  <a:lumOff val="5000"/>
                </a:schemeClr>
              </a:solidFill>
              <a:effectLst/>
              <a:uLnTx/>
              <a:uFillTx/>
              <a:latin typeface="Calibri"/>
              <a:cs typeface="Calibri"/>
            </a:endParaRPr>
          </a:p>
          <a:p>
            <a:pPr marL="342265" marR="0" lvl="0" indent="-342265" algn="l" defTabSz="914400" rtl="0" eaLnBrk="0" fontAlgn="base" latinLnBrk="0" hangingPunct="0">
              <a:lnSpc>
                <a:spcPct val="100000"/>
              </a:lnSpc>
              <a:spcBef>
                <a:spcPct val="20000"/>
              </a:spcBef>
              <a:spcAft>
                <a:spcPct val="0"/>
              </a:spcAft>
              <a:buClrTx/>
              <a:buSzTx/>
              <a:buFontTx/>
              <a:buNone/>
              <a:tabLst/>
              <a:defRPr/>
            </a:pPr>
            <a:endParaRPr lang="en-US" sz="2000" b="0" i="0" u="none" strike="noStrike" kern="0" cap="none" spc="0" normalizeH="0" baseline="0" noProof="0" dirty="0">
              <a:ln>
                <a:noFill/>
              </a:ln>
              <a:solidFill>
                <a:schemeClr val="tx1">
                  <a:lumMod val="95000"/>
                  <a:lumOff val="5000"/>
                </a:schemeClr>
              </a:solidFill>
              <a:effectLst/>
              <a:uLnTx/>
              <a:uFillTx/>
              <a:latin typeface="Calibri" panose="020F0502020204030204"/>
              <a:ea typeface="ＭＳ Ｐゴシック" pitchFamily="-108" charset="-128"/>
            </a:endParaRPr>
          </a:p>
          <a:p>
            <a:pPr marL="342265" indent="-342265">
              <a:buNone/>
              <a:defRPr/>
            </a:pPr>
            <a:r>
              <a:rPr kumimoji="0" lang="en-US" sz="2600" b="1" i="0" u="none" strike="noStrike" kern="0" cap="none" spc="0" normalizeH="0" baseline="0" noProof="0" dirty="0">
                <a:ln>
                  <a:noFill/>
                </a:ln>
                <a:solidFill>
                  <a:schemeClr val="tx1">
                    <a:lumMod val="95000"/>
                    <a:lumOff val="5000"/>
                  </a:schemeClr>
                </a:solidFill>
                <a:effectLst/>
                <a:uLnTx/>
                <a:uFillTx/>
                <a:latin typeface="Calibri" panose="020F0502020204030204"/>
                <a:ea typeface="ＭＳ Ｐゴシック"/>
              </a:rPr>
              <a:t>Discuss with your team </a:t>
            </a:r>
            <a:r>
              <a:rPr kumimoji="0" lang="en-US" sz="2200" i="0" u="none" strike="noStrike" kern="0" cap="none" spc="0" normalizeH="0" baseline="0" noProof="0" dirty="0">
                <a:ln>
                  <a:noFill/>
                </a:ln>
                <a:solidFill>
                  <a:schemeClr val="tx1">
                    <a:lumMod val="95000"/>
                    <a:lumOff val="5000"/>
                  </a:schemeClr>
                </a:solidFill>
                <a:effectLst/>
                <a:uLnTx/>
                <a:uFillTx/>
                <a:latin typeface="Calibri" panose="020F0502020204030204"/>
                <a:ea typeface="ＭＳ Ｐゴシック"/>
              </a:rPr>
              <a:t>(10 minutes)</a:t>
            </a:r>
            <a:r>
              <a:rPr lang="en-US" sz="2200" kern="0" dirty="0">
                <a:solidFill>
                  <a:schemeClr val="tx1">
                    <a:lumMod val="95000"/>
                    <a:lumOff val="5000"/>
                  </a:schemeClr>
                </a:solidFill>
                <a:latin typeface="Calibri" panose="020F0502020204030204"/>
                <a:ea typeface="ＭＳ Ｐゴシック"/>
              </a:rPr>
              <a:t> </a:t>
            </a:r>
            <a:endParaRPr lang="en-US" sz="2200" i="0" u="none" strike="noStrike" kern="0" cap="none" spc="0" normalizeH="0" baseline="0" noProof="0" dirty="0">
              <a:ln>
                <a:noFill/>
              </a:ln>
              <a:solidFill>
                <a:schemeClr val="tx1">
                  <a:lumMod val="95000"/>
                  <a:lumOff val="5000"/>
                </a:schemeClr>
              </a:solidFill>
              <a:effectLst/>
              <a:uLnTx/>
              <a:uFillTx/>
              <a:latin typeface="Calibri" panose="020F0502020204030204"/>
              <a:ea typeface="ＭＳ Ｐゴシック"/>
            </a:endParaRPr>
          </a:p>
          <a:p>
            <a:pPr marL="742315" lvl="1" indent="-285115">
              <a:buFont typeface="Arial" panose="020B0604020202020204" pitchFamily="34" charset="0"/>
              <a:buChar char="•"/>
              <a:defRPr/>
            </a:pPr>
            <a:r>
              <a:rPr kumimoji="0" lang="en-CA" sz="2000" b="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What are some common VDPs for adults in schools?</a:t>
            </a:r>
            <a:endParaRPr lang="en-CA" sz="2000" b="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endParaRPr>
          </a:p>
          <a:p>
            <a:pPr marL="742315" lvl="1" indent="-285115">
              <a:buFont typeface="Arial" panose="020B0604020202020204" pitchFamily="34" charset="0"/>
              <a:buChar char="•"/>
              <a:defRPr/>
            </a:pPr>
            <a:r>
              <a:rPr kumimoji="0" lang="en-CA" sz="2000" b="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How could you introduce VDPs and neutralizing routines to your colleagues and promote the use of these practices in your school?</a:t>
            </a:r>
            <a:endParaRPr lang="en-CA" sz="2000" b="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CA" sz="2600" b="1"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Whole group share </a:t>
            </a:r>
            <a:r>
              <a:rPr kumimoji="0" lang="en-CA" sz="220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rPr>
              <a:t>(5 minutes</a:t>
            </a:r>
            <a:r>
              <a:rPr lang="en-CA" sz="2200" kern="0" dirty="0">
                <a:solidFill>
                  <a:schemeClr val="tx1">
                    <a:lumMod val="95000"/>
                    <a:lumOff val="5000"/>
                  </a:schemeClr>
                </a:solidFill>
                <a:latin typeface="Calibri"/>
                <a:ea typeface="Calibri" charset="0"/>
                <a:cs typeface="Calibri"/>
              </a:rPr>
              <a:t>)</a:t>
            </a:r>
            <a:endParaRPr lang="en-CA" sz="2200" i="0" u="none" strike="noStrike" kern="0" cap="none" spc="0" normalizeH="0" baseline="0" noProof="0" dirty="0">
              <a:ln>
                <a:noFill/>
              </a:ln>
              <a:solidFill>
                <a:schemeClr val="tx1">
                  <a:lumMod val="95000"/>
                  <a:lumOff val="5000"/>
                </a:schemeClr>
              </a:solidFill>
              <a:effectLst/>
              <a:uLnTx/>
              <a:uFillTx/>
              <a:latin typeface="Calibri"/>
              <a:ea typeface="Calibri" charset="0"/>
              <a:cs typeface="Calibri"/>
            </a:endParaRPr>
          </a:p>
          <a:p>
            <a:pPr marL="456565" marR="0" lvl="1" indent="0" algn="l" defTabSz="914400" rtl="0" eaLnBrk="0" fontAlgn="base" latinLnBrk="0" hangingPunct="0">
              <a:lnSpc>
                <a:spcPct val="100000"/>
              </a:lnSpc>
              <a:spcBef>
                <a:spcPct val="20000"/>
              </a:spcBef>
              <a:spcAft>
                <a:spcPct val="0"/>
              </a:spcAft>
              <a:buClrTx/>
              <a:buSzTx/>
              <a:buNone/>
              <a:tabLst/>
              <a:defRPr/>
            </a:pPr>
            <a:endParaRPr lang="en-US" b="0" i="0" u="none" strike="noStrike" kern="0" cap="none" spc="0" normalizeH="0" baseline="0" noProof="0" dirty="0">
              <a:ln>
                <a:noFill/>
              </a:ln>
              <a:solidFill>
                <a:schemeClr val="tx1">
                  <a:lumMod val="95000"/>
                  <a:lumOff val="5000"/>
                </a:schemeClr>
              </a:solidFill>
              <a:effectLst/>
              <a:uLnTx/>
              <a:uFillTx/>
              <a:latin typeface="Franklin Gothic Book"/>
              <a:cs typeface="Calibri" charset="0"/>
            </a:endParaRPr>
          </a:p>
        </p:txBody>
      </p:sp>
    </p:spTree>
    <p:extLst>
      <p:ext uri="{BB962C8B-B14F-4D97-AF65-F5344CB8AC3E}">
        <p14:creationId xmlns:p14="http://schemas.microsoft.com/office/powerpoint/2010/main" val="857892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418273" y="1680793"/>
            <a:ext cx="5372100" cy="5088791"/>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604730" y="2858250"/>
            <a:ext cx="7029196" cy="2154763"/>
          </a:xfrm>
          <a:prstGeom prst="rect">
            <a:avLst/>
          </a:prstGeom>
        </p:spPr>
        <p:txBody>
          <a:bodyPr spcFirstLastPara="1" wrap="square" lIns="121900" tIns="121900" rIns="121900" bIns="121900" anchor="ctr" anchorCtr="0">
            <a:noAutofit/>
          </a:bodyPr>
          <a:lstStyle/>
          <a:p>
            <a:r>
              <a:rPr lang="en-US" sz="4800" b="1" dirty="0"/>
              <a:t>SHARING:</a:t>
            </a:r>
            <a:br>
              <a:rPr lang="en-US" sz="4800" b="1" dirty="0"/>
            </a:br>
            <a:r>
              <a:rPr lang="en-US" sz="3200" b="1" dirty="0"/>
              <a:t>ACKNOWLEDGEMENTS</a:t>
            </a:r>
            <a:endParaRPr lang="en-US" sz="48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2928891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A8CC21-0D4D-439E-B62C-3D1DA8E8573E}"/>
              </a:ext>
            </a:extLst>
          </p:cNvPr>
          <p:cNvSpPr>
            <a:spLocks noGrp="1"/>
          </p:cNvSpPr>
          <p:nvPr>
            <p:ph type="body" idx="1"/>
          </p:nvPr>
        </p:nvSpPr>
        <p:spPr>
          <a:xfrm>
            <a:off x="815975" y="2028854"/>
            <a:ext cx="5921599" cy="4388786"/>
          </a:xfrm>
        </p:spPr>
        <p:txBody>
          <a:bodyPr spcFirstLastPara="1" wrap="square" lIns="0" tIns="91425" rIns="91425" bIns="91425" anchor="t" anchorCtr="0">
            <a:noAutofit/>
          </a:bodyPr>
          <a:lstStyle/>
          <a:p>
            <a:pPr marL="211455" indent="0">
              <a:buNone/>
            </a:pPr>
            <a:r>
              <a:rPr lang="en-US" sz="2400" dirty="0"/>
              <a:t>Suggested items for sharing with others today.</a:t>
            </a:r>
          </a:p>
          <a:p>
            <a:pPr marL="211455" indent="0">
              <a:buNone/>
            </a:pPr>
            <a:endParaRPr lang="en-US" sz="2400" dirty="0"/>
          </a:p>
          <a:p>
            <a:pPr marL="608965" indent="-397510"/>
            <a:r>
              <a:rPr lang="en-US" sz="2400" dirty="0"/>
              <a:t>How do you acknowledge your students/adults?</a:t>
            </a:r>
          </a:p>
          <a:p>
            <a:pPr marL="608965" indent="-397510"/>
            <a:r>
              <a:rPr lang="en-US" sz="2400" dirty="0"/>
              <a:t>What are the different types of acknowledgements that you use for different types of motivation?</a:t>
            </a:r>
          </a:p>
          <a:p>
            <a:pPr marL="608965" indent="-397510"/>
            <a:r>
              <a:rPr lang="en-US" sz="2400" dirty="0"/>
              <a:t>How were students involved in identifying acknowledgments?</a:t>
            </a:r>
          </a:p>
          <a:p>
            <a:pPr marL="608965" indent="-397510"/>
            <a:r>
              <a:rPr lang="en-US" sz="2400" dirty="0"/>
              <a:t>What went well this year? And what would you like to change for next year?</a:t>
            </a:r>
          </a:p>
        </p:txBody>
      </p:sp>
      <p:sp>
        <p:nvSpPr>
          <p:cNvPr id="2" name="Title 1">
            <a:extLst>
              <a:ext uri="{FF2B5EF4-FFF2-40B4-BE49-F238E27FC236}">
                <a16:creationId xmlns:a16="http://schemas.microsoft.com/office/drawing/2014/main" id="{D4547212-29AE-4F6F-84CE-332096952654}"/>
              </a:ext>
            </a:extLst>
          </p:cNvPr>
          <p:cNvSpPr>
            <a:spLocks noGrp="1"/>
          </p:cNvSpPr>
          <p:nvPr>
            <p:ph type="title"/>
          </p:nvPr>
        </p:nvSpPr>
        <p:spPr>
          <a:xfrm>
            <a:off x="274869" y="205196"/>
            <a:ext cx="11398329" cy="845600"/>
          </a:xfrm>
        </p:spPr>
        <p:txBody>
          <a:bodyPr/>
          <a:lstStyle/>
          <a:p>
            <a:r>
              <a:rPr lang="en-US" dirty="0"/>
              <a:t>SHARING: How Do you Acknowledge students and staff for using school-wide expectations</a:t>
            </a:r>
          </a:p>
        </p:txBody>
      </p:sp>
      <p:pic>
        <p:nvPicPr>
          <p:cNvPr id="1026" name="Picture 2">
            <a:extLst>
              <a:ext uri="{FF2B5EF4-FFF2-40B4-BE49-F238E27FC236}">
                <a16:creationId xmlns:a16="http://schemas.microsoft.com/office/drawing/2014/main" id="{FD8ED172-0CC8-E242-0E22-FB8F976A52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92303" y="2306638"/>
            <a:ext cx="2619375"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FEFF124-27F0-B647-6C73-094DB4FE4D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58300" y="1892300"/>
            <a:ext cx="29337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980843E-9FAD-3972-5391-EC9CD412CD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37574" y="2077114"/>
            <a:ext cx="230505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27556A2-424A-E0BB-552E-42DED33E5E0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6358" y="4359275"/>
            <a:ext cx="2619375"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6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894755" y="1293253"/>
            <a:ext cx="5372922" cy="4530823"/>
          </a:xfrm>
        </p:spPr>
        <p:txBody>
          <a:bodyPr numCol="1"/>
          <a:lstStyle/>
          <a:p>
            <a:pPr marL="202565" indent="0">
              <a:lnSpc>
                <a:spcPct val="90000"/>
              </a:lnSpc>
              <a:buClr>
                <a:schemeClr val="bg1"/>
              </a:buClr>
              <a:buNone/>
            </a:pPr>
            <a:endParaRPr lang="en-US" sz="2200" dirty="0">
              <a:solidFill>
                <a:schemeClr val="bg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400" dirty="0">
                <a:solidFill>
                  <a:schemeClr val="bg1"/>
                </a:solidFill>
                <a:latin typeface="Calibri"/>
                <a:ea typeface="ＭＳ Ｐゴシック"/>
                <a:cs typeface="Calibri"/>
              </a:rPr>
              <a:t>1. Randomize participants into 4 or 5 groups.</a:t>
            </a:r>
          </a:p>
          <a:p>
            <a:pPr marL="202565" indent="0">
              <a:lnSpc>
                <a:spcPct val="90000"/>
              </a:lnSpc>
              <a:buClr>
                <a:schemeClr val="bg1"/>
              </a:buClr>
              <a:buNone/>
            </a:pPr>
            <a:endParaRPr lang="en-US" sz="2400" dirty="0">
              <a:solidFill>
                <a:schemeClr val="bg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400" dirty="0">
                <a:solidFill>
                  <a:schemeClr val="bg1"/>
                </a:solidFill>
                <a:latin typeface="Calibri"/>
                <a:ea typeface="ＭＳ Ｐゴシック"/>
                <a:cs typeface="Calibri"/>
              </a:rPr>
              <a:t>2. In each group take turns sharing how your Acknowledge students and staff for demonstrating the school wide expectations.</a:t>
            </a:r>
          </a:p>
          <a:p>
            <a:pPr marL="202565" indent="0">
              <a:lnSpc>
                <a:spcPct val="90000"/>
              </a:lnSpc>
              <a:buClr>
                <a:schemeClr val="bg1"/>
              </a:buClr>
              <a:buNone/>
            </a:pPr>
            <a:endParaRPr lang="en-US" sz="2400" dirty="0">
              <a:solidFill>
                <a:schemeClr val="bg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400" dirty="0">
                <a:solidFill>
                  <a:schemeClr val="bg1"/>
                </a:solidFill>
                <a:latin typeface="Calibri"/>
                <a:ea typeface="ＭＳ Ｐゴシック"/>
                <a:cs typeface="Calibri"/>
              </a:rPr>
              <a:t>3. Ask questions and take good notes.</a:t>
            </a:r>
          </a:p>
          <a:p>
            <a:pPr marL="202565" indent="0">
              <a:lnSpc>
                <a:spcPct val="90000"/>
              </a:lnSpc>
              <a:buClr>
                <a:schemeClr val="bg1"/>
              </a:buClr>
              <a:buNone/>
            </a:pPr>
            <a:endParaRPr lang="en-US" sz="2400" dirty="0">
              <a:solidFill>
                <a:schemeClr val="bg1"/>
              </a:solidFill>
              <a:latin typeface="Calibri" panose="020F0502020204030204" pitchFamily="34" charset="0"/>
              <a:ea typeface="ＭＳ Ｐゴシック"/>
              <a:cs typeface="Calibri" panose="020F0502020204030204" pitchFamily="34" charset="0"/>
            </a:endParaRPr>
          </a:p>
          <a:p>
            <a:pPr marL="202565" indent="0">
              <a:lnSpc>
                <a:spcPct val="90000"/>
              </a:lnSpc>
              <a:buClr>
                <a:schemeClr val="bg1"/>
              </a:buClr>
              <a:buNone/>
            </a:pPr>
            <a:r>
              <a:rPr lang="en-US" sz="2400" dirty="0">
                <a:solidFill>
                  <a:schemeClr val="bg1"/>
                </a:solidFill>
                <a:latin typeface="Calibri"/>
                <a:ea typeface="ＭＳ Ｐゴシック"/>
                <a:cs typeface="Calibri"/>
              </a:rPr>
              <a:t>4. Bring new examples back to your team for action planning!</a:t>
            </a:r>
          </a:p>
          <a:p>
            <a:pPr marL="202565" indent="0">
              <a:lnSpc>
                <a:spcPct val="125000"/>
              </a:lnSpc>
              <a:spcBef>
                <a:spcPts val="800"/>
              </a:spcBef>
              <a:buClr>
                <a:schemeClr val="bg1"/>
              </a:buClr>
              <a:buSzPct val="100000"/>
              <a:buNone/>
            </a:pPr>
            <a:endParaRPr lang="en-US" sz="2200" dirty="0">
              <a:solidFill>
                <a:schemeClr val="bg1"/>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527599" y="261481"/>
            <a:ext cx="9378000" cy="845600"/>
          </a:xfrm>
        </p:spPr>
        <p:txBody>
          <a:bodyPr/>
          <a:lstStyle/>
          <a:p>
            <a:r>
              <a:rPr lang="en-US"/>
              <a:t>ACTIVITY: CROSS-SCHOOL SHARING</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6837810" y="5829841"/>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Google Shape;7834;p68">
            <a:extLst>
              <a:ext uri="{FF2B5EF4-FFF2-40B4-BE49-F238E27FC236}">
                <a16:creationId xmlns:a16="http://schemas.microsoft.com/office/drawing/2014/main" id="{44B6C025-9524-481E-A95C-417D65EB0F3F}"/>
              </a:ext>
            </a:extLst>
          </p:cNvPr>
          <p:cNvSpPr/>
          <p:nvPr/>
        </p:nvSpPr>
        <p:spPr>
          <a:xfrm>
            <a:off x="11517972" y="1005031"/>
            <a:ext cx="32760" cy="33179"/>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 name="Google Shape;6464;p67">
            <a:extLst>
              <a:ext uri="{FF2B5EF4-FFF2-40B4-BE49-F238E27FC236}">
                <a16:creationId xmlns:a16="http://schemas.microsoft.com/office/drawing/2014/main" id="{F82524CE-DE53-4F93-BA63-9B85CA93A3E4}"/>
              </a:ext>
            </a:extLst>
          </p:cNvPr>
          <p:cNvGrpSpPr/>
          <p:nvPr/>
        </p:nvGrpSpPr>
        <p:grpSpPr>
          <a:xfrm>
            <a:off x="9510036" y="5881590"/>
            <a:ext cx="495955" cy="495955"/>
            <a:chOff x="4674908" y="3682271"/>
            <a:chExt cx="371966" cy="371966"/>
          </a:xfrm>
        </p:grpSpPr>
        <p:sp>
          <p:nvSpPr>
            <p:cNvPr id="117" name="Google Shape;6465;p67">
              <a:extLst>
                <a:ext uri="{FF2B5EF4-FFF2-40B4-BE49-F238E27FC236}">
                  <a16:creationId xmlns:a16="http://schemas.microsoft.com/office/drawing/2014/main" id="{34087C3E-68C6-433B-B259-7C62694549F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6466;p67">
              <a:extLst>
                <a:ext uri="{FF2B5EF4-FFF2-40B4-BE49-F238E27FC236}">
                  <a16:creationId xmlns:a16="http://schemas.microsoft.com/office/drawing/2014/main" id="{2C82CCA1-55FF-470A-AABD-60CEBB3CA9B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6467;p67">
              <a:extLst>
                <a:ext uri="{FF2B5EF4-FFF2-40B4-BE49-F238E27FC236}">
                  <a16:creationId xmlns:a16="http://schemas.microsoft.com/office/drawing/2014/main" id="{38BB5952-C49F-4B91-9109-B50F75CAF40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6468;p67">
              <a:extLst>
                <a:ext uri="{FF2B5EF4-FFF2-40B4-BE49-F238E27FC236}">
                  <a16:creationId xmlns:a16="http://schemas.microsoft.com/office/drawing/2014/main" id="{8DAB7A20-7555-483A-9FB3-7A854AA093E9}"/>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1" name="Text Placeholder 4">
            <a:extLst>
              <a:ext uri="{FF2B5EF4-FFF2-40B4-BE49-F238E27FC236}">
                <a16:creationId xmlns:a16="http://schemas.microsoft.com/office/drawing/2014/main" id="{053636B2-2590-1949-B511-EAFB1F300154}"/>
              </a:ext>
            </a:extLst>
          </p:cNvPr>
          <p:cNvSpPr txBox="1">
            <a:spLocks/>
          </p:cNvSpPr>
          <p:nvPr/>
        </p:nvSpPr>
        <p:spPr>
          <a:xfrm>
            <a:off x="7197457" y="5824076"/>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dirty="0"/>
              <a:t>20 minutes</a:t>
            </a:r>
            <a:endParaRPr lang="en-US" sz="2100" dirty="0"/>
          </a:p>
        </p:txBody>
      </p:sp>
      <p:sp>
        <p:nvSpPr>
          <p:cNvPr id="103" name="Text Placeholder 4">
            <a:extLst>
              <a:ext uri="{FF2B5EF4-FFF2-40B4-BE49-F238E27FC236}">
                <a16:creationId xmlns:a16="http://schemas.microsoft.com/office/drawing/2014/main" id="{3B9E76AB-4440-D74E-BAC0-FC74DA371D6B}"/>
              </a:ext>
            </a:extLst>
          </p:cNvPr>
          <p:cNvSpPr txBox="1">
            <a:spLocks/>
          </p:cNvSpPr>
          <p:nvPr/>
        </p:nvSpPr>
        <p:spPr>
          <a:xfrm>
            <a:off x="9921652" y="6100400"/>
            <a:ext cx="2173445"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None/>
              <a:defRPr/>
            </a:pPr>
            <a:r>
              <a:rPr lang="en-US" sz="2100" kern="0" dirty="0"/>
              <a:t>Randomized Groups</a:t>
            </a:r>
            <a:endParaRPr lang="en-US" dirty="0"/>
          </a:p>
        </p:txBody>
      </p:sp>
      <p:pic>
        <p:nvPicPr>
          <p:cNvPr id="2050" name="Picture 2">
            <a:extLst>
              <a:ext uri="{FF2B5EF4-FFF2-40B4-BE49-F238E27FC236}">
                <a16:creationId xmlns:a16="http://schemas.microsoft.com/office/drawing/2014/main" id="{D0DD94D3-B529-CF48-3859-4BA60FBDC640}"/>
              </a:ext>
            </a:extLst>
          </p:cNvPr>
          <p:cNvPicPr>
            <a:picLocks noChangeAspect="1" noChangeArrowheads="1"/>
          </p:cNvPicPr>
          <p:nvPr/>
        </p:nvPicPr>
        <p:blipFill>
          <a:blip r:embed="rId3"/>
          <a:srcRect/>
          <a:stretch/>
        </p:blipFill>
        <p:spPr bwMode="auto">
          <a:xfrm>
            <a:off x="8014104" y="2266318"/>
            <a:ext cx="3055119" cy="229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0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wipe(left)">
                                      <p:cBhvr>
                                        <p:cTn id="7" dur="500"/>
                                        <p:tgtEl>
                                          <p:spTgt spid="10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3">
                                            <p:txEl>
                                              <p:pRg st="0" end="0"/>
                                            </p:txEl>
                                          </p:spTgt>
                                        </p:tgtEl>
                                        <p:attrNameLst>
                                          <p:attrName>style.visibility</p:attrName>
                                        </p:attrNameLst>
                                      </p:cBhvr>
                                      <p:to>
                                        <p:strVal val="visible"/>
                                      </p:to>
                                    </p:set>
                                    <p:animEffect transition="in" filter="wipe(left)">
                                      <p:cBhvr>
                                        <p:cTn id="10"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uiExpand="1" build="p"/>
      <p:bldP spid="10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1028" name="Picture 4" descr="50 Ways to Take a Break, and the Essential First Step of Remembering |  HuffPost Life">
            <a:extLst>
              <a:ext uri="{FF2B5EF4-FFF2-40B4-BE49-F238E27FC236}">
                <a16:creationId xmlns:a16="http://schemas.microsoft.com/office/drawing/2014/main" id="{BD75B9F0-2290-E34B-AC1E-4C25F7AF6E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6225" y="0"/>
            <a:ext cx="5565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463F7EB-32B6-BA42-BEC0-8A40BBCE4672}"/>
              </a:ext>
            </a:extLst>
          </p:cNvPr>
          <p:cNvSpPr/>
          <p:nvPr/>
        </p:nvSpPr>
        <p:spPr>
          <a:xfrm>
            <a:off x="2349305" y="1955409"/>
            <a:ext cx="2926080" cy="2968283"/>
          </a:xfrm>
          <a:prstGeom prst="ellipse">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3200" dirty="0">
                <a:solidFill>
                  <a:schemeClr val="tx1">
                    <a:lumMod val="95000"/>
                    <a:lumOff val="5000"/>
                  </a:schemeClr>
                </a:solidFill>
              </a:rPr>
              <a:t>10-minute break</a:t>
            </a:r>
            <a:endParaRPr lang="en-US" sz="3200" dirty="0">
              <a:solidFill>
                <a:schemeClr val="tx1">
                  <a:lumMod val="95000"/>
                  <a:lumOff val="5000"/>
                </a:schemeClr>
              </a:solidFill>
              <a:cs typeface="Arial"/>
            </a:endParaRPr>
          </a:p>
        </p:txBody>
      </p:sp>
    </p:spTree>
    <p:extLst>
      <p:ext uri="{BB962C8B-B14F-4D97-AF65-F5344CB8AC3E}">
        <p14:creationId xmlns:p14="http://schemas.microsoft.com/office/powerpoint/2010/main" val="656118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8599" y="1188984"/>
            <a:ext cx="7029381" cy="525753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627580" y="2904006"/>
            <a:ext cx="6196048" cy="1919719"/>
          </a:xfrm>
          <a:prstGeom prst="rect">
            <a:avLst/>
          </a:prstGeom>
        </p:spPr>
        <p:txBody>
          <a:bodyPr spcFirstLastPara="1" wrap="square" lIns="121900" tIns="121900" rIns="121900" bIns="121900" anchor="ctr" anchorCtr="0">
            <a:noAutofit/>
          </a:bodyPr>
          <a:lstStyle/>
          <a:p>
            <a:r>
              <a:rPr lang="en-US" sz="4800" b="1" dirty="0"/>
              <a:t>Elements of Effective Sustainable Professional Development</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84240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286838" y="2192138"/>
            <a:ext cx="5639904"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defRPr/>
            </a:pPr>
            <a:r>
              <a:rPr lang="en-US" sz="2100" b="1" u="sng" dirty="0">
                <a:solidFill>
                  <a:schemeClr val="bg1"/>
                </a:solidFill>
              </a:rPr>
              <a:t>RESOURCES:</a:t>
            </a:r>
            <a:endParaRPr lang="en-US" sz="2100" u="sng" dirty="0">
              <a:solidFill>
                <a:schemeClr val="bg1"/>
              </a:solidFill>
            </a:endParaRPr>
          </a:p>
          <a:p>
            <a:pPr marL="342900" indent="-342900" defTabSz="1219140">
              <a:spcAft>
                <a:spcPts val="800"/>
              </a:spcAft>
              <a:buClr>
                <a:srgbClr val="FFFFFF"/>
              </a:buClr>
              <a:buFont typeface="Arial"/>
              <a:buChar char="•"/>
              <a:defRPr/>
            </a:pPr>
            <a:r>
              <a:rPr lang="en-US" sz="2000" dirty="0">
                <a:hlinkClick r:id="rId3"/>
              </a:rPr>
              <a:t>Supporting &amp; Responding to Student Behavior</a:t>
            </a:r>
            <a:endParaRPr lang="en-US" sz="2000" dirty="0"/>
          </a:p>
          <a:p>
            <a:pPr marL="342900" indent="-342900" defTabSz="1219140">
              <a:spcAft>
                <a:spcPts val="800"/>
              </a:spcAft>
              <a:buClr>
                <a:srgbClr val="FFFFFF"/>
              </a:buClr>
              <a:buFont typeface="Arial"/>
              <a:buChar char="•"/>
              <a:defRPr/>
            </a:pPr>
            <a:r>
              <a:rPr lang="en-US" sz="1800" dirty="0">
                <a:effectLst/>
                <a:latin typeface="Segoe UI" panose="020B0502040204020203" pitchFamily="34" charset="0"/>
                <a:hlinkClick r:id="rId4"/>
              </a:rPr>
              <a:t>SWIS Drill Down Worksheet</a:t>
            </a:r>
            <a:endParaRPr lang="en-US" sz="2000" dirty="0">
              <a:hlinkClick r:id="rId5"/>
            </a:endParaRPr>
          </a:p>
          <a:p>
            <a:pPr marL="342900" indent="-342900" defTabSz="1219140">
              <a:spcAft>
                <a:spcPts val="800"/>
              </a:spcAft>
              <a:buClr>
                <a:srgbClr val="FFFFFF"/>
              </a:buClr>
              <a:buFont typeface="Arial"/>
              <a:buChar char="•"/>
              <a:defRPr/>
            </a:pPr>
            <a:r>
              <a:rPr lang="en-US" sz="2000" dirty="0">
                <a:hlinkClick r:id="rId6"/>
              </a:rPr>
              <a:t>Implicit Bias in Early Learning Video</a:t>
            </a:r>
            <a:endParaRPr lang="en-US" sz="2000" dirty="0"/>
          </a:p>
          <a:p>
            <a:pPr marL="342900" indent="-342900" defTabSz="1219140">
              <a:spcAft>
                <a:spcPts val="800"/>
              </a:spcAft>
              <a:buClr>
                <a:srgbClr val="FFFFFF"/>
              </a:buClr>
              <a:buFont typeface="Arial"/>
              <a:buChar char="•"/>
              <a:defRPr/>
            </a:pPr>
            <a:r>
              <a:rPr lang="en-US" sz="2000" dirty="0">
                <a:hlinkClick r:id="rId7"/>
              </a:rPr>
              <a:t>Vulnerable Decision Points worksheet</a:t>
            </a:r>
            <a:endParaRPr lang="en-US" sz="2000" dirty="0"/>
          </a:p>
          <a:p>
            <a:pPr marL="342900" indent="-342900" defTabSz="1219140">
              <a:spcAft>
                <a:spcPts val="800"/>
              </a:spcAft>
              <a:buClr>
                <a:srgbClr val="FFFFFF"/>
              </a:buClr>
              <a:buFont typeface="Arial"/>
              <a:buChar char="•"/>
              <a:defRPr/>
            </a:pPr>
            <a:r>
              <a:rPr lang="en-US" sz="2000" dirty="0">
                <a:hlinkClick r:id="rId8"/>
              </a:rPr>
              <a:t>Tiered Fidelity Inventory</a:t>
            </a:r>
            <a:endParaRPr lang="en-US" sz="2000" dirty="0"/>
          </a:p>
          <a:p>
            <a:pPr marL="342900" indent="-342900" defTabSz="1219140">
              <a:spcAft>
                <a:spcPts val="800"/>
              </a:spcAft>
              <a:buClr>
                <a:srgbClr val="FFFFFF"/>
              </a:buClr>
              <a:buFont typeface="Arial"/>
              <a:buChar char="•"/>
              <a:defRPr/>
            </a:pPr>
            <a:r>
              <a:rPr lang="en-US" sz="2000" dirty="0">
                <a:hlinkClick r:id="rId9"/>
              </a:rPr>
              <a:t>TFI Tier 1 Quick Check Tip Sheet</a:t>
            </a:r>
            <a:endParaRPr lang="en-US" sz="2000" dirty="0"/>
          </a:p>
          <a:p>
            <a:pPr marL="342900" indent="-342900" defTabSz="1219140">
              <a:spcAft>
                <a:spcPts val="800"/>
              </a:spcAft>
              <a:buClr>
                <a:srgbClr val="FFFFFF"/>
              </a:buClr>
              <a:buFont typeface="Arial"/>
              <a:buChar char="•"/>
              <a:defRPr/>
            </a:pPr>
            <a:r>
              <a:rPr lang="en-US" sz="2000" dirty="0">
                <a:hlinkClick r:id="rId10"/>
              </a:rPr>
              <a:t>TFI Action Plan</a:t>
            </a:r>
            <a:endParaRPr lang="en-US" sz="2000" dirty="0"/>
          </a:p>
          <a:p>
            <a:pPr marL="342900" indent="-342900" defTabSz="1219140">
              <a:spcAft>
                <a:spcPts val="800"/>
              </a:spcAft>
              <a:buClr>
                <a:srgbClr val="FFFFFF"/>
              </a:buClr>
              <a:buFont typeface="Arial"/>
              <a:buChar char="•"/>
              <a:defRPr/>
            </a:pPr>
            <a:endParaRPr lang="en-US" sz="2000" dirty="0"/>
          </a:p>
          <a:p>
            <a:pPr marL="0" indent="0" defTabSz="1219140">
              <a:spcAft>
                <a:spcPts val="800"/>
              </a:spcAft>
              <a:buClr>
                <a:srgbClr val="FFFFFF"/>
              </a:buClr>
              <a:defRPr/>
            </a:pPr>
            <a:endParaRPr lang="en-US" sz="2000" dirty="0"/>
          </a:p>
          <a:p>
            <a:pPr marL="139700" indent="0" defTabSz="1219140">
              <a:defRPr/>
            </a:pPr>
            <a:endParaRPr lang="en-US" dirty="0">
              <a:solidFill>
                <a:srgbClr val="FFFFFF"/>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3" name="Picture 2">
            <a:extLst>
              <a:ext uri="{FF2B5EF4-FFF2-40B4-BE49-F238E27FC236}">
                <a16:creationId xmlns:a16="http://schemas.microsoft.com/office/drawing/2014/main" id="{CF6BBB62-0001-A716-1534-F225D410271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11218" y="1992953"/>
            <a:ext cx="2772579" cy="3416227"/>
          </a:xfrm>
          <a:prstGeom prst="rect">
            <a:avLst/>
          </a:prstGeom>
        </p:spPr>
      </p:pic>
    </p:spTree>
    <p:extLst>
      <p:ext uri="{BB962C8B-B14F-4D97-AF65-F5344CB8AC3E}">
        <p14:creationId xmlns:p14="http://schemas.microsoft.com/office/powerpoint/2010/main" val="3613274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5" name="Oval 4">
            <a:extLst>
              <a:ext uri="{FF2B5EF4-FFF2-40B4-BE49-F238E27FC236}">
                <a16:creationId xmlns:a16="http://schemas.microsoft.com/office/drawing/2014/main" id="{C89DD153-6A36-4D4C-97E2-A94F9D05AF1D}"/>
              </a:ext>
            </a:extLst>
          </p:cNvPr>
          <p:cNvSpPr/>
          <p:nvPr/>
        </p:nvSpPr>
        <p:spPr>
          <a:xfrm>
            <a:off x="102937" y="67218"/>
            <a:ext cx="5864727" cy="5862588"/>
          </a:xfrm>
          <a:prstGeom prst="ellipse">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D0F41"/>
              </a:solidFill>
              <a:effectLst/>
              <a:uLnTx/>
              <a:uFillTx/>
              <a:latin typeface="Arial"/>
              <a:ea typeface="+mn-ea"/>
              <a:cs typeface="+mn-cs"/>
              <a:sym typeface="Arial"/>
            </a:endParaRPr>
          </a:p>
        </p:txBody>
      </p:sp>
      <p:graphicFrame>
        <p:nvGraphicFramePr>
          <p:cNvPr id="4" name="Diagram 3">
            <a:extLst>
              <a:ext uri="{FF2B5EF4-FFF2-40B4-BE49-F238E27FC236}">
                <a16:creationId xmlns:a16="http://schemas.microsoft.com/office/drawing/2014/main" id="{39305F4B-123A-41B6-94BE-4A5A5214046F}"/>
              </a:ext>
            </a:extLst>
          </p:cNvPr>
          <p:cNvGraphicFramePr/>
          <p:nvPr/>
        </p:nvGraphicFramePr>
        <p:xfrm>
          <a:off x="-539014" y="193149"/>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A736F38-39B6-410D-9073-B0FE67DC14C2}"/>
              </a:ext>
            </a:extLst>
          </p:cNvPr>
          <p:cNvSpPr txBox="1"/>
          <p:nvPr/>
        </p:nvSpPr>
        <p:spPr>
          <a:xfrm>
            <a:off x="1617043" y="5159141"/>
            <a:ext cx="2836244" cy="5436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dirty="0">
                <a:ln>
                  <a:noFill/>
                </a:ln>
                <a:solidFill>
                  <a:srgbClr val="0D0F41"/>
                </a:solidFill>
                <a:effectLst/>
                <a:uLnTx/>
                <a:uFillTx/>
                <a:latin typeface="Poppins Medium" panose="020B0604020202020204" charset="0"/>
                <a:ea typeface="ＭＳ Ｐゴシック" pitchFamily="-108" charset="-128"/>
                <a:cs typeface="Poppins Medium" panose="020B0604020202020204" charset="0"/>
                <a:sym typeface="Arial"/>
              </a:rPr>
              <a:t>Outcomes</a:t>
            </a:r>
          </a:p>
        </p:txBody>
      </p:sp>
      <p:sp>
        <p:nvSpPr>
          <p:cNvPr id="8" name="TextBox 7">
            <a:extLst>
              <a:ext uri="{FF2B5EF4-FFF2-40B4-BE49-F238E27FC236}">
                <a16:creationId xmlns:a16="http://schemas.microsoft.com/office/drawing/2014/main" id="{6FD5A420-4544-46D5-AE59-28FEA5AF6C3A}"/>
              </a:ext>
            </a:extLst>
          </p:cNvPr>
          <p:cNvSpPr txBox="1"/>
          <p:nvPr/>
        </p:nvSpPr>
        <p:spPr>
          <a:xfrm>
            <a:off x="2041425" y="2456138"/>
            <a:ext cx="1767845" cy="843945"/>
          </a:xfrm>
          <a:prstGeom prst="ellipse">
            <a:avLst/>
          </a:prstGeom>
          <a:noFill/>
          <a:ln w="25400">
            <a:noFill/>
          </a:ln>
        </p:spPr>
        <p:txBody>
          <a:bodyPr wrap="square" lIns="0" tIns="0" r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Equity</a:t>
            </a:r>
          </a:p>
        </p:txBody>
      </p:sp>
      <p:sp>
        <p:nvSpPr>
          <p:cNvPr id="13" name="Arrow: Pentagon 12">
            <a:extLst>
              <a:ext uri="{FF2B5EF4-FFF2-40B4-BE49-F238E27FC236}">
                <a16:creationId xmlns:a16="http://schemas.microsoft.com/office/drawing/2014/main" id="{3D89F4A0-C517-4D1B-B98C-E59BE32086C4}"/>
              </a:ext>
            </a:extLst>
          </p:cNvPr>
          <p:cNvSpPr/>
          <p:nvPr/>
        </p:nvSpPr>
        <p:spPr>
          <a:xfrm flipH="1">
            <a:off x="3809270" y="209726"/>
            <a:ext cx="8382729" cy="3219273"/>
          </a:xfrm>
          <a:prstGeom prst="homePlate">
            <a:avLst/>
          </a:prstGeom>
          <a:ln>
            <a:solidFill>
              <a:srgbClr val="E5629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Continue to invest in </a:t>
            </a:r>
            <a:r>
              <a:rPr kumimoji="0" lang="en-US" sz="2800" b="1" i="1"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systems</a:t>
            </a: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rPr>
              <a:t> to support high-fidelity implementation over time. Leverage existing leadership teams to guide planning and implementation and consider effective means to support educators’ professional learning and wellness given current resources, experience, and expertise.</a:t>
            </a:r>
          </a:p>
        </p:txBody>
      </p:sp>
      <p:pic>
        <p:nvPicPr>
          <p:cNvPr id="7" name="Picture 6">
            <a:extLst>
              <a:ext uri="{FF2B5EF4-FFF2-40B4-BE49-F238E27FC236}">
                <a16:creationId xmlns:a16="http://schemas.microsoft.com/office/drawing/2014/main" id="{B47297B7-5F9E-2241-87F6-C8C2CE4DBA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20425" y="5838981"/>
            <a:ext cx="1135955" cy="1019019"/>
          </a:xfrm>
          <a:prstGeom prst="ellipse">
            <a:avLst/>
          </a:prstGeom>
          <a:ln w="19050">
            <a:solidFill>
              <a:schemeClr val="accent2">
                <a:lumMod val="50000"/>
              </a:schemeClr>
            </a:solidFill>
          </a:ln>
        </p:spPr>
      </p:pic>
    </p:spTree>
    <p:extLst>
      <p:ext uri="{BB962C8B-B14F-4D97-AF65-F5344CB8AC3E}">
        <p14:creationId xmlns:p14="http://schemas.microsoft.com/office/powerpoint/2010/main" val="42693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4BB6EB-D425-EF42-B735-243969448CB4}"/>
              </a:ext>
            </a:extLst>
          </p:cNvPr>
          <p:cNvSpPr txBox="1"/>
          <p:nvPr/>
        </p:nvSpPr>
        <p:spPr>
          <a:xfrm rot="10800000" flipV="1">
            <a:off x="699049" y="1403537"/>
            <a:ext cx="7340254" cy="3046988"/>
          </a:xfrm>
          <a:prstGeom prst="rect">
            <a:avLst/>
          </a:prstGeom>
          <a:noFill/>
        </p:spPr>
        <p:txBody>
          <a:bodyPr wrap="square" rtlCol="0">
            <a:spAutoFit/>
          </a:bodyPr>
          <a:lstStyle/>
          <a:p>
            <a:r>
              <a:rPr lang="en-US" sz="2400" b="1" dirty="0">
                <a:solidFill>
                  <a:schemeClr val="bg1"/>
                </a:solidFill>
              </a:rPr>
              <a:t>The way schools operate </a:t>
            </a:r>
            <a:r>
              <a:rPr lang="en-US" sz="2400" dirty="0">
                <a:solidFill>
                  <a:schemeClr val="bg1"/>
                </a:solidFill>
              </a:rPr>
              <a:t>are their foundational systems. </a:t>
            </a:r>
          </a:p>
          <a:p>
            <a:endParaRPr lang="en-US" sz="2400" dirty="0">
              <a:solidFill>
                <a:schemeClr val="bg1"/>
              </a:solidFill>
            </a:endParaRPr>
          </a:p>
          <a:p>
            <a:r>
              <a:rPr lang="en-US" sz="2400" dirty="0">
                <a:solidFill>
                  <a:schemeClr val="bg1"/>
                </a:solidFill>
              </a:rPr>
              <a:t>In PBIS, these systems support: </a:t>
            </a:r>
          </a:p>
          <a:p>
            <a:pPr marL="342900" indent="-342900">
              <a:buFont typeface="Arial" panose="020B0604020202020204" pitchFamily="34" charset="0"/>
              <a:buChar char="•"/>
            </a:pPr>
            <a:r>
              <a:rPr lang="en-US" sz="2400" dirty="0">
                <a:solidFill>
                  <a:schemeClr val="bg1"/>
                </a:solidFill>
              </a:rPr>
              <a:t>accurate, durable implementation of practices </a:t>
            </a:r>
          </a:p>
          <a:p>
            <a:pPr marL="342900" indent="-342900">
              <a:buFont typeface="Arial" panose="020B0604020202020204" pitchFamily="34" charset="0"/>
              <a:buChar char="•"/>
            </a:pPr>
            <a:r>
              <a:rPr lang="en-US" sz="2400" dirty="0">
                <a:solidFill>
                  <a:schemeClr val="bg1"/>
                </a:solidFill>
              </a:rPr>
              <a:t>the effective use of data to achieve better outcomes </a:t>
            </a:r>
          </a:p>
          <a:p>
            <a:r>
              <a:rPr lang="en-US" sz="2400" dirty="0">
                <a:solidFill>
                  <a:schemeClr val="bg1"/>
                </a:solidFill>
              </a:rPr>
              <a:t>(pbis.org)</a:t>
            </a:r>
          </a:p>
        </p:txBody>
      </p:sp>
      <p:sp>
        <p:nvSpPr>
          <p:cNvPr id="3" name="TextBox 2">
            <a:extLst>
              <a:ext uri="{FF2B5EF4-FFF2-40B4-BE49-F238E27FC236}">
                <a16:creationId xmlns:a16="http://schemas.microsoft.com/office/drawing/2014/main" id="{B3629FDE-1CC1-D54E-8326-76A3B8D376A2}"/>
              </a:ext>
            </a:extLst>
          </p:cNvPr>
          <p:cNvSpPr txBox="1"/>
          <p:nvPr/>
        </p:nvSpPr>
        <p:spPr>
          <a:xfrm>
            <a:off x="3173261" y="4540999"/>
            <a:ext cx="5569522" cy="1754326"/>
          </a:xfrm>
          <a:prstGeom prst="rect">
            <a:avLst/>
          </a:prstGeom>
          <a:noFill/>
        </p:spPr>
        <p:txBody>
          <a:bodyPr wrap="square" rtlCol="0">
            <a:spAutoFit/>
          </a:bodyPr>
          <a:lstStyle/>
          <a:p>
            <a:r>
              <a:rPr lang="en-US" sz="2800" b="1" i="1" dirty="0">
                <a:solidFill>
                  <a:schemeClr val="bg1"/>
                </a:solidFill>
              </a:rPr>
              <a:t>In other words…</a:t>
            </a:r>
          </a:p>
          <a:p>
            <a:r>
              <a:rPr lang="en-US" sz="3600" dirty="0">
                <a:solidFill>
                  <a:schemeClr val="bg1"/>
                </a:solidFill>
              </a:rPr>
              <a:t>systems are what we do to support the </a:t>
            </a:r>
            <a:r>
              <a:rPr lang="en-US" sz="4400" b="1" dirty="0">
                <a:solidFill>
                  <a:schemeClr val="bg1"/>
                </a:solidFill>
              </a:rPr>
              <a:t>adults</a:t>
            </a:r>
            <a:r>
              <a:rPr lang="en-US" sz="3600" dirty="0">
                <a:solidFill>
                  <a:schemeClr val="bg1"/>
                </a:solidFill>
              </a:rPr>
              <a:t>!</a:t>
            </a:r>
          </a:p>
        </p:txBody>
      </p:sp>
      <p:pic>
        <p:nvPicPr>
          <p:cNvPr id="6" name="Picture 5" descr="A picture containing text, wheel, gear, vector graphics&#10;&#10;Description automatically generated">
            <a:extLst>
              <a:ext uri="{FF2B5EF4-FFF2-40B4-BE49-F238E27FC236}">
                <a16:creationId xmlns:a16="http://schemas.microsoft.com/office/drawing/2014/main" id="{150ABAA7-1665-0A4C-BD0A-4B2AAC97B8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8740" y="3505333"/>
            <a:ext cx="3173260" cy="3352667"/>
          </a:xfrm>
          <a:prstGeom prst="rect">
            <a:avLst/>
          </a:prstGeom>
        </p:spPr>
      </p:pic>
      <p:sp>
        <p:nvSpPr>
          <p:cNvPr id="7" name="Title 6">
            <a:extLst>
              <a:ext uri="{FF2B5EF4-FFF2-40B4-BE49-F238E27FC236}">
                <a16:creationId xmlns:a16="http://schemas.microsoft.com/office/drawing/2014/main" id="{53EF54F9-C29A-0540-8CD1-186A065ED91B}"/>
              </a:ext>
            </a:extLst>
          </p:cNvPr>
          <p:cNvSpPr>
            <a:spLocks noGrp="1"/>
          </p:cNvSpPr>
          <p:nvPr>
            <p:ph type="title"/>
          </p:nvPr>
        </p:nvSpPr>
        <p:spPr/>
        <p:txBody>
          <a:bodyPr/>
          <a:lstStyle/>
          <a:p>
            <a:r>
              <a:rPr lang="en-US" dirty="0"/>
              <a:t>What are SYSTEMS?</a:t>
            </a:r>
          </a:p>
        </p:txBody>
      </p:sp>
    </p:spTree>
    <p:extLst>
      <p:ext uri="{BB962C8B-B14F-4D97-AF65-F5344CB8AC3E}">
        <p14:creationId xmlns:p14="http://schemas.microsoft.com/office/powerpoint/2010/main" val="39821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B99E31-7DE9-7A4E-B004-A4C8A70B2655}"/>
              </a:ext>
            </a:extLst>
          </p:cNvPr>
          <p:cNvSpPr/>
          <p:nvPr/>
        </p:nvSpPr>
        <p:spPr>
          <a:xfrm>
            <a:off x="-76200" y="1295400"/>
            <a:ext cx="8229600" cy="2667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p:txBody>
      </p:sp>
      <p:graphicFrame>
        <p:nvGraphicFramePr>
          <p:cNvPr id="6" name="Diagram 5">
            <a:extLst>
              <a:ext uri="{FF2B5EF4-FFF2-40B4-BE49-F238E27FC236}">
                <a16:creationId xmlns:a16="http://schemas.microsoft.com/office/drawing/2014/main" id="{4DE0C2FD-F915-784B-82C7-95845F551444}"/>
              </a:ext>
            </a:extLst>
          </p:cNvPr>
          <p:cNvGraphicFramePr/>
          <p:nvPr>
            <p:extLst>
              <p:ext uri="{D42A27DB-BD31-4B8C-83A1-F6EECF244321}">
                <p14:modId xmlns:p14="http://schemas.microsoft.com/office/powerpoint/2010/main" val="1283999893"/>
              </p:ext>
            </p:extLst>
          </p:nvPr>
        </p:nvGraphicFramePr>
        <p:xfrm>
          <a:off x="-1503680" y="457200"/>
          <a:ext cx="9614361"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99C54391-B2B0-8C44-9382-4A462A9E364C}"/>
              </a:ext>
            </a:extLst>
          </p:cNvPr>
          <p:cNvGraphicFramePr/>
          <p:nvPr>
            <p:extLst>
              <p:ext uri="{D42A27DB-BD31-4B8C-83A1-F6EECF244321}">
                <p14:modId xmlns:p14="http://schemas.microsoft.com/office/powerpoint/2010/main" val="3687308898"/>
              </p:ext>
            </p:extLst>
          </p:nvPr>
        </p:nvGraphicFramePr>
        <p:xfrm>
          <a:off x="4457700" y="457200"/>
          <a:ext cx="8631382" cy="74294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4">
            <a:extLst>
              <a:ext uri="{FF2B5EF4-FFF2-40B4-BE49-F238E27FC236}">
                <a16:creationId xmlns:a16="http://schemas.microsoft.com/office/drawing/2014/main" id="{835785AB-A38E-BB4D-B256-43724DBC5039}"/>
              </a:ext>
            </a:extLst>
          </p:cNvPr>
          <p:cNvSpPr>
            <a:spLocks noGrp="1"/>
          </p:cNvSpPr>
          <p:nvPr>
            <p:ph type="title"/>
          </p:nvPr>
        </p:nvSpPr>
        <p:spPr>
          <a:xfrm>
            <a:off x="0" y="231278"/>
            <a:ext cx="10896600" cy="845600"/>
          </a:xfrm>
          <a:noFill/>
        </p:spPr>
        <p:txBody>
          <a:bodyPr/>
          <a:lstStyle/>
          <a:p>
            <a:pPr algn="l"/>
            <a:r>
              <a:rPr lang="en-US" sz="3500" b="1" dirty="0">
                <a:solidFill>
                  <a:schemeClr val="bg1"/>
                </a:solidFill>
                <a:latin typeface="Calibri" panose="020F0502020204030204" pitchFamily="34" charset="0"/>
                <a:cs typeface="Calibri" panose="020F0502020204030204" pitchFamily="34" charset="0"/>
              </a:rPr>
              <a:t>Systems SUPPORT implementation fidelity </a:t>
            </a:r>
          </a:p>
        </p:txBody>
      </p:sp>
      <p:pic>
        <p:nvPicPr>
          <p:cNvPr id="7" name="Picture 6">
            <a:extLst>
              <a:ext uri="{FF2B5EF4-FFF2-40B4-BE49-F238E27FC236}">
                <a16:creationId xmlns:a16="http://schemas.microsoft.com/office/drawing/2014/main" id="{2F15EB81-D0FE-7F42-927A-AB25CA72F3C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146120" y="5824368"/>
            <a:ext cx="1045880" cy="1033632"/>
          </a:xfrm>
          <a:prstGeom prst="ellipse">
            <a:avLst/>
          </a:prstGeom>
          <a:ln w="19050">
            <a:solidFill>
              <a:schemeClr val="accent2">
                <a:lumMod val="50000"/>
              </a:schemeClr>
            </a:solidFill>
          </a:ln>
        </p:spPr>
      </p:pic>
    </p:spTree>
    <p:extLst>
      <p:ext uri="{BB962C8B-B14F-4D97-AF65-F5344CB8AC3E}">
        <p14:creationId xmlns:p14="http://schemas.microsoft.com/office/powerpoint/2010/main" val="4063447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B99E31-7DE9-7A4E-B004-A4C8A70B2655}"/>
              </a:ext>
            </a:extLst>
          </p:cNvPr>
          <p:cNvSpPr/>
          <p:nvPr/>
        </p:nvSpPr>
        <p:spPr>
          <a:xfrm>
            <a:off x="-76200" y="1295400"/>
            <a:ext cx="8229600" cy="2667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p:txBody>
      </p:sp>
      <p:graphicFrame>
        <p:nvGraphicFramePr>
          <p:cNvPr id="6" name="Diagram 5">
            <a:extLst>
              <a:ext uri="{FF2B5EF4-FFF2-40B4-BE49-F238E27FC236}">
                <a16:creationId xmlns:a16="http://schemas.microsoft.com/office/drawing/2014/main" id="{4DE0C2FD-F915-784B-82C7-95845F551444}"/>
              </a:ext>
            </a:extLst>
          </p:cNvPr>
          <p:cNvGraphicFramePr/>
          <p:nvPr>
            <p:extLst>
              <p:ext uri="{D42A27DB-BD31-4B8C-83A1-F6EECF244321}">
                <p14:modId xmlns:p14="http://schemas.microsoft.com/office/powerpoint/2010/main" val="3821783938"/>
              </p:ext>
            </p:extLst>
          </p:nvPr>
        </p:nvGraphicFramePr>
        <p:xfrm>
          <a:off x="-520701" y="267101"/>
          <a:ext cx="5911851" cy="6590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14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01716F-C5B1-CF4D-8049-04881CB3A2E1}"/>
              </a:ext>
            </a:extLst>
          </p:cNvPr>
          <p:cNvSpPr>
            <a:spLocks noGrp="1"/>
          </p:cNvSpPr>
          <p:nvPr>
            <p:ph type="title"/>
          </p:nvPr>
        </p:nvSpPr>
        <p:spPr>
          <a:xfrm>
            <a:off x="426720" y="139590"/>
            <a:ext cx="11310657" cy="845600"/>
          </a:xfrm>
        </p:spPr>
        <p:txBody>
          <a:bodyPr/>
          <a:lstStyle/>
          <a:p>
            <a:r>
              <a:rPr lang="en-US" sz="3600" dirty="0">
                <a:solidFill>
                  <a:schemeClr val="bg1"/>
                </a:solidFill>
              </a:rPr>
              <a:t>Provide Universal Professional Development to ALL Staff instead of ”Training and Hoping” </a:t>
            </a:r>
          </a:p>
        </p:txBody>
      </p:sp>
      <p:graphicFrame>
        <p:nvGraphicFramePr>
          <p:cNvPr id="2" name="Diagram 1">
            <a:extLst>
              <a:ext uri="{FF2B5EF4-FFF2-40B4-BE49-F238E27FC236}">
                <a16:creationId xmlns:a16="http://schemas.microsoft.com/office/drawing/2014/main" id="{7A63F64D-EB69-DD48-94B8-7017FC19CBE9}"/>
              </a:ext>
            </a:extLst>
          </p:cNvPr>
          <p:cNvGraphicFramePr/>
          <p:nvPr/>
        </p:nvGraphicFramePr>
        <p:xfrm>
          <a:off x="679300" y="1738543"/>
          <a:ext cx="9865217" cy="511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ular Callout 4">
            <a:extLst>
              <a:ext uri="{FF2B5EF4-FFF2-40B4-BE49-F238E27FC236}">
                <a16:creationId xmlns:a16="http://schemas.microsoft.com/office/drawing/2014/main" id="{03DFFA98-6365-AE4C-A7F8-B74146C88035}"/>
              </a:ext>
            </a:extLst>
          </p:cNvPr>
          <p:cNvSpPr/>
          <p:nvPr/>
        </p:nvSpPr>
        <p:spPr>
          <a:xfrm>
            <a:off x="9353296" y="1379342"/>
            <a:ext cx="2416936" cy="2517842"/>
          </a:xfrm>
          <a:prstGeom prst="wedgeRoundRectCallout">
            <a:avLst>
              <a:gd name="adj1" fmla="val 481"/>
              <a:gd name="adj2" fmla="val 7375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50000"/>
                  </a:schemeClr>
                </a:solidFill>
              </a:rPr>
              <a:t>Sound familiar?</a:t>
            </a:r>
          </a:p>
          <a:p>
            <a:pPr algn="ctr"/>
            <a:r>
              <a:rPr lang="en-US" sz="2800" dirty="0">
                <a:solidFill>
                  <a:schemeClr val="accent6">
                    <a:lumMod val="50000"/>
                  </a:schemeClr>
                </a:solidFill>
              </a:rPr>
              <a:t>We can do better!</a:t>
            </a:r>
          </a:p>
        </p:txBody>
      </p:sp>
      <p:pic>
        <p:nvPicPr>
          <p:cNvPr id="14" name="Picture 13">
            <a:extLst>
              <a:ext uri="{FF2B5EF4-FFF2-40B4-BE49-F238E27FC236}">
                <a16:creationId xmlns:a16="http://schemas.microsoft.com/office/drawing/2014/main" id="{6A470F86-028F-B44D-85BF-09D7B8DA745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48465" y="6049044"/>
            <a:ext cx="843535" cy="808956"/>
          </a:xfrm>
          <a:prstGeom prst="ellipse">
            <a:avLst/>
          </a:prstGeom>
          <a:ln w="19050">
            <a:solidFill>
              <a:schemeClr val="accent2">
                <a:lumMod val="50000"/>
              </a:schemeClr>
            </a:solidFill>
          </a:ln>
        </p:spPr>
      </p:pic>
      <p:pic>
        <p:nvPicPr>
          <p:cNvPr id="15" name="Picture 14" descr="Icon&#10;&#10;Description automatically generated">
            <a:extLst>
              <a:ext uri="{FF2B5EF4-FFF2-40B4-BE49-F238E27FC236}">
                <a16:creationId xmlns:a16="http://schemas.microsoft.com/office/drawing/2014/main" id="{6DF55971-D4A3-B848-B1EA-7BFBE8CDF008}"/>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8635"/>
                    </a14:imgEffect>
                    <a14:imgEffect>
                      <a14:saturation sat="334000"/>
                    </a14:imgEffect>
                    <a14:imgEffect>
                      <a14:brightnessContrast contrast="75000"/>
                    </a14:imgEffect>
                  </a14:imgLayer>
                </a14:imgProps>
              </a:ext>
              <a:ext uri="{837473B0-CC2E-450A-ABE3-18F120FF3D39}">
                <a1611:picAttrSrcUrl xmlns:a1611="http://schemas.microsoft.com/office/drawing/2016/11/main" r:id="rId11"/>
              </a:ext>
            </a:extLst>
          </a:blip>
          <a:stretch>
            <a:fillRect/>
          </a:stretch>
        </p:blipFill>
        <p:spPr>
          <a:xfrm>
            <a:off x="2856152" y="2145508"/>
            <a:ext cx="5773498" cy="4277637"/>
          </a:xfrm>
          <a:prstGeom prst="rect">
            <a:avLst/>
          </a:prstGeom>
        </p:spPr>
      </p:pic>
    </p:spTree>
    <p:extLst>
      <p:ext uri="{BB962C8B-B14F-4D97-AF65-F5344CB8AC3E}">
        <p14:creationId xmlns:p14="http://schemas.microsoft.com/office/powerpoint/2010/main" val="18841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2A15722-D8AD-234C-BD0B-2A6997668D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02FF1B2-F290-A349-8064-1A883F35190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0251FA28-4767-BB45-AA7D-238C7F48DA2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E1369111-B86A-BA44-927D-B09B9290111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CA9CF669-B161-4644-BE8D-501C2D27750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617DFB52-1EE5-2841-8F37-A12EF1E8600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8017A058-7D03-1043-B969-111F8D20670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5538C982-6891-0E47-A0A1-D19AD2CB31A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778E407B-84C3-3D46-8D2B-A4088AD27AA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E81B3326-6819-9342-80B8-3108EFF53CF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2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2000" fill="hold"/>
                                        <p:tgtEl>
                                          <p:spTgt spid="15"/>
                                        </p:tgtEl>
                                        <p:attrNameLst>
                                          <p:attrName>ppt_w</p:attrName>
                                        </p:attrNameLst>
                                      </p:cBhvr>
                                      <p:tavLst>
                                        <p:tav tm="0">
                                          <p:val>
                                            <p:fltVal val="0"/>
                                          </p:val>
                                        </p:tav>
                                        <p:tav tm="100000">
                                          <p:val>
                                            <p:strVal val="#ppt_w"/>
                                          </p:val>
                                        </p:tav>
                                      </p:tavLst>
                                    </p:anim>
                                    <p:anim calcmode="lin" valueType="num">
                                      <p:cBhvr>
                                        <p:cTn id="40" dur="2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6B5166-3BF4-0735-CC98-940B2BD3376E}"/>
              </a:ext>
            </a:extLst>
          </p:cNvPr>
          <p:cNvSpPr txBox="1"/>
          <p:nvPr/>
        </p:nvSpPr>
        <p:spPr>
          <a:xfrm>
            <a:off x="8008754" y="3611921"/>
            <a:ext cx="3352800" cy="2308324"/>
          </a:xfrm>
          <a:prstGeom prst="rect">
            <a:avLst/>
          </a:prstGeom>
          <a:noFill/>
        </p:spPr>
        <p:txBody>
          <a:bodyPr wrap="square" rtlCol="0">
            <a:spAutoFit/>
          </a:bodyPr>
          <a:lstStyle/>
          <a:p>
            <a:r>
              <a:rPr lang="en-US" sz="2800" dirty="0"/>
              <a:t>For now, </a:t>
            </a:r>
          </a:p>
          <a:p>
            <a:r>
              <a:rPr lang="en-US" sz="2800" dirty="0"/>
              <a:t>focus on providing </a:t>
            </a:r>
            <a:r>
              <a:rPr lang="en-US" sz="2800" b="1" dirty="0"/>
              <a:t>ALL</a:t>
            </a:r>
            <a:r>
              <a:rPr lang="en-US" sz="2800" dirty="0"/>
              <a:t> staff </a:t>
            </a:r>
            <a:r>
              <a:rPr lang="en-US" sz="3200" b="1" dirty="0">
                <a:solidFill>
                  <a:srgbClr val="00843E"/>
                </a:solidFill>
              </a:rPr>
              <a:t>Tier 1</a:t>
            </a:r>
            <a:r>
              <a:rPr lang="en-US" sz="2800" dirty="0"/>
              <a:t> professional development </a:t>
            </a:r>
          </a:p>
        </p:txBody>
      </p:sp>
      <p:sp>
        <p:nvSpPr>
          <p:cNvPr id="203782" name="Text Box 6"/>
          <p:cNvSpPr txBox="1">
            <a:spLocks noChangeArrowheads="1"/>
          </p:cNvSpPr>
          <p:nvPr/>
        </p:nvSpPr>
        <p:spPr bwMode="auto">
          <a:xfrm>
            <a:off x="5021918" y="663772"/>
            <a:ext cx="7129970" cy="2246769"/>
          </a:xfrm>
          <a:prstGeom prst="rect">
            <a:avLst/>
          </a:prstGeom>
          <a:solidFill>
            <a:srgbClr val="FFD0C2"/>
          </a:solidFill>
          <a:ln w="76200">
            <a:solidFill>
              <a:srgbClr val="FF0000"/>
            </a:solidFill>
            <a:miter lim="800000"/>
            <a:headEnd/>
            <a:tailEnd/>
          </a:ln>
        </p:spPr>
        <p:txBody>
          <a:bodyPr wrap="square">
            <a:prstTxWarp prst="textNoShape">
              <a:avLst/>
            </a:prstTxWarp>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Tier</a:t>
            </a:r>
            <a:r>
              <a:rPr kumimoji="0" lang="en-US" sz="22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3</a:t>
            </a:r>
            <a:endParaRPr lang="en-US" sz="22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What</a:t>
            </a:r>
            <a:r>
              <a:rPr kumimoji="0" lang="en-US" sz="22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do we do for the </a:t>
            </a:r>
            <a:r>
              <a:rPr kumimoji="0" lang="en-US" sz="22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FEW</a:t>
            </a:r>
            <a:r>
              <a:rPr kumimoji="0" lang="en-US" sz="22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staff needing intensive support?</a:t>
            </a:r>
            <a:endParaRPr kumimoji="0" lang="en-US" sz="22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b="1"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Intensive Professional Development:</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Data-driven</a:t>
            </a:r>
            <a:r>
              <a:rPr kumimoji="0" lang="en-US" sz="20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Consultation</a:t>
            </a:r>
          </a:p>
          <a:p>
            <a:pPr marL="0" marR="0" lvl="0" indent="0" algn="ctr" defTabSz="914377" rtl="0" eaLnBrk="0" fontAlgn="auto" latinLnBrk="0" hangingPunct="0">
              <a:lnSpc>
                <a:spcPct val="100000"/>
              </a:lnSpc>
              <a:spcBef>
                <a:spcPts val="0"/>
              </a:spcBef>
              <a:spcAft>
                <a:spcPts val="0"/>
              </a:spcAft>
              <a:buClrTx/>
              <a:buSzTx/>
              <a:buFontTx/>
              <a:buNone/>
              <a:tabLst/>
              <a:defRPr/>
            </a:pPr>
            <a:endParaRPr lang="en-US" sz="800" baseline="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Performance Feedback:</a:t>
            </a: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baseline="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Routine</a:t>
            </a: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 Walkthrough and Self-management Data Reviews</a:t>
            </a:r>
            <a:endPar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p:txBody>
      </p:sp>
      <p:sp>
        <p:nvSpPr>
          <p:cNvPr id="23" name="Trapezoid 22">
            <a:extLst>
              <a:ext uri="{FF2B5EF4-FFF2-40B4-BE49-F238E27FC236}">
                <a16:creationId xmlns:a16="http://schemas.microsoft.com/office/drawing/2014/main" id="{5FE9307F-9D2A-BA4D-832A-5F8E1CC785A0}"/>
              </a:ext>
            </a:extLst>
          </p:cNvPr>
          <p:cNvSpPr/>
          <p:nvPr/>
        </p:nvSpPr>
        <p:spPr>
          <a:xfrm>
            <a:off x="1392050" y="1564732"/>
            <a:ext cx="5852729" cy="5181347"/>
          </a:xfrm>
          <a:prstGeom prst="trapezoid">
            <a:avLst>
              <a:gd name="adj" fmla="val 56479"/>
            </a:avLst>
          </a:prstGeom>
          <a:gradFill flip="none" rotWithShape="1">
            <a:gsLst>
              <a:gs pos="18000">
                <a:srgbClr val="92D050"/>
              </a:gs>
              <a:gs pos="64000">
                <a:srgbClr val="33AE33"/>
              </a:gs>
              <a:gs pos="99000">
                <a:srgbClr val="008A64"/>
              </a:gs>
            </a:gsLst>
            <a:lin ang="5400000" scaled="1"/>
            <a:tileRect/>
          </a:gradFill>
          <a:ln w="19050">
            <a:solidFill>
              <a:srgbClr val="92D050"/>
            </a:solidFill>
          </a:ln>
          <a:effectLst>
            <a:glow rad="197653">
              <a:srgbClr val="92D050"/>
            </a:glow>
          </a:effectLst>
        </p:spPr>
        <p:style>
          <a:lnRef idx="2">
            <a:scrgbClr r="0" g="0" b="0"/>
          </a:lnRef>
          <a:fillRef idx="1">
            <a:scrgbClr r="0" g="0" b="0"/>
          </a:fillRef>
          <a:effectRef idx="0">
            <a:scrgbClr r="0" g="0" b="0"/>
          </a:effectRef>
          <a:fontRef idx="minor">
            <a:schemeClr val="lt1"/>
          </a:fontRef>
        </p:style>
      </p:sp>
      <p:sp>
        <p:nvSpPr>
          <p:cNvPr id="128003" name="Rectangle 3"/>
          <p:cNvSpPr>
            <a:spLocks noChangeArrowheads="1"/>
          </p:cNvSpPr>
          <p:nvPr/>
        </p:nvSpPr>
        <p:spPr bwMode="auto">
          <a:xfrm>
            <a:off x="1524002" y="1529834"/>
            <a:ext cx="184731" cy="369332"/>
          </a:xfrm>
          <a:prstGeom prst="rect">
            <a:avLst/>
          </a:prstGeom>
          <a:noFill/>
          <a:ln w="9525">
            <a:noFill/>
            <a:miter lim="800000"/>
            <a:headEnd/>
            <a:tailEnd/>
          </a:ln>
        </p:spPr>
        <p:txBody>
          <a:bodyPr wrap="none" anchor="ctr">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Medium"/>
              <a:ea typeface="ＭＳ Ｐゴシック" pitchFamily="-108" charset="-128"/>
              <a:cs typeface="Arial"/>
              <a:sym typeface="Arial"/>
            </a:endParaRPr>
          </a:p>
        </p:txBody>
      </p:sp>
      <p:cxnSp>
        <p:nvCxnSpPr>
          <p:cNvPr id="5" name="Straight Arrow Connector 4">
            <a:extLst>
              <a:ext uri="{FF2B5EF4-FFF2-40B4-BE49-F238E27FC236}">
                <a16:creationId xmlns:a16="http://schemas.microsoft.com/office/drawing/2014/main" id="{306D1B64-7393-7F4E-8156-7A2ABDEE86FF}"/>
              </a:ext>
            </a:extLst>
          </p:cNvPr>
          <p:cNvCxnSpPr>
            <a:cxnSpLocks/>
          </p:cNvCxnSpPr>
          <p:nvPr/>
        </p:nvCxnSpPr>
        <p:spPr>
          <a:xfrm>
            <a:off x="400563" y="4182321"/>
            <a:ext cx="1438441" cy="1295665"/>
          </a:xfrm>
          <a:prstGeom prst="straightConnector1">
            <a:avLst/>
          </a:prstGeom>
          <a:ln w="127000">
            <a:solidFill>
              <a:srgbClr val="33AE33"/>
            </a:solidFill>
            <a:tailEnd type="triangle"/>
          </a:ln>
        </p:spPr>
        <p:style>
          <a:lnRef idx="2">
            <a:schemeClr val="accent1"/>
          </a:lnRef>
          <a:fillRef idx="0">
            <a:schemeClr val="accent1"/>
          </a:fillRef>
          <a:effectRef idx="1">
            <a:schemeClr val="accent1"/>
          </a:effectRef>
          <a:fontRef idx="minor">
            <a:schemeClr val="tx1"/>
          </a:fontRef>
        </p:style>
      </p:cxnSp>
      <p:sp>
        <p:nvSpPr>
          <p:cNvPr id="203780" name="Text Box 4"/>
          <p:cNvSpPr txBox="1">
            <a:spLocks noChangeArrowheads="1"/>
          </p:cNvSpPr>
          <p:nvPr/>
        </p:nvSpPr>
        <p:spPr bwMode="auto">
          <a:xfrm>
            <a:off x="40112" y="998336"/>
            <a:ext cx="2783767" cy="3508653"/>
          </a:xfrm>
          <a:prstGeom prst="rect">
            <a:avLst/>
          </a:prstGeom>
          <a:solidFill>
            <a:srgbClr val="E4FBC6"/>
          </a:solidFill>
          <a:ln w="63500">
            <a:solidFill>
              <a:srgbClr val="0FB555"/>
            </a:solidFill>
            <a:miter lim="800000"/>
            <a:headEnd/>
            <a:tailEnd/>
          </a:ln>
        </p:spPr>
        <p:txBody>
          <a:bodyPr wrap="square">
            <a:prstTxWarp prst="textNoShape">
              <a:avLst/>
            </a:prstTxWarp>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lang="en-US" sz="2200" b="1"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Tier 1</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What</a:t>
            </a:r>
            <a:r>
              <a:rPr kumimoji="0" lang="en-US" sz="220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do </a:t>
            </a:r>
            <a:r>
              <a:rPr lang="en-US" sz="22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w</a:t>
            </a:r>
            <a:r>
              <a:rPr kumimoji="0" lang="en-US" sz="220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e </a:t>
            </a:r>
            <a:r>
              <a:rPr lang="en-US" sz="22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d</a:t>
            </a:r>
            <a:r>
              <a:rPr kumimoji="0" lang="en-US" sz="220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o for </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ALL</a:t>
            </a:r>
            <a:r>
              <a:rPr kumimoji="0" lang="en-US" sz="220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Staff?</a:t>
            </a:r>
            <a:endParaRPr kumimoji="0" lang="en-US" sz="220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Universal Professional Development:</a:t>
            </a: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Training and Self-management</a:t>
            </a:r>
          </a:p>
          <a:p>
            <a:pPr marL="0" marR="0" lvl="0" indent="0" algn="ctr" defTabSz="914377" rtl="0" eaLnBrk="0" fontAlgn="auto" latinLnBrk="0" hangingPunct="0">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b="1"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Universal Screening:</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Walk-through and Student</a:t>
            </a:r>
            <a:r>
              <a:rPr kumimoji="0" lang="en-US" sz="20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Data Review</a:t>
            </a:r>
            <a:endPar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p:txBody>
      </p:sp>
      <p:grpSp>
        <p:nvGrpSpPr>
          <p:cNvPr id="29" name="Group 28">
            <a:extLst>
              <a:ext uri="{FF2B5EF4-FFF2-40B4-BE49-F238E27FC236}">
                <a16:creationId xmlns:a16="http://schemas.microsoft.com/office/drawing/2014/main" id="{5DF56712-1EC8-F84C-B814-10D90B8DC983}"/>
              </a:ext>
            </a:extLst>
          </p:cNvPr>
          <p:cNvGrpSpPr/>
          <p:nvPr/>
        </p:nvGrpSpPr>
        <p:grpSpPr>
          <a:xfrm>
            <a:off x="1351938" y="1021248"/>
            <a:ext cx="5852729" cy="5684722"/>
            <a:chOff x="0" y="-503375"/>
            <a:chExt cx="5852729" cy="5684722"/>
          </a:xfrm>
        </p:grpSpPr>
        <p:sp>
          <p:nvSpPr>
            <p:cNvPr id="31" name="Trapezoid 30">
              <a:extLst>
                <a:ext uri="{FF2B5EF4-FFF2-40B4-BE49-F238E27FC236}">
                  <a16:creationId xmlns:a16="http://schemas.microsoft.com/office/drawing/2014/main" id="{52EE8209-280E-4F47-A09E-223B6DBEA2D8}"/>
                </a:ext>
              </a:extLst>
            </p:cNvPr>
            <p:cNvSpPr/>
            <p:nvPr/>
          </p:nvSpPr>
          <p:spPr>
            <a:xfrm>
              <a:off x="0" y="0"/>
              <a:ext cx="5852729" cy="5181347"/>
            </a:xfrm>
            <a:prstGeom prst="trapezoid">
              <a:avLst>
                <a:gd name="adj" fmla="val 56479"/>
              </a:avLst>
            </a:prstGeom>
            <a:gradFill flip="none" rotWithShape="1">
              <a:gsLst>
                <a:gs pos="24000">
                  <a:srgbClr val="FFFF99"/>
                </a:gs>
                <a:gs pos="38000">
                  <a:srgbClr val="FFFF00"/>
                </a:gs>
                <a:gs pos="66000">
                  <a:srgbClr val="92D050"/>
                </a:gs>
                <a:gs pos="87000">
                  <a:srgbClr val="33AE33"/>
                </a:gs>
                <a:gs pos="99000">
                  <a:srgbClr val="008A64"/>
                </a:gs>
              </a:gsLst>
              <a:lin ang="5400000" scaled="1"/>
              <a:tileRect/>
            </a:gradFill>
            <a:ln w="19050">
              <a:solidFill>
                <a:srgbClr val="92D050"/>
              </a:solidFill>
            </a:ln>
            <a:effectLst>
              <a:glow rad="197653">
                <a:srgbClr val="92D050"/>
              </a:glow>
            </a:effectLst>
          </p:spPr>
          <p:style>
            <a:lnRef idx="2">
              <a:scrgbClr r="0" g="0" b="0"/>
            </a:lnRef>
            <a:fillRef idx="1">
              <a:scrgbClr r="0" g="0" b="0"/>
            </a:fillRef>
            <a:effectRef idx="0">
              <a:scrgbClr r="0" g="0" b="0"/>
            </a:effectRef>
            <a:fontRef idx="minor">
              <a:schemeClr val="lt1"/>
            </a:fontRef>
          </p:style>
          <p:txBody>
            <a:bodyPr/>
            <a:lstStyle/>
            <a:p>
              <a:endParaRPr lang="en-US" dirty="0"/>
            </a:p>
          </p:txBody>
        </p:sp>
        <p:sp>
          <p:nvSpPr>
            <p:cNvPr id="32" name="Trapezoid 4">
              <a:extLst>
                <a:ext uri="{FF2B5EF4-FFF2-40B4-BE49-F238E27FC236}">
                  <a16:creationId xmlns:a16="http://schemas.microsoft.com/office/drawing/2014/main" id="{C7803E32-B883-564E-BC5E-6B8D8972E58C}"/>
                </a:ext>
              </a:extLst>
            </p:cNvPr>
            <p:cNvSpPr txBox="1"/>
            <p:nvPr/>
          </p:nvSpPr>
          <p:spPr>
            <a:xfrm>
              <a:off x="0" y="-503375"/>
              <a:ext cx="5852729" cy="51813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rgbClr val="92D050"/>
                </a:solidFill>
              </a:endParaRPr>
            </a:p>
          </p:txBody>
        </p:sp>
      </p:grpSp>
      <p:cxnSp>
        <p:nvCxnSpPr>
          <p:cNvPr id="30" name="Straight Arrow Connector 29">
            <a:extLst>
              <a:ext uri="{FF2B5EF4-FFF2-40B4-BE49-F238E27FC236}">
                <a16:creationId xmlns:a16="http://schemas.microsoft.com/office/drawing/2014/main" id="{4C232D2A-EFE2-9141-85D5-892ADC334281}"/>
              </a:ext>
            </a:extLst>
          </p:cNvPr>
          <p:cNvCxnSpPr>
            <a:cxnSpLocks/>
          </p:cNvCxnSpPr>
          <p:nvPr/>
        </p:nvCxnSpPr>
        <p:spPr>
          <a:xfrm flipH="1" flipV="1">
            <a:off x="5406873" y="3337321"/>
            <a:ext cx="3085670" cy="663851"/>
          </a:xfrm>
          <a:prstGeom prst="straightConnector1">
            <a:avLst/>
          </a:prstGeom>
          <a:ln w="127000">
            <a:solidFill>
              <a:srgbClr val="FFEC13"/>
            </a:solidFill>
            <a:tailEnd type="triangle"/>
          </a:ln>
        </p:spPr>
        <p:style>
          <a:lnRef idx="2">
            <a:schemeClr val="accent1"/>
          </a:lnRef>
          <a:fillRef idx="0">
            <a:schemeClr val="accent1"/>
          </a:fillRef>
          <a:effectRef idx="1">
            <a:schemeClr val="accent1"/>
          </a:effectRef>
          <a:fontRef idx="minor">
            <a:schemeClr val="tx1"/>
          </a:fontRef>
        </p:style>
      </p:cxnSp>
      <p:sp>
        <p:nvSpPr>
          <p:cNvPr id="203781" name="Text Box 5"/>
          <p:cNvSpPr txBox="1">
            <a:spLocks noChangeArrowheads="1"/>
          </p:cNvSpPr>
          <p:nvPr/>
        </p:nvSpPr>
        <p:spPr bwMode="auto">
          <a:xfrm>
            <a:off x="7348583" y="3157932"/>
            <a:ext cx="4699500" cy="3344442"/>
          </a:xfrm>
          <a:prstGeom prst="rect">
            <a:avLst/>
          </a:prstGeom>
          <a:solidFill>
            <a:srgbClr val="FFF9C9"/>
          </a:solidFill>
          <a:ln w="63500">
            <a:solidFill>
              <a:srgbClr val="FFEC13"/>
            </a:solidFill>
            <a:miter lim="800000"/>
            <a:headEnd/>
            <a:tailEnd/>
          </a:ln>
        </p:spPr>
        <p:txBody>
          <a:bodyPr wrap="square">
            <a:prstTxWarp prst="textNoShape">
              <a:avLst/>
            </a:prstTxWarp>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lang="en-US" sz="2200" b="1"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Tier 2</a:t>
            </a:r>
            <a:endParaRPr lang="en-US" sz="22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What</a:t>
            </a:r>
            <a:r>
              <a:rPr kumimoji="0" lang="en-US" sz="22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do we do for the</a:t>
            </a:r>
            <a:r>
              <a:rPr kumimoji="0" lang="en-US" sz="22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 SOME </a:t>
            </a:r>
            <a:r>
              <a:rPr kumimoji="0" lang="en-US" sz="2200" b="0"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staff needing more support?</a:t>
            </a:r>
          </a:p>
          <a:p>
            <a:pPr marL="0" marR="0" lvl="0" indent="0" algn="ctr" defTabSz="914377" rtl="0" eaLnBrk="0" fontAlgn="auto" latinLnBrk="0" hangingPunct="0">
              <a:lnSpc>
                <a:spcPct val="100000"/>
              </a:lnSpc>
              <a:spcBef>
                <a:spcPts val="0"/>
              </a:spcBef>
              <a:spcAft>
                <a:spcPts val="0"/>
              </a:spcAft>
              <a:buClrTx/>
              <a:buSzTx/>
              <a:buFontTx/>
              <a:buNone/>
              <a:tabLst/>
              <a:defRPr/>
            </a:pPr>
            <a:endParaRPr lang="en-US" sz="8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Targeted Professional Development:</a:t>
            </a:r>
          </a:p>
          <a:p>
            <a:pPr algn="ctr" defTabSz="914377" eaLnBrk="0" hangingPunct="0">
              <a:defRPr/>
            </a:pP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Self-management with Peer or Coaching Support</a:t>
            </a:r>
          </a:p>
          <a:p>
            <a:pPr marL="0" marR="0" lvl="0" indent="0" algn="ctr" defTabSz="914377" rtl="0" eaLnBrk="0" fontAlgn="auto" latinLnBrk="0" hangingPunct="0">
              <a:lnSpc>
                <a:spcPct val="100000"/>
              </a:lnSpc>
              <a:spcBef>
                <a:spcPts val="0"/>
              </a:spcBef>
              <a:spcAft>
                <a:spcPts val="0"/>
              </a:spcAft>
              <a:buClrTx/>
              <a:buSzTx/>
              <a:buFontTx/>
              <a:buNone/>
              <a:tabLst/>
              <a:defRPr/>
            </a:pPr>
            <a:endParaRPr lang="en-US" sz="8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rPr>
              <a:t>Progress Monitoring: </a:t>
            </a: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baseline="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Walkthrough, Student Data</a:t>
            </a: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 Review, </a:t>
            </a:r>
          </a:p>
          <a:p>
            <a:pPr marL="0" marR="0" lvl="0" indent="0" algn="ctr" defTabSz="914377" rtl="0" eaLnBrk="0" fontAlgn="auto" latinLnBrk="0" hangingPunct="0">
              <a:lnSpc>
                <a:spcPct val="100000"/>
              </a:lnSpc>
              <a:spcBef>
                <a:spcPts val="0"/>
              </a:spcBef>
              <a:spcAft>
                <a:spcPts val="0"/>
              </a:spcAft>
              <a:buClrTx/>
              <a:buSzTx/>
              <a:buFontTx/>
              <a:buNone/>
              <a:tabLst/>
              <a:defRPr/>
            </a:pPr>
            <a:r>
              <a:rPr lang="en-US" sz="2000" dirty="0">
                <a:solidFill>
                  <a:srgbClr val="292C73">
                    <a:lumMod val="50000"/>
                  </a:srgbClr>
                </a:solidFill>
                <a:latin typeface="Calibri" panose="020F0502020204030204" pitchFamily="34" charset="0"/>
                <a:ea typeface="ＭＳ Ｐゴシック" pitchFamily="-108" charset="-128"/>
                <a:cs typeface="Calibri" panose="020F0502020204030204" pitchFamily="34" charset="0"/>
                <a:sym typeface="Arial"/>
              </a:rPr>
              <a:t>Teacher Collected Data</a:t>
            </a:r>
            <a:endParaRPr kumimoji="0" lang="en-US" sz="20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a:p>
            <a:pPr marL="0" marR="0" lvl="0" indent="0" algn="ctr" defTabSz="914377" rtl="0" eaLnBrk="0" fontAlgn="auto" latinLnBrk="0" hangingPunct="0">
              <a:lnSpc>
                <a:spcPct val="100000"/>
              </a:lnSpc>
              <a:spcBef>
                <a:spcPts val="0"/>
              </a:spcBef>
              <a:spcAft>
                <a:spcPts val="0"/>
              </a:spcAft>
              <a:buClrTx/>
              <a:buSzTx/>
              <a:buFontTx/>
              <a:buNone/>
              <a:tabLst/>
              <a:defRPr/>
            </a:pPr>
            <a:endParaRPr kumimoji="0" lang="en-US" sz="933"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sym typeface="Arial"/>
            </a:endParaRPr>
          </a:p>
        </p:txBody>
      </p:sp>
      <p:graphicFrame>
        <p:nvGraphicFramePr>
          <p:cNvPr id="27" name="Diagram 26">
            <a:extLst>
              <a:ext uri="{FF2B5EF4-FFF2-40B4-BE49-F238E27FC236}">
                <a16:creationId xmlns:a16="http://schemas.microsoft.com/office/drawing/2014/main" id="{061A4453-BCAA-7F45-826C-B5029E1C4553}"/>
              </a:ext>
            </a:extLst>
          </p:cNvPr>
          <p:cNvGraphicFramePr/>
          <p:nvPr/>
        </p:nvGraphicFramePr>
        <p:xfrm>
          <a:off x="1366194" y="1496822"/>
          <a:ext cx="5852729" cy="5181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Straight Arrow Connector 34">
            <a:extLst>
              <a:ext uri="{FF2B5EF4-FFF2-40B4-BE49-F238E27FC236}">
                <a16:creationId xmlns:a16="http://schemas.microsoft.com/office/drawing/2014/main" id="{491AA01C-C672-E645-A232-0159599DE370}"/>
              </a:ext>
            </a:extLst>
          </p:cNvPr>
          <p:cNvCxnSpPr>
            <a:cxnSpLocks/>
          </p:cNvCxnSpPr>
          <p:nvPr/>
        </p:nvCxnSpPr>
        <p:spPr>
          <a:xfrm flipH="1">
            <a:off x="4349699" y="833808"/>
            <a:ext cx="672219" cy="785843"/>
          </a:xfrm>
          <a:prstGeom prst="straightConnector1">
            <a:avLst/>
          </a:prstGeom>
          <a:ln w="1270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7912A044-FED0-438B-A80F-0FF489470066}"/>
              </a:ext>
            </a:extLst>
          </p:cNvPr>
          <p:cNvSpPr>
            <a:spLocks noGrp="1"/>
          </p:cNvSpPr>
          <p:nvPr>
            <p:ph type="title"/>
          </p:nvPr>
        </p:nvSpPr>
        <p:spPr>
          <a:xfrm>
            <a:off x="80224" y="70208"/>
            <a:ext cx="12111776" cy="763600"/>
          </a:xfrm>
        </p:spPr>
        <p:txBody>
          <a:bodyPr/>
          <a:lstStyle/>
          <a:p>
            <a:r>
              <a:rPr lang="en-US" sz="3200" b="1" dirty="0">
                <a:solidFill>
                  <a:schemeClr val="bg1"/>
                </a:solidFill>
                <a:latin typeface="Arial" panose="020B0604020202020204" pitchFamily="34" charset="0"/>
                <a:cs typeface="Arial" panose="020B0604020202020204" pitchFamily="34" charset="0"/>
              </a:rPr>
              <a:t>Continuum of Multi-tiered Professional Development Support</a:t>
            </a:r>
          </a:p>
        </p:txBody>
      </p:sp>
      <p:sp>
        <p:nvSpPr>
          <p:cNvPr id="25" name="TextBox 24">
            <a:extLst>
              <a:ext uri="{FF2B5EF4-FFF2-40B4-BE49-F238E27FC236}">
                <a16:creationId xmlns:a16="http://schemas.microsoft.com/office/drawing/2014/main" id="{0EED0463-92CD-FE4F-AF41-8B9A7B2CEA1D}"/>
              </a:ext>
            </a:extLst>
          </p:cNvPr>
          <p:cNvSpPr txBox="1"/>
          <p:nvPr/>
        </p:nvSpPr>
        <p:spPr>
          <a:xfrm>
            <a:off x="2632067" y="4506989"/>
            <a:ext cx="3292469" cy="646331"/>
          </a:xfrm>
          <a:prstGeom prst="rect">
            <a:avLst/>
          </a:prstGeom>
          <a:noFill/>
        </p:spPr>
        <p:txBody>
          <a:bodyPr wrap="square">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92C73">
                    <a:lumMod val="50000"/>
                  </a:srgbClr>
                </a:solidFill>
                <a:effectLst/>
                <a:uLnTx/>
                <a:uFillTx/>
                <a:latin typeface="Poppins Medium" panose="020B0604020202020204" charset="0"/>
                <a:ea typeface="ＭＳ Ｐゴシック" pitchFamily="-108" charset="-128"/>
                <a:cs typeface="Poppins Medium" panose="020B0604020202020204" charset="0"/>
                <a:sym typeface="Arial"/>
              </a:rPr>
              <a:t>~80% of Staff</a:t>
            </a:r>
          </a:p>
        </p:txBody>
      </p:sp>
      <p:sp>
        <p:nvSpPr>
          <p:cNvPr id="26" name="TextBox 25">
            <a:extLst>
              <a:ext uri="{FF2B5EF4-FFF2-40B4-BE49-F238E27FC236}">
                <a16:creationId xmlns:a16="http://schemas.microsoft.com/office/drawing/2014/main" id="{F0B91ECD-9A90-FE4D-AAFB-B4F65C655076}"/>
              </a:ext>
            </a:extLst>
          </p:cNvPr>
          <p:cNvSpPr txBox="1"/>
          <p:nvPr/>
        </p:nvSpPr>
        <p:spPr>
          <a:xfrm>
            <a:off x="3253535" y="3055078"/>
            <a:ext cx="2049534" cy="646331"/>
          </a:xfrm>
          <a:prstGeom prst="rect">
            <a:avLst/>
          </a:prstGeom>
          <a:noFill/>
        </p:spPr>
        <p:txBody>
          <a:bodyPr wrap="square">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92C73">
                    <a:lumMod val="50000"/>
                  </a:srgbClr>
                </a:solidFill>
                <a:effectLst/>
                <a:uLnTx/>
                <a:uFillTx/>
                <a:latin typeface="Poppins Medium" panose="020B0604020202020204" charset="0"/>
                <a:ea typeface="ＭＳ Ｐゴシック" pitchFamily="-108" charset="-128"/>
                <a:cs typeface="Poppins Medium" panose="020B0604020202020204" charset="0"/>
                <a:sym typeface="Arial"/>
              </a:rPr>
              <a:t>~15%</a:t>
            </a:r>
          </a:p>
        </p:txBody>
      </p:sp>
      <p:sp>
        <p:nvSpPr>
          <p:cNvPr id="28" name="TextBox 27">
            <a:extLst>
              <a:ext uri="{FF2B5EF4-FFF2-40B4-BE49-F238E27FC236}">
                <a16:creationId xmlns:a16="http://schemas.microsoft.com/office/drawing/2014/main" id="{56C67027-E3D4-4949-8100-C4AE8B28FCA0}"/>
              </a:ext>
            </a:extLst>
          </p:cNvPr>
          <p:cNvSpPr txBox="1"/>
          <p:nvPr/>
        </p:nvSpPr>
        <p:spPr>
          <a:xfrm>
            <a:off x="3563767" y="2040118"/>
            <a:ext cx="1314484" cy="584775"/>
          </a:xfrm>
          <a:prstGeom prst="rect">
            <a:avLst/>
          </a:prstGeom>
          <a:noFill/>
        </p:spPr>
        <p:txBody>
          <a:bodyPr wrap="square">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92C73">
                    <a:lumMod val="50000"/>
                  </a:srgbClr>
                </a:solidFill>
                <a:effectLst/>
                <a:uLnTx/>
                <a:uFillTx/>
                <a:latin typeface="Poppins Medium" panose="020B0604020202020204" charset="0"/>
                <a:ea typeface="ＭＳ Ｐゴシック" pitchFamily="-108" charset="-128"/>
                <a:cs typeface="Poppins Medium" panose="020B0604020202020204" charset="0"/>
                <a:sym typeface="Arial"/>
              </a:rPr>
              <a:t>~5%</a:t>
            </a:r>
          </a:p>
        </p:txBody>
      </p:sp>
      <p:pic>
        <p:nvPicPr>
          <p:cNvPr id="19" name="Picture 18">
            <a:extLst>
              <a:ext uri="{FF2B5EF4-FFF2-40B4-BE49-F238E27FC236}">
                <a16:creationId xmlns:a16="http://schemas.microsoft.com/office/drawing/2014/main" id="{624CA767-42FE-0347-ABEA-1FF8CC8298F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48689" y="6018142"/>
            <a:ext cx="843311" cy="833435"/>
          </a:xfrm>
          <a:prstGeom prst="ellipse">
            <a:avLst/>
          </a:prstGeom>
          <a:ln w="19050">
            <a:solidFill>
              <a:schemeClr val="accent2">
                <a:lumMod val="50000"/>
              </a:schemeClr>
            </a:solidFill>
          </a:ln>
        </p:spPr>
      </p:pic>
    </p:spTree>
    <p:extLst>
      <p:ext uri="{BB962C8B-B14F-4D97-AF65-F5344CB8AC3E}">
        <p14:creationId xmlns:p14="http://schemas.microsoft.com/office/powerpoint/2010/main" val="494597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22" presetClass="entr" presetSubtype="4" fill="hold" grpId="0" nodeType="withEffect">
                                  <p:stCondLst>
                                    <p:cond delay="0"/>
                                  </p:stCondLst>
                                  <p:childTnLst>
                                    <p:set>
                                      <p:cBhvr>
                                        <p:cTn id="10" dur="1" fill="hold">
                                          <p:stCondLst>
                                            <p:cond delay="0"/>
                                          </p:stCondLst>
                                        </p:cTn>
                                        <p:tgtEl>
                                          <p:spTgt spid="203781"/>
                                        </p:tgtEl>
                                        <p:attrNameLst>
                                          <p:attrName>style.visibility</p:attrName>
                                        </p:attrNameLst>
                                      </p:cBhvr>
                                      <p:to>
                                        <p:strVal val="visible"/>
                                      </p:to>
                                    </p:set>
                                    <p:animEffect transition="in" filter="wipe(down)">
                                      <p:cBhvr>
                                        <p:cTn id="11" dur="500"/>
                                        <p:tgtEl>
                                          <p:spTgt spid="20378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par>
                                <p:cTn id="18" presetID="22" presetClass="entr" presetSubtype="4" fill="hold" grpId="0" nodeType="withEffect">
                                  <p:stCondLst>
                                    <p:cond delay="0"/>
                                  </p:stCondLst>
                                  <p:childTnLst>
                                    <p:set>
                                      <p:cBhvr>
                                        <p:cTn id="19" dur="1" fill="hold">
                                          <p:stCondLst>
                                            <p:cond delay="0"/>
                                          </p:stCondLst>
                                        </p:cTn>
                                        <p:tgtEl>
                                          <p:spTgt spid="203782"/>
                                        </p:tgtEl>
                                        <p:attrNameLst>
                                          <p:attrName>style.visibility</p:attrName>
                                        </p:attrNameLst>
                                      </p:cBhvr>
                                      <p:to>
                                        <p:strVal val="visible"/>
                                      </p:to>
                                    </p:set>
                                    <p:animEffect transition="in" filter="wipe(down)">
                                      <p:cBhvr>
                                        <p:cTn id="20" dur="500"/>
                                        <p:tgtEl>
                                          <p:spTgt spid="20378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378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0378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3782" grpId="0" animBg="1"/>
      <p:bldP spid="203782" grpId="1" animBg="1"/>
      <p:bldP spid="203781" grpId="0" animBg="1"/>
      <p:bldP spid="203781" grpId="1" animBg="1"/>
      <p:bldGraphic spid="27" grpId="0">
        <p:bldAsOne/>
      </p:bldGraphic>
      <p:bldGraphic spid="27" grpId="1">
        <p:bldAsOne/>
      </p:bldGraphic>
      <p:bldP spid="25" grpId="0"/>
      <p:bldP spid="25" grpId="1"/>
      <p:bldP spid="26" grpId="0"/>
      <p:bldP spid="26" grpId="1"/>
      <p:bldP spid="28" grpId="0"/>
      <p:bldP spid="2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59807-F886-BD41-BD24-D40FCFC61E92}"/>
              </a:ext>
            </a:extLst>
          </p:cNvPr>
          <p:cNvSpPr>
            <a:spLocks noGrp="1"/>
          </p:cNvSpPr>
          <p:nvPr>
            <p:ph type="title"/>
          </p:nvPr>
        </p:nvSpPr>
        <p:spPr>
          <a:xfrm>
            <a:off x="170848" y="180564"/>
            <a:ext cx="10859102" cy="845600"/>
          </a:xfrm>
        </p:spPr>
        <p:txBody>
          <a:bodyPr/>
          <a:lstStyle/>
          <a:p>
            <a:pPr algn="l"/>
            <a:r>
              <a:rPr lang="en-US" dirty="0">
                <a:solidFill>
                  <a:schemeClr val="bg1"/>
                </a:solidFill>
              </a:rPr>
              <a:t>Embedded and Ongoing Professional Development</a:t>
            </a:r>
          </a:p>
        </p:txBody>
      </p:sp>
      <p:graphicFrame>
        <p:nvGraphicFramePr>
          <p:cNvPr id="5" name="Content Placeholder 4"/>
          <p:cNvGraphicFramePr>
            <a:graphicFrameLocks noGrp="1"/>
          </p:cNvGraphicFramePr>
          <p:nvPr>
            <p:ph idx="4294967295"/>
          </p:nvPr>
        </p:nvGraphicFramePr>
        <p:xfrm>
          <a:off x="322755" y="1299984"/>
          <a:ext cx="10555288"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55D298C-B76C-E246-9808-B6C7E51B3CF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348689" y="6018142"/>
            <a:ext cx="843311" cy="833435"/>
          </a:xfrm>
          <a:prstGeom prst="ellipse">
            <a:avLst/>
          </a:prstGeom>
          <a:ln w="19050">
            <a:solidFill>
              <a:schemeClr val="accent2">
                <a:lumMod val="50000"/>
              </a:schemeClr>
            </a:solidFill>
          </a:ln>
        </p:spPr>
      </p:pic>
    </p:spTree>
    <p:extLst>
      <p:ext uri="{BB962C8B-B14F-4D97-AF65-F5344CB8AC3E}">
        <p14:creationId xmlns:p14="http://schemas.microsoft.com/office/powerpoint/2010/main" val="2763247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58AA6F-4E69-CC45-BAB0-21F9AA75DF42}"/>
              </a:ext>
            </a:extLst>
          </p:cNvPr>
          <p:cNvSpPr>
            <a:spLocks noGrp="1"/>
          </p:cNvSpPr>
          <p:nvPr>
            <p:ph type="title"/>
          </p:nvPr>
        </p:nvSpPr>
        <p:spPr>
          <a:xfrm>
            <a:off x="321240" y="223686"/>
            <a:ext cx="9378000" cy="845600"/>
          </a:xfrm>
        </p:spPr>
        <p:txBody>
          <a:bodyPr/>
          <a:lstStyle/>
          <a:p>
            <a:r>
              <a:rPr lang="en-US" dirty="0">
                <a:solidFill>
                  <a:schemeClr val="bg1"/>
                </a:solidFill>
              </a:rPr>
              <a:t>CRITICAL TOPICS FOR STAFF PD</a:t>
            </a:r>
          </a:p>
        </p:txBody>
      </p:sp>
      <p:graphicFrame>
        <p:nvGraphicFramePr>
          <p:cNvPr id="2" name="Content Placeholder 1">
            <a:extLst>
              <a:ext uri="{FF2B5EF4-FFF2-40B4-BE49-F238E27FC236}">
                <a16:creationId xmlns:a16="http://schemas.microsoft.com/office/drawing/2014/main" id="{97E0F79B-6F94-FC25-DCEF-589E91F21FBC}"/>
              </a:ext>
            </a:extLst>
          </p:cNvPr>
          <p:cNvGraphicFramePr>
            <a:graphicFrameLocks noGrp="1"/>
          </p:cNvGraphicFramePr>
          <p:nvPr>
            <p:ph sz="half" idx="4294967295"/>
            <p:extLst>
              <p:ext uri="{D42A27DB-BD31-4B8C-83A1-F6EECF244321}">
                <p14:modId xmlns:p14="http://schemas.microsoft.com/office/powerpoint/2010/main" val="2978450408"/>
              </p:ext>
            </p:extLst>
          </p:nvPr>
        </p:nvGraphicFramePr>
        <p:xfrm>
          <a:off x="968189" y="1273859"/>
          <a:ext cx="10847294" cy="5180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252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CDD5-1521-B3D1-A9E6-127228859C65}"/>
              </a:ext>
            </a:extLst>
          </p:cNvPr>
          <p:cNvSpPr>
            <a:spLocks noGrp="1"/>
          </p:cNvSpPr>
          <p:nvPr>
            <p:ph type="title"/>
          </p:nvPr>
        </p:nvSpPr>
        <p:spPr>
          <a:xfrm>
            <a:off x="415600" y="593367"/>
            <a:ext cx="3527750" cy="763600"/>
          </a:xfrm>
        </p:spPr>
        <p:txBody>
          <a:bodyPr/>
          <a:lstStyle/>
          <a:p>
            <a:r>
              <a:rPr lang="en-US" sz="3600" dirty="0"/>
              <a:t>Integration of similar initiatives into PD</a:t>
            </a:r>
          </a:p>
        </p:txBody>
      </p:sp>
      <p:pic>
        <p:nvPicPr>
          <p:cNvPr id="4" name="Picture 3">
            <a:extLst>
              <a:ext uri="{FF2B5EF4-FFF2-40B4-BE49-F238E27FC236}">
                <a16:creationId xmlns:a16="http://schemas.microsoft.com/office/drawing/2014/main" id="{1B6B8CCA-A140-6313-6146-5343723C53F9}"/>
              </a:ext>
            </a:extLst>
          </p:cNvPr>
          <p:cNvPicPr>
            <a:picLocks noChangeAspect="1"/>
          </p:cNvPicPr>
          <p:nvPr/>
        </p:nvPicPr>
        <p:blipFill>
          <a:blip r:embed="rId2"/>
          <a:stretch>
            <a:fillRect/>
          </a:stretch>
        </p:blipFill>
        <p:spPr>
          <a:xfrm>
            <a:off x="4879398" y="593367"/>
            <a:ext cx="4252194" cy="581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6141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58AA6F-4E69-CC45-BAB0-21F9AA75DF42}"/>
              </a:ext>
            </a:extLst>
          </p:cNvPr>
          <p:cNvSpPr>
            <a:spLocks noGrp="1"/>
          </p:cNvSpPr>
          <p:nvPr>
            <p:ph type="title"/>
          </p:nvPr>
        </p:nvSpPr>
        <p:spPr>
          <a:xfrm>
            <a:off x="321239" y="223686"/>
            <a:ext cx="10938431" cy="845600"/>
          </a:xfrm>
        </p:spPr>
        <p:txBody>
          <a:bodyPr/>
          <a:lstStyle/>
          <a:p>
            <a:r>
              <a:rPr lang="en-US" dirty="0">
                <a:solidFill>
                  <a:schemeClr val="bg1"/>
                </a:solidFill>
              </a:rPr>
              <a:t>ADDITIONAL STAFF PD CONSIDERATIONS</a:t>
            </a:r>
          </a:p>
        </p:txBody>
      </p:sp>
      <p:sp>
        <p:nvSpPr>
          <p:cNvPr id="6" name="Content Placeholder 3">
            <a:extLst>
              <a:ext uri="{FF2B5EF4-FFF2-40B4-BE49-F238E27FC236}">
                <a16:creationId xmlns:a16="http://schemas.microsoft.com/office/drawing/2014/main" id="{1C077E21-CEA5-1A4D-9253-393C1E491802}"/>
              </a:ext>
            </a:extLst>
          </p:cNvPr>
          <p:cNvSpPr txBox="1">
            <a:spLocks/>
          </p:cNvSpPr>
          <p:nvPr/>
        </p:nvSpPr>
        <p:spPr>
          <a:xfrm>
            <a:off x="165303" y="1316496"/>
            <a:ext cx="6860234" cy="45254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761970" indent="-423323" defTabSz="1219170">
              <a:spcBef>
                <a:spcPts val="800"/>
              </a:spcBef>
              <a:buClr>
                <a:schemeClr val="accent5"/>
              </a:buClr>
              <a:buSzPct val="100000"/>
            </a:pPr>
            <a:r>
              <a:rPr lang="en-US" sz="2400" kern="0" dirty="0">
                <a:solidFill>
                  <a:schemeClr val="bg1"/>
                </a:solidFill>
                <a:latin typeface="+mn-lt"/>
              </a:rPr>
              <a:t>Behavioral principles to understand and support student behavior</a:t>
            </a:r>
          </a:p>
          <a:p>
            <a:pPr marL="761970" indent="-423323" defTabSz="1219170">
              <a:spcBef>
                <a:spcPts val="800"/>
              </a:spcBef>
              <a:buClr>
                <a:schemeClr val="accent5"/>
              </a:buClr>
              <a:buSzPct val="100000"/>
            </a:pPr>
            <a:r>
              <a:rPr lang="en-US" sz="2400" kern="0" dirty="0">
                <a:solidFill>
                  <a:schemeClr val="bg1"/>
                </a:solidFill>
                <a:latin typeface="+mn-lt"/>
              </a:rPr>
              <a:t>Mental health and trauma informed care foundations</a:t>
            </a:r>
          </a:p>
          <a:p>
            <a:pPr marL="761970" indent="-423323" defTabSz="1219170">
              <a:spcBef>
                <a:spcPts val="800"/>
              </a:spcBef>
              <a:buClr>
                <a:schemeClr val="accent5"/>
              </a:buClr>
              <a:buSzPct val="100000"/>
            </a:pPr>
            <a:r>
              <a:rPr lang="en-US" sz="2400" kern="0" dirty="0">
                <a:solidFill>
                  <a:schemeClr val="bg1"/>
                </a:solidFill>
                <a:latin typeface="+mn-lt"/>
              </a:rPr>
              <a:t>Community culture, values, and historical perspectives (in partnership with families &amp; local community supports)</a:t>
            </a:r>
          </a:p>
          <a:p>
            <a:pPr marL="761970" indent="-423323" defTabSz="1219170">
              <a:spcBef>
                <a:spcPts val="800"/>
              </a:spcBef>
              <a:buClr>
                <a:schemeClr val="accent5"/>
              </a:buClr>
              <a:buSzPct val="100000"/>
            </a:pPr>
            <a:r>
              <a:rPr lang="en-US" sz="2400" kern="0" dirty="0">
                <a:solidFill>
                  <a:schemeClr val="bg1"/>
                </a:solidFill>
                <a:latin typeface="+mn-lt"/>
              </a:rPr>
              <a:t>Effectively applying core practices with cultural competence</a:t>
            </a:r>
          </a:p>
        </p:txBody>
      </p:sp>
      <p:sp>
        <p:nvSpPr>
          <p:cNvPr id="7" name="TextBox 6">
            <a:extLst>
              <a:ext uri="{FF2B5EF4-FFF2-40B4-BE49-F238E27FC236}">
                <a16:creationId xmlns:a16="http://schemas.microsoft.com/office/drawing/2014/main" id="{657D7B2C-CF8A-3940-998D-F7D15A260ECB}"/>
              </a:ext>
            </a:extLst>
          </p:cNvPr>
          <p:cNvSpPr txBox="1"/>
          <p:nvPr/>
        </p:nvSpPr>
        <p:spPr>
          <a:xfrm>
            <a:off x="8364643" y="6519446"/>
            <a:ext cx="3827357" cy="338554"/>
          </a:xfrm>
          <a:prstGeom prst="rect">
            <a:avLst/>
          </a:prstGeom>
          <a:noFill/>
        </p:spPr>
        <p:txBody>
          <a:bodyPr wrap="square" rtlCol="0">
            <a:spAutoFit/>
          </a:bodyPr>
          <a:lstStyle/>
          <a:p>
            <a:pPr defTabSz="1219170">
              <a:buClr>
                <a:srgbClr val="000000"/>
              </a:buClr>
            </a:pPr>
            <a:r>
              <a:rPr lang="en-US" sz="1600" kern="0">
                <a:solidFill>
                  <a:schemeClr val="accent6">
                    <a:lumMod val="50000"/>
                  </a:schemeClr>
                </a:solidFill>
                <a:latin typeface="Arial"/>
                <a:cs typeface="Arial"/>
                <a:sym typeface="Arial"/>
              </a:rPr>
              <a:t>Integrated TFI Companion Guide, 2021</a:t>
            </a:r>
          </a:p>
        </p:txBody>
      </p:sp>
      <p:sp>
        <p:nvSpPr>
          <p:cNvPr id="2" name="Rectangle 1">
            <a:extLst>
              <a:ext uri="{FF2B5EF4-FFF2-40B4-BE49-F238E27FC236}">
                <a16:creationId xmlns:a16="http://schemas.microsoft.com/office/drawing/2014/main" id="{91627ED1-852C-65D5-5984-DC85237E8AAE}"/>
              </a:ext>
            </a:extLst>
          </p:cNvPr>
          <p:cNvSpPr/>
          <p:nvPr/>
        </p:nvSpPr>
        <p:spPr>
          <a:xfrm>
            <a:off x="7647466" y="1531649"/>
            <a:ext cx="4092361" cy="380103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If your data from staff, student, family surveys or outcomes indicate a need, these areas may also be beneficial PD topics</a:t>
            </a:r>
          </a:p>
        </p:txBody>
      </p:sp>
    </p:spTree>
    <p:extLst>
      <p:ext uri="{BB962C8B-B14F-4D97-AF65-F5344CB8AC3E}">
        <p14:creationId xmlns:p14="http://schemas.microsoft.com/office/powerpoint/2010/main" val="15613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219328703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700781" y="3260300"/>
            <a:ext cx="8120417" cy="459072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59807-F886-BD41-BD24-D40FCFC61E92}"/>
              </a:ext>
            </a:extLst>
          </p:cNvPr>
          <p:cNvSpPr>
            <a:spLocks noGrp="1"/>
          </p:cNvSpPr>
          <p:nvPr>
            <p:ph type="title"/>
          </p:nvPr>
        </p:nvSpPr>
        <p:spPr>
          <a:xfrm>
            <a:off x="170848" y="180564"/>
            <a:ext cx="10859102" cy="845600"/>
          </a:xfrm>
        </p:spPr>
        <p:txBody>
          <a:bodyPr/>
          <a:lstStyle/>
          <a:p>
            <a:pPr algn="l"/>
            <a:r>
              <a:rPr lang="en-US" dirty="0">
                <a:solidFill>
                  <a:schemeClr val="bg1"/>
                </a:solidFill>
              </a:rPr>
              <a:t>Embedded and Ongoing Professional Development</a:t>
            </a:r>
            <a:br>
              <a:rPr lang="en-US" dirty="0">
                <a:solidFill>
                  <a:schemeClr val="bg1"/>
                </a:solidFill>
              </a:rPr>
            </a:br>
            <a:endParaRPr lang="en-US" dirty="0">
              <a:solidFill>
                <a:schemeClr val="bg1"/>
              </a:solidFill>
            </a:endParaRPr>
          </a:p>
        </p:txBody>
      </p:sp>
      <p:graphicFrame>
        <p:nvGraphicFramePr>
          <p:cNvPr id="5" name="Content Placeholder 4"/>
          <p:cNvGraphicFramePr>
            <a:graphicFrameLocks noGrp="1"/>
          </p:cNvGraphicFramePr>
          <p:nvPr>
            <p:ph idx="4294967295"/>
          </p:nvPr>
        </p:nvGraphicFramePr>
        <p:xfrm>
          <a:off x="322755" y="1299984"/>
          <a:ext cx="10555288"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202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59807-F886-BD41-BD24-D40FCFC61E92}"/>
              </a:ext>
            </a:extLst>
          </p:cNvPr>
          <p:cNvSpPr>
            <a:spLocks noGrp="1"/>
          </p:cNvSpPr>
          <p:nvPr>
            <p:ph type="title"/>
          </p:nvPr>
        </p:nvSpPr>
        <p:spPr>
          <a:xfrm>
            <a:off x="170848" y="180564"/>
            <a:ext cx="10859102" cy="845600"/>
          </a:xfrm>
        </p:spPr>
        <p:txBody>
          <a:bodyPr/>
          <a:lstStyle/>
          <a:p>
            <a:pPr algn="l"/>
            <a:r>
              <a:rPr lang="en-US" dirty="0"/>
              <a:t>Embedded and Ongoing Professional Development</a:t>
            </a:r>
            <a:br>
              <a:rPr lang="en-US" dirty="0"/>
            </a:br>
            <a:endParaRPr lang="en-US" dirty="0"/>
          </a:p>
        </p:txBody>
      </p:sp>
      <p:graphicFrame>
        <p:nvGraphicFramePr>
          <p:cNvPr id="5" name="Content Placeholder 4"/>
          <p:cNvGraphicFramePr>
            <a:graphicFrameLocks noGrp="1"/>
          </p:cNvGraphicFramePr>
          <p:nvPr>
            <p:ph idx="4294967295"/>
          </p:nvPr>
        </p:nvGraphicFramePr>
        <p:xfrm>
          <a:off x="322755" y="1299984"/>
          <a:ext cx="10555288"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2DD6FFF-5E5F-874A-911E-2BA7D3E227F2}"/>
              </a:ext>
            </a:extLst>
          </p:cNvPr>
          <p:cNvSpPr txBox="1"/>
          <p:nvPr/>
        </p:nvSpPr>
        <p:spPr>
          <a:xfrm>
            <a:off x="3790682" y="2800479"/>
            <a:ext cx="7544068" cy="3816429"/>
          </a:xfrm>
          <a:prstGeom prst="rect">
            <a:avLst/>
          </a:prstGeom>
          <a:solidFill>
            <a:srgbClr val="E1F4FF"/>
          </a:solidFill>
          <a:ln w="19050"/>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fontAlgn="base">
              <a:spcBef>
                <a:spcPct val="0"/>
              </a:spcBef>
              <a:spcAft>
                <a:spcPct val="0"/>
              </a:spcAft>
              <a:buFont typeface="Arial"/>
              <a:buChar char="•"/>
              <a:defRPr/>
            </a:pPr>
            <a:r>
              <a:rPr lang="en-US" sz="2800" dirty="0">
                <a:solidFill>
                  <a:schemeClr val="accent6">
                    <a:lumMod val="50000"/>
                  </a:schemeClr>
                </a:solidFill>
                <a:latin typeface="Franklin Gothic Book"/>
              </a:rPr>
              <a:t>Model, lead, test format</a:t>
            </a:r>
          </a:p>
          <a:p>
            <a:pPr marL="800100" lvl="1" indent="-342900" fontAlgn="base">
              <a:spcBef>
                <a:spcPct val="0"/>
              </a:spcBef>
              <a:spcAft>
                <a:spcPct val="0"/>
              </a:spcAft>
              <a:buFont typeface="Arial"/>
              <a:buChar char="•"/>
              <a:defRPr/>
            </a:pPr>
            <a:r>
              <a:rPr lang="en-US" sz="2400" dirty="0">
                <a:solidFill>
                  <a:schemeClr val="accent6">
                    <a:lumMod val="50000"/>
                  </a:schemeClr>
                </a:solidFill>
                <a:latin typeface="Franklin Gothic Book"/>
              </a:rPr>
              <a:t>Demonstrate desired skill (</a:t>
            </a:r>
            <a:r>
              <a:rPr lang="en-US" sz="2400" i="1" dirty="0">
                <a:solidFill>
                  <a:schemeClr val="accent6">
                    <a:lumMod val="50000"/>
                  </a:schemeClr>
                </a:solidFill>
                <a:latin typeface="Franklin Gothic Book"/>
              </a:rPr>
              <a:t>I do</a:t>
            </a:r>
            <a:r>
              <a:rPr lang="en-US" sz="2400" dirty="0">
                <a:solidFill>
                  <a:schemeClr val="accent6">
                    <a:lumMod val="50000"/>
                  </a:schemeClr>
                </a:solidFill>
                <a:latin typeface="Franklin Gothic Book"/>
              </a:rPr>
              <a:t>)</a:t>
            </a:r>
          </a:p>
          <a:p>
            <a:pPr marL="800100" lvl="1" indent="-342900" fontAlgn="base">
              <a:spcBef>
                <a:spcPct val="0"/>
              </a:spcBef>
              <a:spcAft>
                <a:spcPct val="0"/>
              </a:spcAft>
              <a:buFont typeface="Arial"/>
              <a:buChar char="•"/>
              <a:defRPr/>
            </a:pPr>
            <a:r>
              <a:rPr lang="en-US" sz="2400" dirty="0">
                <a:solidFill>
                  <a:schemeClr val="accent6">
                    <a:lumMod val="50000"/>
                  </a:schemeClr>
                </a:solidFill>
                <a:latin typeface="Franklin Gothic Book"/>
              </a:rPr>
              <a:t>Provide effective examples/non-examples</a:t>
            </a:r>
          </a:p>
          <a:p>
            <a:pPr marL="800100" lvl="1" indent="-342900" fontAlgn="base">
              <a:spcBef>
                <a:spcPct val="0"/>
              </a:spcBef>
              <a:spcAft>
                <a:spcPct val="0"/>
              </a:spcAft>
              <a:buFont typeface="Arial"/>
              <a:buChar char="•"/>
              <a:defRPr/>
            </a:pPr>
            <a:r>
              <a:rPr lang="en-US" sz="2400" dirty="0">
                <a:solidFill>
                  <a:schemeClr val="accent6">
                    <a:lumMod val="50000"/>
                  </a:schemeClr>
                </a:solidFill>
                <a:latin typeface="Franklin Gothic Book"/>
              </a:rPr>
              <a:t>Provide sufficient group practice (</a:t>
            </a:r>
            <a:r>
              <a:rPr lang="en-US" sz="2400" i="1" dirty="0">
                <a:solidFill>
                  <a:schemeClr val="accent6">
                    <a:lumMod val="50000"/>
                  </a:schemeClr>
                </a:solidFill>
                <a:latin typeface="Franklin Gothic Book"/>
              </a:rPr>
              <a:t>We do</a:t>
            </a:r>
            <a:r>
              <a:rPr lang="en-US" sz="2400" dirty="0">
                <a:solidFill>
                  <a:schemeClr val="accent6">
                    <a:lumMod val="50000"/>
                  </a:schemeClr>
                </a:solidFill>
                <a:latin typeface="Franklin Gothic Book"/>
              </a:rPr>
              <a:t>)</a:t>
            </a:r>
          </a:p>
          <a:p>
            <a:pPr marL="800100" lvl="1" indent="-342900" fontAlgn="base">
              <a:spcBef>
                <a:spcPct val="0"/>
              </a:spcBef>
              <a:spcAft>
                <a:spcPts val="600"/>
              </a:spcAft>
              <a:buFont typeface="Arial"/>
              <a:buChar char="•"/>
              <a:defRPr/>
            </a:pPr>
            <a:r>
              <a:rPr lang="en-US" sz="2400" dirty="0">
                <a:solidFill>
                  <a:schemeClr val="accent6">
                    <a:lumMod val="50000"/>
                  </a:schemeClr>
                </a:solidFill>
                <a:latin typeface="Franklin Gothic Book"/>
              </a:rPr>
              <a:t>Provide opportunities to demonstrate and receive feedback (</a:t>
            </a:r>
            <a:r>
              <a:rPr lang="en-US" sz="2400" i="1" dirty="0">
                <a:solidFill>
                  <a:schemeClr val="accent6">
                    <a:lumMod val="50000"/>
                  </a:schemeClr>
                </a:solidFill>
                <a:latin typeface="Franklin Gothic Book"/>
              </a:rPr>
              <a:t>You do</a:t>
            </a:r>
            <a:r>
              <a:rPr lang="en-US" sz="2400" dirty="0">
                <a:solidFill>
                  <a:schemeClr val="accent6">
                    <a:lumMod val="50000"/>
                  </a:schemeClr>
                </a:solidFill>
                <a:latin typeface="Franklin Gothic Book"/>
              </a:rPr>
              <a:t>)</a:t>
            </a:r>
            <a:endParaRPr lang="en-US" sz="2800" dirty="0">
              <a:solidFill>
                <a:schemeClr val="accent6">
                  <a:lumMod val="50000"/>
                </a:schemeClr>
              </a:solidFill>
              <a:latin typeface="Franklin Gothic Book"/>
            </a:endParaRPr>
          </a:p>
          <a:p>
            <a:pPr marL="342900" lvl="0" indent="-342900" fontAlgn="base">
              <a:spcBef>
                <a:spcPct val="0"/>
              </a:spcBef>
              <a:spcAft>
                <a:spcPts val="600"/>
              </a:spcAft>
              <a:buFont typeface="Arial"/>
              <a:buChar char="•"/>
              <a:defRPr/>
            </a:pPr>
            <a:r>
              <a:rPr lang="en-US" sz="2800" dirty="0">
                <a:solidFill>
                  <a:schemeClr val="accent6">
                    <a:lumMod val="50000"/>
                  </a:schemeClr>
                </a:solidFill>
                <a:latin typeface="Franklin Gothic Book"/>
              </a:rPr>
              <a:t>Connected to/embedded in typical practice/routines</a:t>
            </a:r>
          </a:p>
          <a:p>
            <a:pPr marL="342900" lvl="0" indent="-342900" fontAlgn="base">
              <a:spcBef>
                <a:spcPct val="0"/>
              </a:spcBef>
              <a:spcAft>
                <a:spcPts val="600"/>
              </a:spcAft>
              <a:buFont typeface="Arial"/>
              <a:buChar char="•"/>
              <a:defRPr/>
            </a:pPr>
            <a:r>
              <a:rPr lang="en-US" sz="2800" dirty="0">
                <a:solidFill>
                  <a:schemeClr val="accent6">
                    <a:lumMod val="50000"/>
                  </a:schemeClr>
                </a:solidFill>
                <a:latin typeface="Franklin Gothic Book"/>
              </a:rPr>
              <a:t>Brief training/practice spaced out</a:t>
            </a:r>
          </a:p>
        </p:txBody>
      </p:sp>
    </p:spTree>
    <p:extLst>
      <p:ext uri="{BB962C8B-B14F-4D97-AF65-F5344CB8AC3E}">
        <p14:creationId xmlns:p14="http://schemas.microsoft.com/office/powerpoint/2010/main" val="340634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5107-D387-8E42-AB5D-74E464183956}"/>
              </a:ext>
            </a:extLst>
          </p:cNvPr>
          <p:cNvSpPr>
            <a:spLocks noGrp="1"/>
          </p:cNvSpPr>
          <p:nvPr>
            <p:ph type="title"/>
          </p:nvPr>
        </p:nvSpPr>
        <p:spPr>
          <a:xfrm>
            <a:off x="95250" y="69276"/>
            <a:ext cx="7441531" cy="845600"/>
          </a:xfrm>
        </p:spPr>
        <p:txBody>
          <a:bodyPr/>
          <a:lstStyle/>
          <a:p>
            <a:pPr algn="l"/>
            <a:r>
              <a:rPr lang="en-US" dirty="0">
                <a:solidFill>
                  <a:schemeClr val="bg1"/>
                </a:solidFill>
              </a:rPr>
              <a:t>Train and Hope Method</a:t>
            </a:r>
          </a:p>
        </p:txBody>
      </p:sp>
      <p:pic>
        <p:nvPicPr>
          <p:cNvPr id="5" name="Picture 4">
            <a:hlinkClick r:id="rId3" action="ppaction://hlinkfile"/>
            <a:extLst>
              <a:ext uri="{FF2B5EF4-FFF2-40B4-BE49-F238E27FC236}">
                <a16:creationId xmlns:a16="http://schemas.microsoft.com/office/drawing/2014/main" id="{EC25B2FD-05B5-F843-90A2-52708CD42357}"/>
              </a:ext>
            </a:extLst>
          </p:cNvPr>
          <p:cNvPicPr>
            <a:picLocks noChangeAspect="1"/>
          </p:cNvPicPr>
          <p:nvPr/>
        </p:nvPicPr>
        <p:blipFill>
          <a:blip r:embed="rId4"/>
          <a:stretch>
            <a:fillRect/>
          </a:stretch>
        </p:blipFill>
        <p:spPr>
          <a:xfrm rot="531722">
            <a:off x="6944001" y="1577588"/>
            <a:ext cx="3536394" cy="4524034"/>
          </a:xfrm>
          <a:prstGeom prst="rect">
            <a:avLst/>
          </a:prstGeom>
          <a:ln>
            <a:solidFill>
              <a:schemeClr val="accent6">
                <a:lumMod val="50000"/>
              </a:schemeClr>
            </a:solidFill>
          </a:ln>
          <a:effectLst/>
        </p:spPr>
      </p:pic>
      <p:sp>
        <p:nvSpPr>
          <p:cNvPr id="3" name="TextBox 2">
            <a:extLst>
              <a:ext uri="{FF2B5EF4-FFF2-40B4-BE49-F238E27FC236}">
                <a16:creationId xmlns:a16="http://schemas.microsoft.com/office/drawing/2014/main" id="{F84592B3-CBB9-2346-8FB7-DB37AE434084}"/>
              </a:ext>
            </a:extLst>
          </p:cNvPr>
          <p:cNvSpPr txBox="1"/>
          <p:nvPr/>
        </p:nvSpPr>
        <p:spPr>
          <a:xfrm>
            <a:off x="589280" y="1808480"/>
            <a:ext cx="550672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2800" dirty="0"/>
          </a:p>
          <a:p>
            <a:pPr algn="ctr"/>
            <a:r>
              <a:rPr lang="en-US" sz="2800" dirty="0"/>
              <a:t>Leadership Team shares the newly developed  discipline flowchart with staff over email and asks everyone to start using it.</a:t>
            </a:r>
          </a:p>
          <a:p>
            <a:pPr algn="ctr"/>
            <a:endParaRPr lang="en-US" sz="2800" dirty="0"/>
          </a:p>
        </p:txBody>
      </p:sp>
      <p:pic>
        <p:nvPicPr>
          <p:cNvPr id="9" name="Picture 8">
            <a:extLst>
              <a:ext uri="{FF2B5EF4-FFF2-40B4-BE49-F238E27FC236}">
                <a16:creationId xmlns:a16="http://schemas.microsoft.com/office/drawing/2014/main" id="{A5BD1723-CE7D-5B4E-9978-B690368F71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348465" y="6049044"/>
            <a:ext cx="843535" cy="808956"/>
          </a:xfrm>
          <a:prstGeom prst="ellipse">
            <a:avLst/>
          </a:prstGeom>
          <a:ln w="19050">
            <a:solidFill>
              <a:schemeClr val="accent2">
                <a:lumMod val="50000"/>
              </a:schemeClr>
            </a:solidFill>
          </a:ln>
        </p:spPr>
      </p:pic>
      <p:sp>
        <p:nvSpPr>
          <p:cNvPr id="4" name="Multiply 3">
            <a:extLst>
              <a:ext uri="{FF2B5EF4-FFF2-40B4-BE49-F238E27FC236}">
                <a16:creationId xmlns:a16="http://schemas.microsoft.com/office/drawing/2014/main" id="{A902DCB8-B507-2A40-B65A-9AF32207A37B}"/>
              </a:ext>
            </a:extLst>
          </p:cNvPr>
          <p:cNvSpPr/>
          <p:nvPr/>
        </p:nvSpPr>
        <p:spPr>
          <a:xfrm>
            <a:off x="95250" y="492076"/>
            <a:ext cx="6299200" cy="5759490"/>
          </a:xfrm>
          <a:prstGeom prst="mathMultipl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31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5107-D387-8E42-AB5D-74E464183956}"/>
              </a:ext>
            </a:extLst>
          </p:cNvPr>
          <p:cNvSpPr>
            <a:spLocks noGrp="1"/>
          </p:cNvSpPr>
          <p:nvPr>
            <p:ph type="title"/>
          </p:nvPr>
        </p:nvSpPr>
        <p:spPr>
          <a:xfrm>
            <a:off x="95250" y="69276"/>
            <a:ext cx="7441531" cy="845600"/>
          </a:xfrm>
        </p:spPr>
        <p:txBody>
          <a:bodyPr/>
          <a:lstStyle/>
          <a:p>
            <a:pPr algn="l"/>
            <a:r>
              <a:rPr lang="en-US" dirty="0">
                <a:solidFill>
                  <a:schemeClr val="bg1"/>
                </a:solidFill>
              </a:rPr>
              <a:t>Explicit Training Example</a:t>
            </a:r>
          </a:p>
        </p:txBody>
      </p:sp>
      <p:graphicFrame>
        <p:nvGraphicFramePr>
          <p:cNvPr id="7" name="Diagram 6">
            <a:extLst>
              <a:ext uri="{FF2B5EF4-FFF2-40B4-BE49-F238E27FC236}">
                <a16:creationId xmlns:a16="http://schemas.microsoft.com/office/drawing/2014/main" id="{744F69A7-5555-9E42-9469-299C4C415720}"/>
              </a:ext>
            </a:extLst>
          </p:cNvPr>
          <p:cNvGraphicFramePr/>
          <p:nvPr/>
        </p:nvGraphicFramePr>
        <p:xfrm>
          <a:off x="-220717" y="777138"/>
          <a:ext cx="10168759" cy="608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hlinkClick r:id="rId8" action="ppaction://hlinkfile"/>
            <a:extLst>
              <a:ext uri="{FF2B5EF4-FFF2-40B4-BE49-F238E27FC236}">
                <a16:creationId xmlns:a16="http://schemas.microsoft.com/office/drawing/2014/main" id="{EC25B2FD-05B5-F843-90A2-52708CD423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31722">
            <a:off x="9917485" y="2203344"/>
            <a:ext cx="2305072" cy="2948830"/>
          </a:xfrm>
          <a:prstGeom prst="rect">
            <a:avLst/>
          </a:prstGeom>
          <a:ln>
            <a:solidFill>
              <a:schemeClr val="accent6">
                <a:lumMod val="50000"/>
              </a:schemeClr>
            </a:solidFill>
          </a:ln>
          <a:effectLst/>
        </p:spPr>
      </p:pic>
      <p:sp>
        <p:nvSpPr>
          <p:cNvPr id="8" name="Rounded Rectangle 7">
            <a:extLst>
              <a:ext uri="{FF2B5EF4-FFF2-40B4-BE49-F238E27FC236}">
                <a16:creationId xmlns:a16="http://schemas.microsoft.com/office/drawing/2014/main" id="{71A37353-FEAB-734B-B637-C7582CE2D30D}"/>
              </a:ext>
            </a:extLst>
          </p:cNvPr>
          <p:cNvSpPr/>
          <p:nvPr/>
        </p:nvSpPr>
        <p:spPr>
          <a:xfrm>
            <a:off x="95250" y="1822073"/>
            <a:ext cx="9852792" cy="3990992"/>
          </a:xfrm>
          <a:prstGeom prst="roundRect">
            <a:avLst/>
          </a:prstGeom>
          <a:solidFill>
            <a:srgbClr val="E1F4FF"/>
          </a:solidFill>
          <a:ln w="57150"/>
        </p:spPr>
        <p:style>
          <a:lnRef idx="2">
            <a:schemeClr val="accent2"/>
          </a:lnRef>
          <a:fillRef idx="1">
            <a:schemeClr val="lt1"/>
          </a:fillRef>
          <a:effectRef idx="0">
            <a:schemeClr val="accent2"/>
          </a:effectRef>
          <a:fontRef idx="minor">
            <a:schemeClr val="dk1"/>
          </a:fontRef>
        </p:style>
        <p:txBody>
          <a:bodyPr rtlCol="0" anchor="ctr"/>
          <a:lstStyle/>
          <a:p>
            <a:endParaRPr lang="en-US" sz="2400" dirty="0"/>
          </a:p>
          <a:p>
            <a:r>
              <a:rPr lang="en-US" sz="3200" b="1" i="1" dirty="0"/>
              <a:t>Next month…</a:t>
            </a:r>
          </a:p>
          <a:p>
            <a:r>
              <a:rPr lang="en-US" sz="3200" dirty="0"/>
              <a:t>each person writes an example of how they used the flowchart during dismissal and adds it to a Jamboard. </a:t>
            </a:r>
          </a:p>
          <a:p>
            <a:endParaRPr lang="en-US" sz="3200" dirty="0"/>
          </a:p>
          <a:p>
            <a:r>
              <a:rPr lang="en-US" sz="3200" dirty="0"/>
              <a:t>Staff are then asked to use the Discipline Flowchart throughout their daily routines.</a:t>
            </a:r>
          </a:p>
          <a:p>
            <a:endParaRPr lang="en-US" sz="2400" dirty="0"/>
          </a:p>
          <a:p>
            <a:pPr lvl="0"/>
            <a:endParaRPr lang="en-US" dirty="0"/>
          </a:p>
        </p:txBody>
      </p:sp>
      <p:pic>
        <p:nvPicPr>
          <p:cNvPr id="6" name="Picture 5">
            <a:extLst>
              <a:ext uri="{FF2B5EF4-FFF2-40B4-BE49-F238E27FC236}">
                <a16:creationId xmlns:a16="http://schemas.microsoft.com/office/drawing/2014/main" id="{AF3689D2-8F36-674C-B83E-C7FAA78FEAB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082437" y="5736587"/>
            <a:ext cx="1109563" cy="1089388"/>
          </a:xfrm>
          <a:prstGeom prst="ellipse">
            <a:avLst/>
          </a:prstGeom>
          <a:ln w="19050">
            <a:solidFill>
              <a:schemeClr val="accent2">
                <a:lumMod val="50000"/>
              </a:schemeClr>
            </a:solidFill>
          </a:ln>
        </p:spPr>
      </p:pic>
    </p:spTree>
    <p:extLst>
      <p:ext uri="{BB962C8B-B14F-4D97-AF65-F5344CB8AC3E}">
        <p14:creationId xmlns:p14="http://schemas.microsoft.com/office/powerpoint/2010/main" val="5621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D53FB332-C28E-4B41-AE28-E610DC22B7C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F886C37B-589E-2147-A2D2-16B24D35CAC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046CDF57-3A5D-A24D-8B1E-5722EDDAACB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094FC104-5F93-CC48-81EC-5A5374EF8C5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5A41FFFE-BFFC-8446-99A0-A064FFC1E9F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EBAE9EC1-074A-ED45-8161-C54EFDB5B11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1B520068-F0F4-104F-99C0-B8693C5EEFD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70DE7CED-40B1-1E49-8460-02DCC267BD4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320FCB41-C79A-7C4F-BD3E-0EB42DE5B44C}"/>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FA36AE01-6D7A-C844-AAB6-F0A29DD0F4C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57308F72-6DB5-184B-84A0-8FD18E4E96E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4B3C8ED8-2405-E04A-B807-53509F9456E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AC9003F3-91E9-AA45-A66A-D30BCB32D489}"/>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59807-F886-BD41-BD24-D40FCFC61E92}"/>
              </a:ext>
            </a:extLst>
          </p:cNvPr>
          <p:cNvSpPr>
            <a:spLocks noGrp="1"/>
          </p:cNvSpPr>
          <p:nvPr>
            <p:ph type="title"/>
          </p:nvPr>
        </p:nvSpPr>
        <p:spPr>
          <a:xfrm>
            <a:off x="170848" y="180564"/>
            <a:ext cx="10859102" cy="845600"/>
          </a:xfrm>
        </p:spPr>
        <p:txBody>
          <a:bodyPr/>
          <a:lstStyle/>
          <a:p>
            <a:pPr algn="l"/>
            <a:r>
              <a:rPr lang="en-US" dirty="0"/>
              <a:t>Embedded and Ongoing Professional Development</a:t>
            </a:r>
            <a:br>
              <a:rPr lang="en-US" dirty="0"/>
            </a:br>
            <a:endParaRPr lang="en-US" dirty="0"/>
          </a:p>
        </p:txBody>
      </p:sp>
      <p:graphicFrame>
        <p:nvGraphicFramePr>
          <p:cNvPr id="5" name="Content Placeholder 4"/>
          <p:cNvGraphicFramePr>
            <a:graphicFrameLocks noGrp="1"/>
          </p:cNvGraphicFramePr>
          <p:nvPr>
            <p:ph idx="4294967295"/>
          </p:nvPr>
        </p:nvGraphicFramePr>
        <p:xfrm>
          <a:off x="322755" y="1299984"/>
          <a:ext cx="10555288"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2DD6FFF-5E5F-874A-911E-2BA7D3E227F2}"/>
              </a:ext>
            </a:extLst>
          </p:cNvPr>
          <p:cNvSpPr txBox="1"/>
          <p:nvPr/>
        </p:nvSpPr>
        <p:spPr>
          <a:xfrm>
            <a:off x="7372350" y="2856905"/>
            <a:ext cx="4819650" cy="3785652"/>
          </a:xfrm>
          <a:prstGeom prst="rect">
            <a:avLst/>
          </a:prstGeom>
          <a:solidFill>
            <a:srgbClr val="E1F4FF"/>
          </a:solidFill>
          <a:ln w="19050"/>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defTabSz="457200">
              <a:buFont typeface="Arial" panose="020B0604020202020204" pitchFamily="34" charset="0"/>
              <a:buChar char="•"/>
            </a:pPr>
            <a:r>
              <a:rPr lang="en-US" sz="2400" b="1" dirty="0">
                <a:solidFill>
                  <a:srgbClr val="203864"/>
                </a:solidFill>
              </a:rPr>
              <a:t>Prompt</a:t>
            </a:r>
            <a:r>
              <a:rPr lang="en-US" sz="2400" dirty="0">
                <a:solidFill>
                  <a:srgbClr val="203864"/>
                </a:solidFill>
              </a:rPr>
              <a:t> and remind educators of targeted practices implementation. </a:t>
            </a:r>
          </a:p>
          <a:p>
            <a:pPr marL="285750" indent="-285750" defTabSz="457200">
              <a:buFont typeface="Arial" panose="020B0604020202020204" pitchFamily="34" charset="0"/>
              <a:buChar char="•"/>
            </a:pPr>
            <a:endParaRPr lang="en-US" sz="1200" dirty="0">
              <a:solidFill>
                <a:srgbClr val="203864"/>
              </a:solidFill>
            </a:endParaRPr>
          </a:p>
          <a:p>
            <a:pPr marL="285750" indent="-285750" defTabSz="457200">
              <a:buFont typeface="Arial" panose="020B0604020202020204" pitchFamily="34" charset="0"/>
              <a:buChar char="•"/>
            </a:pPr>
            <a:r>
              <a:rPr lang="en-US" sz="2400" dirty="0">
                <a:solidFill>
                  <a:srgbClr val="203864"/>
                </a:solidFill>
              </a:rPr>
              <a:t>Provide supportive data-based </a:t>
            </a:r>
            <a:r>
              <a:rPr lang="en-US" sz="2400" b="1" dirty="0">
                <a:solidFill>
                  <a:srgbClr val="203864"/>
                </a:solidFill>
              </a:rPr>
              <a:t>feedback</a:t>
            </a:r>
            <a:r>
              <a:rPr lang="en-US" sz="2400" dirty="0">
                <a:solidFill>
                  <a:srgbClr val="203864"/>
                </a:solidFill>
              </a:rPr>
              <a:t> and suggestions for improving implementation. </a:t>
            </a:r>
          </a:p>
          <a:p>
            <a:pPr marL="285750" indent="-285750" defTabSz="457200">
              <a:buFont typeface="Arial" panose="020B0604020202020204" pitchFamily="34" charset="0"/>
              <a:buChar char="•"/>
            </a:pPr>
            <a:endParaRPr lang="en-US" sz="1200" dirty="0">
              <a:solidFill>
                <a:srgbClr val="203864"/>
              </a:solidFill>
            </a:endParaRPr>
          </a:p>
          <a:p>
            <a:pPr marL="285750" indent="-285750" defTabSz="457200">
              <a:buFont typeface="Arial" panose="020B0604020202020204" pitchFamily="34" charset="0"/>
              <a:buChar char="•"/>
            </a:pPr>
            <a:r>
              <a:rPr lang="en-US" sz="2400" b="1" dirty="0">
                <a:solidFill>
                  <a:srgbClr val="203864"/>
                </a:solidFill>
              </a:rPr>
              <a:t>Consider function not form</a:t>
            </a:r>
            <a:r>
              <a:rPr lang="en-US" sz="2400" dirty="0">
                <a:solidFill>
                  <a:srgbClr val="203864"/>
                </a:solidFill>
              </a:rPr>
              <a:t>: Supports may be delivered by internal or external coach, mentor, peer, or self). </a:t>
            </a:r>
          </a:p>
        </p:txBody>
      </p:sp>
    </p:spTree>
    <p:extLst>
      <p:ext uri="{BB962C8B-B14F-4D97-AF65-F5344CB8AC3E}">
        <p14:creationId xmlns:p14="http://schemas.microsoft.com/office/powerpoint/2010/main" val="75008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5E07-8A71-36FF-13FC-267CF1B608DB}"/>
              </a:ext>
            </a:extLst>
          </p:cNvPr>
          <p:cNvSpPr>
            <a:spLocks noGrp="1"/>
          </p:cNvSpPr>
          <p:nvPr>
            <p:ph type="title"/>
          </p:nvPr>
        </p:nvSpPr>
        <p:spPr>
          <a:xfrm>
            <a:off x="547615" y="123413"/>
            <a:ext cx="7441531" cy="845600"/>
          </a:xfrm>
        </p:spPr>
        <p:txBody>
          <a:bodyPr/>
          <a:lstStyle/>
          <a:p>
            <a:pPr algn="l"/>
            <a:r>
              <a:rPr lang="en-US" dirty="0">
                <a:solidFill>
                  <a:schemeClr val="bg1"/>
                </a:solidFill>
              </a:rPr>
              <a:t>Coaching Support</a:t>
            </a:r>
          </a:p>
        </p:txBody>
      </p:sp>
      <p:graphicFrame>
        <p:nvGraphicFramePr>
          <p:cNvPr id="3" name="Diagram 2">
            <a:extLst>
              <a:ext uri="{FF2B5EF4-FFF2-40B4-BE49-F238E27FC236}">
                <a16:creationId xmlns:a16="http://schemas.microsoft.com/office/drawing/2014/main" id="{A873A2E0-1042-33CC-9F6C-F03597E4C7A3}"/>
              </a:ext>
            </a:extLst>
          </p:cNvPr>
          <p:cNvGraphicFramePr/>
          <p:nvPr>
            <p:extLst>
              <p:ext uri="{D42A27DB-BD31-4B8C-83A1-F6EECF244321}">
                <p14:modId xmlns:p14="http://schemas.microsoft.com/office/powerpoint/2010/main" val="889630271"/>
              </p:ext>
            </p:extLst>
          </p:nvPr>
        </p:nvGraphicFramePr>
        <p:xfrm>
          <a:off x="-118533" y="423745"/>
          <a:ext cx="12429065" cy="6757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75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7A63B0D5-C718-A443-A30E-86DAFB85CEC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27FA25A2-BC11-7646-A126-CE3458B0917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917DAC40-7DA5-634E-B883-340FD079394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72662DDC-314B-7848-B611-44103D5E714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F2AFA66E-1CCD-AA4F-A8BE-81E375D3AEB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94BABCAE-BD5F-C648-A90E-07F09456A9F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DA68EC2F-2132-F447-AD84-EB861FFDEBA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A8CA273E-F9DD-D94D-9965-190B27B2096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D83C8A2D-2F8E-874A-967B-5FC87B4069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5107-D387-8E42-AB5D-74E464183956}"/>
              </a:ext>
            </a:extLst>
          </p:cNvPr>
          <p:cNvSpPr>
            <a:spLocks noGrp="1"/>
          </p:cNvSpPr>
          <p:nvPr>
            <p:ph type="title"/>
          </p:nvPr>
        </p:nvSpPr>
        <p:spPr>
          <a:xfrm>
            <a:off x="95250" y="69276"/>
            <a:ext cx="9608851" cy="845600"/>
          </a:xfrm>
        </p:spPr>
        <p:txBody>
          <a:bodyPr/>
          <a:lstStyle/>
          <a:p>
            <a:pPr algn="l"/>
            <a:r>
              <a:rPr lang="en-US" dirty="0">
                <a:solidFill>
                  <a:schemeClr val="bg1"/>
                </a:solidFill>
              </a:rPr>
              <a:t>Additional Coaching/Prompting Examples</a:t>
            </a:r>
          </a:p>
        </p:txBody>
      </p:sp>
      <p:pic>
        <p:nvPicPr>
          <p:cNvPr id="5" name="Picture 4">
            <a:hlinkClick r:id="rId3" action="ppaction://hlinkfile"/>
            <a:extLst>
              <a:ext uri="{FF2B5EF4-FFF2-40B4-BE49-F238E27FC236}">
                <a16:creationId xmlns:a16="http://schemas.microsoft.com/office/drawing/2014/main" id="{EC25B2FD-05B5-F843-90A2-52708CD423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31722">
            <a:off x="9917485" y="2203344"/>
            <a:ext cx="2305072" cy="2948830"/>
          </a:xfrm>
          <a:prstGeom prst="rect">
            <a:avLst/>
          </a:prstGeom>
          <a:ln>
            <a:solidFill>
              <a:schemeClr val="accent6">
                <a:lumMod val="50000"/>
              </a:schemeClr>
            </a:solidFill>
          </a:ln>
          <a:effectLst/>
        </p:spPr>
      </p:pic>
      <p:graphicFrame>
        <p:nvGraphicFramePr>
          <p:cNvPr id="3" name="Diagram 2">
            <a:extLst>
              <a:ext uri="{FF2B5EF4-FFF2-40B4-BE49-F238E27FC236}">
                <a16:creationId xmlns:a16="http://schemas.microsoft.com/office/drawing/2014/main" id="{D8820FEB-8ED3-7E41-915F-58EE43210C91}"/>
              </a:ext>
            </a:extLst>
          </p:cNvPr>
          <p:cNvGraphicFramePr/>
          <p:nvPr/>
        </p:nvGraphicFramePr>
        <p:xfrm>
          <a:off x="243840" y="914876"/>
          <a:ext cx="9460261" cy="59431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a:extLst>
              <a:ext uri="{FF2B5EF4-FFF2-40B4-BE49-F238E27FC236}">
                <a16:creationId xmlns:a16="http://schemas.microsoft.com/office/drawing/2014/main" id="{CD05FB69-A8B6-9DFD-2800-6AE332DB6F7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082437" y="5736587"/>
            <a:ext cx="1109563" cy="1089388"/>
          </a:xfrm>
          <a:prstGeom prst="ellipse">
            <a:avLst/>
          </a:prstGeom>
          <a:ln w="19050">
            <a:solidFill>
              <a:schemeClr val="accent2">
                <a:lumMod val="50000"/>
              </a:schemeClr>
            </a:solidFill>
          </a:ln>
        </p:spPr>
      </p:pic>
    </p:spTree>
    <p:extLst>
      <p:ext uri="{BB962C8B-B14F-4D97-AF65-F5344CB8AC3E}">
        <p14:creationId xmlns:p14="http://schemas.microsoft.com/office/powerpoint/2010/main" val="4129432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59807-F886-BD41-BD24-D40FCFC61E92}"/>
              </a:ext>
            </a:extLst>
          </p:cNvPr>
          <p:cNvSpPr>
            <a:spLocks noGrp="1"/>
          </p:cNvSpPr>
          <p:nvPr>
            <p:ph type="title"/>
          </p:nvPr>
        </p:nvSpPr>
        <p:spPr>
          <a:xfrm>
            <a:off x="170848" y="180564"/>
            <a:ext cx="10859102" cy="845600"/>
          </a:xfrm>
        </p:spPr>
        <p:txBody>
          <a:bodyPr/>
          <a:lstStyle/>
          <a:p>
            <a:pPr algn="l"/>
            <a:r>
              <a:rPr lang="en-US" dirty="0">
                <a:solidFill>
                  <a:schemeClr val="bg1"/>
                </a:solidFill>
              </a:rPr>
              <a:t>Embedded and Ongoing Professional Development</a:t>
            </a:r>
          </a:p>
        </p:txBody>
      </p:sp>
      <p:graphicFrame>
        <p:nvGraphicFramePr>
          <p:cNvPr id="5" name="Content Placeholder 4"/>
          <p:cNvGraphicFramePr>
            <a:graphicFrameLocks noGrp="1"/>
          </p:cNvGraphicFramePr>
          <p:nvPr>
            <p:ph idx="4294967295"/>
          </p:nvPr>
        </p:nvGraphicFramePr>
        <p:xfrm>
          <a:off x="322755" y="1299984"/>
          <a:ext cx="10555288"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2DD6FFF-5E5F-874A-911E-2BA7D3E227F2}"/>
              </a:ext>
            </a:extLst>
          </p:cNvPr>
          <p:cNvSpPr txBox="1"/>
          <p:nvPr/>
        </p:nvSpPr>
        <p:spPr>
          <a:xfrm>
            <a:off x="170848" y="2876550"/>
            <a:ext cx="7239268" cy="3170099"/>
          </a:xfrm>
          <a:prstGeom prst="rect">
            <a:avLst/>
          </a:prstGeom>
          <a:solidFill>
            <a:srgbClr val="E1F4FF"/>
          </a:solidFill>
          <a:ln w="19050"/>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fontAlgn="base">
              <a:spcBef>
                <a:spcPct val="0"/>
              </a:spcBef>
              <a:spcAft>
                <a:spcPts val="600"/>
              </a:spcAft>
              <a:buFont typeface="Arial"/>
              <a:buChar char="•"/>
              <a:defRPr/>
            </a:pPr>
            <a:endParaRPr lang="en-US" sz="1200" dirty="0">
              <a:solidFill>
                <a:schemeClr val="accent6">
                  <a:lumMod val="50000"/>
                </a:schemeClr>
              </a:solidFill>
              <a:latin typeface="Arial" panose="020B0604020202020204" pitchFamily="34" charset="0"/>
              <a:cs typeface="Arial" panose="020B0604020202020204" pitchFamily="34" charset="0"/>
            </a:endParaRPr>
          </a:p>
          <a:p>
            <a:pPr marL="342900" indent="-342900" fontAlgn="base">
              <a:spcBef>
                <a:spcPct val="0"/>
              </a:spcBef>
              <a:spcAft>
                <a:spcPts val="600"/>
              </a:spcAft>
              <a:buFont typeface="Arial"/>
              <a:buChar char="•"/>
              <a:defRPr/>
            </a:pPr>
            <a:r>
              <a:rPr lang="en-US" sz="2800" dirty="0">
                <a:solidFill>
                  <a:schemeClr val="accent6">
                    <a:lumMod val="50000"/>
                  </a:schemeClr>
                </a:solidFill>
                <a:latin typeface="Arial" panose="020B0604020202020204" pitchFamily="34" charset="0"/>
                <a:cs typeface="Arial" panose="020B0604020202020204" pitchFamily="34" charset="0"/>
              </a:rPr>
              <a:t>Data-based feedback (based on self-, peer-, or consultant collected data)</a:t>
            </a:r>
          </a:p>
          <a:p>
            <a:pPr marL="342900" indent="-342900" fontAlgn="base">
              <a:spcBef>
                <a:spcPct val="0"/>
              </a:spcBef>
              <a:spcAft>
                <a:spcPts val="600"/>
              </a:spcAft>
              <a:buFont typeface="Arial"/>
              <a:buChar char="•"/>
              <a:defRPr/>
            </a:pPr>
            <a:r>
              <a:rPr lang="en-US" sz="2800" dirty="0">
                <a:solidFill>
                  <a:schemeClr val="accent6">
                    <a:lumMod val="50000"/>
                  </a:schemeClr>
                </a:solidFill>
                <a:latin typeface="Arial" panose="020B0604020202020204" pitchFamily="34" charset="0"/>
                <a:cs typeface="Arial" panose="020B0604020202020204" pitchFamily="34" charset="0"/>
              </a:rPr>
              <a:t>Summary of key observations</a:t>
            </a:r>
          </a:p>
          <a:p>
            <a:pPr marL="342900" indent="-342900" fontAlgn="base">
              <a:spcBef>
                <a:spcPct val="0"/>
              </a:spcBef>
              <a:spcAft>
                <a:spcPts val="600"/>
              </a:spcAft>
              <a:buFont typeface="Arial"/>
              <a:buChar char="•"/>
              <a:defRPr/>
            </a:pPr>
            <a:r>
              <a:rPr lang="en-US" sz="2800" dirty="0">
                <a:solidFill>
                  <a:schemeClr val="accent6">
                    <a:lumMod val="50000"/>
                  </a:schemeClr>
                </a:solidFill>
                <a:latin typeface="Arial" panose="020B0604020202020204" pitchFamily="34" charset="0"/>
                <a:cs typeface="Arial" panose="020B0604020202020204" pitchFamily="34" charset="0"/>
              </a:rPr>
              <a:t>Delivered frequently (daily or weekly)</a:t>
            </a:r>
          </a:p>
          <a:p>
            <a:pPr marL="342900" indent="-342900" fontAlgn="base">
              <a:spcBef>
                <a:spcPct val="0"/>
              </a:spcBef>
              <a:spcAft>
                <a:spcPts val="600"/>
              </a:spcAft>
              <a:buFont typeface="Arial"/>
              <a:buChar char="•"/>
              <a:defRPr/>
            </a:pPr>
            <a:r>
              <a:rPr lang="en-US" sz="2800" dirty="0">
                <a:solidFill>
                  <a:schemeClr val="accent6">
                    <a:lumMod val="50000"/>
                  </a:schemeClr>
                </a:solidFill>
                <a:latin typeface="Arial" panose="020B0604020202020204" pitchFamily="34" charset="0"/>
                <a:cs typeface="Arial" panose="020B0604020202020204" pitchFamily="34" charset="0"/>
              </a:rPr>
              <a:t>Specific suggestions for improvement or acknowledgements of good performance</a:t>
            </a:r>
          </a:p>
        </p:txBody>
      </p:sp>
    </p:spTree>
    <p:extLst>
      <p:ext uri="{BB962C8B-B14F-4D97-AF65-F5344CB8AC3E}">
        <p14:creationId xmlns:p14="http://schemas.microsoft.com/office/powerpoint/2010/main" val="1193845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5107-D387-8E42-AB5D-74E464183956}"/>
              </a:ext>
            </a:extLst>
          </p:cNvPr>
          <p:cNvSpPr>
            <a:spLocks noGrp="1"/>
          </p:cNvSpPr>
          <p:nvPr>
            <p:ph type="title"/>
          </p:nvPr>
        </p:nvSpPr>
        <p:spPr>
          <a:xfrm>
            <a:off x="95250" y="69276"/>
            <a:ext cx="7441531" cy="845600"/>
          </a:xfrm>
        </p:spPr>
        <p:txBody>
          <a:bodyPr/>
          <a:lstStyle/>
          <a:p>
            <a:pPr algn="l"/>
            <a:r>
              <a:rPr lang="en-US" dirty="0">
                <a:solidFill>
                  <a:schemeClr val="bg1"/>
                </a:solidFill>
              </a:rPr>
              <a:t>Performance Feedback Example</a:t>
            </a:r>
          </a:p>
        </p:txBody>
      </p:sp>
      <p:pic>
        <p:nvPicPr>
          <p:cNvPr id="5" name="Picture 4">
            <a:hlinkClick r:id="rId3" action="ppaction://hlinkfile"/>
            <a:extLst>
              <a:ext uri="{FF2B5EF4-FFF2-40B4-BE49-F238E27FC236}">
                <a16:creationId xmlns:a16="http://schemas.microsoft.com/office/drawing/2014/main" id="{EC25B2FD-05B5-F843-90A2-52708CD423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31722">
            <a:off x="9917485" y="2203344"/>
            <a:ext cx="2305072" cy="2948830"/>
          </a:xfrm>
          <a:prstGeom prst="rect">
            <a:avLst/>
          </a:prstGeom>
          <a:ln>
            <a:solidFill>
              <a:schemeClr val="accent6">
                <a:lumMod val="50000"/>
              </a:schemeClr>
            </a:solidFill>
          </a:ln>
          <a:effectLst/>
        </p:spPr>
      </p:pic>
      <p:pic>
        <p:nvPicPr>
          <p:cNvPr id="6" name="Picture 5">
            <a:extLst>
              <a:ext uri="{FF2B5EF4-FFF2-40B4-BE49-F238E27FC236}">
                <a16:creationId xmlns:a16="http://schemas.microsoft.com/office/drawing/2014/main" id="{64B26269-5774-AC40-A521-7CD99082BC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82437" y="5736587"/>
            <a:ext cx="1109563" cy="1089388"/>
          </a:xfrm>
          <a:prstGeom prst="ellipse">
            <a:avLst/>
          </a:prstGeom>
          <a:ln w="19050">
            <a:solidFill>
              <a:schemeClr val="accent2">
                <a:lumMod val="50000"/>
              </a:schemeClr>
            </a:solidFill>
          </a:ln>
        </p:spPr>
      </p:pic>
      <p:graphicFrame>
        <p:nvGraphicFramePr>
          <p:cNvPr id="4" name="Diagram 3">
            <a:extLst>
              <a:ext uri="{FF2B5EF4-FFF2-40B4-BE49-F238E27FC236}">
                <a16:creationId xmlns:a16="http://schemas.microsoft.com/office/drawing/2014/main" id="{D7503027-E0AE-DF41-900A-FD5D469F3463}"/>
              </a:ext>
            </a:extLst>
          </p:cNvPr>
          <p:cNvGraphicFramePr/>
          <p:nvPr/>
        </p:nvGraphicFramePr>
        <p:xfrm>
          <a:off x="215154" y="719666"/>
          <a:ext cx="9488948" cy="61383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91189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623A-6D84-C132-4ECF-1FEDF2AD880E}"/>
              </a:ext>
            </a:extLst>
          </p:cNvPr>
          <p:cNvSpPr>
            <a:spLocks noGrp="1"/>
          </p:cNvSpPr>
          <p:nvPr>
            <p:ph type="title"/>
          </p:nvPr>
        </p:nvSpPr>
        <p:spPr>
          <a:xfrm>
            <a:off x="513748" y="275814"/>
            <a:ext cx="9472934" cy="845600"/>
          </a:xfrm>
        </p:spPr>
        <p:txBody>
          <a:bodyPr/>
          <a:lstStyle/>
          <a:p>
            <a:pPr algn="l"/>
            <a:r>
              <a:rPr lang="en-US" dirty="0">
                <a:solidFill>
                  <a:schemeClr val="bg1"/>
                </a:solidFill>
              </a:rPr>
              <a:t>Align PBIS Practices to Evaluation Procedures</a:t>
            </a:r>
          </a:p>
        </p:txBody>
      </p:sp>
      <p:graphicFrame>
        <p:nvGraphicFramePr>
          <p:cNvPr id="3" name="Diagram 2">
            <a:extLst>
              <a:ext uri="{FF2B5EF4-FFF2-40B4-BE49-F238E27FC236}">
                <a16:creationId xmlns:a16="http://schemas.microsoft.com/office/drawing/2014/main" id="{D6228AD4-EEDF-36BD-55F7-5A235F6A1949}"/>
              </a:ext>
            </a:extLst>
          </p:cNvPr>
          <p:cNvGraphicFramePr/>
          <p:nvPr/>
        </p:nvGraphicFramePr>
        <p:xfrm>
          <a:off x="0" y="1202923"/>
          <a:ext cx="4751295" cy="546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2A51814E-8FE6-FD0E-7A1D-9144B6C56680}"/>
              </a:ext>
            </a:extLst>
          </p:cNvPr>
          <p:cNvGraphicFramePr/>
          <p:nvPr/>
        </p:nvGraphicFramePr>
        <p:xfrm>
          <a:off x="3693459" y="1680882"/>
          <a:ext cx="9120094" cy="34962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8004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dgm id="{82DF06FC-69E1-1A43-9581-29D0BA858C2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10F4447-B818-E645-9752-53F770592D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5CA3EF1C-1AC4-7A49-BAEA-05D5F6DAEE1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 </a:t>
            </a:r>
            <a:r>
              <a:rPr lang="en-US" sz="2400" dirty="0">
                <a:solidFill>
                  <a:schemeClr val="bg1"/>
                </a:solidFill>
                <a:latin typeface="Arial" panose="020B0604020202020204" pitchFamily="34" charset="0"/>
                <a:cs typeface="Arial" panose="020B0604020202020204" pitchFamily="34" charset="0"/>
              </a:rPr>
              <a:t>will be sent in January and June.  Attendance records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8</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52" name="Picture 51" descr="Qr code&#10;&#10;Description automatically generated">
            <a:extLst>
              <a:ext uri="{FF2B5EF4-FFF2-40B4-BE49-F238E27FC236}">
                <a16:creationId xmlns:a16="http://schemas.microsoft.com/office/drawing/2014/main" id="{1316EB0F-19CB-4485-053C-B8C1C7206D39}"/>
              </a:ext>
            </a:extLst>
          </p:cNvPr>
          <p:cNvPicPr>
            <a:picLocks noChangeAspect="1"/>
          </p:cNvPicPr>
          <p:nvPr/>
        </p:nvPicPr>
        <p:blipFill>
          <a:blip r:embed="rId3"/>
          <a:stretch>
            <a:fillRect/>
          </a:stretch>
        </p:blipFill>
        <p:spPr>
          <a:xfrm>
            <a:off x="574236" y="1662193"/>
            <a:ext cx="3756302" cy="3756302"/>
          </a:xfrm>
          <a:prstGeom prst="rect">
            <a:avLst/>
          </a:prstGeom>
          <a:ln>
            <a:noFill/>
          </a:ln>
          <a:effectLst>
            <a:softEdge rad="112500"/>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189F-8E09-24D0-5219-9A5F4AFBBA6B}"/>
              </a:ext>
            </a:extLst>
          </p:cNvPr>
          <p:cNvSpPr>
            <a:spLocks noGrp="1"/>
          </p:cNvSpPr>
          <p:nvPr>
            <p:ph type="title"/>
          </p:nvPr>
        </p:nvSpPr>
        <p:spPr/>
        <p:txBody>
          <a:bodyPr/>
          <a:lstStyle/>
          <a:p>
            <a:pPr algn="l"/>
            <a:r>
              <a:rPr lang="en-US" dirty="0" err="1">
                <a:solidFill>
                  <a:schemeClr val="bg1"/>
                </a:solidFill>
              </a:rPr>
              <a:t>NEPBIS.org</a:t>
            </a:r>
            <a:endParaRPr lang="en-US" dirty="0">
              <a:solidFill>
                <a:schemeClr val="bg1"/>
              </a:solidFill>
            </a:endParaRPr>
          </a:p>
        </p:txBody>
      </p:sp>
      <p:pic>
        <p:nvPicPr>
          <p:cNvPr id="4" name="Picture 3" descr="A screenshot of a computer&#10;&#10;Description automatically generated with low confidence">
            <a:extLst>
              <a:ext uri="{FF2B5EF4-FFF2-40B4-BE49-F238E27FC236}">
                <a16:creationId xmlns:a16="http://schemas.microsoft.com/office/drawing/2014/main" id="{DC41998E-2219-C478-51C5-6D0B4B0E26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433" y="1121414"/>
            <a:ext cx="9992025" cy="3365919"/>
          </a:xfrm>
          <a:prstGeom prst="rect">
            <a:avLst/>
          </a:prstGeom>
        </p:spPr>
      </p:pic>
      <p:pic>
        <p:nvPicPr>
          <p:cNvPr id="6" name="Picture 5" descr="Graphical user interface, text, application, chat or text message&#10;&#10;Description automatically generated">
            <a:extLst>
              <a:ext uri="{FF2B5EF4-FFF2-40B4-BE49-F238E27FC236}">
                <a16:creationId xmlns:a16="http://schemas.microsoft.com/office/drawing/2014/main" id="{FFD77B12-DBD1-7BDF-7C69-D116C3B012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37600" y="4206866"/>
            <a:ext cx="3454400" cy="2252134"/>
          </a:xfrm>
          <a:prstGeom prst="rect">
            <a:avLst/>
          </a:prstGeom>
        </p:spPr>
      </p:pic>
      <p:cxnSp>
        <p:nvCxnSpPr>
          <p:cNvPr id="8" name="Straight Arrow Connector 7">
            <a:extLst>
              <a:ext uri="{FF2B5EF4-FFF2-40B4-BE49-F238E27FC236}">
                <a16:creationId xmlns:a16="http://schemas.microsoft.com/office/drawing/2014/main" id="{46D1243C-F7B3-E6AD-4F96-9848DB343CE5}"/>
              </a:ext>
            </a:extLst>
          </p:cNvPr>
          <p:cNvCxnSpPr>
            <a:cxnSpLocks/>
          </p:cNvCxnSpPr>
          <p:nvPr/>
        </p:nvCxnSpPr>
        <p:spPr>
          <a:xfrm flipH="1">
            <a:off x="7477900" y="0"/>
            <a:ext cx="1823650" cy="1862667"/>
          </a:xfrm>
          <a:prstGeom prst="straightConnector1">
            <a:avLst/>
          </a:prstGeom>
          <a:ln w="139700">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2C3D1518-85D9-0461-D27C-F7736D619490}"/>
              </a:ext>
            </a:extLst>
          </p:cNvPr>
          <p:cNvSpPr txBox="1"/>
          <p:nvPr/>
        </p:nvSpPr>
        <p:spPr>
          <a:xfrm>
            <a:off x="5566836" y="1913486"/>
            <a:ext cx="2822889" cy="523220"/>
          </a:xfrm>
          <a:prstGeom prst="rect">
            <a:avLst/>
          </a:prstGeom>
          <a:solidFill>
            <a:schemeClr val="bg1"/>
          </a:solidFill>
        </p:spPr>
        <p:txBody>
          <a:bodyPr wrap="none" rtlCol="0">
            <a:spAutoFit/>
          </a:bodyPr>
          <a:lstStyle/>
          <a:p>
            <a:r>
              <a:rPr lang="en-US" sz="2800" b="1" dirty="0">
                <a:solidFill>
                  <a:schemeClr val="accent5">
                    <a:lumMod val="75000"/>
                  </a:schemeClr>
                </a:solidFill>
              </a:rPr>
              <a:t>CLASSROOM PBIS</a:t>
            </a:r>
          </a:p>
        </p:txBody>
      </p:sp>
      <p:sp>
        <p:nvSpPr>
          <p:cNvPr id="12" name="TextBox 11">
            <a:extLst>
              <a:ext uri="{FF2B5EF4-FFF2-40B4-BE49-F238E27FC236}">
                <a16:creationId xmlns:a16="http://schemas.microsoft.com/office/drawing/2014/main" id="{33E686A4-A0E5-078B-0A6B-13A374943BEF}"/>
              </a:ext>
            </a:extLst>
          </p:cNvPr>
          <p:cNvSpPr txBox="1"/>
          <p:nvPr/>
        </p:nvSpPr>
        <p:spPr>
          <a:xfrm>
            <a:off x="8389725" y="5681972"/>
            <a:ext cx="2729593" cy="830997"/>
          </a:xfrm>
          <a:prstGeom prst="rect">
            <a:avLst/>
          </a:prstGeom>
          <a:solidFill>
            <a:schemeClr val="bg1"/>
          </a:solidFill>
          <a:ln>
            <a:solidFill>
              <a:schemeClr val="accent5">
                <a:lumMod val="50000"/>
              </a:schemeClr>
            </a:solidFill>
          </a:ln>
        </p:spPr>
        <p:txBody>
          <a:bodyPr wrap="none" rtlCol="0">
            <a:spAutoFit/>
          </a:bodyPr>
          <a:lstStyle/>
          <a:p>
            <a:pPr algn="ctr"/>
            <a:r>
              <a:rPr lang="en-US" sz="2800" dirty="0">
                <a:solidFill>
                  <a:schemeClr val="accent6"/>
                </a:solidFill>
              </a:rPr>
              <a:t>Educator Support</a:t>
            </a:r>
          </a:p>
          <a:p>
            <a:pPr algn="ctr"/>
            <a:r>
              <a:rPr lang="en-US" sz="2000" dirty="0">
                <a:solidFill>
                  <a:schemeClr val="accent6"/>
                </a:solidFill>
              </a:rPr>
              <a:t>CLICK HERE</a:t>
            </a:r>
          </a:p>
        </p:txBody>
      </p:sp>
      <p:sp>
        <p:nvSpPr>
          <p:cNvPr id="13" name="TextBox 12">
            <a:extLst>
              <a:ext uri="{FF2B5EF4-FFF2-40B4-BE49-F238E27FC236}">
                <a16:creationId xmlns:a16="http://schemas.microsoft.com/office/drawing/2014/main" id="{FC7935B2-9E69-175B-8421-D5577C56F573}"/>
              </a:ext>
            </a:extLst>
          </p:cNvPr>
          <p:cNvSpPr txBox="1"/>
          <p:nvPr/>
        </p:nvSpPr>
        <p:spPr>
          <a:xfrm>
            <a:off x="863600" y="4978399"/>
            <a:ext cx="4703236"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a:t>Provides links to more information about systems to support educators!</a:t>
            </a:r>
          </a:p>
        </p:txBody>
      </p:sp>
    </p:spTree>
    <p:extLst>
      <p:ext uri="{BB962C8B-B14F-4D97-AF65-F5344CB8AC3E}">
        <p14:creationId xmlns:p14="http://schemas.microsoft.com/office/powerpoint/2010/main" val="1218312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59807-F886-BD41-BD24-D40FCFC61E92}"/>
              </a:ext>
            </a:extLst>
          </p:cNvPr>
          <p:cNvSpPr>
            <a:spLocks noGrp="1"/>
          </p:cNvSpPr>
          <p:nvPr>
            <p:ph type="title"/>
          </p:nvPr>
        </p:nvSpPr>
        <p:spPr>
          <a:xfrm>
            <a:off x="170848" y="180564"/>
            <a:ext cx="10859102" cy="845600"/>
          </a:xfrm>
        </p:spPr>
        <p:txBody>
          <a:bodyPr/>
          <a:lstStyle/>
          <a:p>
            <a:pPr algn="l"/>
            <a:r>
              <a:rPr lang="en-US" dirty="0">
                <a:solidFill>
                  <a:schemeClr val="bg1"/>
                </a:solidFill>
              </a:rPr>
              <a:t>Embedded and Ongoing Professional Development</a:t>
            </a:r>
          </a:p>
        </p:txBody>
      </p:sp>
      <p:graphicFrame>
        <p:nvGraphicFramePr>
          <p:cNvPr id="5" name="Content Placeholder 4"/>
          <p:cNvGraphicFramePr>
            <a:graphicFrameLocks noGrp="1"/>
          </p:cNvGraphicFramePr>
          <p:nvPr>
            <p:ph idx="4294967295"/>
          </p:nvPr>
        </p:nvGraphicFramePr>
        <p:xfrm>
          <a:off x="322755" y="1299984"/>
          <a:ext cx="10555288"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Wave 1">
            <a:extLst>
              <a:ext uri="{FF2B5EF4-FFF2-40B4-BE49-F238E27FC236}">
                <a16:creationId xmlns:a16="http://schemas.microsoft.com/office/drawing/2014/main" id="{4A4A82F0-E991-374F-A2F6-81E68DDE57C8}"/>
              </a:ext>
            </a:extLst>
          </p:cNvPr>
          <p:cNvSpPr/>
          <p:nvPr/>
        </p:nvSpPr>
        <p:spPr>
          <a:xfrm>
            <a:off x="0" y="5161280"/>
            <a:ext cx="12192000" cy="1696720"/>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i="1" dirty="0"/>
              <a:t>We need to provide staff with universal training and support for </a:t>
            </a:r>
            <a:r>
              <a:rPr lang="en-US" sz="2800" b="1" i="1" dirty="0"/>
              <a:t>all</a:t>
            </a:r>
            <a:r>
              <a:rPr lang="en-US" sz="2800" i="1" dirty="0"/>
              <a:t> components of the PBIS framework if we want them to implement!</a:t>
            </a:r>
          </a:p>
        </p:txBody>
      </p:sp>
    </p:spTree>
    <p:extLst>
      <p:ext uri="{BB962C8B-B14F-4D97-AF65-F5344CB8AC3E}">
        <p14:creationId xmlns:p14="http://schemas.microsoft.com/office/powerpoint/2010/main" val="1687096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8F93-0DC9-D343-855C-AB9D4A1C640B}"/>
              </a:ext>
            </a:extLst>
          </p:cNvPr>
          <p:cNvSpPr>
            <a:spLocks noGrp="1"/>
          </p:cNvSpPr>
          <p:nvPr>
            <p:ph type="title"/>
          </p:nvPr>
        </p:nvSpPr>
        <p:spPr/>
        <p:txBody>
          <a:bodyPr/>
          <a:lstStyle/>
          <a:p>
            <a:pPr algn="l"/>
            <a:r>
              <a:rPr lang="en-US" dirty="0">
                <a:solidFill>
                  <a:schemeClr val="bg1"/>
                </a:solidFill>
              </a:rPr>
              <a:t>Professional Development Planning</a:t>
            </a:r>
          </a:p>
        </p:txBody>
      </p:sp>
      <p:graphicFrame>
        <p:nvGraphicFramePr>
          <p:cNvPr id="3" name="Table 3">
            <a:extLst>
              <a:ext uri="{FF2B5EF4-FFF2-40B4-BE49-F238E27FC236}">
                <a16:creationId xmlns:a16="http://schemas.microsoft.com/office/drawing/2014/main" id="{A1881469-CF6D-3C45-8627-C657A68C1B3C}"/>
              </a:ext>
            </a:extLst>
          </p:cNvPr>
          <p:cNvGraphicFramePr>
            <a:graphicFrameLocks noGrp="1"/>
          </p:cNvGraphicFramePr>
          <p:nvPr>
            <p:extLst>
              <p:ext uri="{D42A27DB-BD31-4B8C-83A1-F6EECF244321}">
                <p14:modId xmlns:p14="http://schemas.microsoft.com/office/powerpoint/2010/main" val="16555095"/>
              </p:ext>
            </p:extLst>
          </p:nvPr>
        </p:nvGraphicFramePr>
        <p:xfrm>
          <a:off x="343568" y="1769605"/>
          <a:ext cx="11190570" cy="2682432"/>
        </p:xfrm>
        <a:graphic>
          <a:graphicData uri="http://schemas.openxmlformats.org/drawingml/2006/table">
            <a:tbl>
              <a:tblPr firstRow="1" bandRow="1">
                <a:tableStyleId>{6E25E649-3F16-4E02-A733-19D2CDBF48F0}</a:tableStyleId>
              </a:tblPr>
              <a:tblGrid>
                <a:gridCol w="2061812">
                  <a:extLst>
                    <a:ext uri="{9D8B030D-6E8A-4147-A177-3AD203B41FA5}">
                      <a16:colId xmlns:a16="http://schemas.microsoft.com/office/drawing/2014/main" val="604567701"/>
                    </a:ext>
                  </a:extLst>
                </a:gridCol>
                <a:gridCol w="2103120">
                  <a:extLst>
                    <a:ext uri="{9D8B030D-6E8A-4147-A177-3AD203B41FA5}">
                      <a16:colId xmlns:a16="http://schemas.microsoft.com/office/drawing/2014/main" val="24823054"/>
                    </a:ext>
                  </a:extLst>
                </a:gridCol>
                <a:gridCol w="1511300">
                  <a:extLst>
                    <a:ext uri="{9D8B030D-6E8A-4147-A177-3AD203B41FA5}">
                      <a16:colId xmlns:a16="http://schemas.microsoft.com/office/drawing/2014/main" val="3130426627"/>
                    </a:ext>
                  </a:extLst>
                </a:gridCol>
                <a:gridCol w="2514600">
                  <a:extLst>
                    <a:ext uri="{9D8B030D-6E8A-4147-A177-3AD203B41FA5}">
                      <a16:colId xmlns:a16="http://schemas.microsoft.com/office/drawing/2014/main" val="755354312"/>
                    </a:ext>
                  </a:extLst>
                </a:gridCol>
                <a:gridCol w="2999738">
                  <a:extLst>
                    <a:ext uri="{9D8B030D-6E8A-4147-A177-3AD203B41FA5}">
                      <a16:colId xmlns:a16="http://schemas.microsoft.com/office/drawing/2014/main" val="2725350493"/>
                    </a:ext>
                  </a:extLst>
                </a:gridCol>
              </a:tblGrid>
              <a:tr h="370840">
                <a:tc>
                  <a:txBody>
                    <a:bodyPr/>
                    <a:lstStyle/>
                    <a:p>
                      <a:r>
                        <a:rPr lang="en-US" sz="2400" b="1" dirty="0"/>
                        <a:t>What content?</a:t>
                      </a:r>
                    </a:p>
                  </a:txBody>
                  <a:tcPr/>
                </a:tc>
                <a:tc>
                  <a:txBody>
                    <a:bodyPr/>
                    <a:lstStyle/>
                    <a:p>
                      <a:r>
                        <a:rPr lang="en-US" sz="2400" b="1" dirty="0"/>
                        <a:t>When will it be explicitly taught?</a:t>
                      </a:r>
                    </a:p>
                  </a:txBody>
                  <a:tcPr/>
                </a:tc>
                <a:tc>
                  <a:txBody>
                    <a:bodyPr/>
                    <a:lstStyle/>
                    <a:p>
                      <a:r>
                        <a:rPr lang="en-US" sz="2400" b="1" dirty="0"/>
                        <a:t>By who?</a:t>
                      </a:r>
                    </a:p>
                  </a:txBody>
                  <a:tcPr/>
                </a:tc>
                <a:tc>
                  <a:txBody>
                    <a:bodyPr/>
                    <a:lstStyle/>
                    <a:p>
                      <a:r>
                        <a:rPr lang="en-US" sz="2400" b="1" dirty="0"/>
                        <a:t>How will prompting and coaching occur?</a:t>
                      </a:r>
                    </a:p>
                  </a:txBody>
                  <a:tcPr/>
                </a:tc>
                <a:tc>
                  <a:txBody>
                    <a:bodyPr/>
                    <a:lstStyle/>
                    <a:p>
                      <a:r>
                        <a:rPr lang="en-US" sz="2400" b="1" dirty="0"/>
                        <a:t>How will staff be provided performance feedback?</a:t>
                      </a:r>
                    </a:p>
                  </a:txBody>
                  <a:tcPr/>
                </a:tc>
                <a:extLst>
                  <a:ext uri="{0D108BD9-81ED-4DB2-BD59-A6C34878D82A}">
                    <a16:rowId xmlns:a16="http://schemas.microsoft.com/office/drawing/2014/main" val="346364817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4521229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9351138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19035420"/>
                  </a:ext>
                </a:extLst>
              </a:tr>
            </a:tbl>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E5BC25F9-7843-2946-909C-EE076ECD4CC5}"/>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457932" y="4146787"/>
            <a:ext cx="2590787" cy="2590787"/>
          </a:xfrm>
          <a:prstGeom prst="rect">
            <a:avLst/>
          </a:prstGeom>
        </p:spPr>
      </p:pic>
    </p:spTree>
    <p:extLst>
      <p:ext uri="{BB962C8B-B14F-4D97-AF65-F5344CB8AC3E}">
        <p14:creationId xmlns:p14="http://schemas.microsoft.com/office/powerpoint/2010/main" val="2781756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85DC-E45E-FC4D-9480-7893705EC00D}"/>
              </a:ext>
            </a:extLst>
          </p:cNvPr>
          <p:cNvSpPr>
            <a:spLocks noGrp="1"/>
          </p:cNvSpPr>
          <p:nvPr>
            <p:ph type="title"/>
          </p:nvPr>
        </p:nvSpPr>
        <p:spPr>
          <a:xfrm>
            <a:off x="261300" y="284583"/>
            <a:ext cx="10000300" cy="845600"/>
          </a:xfrm>
        </p:spPr>
        <p:txBody>
          <a:bodyPr/>
          <a:lstStyle/>
          <a:p>
            <a:r>
              <a:rPr lang="en-US" dirty="0">
                <a:latin typeface="Arial" pitchFamily="-1" charset="0"/>
                <a:ea typeface="ＭＳ Ｐゴシック" pitchFamily="-108" charset="-128"/>
              </a:rPr>
              <a:t>Guidelines for Embedded and Ongoing Professional Development</a:t>
            </a:r>
            <a:br>
              <a:rPr lang="en-US" dirty="0">
                <a:latin typeface="Arial" pitchFamily="-1" charset="0"/>
                <a:ea typeface="ＭＳ Ｐゴシック" pitchFamily="-108" charset="-128"/>
              </a:rPr>
            </a:br>
            <a:endParaRPr lang="en-US" dirty="0"/>
          </a:p>
        </p:txBody>
      </p:sp>
      <p:sp>
        <p:nvSpPr>
          <p:cNvPr id="3" name="Content Placeholder 2"/>
          <p:cNvSpPr>
            <a:spLocks noGrp="1"/>
          </p:cNvSpPr>
          <p:nvPr>
            <p:ph idx="4294967295"/>
          </p:nvPr>
        </p:nvSpPr>
        <p:spPr>
          <a:xfrm>
            <a:off x="1676037" y="1674585"/>
            <a:ext cx="8806906" cy="4448629"/>
          </a:xfrm>
        </p:spPr>
        <p:style>
          <a:lnRef idx="2">
            <a:schemeClr val="accent2"/>
          </a:lnRef>
          <a:fillRef idx="1">
            <a:schemeClr val="lt1"/>
          </a:fillRef>
          <a:effectRef idx="0">
            <a:schemeClr val="accent2"/>
          </a:effectRef>
          <a:fontRef idx="minor">
            <a:schemeClr val="dk1"/>
          </a:fontRef>
        </p:style>
        <p:txBody>
          <a:bodyPr/>
          <a:lstStyle/>
          <a:p>
            <a:pPr lvl="0">
              <a:spcAft>
                <a:spcPts val="1200"/>
              </a:spcAft>
              <a:buClr>
                <a:schemeClr val="accent5"/>
              </a:buClr>
              <a:buSzPct val="100000"/>
              <a:buFont typeface="Arial" panose="020B0604020202020204" pitchFamily="34" charset="0"/>
              <a:buChar char="•"/>
            </a:pPr>
            <a:endParaRPr lang="en-US" sz="2800" dirty="0">
              <a:solidFill>
                <a:schemeClr val="accent6">
                  <a:lumMod val="50000"/>
                </a:schemeClr>
              </a:solidFill>
              <a:latin typeface="Arial" panose="020B0604020202020204" pitchFamily="34" charset="0"/>
              <a:cs typeface="Arial" panose="020B0604020202020204" pitchFamily="34" charset="0"/>
            </a:endParaRPr>
          </a:p>
          <a:p>
            <a:pPr lvl="0">
              <a:spcAft>
                <a:spcPts val="1200"/>
              </a:spcAft>
              <a:buClr>
                <a:schemeClr val="accent5"/>
              </a:buClr>
              <a:buSzPct val="1000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Ensure PD includes explicit training, performance feedback and ongoing coaching</a:t>
            </a:r>
          </a:p>
          <a:p>
            <a:pPr lvl="0">
              <a:spcAft>
                <a:spcPts val="1200"/>
              </a:spcAft>
              <a:buClr>
                <a:schemeClr val="accent5"/>
              </a:buClr>
              <a:buSzPct val="1000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Develop a PBIS PD Calendar and routines (e.g. 15 minutes of every staff meeting, 1 hour of early release days)</a:t>
            </a:r>
          </a:p>
          <a:p>
            <a:pPr lvl="0">
              <a:spcAft>
                <a:spcPts val="1200"/>
              </a:spcAft>
              <a:buClr>
                <a:schemeClr val="accent5"/>
              </a:buClr>
              <a:buSzPct val="100000"/>
              <a:buFont typeface="Arial" panose="020B0604020202020204" pitchFamily="34" charset="0"/>
              <a:buChar char="•"/>
            </a:pPr>
            <a:r>
              <a:rPr lang="en-US" sz="2800" dirty="0">
                <a:solidFill>
                  <a:schemeClr val="accent6">
                    <a:lumMod val="50000"/>
                  </a:schemeClr>
                </a:solidFill>
                <a:latin typeface="Arial" panose="020B0604020202020204" pitchFamily="34" charset="0"/>
                <a:cs typeface="Arial" panose="020B0604020202020204" pitchFamily="34" charset="0"/>
              </a:rPr>
              <a:t>Align staff evaluation procedures with expected practices where possible</a:t>
            </a:r>
          </a:p>
          <a:p>
            <a:pPr>
              <a:spcAft>
                <a:spcPts val="1200"/>
              </a:spcAft>
              <a:buClr>
                <a:schemeClr val="accent5"/>
              </a:buClr>
              <a:buSzPct val="100000"/>
              <a:buFont typeface="Arial" panose="020B0604020202020204" pitchFamily="34" charset="0"/>
              <a:buChar char="•"/>
            </a:pPr>
            <a:endParaRPr lang="en-US" sz="2800" dirty="0">
              <a:solidFill>
                <a:schemeClr val="accent6">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8D8CF1B-5204-824C-A0FB-847A290A82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08495" y="5888504"/>
            <a:ext cx="1045880" cy="969496"/>
          </a:xfrm>
          <a:prstGeom prst="ellipse">
            <a:avLst/>
          </a:prstGeom>
          <a:ln w="19050">
            <a:solidFill>
              <a:schemeClr val="accent2">
                <a:lumMod val="50000"/>
              </a:schemeClr>
            </a:solidFill>
          </a:ln>
        </p:spPr>
      </p:pic>
    </p:spTree>
    <p:extLst>
      <p:ext uri="{BB962C8B-B14F-4D97-AF65-F5344CB8AC3E}">
        <p14:creationId xmlns:p14="http://schemas.microsoft.com/office/powerpoint/2010/main" val="2291485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a:xfrm>
            <a:off x="341400" y="318970"/>
            <a:ext cx="10988191" cy="845600"/>
          </a:xfrm>
          <a:noFill/>
        </p:spPr>
        <p:txBody>
          <a:bodyPr/>
          <a:lstStyle/>
          <a:p>
            <a:pPr eaLnBrk="1" hangingPunct="1"/>
            <a:r>
              <a:rPr lang="en-US" sz="3600" dirty="0">
                <a:solidFill>
                  <a:schemeClr val="bg1"/>
                </a:solidFill>
              </a:rPr>
              <a:t>ACTIVITY: Developing a System of Embedded and Ongoing Professional Development</a:t>
            </a:r>
            <a:endParaRPr lang="en-US" sz="3600" i="1" dirty="0">
              <a:solidFill>
                <a:schemeClr val="bg1"/>
              </a:solidFill>
            </a:endParaRPr>
          </a:p>
        </p:txBody>
      </p:sp>
      <p:sp>
        <p:nvSpPr>
          <p:cNvPr id="139268" name="Rectangle 3"/>
          <p:cNvSpPr>
            <a:spLocks noGrp="1" noChangeArrowheads="1"/>
          </p:cNvSpPr>
          <p:nvPr>
            <p:ph type="body" idx="4294967295"/>
          </p:nvPr>
        </p:nvSpPr>
        <p:spPr>
          <a:xfrm>
            <a:off x="397465" y="1823549"/>
            <a:ext cx="7408863" cy="3927306"/>
          </a:xfrm>
          <a:solidFill>
            <a:srgbClr val="FFFFFF"/>
          </a:solidFill>
        </p:spPr>
        <p:txBody>
          <a:bodyPr/>
          <a:lstStyle/>
          <a:p>
            <a:pPr marL="139700" indent="0" eaLnBrk="1" hangingPunct="1">
              <a:lnSpc>
                <a:spcPct val="90000"/>
              </a:lnSpc>
              <a:buNone/>
            </a:pPr>
            <a:r>
              <a:rPr lang="en-US" sz="2400" dirty="0">
                <a:solidFill>
                  <a:schemeClr val="bg2">
                    <a:lumMod val="50000"/>
                  </a:schemeClr>
                </a:solidFill>
                <a:latin typeface="+mj-lt"/>
              </a:rPr>
              <a:t>Consider how you will provide embedded and ongoing professional development to staff that includes:</a:t>
            </a:r>
          </a:p>
          <a:p>
            <a:pPr marL="139700" indent="0" eaLnBrk="1" hangingPunct="1">
              <a:lnSpc>
                <a:spcPct val="90000"/>
              </a:lnSpc>
              <a:buNone/>
            </a:pPr>
            <a:endParaRPr lang="en-US" sz="2400" dirty="0">
              <a:solidFill>
                <a:schemeClr val="bg2">
                  <a:lumMod val="50000"/>
                </a:schemeClr>
              </a:solidFill>
              <a:latin typeface="+mj-lt"/>
            </a:endParaRPr>
          </a:p>
          <a:p>
            <a:pPr>
              <a:lnSpc>
                <a:spcPct val="90000"/>
              </a:lnSpc>
              <a:buClr>
                <a:srgbClr val="009FB5"/>
              </a:buClr>
            </a:pPr>
            <a:r>
              <a:rPr lang="en-US" sz="2400" dirty="0">
                <a:solidFill>
                  <a:schemeClr val="bg2">
                    <a:lumMod val="50000"/>
                  </a:schemeClr>
                </a:solidFill>
                <a:latin typeface="+mj-lt"/>
              </a:rPr>
              <a:t>Explicit training</a:t>
            </a:r>
          </a:p>
          <a:p>
            <a:pPr>
              <a:lnSpc>
                <a:spcPct val="90000"/>
              </a:lnSpc>
              <a:buClr>
                <a:srgbClr val="009FB5"/>
              </a:buClr>
            </a:pPr>
            <a:r>
              <a:rPr lang="en-US" sz="2400" dirty="0">
                <a:solidFill>
                  <a:schemeClr val="bg2">
                    <a:lumMod val="50000"/>
                  </a:schemeClr>
                </a:solidFill>
                <a:latin typeface="+mj-lt"/>
              </a:rPr>
              <a:t>Coaching/prompting</a:t>
            </a:r>
          </a:p>
          <a:p>
            <a:pPr>
              <a:lnSpc>
                <a:spcPct val="90000"/>
              </a:lnSpc>
              <a:buClr>
                <a:srgbClr val="009FB5"/>
              </a:buClr>
            </a:pPr>
            <a:r>
              <a:rPr lang="en-US" sz="2400" dirty="0">
                <a:solidFill>
                  <a:schemeClr val="bg2">
                    <a:lumMod val="50000"/>
                  </a:schemeClr>
                </a:solidFill>
                <a:latin typeface="+mj-lt"/>
              </a:rPr>
              <a:t>Performance feedback</a:t>
            </a:r>
          </a:p>
          <a:p>
            <a:pPr>
              <a:lnSpc>
                <a:spcPct val="90000"/>
              </a:lnSpc>
              <a:buClr>
                <a:srgbClr val="009FB5"/>
              </a:buClr>
            </a:pPr>
            <a:endParaRPr lang="en-US" sz="1100" dirty="0">
              <a:solidFill>
                <a:schemeClr val="bg2">
                  <a:lumMod val="50000"/>
                </a:schemeClr>
              </a:solidFill>
              <a:latin typeface="+mj-lt"/>
            </a:endParaRPr>
          </a:p>
          <a:p>
            <a:pPr marL="0" indent="0">
              <a:buClr>
                <a:schemeClr val="accent5"/>
              </a:buClr>
              <a:buNone/>
            </a:pPr>
            <a:r>
              <a:rPr lang="en-US" sz="2400" dirty="0">
                <a:solidFill>
                  <a:schemeClr val="bg2">
                    <a:lumMod val="50000"/>
                  </a:schemeClr>
                </a:solidFill>
                <a:latin typeface="Calibri" panose="020F0502020204030204" pitchFamily="34" charset="0"/>
                <a:cs typeface="Calibri" panose="020F0502020204030204" pitchFamily="34" charset="0"/>
              </a:rPr>
              <a:t>Add items to your Action Plan as necessary.</a:t>
            </a:r>
            <a:endParaRPr lang="en-US" sz="1600" dirty="0">
              <a:solidFill>
                <a:schemeClr val="bg2">
                  <a:lumMod val="50000"/>
                </a:schemeClr>
              </a:solidFill>
              <a:latin typeface="Calibri" panose="020F0502020204030204" pitchFamily="34" charset="0"/>
              <a:cs typeface="Calibri" panose="020F0502020204030204" pitchFamily="34" charset="0"/>
            </a:endParaRPr>
          </a:p>
          <a:p>
            <a:pPr marL="0" indent="0">
              <a:buClr>
                <a:schemeClr val="accent5"/>
              </a:buClr>
              <a:buNone/>
            </a:pPr>
            <a:endParaRPr lang="en-US" sz="1100" dirty="0">
              <a:solidFill>
                <a:schemeClr val="bg2">
                  <a:lumMod val="50000"/>
                </a:schemeClr>
              </a:solidFill>
              <a:latin typeface="Calibri" panose="020F0502020204030204" pitchFamily="34" charset="0"/>
              <a:cs typeface="Calibri" panose="020F0502020204030204" pitchFamily="34" charset="0"/>
            </a:endParaRPr>
          </a:p>
          <a:p>
            <a:pPr marL="0" indent="0">
              <a:buClr>
                <a:schemeClr val="accent5"/>
              </a:buClr>
              <a:buNone/>
            </a:pPr>
            <a:r>
              <a:rPr lang="en-US" sz="2400" dirty="0">
                <a:solidFill>
                  <a:schemeClr val="bg2">
                    <a:lumMod val="50000"/>
                  </a:schemeClr>
                </a:solidFill>
                <a:latin typeface="Calibri" panose="020F0502020204030204" pitchFamily="34" charset="0"/>
                <a:cs typeface="Calibri" panose="020F0502020204030204" pitchFamily="34" charset="0"/>
              </a:rPr>
              <a:t>Be ready to present 2-3 “big ideas” from your discussion.</a:t>
            </a:r>
          </a:p>
          <a:p>
            <a:pPr marL="139700" indent="0">
              <a:lnSpc>
                <a:spcPct val="90000"/>
              </a:lnSpc>
              <a:buClr>
                <a:srgbClr val="009FB5"/>
              </a:buClr>
              <a:buNone/>
            </a:pPr>
            <a:endParaRPr lang="en-US" sz="2400" dirty="0">
              <a:solidFill>
                <a:schemeClr val="bg2">
                  <a:lumMod val="50000"/>
                </a:schemeClr>
              </a:solidFill>
              <a:latin typeface="+mj-lt"/>
            </a:endParaRPr>
          </a:p>
        </p:txBody>
      </p:sp>
      <p:pic>
        <p:nvPicPr>
          <p:cNvPr id="3" name="Picture 2">
            <a:extLst>
              <a:ext uri="{FF2B5EF4-FFF2-40B4-BE49-F238E27FC236}">
                <a16:creationId xmlns:a16="http://schemas.microsoft.com/office/drawing/2014/main" id="{D54F573F-7058-9743-BC1B-8D0C080D7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2161" y="2886631"/>
            <a:ext cx="5664200" cy="1410041"/>
          </a:xfrm>
          <a:prstGeom prst="rect">
            <a:avLst/>
          </a:prstGeom>
        </p:spPr>
      </p:pic>
      <p:pic>
        <p:nvPicPr>
          <p:cNvPr id="8" name="Picture 7">
            <a:extLst>
              <a:ext uri="{FF2B5EF4-FFF2-40B4-BE49-F238E27FC236}">
                <a16:creationId xmlns:a16="http://schemas.microsoft.com/office/drawing/2014/main" id="{A78671F3-C1F6-3E4C-8BB9-1AE96BA3A3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329592" y="6018734"/>
            <a:ext cx="798074" cy="769229"/>
          </a:xfrm>
          <a:prstGeom prst="ellipse">
            <a:avLst/>
          </a:prstGeom>
          <a:ln w="19050">
            <a:solidFill>
              <a:schemeClr val="accent2">
                <a:lumMod val="50000"/>
              </a:schemeClr>
            </a:solidFill>
          </a:ln>
        </p:spPr>
      </p:pic>
      <p:grpSp>
        <p:nvGrpSpPr>
          <p:cNvPr id="9" name="Google Shape;6077;p67">
            <a:extLst>
              <a:ext uri="{FF2B5EF4-FFF2-40B4-BE49-F238E27FC236}">
                <a16:creationId xmlns:a16="http://schemas.microsoft.com/office/drawing/2014/main" id="{88D9613D-0AC2-4D45-A54A-18E271F938CD}"/>
              </a:ext>
            </a:extLst>
          </p:cNvPr>
          <p:cNvGrpSpPr/>
          <p:nvPr/>
        </p:nvGrpSpPr>
        <p:grpSpPr>
          <a:xfrm>
            <a:off x="8462031" y="6017736"/>
            <a:ext cx="798074" cy="770227"/>
            <a:chOff x="5873617" y="2309901"/>
            <a:chExt cx="345720" cy="345720"/>
          </a:xfrm>
        </p:grpSpPr>
        <p:sp>
          <p:nvSpPr>
            <p:cNvPr id="11" name="Google Shape;6078;p67">
              <a:extLst>
                <a:ext uri="{FF2B5EF4-FFF2-40B4-BE49-F238E27FC236}">
                  <a16:creationId xmlns:a16="http://schemas.microsoft.com/office/drawing/2014/main" id="{3C30E036-BF6C-C540-B4F4-D74C96949969}"/>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2" name="Google Shape;6079;p67">
              <a:extLst>
                <a:ext uri="{FF2B5EF4-FFF2-40B4-BE49-F238E27FC236}">
                  <a16:creationId xmlns:a16="http://schemas.microsoft.com/office/drawing/2014/main" id="{8E58AA86-6953-5445-8767-C77C3D9034B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3" name="Google Shape;6080;p67">
              <a:extLst>
                <a:ext uri="{FF2B5EF4-FFF2-40B4-BE49-F238E27FC236}">
                  <a16:creationId xmlns:a16="http://schemas.microsoft.com/office/drawing/2014/main" id="{7404DCF9-71FB-554A-824E-1661505F5AA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4" name="Google Shape;6081;p67">
              <a:extLst>
                <a:ext uri="{FF2B5EF4-FFF2-40B4-BE49-F238E27FC236}">
                  <a16:creationId xmlns:a16="http://schemas.microsoft.com/office/drawing/2014/main" id="{7E480EE7-2B0A-EC4C-BABC-7364F1D7A19F}"/>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5" name="Google Shape;6082;p67">
              <a:extLst>
                <a:ext uri="{FF2B5EF4-FFF2-40B4-BE49-F238E27FC236}">
                  <a16:creationId xmlns:a16="http://schemas.microsoft.com/office/drawing/2014/main" id="{EFEE8A82-05EC-EB4A-AABE-AC2342E69CB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6" name="Google Shape;6083;p67">
              <a:extLst>
                <a:ext uri="{FF2B5EF4-FFF2-40B4-BE49-F238E27FC236}">
                  <a16:creationId xmlns:a16="http://schemas.microsoft.com/office/drawing/2014/main" id="{7F1226C4-BE9D-F145-AB07-B33BE4D4F870}"/>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7" name="Google Shape;6084;p67">
              <a:extLst>
                <a:ext uri="{FF2B5EF4-FFF2-40B4-BE49-F238E27FC236}">
                  <a16:creationId xmlns:a16="http://schemas.microsoft.com/office/drawing/2014/main" id="{B14234C5-5841-B440-B11C-57B393B5235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8" name="Google Shape;6085;p67">
              <a:extLst>
                <a:ext uri="{FF2B5EF4-FFF2-40B4-BE49-F238E27FC236}">
                  <a16:creationId xmlns:a16="http://schemas.microsoft.com/office/drawing/2014/main" id="{F0B6D54F-36D2-9E4A-BE84-D3DF66260DE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19" name="Google Shape;6086;p67">
              <a:extLst>
                <a:ext uri="{FF2B5EF4-FFF2-40B4-BE49-F238E27FC236}">
                  <a16:creationId xmlns:a16="http://schemas.microsoft.com/office/drawing/2014/main" id="{2EE01DCC-9D60-114B-8E20-826A63C0463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0" name="Google Shape;6087;p67">
              <a:extLst>
                <a:ext uri="{FF2B5EF4-FFF2-40B4-BE49-F238E27FC236}">
                  <a16:creationId xmlns:a16="http://schemas.microsoft.com/office/drawing/2014/main" id="{887442E5-8C7E-FE40-8ECD-3262506BA539}"/>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1" name="Google Shape;6088;p67">
              <a:extLst>
                <a:ext uri="{FF2B5EF4-FFF2-40B4-BE49-F238E27FC236}">
                  <a16:creationId xmlns:a16="http://schemas.microsoft.com/office/drawing/2014/main" id="{CD632537-A67C-BA40-8550-0F5563BE4718}"/>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2" name="Google Shape;6089;p67">
              <a:extLst>
                <a:ext uri="{FF2B5EF4-FFF2-40B4-BE49-F238E27FC236}">
                  <a16:creationId xmlns:a16="http://schemas.microsoft.com/office/drawing/2014/main" id="{7C71ACC9-E15E-9845-8F85-0A5C38E7ACA6}"/>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3" name="Google Shape;6090;p67">
              <a:extLst>
                <a:ext uri="{FF2B5EF4-FFF2-40B4-BE49-F238E27FC236}">
                  <a16:creationId xmlns:a16="http://schemas.microsoft.com/office/drawing/2014/main" id="{9BD36401-5B8B-0E44-956F-A07FDB094EF0}"/>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4" name="Google Shape;6091;p67">
              <a:extLst>
                <a:ext uri="{FF2B5EF4-FFF2-40B4-BE49-F238E27FC236}">
                  <a16:creationId xmlns:a16="http://schemas.microsoft.com/office/drawing/2014/main" id="{5BBD3021-22BF-0842-BC5A-80D1A742CFEF}"/>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5" name="Google Shape;6092;p67">
              <a:extLst>
                <a:ext uri="{FF2B5EF4-FFF2-40B4-BE49-F238E27FC236}">
                  <a16:creationId xmlns:a16="http://schemas.microsoft.com/office/drawing/2014/main" id="{2D38B997-45DC-2C48-8BF3-CD1FD22E1C7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6" name="Google Shape;6093;p67">
              <a:extLst>
                <a:ext uri="{FF2B5EF4-FFF2-40B4-BE49-F238E27FC236}">
                  <a16:creationId xmlns:a16="http://schemas.microsoft.com/office/drawing/2014/main" id="{9375933B-D90A-9744-9078-C80D588C5DC2}"/>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7" name="Google Shape;6094;p67">
              <a:extLst>
                <a:ext uri="{FF2B5EF4-FFF2-40B4-BE49-F238E27FC236}">
                  <a16:creationId xmlns:a16="http://schemas.microsoft.com/office/drawing/2014/main" id="{4F9B7870-D05A-C349-AA6A-6A194FFEBB07}"/>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8" name="Google Shape;6095;p67">
              <a:extLst>
                <a:ext uri="{FF2B5EF4-FFF2-40B4-BE49-F238E27FC236}">
                  <a16:creationId xmlns:a16="http://schemas.microsoft.com/office/drawing/2014/main" id="{F1461DEE-E573-B740-BF75-A404DFB2160E}"/>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29" name="Google Shape;6096;p67">
              <a:extLst>
                <a:ext uri="{FF2B5EF4-FFF2-40B4-BE49-F238E27FC236}">
                  <a16:creationId xmlns:a16="http://schemas.microsoft.com/office/drawing/2014/main" id="{43FB3441-B13B-AF4F-9881-C8C9893F0577}"/>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30" name="TextBox 29">
            <a:extLst>
              <a:ext uri="{FF2B5EF4-FFF2-40B4-BE49-F238E27FC236}">
                <a16:creationId xmlns:a16="http://schemas.microsoft.com/office/drawing/2014/main" id="{D2385700-33F8-9B4C-B14B-9498CA4E8172}"/>
              </a:ext>
            </a:extLst>
          </p:cNvPr>
          <p:cNvSpPr txBox="1"/>
          <p:nvPr/>
        </p:nvSpPr>
        <p:spPr>
          <a:xfrm>
            <a:off x="9352441" y="6202679"/>
            <a:ext cx="179247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20 minutes</a:t>
            </a:r>
          </a:p>
        </p:txBody>
      </p:sp>
    </p:spTree>
    <p:extLst>
      <p:ext uri="{BB962C8B-B14F-4D97-AF65-F5344CB8AC3E}">
        <p14:creationId xmlns:p14="http://schemas.microsoft.com/office/powerpoint/2010/main" val="182263487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dirty="0"/>
              <a:t>WHOLE GROUP DEBRIEF: </a:t>
            </a:r>
            <a:br>
              <a:rPr lang="en-US" b="1" dirty="0"/>
            </a:br>
            <a:r>
              <a:rPr lang="en-US" b="1" dirty="0"/>
              <a:t>Developing a System of </a:t>
            </a:r>
            <a:r>
              <a:rPr lang="en-US" sz="3200" b="1" dirty="0">
                <a:solidFill>
                  <a:srgbClr val="FFFFFF"/>
                </a:solidFill>
                <a:latin typeface="Poppins SemiBold"/>
                <a:cs typeface="Poppins SemiBold"/>
              </a:rPr>
              <a:t>Embedded and Ongoing Professional Development</a:t>
            </a:r>
            <a:endParaRPr lang="en-US" b="1" dirty="0"/>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3808903" y="6018734"/>
            <a:ext cx="798074" cy="77022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59" name="TextBox 58">
            <a:extLst>
              <a:ext uri="{FF2B5EF4-FFF2-40B4-BE49-F238E27FC236}">
                <a16:creationId xmlns:a16="http://schemas.microsoft.com/office/drawing/2014/main" id="{136C031A-87FA-0B44-8DA1-F7BBD00C8AEF}"/>
              </a:ext>
            </a:extLst>
          </p:cNvPr>
          <p:cNvSpPr txBox="1"/>
          <p:nvPr/>
        </p:nvSpPr>
        <p:spPr>
          <a:xfrm>
            <a:off x="4743603" y="6166201"/>
            <a:ext cx="16209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5 minutes</a:t>
            </a:r>
          </a:p>
        </p:txBody>
      </p:sp>
      <p:pic>
        <p:nvPicPr>
          <p:cNvPr id="26" name="Picture 25">
            <a:extLst>
              <a:ext uri="{FF2B5EF4-FFF2-40B4-BE49-F238E27FC236}">
                <a16:creationId xmlns:a16="http://schemas.microsoft.com/office/drawing/2014/main" id="{B1F6B77F-91CA-9E4A-9CE5-ADCE2F78F0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29592" y="6018734"/>
            <a:ext cx="798074" cy="769229"/>
          </a:xfrm>
          <a:prstGeom prst="ellipse">
            <a:avLst/>
          </a:prstGeom>
          <a:ln w="19050">
            <a:solidFill>
              <a:schemeClr val="accent2">
                <a:lumMod val="50000"/>
              </a:schemeClr>
            </a:solidFill>
          </a:ln>
        </p:spPr>
      </p:pic>
      <p:sp>
        <p:nvSpPr>
          <p:cNvPr id="27" name="Rectangle 3">
            <a:extLst>
              <a:ext uri="{FF2B5EF4-FFF2-40B4-BE49-F238E27FC236}">
                <a16:creationId xmlns:a16="http://schemas.microsoft.com/office/drawing/2014/main" id="{5392C5B4-44A4-E046-B325-7E99CA055288}"/>
              </a:ext>
            </a:extLst>
          </p:cNvPr>
          <p:cNvSpPr txBox="1">
            <a:spLocks noChangeArrowheads="1"/>
          </p:cNvSpPr>
          <p:nvPr/>
        </p:nvSpPr>
        <p:spPr>
          <a:xfrm>
            <a:off x="809382" y="2354515"/>
            <a:ext cx="10889902" cy="232107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04793"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378" marR="0" lvl="1" indent="-304793"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566" marR="0" lvl="2" indent="-317492"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754" marR="0" lvl="3" indent="-317492"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5943" marR="0" lvl="4" indent="-317492"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132" marR="0" lvl="5" indent="-317492"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320" marR="0" lvl="6" indent="-317492"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509" marR="0" lvl="7" indent="-317492"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697" marR="0" lvl="8" indent="-317492"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What are some next steps your team will take to develop a system of embedded and ongoing professional development within your school?</a:t>
            </a: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What further support will you need to do this?</a:t>
            </a: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p:txBody>
      </p:sp>
    </p:spTree>
    <p:extLst>
      <p:ext uri="{BB962C8B-B14F-4D97-AF65-F5344CB8AC3E}">
        <p14:creationId xmlns:p14="http://schemas.microsoft.com/office/powerpoint/2010/main" val="3573577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463F7EB-32B6-BA42-BEC0-8A40BBCE4672}"/>
              </a:ext>
            </a:extLst>
          </p:cNvPr>
          <p:cNvSpPr/>
          <p:nvPr/>
        </p:nvSpPr>
        <p:spPr>
          <a:xfrm>
            <a:off x="2349305" y="1955409"/>
            <a:ext cx="2926080" cy="2968283"/>
          </a:xfrm>
          <a:prstGeom prst="ellipse">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3200" dirty="0">
                <a:solidFill>
                  <a:schemeClr val="tx1">
                    <a:lumMod val="95000"/>
                    <a:lumOff val="5000"/>
                  </a:schemeClr>
                </a:solidFill>
              </a:rPr>
              <a:t>LUNCH</a:t>
            </a:r>
            <a:endParaRPr lang="en-US" sz="3200" dirty="0">
              <a:solidFill>
                <a:schemeClr val="tx1">
                  <a:lumMod val="95000"/>
                  <a:lumOff val="5000"/>
                </a:schemeClr>
              </a:solidFill>
              <a:cs typeface="Arial"/>
            </a:endParaRPr>
          </a:p>
        </p:txBody>
      </p:sp>
      <p:pic>
        <p:nvPicPr>
          <p:cNvPr id="2" name="Picture 4" descr="Do You Have a Lunch-Break Policy for Technicians? - CEPRO">
            <a:extLst>
              <a:ext uri="{FF2B5EF4-FFF2-40B4-BE49-F238E27FC236}">
                <a16:creationId xmlns:a16="http://schemas.microsoft.com/office/drawing/2014/main" id="{6B610ADE-F332-82D2-912B-FFE445F7D6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058" y="-121534"/>
            <a:ext cx="12885294" cy="697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16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1394460" y="937260"/>
            <a:ext cx="6549390" cy="574929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1598971" y="2866062"/>
            <a:ext cx="6137824" cy="2154763"/>
          </a:xfrm>
          <a:prstGeom prst="rect">
            <a:avLst/>
          </a:prstGeom>
        </p:spPr>
        <p:txBody>
          <a:bodyPr spcFirstLastPara="1" wrap="square" lIns="121900" tIns="121900" rIns="121900" bIns="121900" anchor="ctr" anchorCtr="0">
            <a:noAutofit/>
          </a:bodyPr>
          <a:lstStyle/>
          <a:p>
            <a:r>
              <a:rPr lang="en-US" sz="4400" b="1" dirty="0"/>
              <a:t>Disaggregating Data for Decision Making</a:t>
            </a:r>
            <a:endParaRPr lang="en-US" sz="6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845347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7B936C1-4C3F-F74E-9830-965122ED689C}"/>
              </a:ext>
            </a:extLst>
          </p:cNvPr>
          <p:cNvGraphicFramePr/>
          <p:nvPr/>
        </p:nvGraphicFramePr>
        <p:xfrm>
          <a:off x="960000" y="1890792"/>
          <a:ext cx="10272000" cy="4247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p:txBody>
          <a:bodyPr/>
          <a:lstStyle/>
          <a:p>
            <a:r>
              <a:rPr lang="en-US" dirty="0"/>
              <a:t>WHY DISAGGREGATE OUTCOME DATA?</a:t>
            </a:r>
          </a:p>
        </p:txBody>
      </p:sp>
    </p:spTree>
    <p:extLst>
      <p:ext uri="{BB962C8B-B14F-4D97-AF65-F5344CB8AC3E}">
        <p14:creationId xmlns:p14="http://schemas.microsoft.com/office/powerpoint/2010/main" val="542624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E7D57B-A6BC-FF4F-B13C-441E99813768}"/>
              </a:ext>
            </a:extLst>
          </p:cNvPr>
          <p:cNvSpPr>
            <a:spLocks noGrp="1"/>
          </p:cNvSpPr>
          <p:nvPr>
            <p:ph type="body" idx="1"/>
          </p:nvPr>
        </p:nvSpPr>
        <p:spPr>
          <a:xfrm>
            <a:off x="5749290" y="1464495"/>
            <a:ext cx="5881687" cy="3163200"/>
          </a:xfrm>
        </p:spPr>
        <p:txBody>
          <a:bodyPr/>
          <a:lstStyle/>
          <a:p>
            <a:pPr marL="169329" indent="0">
              <a:buNone/>
            </a:pPr>
            <a:r>
              <a:rPr lang="en-US" dirty="0"/>
              <a:t>What questions does your team or school have about equitable outcomes or experiences for students? </a:t>
            </a:r>
          </a:p>
          <a:p>
            <a:pPr marL="169329" indent="0">
              <a:buNone/>
            </a:pPr>
            <a:endParaRPr lang="en-US" dirty="0"/>
          </a:p>
          <a:p>
            <a:pPr marL="169329" indent="0">
              <a:buNone/>
            </a:pPr>
            <a:r>
              <a:rPr lang="en-US" dirty="0"/>
              <a:t>Bring student data that you can or have disaggregated to answer those questions. Such as:</a:t>
            </a:r>
          </a:p>
          <a:p>
            <a:r>
              <a:rPr lang="en-US" dirty="0"/>
              <a:t>Survey data (school climate, etc.)</a:t>
            </a:r>
          </a:p>
          <a:p>
            <a:r>
              <a:rPr lang="en-US" dirty="0"/>
              <a:t>Attendance</a:t>
            </a:r>
          </a:p>
          <a:p>
            <a:r>
              <a:rPr lang="en-US" dirty="0"/>
              <a:t>ODRs</a:t>
            </a:r>
          </a:p>
          <a:p>
            <a:r>
              <a:rPr lang="en-US" dirty="0"/>
              <a:t>Referrals to Special Education</a:t>
            </a:r>
          </a:p>
          <a:p>
            <a:r>
              <a:rPr lang="en-US" dirty="0"/>
              <a:t>Suspension</a:t>
            </a:r>
          </a:p>
          <a:p>
            <a:endParaRPr lang="en-US" dirty="0"/>
          </a:p>
        </p:txBody>
      </p:sp>
      <p:sp>
        <p:nvSpPr>
          <p:cNvPr id="3" name="Title 2">
            <a:extLst>
              <a:ext uri="{FF2B5EF4-FFF2-40B4-BE49-F238E27FC236}">
                <a16:creationId xmlns:a16="http://schemas.microsoft.com/office/drawing/2014/main" id="{803B04D8-0956-DC4A-ACD6-E1714FF086C9}"/>
              </a:ext>
            </a:extLst>
          </p:cNvPr>
          <p:cNvSpPr>
            <a:spLocks noGrp="1"/>
          </p:cNvSpPr>
          <p:nvPr>
            <p:ph type="title"/>
          </p:nvPr>
        </p:nvSpPr>
        <p:spPr/>
        <p:txBody>
          <a:bodyPr/>
          <a:lstStyle/>
          <a:p>
            <a:r>
              <a:rPr lang="en-US" dirty="0"/>
              <a:t>DISAGGREGATING DATA</a:t>
            </a:r>
          </a:p>
        </p:txBody>
      </p:sp>
      <p:sp>
        <p:nvSpPr>
          <p:cNvPr id="4" name="Oval Callout 3">
            <a:extLst>
              <a:ext uri="{FF2B5EF4-FFF2-40B4-BE49-F238E27FC236}">
                <a16:creationId xmlns:a16="http://schemas.microsoft.com/office/drawing/2014/main" id="{3478A6FD-179A-E540-805F-C9042AB7B82A}"/>
              </a:ext>
            </a:extLst>
          </p:cNvPr>
          <p:cNvSpPr/>
          <p:nvPr/>
        </p:nvSpPr>
        <p:spPr>
          <a:xfrm>
            <a:off x="382662" y="2201486"/>
            <a:ext cx="5119687" cy="3163200"/>
          </a:xfrm>
          <a:prstGeom prst="wedgeEllipseCallout">
            <a:avLst>
              <a:gd name="adj1" fmla="val 35801"/>
              <a:gd name="adj2" fmla="val 6006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How can you ensure that all students have access to equitable educational opportunities?</a:t>
            </a:r>
          </a:p>
        </p:txBody>
      </p:sp>
    </p:spTree>
    <p:extLst>
      <p:ext uri="{BB962C8B-B14F-4D97-AF65-F5344CB8AC3E}">
        <p14:creationId xmlns:p14="http://schemas.microsoft.com/office/powerpoint/2010/main" val="42653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80A1-1C45-5C0E-987D-5A81815338E5}"/>
              </a:ext>
            </a:extLst>
          </p:cNvPr>
          <p:cNvSpPr>
            <a:spLocks noGrp="1"/>
          </p:cNvSpPr>
          <p:nvPr>
            <p:ph type="title"/>
          </p:nvPr>
        </p:nvSpPr>
        <p:spPr/>
        <p:txBody>
          <a:bodyPr/>
          <a:lstStyle/>
          <a:p>
            <a:r>
              <a:rPr lang="en-US" dirty="0"/>
              <a:t>SEB Academy – PBIS Track Website</a:t>
            </a:r>
          </a:p>
        </p:txBody>
      </p:sp>
      <p:pic>
        <p:nvPicPr>
          <p:cNvPr id="4" name="Picture 3">
            <a:extLst>
              <a:ext uri="{FF2B5EF4-FFF2-40B4-BE49-F238E27FC236}">
                <a16:creationId xmlns:a16="http://schemas.microsoft.com/office/drawing/2014/main" id="{DF90345E-71C1-998E-C4D1-73A888F01C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767" y="1413207"/>
            <a:ext cx="7840874" cy="482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peech Bubble: Rectangle with Corners Rounded 4">
            <a:extLst>
              <a:ext uri="{FF2B5EF4-FFF2-40B4-BE49-F238E27FC236}">
                <a16:creationId xmlns:a16="http://schemas.microsoft.com/office/drawing/2014/main" id="{F1385E6E-AD38-2B33-0DF2-8465508BE991}"/>
              </a:ext>
            </a:extLst>
          </p:cNvPr>
          <p:cNvSpPr/>
          <p:nvPr/>
        </p:nvSpPr>
        <p:spPr>
          <a:xfrm>
            <a:off x="223284" y="2264733"/>
            <a:ext cx="3668233" cy="966639"/>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t>https://sebacademy.edc.org/</a:t>
            </a:r>
          </a:p>
        </p:txBody>
      </p:sp>
      <p:sp>
        <p:nvSpPr>
          <p:cNvPr id="6" name="Arrow: Left 5">
            <a:extLst>
              <a:ext uri="{FF2B5EF4-FFF2-40B4-BE49-F238E27FC236}">
                <a16:creationId xmlns:a16="http://schemas.microsoft.com/office/drawing/2014/main" id="{EACB54A0-4B4C-884F-F36B-A47ED276394D}"/>
              </a:ext>
            </a:extLst>
          </p:cNvPr>
          <p:cNvSpPr/>
          <p:nvPr/>
        </p:nvSpPr>
        <p:spPr>
          <a:xfrm>
            <a:off x="7820289" y="3588488"/>
            <a:ext cx="2371060" cy="845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EB0E0125-7997-DBB1-DAC6-A249608EA7D1}"/>
              </a:ext>
            </a:extLst>
          </p:cNvPr>
          <p:cNvSpPr/>
          <p:nvPr/>
        </p:nvSpPr>
        <p:spPr>
          <a:xfrm rot="19224506">
            <a:off x="5741624" y="795775"/>
            <a:ext cx="1392822" cy="5379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34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CBDEA93-2A2E-3B48-B08A-13609E76F3B6}"/>
              </a:ext>
            </a:extLst>
          </p:cNvPr>
          <p:cNvGraphicFramePr/>
          <p:nvPr/>
        </p:nvGraphicFramePr>
        <p:xfrm>
          <a:off x="960000" y="1578400"/>
          <a:ext cx="10272000" cy="1647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AC50FD8-3C28-AB4E-B101-EBADD054A201}"/>
              </a:ext>
            </a:extLst>
          </p:cNvPr>
          <p:cNvSpPr>
            <a:spLocks noGrp="1"/>
          </p:cNvSpPr>
          <p:nvPr>
            <p:ph type="title"/>
          </p:nvPr>
        </p:nvSpPr>
        <p:spPr/>
        <p:txBody>
          <a:bodyPr/>
          <a:lstStyle/>
          <a:p>
            <a:endParaRPr lang="en-US" dirty="0"/>
          </a:p>
        </p:txBody>
      </p:sp>
      <p:graphicFrame>
        <p:nvGraphicFramePr>
          <p:cNvPr id="5" name="Diagram 4">
            <a:extLst>
              <a:ext uri="{FF2B5EF4-FFF2-40B4-BE49-F238E27FC236}">
                <a16:creationId xmlns:a16="http://schemas.microsoft.com/office/drawing/2014/main" id="{5CE5DD7E-6A27-3C47-8BB1-DE113D4A2B15}"/>
              </a:ext>
            </a:extLst>
          </p:cNvPr>
          <p:cNvGraphicFramePr/>
          <p:nvPr/>
        </p:nvGraphicFramePr>
        <p:xfrm>
          <a:off x="960000" y="3976269"/>
          <a:ext cx="10272000" cy="2274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13D86408-8826-6041-B5F0-F4DA579B1926}"/>
              </a:ext>
            </a:extLst>
          </p:cNvPr>
          <p:cNvGraphicFramePr/>
          <p:nvPr/>
        </p:nvGraphicFramePr>
        <p:xfrm>
          <a:off x="960000" y="3947783"/>
          <a:ext cx="10272000" cy="22740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a:extLst>
              <a:ext uri="{FF2B5EF4-FFF2-40B4-BE49-F238E27FC236}">
                <a16:creationId xmlns:a16="http://schemas.microsoft.com/office/drawing/2014/main" id="{6DE427F4-B67A-AC4F-8604-0829D7F937E2}"/>
              </a:ext>
            </a:extLst>
          </p:cNvPr>
          <p:cNvGraphicFramePr/>
          <p:nvPr/>
        </p:nvGraphicFramePr>
        <p:xfrm>
          <a:off x="960001" y="3947783"/>
          <a:ext cx="10272000" cy="22740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76539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 name="Title 2">
            <a:extLst>
              <a:ext uri="{FF2B5EF4-FFF2-40B4-BE49-F238E27FC236}">
                <a16:creationId xmlns:a16="http://schemas.microsoft.com/office/drawing/2014/main" id="{D6B190EF-0EB5-824F-BA80-F293C9E1B23D}"/>
              </a:ext>
            </a:extLst>
          </p:cNvPr>
          <p:cNvSpPr>
            <a:spLocks noGrp="1"/>
          </p:cNvSpPr>
          <p:nvPr>
            <p:ph type="title"/>
          </p:nvPr>
        </p:nvSpPr>
        <p:spPr>
          <a:xfrm>
            <a:off x="363558" y="467463"/>
            <a:ext cx="11325338" cy="845600"/>
          </a:xfrm>
        </p:spPr>
        <p:txBody>
          <a:bodyPr/>
          <a:lstStyle/>
          <a:p>
            <a:r>
              <a:rPr lang="en-US" sz="3600" dirty="0"/>
              <a:t>DATABASED DECISION MAKING -DRILL DOWN APPROACH</a:t>
            </a:r>
          </a:p>
        </p:txBody>
      </p:sp>
      <p:sp>
        <p:nvSpPr>
          <p:cNvPr id="8" name="Content Placeholder 2">
            <a:extLst>
              <a:ext uri="{FF2B5EF4-FFF2-40B4-BE49-F238E27FC236}">
                <a16:creationId xmlns:a16="http://schemas.microsoft.com/office/drawing/2014/main" id="{77A9092B-F435-FD45-83D1-CC079C4DBFEF}"/>
              </a:ext>
            </a:extLst>
          </p:cNvPr>
          <p:cNvSpPr txBox="1">
            <a:spLocks/>
          </p:cNvSpPr>
          <p:nvPr/>
        </p:nvSpPr>
        <p:spPr>
          <a:xfrm>
            <a:off x="1090670" y="1599118"/>
            <a:ext cx="9871114" cy="464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20000"/>
              </a:lnSpc>
              <a:spcAft>
                <a:spcPts val="450"/>
              </a:spcAft>
              <a:buClr>
                <a:schemeClr val="bg1"/>
              </a:buClr>
            </a:pPr>
            <a:r>
              <a:rPr lang="en-US" sz="2400" kern="0" dirty="0">
                <a:solidFill>
                  <a:schemeClr val="bg1"/>
                </a:solidFill>
              </a:rPr>
              <a:t>The </a:t>
            </a:r>
            <a:r>
              <a:rPr lang="en-US" sz="2400" b="1" kern="0" dirty="0">
                <a:solidFill>
                  <a:schemeClr val="accent4">
                    <a:lumMod val="20000"/>
                    <a:lumOff val="80000"/>
                  </a:schemeClr>
                </a:solidFill>
              </a:rPr>
              <a:t>Drill Down </a:t>
            </a:r>
            <a:r>
              <a:rPr lang="en-US" sz="2400" kern="0" dirty="0">
                <a:solidFill>
                  <a:schemeClr val="bg1"/>
                </a:solidFill>
              </a:rPr>
              <a:t>approach starts with the big picture and looks for potential “red flags” identifying a problem that might need to be addressed.</a:t>
            </a:r>
          </a:p>
          <a:p>
            <a:pPr marL="1650959">
              <a:lnSpc>
                <a:spcPct val="120000"/>
              </a:lnSpc>
              <a:spcAft>
                <a:spcPts val="600"/>
              </a:spcAft>
              <a:buClr>
                <a:schemeClr val="bg1"/>
              </a:buClr>
              <a:buFont typeface="+mj-lt"/>
              <a:buAutoNum type="arabicPeriod"/>
            </a:pPr>
            <a:r>
              <a:rPr lang="en-US" sz="2400" b="1" kern="0" dirty="0">
                <a:solidFill>
                  <a:schemeClr val="bg1"/>
                </a:solidFill>
              </a:rPr>
              <a:t> What is our </a:t>
            </a:r>
            <a:r>
              <a:rPr lang="en-US" sz="2400" b="1" kern="0" dirty="0">
                <a:solidFill>
                  <a:schemeClr val="accent4">
                    <a:lumMod val="20000"/>
                    <a:lumOff val="80000"/>
                  </a:schemeClr>
                </a:solidFill>
              </a:rPr>
              <a:t>current reality </a:t>
            </a:r>
            <a:r>
              <a:rPr lang="en-US" sz="2400" b="1" kern="0" dirty="0">
                <a:solidFill>
                  <a:schemeClr val="bg1"/>
                </a:solidFill>
              </a:rPr>
              <a:t>or big picture?</a:t>
            </a:r>
          </a:p>
          <a:p>
            <a:pPr marL="1650959">
              <a:lnSpc>
                <a:spcPct val="120000"/>
              </a:lnSpc>
              <a:spcAft>
                <a:spcPts val="600"/>
              </a:spcAft>
              <a:buClr>
                <a:schemeClr val="bg1"/>
              </a:buClr>
              <a:buFont typeface="+mj-lt"/>
              <a:buAutoNum type="arabicPeriod"/>
            </a:pPr>
            <a:r>
              <a:rPr lang="en-US" sz="2400" b="1" kern="0" dirty="0">
                <a:solidFill>
                  <a:schemeClr val="bg1"/>
                </a:solidFill>
              </a:rPr>
              <a:t> Is there a </a:t>
            </a:r>
            <a:r>
              <a:rPr lang="en-US" sz="2400" b="1" kern="0" dirty="0">
                <a:solidFill>
                  <a:schemeClr val="accent4">
                    <a:lumMod val="20000"/>
                    <a:lumOff val="80000"/>
                  </a:schemeClr>
                </a:solidFill>
              </a:rPr>
              <a:t>problem</a:t>
            </a:r>
            <a:r>
              <a:rPr lang="en-US" sz="2400" b="1" kern="0" dirty="0">
                <a:solidFill>
                  <a:schemeClr val="bg1"/>
                </a:solidFill>
              </a:rPr>
              <a:t> (red flag)? </a:t>
            </a:r>
          </a:p>
          <a:p>
            <a:pPr marL="1650959">
              <a:lnSpc>
                <a:spcPct val="120000"/>
              </a:lnSpc>
              <a:spcAft>
                <a:spcPts val="600"/>
              </a:spcAft>
              <a:buClr>
                <a:schemeClr val="bg1"/>
              </a:buClr>
              <a:buFont typeface="+mj-lt"/>
              <a:buAutoNum type="arabicPeriod"/>
            </a:pPr>
            <a:r>
              <a:rPr lang="en-US" sz="2400" b="1" kern="0" dirty="0">
                <a:solidFill>
                  <a:schemeClr val="bg1"/>
                </a:solidFill>
              </a:rPr>
              <a:t> What is the precise </a:t>
            </a:r>
            <a:r>
              <a:rPr lang="en-US" sz="2400" b="1" kern="0" dirty="0">
                <a:solidFill>
                  <a:schemeClr val="accent4">
                    <a:lumMod val="20000"/>
                    <a:lumOff val="80000"/>
                  </a:schemeClr>
                </a:solidFill>
              </a:rPr>
              <a:t>context &amp; function </a:t>
            </a:r>
            <a:r>
              <a:rPr lang="en-US" sz="2400" b="1" kern="0" dirty="0">
                <a:solidFill>
                  <a:schemeClr val="bg1"/>
                </a:solidFill>
              </a:rPr>
              <a:t>of the problem? </a:t>
            </a:r>
          </a:p>
          <a:p>
            <a:pPr marL="3259068" lvl="1" indent="-457200">
              <a:lnSpc>
                <a:spcPct val="120000"/>
              </a:lnSpc>
              <a:spcBef>
                <a:spcPts val="600"/>
              </a:spcBef>
              <a:spcAft>
                <a:spcPts val="900"/>
              </a:spcAft>
              <a:buClr>
                <a:schemeClr val="bg1"/>
              </a:buClr>
              <a:buFont typeface="+mj-lt"/>
              <a:buAutoNum type="alphaLcParenR"/>
            </a:pPr>
            <a:r>
              <a:rPr lang="en-US" sz="2000" kern="0" dirty="0">
                <a:solidFill>
                  <a:schemeClr val="bg1"/>
                </a:solidFill>
              </a:rPr>
              <a:t>What, where, when, who, how often, </a:t>
            </a:r>
            <a:r>
              <a:rPr lang="en-US" sz="2000" b="1" u="sng" kern="0" dirty="0">
                <a:solidFill>
                  <a:schemeClr val="bg1"/>
                </a:solidFill>
              </a:rPr>
              <a:t>why</a:t>
            </a:r>
            <a:r>
              <a:rPr lang="en-US" sz="2000" kern="0" dirty="0">
                <a:solidFill>
                  <a:schemeClr val="bg1"/>
                </a:solidFill>
              </a:rPr>
              <a:t>? </a:t>
            </a:r>
          </a:p>
          <a:p>
            <a:pPr marL="3259068" lvl="1" indent="-457200">
              <a:lnSpc>
                <a:spcPct val="120000"/>
              </a:lnSpc>
              <a:buClr>
                <a:schemeClr val="bg1"/>
              </a:buClr>
              <a:buFont typeface="+mj-lt"/>
              <a:buAutoNum type="alphaLcParenR"/>
            </a:pPr>
            <a:r>
              <a:rPr lang="en-US" sz="2000" kern="0" dirty="0">
                <a:solidFill>
                  <a:schemeClr val="bg1"/>
                </a:solidFill>
              </a:rPr>
              <a:t>Be efficient, don’t “drown” by getting too specific</a:t>
            </a:r>
          </a:p>
          <a:p>
            <a:pPr marL="457200" indent="-457200">
              <a:buClr>
                <a:schemeClr val="bg1"/>
              </a:buClr>
              <a:buFont typeface="+mj-lt"/>
              <a:buAutoNum type="arabicPeriod"/>
            </a:pPr>
            <a:endParaRPr lang="en-US" kern="0" dirty="0">
              <a:solidFill>
                <a:schemeClr val="bg1"/>
              </a:solidFill>
            </a:endParaRPr>
          </a:p>
        </p:txBody>
      </p:sp>
    </p:spTree>
    <p:extLst>
      <p:ext uri="{BB962C8B-B14F-4D97-AF65-F5344CB8AC3E}">
        <p14:creationId xmlns:p14="http://schemas.microsoft.com/office/powerpoint/2010/main" val="141790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829720" y="223700"/>
            <a:ext cx="9378000" cy="845600"/>
          </a:xfrm>
        </p:spPr>
        <p:txBody>
          <a:bodyPr/>
          <a:lstStyle/>
          <a:p>
            <a:r>
              <a:rPr lang="en-US" dirty="0"/>
              <a:t>EXAMPLE 1: SURVEY DATA</a:t>
            </a:r>
          </a:p>
        </p:txBody>
      </p:sp>
      <p:pic>
        <p:nvPicPr>
          <p:cNvPr id="2" name="Picture 1">
            <a:extLst>
              <a:ext uri="{FF2B5EF4-FFF2-40B4-BE49-F238E27FC236}">
                <a16:creationId xmlns:a16="http://schemas.microsoft.com/office/drawing/2014/main" id="{242CD588-F428-F542-87E1-096C1D7AEE4C}"/>
              </a:ext>
            </a:extLst>
          </p:cNvPr>
          <p:cNvPicPr>
            <a:picLocks noChangeAspect="1"/>
          </p:cNvPicPr>
          <p:nvPr/>
        </p:nvPicPr>
        <p:blipFill>
          <a:blip r:embed="rId3"/>
          <a:stretch>
            <a:fillRect/>
          </a:stretch>
        </p:blipFill>
        <p:spPr>
          <a:xfrm>
            <a:off x="132205" y="2946305"/>
            <a:ext cx="4823076" cy="3825198"/>
          </a:xfrm>
          <a:prstGeom prst="rect">
            <a:avLst/>
          </a:prstGeom>
        </p:spPr>
      </p:pic>
      <p:pic>
        <p:nvPicPr>
          <p:cNvPr id="4" name="Picture 3">
            <a:extLst>
              <a:ext uri="{FF2B5EF4-FFF2-40B4-BE49-F238E27FC236}">
                <a16:creationId xmlns:a16="http://schemas.microsoft.com/office/drawing/2014/main" id="{0F4EF72D-CC5F-C240-A1E8-AC0D99C7CAC7}"/>
              </a:ext>
            </a:extLst>
          </p:cNvPr>
          <p:cNvPicPr>
            <a:picLocks noChangeAspect="1"/>
          </p:cNvPicPr>
          <p:nvPr/>
        </p:nvPicPr>
        <p:blipFill>
          <a:blip r:embed="rId4"/>
          <a:stretch>
            <a:fillRect/>
          </a:stretch>
        </p:blipFill>
        <p:spPr>
          <a:xfrm>
            <a:off x="5111393" y="1313063"/>
            <a:ext cx="7080607" cy="5392407"/>
          </a:xfrm>
          <a:prstGeom prst="rect">
            <a:avLst/>
          </a:prstGeom>
        </p:spPr>
      </p:pic>
      <p:sp>
        <p:nvSpPr>
          <p:cNvPr id="5" name="Oval 4">
            <a:extLst>
              <a:ext uri="{FF2B5EF4-FFF2-40B4-BE49-F238E27FC236}">
                <a16:creationId xmlns:a16="http://schemas.microsoft.com/office/drawing/2014/main" id="{0CFC7358-D09B-AD4F-8A93-4DA7481671F1}"/>
              </a:ext>
            </a:extLst>
          </p:cNvPr>
          <p:cNvSpPr/>
          <p:nvPr/>
        </p:nvSpPr>
        <p:spPr>
          <a:xfrm>
            <a:off x="11241461" y="5756223"/>
            <a:ext cx="494675" cy="1045259"/>
          </a:xfrm>
          <a:prstGeom prst="ellipse">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A2D6EDAF-F6BD-A346-97BD-46374FD477D6}"/>
              </a:ext>
            </a:extLst>
          </p:cNvPr>
          <p:cNvSpPr/>
          <p:nvPr/>
        </p:nvSpPr>
        <p:spPr>
          <a:xfrm>
            <a:off x="9173980" y="1313063"/>
            <a:ext cx="2067481" cy="134911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 feel safe…”</a:t>
            </a:r>
          </a:p>
        </p:txBody>
      </p:sp>
      <p:sp>
        <p:nvSpPr>
          <p:cNvPr id="7" name="Left Arrow 6">
            <a:extLst>
              <a:ext uri="{FF2B5EF4-FFF2-40B4-BE49-F238E27FC236}">
                <a16:creationId xmlns:a16="http://schemas.microsoft.com/office/drawing/2014/main" id="{D8C85030-9531-1942-8A6A-4F01E5F7D23A}"/>
              </a:ext>
            </a:extLst>
          </p:cNvPr>
          <p:cNvSpPr/>
          <p:nvPr/>
        </p:nvSpPr>
        <p:spPr>
          <a:xfrm rot="20722099">
            <a:off x="3493740" y="2720149"/>
            <a:ext cx="2923082" cy="199361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Average scores by sexual orientation</a:t>
            </a:r>
          </a:p>
        </p:txBody>
      </p:sp>
      <p:grpSp>
        <p:nvGrpSpPr>
          <p:cNvPr id="9" name="Group 8">
            <a:extLst>
              <a:ext uri="{FF2B5EF4-FFF2-40B4-BE49-F238E27FC236}">
                <a16:creationId xmlns:a16="http://schemas.microsoft.com/office/drawing/2014/main" id="{62A78B37-83F2-1C48-AA80-F4A3EA5F6F1D}"/>
              </a:ext>
            </a:extLst>
          </p:cNvPr>
          <p:cNvGrpSpPr/>
          <p:nvPr/>
        </p:nvGrpSpPr>
        <p:grpSpPr>
          <a:xfrm>
            <a:off x="1136608" y="1225428"/>
            <a:ext cx="2698406" cy="1619043"/>
            <a:chOff x="9028" y="327514"/>
            <a:chExt cx="2698406" cy="1619043"/>
          </a:xfrm>
          <a:scene3d>
            <a:camera prst="orthographicFront"/>
            <a:lightRig rig="flat" dir="t"/>
          </a:scene3d>
        </p:grpSpPr>
        <p:sp>
          <p:nvSpPr>
            <p:cNvPr id="10" name="Rounded Rectangle 9">
              <a:extLst>
                <a:ext uri="{FF2B5EF4-FFF2-40B4-BE49-F238E27FC236}">
                  <a16:creationId xmlns:a16="http://schemas.microsoft.com/office/drawing/2014/main" id="{01076F26-5719-E34D-8DAE-70A14F645E58}"/>
                </a:ext>
              </a:extLst>
            </p:cNvPr>
            <p:cNvSpPr/>
            <p:nvPr/>
          </p:nvSpPr>
          <p:spPr>
            <a:xfrm>
              <a:off x="9028" y="327514"/>
              <a:ext cx="2698406" cy="161904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Rounded Rectangle 4">
              <a:extLst>
                <a:ext uri="{FF2B5EF4-FFF2-40B4-BE49-F238E27FC236}">
                  <a16:creationId xmlns:a16="http://schemas.microsoft.com/office/drawing/2014/main" id="{CCB77FA2-1B79-5343-B18D-F78F10AFA1A4}"/>
                </a:ext>
              </a:extLst>
            </p:cNvPr>
            <p:cNvSpPr txBox="1"/>
            <p:nvPr/>
          </p:nvSpPr>
          <p:spPr>
            <a:xfrm>
              <a:off x="56448" y="374934"/>
              <a:ext cx="2603566" cy="152420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Do students who are gay</a:t>
              </a:r>
              <a:r>
                <a:rPr lang="en-US" sz="2500" dirty="0"/>
                <a:t>/lesbian</a:t>
              </a:r>
              <a:r>
                <a:rPr lang="en-US" sz="2500" b="0" i="0" kern="1200" dirty="0"/>
                <a:t> feel safe at school?</a:t>
              </a:r>
              <a:endParaRPr lang="en-US" sz="2500" kern="1200" dirty="0"/>
            </a:p>
          </p:txBody>
        </p:sp>
      </p:grpSp>
    </p:spTree>
    <p:extLst>
      <p:ext uri="{BB962C8B-B14F-4D97-AF65-F5344CB8AC3E}">
        <p14:creationId xmlns:p14="http://schemas.microsoft.com/office/powerpoint/2010/main" val="22765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9A7E4629-E860-8046-B5D2-4731F574B1F8}"/>
              </a:ext>
            </a:extLst>
          </p:cNvPr>
          <p:cNvSpPr>
            <a:spLocks noGrp="1"/>
          </p:cNvSpPr>
          <p:nvPr>
            <p:ph type="title"/>
          </p:nvPr>
        </p:nvSpPr>
        <p:spPr>
          <a:noFill/>
        </p:spPr>
        <p:txBody>
          <a:bodyPr/>
          <a:lstStyle/>
          <a:p>
            <a:r>
              <a:rPr lang="en-US" sz="3800" dirty="0">
                <a:latin typeface="Poppins Medium"/>
              </a:rPr>
              <a:t>EXAMPLE 2: ATTENDANCE</a:t>
            </a:r>
            <a:endParaRPr lang="en-US" sz="3800" dirty="0">
              <a:solidFill>
                <a:schemeClr val="bg1"/>
              </a:solidFill>
              <a:latin typeface="Poppins Medium"/>
            </a:endParaRPr>
          </a:p>
        </p:txBody>
      </p:sp>
      <p:graphicFrame>
        <p:nvGraphicFramePr>
          <p:cNvPr id="9" name="Content Placeholder 11"/>
          <p:cNvGraphicFramePr>
            <a:graphicFrameLocks noGrp="1"/>
          </p:cNvGraphicFramePr>
          <p:nvPr>
            <p:ph sz="half" idx="4294967295"/>
          </p:nvPr>
        </p:nvGraphicFramePr>
        <p:xfrm>
          <a:off x="813349" y="2005484"/>
          <a:ext cx="5519732" cy="3026912"/>
        </p:xfrm>
        <a:graphic>
          <a:graphicData uri="http://schemas.openxmlformats.org/drawingml/2006/table">
            <a:tbl>
              <a:tblPr firstRow="1" bandRow="1">
                <a:tableStyleId>{BC89EF96-8CEA-46FF-86C4-4CE0E7609802}</a:tableStyleId>
              </a:tblPr>
              <a:tblGrid>
                <a:gridCol w="1000477">
                  <a:extLst>
                    <a:ext uri="{9D8B030D-6E8A-4147-A177-3AD203B41FA5}">
                      <a16:colId xmlns:a16="http://schemas.microsoft.com/office/drawing/2014/main" val="20000"/>
                    </a:ext>
                  </a:extLst>
                </a:gridCol>
                <a:gridCol w="946158">
                  <a:extLst>
                    <a:ext uri="{9D8B030D-6E8A-4147-A177-3AD203B41FA5}">
                      <a16:colId xmlns:a16="http://schemas.microsoft.com/office/drawing/2014/main" val="20001"/>
                    </a:ext>
                  </a:extLst>
                </a:gridCol>
                <a:gridCol w="1355951">
                  <a:extLst>
                    <a:ext uri="{9D8B030D-6E8A-4147-A177-3AD203B41FA5}">
                      <a16:colId xmlns:a16="http://schemas.microsoft.com/office/drawing/2014/main" val="20002"/>
                    </a:ext>
                  </a:extLst>
                </a:gridCol>
                <a:gridCol w="1333476">
                  <a:extLst>
                    <a:ext uri="{9D8B030D-6E8A-4147-A177-3AD203B41FA5}">
                      <a16:colId xmlns:a16="http://schemas.microsoft.com/office/drawing/2014/main" val="20003"/>
                    </a:ext>
                  </a:extLst>
                </a:gridCol>
                <a:gridCol w="883670">
                  <a:extLst>
                    <a:ext uri="{9D8B030D-6E8A-4147-A177-3AD203B41FA5}">
                      <a16:colId xmlns:a16="http://schemas.microsoft.com/office/drawing/2014/main" val="20004"/>
                    </a:ext>
                  </a:extLst>
                </a:gridCol>
              </a:tblGrid>
              <a:tr h="715696">
                <a:tc>
                  <a:txBody>
                    <a:bodyPr/>
                    <a:lstStyle/>
                    <a:p>
                      <a:endParaRPr lang="en-US" sz="800" b="0" dirty="0">
                        <a:latin typeface="Hind Vadodara"/>
                        <a:cs typeface="Arial" pitchFamily="34" charset="0"/>
                      </a:endParaRP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a:latin typeface="Hind Vadodara"/>
                          <a:cs typeface="Arial" pitchFamily="34" charset="0"/>
                        </a:rPr>
                        <a:t># of Enrolled Students</a:t>
                      </a: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a:latin typeface="Hind Vadodara"/>
                          <a:cs typeface="Arial" pitchFamily="34" charset="0"/>
                        </a:rPr>
                        <a:t>#</a:t>
                      </a:r>
                      <a:r>
                        <a:rPr lang="en-US" sz="1200" b="0" baseline="0" dirty="0">
                          <a:latin typeface="Hind Vadodara"/>
                          <a:cs typeface="Arial" pitchFamily="34" charset="0"/>
                        </a:rPr>
                        <a:t> of Students Identified as </a:t>
                      </a:r>
                      <a:r>
                        <a:rPr lang="en-US" sz="1200" b="1" baseline="0" dirty="0">
                          <a:solidFill>
                            <a:schemeClr val="accent6"/>
                          </a:solidFill>
                          <a:latin typeface="Hind Vadodara"/>
                          <a:cs typeface="Arial" pitchFamily="34" charset="0"/>
                        </a:rPr>
                        <a:t>Chronically Absent</a:t>
                      </a:r>
                      <a:endParaRPr lang="en-US" sz="1200" b="1" dirty="0">
                        <a:solidFill>
                          <a:schemeClr val="accent6"/>
                        </a:solidFill>
                        <a:latin typeface="Hind Vadodara"/>
                        <a:cs typeface="Arial" pitchFamily="34" charset="0"/>
                      </a:endParaRP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a:solidFill>
                            <a:schemeClr val="tx1"/>
                          </a:solidFill>
                          <a:latin typeface="Hind Vadodara"/>
                          <a:cs typeface="Arial" pitchFamily="34" charset="0"/>
                        </a:rPr>
                        <a:t>% of Students Within Ethnicity Identified as </a:t>
                      </a:r>
                      <a:r>
                        <a:rPr lang="en-US" sz="1200" b="1" dirty="0">
                          <a:solidFill>
                            <a:schemeClr val="accent6"/>
                          </a:solidFill>
                          <a:latin typeface="Hind Vadodara"/>
                          <a:cs typeface="Arial" pitchFamily="34" charset="0"/>
                        </a:rPr>
                        <a:t>Chronically Absent</a:t>
                      </a: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200" b="0" dirty="0">
                          <a:latin typeface="Hind Vadodara"/>
                          <a:cs typeface="Arial" pitchFamily="34" charset="0"/>
                        </a:rPr>
                        <a:t>Risk Index</a:t>
                      </a:r>
                    </a:p>
                  </a:txBody>
                  <a:tcPr marL="51435" marR="5143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3511">
                <a:tc>
                  <a:txBody>
                    <a:bodyPr/>
                    <a:lstStyle/>
                    <a:p>
                      <a:r>
                        <a:rPr lang="en-US" sz="1200" b="0" dirty="0">
                          <a:latin typeface="Hind Vadodara"/>
                          <a:cs typeface="Arial" pitchFamily="34" charset="0"/>
                        </a:rPr>
                        <a:t>Native</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chemeClr val="tx1"/>
                          </a:solidFill>
                          <a:effectLst/>
                          <a:latin typeface="Hind Vadodara"/>
                        </a:rPr>
                        <a:t>37.50%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200" b="0" i="0" u="none" strike="noStrike" dirty="0">
                          <a:solidFill>
                            <a:srgbClr val="000000"/>
                          </a:solidFill>
                          <a:effectLst/>
                          <a:latin typeface="Hind Vadodara"/>
                        </a:rPr>
                        <a:t>0.38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3511">
                <a:tc>
                  <a:txBody>
                    <a:bodyPr/>
                    <a:lstStyle/>
                    <a:p>
                      <a:r>
                        <a:rPr lang="en-US" sz="1200" b="0" dirty="0">
                          <a:latin typeface="Hind Vadodara"/>
                          <a:cs typeface="Arial" pitchFamily="34" charset="0"/>
                        </a:rPr>
                        <a:t>Asian</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chemeClr val="tx1"/>
                          </a:solidFill>
                          <a:effectLst/>
                          <a:latin typeface="Hind Vadodara"/>
                        </a:rPr>
                        <a:t>42.86%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200" b="0" i="0" u="none" strike="noStrike" dirty="0">
                          <a:solidFill>
                            <a:srgbClr val="000000"/>
                          </a:solidFill>
                          <a:effectLst/>
                          <a:latin typeface="Hind Vadodara"/>
                        </a:rPr>
                        <a:t>0.43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9355">
                <a:tc>
                  <a:txBody>
                    <a:bodyPr/>
                    <a:lstStyle/>
                    <a:p>
                      <a:r>
                        <a:rPr lang="en-US" sz="1200" b="0">
                          <a:latin typeface="Hind Vadodara"/>
                          <a:cs typeface="Arial" pitchFamily="34" charset="0"/>
                        </a:rPr>
                        <a:t>Black</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chemeClr val="tx1"/>
                          </a:solidFill>
                          <a:effectLst/>
                          <a:latin typeface="Hind Vadodara"/>
                        </a:rPr>
                        <a:t>83.08%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200" b="0" i="0" u="none" strike="noStrike" dirty="0">
                          <a:solidFill>
                            <a:srgbClr val="000000"/>
                          </a:solidFill>
                          <a:effectLst/>
                          <a:latin typeface="Hind Vadodara"/>
                        </a:rPr>
                        <a:t>0.83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3511">
                <a:tc>
                  <a:txBody>
                    <a:bodyPr/>
                    <a:lstStyle/>
                    <a:p>
                      <a:r>
                        <a:rPr lang="en-US" sz="1200" b="0">
                          <a:latin typeface="Hind Vadodara"/>
                          <a:cs typeface="Arial" pitchFamily="34" charset="0"/>
                        </a:rPr>
                        <a:t>Latino</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a:solidFill>
                            <a:srgbClr val="000000"/>
                          </a:solidFill>
                          <a:effectLst/>
                          <a:latin typeface="Hind Vadodara"/>
                        </a:rPr>
                        <a:t>135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chemeClr val="tx1"/>
                          </a:solidFill>
                          <a:effectLst/>
                          <a:latin typeface="Hind Vadodara"/>
                        </a:rPr>
                        <a:t>75.56%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200" b="0" i="0" u="none" strike="noStrike" dirty="0">
                          <a:solidFill>
                            <a:srgbClr val="000000"/>
                          </a:solidFill>
                          <a:effectLst/>
                          <a:latin typeface="Hind Vadodara"/>
                        </a:rPr>
                        <a:t>0.76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3511">
                <a:tc>
                  <a:txBody>
                    <a:bodyPr/>
                    <a:lstStyle/>
                    <a:p>
                      <a:r>
                        <a:rPr lang="en-US" sz="1200" b="0">
                          <a:latin typeface="Hind Vadodara"/>
                          <a:cs typeface="Arial" pitchFamily="34" charset="0"/>
                        </a:rPr>
                        <a:t>Pacific</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a:solidFill>
                            <a:srgbClr val="000000"/>
                          </a:solidFill>
                          <a:effectLst/>
                          <a:latin typeface="Hind Vadodara"/>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chemeClr val="tx1"/>
                          </a:solidFill>
                          <a:effectLst/>
                          <a:latin typeface="Hind Vadodara"/>
                        </a:rPr>
                        <a:t>37.50%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200" b="0" i="0" u="none" strike="noStrike" dirty="0">
                          <a:solidFill>
                            <a:srgbClr val="000000"/>
                          </a:solidFill>
                          <a:effectLst/>
                          <a:latin typeface="Hind Vadodara"/>
                        </a:rPr>
                        <a:t>0.38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3511">
                <a:tc>
                  <a:txBody>
                    <a:bodyPr/>
                    <a:lstStyle/>
                    <a:p>
                      <a:r>
                        <a:rPr lang="en-US" sz="1200" b="0">
                          <a:latin typeface="Hind Vadodara"/>
                          <a:cs typeface="Arial" pitchFamily="34" charset="0"/>
                        </a:rPr>
                        <a:t>White</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a:solidFill>
                            <a:srgbClr val="000000"/>
                          </a:solidFill>
                          <a:effectLst/>
                          <a:latin typeface="Hind Vadodara"/>
                        </a:rPr>
                        <a:t>350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154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chemeClr val="tx1"/>
                          </a:solidFill>
                          <a:effectLst/>
                          <a:latin typeface="Hind Vadodara"/>
                        </a:rPr>
                        <a:t>44.00%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200" b="0" i="0" u="none" strike="noStrike" dirty="0">
                          <a:solidFill>
                            <a:srgbClr val="000000"/>
                          </a:solidFill>
                          <a:effectLst/>
                          <a:latin typeface="Hind Vadodara"/>
                        </a:rPr>
                        <a:t>0.44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3511">
                <a:tc>
                  <a:txBody>
                    <a:bodyPr/>
                    <a:lstStyle/>
                    <a:p>
                      <a:r>
                        <a:rPr lang="en-US" sz="1200" b="0">
                          <a:latin typeface="Hind Vadodara"/>
                          <a:cs typeface="Arial" pitchFamily="34" charset="0"/>
                        </a:rPr>
                        <a:t>Multi-racial</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a:solidFill>
                            <a:srgbClr val="000000"/>
                          </a:solidFill>
                          <a:effectLst/>
                          <a:latin typeface="Hind Vadodara"/>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0" i="0" u="none" strike="noStrike" dirty="0">
                          <a:solidFill>
                            <a:srgbClr val="000000"/>
                          </a:solidFill>
                          <a:effectLst/>
                          <a:latin typeface="Hind Vadodara"/>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chemeClr val="tx1"/>
                          </a:solidFill>
                          <a:effectLst/>
                          <a:latin typeface="Hind Vadodara"/>
                        </a:rPr>
                        <a:t>40.63%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ctr"/>
                      <a:r>
                        <a:rPr lang="en-US" sz="1200" b="0" i="0" u="none" strike="noStrike" dirty="0">
                          <a:solidFill>
                            <a:srgbClr val="000000"/>
                          </a:solidFill>
                          <a:effectLst/>
                          <a:latin typeface="Hind Vadodara"/>
                        </a:rPr>
                        <a:t>0.41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53511">
                <a:tc>
                  <a:txBody>
                    <a:bodyPr/>
                    <a:lstStyle/>
                    <a:p>
                      <a:r>
                        <a:rPr lang="en-US" sz="1200" b="0" dirty="0">
                          <a:latin typeface="Hind Vadodara"/>
                          <a:cs typeface="Arial" pitchFamily="34" charset="0"/>
                        </a:rPr>
                        <a:t>Totals:</a:t>
                      </a:r>
                    </a:p>
                  </a:txBody>
                  <a:tcPr marL="51435" marR="5143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a:solidFill>
                            <a:srgbClr val="000000"/>
                          </a:solidFill>
                          <a:effectLst/>
                          <a:latin typeface="Hind Vadodara"/>
                        </a:rPr>
                        <a:t>641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a:solidFill>
                            <a:srgbClr val="000000"/>
                          </a:solidFill>
                          <a:effectLst/>
                          <a:latin typeface="Hind Vadodara"/>
                        </a:rPr>
                        <a:t>347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200" b="1" i="0" u="none" strike="noStrike" dirty="0">
                        <a:solidFill>
                          <a:schemeClr val="bg1"/>
                        </a:solidFill>
                        <a:effectLst/>
                        <a:latin typeface="Hind Vadodar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200" b="0" i="0" u="none" strike="noStrike" dirty="0">
                        <a:solidFill>
                          <a:srgbClr val="000000"/>
                        </a:solidFill>
                        <a:effectLst/>
                        <a:latin typeface="Hind Vadodar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bl>
          </a:graphicData>
        </a:graphic>
      </p:graphicFrame>
      <p:sp>
        <p:nvSpPr>
          <p:cNvPr id="8" name="Content Placeholder 7"/>
          <p:cNvSpPr>
            <a:spLocks noGrp="1"/>
          </p:cNvSpPr>
          <p:nvPr>
            <p:ph sz="half" idx="4294967295"/>
          </p:nvPr>
        </p:nvSpPr>
        <p:spPr>
          <a:xfrm>
            <a:off x="2000250" y="5208944"/>
            <a:ext cx="9821992" cy="2316839"/>
          </a:xfrm>
        </p:spPr>
        <p:txBody>
          <a:bodyPr>
            <a:noAutofit/>
          </a:bodyPr>
          <a:lstStyle/>
          <a:p>
            <a:pPr marL="296466" indent="-128588">
              <a:spcAft>
                <a:spcPts val="1350"/>
              </a:spcAft>
              <a:buFont typeface="Arial" pitchFamily="34" charset="0"/>
              <a:buChar char="•"/>
            </a:pPr>
            <a:r>
              <a:rPr lang="en-US" sz="2000" i="1" dirty="0">
                <a:solidFill>
                  <a:schemeClr val="bg1"/>
                </a:solidFill>
                <a:latin typeface="Poppins Medium"/>
                <a:cs typeface="Arial" pitchFamily="34" charset="0"/>
              </a:rPr>
              <a:t>54 of the 65 Black students are identified as chronically absent, so </a:t>
            </a:r>
            <a:r>
              <a:rPr lang="en-US" sz="2000" i="1" dirty="0">
                <a:solidFill>
                  <a:schemeClr val="accent4">
                    <a:lumMod val="40000"/>
                    <a:lumOff val="60000"/>
                  </a:schemeClr>
                </a:solidFill>
                <a:latin typeface="Poppins Medium"/>
                <a:cs typeface="Arial" pitchFamily="34" charset="0"/>
              </a:rPr>
              <a:t>83</a:t>
            </a:r>
            <a:r>
              <a:rPr lang="en-US" sz="2000" b="1" i="1" dirty="0">
                <a:solidFill>
                  <a:schemeClr val="accent4">
                    <a:lumMod val="40000"/>
                    <a:lumOff val="60000"/>
                  </a:schemeClr>
                </a:solidFill>
                <a:latin typeface="Poppins Medium"/>
                <a:cs typeface="Arial" pitchFamily="34" charset="0"/>
              </a:rPr>
              <a:t>%</a:t>
            </a:r>
            <a:r>
              <a:rPr lang="en-US" sz="2000" i="1" dirty="0">
                <a:solidFill>
                  <a:schemeClr val="accent4">
                    <a:lumMod val="40000"/>
                    <a:lumOff val="60000"/>
                  </a:schemeClr>
                </a:solidFill>
                <a:latin typeface="Poppins Medium"/>
                <a:cs typeface="Arial" pitchFamily="34" charset="0"/>
              </a:rPr>
              <a:t> </a:t>
            </a:r>
            <a:r>
              <a:rPr lang="en-US" sz="2000" i="1" dirty="0">
                <a:solidFill>
                  <a:schemeClr val="bg1"/>
                </a:solidFill>
                <a:latin typeface="Poppins Medium"/>
                <a:cs typeface="Arial" pitchFamily="34" charset="0"/>
              </a:rPr>
              <a:t>of Black students are missing significant instructional time. </a:t>
            </a:r>
          </a:p>
          <a:p>
            <a:pPr marL="296466" indent="-128588">
              <a:spcAft>
                <a:spcPts val="1350"/>
              </a:spcAft>
              <a:buFont typeface="Arial" pitchFamily="34" charset="0"/>
              <a:buChar char="•"/>
            </a:pPr>
            <a:r>
              <a:rPr lang="en-US" sz="2000" i="1" dirty="0">
                <a:solidFill>
                  <a:schemeClr val="bg1"/>
                </a:solidFill>
                <a:latin typeface="Poppins Medium"/>
                <a:cs typeface="Arial" pitchFamily="34" charset="0"/>
              </a:rPr>
              <a:t>102 of the </a:t>
            </a:r>
            <a:r>
              <a:rPr lang="en-US" sz="2000" i="1" dirty="0">
                <a:solidFill>
                  <a:schemeClr val="accent4">
                    <a:lumMod val="40000"/>
                    <a:lumOff val="60000"/>
                  </a:schemeClr>
                </a:solidFill>
                <a:latin typeface="Poppins Medium"/>
                <a:cs typeface="Arial" pitchFamily="34" charset="0"/>
              </a:rPr>
              <a:t>135</a:t>
            </a:r>
            <a:r>
              <a:rPr lang="en-US" sz="2000" b="1" i="1" dirty="0">
                <a:solidFill>
                  <a:schemeClr val="accent4">
                    <a:lumMod val="40000"/>
                    <a:lumOff val="60000"/>
                  </a:schemeClr>
                </a:solidFill>
                <a:latin typeface="Poppins Medium"/>
                <a:cs typeface="Arial" pitchFamily="34" charset="0"/>
              </a:rPr>
              <a:t> </a:t>
            </a:r>
            <a:r>
              <a:rPr lang="en-US" sz="2000" i="1" dirty="0">
                <a:solidFill>
                  <a:schemeClr val="bg1"/>
                </a:solidFill>
                <a:latin typeface="Poppins Medium"/>
                <a:cs typeface="Arial" pitchFamily="34" charset="0"/>
              </a:rPr>
              <a:t>Latino students are identified as chronically absent, so 76% of Latino students are missing significant instructional time.</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3997" y="1965030"/>
            <a:ext cx="4981570" cy="308790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ectangle: Rounded Corners 11"/>
          <p:cNvSpPr/>
          <p:nvPr/>
        </p:nvSpPr>
        <p:spPr>
          <a:xfrm>
            <a:off x="1767405" y="3470429"/>
            <a:ext cx="3630574" cy="27357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3" name="Rectangle: Rounded Corners 12"/>
          <p:cNvSpPr/>
          <p:nvPr/>
        </p:nvSpPr>
        <p:spPr>
          <a:xfrm>
            <a:off x="1767405" y="3771558"/>
            <a:ext cx="3611619" cy="244503"/>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 name="Rectangle 1">
            <a:extLst>
              <a:ext uri="{FF2B5EF4-FFF2-40B4-BE49-F238E27FC236}">
                <a16:creationId xmlns:a16="http://schemas.microsoft.com/office/drawing/2014/main" id="{507794A2-0DA2-654B-850C-BE504EFD7457}"/>
              </a:ext>
            </a:extLst>
          </p:cNvPr>
          <p:cNvSpPr/>
          <p:nvPr/>
        </p:nvSpPr>
        <p:spPr bwMode="auto">
          <a:xfrm>
            <a:off x="6893997" y="1982073"/>
            <a:ext cx="2835221" cy="3498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A791"/>
                </a:solidFill>
                <a:effectLst/>
                <a:uLnTx/>
                <a:uFillTx/>
                <a:latin typeface="Times New Roman" pitchFamily="-108" charset="0"/>
                <a:ea typeface="+mn-ea"/>
                <a:cs typeface="+mn-cs"/>
              </a:rPr>
              <a:t>Chronic Absenteeism Risk Index</a:t>
            </a:r>
          </a:p>
        </p:txBody>
      </p:sp>
      <p:grpSp>
        <p:nvGrpSpPr>
          <p:cNvPr id="10" name="Group 9">
            <a:extLst>
              <a:ext uri="{FF2B5EF4-FFF2-40B4-BE49-F238E27FC236}">
                <a16:creationId xmlns:a16="http://schemas.microsoft.com/office/drawing/2014/main" id="{632FF0E8-0F3B-0444-9783-5A2C99DE5779}"/>
              </a:ext>
            </a:extLst>
          </p:cNvPr>
          <p:cNvGrpSpPr/>
          <p:nvPr/>
        </p:nvGrpSpPr>
        <p:grpSpPr>
          <a:xfrm>
            <a:off x="9177161" y="168494"/>
            <a:ext cx="2698406" cy="1619043"/>
            <a:chOff x="9028" y="327514"/>
            <a:chExt cx="2698406" cy="1619043"/>
          </a:xfrm>
          <a:scene3d>
            <a:camera prst="orthographicFront"/>
            <a:lightRig rig="flat" dir="t"/>
          </a:scene3d>
        </p:grpSpPr>
        <p:sp>
          <p:nvSpPr>
            <p:cNvPr id="11" name="Rounded Rectangle 10">
              <a:extLst>
                <a:ext uri="{FF2B5EF4-FFF2-40B4-BE49-F238E27FC236}">
                  <a16:creationId xmlns:a16="http://schemas.microsoft.com/office/drawing/2014/main" id="{EF58406A-E8CF-284F-A1B0-46D2F51767FF}"/>
                </a:ext>
              </a:extLst>
            </p:cNvPr>
            <p:cNvSpPr/>
            <p:nvPr/>
          </p:nvSpPr>
          <p:spPr>
            <a:xfrm>
              <a:off x="9028" y="327514"/>
              <a:ext cx="2698406" cy="161904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4" name="Rounded Rectangle 4">
              <a:extLst>
                <a:ext uri="{FF2B5EF4-FFF2-40B4-BE49-F238E27FC236}">
                  <a16:creationId xmlns:a16="http://schemas.microsoft.com/office/drawing/2014/main" id="{617FA044-6E56-0547-9936-F016ACCCFB24}"/>
                </a:ext>
              </a:extLst>
            </p:cNvPr>
            <p:cNvSpPr txBox="1"/>
            <p:nvPr/>
          </p:nvSpPr>
          <p:spPr>
            <a:xfrm>
              <a:off x="56448" y="374934"/>
              <a:ext cx="2603566" cy="152420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Are racial groups chronically absent at the same rate?</a:t>
              </a:r>
              <a:endParaRPr lang="en-US" sz="2500" kern="1200" dirty="0"/>
            </a:p>
          </p:txBody>
        </p:sp>
      </p:grpSp>
    </p:spTree>
    <p:extLst>
      <p:ext uri="{BB962C8B-B14F-4D97-AF65-F5344CB8AC3E}">
        <p14:creationId xmlns:p14="http://schemas.microsoft.com/office/powerpoint/2010/main" val="396275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2" grpId="1" animBg="1"/>
      <p:bldP spid="13" grpId="0" animBg="1"/>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1C4C2876-230E-3148-A4A4-1BAC895AE36F}"/>
              </a:ext>
            </a:extLst>
          </p:cNvPr>
          <p:cNvGraphicFramePr>
            <a:graphicFrameLocks noGrp="1"/>
          </p:cNvGraphicFramePr>
          <p:nvPr/>
        </p:nvGraphicFramePr>
        <p:xfrm>
          <a:off x="369757" y="1982073"/>
          <a:ext cx="5987740" cy="2484120"/>
        </p:xfrm>
        <a:graphic>
          <a:graphicData uri="http://schemas.openxmlformats.org/drawingml/2006/table">
            <a:tbl>
              <a:tblPr firstRow="1" bandRow="1">
                <a:tableStyleId>{5940675A-B579-460E-94D1-54222C63F5DA}</a:tableStyleId>
              </a:tblPr>
              <a:tblGrid>
                <a:gridCol w="1197548">
                  <a:extLst>
                    <a:ext uri="{9D8B030D-6E8A-4147-A177-3AD203B41FA5}">
                      <a16:colId xmlns:a16="http://schemas.microsoft.com/office/drawing/2014/main" val="3092628590"/>
                    </a:ext>
                  </a:extLst>
                </a:gridCol>
                <a:gridCol w="1197548">
                  <a:extLst>
                    <a:ext uri="{9D8B030D-6E8A-4147-A177-3AD203B41FA5}">
                      <a16:colId xmlns:a16="http://schemas.microsoft.com/office/drawing/2014/main" val="3684411419"/>
                    </a:ext>
                  </a:extLst>
                </a:gridCol>
                <a:gridCol w="1197548">
                  <a:extLst>
                    <a:ext uri="{9D8B030D-6E8A-4147-A177-3AD203B41FA5}">
                      <a16:colId xmlns:a16="http://schemas.microsoft.com/office/drawing/2014/main" val="1613597847"/>
                    </a:ext>
                  </a:extLst>
                </a:gridCol>
                <a:gridCol w="1197548">
                  <a:extLst>
                    <a:ext uri="{9D8B030D-6E8A-4147-A177-3AD203B41FA5}">
                      <a16:colId xmlns:a16="http://schemas.microsoft.com/office/drawing/2014/main" val="2659658849"/>
                    </a:ext>
                  </a:extLst>
                </a:gridCol>
                <a:gridCol w="1197548">
                  <a:extLst>
                    <a:ext uri="{9D8B030D-6E8A-4147-A177-3AD203B41FA5}">
                      <a16:colId xmlns:a16="http://schemas.microsoft.com/office/drawing/2014/main" val="2406188299"/>
                    </a:ext>
                  </a:extLst>
                </a:gridCol>
              </a:tblGrid>
              <a:tr h="370840">
                <a:tc>
                  <a:txBody>
                    <a:bodyPr/>
                    <a:lstStyle/>
                    <a:p>
                      <a:endParaRPr lang="en-US" sz="1400" b="1"/>
                    </a:p>
                  </a:txBody>
                  <a:tcPr>
                    <a:solidFill>
                      <a:schemeClr val="bg1"/>
                    </a:solidFill>
                  </a:tcPr>
                </a:tc>
                <a:tc>
                  <a:txBody>
                    <a:bodyPr/>
                    <a:lstStyle/>
                    <a:p>
                      <a:r>
                        <a:rPr lang="en-US" sz="1400" b="1" dirty="0"/>
                        <a:t># of Enrolled Students</a:t>
                      </a:r>
                    </a:p>
                  </a:txBody>
                  <a:tcPr>
                    <a:solidFill>
                      <a:schemeClr val="bg1"/>
                    </a:solidFill>
                  </a:tcPr>
                </a:tc>
                <a:tc>
                  <a:txBody>
                    <a:bodyPr/>
                    <a:lstStyle/>
                    <a:p>
                      <a:r>
                        <a:rPr lang="en-US" sz="1400" b="1" dirty="0"/>
                        <a:t># of Students with Referrals</a:t>
                      </a:r>
                    </a:p>
                  </a:txBody>
                  <a:tcPr>
                    <a:solidFill>
                      <a:schemeClr val="bg1"/>
                    </a:solidFill>
                  </a:tcPr>
                </a:tc>
                <a:tc>
                  <a:txBody>
                    <a:bodyPr/>
                    <a:lstStyle/>
                    <a:p>
                      <a:r>
                        <a:rPr lang="en-US" sz="1400" b="1" dirty="0"/>
                        <a:t>% of Students within Disability with Referrals </a:t>
                      </a:r>
                    </a:p>
                  </a:txBody>
                  <a:tcPr>
                    <a:solidFill>
                      <a:schemeClr val="bg1"/>
                    </a:solidFill>
                  </a:tcPr>
                </a:tc>
                <a:tc>
                  <a:txBody>
                    <a:bodyPr/>
                    <a:lstStyle/>
                    <a:p>
                      <a:r>
                        <a:rPr lang="en-US" sz="1400" b="1" dirty="0"/>
                        <a:t>Risk Index</a:t>
                      </a:r>
                    </a:p>
                  </a:txBody>
                  <a:tcPr>
                    <a:solidFill>
                      <a:schemeClr val="bg1"/>
                    </a:solidFill>
                  </a:tcPr>
                </a:tc>
                <a:extLst>
                  <a:ext uri="{0D108BD9-81ED-4DB2-BD59-A6C34878D82A}">
                    <a16:rowId xmlns:a16="http://schemas.microsoft.com/office/drawing/2014/main" val="3443091069"/>
                  </a:ext>
                </a:extLst>
              </a:tr>
              <a:tr h="370840">
                <a:tc>
                  <a:txBody>
                    <a:bodyPr/>
                    <a:lstStyle/>
                    <a:p>
                      <a:r>
                        <a:rPr lang="en-US" sz="1400" b="0" dirty="0"/>
                        <a:t>IEP</a:t>
                      </a:r>
                    </a:p>
                  </a:txBody>
                  <a:tcPr>
                    <a:solidFill>
                      <a:schemeClr val="bg1"/>
                    </a:solidFill>
                  </a:tcPr>
                </a:tc>
                <a:tc>
                  <a:txBody>
                    <a:bodyPr/>
                    <a:lstStyle/>
                    <a:p>
                      <a:r>
                        <a:rPr lang="en-US" sz="1400" b="0" dirty="0"/>
                        <a:t>45</a:t>
                      </a:r>
                    </a:p>
                  </a:txBody>
                  <a:tcPr>
                    <a:solidFill>
                      <a:schemeClr val="bg1"/>
                    </a:solidFill>
                  </a:tcPr>
                </a:tc>
                <a:tc>
                  <a:txBody>
                    <a:bodyPr/>
                    <a:lstStyle/>
                    <a:p>
                      <a:r>
                        <a:rPr lang="en-US" sz="1400" b="0" dirty="0"/>
                        <a:t>17</a:t>
                      </a:r>
                    </a:p>
                  </a:txBody>
                  <a:tcPr>
                    <a:solidFill>
                      <a:schemeClr val="bg1"/>
                    </a:solidFill>
                  </a:tcPr>
                </a:tc>
                <a:tc>
                  <a:txBody>
                    <a:bodyPr/>
                    <a:lstStyle/>
                    <a:p>
                      <a:r>
                        <a:rPr lang="en-US" sz="1400" b="0" dirty="0"/>
                        <a:t>38%</a:t>
                      </a:r>
                    </a:p>
                  </a:txBody>
                  <a:tcPr>
                    <a:solidFill>
                      <a:schemeClr val="bg1"/>
                    </a:solidFill>
                  </a:tcPr>
                </a:tc>
                <a:tc>
                  <a:txBody>
                    <a:bodyPr/>
                    <a:lstStyle/>
                    <a:p>
                      <a:r>
                        <a:rPr lang="en-US" sz="1400" b="0" dirty="0"/>
                        <a:t>0.38</a:t>
                      </a:r>
                    </a:p>
                  </a:txBody>
                  <a:tcPr>
                    <a:solidFill>
                      <a:schemeClr val="bg1"/>
                    </a:solidFill>
                  </a:tcPr>
                </a:tc>
                <a:extLst>
                  <a:ext uri="{0D108BD9-81ED-4DB2-BD59-A6C34878D82A}">
                    <a16:rowId xmlns:a16="http://schemas.microsoft.com/office/drawing/2014/main" val="1040802123"/>
                  </a:ext>
                </a:extLst>
              </a:tr>
              <a:tr h="370840">
                <a:tc>
                  <a:txBody>
                    <a:bodyPr/>
                    <a:lstStyle/>
                    <a:p>
                      <a:r>
                        <a:rPr lang="en-US" sz="1400" b="0" dirty="0"/>
                        <a:t>504</a:t>
                      </a:r>
                    </a:p>
                  </a:txBody>
                  <a:tcPr>
                    <a:solidFill>
                      <a:schemeClr val="bg1"/>
                    </a:solidFill>
                  </a:tcPr>
                </a:tc>
                <a:tc>
                  <a:txBody>
                    <a:bodyPr/>
                    <a:lstStyle/>
                    <a:p>
                      <a:r>
                        <a:rPr lang="en-US" sz="1400" b="0" dirty="0"/>
                        <a:t>25</a:t>
                      </a:r>
                    </a:p>
                  </a:txBody>
                  <a:tcPr>
                    <a:solidFill>
                      <a:schemeClr val="bg1"/>
                    </a:solidFill>
                  </a:tcPr>
                </a:tc>
                <a:tc>
                  <a:txBody>
                    <a:bodyPr/>
                    <a:lstStyle/>
                    <a:p>
                      <a:r>
                        <a:rPr lang="en-US" sz="1400" b="0" dirty="0"/>
                        <a:t>6</a:t>
                      </a:r>
                    </a:p>
                  </a:txBody>
                  <a:tcPr>
                    <a:solidFill>
                      <a:schemeClr val="bg1"/>
                    </a:solidFill>
                  </a:tcPr>
                </a:tc>
                <a:tc>
                  <a:txBody>
                    <a:bodyPr/>
                    <a:lstStyle/>
                    <a:p>
                      <a:r>
                        <a:rPr lang="en-US" sz="1400" b="0" dirty="0"/>
                        <a:t>24%</a:t>
                      </a:r>
                    </a:p>
                  </a:txBody>
                  <a:tcPr>
                    <a:solidFill>
                      <a:schemeClr val="bg1"/>
                    </a:solidFill>
                  </a:tcPr>
                </a:tc>
                <a:tc>
                  <a:txBody>
                    <a:bodyPr/>
                    <a:lstStyle/>
                    <a:p>
                      <a:r>
                        <a:rPr lang="en-US" sz="1400" b="0" dirty="0"/>
                        <a:t>0.24</a:t>
                      </a:r>
                    </a:p>
                  </a:txBody>
                  <a:tcPr>
                    <a:solidFill>
                      <a:schemeClr val="bg1"/>
                    </a:solidFill>
                  </a:tcPr>
                </a:tc>
                <a:extLst>
                  <a:ext uri="{0D108BD9-81ED-4DB2-BD59-A6C34878D82A}">
                    <a16:rowId xmlns:a16="http://schemas.microsoft.com/office/drawing/2014/main" val="3936148143"/>
                  </a:ext>
                </a:extLst>
              </a:tr>
              <a:tr h="370840">
                <a:tc>
                  <a:txBody>
                    <a:bodyPr/>
                    <a:lstStyle/>
                    <a:p>
                      <a:r>
                        <a:rPr lang="en-US" sz="1400" b="0" dirty="0"/>
                        <a:t>None</a:t>
                      </a:r>
                    </a:p>
                  </a:txBody>
                  <a:tcPr>
                    <a:solidFill>
                      <a:schemeClr val="bg1"/>
                    </a:solidFill>
                  </a:tcPr>
                </a:tc>
                <a:tc>
                  <a:txBody>
                    <a:bodyPr/>
                    <a:lstStyle/>
                    <a:p>
                      <a:r>
                        <a:rPr lang="en-US" sz="1400" b="0" dirty="0"/>
                        <a:t>300</a:t>
                      </a:r>
                    </a:p>
                  </a:txBody>
                  <a:tcPr>
                    <a:solidFill>
                      <a:schemeClr val="bg1"/>
                    </a:solidFill>
                  </a:tcPr>
                </a:tc>
                <a:tc>
                  <a:txBody>
                    <a:bodyPr/>
                    <a:lstStyle/>
                    <a:p>
                      <a:r>
                        <a:rPr lang="en-US" sz="1400" b="0" dirty="0"/>
                        <a:t>63</a:t>
                      </a:r>
                    </a:p>
                  </a:txBody>
                  <a:tcPr>
                    <a:solidFill>
                      <a:schemeClr val="bg1"/>
                    </a:solidFill>
                  </a:tcPr>
                </a:tc>
                <a:tc>
                  <a:txBody>
                    <a:bodyPr/>
                    <a:lstStyle/>
                    <a:p>
                      <a:r>
                        <a:rPr lang="en-US" sz="1400" b="0" dirty="0"/>
                        <a:t>21%</a:t>
                      </a:r>
                    </a:p>
                  </a:txBody>
                  <a:tcPr>
                    <a:solidFill>
                      <a:schemeClr val="bg1"/>
                    </a:solidFill>
                  </a:tcPr>
                </a:tc>
                <a:tc>
                  <a:txBody>
                    <a:bodyPr/>
                    <a:lstStyle/>
                    <a:p>
                      <a:r>
                        <a:rPr lang="en-US" sz="1400" b="0" dirty="0"/>
                        <a:t>0.21</a:t>
                      </a:r>
                    </a:p>
                  </a:txBody>
                  <a:tcPr>
                    <a:solidFill>
                      <a:schemeClr val="bg1"/>
                    </a:solidFill>
                  </a:tcPr>
                </a:tc>
                <a:extLst>
                  <a:ext uri="{0D108BD9-81ED-4DB2-BD59-A6C34878D82A}">
                    <a16:rowId xmlns:a16="http://schemas.microsoft.com/office/drawing/2014/main" val="3171002067"/>
                  </a:ext>
                </a:extLst>
              </a:tr>
            </a:tbl>
          </a:graphicData>
        </a:graphic>
      </p:graphicFrame>
      <p:sp>
        <p:nvSpPr>
          <p:cNvPr id="15" name="Title 3">
            <a:extLst>
              <a:ext uri="{FF2B5EF4-FFF2-40B4-BE49-F238E27FC236}">
                <a16:creationId xmlns:a16="http://schemas.microsoft.com/office/drawing/2014/main" id="{9A7E4629-E860-8046-B5D2-4731F574B1F8}"/>
              </a:ext>
            </a:extLst>
          </p:cNvPr>
          <p:cNvSpPr>
            <a:spLocks noGrp="1"/>
          </p:cNvSpPr>
          <p:nvPr>
            <p:ph type="title" idx="4294967295"/>
          </p:nvPr>
        </p:nvSpPr>
        <p:spPr>
          <a:xfrm>
            <a:off x="417178" y="428863"/>
            <a:ext cx="9378950" cy="846138"/>
          </a:xfrm>
          <a:noFill/>
        </p:spPr>
        <p:txBody>
          <a:bodyPr/>
          <a:lstStyle/>
          <a:p>
            <a:r>
              <a:rPr lang="en-US" sz="3800" dirty="0">
                <a:latin typeface="Poppins Medium"/>
              </a:rPr>
              <a:t>EXAMPLE 3: ODRS</a:t>
            </a:r>
            <a:endParaRPr lang="en-US" sz="3800" dirty="0">
              <a:solidFill>
                <a:schemeClr val="bg1"/>
              </a:solidFill>
              <a:latin typeface="Poppins Medium"/>
            </a:endParaRPr>
          </a:p>
        </p:txBody>
      </p:sp>
      <p:sp>
        <p:nvSpPr>
          <p:cNvPr id="8" name="Content Placeholder 7"/>
          <p:cNvSpPr>
            <a:spLocks noGrp="1"/>
          </p:cNvSpPr>
          <p:nvPr>
            <p:ph sz="half" idx="4294967295"/>
          </p:nvPr>
        </p:nvSpPr>
        <p:spPr>
          <a:xfrm>
            <a:off x="0" y="5208588"/>
            <a:ext cx="11452225" cy="2317750"/>
          </a:xfrm>
        </p:spPr>
        <p:txBody>
          <a:bodyPr>
            <a:noAutofit/>
          </a:bodyPr>
          <a:lstStyle/>
          <a:p>
            <a:pPr marL="296466" indent="-128588">
              <a:spcAft>
                <a:spcPts val="1350"/>
              </a:spcAft>
              <a:buFont typeface="Arial" pitchFamily="34" charset="0"/>
              <a:buChar char="•"/>
            </a:pPr>
            <a:r>
              <a:rPr lang="en-US" sz="2000" i="1" dirty="0">
                <a:solidFill>
                  <a:schemeClr val="bg1"/>
                </a:solidFill>
                <a:latin typeface="Poppins Medium"/>
                <a:cs typeface="Arial" pitchFamily="34" charset="0"/>
              </a:rPr>
              <a:t>17 of the 45 students with IEPs have a discipline referral, so </a:t>
            </a:r>
            <a:r>
              <a:rPr lang="en-US" sz="2000" i="1" dirty="0">
                <a:solidFill>
                  <a:schemeClr val="accent4">
                    <a:lumMod val="40000"/>
                    <a:lumOff val="60000"/>
                  </a:schemeClr>
                </a:solidFill>
                <a:latin typeface="Poppins Medium"/>
                <a:cs typeface="Arial" pitchFamily="34" charset="0"/>
              </a:rPr>
              <a:t>__</a:t>
            </a:r>
            <a:r>
              <a:rPr lang="en-US" sz="2000" b="1" i="1" dirty="0">
                <a:solidFill>
                  <a:schemeClr val="accent4">
                    <a:lumMod val="40000"/>
                    <a:lumOff val="60000"/>
                  </a:schemeClr>
                </a:solidFill>
                <a:latin typeface="Poppins Medium"/>
                <a:cs typeface="Arial" pitchFamily="34" charset="0"/>
              </a:rPr>
              <a:t>?%</a:t>
            </a:r>
            <a:r>
              <a:rPr lang="en-US" sz="2000" i="1" dirty="0">
                <a:solidFill>
                  <a:schemeClr val="accent4">
                    <a:lumMod val="40000"/>
                    <a:lumOff val="60000"/>
                  </a:schemeClr>
                </a:solidFill>
                <a:latin typeface="Poppins Medium"/>
                <a:cs typeface="Arial" pitchFamily="34" charset="0"/>
              </a:rPr>
              <a:t> </a:t>
            </a:r>
            <a:r>
              <a:rPr lang="en-US" sz="2000" i="1" dirty="0">
                <a:solidFill>
                  <a:schemeClr val="bg1"/>
                </a:solidFill>
                <a:latin typeface="Poppins Medium"/>
                <a:cs typeface="Arial" pitchFamily="34" charset="0"/>
              </a:rPr>
              <a:t>of students with IEPs have a referral. </a:t>
            </a:r>
          </a:p>
          <a:p>
            <a:pPr marL="296466" indent="-128588">
              <a:spcAft>
                <a:spcPts val="1350"/>
              </a:spcAft>
              <a:buFont typeface="Arial" pitchFamily="34" charset="0"/>
              <a:buChar char="•"/>
            </a:pPr>
            <a:r>
              <a:rPr lang="en-US" sz="2000" i="1" dirty="0">
                <a:solidFill>
                  <a:schemeClr val="bg1"/>
                </a:solidFill>
                <a:latin typeface="Poppins Medium"/>
                <a:cs typeface="Arial" pitchFamily="34" charset="0"/>
              </a:rPr>
              <a:t>63 of the </a:t>
            </a:r>
            <a:r>
              <a:rPr lang="en-US" sz="2000" i="1" dirty="0">
                <a:solidFill>
                  <a:schemeClr val="accent4">
                    <a:lumMod val="40000"/>
                    <a:lumOff val="60000"/>
                  </a:schemeClr>
                </a:solidFill>
                <a:latin typeface="Poppins Medium"/>
                <a:cs typeface="Arial" pitchFamily="34" charset="0"/>
              </a:rPr>
              <a:t>__</a:t>
            </a:r>
            <a:r>
              <a:rPr lang="en-US" sz="2000" b="1" i="1" dirty="0">
                <a:solidFill>
                  <a:schemeClr val="accent4">
                    <a:lumMod val="40000"/>
                    <a:lumOff val="60000"/>
                  </a:schemeClr>
                </a:solidFill>
                <a:latin typeface="Poppins Medium"/>
                <a:cs typeface="Arial" pitchFamily="34" charset="0"/>
              </a:rPr>
              <a:t> </a:t>
            </a:r>
            <a:r>
              <a:rPr lang="en-US" sz="2000" i="1" dirty="0">
                <a:solidFill>
                  <a:schemeClr val="bg1"/>
                </a:solidFill>
                <a:latin typeface="Poppins Medium"/>
                <a:cs typeface="Arial" pitchFamily="34" charset="0"/>
              </a:rPr>
              <a:t>students without a disability have a discipline referral, so 21% of the students without a disability have a referral.</a:t>
            </a:r>
          </a:p>
        </p:txBody>
      </p:sp>
      <p:sp>
        <p:nvSpPr>
          <p:cNvPr id="12" name="Rectangle: Rounded Corners 11"/>
          <p:cNvSpPr/>
          <p:nvPr/>
        </p:nvSpPr>
        <p:spPr>
          <a:xfrm>
            <a:off x="1548340" y="3372198"/>
            <a:ext cx="3630574" cy="27357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3" name="Rectangle: Rounded Corners 12"/>
          <p:cNvSpPr/>
          <p:nvPr/>
        </p:nvSpPr>
        <p:spPr>
          <a:xfrm>
            <a:off x="1548340" y="4130278"/>
            <a:ext cx="3611619" cy="244503"/>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a:ea typeface="+mn-ea"/>
              <a:cs typeface="+mn-cs"/>
            </a:endParaRPr>
          </a:p>
        </p:txBody>
      </p:sp>
      <p:grpSp>
        <p:nvGrpSpPr>
          <p:cNvPr id="16" name="Group 15">
            <a:extLst>
              <a:ext uri="{FF2B5EF4-FFF2-40B4-BE49-F238E27FC236}">
                <a16:creationId xmlns:a16="http://schemas.microsoft.com/office/drawing/2014/main" id="{CAF45E67-1AD0-844A-8A41-FEEE9952EC5E}"/>
              </a:ext>
            </a:extLst>
          </p:cNvPr>
          <p:cNvGrpSpPr/>
          <p:nvPr/>
        </p:nvGrpSpPr>
        <p:grpSpPr>
          <a:xfrm>
            <a:off x="9123836" y="80741"/>
            <a:ext cx="2698406" cy="1619043"/>
            <a:chOff x="9028" y="327514"/>
            <a:chExt cx="2698406" cy="1619043"/>
          </a:xfrm>
          <a:scene3d>
            <a:camera prst="orthographicFront"/>
            <a:lightRig rig="flat" dir="t"/>
          </a:scene3d>
        </p:grpSpPr>
        <p:sp>
          <p:nvSpPr>
            <p:cNvPr id="17" name="Rounded Rectangle 16">
              <a:extLst>
                <a:ext uri="{FF2B5EF4-FFF2-40B4-BE49-F238E27FC236}">
                  <a16:creationId xmlns:a16="http://schemas.microsoft.com/office/drawing/2014/main" id="{2919B33A-1CF2-9A44-B0ED-576E4EF7FF36}"/>
                </a:ext>
              </a:extLst>
            </p:cNvPr>
            <p:cNvSpPr/>
            <p:nvPr/>
          </p:nvSpPr>
          <p:spPr>
            <a:xfrm>
              <a:off x="9028" y="327514"/>
              <a:ext cx="2698406" cy="161904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Rounded Rectangle 4">
              <a:extLst>
                <a:ext uri="{FF2B5EF4-FFF2-40B4-BE49-F238E27FC236}">
                  <a16:creationId xmlns:a16="http://schemas.microsoft.com/office/drawing/2014/main" id="{B7DE8C9F-8F4D-DA49-85F3-2FC56B110D8C}"/>
                </a:ext>
              </a:extLst>
            </p:cNvPr>
            <p:cNvSpPr txBox="1"/>
            <p:nvPr/>
          </p:nvSpPr>
          <p:spPr>
            <a:xfrm>
              <a:off x="56448" y="374934"/>
              <a:ext cx="2603566" cy="152420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0" i="0" kern="1200" dirty="0"/>
                <a:t>Are students with disabilities being referred at the same rate?</a:t>
              </a:r>
              <a:endParaRPr lang="en-US" sz="2500" kern="1200" dirty="0"/>
            </a:p>
          </p:txBody>
        </p:sp>
      </p:grpSp>
      <p:pic>
        <p:nvPicPr>
          <p:cNvPr id="4" name="Picture 3">
            <a:extLst>
              <a:ext uri="{FF2B5EF4-FFF2-40B4-BE49-F238E27FC236}">
                <a16:creationId xmlns:a16="http://schemas.microsoft.com/office/drawing/2014/main" id="{21618F5D-D551-3248-A446-B4C9F4BDE3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2578" y="1886721"/>
            <a:ext cx="4953312" cy="3224049"/>
          </a:xfrm>
          <a:prstGeom prst="rect">
            <a:avLst/>
          </a:prstGeom>
        </p:spPr>
      </p:pic>
    </p:spTree>
    <p:extLst>
      <p:ext uri="{BB962C8B-B14F-4D97-AF65-F5344CB8AC3E}">
        <p14:creationId xmlns:p14="http://schemas.microsoft.com/office/powerpoint/2010/main" val="6576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2" grpId="1"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5" name="Title 2">
            <a:extLst>
              <a:ext uri="{FF2B5EF4-FFF2-40B4-BE49-F238E27FC236}">
                <a16:creationId xmlns:a16="http://schemas.microsoft.com/office/drawing/2014/main" id="{D5AF6FC5-9A8C-8C40-9163-3A149A4E844B}"/>
              </a:ext>
            </a:extLst>
          </p:cNvPr>
          <p:cNvSpPr txBox="1">
            <a:spLocks/>
          </p:cNvSpPr>
          <p:nvPr/>
        </p:nvSpPr>
        <p:spPr>
          <a:xfrm>
            <a:off x="548016" y="296866"/>
            <a:ext cx="11190593"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kern="0" dirty="0"/>
              <a:t>CONTINUOUS QUALITY IMPROVEMENT</a:t>
            </a:r>
          </a:p>
        </p:txBody>
      </p:sp>
      <p:graphicFrame>
        <p:nvGraphicFramePr>
          <p:cNvPr id="2" name="Diagram 1">
            <a:extLst>
              <a:ext uri="{FF2B5EF4-FFF2-40B4-BE49-F238E27FC236}">
                <a16:creationId xmlns:a16="http://schemas.microsoft.com/office/drawing/2014/main" id="{CFA064A2-CAA3-1541-8E15-E0E5EB4AFF9F}"/>
              </a:ext>
            </a:extLst>
          </p:cNvPr>
          <p:cNvGraphicFramePr/>
          <p:nvPr>
            <p:extLst>
              <p:ext uri="{D42A27DB-BD31-4B8C-83A1-F6EECF244321}">
                <p14:modId xmlns:p14="http://schemas.microsoft.com/office/powerpoint/2010/main" val="2986352122"/>
              </p:ext>
            </p:extLst>
          </p:nvPr>
        </p:nvGraphicFramePr>
        <p:xfrm>
          <a:off x="95747" y="1415376"/>
          <a:ext cx="13060452" cy="6699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C2E8E2C-3BE3-CF41-AB39-20FB03E67F84}"/>
              </a:ext>
            </a:extLst>
          </p:cNvPr>
          <p:cNvSpPr txBox="1"/>
          <p:nvPr/>
        </p:nvSpPr>
        <p:spPr>
          <a:xfrm>
            <a:off x="5004180" y="3774841"/>
            <a:ext cx="2183640" cy="707886"/>
          </a:xfrm>
          <a:prstGeom prst="rect">
            <a:avLst/>
          </a:prstGeom>
          <a:noFill/>
        </p:spPr>
        <p:txBody>
          <a:bodyPr wrap="square" rtlCol="0">
            <a:spAutoFit/>
          </a:bodyPr>
          <a:lstStyle/>
          <a:p>
            <a:pPr algn="ctr"/>
            <a:r>
              <a:rPr lang="en-US" sz="4000" b="1" dirty="0">
                <a:solidFill>
                  <a:schemeClr val="bg1"/>
                </a:solidFill>
              </a:rPr>
              <a:t>DATA</a:t>
            </a:r>
          </a:p>
        </p:txBody>
      </p:sp>
      <p:grpSp>
        <p:nvGrpSpPr>
          <p:cNvPr id="3" name="Group 2">
            <a:extLst>
              <a:ext uri="{FF2B5EF4-FFF2-40B4-BE49-F238E27FC236}">
                <a16:creationId xmlns:a16="http://schemas.microsoft.com/office/drawing/2014/main" id="{93B6615A-74B7-410F-97BD-45AA4D03E289}"/>
              </a:ext>
            </a:extLst>
          </p:cNvPr>
          <p:cNvGrpSpPr/>
          <p:nvPr/>
        </p:nvGrpSpPr>
        <p:grpSpPr>
          <a:xfrm>
            <a:off x="3922950" y="2082188"/>
            <a:ext cx="4163431" cy="3607558"/>
            <a:chOff x="-582949" y="67218"/>
            <a:chExt cx="7148361" cy="5862588"/>
          </a:xfrm>
        </p:grpSpPr>
        <p:sp>
          <p:nvSpPr>
            <p:cNvPr id="6" name="Oval 5">
              <a:extLst>
                <a:ext uri="{FF2B5EF4-FFF2-40B4-BE49-F238E27FC236}">
                  <a16:creationId xmlns:a16="http://schemas.microsoft.com/office/drawing/2014/main" id="{A398AACF-E832-4C5F-94C5-0DF09B365B0B}"/>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defRPr/>
              </a:pPr>
              <a:endParaRPr lang="en-US" sz="1867" kern="0" dirty="0">
                <a:solidFill>
                  <a:srgbClr val="0D0F41"/>
                </a:solidFill>
                <a:latin typeface="Arial"/>
                <a:sym typeface="Arial"/>
              </a:endParaRPr>
            </a:p>
          </p:txBody>
        </p:sp>
        <p:graphicFrame>
          <p:nvGraphicFramePr>
            <p:cNvPr id="7" name="Diagram 6">
              <a:extLst>
                <a:ext uri="{FF2B5EF4-FFF2-40B4-BE49-F238E27FC236}">
                  <a16:creationId xmlns:a16="http://schemas.microsoft.com/office/drawing/2014/main" id="{740A57FE-07B1-4B00-94C7-A82D67ECF33E}"/>
                </a:ext>
              </a:extLst>
            </p:cNvPr>
            <p:cNvGraphicFramePr/>
            <p:nvPr/>
          </p:nvGraphicFramePr>
          <p:xfrm>
            <a:off x="-582949" y="259052"/>
            <a:ext cx="7148361" cy="4940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F3A9F9AB-39BE-4BB7-BA38-8E8616F89B6C}"/>
                </a:ext>
              </a:extLst>
            </p:cNvPr>
            <p:cNvSpPr txBox="1"/>
            <p:nvPr/>
          </p:nvSpPr>
          <p:spPr>
            <a:xfrm>
              <a:off x="1271583" y="5038179"/>
              <a:ext cx="3280578" cy="750245"/>
            </a:xfrm>
            <a:prstGeom prst="rect">
              <a:avLst/>
            </a:prstGeom>
            <a:noFill/>
          </p:spPr>
          <p:txBody>
            <a:bodyPr wrap="square" rtlCol="0">
              <a:spAutoFit/>
            </a:bodyPr>
            <a:lstStyle/>
            <a:p>
              <a:pPr algn="ctr" defTabSz="1219170">
                <a:buClr>
                  <a:srgbClr val="000000"/>
                </a:buClr>
                <a:defRPr/>
              </a:pPr>
              <a:r>
                <a:rPr lang="en-US" sz="2400" kern="0" dirty="0">
                  <a:solidFill>
                    <a:srgbClr val="0D0F41"/>
                  </a:solidFill>
                  <a:latin typeface="Poppins Medium" panose="020B0604020202020204" charset="0"/>
                  <a:cs typeface="Poppins Medium" panose="020B0604020202020204" charset="0"/>
                  <a:sym typeface="Arial"/>
                </a:rPr>
                <a:t>Outcomes</a:t>
              </a:r>
            </a:p>
          </p:txBody>
        </p:sp>
        <p:sp>
          <p:nvSpPr>
            <p:cNvPr id="9" name="TextBox 8">
              <a:extLst>
                <a:ext uri="{FF2B5EF4-FFF2-40B4-BE49-F238E27FC236}">
                  <a16:creationId xmlns:a16="http://schemas.microsoft.com/office/drawing/2014/main" id="{33FBCE9B-F250-417C-B7FD-D81B557AC76F}"/>
                </a:ext>
              </a:extLst>
            </p:cNvPr>
            <p:cNvSpPr txBox="1"/>
            <p:nvPr/>
          </p:nvSpPr>
          <p:spPr>
            <a:xfrm>
              <a:off x="1775002" y="2549746"/>
              <a:ext cx="2087315" cy="808823"/>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defRPr/>
              </a:pPr>
              <a:r>
                <a:rPr lang="en-US" sz="2000" kern="0" dirty="0">
                  <a:solidFill>
                    <a:srgbClr val="0D0F41"/>
                  </a:solidFill>
                  <a:latin typeface="Poppins Medium" panose="020B0604020202020204" charset="0"/>
                  <a:cs typeface="Poppins Medium" panose="020B0604020202020204" charset="0"/>
                  <a:sym typeface="Arial"/>
                </a:rPr>
                <a:t>Equity</a:t>
              </a:r>
              <a:endParaRPr lang="en-US" sz="2400" kern="0" dirty="0">
                <a:solidFill>
                  <a:srgbClr val="0D0F41"/>
                </a:solidFill>
                <a:latin typeface="Poppins Medium" panose="020B0604020202020204" charset="0"/>
                <a:cs typeface="Poppins Medium" panose="020B0604020202020204" charset="0"/>
                <a:sym typeface="Arial"/>
              </a:endParaRPr>
            </a:p>
          </p:txBody>
        </p:sp>
      </p:grpSp>
    </p:spTree>
    <p:extLst>
      <p:ext uri="{BB962C8B-B14F-4D97-AF65-F5344CB8AC3E}">
        <p14:creationId xmlns:p14="http://schemas.microsoft.com/office/powerpoint/2010/main" val="236592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3" name="Title 2">
            <a:extLst>
              <a:ext uri="{FF2B5EF4-FFF2-40B4-BE49-F238E27FC236}">
                <a16:creationId xmlns:a16="http://schemas.microsoft.com/office/drawing/2014/main" id="{F1D4C071-B100-6A4B-92C2-74A5B0D09322}"/>
              </a:ext>
            </a:extLst>
          </p:cNvPr>
          <p:cNvSpPr>
            <a:spLocks noGrp="1"/>
          </p:cNvSpPr>
          <p:nvPr>
            <p:ph type="title"/>
          </p:nvPr>
        </p:nvSpPr>
        <p:spPr>
          <a:xfrm>
            <a:off x="307731" y="307630"/>
            <a:ext cx="11561884" cy="845600"/>
          </a:xfrm>
        </p:spPr>
        <p:txBody>
          <a:bodyPr/>
          <a:lstStyle/>
          <a:p>
            <a:r>
              <a:rPr lang="en-US" sz="3500" dirty="0"/>
              <a:t>Example: SWIS &amp; USING DATA DRILL DOWN</a:t>
            </a:r>
          </a:p>
        </p:txBody>
      </p:sp>
      <p:sp>
        <p:nvSpPr>
          <p:cNvPr id="5" name="Content Placeholder 3">
            <a:extLst>
              <a:ext uri="{FF2B5EF4-FFF2-40B4-BE49-F238E27FC236}">
                <a16:creationId xmlns:a16="http://schemas.microsoft.com/office/drawing/2014/main" id="{9DE55C7F-C04A-414E-B3D6-3E86BF5B28A8}"/>
              </a:ext>
            </a:extLst>
          </p:cNvPr>
          <p:cNvSpPr txBox="1">
            <a:spLocks/>
          </p:cNvSpPr>
          <p:nvPr/>
        </p:nvSpPr>
        <p:spPr>
          <a:xfrm>
            <a:off x="6860607" y="1630867"/>
            <a:ext cx="4751171" cy="386772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700" b="1" dirty="0">
                <a:latin typeface="Franklin Gothic Book"/>
              </a:rPr>
              <a:t>Core Reports</a:t>
            </a:r>
          </a:p>
          <a:p>
            <a:pPr marL="0" indent="0" algn="ctr">
              <a:buNone/>
              <a:defRPr/>
            </a:pPr>
            <a:endParaRPr lang="en-US" sz="2700" b="1" dirty="0">
              <a:latin typeface="Franklin Gothic Book"/>
            </a:endParaRPr>
          </a:p>
          <a:p>
            <a:pPr marL="541735" indent="-457200">
              <a:spcBef>
                <a:spcPts val="900"/>
              </a:spcBef>
              <a:spcAft>
                <a:spcPts val="1350"/>
              </a:spcAft>
              <a:buFont typeface="Arial" panose="020B0604020202020204" pitchFamily="34" charset="0"/>
              <a:buChar char="•"/>
              <a:defRPr/>
            </a:pPr>
            <a:r>
              <a:rPr lang="en-US" sz="2700" dirty="0">
                <a:latin typeface="Franklin Gothic Book"/>
              </a:rPr>
              <a:t>Helps check the </a:t>
            </a:r>
            <a:r>
              <a:rPr lang="en-US" sz="2700" b="1" dirty="0">
                <a:latin typeface="Franklin Gothic Book"/>
              </a:rPr>
              <a:t>current</a:t>
            </a:r>
            <a:r>
              <a:rPr lang="en-US" sz="2700" dirty="0">
                <a:latin typeface="Franklin Gothic Book"/>
              </a:rPr>
              <a:t> vital signs of the school </a:t>
            </a:r>
          </a:p>
          <a:p>
            <a:pPr marL="541735" indent="-457200">
              <a:buFont typeface="Arial" panose="020B0604020202020204" pitchFamily="34" charset="0"/>
              <a:buChar char="•"/>
              <a:defRPr/>
            </a:pPr>
            <a:r>
              <a:rPr lang="en-US" sz="2700" dirty="0">
                <a:latin typeface="Franklin Gothic Book"/>
              </a:rPr>
              <a:t>Helps identify areas for further inquiry</a:t>
            </a:r>
          </a:p>
          <a:p>
            <a:pPr marL="84535" indent="0" algn="ctr">
              <a:spcAft>
                <a:spcPts val="1350"/>
              </a:spcAft>
              <a:buNone/>
              <a:tabLst>
                <a:tab pos="88106" algn="l"/>
              </a:tabLst>
              <a:defRPr/>
            </a:pPr>
            <a:endParaRPr lang="en-US" sz="2700" dirty="0">
              <a:latin typeface="Franklin Gothic Book"/>
            </a:endParaRPr>
          </a:p>
          <a:p>
            <a:pPr marL="84535" indent="0" algn="ctr">
              <a:spcAft>
                <a:spcPts val="1350"/>
              </a:spcAft>
              <a:buNone/>
              <a:tabLst>
                <a:tab pos="88106" algn="l"/>
              </a:tabLst>
              <a:defRPr/>
            </a:pPr>
            <a:r>
              <a:rPr lang="en-US" sz="2700" dirty="0">
                <a:latin typeface="Franklin Gothic Book"/>
              </a:rPr>
              <a:t>   </a:t>
            </a:r>
          </a:p>
        </p:txBody>
      </p:sp>
      <p:pic>
        <p:nvPicPr>
          <p:cNvPr id="6" name="Picture 5" descr="http://flysight.ca/wiki/images/archive/0/04/20101113052047%21Caution.png">
            <a:extLst>
              <a:ext uri="{FF2B5EF4-FFF2-40B4-BE49-F238E27FC236}">
                <a16:creationId xmlns:a16="http://schemas.microsoft.com/office/drawing/2014/main" id="{93AECE76-5391-7146-A057-078B9E73B21D}"/>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1356" y="5313343"/>
            <a:ext cx="453459" cy="3705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s.cdn2.123rf.com/168nwm/tatus/tatus1203/tatus120300025/12928452-red-flag-icon.jpg">
            <a:extLst>
              <a:ext uri="{FF2B5EF4-FFF2-40B4-BE49-F238E27FC236}">
                <a16:creationId xmlns:a16="http://schemas.microsoft.com/office/drawing/2014/main" id="{8BEEF206-30DC-954B-AC58-CEAB5A5155A3}"/>
              </a:ext>
            </a:extLst>
          </p:cNvPr>
          <p:cNvPicPr>
            <a:picLocks noChangeAspect="1" noChangeArrowheads="1"/>
          </p:cNvPicPr>
          <p:nvPr/>
        </p:nvPicPr>
        <p:blipFill>
          <a:blip r:embed="rId6" cstate="screen">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8561113" y="5241417"/>
            <a:ext cx="506218" cy="514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flysight.ca/wiki/images/archive/0/04/20101113052047%21Caution.png">
            <a:extLst>
              <a:ext uri="{FF2B5EF4-FFF2-40B4-BE49-F238E27FC236}">
                <a16:creationId xmlns:a16="http://schemas.microsoft.com/office/drawing/2014/main" id="{B799CE60-ECFE-204D-8DD1-899BC36A42F3}"/>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76140" y="5313342"/>
            <a:ext cx="453459" cy="3705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us.cdn2.123rf.com/168nwm/tatus/tatus1203/tatus120300025/12928452-red-flag-icon.jpg">
            <a:extLst>
              <a:ext uri="{FF2B5EF4-FFF2-40B4-BE49-F238E27FC236}">
                <a16:creationId xmlns:a16="http://schemas.microsoft.com/office/drawing/2014/main" id="{D5361470-D877-BE46-8F49-21E77EBFD3C9}"/>
              </a:ext>
            </a:extLst>
          </p:cNvPr>
          <p:cNvPicPr>
            <a:picLocks noChangeAspect="1" noChangeArrowheads="1"/>
          </p:cNvPicPr>
          <p:nvPr/>
        </p:nvPicPr>
        <p:blipFill>
          <a:blip r:embed="rId6" cstate="screen">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9665897" y="5241417"/>
            <a:ext cx="506218" cy="5143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02A7AA2-55AC-7348-AF7A-FE91E49B2350}"/>
              </a:ext>
            </a:extLst>
          </p:cNvPr>
          <p:cNvGrpSpPr/>
          <p:nvPr/>
        </p:nvGrpSpPr>
        <p:grpSpPr>
          <a:xfrm>
            <a:off x="431195" y="1173514"/>
            <a:ext cx="5794972" cy="5289643"/>
            <a:chOff x="219538" y="1524000"/>
            <a:chExt cx="4127629" cy="4649428"/>
          </a:xfrm>
        </p:grpSpPr>
        <p:pic>
          <p:nvPicPr>
            <p:cNvPr id="12" name="Picture 4" descr="https://app.swis.org/cache/319d4ac67d36a9a832ff07d98059fcb4.jpg">
              <a:extLst>
                <a:ext uri="{FF2B5EF4-FFF2-40B4-BE49-F238E27FC236}">
                  <a16:creationId xmlns:a16="http://schemas.microsoft.com/office/drawing/2014/main" id="{CF0AEBFA-7B33-634B-AC7A-3B2A70E07BC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8600" y="152400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6" descr="https://app.swis.org/cache/2516288ec001cd946e161e8ea42cc3e9.jpg">
              <a:extLst>
                <a:ext uri="{FF2B5EF4-FFF2-40B4-BE49-F238E27FC236}">
                  <a16:creationId xmlns:a16="http://schemas.microsoft.com/office/drawing/2014/main" id="{D4865CFB-9C8D-BC47-9222-1B243387A1C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52329" y="1591567"/>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8" descr="https://app.swis.org/cache/74961559678c097bedc3e4f65cf56313.jpg">
              <a:extLst>
                <a:ext uri="{FF2B5EF4-FFF2-40B4-BE49-F238E27FC236}">
                  <a16:creationId xmlns:a16="http://schemas.microsoft.com/office/drawing/2014/main" id="{5359C585-8AFE-3148-970B-71F595C2342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441571" y="2788998"/>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0" descr="https://app.swis.org/cache/e653bc7de009dd22975fb84889984216.jpg">
              <a:extLst>
                <a:ext uri="{FF2B5EF4-FFF2-40B4-BE49-F238E27FC236}">
                  <a16:creationId xmlns:a16="http://schemas.microsoft.com/office/drawing/2014/main" id="{E3FF186D-B981-F849-AEC5-53D27CBA3CA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28600" y="273634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2" descr="https://app.swis.org/cache/664106918e467bd52d4874a06d913355.jpg">
              <a:extLst>
                <a:ext uri="{FF2B5EF4-FFF2-40B4-BE49-F238E27FC236}">
                  <a16:creationId xmlns:a16="http://schemas.microsoft.com/office/drawing/2014/main" id="{11834101-2B0F-4048-B406-F1D92504E12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19538" y="3911261"/>
              <a:ext cx="1903898" cy="92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4" descr="https://app.swis.org/cache/cb053a04c0719fa82a6cbbff352f9e72.jpg">
              <a:extLst>
                <a:ext uri="{FF2B5EF4-FFF2-40B4-BE49-F238E27FC236}">
                  <a16:creationId xmlns:a16="http://schemas.microsoft.com/office/drawing/2014/main" id="{8A220800-503D-3643-B10A-4BC972B756C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52329" y="4038600"/>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6" descr="https://app.swis.org/cache/327fee0d785efeacddf00f3eb7c709dc.jpg">
              <a:extLst>
                <a:ext uri="{FF2B5EF4-FFF2-40B4-BE49-F238E27FC236}">
                  <a16:creationId xmlns:a16="http://schemas.microsoft.com/office/drawing/2014/main" id="{EF704193-F0E4-B441-BC30-09DD05AA7AB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19538" y="5256572"/>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9" name="Picture 2" descr="http://us.cdn2.123rf.com/168nwm/tatus/tatus1203/tatus120300025/12928452-red-flag-icon.jpg">
            <a:extLst>
              <a:ext uri="{FF2B5EF4-FFF2-40B4-BE49-F238E27FC236}">
                <a16:creationId xmlns:a16="http://schemas.microsoft.com/office/drawing/2014/main" id="{95D3467A-6F49-496F-A3B1-2227699BF7FF}"/>
              </a:ext>
            </a:extLst>
          </p:cNvPr>
          <p:cNvPicPr>
            <a:picLocks noChangeAspect="1" noChangeArrowheads="1"/>
          </p:cNvPicPr>
          <p:nvPr/>
        </p:nvPicPr>
        <p:blipFill>
          <a:blip r:embed="rId14" cstate="screen">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5301371" y="2683694"/>
            <a:ext cx="416383" cy="42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6" presetClass="emph" presetSubtype="0" fill="hold" nodeType="withEffect">
                                  <p:stCondLst>
                                    <p:cond delay="0"/>
                                  </p:stCondLst>
                                  <p:childTnLst>
                                    <p:animScale>
                                      <p:cBhvr>
                                        <p:cTn id="9" dur="75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7" name="Title 2">
            <a:extLst>
              <a:ext uri="{FF2B5EF4-FFF2-40B4-BE49-F238E27FC236}">
                <a16:creationId xmlns:a16="http://schemas.microsoft.com/office/drawing/2014/main" id="{DD66FB38-D48F-874E-A1F0-F1103C3DEC23}"/>
              </a:ext>
            </a:extLst>
          </p:cNvPr>
          <p:cNvSpPr txBox="1">
            <a:spLocks/>
          </p:cNvSpPr>
          <p:nvPr/>
        </p:nvSpPr>
        <p:spPr>
          <a:xfrm>
            <a:off x="593541" y="223514"/>
            <a:ext cx="5433215"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4000" b="0" i="0" u="none" strike="noStrike" kern="0" cap="none" spc="0" normalizeH="0" baseline="0" noProof="0" dirty="0">
                <a:ln>
                  <a:noFill/>
                </a:ln>
                <a:solidFill>
                  <a:srgbClr val="FFFFFF"/>
                </a:solidFill>
                <a:effectLst/>
                <a:uLnTx/>
                <a:uFillTx/>
                <a:latin typeface="Poppins SemiBold"/>
                <a:sym typeface="Poppins SemiBold"/>
              </a:rPr>
              <a:t>DRILL DOWN </a:t>
            </a:r>
            <a:r>
              <a:rPr lang="en-US" kern="0" dirty="0">
                <a:solidFill>
                  <a:srgbClr val="FFFFFF"/>
                </a:solidFill>
              </a:rPr>
              <a:t>IN SWIS</a:t>
            </a:r>
            <a:endParaRPr kumimoji="0" lang="en-US" sz="4000" b="0" i="0" u="none" strike="noStrike" kern="0" cap="none" spc="0" normalizeH="0" baseline="0" noProof="0" dirty="0">
              <a:ln>
                <a:noFill/>
              </a:ln>
              <a:solidFill>
                <a:srgbClr val="FFFFFF"/>
              </a:solidFill>
              <a:effectLst/>
              <a:uLnTx/>
              <a:uFillTx/>
              <a:latin typeface="Poppins SemiBold"/>
              <a:sym typeface="Poppins SemiBold"/>
            </a:endParaRPr>
          </a:p>
        </p:txBody>
      </p:sp>
      <p:sp>
        <p:nvSpPr>
          <p:cNvPr id="6" name="TextBox 5">
            <a:extLst>
              <a:ext uri="{FF2B5EF4-FFF2-40B4-BE49-F238E27FC236}">
                <a16:creationId xmlns:a16="http://schemas.microsoft.com/office/drawing/2014/main" id="{47E20A0A-728A-40E5-B82A-D835C0E5CA42}"/>
              </a:ext>
            </a:extLst>
          </p:cNvPr>
          <p:cNvSpPr txBox="1"/>
          <p:nvPr/>
        </p:nvSpPr>
        <p:spPr>
          <a:xfrm>
            <a:off x="1618993" y="6369093"/>
            <a:ext cx="98931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SWIS video on how to use Drill Down   </a:t>
            </a:r>
            <a:r>
              <a:rPr kumimoji="0" lang="en-US" sz="1800" b="0" i="0" u="none" strike="noStrike" kern="1200" cap="none" spc="0" normalizeH="0" baseline="0" noProof="0" dirty="0">
                <a:ln>
                  <a:noFill/>
                </a:ln>
                <a:solidFill>
                  <a:srgbClr val="FFFFFF"/>
                </a:solidFill>
                <a:effectLst/>
                <a:uLnTx/>
                <a:uFillTx/>
                <a:latin typeface="Arial"/>
                <a:ea typeface="+mn-ea"/>
                <a:cs typeface="+mn-cs"/>
                <a:hlinkClick r:id="rId3"/>
              </a:rPr>
              <a:t>https://screencast-o-matic.com/watch/cFit08FLSx</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pic>
        <p:nvPicPr>
          <p:cNvPr id="15" name="Picture 14">
            <a:extLst>
              <a:ext uri="{FF2B5EF4-FFF2-40B4-BE49-F238E27FC236}">
                <a16:creationId xmlns:a16="http://schemas.microsoft.com/office/drawing/2014/main" id="{615FC25C-EEF2-4154-86B8-C62551D6AD26}"/>
              </a:ext>
            </a:extLst>
          </p:cNvPr>
          <p:cNvPicPr>
            <a:picLocks noChangeAspect="1"/>
          </p:cNvPicPr>
          <p:nvPr/>
        </p:nvPicPr>
        <p:blipFill>
          <a:blip r:embed="rId4"/>
          <a:srcRect/>
          <a:stretch/>
        </p:blipFill>
        <p:spPr>
          <a:xfrm>
            <a:off x="2782901" y="1224008"/>
            <a:ext cx="6197598" cy="4990191"/>
          </a:xfrm>
          <a:prstGeom prst="rect">
            <a:avLst/>
          </a:prstGeom>
        </p:spPr>
      </p:pic>
      <p:sp>
        <p:nvSpPr>
          <p:cNvPr id="2" name="Rectangle 1">
            <a:extLst>
              <a:ext uri="{FF2B5EF4-FFF2-40B4-BE49-F238E27FC236}">
                <a16:creationId xmlns:a16="http://schemas.microsoft.com/office/drawing/2014/main" id="{9F520209-1E4E-4C28-B392-D2220F8F1069}"/>
              </a:ext>
            </a:extLst>
          </p:cNvPr>
          <p:cNvSpPr/>
          <p:nvPr/>
        </p:nvSpPr>
        <p:spPr>
          <a:xfrm>
            <a:off x="4825388" y="1389591"/>
            <a:ext cx="661012" cy="362091"/>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DD74B9-7DF3-4A81-ADFD-A357FE5780AA}"/>
              </a:ext>
            </a:extLst>
          </p:cNvPr>
          <p:cNvSpPr/>
          <p:nvPr/>
        </p:nvSpPr>
        <p:spPr>
          <a:xfrm>
            <a:off x="4052370" y="2191987"/>
            <a:ext cx="2568767" cy="1270064"/>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CE20E7-D8B3-442D-B0E4-3C4C16FBE36D}"/>
              </a:ext>
            </a:extLst>
          </p:cNvPr>
          <p:cNvSpPr/>
          <p:nvPr/>
        </p:nvSpPr>
        <p:spPr>
          <a:xfrm>
            <a:off x="2782902" y="2010940"/>
            <a:ext cx="1269470" cy="2329705"/>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B3E265-28C9-4A4F-B762-7F03B9DBF65A}"/>
              </a:ext>
            </a:extLst>
          </p:cNvPr>
          <p:cNvSpPr/>
          <p:nvPr/>
        </p:nvSpPr>
        <p:spPr>
          <a:xfrm>
            <a:off x="7689774" y="4108921"/>
            <a:ext cx="1308394" cy="716466"/>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57BA36-8378-4324-96BB-6AB6BFA9EBE6}"/>
              </a:ext>
            </a:extLst>
          </p:cNvPr>
          <p:cNvSpPr/>
          <p:nvPr/>
        </p:nvSpPr>
        <p:spPr>
          <a:xfrm>
            <a:off x="7539210" y="5514586"/>
            <a:ext cx="1458958" cy="699613"/>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BABBBC27-72B6-4ADF-805F-2C243DAD6148}"/>
              </a:ext>
            </a:extLst>
          </p:cNvPr>
          <p:cNvSpPr/>
          <p:nvPr/>
        </p:nvSpPr>
        <p:spPr>
          <a:xfrm rot="5400000">
            <a:off x="4180902" y="3096472"/>
            <a:ext cx="451691" cy="429658"/>
          </a:xfrm>
          <a:prstGeom prst="rightArrow">
            <a:avLst/>
          </a:prstGeom>
          <a:solidFill>
            <a:srgbClr val="0070C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72FF19D-A0A8-46CA-9E89-8DC9A995F2C7}"/>
              </a:ext>
            </a:extLst>
          </p:cNvPr>
          <p:cNvSpPr/>
          <p:nvPr/>
        </p:nvSpPr>
        <p:spPr>
          <a:xfrm rot="16674789">
            <a:off x="6891050" y="5672434"/>
            <a:ext cx="451691" cy="429658"/>
          </a:xfrm>
          <a:prstGeom prst="rightArrow">
            <a:avLst/>
          </a:prstGeom>
          <a:solidFill>
            <a:srgbClr val="0070C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687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1156"/>
        <p:cNvGrpSpPr/>
        <p:nvPr/>
      </p:nvGrpSpPr>
      <p:grpSpPr>
        <a:xfrm>
          <a:off x="0" y="0"/>
          <a:ext cx="0" cy="0"/>
          <a:chOff x="0" y="0"/>
          <a:chExt cx="0" cy="0"/>
        </a:xfrm>
      </p:grpSpPr>
      <p:sp>
        <p:nvSpPr>
          <p:cNvPr id="1157" name="Google Shape;1157;p31"/>
          <p:cNvSpPr txBox="1"/>
          <p:nvPr/>
        </p:nvSpPr>
        <p:spPr>
          <a:xfrm>
            <a:off x="835383" y="374599"/>
            <a:ext cx="9509456" cy="845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4000" b="0" i="0" u="none" strike="noStrike" kern="0" cap="none" spc="0" normalizeH="0" baseline="0" noProof="0">
                <a:ln>
                  <a:noFill/>
                </a:ln>
                <a:solidFill>
                  <a:srgbClr val="FFFFFF"/>
                </a:solidFill>
                <a:effectLst/>
                <a:uLnTx/>
                <a:uFillTx/>
                <a:latin typeface="Poppins SemiBold"/>
                <a:ea typeface="Poppins SemiBold"/>
                <a:cs typeface="Poppins SemiBold"/>
                <a:sym typeface="Poppins SemiBold"/>
              </a:rPr>
              <a:t>DRILL DOWN IN SWIS</a:t>
            </a:r>
            <a:endParaRPr kumimoji="0" sz="4000" b="0" i="0" u="none" strike="noStrike" kern="0" cap="none" spc="0" normalizeH="0" baseline="0" noProof="0">
              <a:ln>
                <a:noFill/>
              </a:ln>
              <a:solidFill>
                <a:srgbClr val="FFFFFF"/>
              </a:solidFill>
              <a:effectLst/>
              <a:uLnTx/>
              <a:uFillTx/>
              <a:latin typeface="Poppins SemiBold"/>
              <a:ea typeface="Poppins SemiBold"/>
              <a:cs typeface="Poppins SemiBold"/>
              <a:sym typeface="Poppins SemiBold"/>
            </a:endParaRPr>
          </a:p>
        </p:txBody>
      </p:sp>
      <p:sp>
        <p:nvSpPr>
          <p:cNvPr id="1158" name="Google Shape;1158;p31"/>
          <p:cNvSpPr txBox="1"/>
          <p:nvPr/>
        </p:nvSpPr>
        <p:spPr>
          <a:xfrm>
            <a:off x="1618993" y="6369093"/>
            <a:ext cx="989314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SWIS video on how to use Drill Down   </a:t>
            </a:r>
            <a:r>
              <a:rPr kumimoji="0" lang="en-US" sz="1800" b="0" i="0" u="sng" strike="noStrike" kern="0" cap="none" spc="0" normalizeH="0" baseline="0" noProof="0">
                <a:ln>
                  <a:noFill/>
                </a:ln>
                <a:solidFill>
                  <a:srgbClr val="FFFFFF"/>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https://screencast-o-matic.com/watch/cFit08FLSx</a:t>
            </a: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66" name="Google Shape;1166;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3652" y="1225399"/>
            <a:ext cx="5496361" cy="4166744"/>
          </a:xfrm>
          <a:prstGeom prst="rect">
            <a:avLst/>
          </a:prstGeom>
          <a:noFill/>
          <a:ln>
            <a:noFill/>
          </a:ln>
        </p:spPr>
      </p:pic>
      <p:sp>
        <p:nvSpPr>
          <p:cNvPr id="2" name="TextBox 1">
            <a:extLst>
              <a:ext uri="{FF2B5EF4-FFF2-40B4-BE49-F238E27FC236}">
                <a16:creationId xmlns:a16="http://schemas.microsoft.com/office/drawing/2014/main" id="{F08BA13F-43FC-2421-B21D-C28F0A1A03EB}"/>
              </a:ext>
            </a:extLst>
          </p:cNvPr>
          <p:cNvSpPr txBox="1"/>
          <p:nvPr/>
        </p:nvSpPr>
        <p:spPr>
          <a:xfrm>
            <a:off x="1883228" y="5551714"/>
            <a:ext cx="10278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cs typeface="Arial"/>
                <a:sym typeface="Arial"/>
              </a:rPr>
              <a:t>Who</a:t>
            </a:r>
          </a:p>
        </p:txBody>
      </p:sp>
      <p:sp>
        <p:nvSpPr>
          <p:cNvPr id="3" name="TextBox 2">
            <a:extLst>
              <a:ext uri="{FF2B5EF4-FFF2-40B4-BE49-F238E27FC236}">
                <a16:creationId xmlns:a16="http://schemas.microsoft.com/office/drawing/2014/main" id="{CFB6CF60-35F4-5C9D-5211-5063A8441305}"/>
              </a:ext>
            </a:extLst>
          </p:cNvPr>
          <p:cNvSpPr txBox="1"/>
          <p:nvPr/>
        </p:nvSpPr>
        <p:spPr>
          <a:xfrm>
            <a:off x="8221182" y="5716485"/>
            <a:ext cx="114165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cs typeface="Arial"/>
                <a:sym typeface="Arial"/>
              </a:rPr>
              <a:t>What</a:t>
            </a:r>
          </a:p>
        </p:txBody>
      </p:sp>
      <p:pic>
        <p:nvPicPr>
          <p:cNvPr id="4" name="Google Shape;1182;p32">
            <a:extLst>
              <a:ext uri="{FF2B5EF4-FFF2-40B4-BE49-F238E27FC236}">
                <a16:creationId xmlns:a16="http://schemas.microsoft.com/office/drawing/2014/main" id="{B2DF3105-5523-3408-D520-38696B00245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96000" y="1236964"/>
            <a:ext cx="5848474" cy="4155179"/>
          </a:xfrm>
          <a:prstGeom prst="rect">
            <a:avLst/>
          </a:prstGeom>
          <a:noFill/>
          <a:ln>
            <a:noFill/>
          </a:ln>
        </p:spPr>
      </p:pic>
      <p:sp>
        <p:nvSpPr>
          <p:cNvPr id="5" name="Rectangle 4">
            <a:extLst>
              <a:ext uri="{FF2B5EF4-FFF2-40B4-BE49-F238E27FC236}">
                <a16:creationId xmlns:a16="http://schemas.microsoft.com/office/drawing/2014/main" id="{35B0E5C6-1733-D952-CEB3-595DE4289B3E}"/>
              </a:ext>
            </a:extLst>
          </p:cNvPr>
          <p:cNvSpPr/>
          <p:nvPr/>
        </p:nvSpPr>
        <p:spPr>
          <a:xfrm>
            <a:off x="1461101" y="3429000"/>
            <a:ext cx="1449972" cy="446314"/>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CDC29C66-55AC-93DD-4CF2-ED112C09E302}"/>
              </a:ext>
            </a:extLst>
          </p:cNvPr>
          <p:cNvSpPr/>
          <p:nvPr/>
        </p:nvSpPr>
        <p:spPr>
          <a:xfrm>
            <a:off x="7496195" y="3435418"/>
            <a:ext cx="2061461" cy="359228"/>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2A5FAE3E-AB61-02B8-BFA9-DD22A77E5619}"/>
              </a:ext>
            </a:extLst>
          </p:cNvPr>
          <p:cNvSpPr/>
          <p:nvPr/>
        </p:nvSpPr>
        <p:spPr>
          <a:xfrm>
            <a:off x="193097" y="1465857"/>
            <a:ext cx="1026103" cy="3926286"/>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Shape 1175"/>
        <p:cNvGrpSpPr/>
        <p:nvPr/>
      </p:nvGrpSpPr>
      <p:grpSpPr>
        <a:xfrm>
          <a:off x="0" y="0"/>
          <a:ext cx="0" cy="0"/>
          <a:chOff x="0" y="0"/>
          <a:chExt cx="0" cy="0"/>
        </a:xfrm>
      </p:grpSpPr>
      <p:sp>
        <p:nvSpPr>
          <p:cNvPr id="1176" name="Google Shape;1176;p32"/>
          <p:cNvSpPr txBox="1"/>
          <p:nvPr/>
        </p:nvSpPr>
        <p:spPr>
          <a:xfrm>
            <a:off x="813349" y="488907"/>
            <a:ext cx="8165398" cy="845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40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rPr>
              <a:t>DRILL DOWN IN SWIS</a:t>
            </a:r>
            <a:endParaRPr kumimoji="0" sz="40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endParaRPr>
          </a:p>
        </p:txBody>
      </p:sp>
      <p:sp>
        <p:nvSpPr>
          <p:cNvPr id="1177" name="Google Shape;1177;p32"/>
          <p:cNvSpPr txBox="1"/>
          <p:nvPr/>
        </p:nvSpPr>
        <p:spPr>
          <a:xfrm>
            <a:off x="1641571" y="6436151"/>
            <a:ext cx="989314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SWIS video on how to use Drill Down   </a:t>
            </a:r>
            <a:r>
              <a:rPr kumimoji="0" lang="en-US" sz="1800" b="0" i="0" u="sng" strike="noStrike" kern="0" cap="none" spc="0" normalizeH="0" baseline="0" noProof="0" dirty="0">
                <a:ln>
                  <a:noFill/>
                </a:ln>
                <a:solidFill>
                  <a:srgbClr val="FFFFFF"/>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https://screencast-o-matic.com/watch/cFit08FLSx</a:t>
            </a: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78" name="Google Shape;1178;p3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96000" y="1641960"/>
            <a:ext cx="5775611" cy="4150283"/>
          </a:xfrm>
          <a:prstGeom prst="rect">
            <a:avLst/>
          </a:prstGeom>
          <a:noFill/>
          <a:ln>
            <a:noFill/>
          </a:ln>
        </p:spPr>
      </p:pic>
      <p:pic>
        <p:nvPicPr>
          <p:cNvPr id="2" name="Google Shape;1159;p31">
            <a:extLst>
              <a:ext uri="{FF2B5EF4-FFF2-40B4-BE49-F238E27FC236}">
                <a16:creationId xmlns:a16="http://schemas.microsoft.com/office/drawing/2014/main" id="{6AA3B22C-E91D-1786-14B1-F41EA3FE3FC8}"/>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28600" y="1641960"/>
            <a:ext cx="5636508" cy="4150283"/>
          </a:xfrm>
          <a:prstGeom prst="rect">
            <a:avLst/>
          </a:prstGeom>
          <a:noFill/>
          <a:ln>
            <a:noFill/>
          </a:ln>
        </p:spPr>
      </p:pic>
      <p:sp>
        <p:nvSpPr>
          <p:cNvPr id="3" name="TextBox 2">
            <a:extLst>
              <a:ext uri="{FF2B5EF4-FFF2-40B4-BE49-F238E27FC236}">
                <a16:creationId xmlns:a16="http://schemas.microsoft.com/office/drawing/2014/main" id="{3AC45485-3C6E-2A65-75D3-3B0D8CDDC6CA}"/>
              </a:ext>
            </a:extLst>
          </p:cNvPr>
          <p:cNvSpPr txBox="1"/>
          <p:nvPr/>
        </p:nvSpPr>
        <p:spPr>
          <a:xfrm>
            <a:off x="8221182" y="5716485"/>
            <a:ext cx="12554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cs typeface="Arial"/>
                <a:sym typeface="Arial"/>
              </a:rPr>
              <a:t>When</a:t>
            </a:r>
          </a:p>
        </p:txBody>
      </p:sp>
      <p:sp>
        <p:nvSpPr>
          <p:cNvPr id="4" name="TextBox 3">
            <a:extLst>
              <a:ext uri="{FF2B5EF4-FFF2-40B4-BE49-F238E27FC236}">
                <a16:creationId xmlns:a16="http://schemas.microsoft.com/office/drawing/2014/main" id="{1FD64000-ABB7-C4B1-FB31-D17628B0DEE0}"/>
              </a:ext>
            </a:extLst>
          </p:cNvPr>
          <p:cNvSpPr txBox="1"/>
          <p:nvPr/>
        </p:nvSpPr>
        <p:spPr>
          <a:xfrm>
            <a:off x="2266697" y="5792243"/>
            <a:ext cx="13917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FFFFFF"/>
                </a:solidFill>
                <a:effectLst/>
                <a:uLnTx/>
                <a:uFillTx/>
                <a:latin typeface="Arial"/>
                <a:cs typeface="Arial"/>
                <a:sym typeface="Arial"/>
              </a:rPr>
              <a:t>Where</a:t>
            </a:r>
          </a:p>
        </p:txBody>
      </p:sp>
      <p:sp>
        <p:nvSpPr>
          <p:cNvPr id="5" name="Rectangle 4">
            <a:extLst>
              <a:ext uri="{FF2B5EF4-FFF2-40B4-BE49-F238E27FC236}">
                <a16:creationId xmlns:a16="http://schemas.microsoft.com/office/drawing/2014/main" id="{90A1A794-C656-603D-4DA6-E1F7A7C064AF}"/>
              </a:ext>
            </a:extLst>
          </p:cNvPr>
          <p:cNvSpPr/>
          <p:nvPr/>
        </p:nvSpPr>
        <p:spPr>
          <a:xfrm>
            <a:off x="1641571" y="3897086"/>
            <a:ext cx="1449972" cy="359228"/>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55CA0EAD-6AD6-E6BA-C57A-4E0B4FD0E18C}"/>
              </a:ext>
            </a:extLst>
          </p:cNvPr>
          <p:cNvSpPr/>
          <p:nvPr/>
        </p:nvSpPr>
        <p:spPr>
          <a:xfrm>
            <a:off x="7582878" y="3842658"/>
            <a:ext cx="1637321" cy="413656"/>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721000" y="866600"/>
            <a:ext cx="6595168" cy="6018783"/>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64862" y="2891004"/>
            <a:ext cx="5913123" cy="2154763"/>
          </a:xfrm>
          <a:prstGeom prst="rect">
            <a:avLst/>
          </a:prstGeom>
        </p:spPr>
        <p:txBody>
          <a:bodyPr spcFirstLastPara="1" wrap="square" lIns="121900" tIns="121900" rIns="121900" bIns="121900" anchor="ctr" anchorCtr="0">
            <a:noAutofit/>
          </a:bodyPr>
          <a:lstStyle/>
          <a:p>
            <a:r>
              <a:rPr lang="en-US" sz="4400" b="1" dirty="0"/>
              <a:t>REVIEW:</a:t>
            </a:r>
            <a:br>
              <a:rPr lang="en-US" sz="4400" b="1" dirty="0"/>
            </a:br>
            <a:r>
              <a:rPr lang="en-US" sz="4400" b="1" dirty="0"/>
              <a:t>FUNCTION OF BEHAVIOR</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2204950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7" name="Title 2">
            <a:extLst>
              <a:ext uri="{FF2B5EF4-FFF2-40B4-BE49-F238E27FC236}">
                <a16:creationId xmlns:a16="http://schemas.microsoft.com/office/drawing/2014/main" id="{DD66FB38-D48F-874E-A1F0-F1103C3DEC23}"/>
              </a:ext>
            </a:extLst>
          </p:cNvPr>
          <p:cNvSpPr txBox="1">
            <a:spLocks/>
          </p:cNvSpPr>
          <p:nvPr/>
        </p:nvSpPr>
        <p:spPr>
          <a:xfrm>
            <a:off x="207421" y="371103"/>
            <a:ext cx="11504436"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sz="3400" kern="0" dirty="0"/>
              <a:t>DRILL DOWN IN EXCEL USING A PIVOT CHART &amp; TABLE</a:t>
            </a:r>
          </a:p>
        </p:txBody>
      </p:sp>
      <p:sp>
        <p:nvSpPr>
          <p:cNvPr id="6" name="TextBox 5">
            <a:extLst>
              <a:ext uri="{FF2B5EF4-FFF2-40B4-BE49-F238E27FC236}">
                <a16:creationId xmlns:a16="http://schemas.microsoft.com/office/drawing/2014/main" id="{47E20A0A-728A-40E5-B82A-D835C0E5CA42}"/>
              </a:ext>
            </a:extLst>
          </p:cNvPr>
          <p:cNvSpPr txBox="1"/>
          <p:nvPr/>
        </p:nvSpPr>
        <p:spPr>
          <a:xfrm>
            <a:off x="829896" y="5702542"/>
            <a:ext cx="5460250" cy="1200329"/>
          </a:xfrm>
          <a:prstGeom prst="rect">
            <a:avLst/>
          </a:prstGeom>
          <a:noFill/>
        </p:spPr>
        <p:txBody>
          <a:bodyPr wrap="square">
            <a:spAutoFit/>
          </a:bodyPr>
          <a:lstStyle/>
          <a:p>
            <a:r>
              <a:rPr lang="en-US" dirty="0">
                <a:solidFill>
                  <a:schemeClr val="bg1"/>
                </a:solidFill>
              </a:rPr>
              <a:t>Creating a Pivot Chart in Excel </a:t>
            </a:r>
            <a:r>
              <a:rPr lang="en-US" dirty="0">
                <a:solidFill>
                  <a:schemeClr val="bg1"/>
                </a:solidFill>
                <a:hlinkClick r:id="rId3"/>
              </a:rPr>
              <a:t>https://support.microsoft.com/en-us/office/create-a-pivotchart-c1b1e057-6990-4c38-b52b-8255538e7b1c</a:t>
            </a:r>
            <a:r>
              <a:rPr lang="en-US" dirty="0">
                <a:solidFill>
                  <a:schemeClr val="bg1"/>
                </a:solidFill>
              </a:rPr>
              <a:t> </a:t>
            </a:r>
          </a:p>
        </p:txBody>
      </p:sp>
      <p:pic>
        <p:nvPicPr>
          <p:cNvPr id="9" name="Picture 8">
            <a:extLst>
              <a:ext uri="{FF2B5EF4-FFF2-40B4-BE49-F238E27FC236}">
                <a16:creationId xmlns:a16="http://schemas.microsoft.com/office/drawing/2014/main" id="{A0B93118-D4EA-4A04-82D5-EC129475E072}"/>
              </a:ext>
            </a:extLst>
          </p:cNvPr>
          <p:cNvPicPr>
            <a:picLocks noChangeAspect="1"/>
          </p:cNvPicPr>
          <p:nvPr/>
        </p:nvPicPr>
        <p:blipFill>
          <a:blip r:embed="rId4"/>
          <a:stretch>
            <a:fillRect/>
          </a:stretch>
        </p:blipFill>
        <p:spPr>
          <a:xfrm>
            <a:off x="587525" y="1381304"/>
            <a:ext cx="6779192" cy="4259993"/>
          </a:xfrm>
          <a:prstGeom prst="rect">
            <a:avLst/>
          </a:prstGeom>
        </p:spPr>
      </p:pic>
      <p:sp>
        <p:nvSpPr>
          <p:cNvPr id="12" name="Rectangle 11">
            <a:extLst>
              <a:ext uri="{FF2B5EF4-FFF2-40B4-BE49-F238E27FC236}">
                <a16:creationId xmlns:a16="http://schemas.microsoft.com/office/drawing/2014/main" id="{3E61A1C4-4DE9-4F83-8C7E-324376188679}"/>
              </a:ext>
            </a:extLst>
          </p:cNvPr>
          <p:cNvSpPr/>
          <p:nvPr/>
        </p:nvSpPr>
        <p:spPr>
          <a:xfrm>
            <a:off x="5266063" y="1737109"/>
            <a:ext cx="495759" cy="609484"/>
          </a:xfrm>
          <a:prstGeom prst="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FFC68F-7FCC-4C61-9A14-079EE737B045}"/>
              </a:ext>
            </a:extLst>
          </p:cNvPr>
          <p:cNvSpPr/>
          <p:nvPr/>
        </p:nvSpPr>
        <p:spPr>
          <a:xfrm>
            <a:off x="5266063" y="2544896"/>
            <a:ext cx="1277956" cy="242371"/>
          </a:xfrm>
          <a:prstGeom prst="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6C5A5AF2-F249-406B-A9F7-4ECE4D8EB6B2}"/>
              </a:ext>
            </a:extLst>
          </p:cNvPr>
          <p:cNvSpPr/>
          <p:nvPr/>
        </p:nvSpPr>
        <p:spPr>
          <a:xfrm>
            <a:off x="135834" y="2787267"/>
            <a:ext cx="451691" cy="429658"/>
          </a:xfrm>
          <a:prstGeom prst="rightArrow">
            <a:avLst/>
          </a:prstGeom>
          <a:solidFill>
            <a:srgbClr val="00B05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85CCF9-DA3B-4977-AEEB-F9636471BA8A}"/>
              </a:ext>
            </a:extLst>
          </p:cNvPr>
          <p:cNvSpPr/>
          <p:nvPr/>
        </p:nvSpPr>
        <p:spPr>
          <a:xfrm>
            <a:off x="738130" y="3095740"/>
            <a:ext cx="6628587" cy="2545557"/>
          </a:xfrm>
          <a:prstGeom prst="rect">
            <a:avLst/>
          </a:prstGeom>
          <a:solidFill>
            <a:srgbClr val="8A8A8A">
              <a:alpha val="4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002336F9-4674-466F-9C1D-3B20ABB5239F}"/>
              </a:ext>
            </a:extLst>
          </p:cNvPr>
          <p:cNvSpPr/>
          <p:nvPr/>
        </p:nvSpPr>
        <p:spPr>
          <a:xfrm rot="5400000">
            <a:off x="1393147" y="1166475"/>
            <a:ext cx="451691" cy="429658"/>
          </a:xfrm>
          <a:prstGeom prst="rightArrow">
            <a:avLst/>
          </a:prstGeom>
          <a:solidFill>
            <a:srgbClr val="00B05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FAB25C59-9D29-4C44-8C35-4C9CA175E2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573677"/>
            <a:ext cx="5913667" cy="3088667"/>
          </a:xfrm>
          <a:prstGeom prst="rect">
            <a:avLst/>
          </a:prstGeom>
        </p:spPr>
      </p:pic>
      <p:pic>
        <p:nvPicPr>
          <p:cNvPr id="28" name="Picture 27">
            <a:extLst>
              <a:ext uri="{FF2B5EF4-FFF2-40B4-BE49-F238E27FC236}">
                <a16:creationId xmlns:a16="http://schemas.microsoft.com/office/drawing/2014/main" id="{9338A3F6-1A38-4341-9038-5A94922BD10E}"/>
              </a:ext>
            </a:extLst>
          </p:cNvPr>
          <p:cNvPicPr>
            <a:picLocks noChangeAspect="1"/>
          </p:cNvPicPr>
          <p:nvPr/>
        </p:nvPicPr>
        <p:blipFill>
          <a:blip r:embed="rId6"/>
          <a:stretch>
            <a:fillRect/>
          </a:stretch>
        </p:blipFill>
        <p:spPr>
          <a:xfrm>
            <a:off x="8656187" y="1100887"/>
            <a:ext cx="2566370" cy="2328113"/>
          </a:xfrm>
          <a:prstGeom prst="rect">
            <a:avLst/>
          </a:prstGeom>
        </p:spPr>
      </p:pic>
      <p:sp>
        <p:nvSpPr>
          <p:cNvPr id="29" name="Rectangle 28">
            <a:extLst>
              <a:ext uri="{FF2B5EF4-FFF2-40B4-BE49-F238E27FC236}">
                <a16:creationId xmlns:a16="http://schemas.microsoft.com/office/drawing/2014/main" id="{753C63F8-71B9-48F0-93E8-5C5797E8762C}"/>
              </a:ext>
            </a:extLst>
          </p:cNvPr>
          <p:cNvSpPr/>
          <p:nvPr/>
        </p:nvSpPr>
        <p:spPr>
          <a:xfrm>
            <a:off x="10080433" y="3185707"/>
            <a:ext cx="604091" cy="223369"/>
          </a:xfrm>
          <a:prstGeom prst="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616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42A8CB-63B1-4B38-B5DC-6642438FF865}"/>
              </a:ext>
            </a:extLst>
          </p:cNvPr>
          <p:cNvPicPr>
            <a:picLocks noChangeAspect="1"/>
          </p:cNvPicPr>
          <p:nvPr/>
        </p:nvPicPr>
        <p:blipFill>
          <a:blip r:embed="rId3"/>
          <a:srcRect/>
          <a:stretch/>
        </p:blipFill>
        <p:spPr>
          <a:xfrm>
            <a:off x="989170" y="1508774"/>
            <a:ext cx="9952110" cy="4913900"/>
          </a:xfrm>
          <a:prstGeom prst="rect">
            <a:avLst/>
          </a:prstGeom>
        </p:spPr>
      </p:pic>
      <p:sp>
        <p:nvSpPr>
          <p:cNvPr id="4" name="Title 2">
            <a:extLst>
              <a:ext uri="{FF2B5EF4-FFF2-40B4-BE49-F238E27FC236}">
                <a16:creationId xmlns:a16="http://schemas.microsoft.com/office/drawing/2014/main" id="{F26E0085-4A1B-470E-A3FC-A6540C22F6D2}"/>
              </a:ext>
            </a:extLst>
          </p:cNvPr>
          <p:cNvSpPr txBox="1">
            <a:spLocks/>
          </p:cNvSpPr>
          <p:nvPr/>
        </p:nvSpPr>
        <p:spPr>
          <a:xfrm>
            <a:off x="0" y="348758"/>
            <a:ext cx="11504436"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kern="0" dirty="0"/>
              <a:t>DRILL DOWN IN EXCEL USING A PIVOT CHART &amp; TABLE</a:t>
            </a:r>
          </a:p>
        </p:txBody>
      </p:sp>
      <p:sp>
        <p:nvSpPr>
          <p:cNvPr id="7" name="Rectangle 6">
            <a:extLst>
              <a:ext uri="{FF2B5EF4-FFF2-40B4-BE49-F238E27FC236}">
                <a16:creationId xmlns:a16="http://schemas.microsoft.com/office/drawing/2014/main" id="{44396339-6B80-401E-97F4-D48097F4BF74}"/>
              </a:ext>
            </a:extLst>
          </p:cNvPr>
          <p:cNvSpPr/>
          <p:nvPr/>
        </p:nvSpPr>
        <p:spPr>
          <a:xfrm>
            <a:off x="8394854" y="4579460"/>
            <a:ext cx="2546425" cy="1468799"/>
          </a:xfrm>
          <a:prstGeom prst="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A24B464-694F-4E7F-9540-EC1D23598AA6}"/>
              </a:ext>
            </a:extLst>
          </p:cNvPr>
          <p:cNvSpPr/>
          <p:nvPr/>
        </p:nvSpPr>
        <p:spPr>
          <a:xfrm>
            <a:off x="8378329" y="2093205"/>
            <a:ext cx="2440236" cy="2258457"/>
          </a:xfrm>
          <a:prstGeom prst="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A7B41D-AB6B-4BDD-A2E5-8C141D0B46B9}"/>
              </a:ext>
            </a:extLst>
          </p:cNvPr>
          <p:cNvSpPr/>
          <p:nvPr/>
        </p:nvSpPr>
        <p:spPr>
          <a:xfrm>
            <a:off x="1013954" y="2291509"/>
            <a:ext cx="2158903" cy="363933"/>
          </a:xfrm>
          <a:prstGeom prst="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9E001E-666F-4205-80C7-E1FB630C0566}"/>
              </a:ext>
            </a:extLst>
          </p:cNvPr>
          <p:cNvSpPr/>
          <p:nvPr/>
        </p:nvSpPr>
        <p:spPr>
          <a:xfrm>
            <a:off x="1013955" y="2664186"/>
            <a:ext cx="6995307" cy="2685416"/>
          </a:xfrm>
          <a:prstGeom prst="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993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4" name="Title 3">
            <a:extLst>
              <a:ext uri="{FF2B5EF4-FFF2-40B4-BE49-F238E27FC236}">
                <a16:creationId xmlns:a16="http://schemas.microsoft.com/office/drawing/2014/main" id="{4931E833-BCB7-5D47-8BEF-7259C86507F6}"/>
              </a:ext>
            </a:extLst>
          </p:cNvPr>
          <p:cNvSpPr>
            <a:spLocks noGrp="1"/>
          </p:cNvSpPr>
          <p:nvPr>
            <p:ph type="title"/>
          </p:nvPr>
        </p:nvSpPr>
        <p:spPr>
          <a:xfrm>
            <a:off x="813349" y="467463"/>
            <a:ext cx="10713648" cy="845600"/>
          </a:xfrm>
        </p:spPr>
        <p:txBody>
          <a:bodyPr/>
          <a:lstStyle/>
          <a:p>
            <a:r>
              <a:rPr lang="en-US" dirty="0"/>
              <a:t>PRIMARY VS. PRECISION STATEMENTS</a:t>
            </a:r>
          </a:p>
        </p:txBody>
      </p:sp>
      <p:sp>
        <p:nvSpPr>
          <p:cNvPr id="7" name="Rounded Rectangle 6">
            <a:extLst>
              <a:ext uri="{FF2B5EF4-FFF2-40B4-BE49-F238E27FC236}">
                <a16:creationId xmlns:a16="http://schemas.microsoft.com/office/drawing/2014/main" id="{D753ADAD-94F5-D44D-82BE-790F437A01B4}"/>
              </a:ext>
            </a:extLst>
          </p:cNvPr>
          <p:cNvSpPr/>
          <p:nvPr/>
        </p:nvSpPr>
        <p:spPr>
          <a:xfrm>
            <a:off x="665004" y="1693597"/>
            <a:ext cx="5135782" cy="4696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2400" b="1" dirty="0">
                <a:solidFill>
                  <a:schemeClr val="bg1"/>
                </a:solidFill>
                <a:latin typeface="Hind Vadodara" panose="020B0604020202020204" charset="0"/>
                <a:cs typeface="Hind Vadodara" panose="020B0604020202020204" charset="0"/>
              </a:rPr>
              <a:t>PRIMARY STATEMENTS</a:t>
            </a:r>
          </a:p>
          <a:p>
            <a:pPr algn="ctr" fontAlgn="base">
              <a:spcBef>
                <a:spcPct val="0"/>
              </a:spcBef>
              <a:spcAft>
                <a:spcPct val="0"/>
              </a:spcAft>
              <a:defRPr/>
            </a:pPr>
            <a:endParaRPr lang="en-US" sz="2400" dirty="0">
              <a:solidFill>
                <a:schemeClr val="bg1"/>
              </a:solidFill>
              <a:latin typeface="Hind Vadodara" panose="020B0604020202020204" charset="0"/>
              <a:cs typeface="Hind Vadodara" panose="020B0604020202020204" charset="0"/>
            </a:endParaRPr>
          </a:p>
          <a:p>
            <a:pPr marL="285750" indent="-285750" fontAlgn="base">
              <a:spcBef>
                <a:spcPct val="0"/>
              </a:spcBef>
              <a:spcAft>
                <a:spcPct val="0"/>
              </a:spcAft>
              <a:buFont typeface="Arial" panose="020B0604020202020204" pitchFamily="34" charset="0"/>
              <a:buChar char="•"/>
              <a:defRPr/>
            </a:pPr>
            <a:r>
              <a:rPr lang="en-US" sz="2400" dirty="0">
                <a:solidFill>
                  <a:schemeClr val="bg1"/>
                </a:solidFill>
                <a:latin typeface="Hind Vadodara" panose="020B0604020202020204" charset="0"/>
                <a:cs typeface="Hind Vadodara" panose="020B0604020202020204" charset="0"/>
              </a:rPr>
              <a:t>Too many referrals</a:t>
            </a:r>
          </a:p>
          <a:p>
            <a:pPr marL="285750" indent="-285750" fontAlgn="base">
              <a:spcBef>
                <a:spcPct val="0"/>
              </a:spcBef>
              <a:spcAft>
                <a:spcPct val="0"/>
              </a:spcAft>
              <a:buFont typeface="Arial" panose="020B0604020202020204" pitchFamily="34" charset="0"/>
              <a:buChar char="•"/>
              <a:defRPr/>
            </a:pPr>
            <a:r>
              <a:rPr lang="en-US" sz="2400" dirty="0">
                <a:solidFill>
                  <a:schemeClr val="bg1"/>
                </a:solidFill>
                <a:latin typeface="Hind Vadodara" panose="020B0604020202020204" charset="0"/>
                <a:cs typeface="Hind Vadodara" panose="020B0604020202020204" charset="0"/>
              </a:rPr>
              <a:t>September has more suspensions than last year.</a:t>
            </a:r>
          </a:p>
          <a:p>
            <a:pPr marL="285750" indent="-285750" fontAlgn="base">
              <a:spcBef>
                <a:spcPct val="0"/>
              </a:spcBef>
              <a:spcAft>
                <a:spcPct val="0"/>
              </a:spcAft>
              <a:buFont typeface="Arial" panose="020B0604020202020204" pitchFamily="34" charset="0"/>
              <a:buChar char="•"/>
              <a:defRPr/>
            </a:pPr>
            <a:r>
              <a:rPr lang="en-US" sz="2400" dirty="0">
                <a:solidFill>
                  <a:schemeClr val="bg1"/>
                </a:solidFill>
                <a:latin typeface="Hind Vadodara" panose="020B0604020202020204" charset="0"/>
                <a:cs typeface="Hind Vadodara" panose="020B0604020202020204" charset="0"/>
              </a:rPr>
              <a:t>Gang behavior is increasing.</a:t>
            </a:r>
          </a:p>
          <a:p>
            <a:pPr marL="285750" indent="-285750" fontAlgn="base">
              <a:spcBef>
                <a:spcPct val="0"/>
              </a:spcBef>
              <a:spcAft>
                <a:spcPct val="0"/>
              </a:spcAft>
              <a:buFont typeface="Arial" panose="020B0604020202020204" pitchFamily="34" charset="0"/>
              <a:buChar char="•"/>
              <a:defRPr/>
            </a:pPr>
            <a:r>
              <a:rPr lang="en-US" sz="2400" dirty="0">
                <a:solidFill>
                  <a:schemeClr val="bg1"/>
                </a:solidFill>
                <a:latin typeface="Hind Vadodara" panose="020B0604020202020204" charset="0"/>
                <a:cs typeface="Hind Vadodara" panose="020B0604020202020204" charset="0"/>
              </a:rPr>
              <a:t>The playground behavior is awful.</a:t>
            </a:r>
          </a:p>
          <a:p>
            <a:pPr marL="285750" indent="-285750" fontAlgn="base">
              <a:spcBef>
                <a:spcPct val="0"/>
              </a:spcBef>
              <a:spcAft>
                <a:spcPct val="0"/>
              </a:spcAft>
              <a:buFont typeface="Arial" panose="020B0604020202020204" pitchFamily="34" charset="0"/>
              <a:buChar char="•"/>
              <a:defRPr/>
            </a:pPr>
            <a:r>
              <a:rPr lang="en-US" sz="2400" dirty="0">
                <a:solidFill>
                  <a:schemeClr val="bg1"/>
                </a:solidFill>
                <a:latin typeface="Hind Vadodara" panose="020B0604020202020204" charset="0"/>
                <a:cs typeface="Hind Vadodara" panose="020B0604020202020204" charset="0"/>
              </a:rPr>
              <a:t>Student disrespect is out of control.</a:t>
            </a:r>
          </a:p>
        </p:txBody>
      </p:sp>
      <p:sp>
        <p:nvSpPr>
          <p:cNvPr id="9" name="Rounded Rectangle 8">
            <a:extLst>
              <a:ext uri="{FF2B5EF4-FFF2-40B4-BE49-F238E27FC236}">
                <a16:creationId xmlns:a16="http://schemas.microsoft.com/office/drawing/2014/main" id="{2A98CC19-78F5-AD4E-B482-C5E5CA05664F}"/>
              </a:ext>
            </a:extLst>
          </p:cNvPr>
          <p:cNvSpPr/>
          <p:nvPr/>
        </p:nvSpPr>
        <p:spPr>
          <a:xfrm>
            <a:off x="6730888" y="1693598"/>
            <a:ext cx="4983396" cy="46969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defRPr/>
            </a:pPr>
            <a:r>
              <a:rPr lang="en-US" sz="2400" b="1" dirty="0">
                <a:solidFill>
                  <a:schemeClr val="bg1"/>
                </a:solidFill>
                <a:latin typeface="Hind Vadodara" panose="020B0604020202020204" charset="0"/>
                <a:cs typeface="Hind Vadodara" panose="020B0604020202020204" charset="0"/>
              </a:rPr>
              <a:t>PRECISION STATEMENT</a:t>
            </a:r>
          </a:p>
          <a:p>
            <a:pPr algn="ctr" fontAlgn="base">
              <a:spcBef>
                <a:spcPct val="0"/>
              </a:spcBef>
              <a:spcAft>
                <a:spcPct val="0"/>
              </a:spcAft>
              <a:defRPr/>
            </a:pPr>
            <a:endParaRPr lang="en-US" sz="2400" b="1" dirty="0">
              <a:solidFill>
                <a:schemeClr val="bg1"/>
              </a:solidFill>
              <a:latin typeface="Hind Vadodara" panose="020B0604020202020204" charset="0"/>
              <a:cs typeface="Hind Vadodara" panose="020B0604020202020204" charset="0"/>
            </a:endParaRPr>
          </a:p>
          <a:p>
            <a:r>
              <a:rPr lang="en-US" sz="2400" dirty="0"/>
              <a:t>There are </a:t>
            </a:r>
            <a:r>
              <a:rPr lang="en-US" sz="2400" u="sng" dirty="0"/>
              <a:t>more ODRs for aggression on the playground </a:t>
            </a:r>
            <a:r>
              <a:rPr lang="en-US" sz="2400" dirty="0"/>
              <a:t>than last year. These are most likely to occur during </a:t>
            </a:r>
            <a:r>
              <a:rPr lang="en-US" sz="2400" u="sng" dirty="0"/>
              <a:t>first recess, with a large number of students</a:t>
            </a:r>
            <a:r>
              <a:rPr lang="en-US" sz="2400" dirty="0"/>
              <a:t>, and the aggression is related to </a:t>
            </a:r>
            <a:r>
              <a:rPr lang="en-US" sz="2400" u="sng" dirty="0"/>
              <a:t>getting access to the new playground equipment.</a:t>
            </a:r>
          </a:p>
        </p:txBody>
      </p:sp>
    </p:spTree>
    <p:extLst>
      <p:ext uri="{BB962C8B-B14F-4D97-AF65-F5344CB8AC3E}">
        <p14:creationId xmlns:p14="http://schemas.microsoft.com/office/powerpoint/2010/main" val="24504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3" name="Title 2">
            <a:extLst>
              <a:ext uri="{FF2B5EF4-FFF2-40B4-BE49-F238E27FC236}">
                <a16:creationId xmlns:a16="http://schemas.microsoft.com/office/drawing/2014/main" id="{F1D4C071-B100-6A4B-92C2-74A5B0D09322}"/>
              </a:ext>
            </a:extLst>
          </p:cNvPr>
          <p:cNvSpPr>
            <a:spLocks noGrp="1"/>
          </p:cNvSpPr>
          <p:nvPr>
            <p:ph type="title"/>
          </p:nvPr>
        </p:nvSpPr>
        <p:spPr>
          <a:xfrm>
            <a:off x="590159" y="109895"/>
            <a:ext cx="9378000" cy="845600"/>
          </a:xfrm>
        </p:spPr>
        <p:txBody>
          <a:bodyPr/>
          <a:lstStyle/>
          <a:p>
            <a:r>
              <a:rPr lang="en-US" dirty="0"/>
              <a:t>DRILL DOWN WORKSHEET</a:t>
            </a:r>
            <a:br>
              <a:rPr lang="en-US" dirty="0"/>
            </a:br>
            <a:r>
              <a:rPr lang="en-US" dirty="0"/>
              <a:t>       Problem Identification &amp; Goal</a:t>
            </a:r>
          </a:p>
        </p:txBody>
      </p:sp>
      <p:pic>
        <p:nvPicPr>
          <p:cNvPr id="4" name="Picture 3">
            <a:extLst>
              <a:ext uri="{FF2B5EF4-FFF2-40B4-BE49-F238E27FC236}">
                <a16:creationId xmlns:a16="http://schemas.microsoft.com/office/drawing/2014/main" id="{4848D8C5-4332-4415-BD1D-EFEBA602B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6545" y="187287"/>
            <a:ext cx="2633891" cy="3241713"/>
          </a:xfrm>
          <a:prstGeom prst="rect">
            <a:avLst/>
          </a:prstGeom>
          <a:noFill/>
        </p:spPr>
      </p:pic>
      <p:pic>
        <p:nvPicPr>
          <p:cNvPr id="5" name="Picture 4">
            <a:extLst>
              <a:ext uri="{FF2B5EF4-FFF2-40B4-BE49-F238E27FC236}">
                <a16:creationId xmlns:a16="http://schemas.microsoft.com/office/drawing/2014/main" id="{E45AAE61-1268-4957-8210-8FF2321EF3E8}"/>
              </a:ext>
            </a:extLst>
          </p:cNvPr>
          <p:cNvPicPr>
            <a:picLocks noChangeAspect="1"/>
          </p:cNvPicPr>
          <p:nvPr/>
        </p:nvPicPr>
        <p:blipFill>
          <a:blip r:embed="rId4"/>
          <a:stretch>
            <a:fillRect/>
          </a:stretch>
        </p:blipFill>
        <p:spPr>
          <a:xfrm>
            <a:off x="3077867" y="1514473"/>
            <a:ext cx="4402585" cy="5418568"/>
          </a:xfrm>
          <a:prstGeom prst="rect">
            <a:avLst/>
          </a:prstGeom>
          <a:noFill/>
        </p:spPr>
      </p:pic>
      <p:pic>
        <p:nvPicPr>
          <p:cNvPr id="8" name="Picture 2">
            <a:extLst>
              <a:ext uri="{FF2B5EF4-FFF2-40B4-BE49-F238E27FC236}">
                <a16:creationId xmlns:a16="http://schemas.microsoft.com/office/drawing/2014/main" id="{B424A3CE-2623-1E44-A2CE-492DA8BF6C9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99990" y="1514473"/>
            <a:ext cx="7774423" cy="5178548"/>
          </a:xfrm>
          <a:prstGeom prst="rect">
            <a:avLst/>
          </a:prstGeom>
          <a:noFill/>
          <a:ln w="12700">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94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4" name="Title 2">
            <a:extLst>
              <a:ext uri="{FF2B5EF4-FFF2-40B4-BE49-F238E27FC236}">
                <a16:creationId xmlns:a16="http://schemas.microsoft.com/office/drawing/2014/main" id="{D2B095C1-E9B1-AB43-BA09-71D0C456ACF7}"/>
              </a:ext>
            </a:extLst>
          </p:cNvPr>
          <p:cNvSpPr txBox="1">
            <a:spLocks/>
          </p:cNvSpPr>
          <p:nvPr/>
        </p:nvSpPr>
        <p:spPr>
          <a:xfrm>
            <a:off x="415636" y="346364"/>
            <a:ext cx="9378000"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kern="0" dirty="0"/>
              <a:t>DEFINING GOALS</a:t>
            </a:r>
          </a:p>
        </p:txBody>
      </p:sp>
      <p:graphicFrame>
        <p:nvGraphicFramePr>
          <p:cNvPr id="6" name="Table 5">
            <a:extLst>
              <a:ext uri="{FF2B5EF4-FFF2-40B4-BE49-F238E27FC236}">
                <a16:creationId xmlns:a16="http://schemas.microsoft.com/office/drawing/2014/main" id="{949CE660-2E60-8A45-A86C-857FFB43EC9E}"/>
              </a:ext>
            </a:extLst>
          </p:cNvPr>
          <p:cNvGraphicFramePr>
            <a:graphicFrameLocks noGrp="1"/>
          </p:cNvGraphicFramePr>
          <p:nvPr/>
        </p:nvGraphicFramePr>
        <p:xfrm>
          <a:off x="849501" y="1576452"/>
          <a:ext cx="10631541" cy="4389028"/>
        </p:xfrm>
        <a:graphic>
          <a:graphicData uri="http://schemas.openxmlformats.org/drawingml/2006/table">
            <a:tbl>
              <a:tblPr firstRow="1" bandRow="1">
                <a:tableStyleId>{69012ECD-51FC-41F1-AA8D-1B2483CD663E}</a:tableStyleId>
              </a:tblPr>
              <a:tblGrid>
                <a:gridCol w="3543847">
                  <a:extLst>
                    <a:ext uri="{9D8B030D-6E8A-4147-A177-3AD203B41FA5}">
                      <a16:colId xmlns:a16="http://schemas.microsoft.com/office/drawing/2014/main" val="20000"/>
                    </a:ext>
                  </a:extLst>
                </a:gridCol>
                <a:gridCol w="3543847">
                  <a:extLst>
                    <a:ext uri="{9D8B030D-6E8A-4147-A177-3AD203B41FA5}">
                      <a16:colId xmlns:a16="http://schemas.microsoft.com/office/drawing/2014/main" val="20001"/>
                    </a:ext>
                  </a:extLst>
                </a:gridCol>
                <a:gridCol w="3543847">
                  <a:extLst>
                    <a:ext uri="{9D8B030D-6E8A-4147-A177-3AD203B41FA5}">
                      <a16:colId xmlns:a16="http://schemas.microsoft.com/office/drawing/2014/main" val="20002"/>
                    </a:ext>
                  </a:extLst>
                </a:gridCol>
              </a:tblGrid>
              <a:tr h="494129">
                <a:tc>
                  <a:txBody>
                    <a:bodyPr/>
                    <a:lstStyle/>
                    <a:p>
                      <a:pPr algn="ctr"/>
                      <a:r>
                        <a:rPr lang="en-US" sz="2100" dirty="0">
                          <a:solidFill>
                            <a:schemeClr val="bg1"/>
                          </a:solidFill>
                        </a:rPr>
                        <a:t>Problem</a:t>
                      </a:r>
                    </a:p>
                  </a:txBody>
                  <a:tcPr marL="68580" marR="68580" marT="34290" marB="34290" anchor="ct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2100" dirty="0">
                          <a:solidFill>
                            <a:schemeClr val="bg1"/>
                          </a:solidFill>
                        </a:rPr>
                        <a:t>Current Status</a:t>
                      </a:r>
                    </a:p>
                  </a:txBody>
                  <a:tcPr marL="68580" marR="68580" marT="34290" marB="34290" anchor="ct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2100" dirty="0">
                          <a:solidFill>
                            <a:schemeClr val="bg1"/>
                          </a:solidFill>
                        </a:rPr>
                        <a:t>Goal</a:t>
                      </a:r>
                    </a:p>
                  </a:txBody>
                  <a:tcPr marL="68580" marR="68580" marT="34290" marB="34290"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94899">
                <a:tc>
                  <a:txBody>
                    <a:bodyPr/>
                    <a:lstStyle/>
                    <a:p>
                      <a:pPr marL="0" indent="0">
                        <a:spcAft>
                          <a:spcPts val="2400"/>
                        </a:spcAft>
                        <a:buFont typeface="Arial" pitchFamily="34" charset="0"/>
                        <a:buNone/>
                      </a:pPr>
                      <a:endParaRPr lang="en-US" sz="2100" dirty="0">
                        <a:solidFill>
                          <a:schemeClr val="bg1"/>
                        </a:solidFill>
                      </a:endParaRPr>
                    </a:p>
                    <a:p>
                      <a:pPr marL="0" indent="0">
                        <a:spcAft>
                          <a:spcPts val="2400"/>
                        </a:spcAft>
                        <a:buFont typeface="Arial" pitchFamily="34" charset="0"/>
                        <a:buNone/>
                      </a:pPr>
                      <a:r>
                        <a:rPr lang="en-US" sz="2100" dirty="0">
                          <a:solidFill>
                            <a:schemeClr val="bg1"/>
                          </a:solidFill>
                        </a:rPr>
                        <a:t>Many students are leaving garbage</a:t>
                      </a:r>
                      <a:r>
                        <a:rPr lang="en-US" sz="2100" baseline="0" dirty="0">
                          <a:solidFill>
                            <a:schemeClr val="bg1"/>
                          </a:solidFill>
                        </a:rPr>
                        <a:t> in the cafeteria resulting in conflict and ODRs. </a:t>
                      </a:r>
                    </a:p>
                    <a:p>
                      <a:pPr marL="0" indent="0">
                        <a:buFont typeface="Arial" pitchFamily="34" charset="0"/>
                        <a:buNone/>
                      </a:pPr>
                      <a:r>
                        <a:rPr lang="en-US" sz="2100" baseline="0" dirty="0">
                          <a:solidFill>
                            <a:schemeClr val="bg1"/>
                          </a:solidFill>
                        </a:rPr>
                        <a:t>The behavior is maintained by task avoidance.</a:t>
                      </a:r>
                      <a:endParaRPr lang="en-US" sz="2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spcAft>
                          <a:spcPts val="2400"/>
                        </a:spcAft>
                        <a:buFont typeface="Arial" pitchFamily="34" charset="0"/>
                        <a:buNone/>
                      </a:pPr>
                      <a:endParaRPr lang="en-US" sz="2100" u="sng" dirty="0">
                        <a:solidFill>
                          <a:schemeClr val="bg1"/>
                        </a:solidFill>
                      </a:endParaRPr>
                    </a:p>
                    <a:p>
                      <a:pPr marL="0" indent="0">
                        <a:spcAft>
                          <a:spcPts val="2400"/>
                        </a:spcAft>
                        <a:buFont typeface="Arial" pitchFamily="34" charset="0"/>
                        <a:buNone/>
                      </a:pPr>
                      <a:r>
                        <a:rPr lang="en-US" sz="2100" u="sng" dirty="0">
                          <a:solidFill>
                            <a:schemeClr val="bg1"/>
                          </a:solidFill>
                        </a:rPr>
                        <a:t>22 ODRs </a:t>
                      </a:r>
                      <a:r>
                        <a:rPr lang="en-US" sz="2100" dirty="0">
                          <a:solidFill>
                            <a:schemeClr val="bg1"/>
                          </a:solidFill>
                        </a:rPr>
                        <a:t>per month from the cafeteria</a:t>
                      </a:r>
                    </a:p>
                    <a:p>
                      <a:pPr marL="0" indent="0">
                        <a:buFont typeface="Arial" pitchFamily="34" charset="0"/>
                        <a:buNone/>
                      </a:pPr>
                      <a:r>
                        <a:rPr lang="en-US" sz="2100" dirty="0">
                          <a:solidFill>
                            <a:schemeClr val="bg1"/>
                          </a:solidFill>
                        </a:rPr>
                        <a:t>Heidi</a:t>
                      </a:r>
                      <a:r>
                        <a:rPr lang="en-US" sz="2100" baseline="0" dirty="0">
                          <a:solidFill>
                            <a:schemeClr val="bg1"/>
                          </a:solidFill>
                        </a:rPr>
                        <a:t> (cafeteria supervisor) rates cafeteria as “1” (low) on a 1-5 scale of cleanliness.</a:t>
                      </a:r>
                      <a:endParaRPr lang="en-US" sz="2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spcAft>
                          <a:spcPts val="2400"/>
                        </a:spcAft>
                        <a:buFont typeface="Arial" pitchFamily="34" charset="0"/>
                        <a:buNone/>
                      </a:pPr>
                      <a:endParaRPr lang="en-US" sz="2100" u="sng" dirty="0">
                        <a:solidFill>
                          <a:schemeClr val="bg1"/>
                        </a:solidFill>
                      </a:endParaRPr>
                    </a:p>
                    <a:p>
                      <a:pPr marL="0" indent="0">
                        <a:spcAft>
                          <a:spcPts val="2400"/>
                        </a:spcAft>
                        <a:buFont typeface="Arial" pitchFamily="34" charset="0"/>
                        <a:buNone/>
                      </a:pPr>
                      <a:r>
                        <a:rPr lang="en-US" sz="2100" u="sng" dirty="0">
                          <a:solidFill>
                            <a:schemeClr val="bg1"/>
                          </a:solidFill>
                        </a:rPr>
                        <a:t>Less than 5 ODRs</a:t>
                      </a:r>
                      <a:r>
                        <a:rPr lang="en-US" sz="2100" dirty="0">
                          <a:solidFill>
                            <a:schemeClr val="bg1"/>
                          </a:solidFill>
                        </a:rPr>
                        <a:t> per month from the cafeteria.</a:t>
                      </a:r>
                    </a:p>
                    <a:p>
                      <a:pPr marL="0" indent="0">
                        <a:buFont typeface="Arial" pitchFamily="34" charset="0"/>
                        <a:buNone/>
                      </a:pPr>
                      <a:r>
                        <a:rPr lang="en-US" sz="2100" dirty="0">
                          <a:solidFill>
                            <a:schemeClr val="bg1"/>
                          </a:solidFill>
                        </a:rPr>
                        <a:t>Heidi</a:t>
                      </a:r>
                      <a:r>
                        <a:rPr lang="en-US" sz="2100" baseline="0" dirty="0">
                          <a:solidFill>
                            <a:schemeClr val="bg1"/>
                          </a:solidFill>
                        </a:rPr>
                        <a:t> rates cafeteria cleanliness as 4 or greater for two weeks in a row.</a:t>
                      </a:r>
                      <a:endParaRPr lang="en-US" sz="2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A751FFED-88F9-5C4D-9706-8455DBB63058}"/>
              </a:ext>
            </a:extLst>
          </p:cNvPr>
          <p:cNvSpPr/>
          <p:nvPr/>
        </p:nvSpPr>
        <p:spPr>
          <a:xfrm>
            <a:off x="4447308" y="2125872"/>
            <a:ext cx="3438249" cy="3728772"/>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en-US" dirty="0">
              <a:solidFill>
                <a:srgbClr val="FFFFFF"/>
              </a:solidFill>
              <a:latin typeface="Franklin Gothic Book"/>
            </a:endParaRPr>
          </a:p>
        </p:txBody>
      </p:sp>
      <p:sp>
        <p:nvSpPr>
          <p:cNvPr id="10" name="Rectangle 9">
            <a:extLst>
              <a:ext uri="{FF2B5EF4-FFF2-40B4-BE49-F238E27FC236}">
                <a16:creationId xmlns:a16="http://schemas.microsoft.com/office/drawing/2014/main" id="{AADCDDD4-A142-A840-BC2E-5AC2E5CB77D8}"/>
              </a:ext>
            </a:extLst>
          </p:cNvPr>
          <p:cNvSpPr/>
          <p:nvPr/>
        </p:nvSpPr>
        <p:spPr>
          <a:xfrm>
            <a:off x="7964175" y="2125872"/>
            <a:ext cx="3438249" cy="3728772"/>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en-US" dirty="0">
              <a:solidFill>
                <a:srgbClr val="FFFFFF"/>
              </a:solidFill>
              <a:latin typeface="Franklin Gothic Book"/>
            </a:endParaRPr>
          </a:p>
        </p:txBody>
      </p:sp>
    </p:spTree>
    <p:extLst>
      <p:ext uri="{BB962C8B-B14F-4D97-AF65-F5344CB8AC3E}">
        <p14:creationId xmlns:p14="http://schemas.microsoft.com/office/powerpoint/2010/main" val="29782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5" name="Title 2">
            <a:extLst>
              <a:ext uri="{FF2B5EF4-FFF2-40B4-BE49-F238E27FC236}">
                <a16:creationId xmlns:a16="http://schemas.microsoft.com/office/drawing/2014/main" id="{D5AF6FC5-9A8C-8C40-9163-3A149A4E844B}"/>
              </a:ext>
            </a:extLst>
          </p:cNvPr>
          <p:cNvSpPr txBox="1">
            <a:spLocks/>
          </p:cNvSpPr>
          <p:nvPr/>
        </p:nvSpPr>
        <p:spPr>
          <a:xfrm>
            <a:off x="548017" y="296866"/>
            <a:ext cx="9378000"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b="1" kern="0" dirty="0">
                <a:solidFill>
                  <a:schemeClr val="bg1"/>
                </a:solidFill>
              </a:rPr>
              <a:t>USING DATA TO BUILD SOLUTIONS</a:t>
            </a:r>
          </a:p>
        </p:txBody>
      </p:sp>
      <p:graphicFrame>
        <p:nvGraphicFramePr>
          <p:cNvPr id="3" name="Diagram 2">
            <a:extLst>
              <a:ext uri="{FF2B5EF4-FFF2-40B4-BE49-F238E27FC236}">
                <a16:creationId xmlns:a16="http://schemas.microsoft.com/office/drawing/2014/main" id="{F27CC509-8892-8649-9573-6B3CBCF24131}"/>
              </a:ext>
            </a:extLst>
          </p:cNvPr>
          <p:cNvGraphicFramePr/>
          <p:nvPr/>
        </p:nvGraphicFramePr>
        <p:xfrm>
          <a:off x="1025237" y="1301557"/>
          <a:ext cx="106202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9222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3" name="Title 2">
            <a:extLst>
              <a:ext uri="{FF2B5EF4-FFF2-40B4-BE49-F238E27FC236}">
                <a16:creationId xmlns:a16="http://schemas.microsoft.com/office/drawing/2014/main" id="{F1D4C071-B100-6A4B-92C2-74A5B0D09322}"/>
              </a:ext>
            </a:extLst>
          </p:cNvPr>
          <p:cNvSpPr>
            <a:spLocks noGrp="1"/>
          </p:cNvSpPr>
          <p:nvPr>
            <p:ph type="title"/>
          </p:nvPr>
        </p:nvSpPr>
        <p:spPr>
          <a:xfrm>
            <a:off x="799495" y="307630"/>
            <a:ext cx="10691098" cy="845600"/>
          </a:xfrm>
        </p:spPr>
        <p:txBody>
          <a:bodyPr/>
          <a:lstStyle/>
          <a:p>
            <a:r>
              <a:rPr lang="en-US" dirty="0"/>
              <a:t>DRILL DOWN WORKSHEET</a:t>
            </a:r>
            <a:br>
              <a:rPr lang="en-US" dirty="0"/>
            </a:br>
            <a:r>
              <a:rPr lang="en-US" dirty="0"/>
              <a:t>      Solution Development</a:t>
            </a:r>
          </a:p>
        </p:txBody>
      </p:sp>
      <p:pic>
        <p:nvPicPr>
          <p:cNvPr id="4" name="Picture 2">
            <a:extLst>
              <a:ext uri="{FF2B5EF4-FFF2-40B4-BE49-F238E27FC236}">
                <a16:creationId xmlns:a16="http://schemas.microsoft.com/office/drawing/2014/main" id="{21B96289-B93D-0C4C-A737-106E305D8B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6364" y="1670201"/>
            <a:ext cx="9081422" cy="506409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2D1BB6E3-B8AA-49B4-B02A-94E1712928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45295" y="187287"/>
            <a:ext cx="2175142" cy="2677099"/>
          </a:xfrm>
          <a:prstGeom prst="rect">
            <a:avLst/>
          </a:prstGeom>
          <a:noFill/>
        </p:spPr>
      </p:pic>
    </p:spTree>
    <p:extLst>
      <p:ext uri="{BB962C8B-B14F-4D97-AF65-F5344CB8AC3E}">
        <p14:creationId xmlns:p14="http://schemas.microsoft.com/office/powerpoint/2010/main" val="19036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Shape 1423"/>
        <p:cNvGrpSpPr/>
        <p:nvPr/>
      </p:nvGrpSpPr>
      <p:grpSpPr>
        <a:xfrm>
          <a:off x="0" y="0"/>
          <a:ext cx="0" cy="0"/>
          <a:chOff x="0" y="0"/>
          <a:chExt cx="0" cy="0"/>
        </a:xfrm>
      </p:grpSpPr>
      <p:sp>
        <p:nvSpPr>
          <p:cNvPr id="1425" name="Google Shape;1425;p4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DRILLING DOWN INTO YOUR DATA</a:t>
            </a:r>
            <a:endParaRPr dirty="0"/>
          </a:p>
        </p:txBody>
      </p:sp>
      <p:sp>
        <p:nvSpPr>
          <p:cNvPr id="1424" name="Google Shape;1424;p48"/>
          <p:cNvSpPr txBox="1">
            <a:spLocks noGrp="1"/>
          </p:cNvSpPr>
          <p:nvPr>
            <p:ph type="body" idx="4294967295"/>
          </p:nvPr>
        </p:nvSpPr>
        <p:spPr>
          <a:xfrm>
            <a:off x="3847800" y="1169464"/>
            <a:ext cx="8344200" cy="3323999"/>
          </a:xfrm>
          <a:prstGeom prst="rect">
            <a:avLst/>
          </a:prstGeom>
          <a:noFill/>
          <a:ln>
            <a:noFill/>
          </a:ln>
        </p:spPr>
        <p:txBody>
          <a:bodyPr spcFirstLastPara="1" wrap="square" lIns="91425" tIns="91425" rIns="91425" bIns="91425" anchor="t" anchorCtr="0">
            <a:noAutofit/>
          </a:bodyPr>
          <a:lstStyle/>
          <a:p>
            <a:pPr marL="169329" lvl="0" indent="0" algn="l" rtl="0">
              <a:lnSpc>
                <a:spcPct val="100000"/>
              </a:lnSpc>
              <a:spcBef>
                <a:spcPts val="0"/>
              </a:spcBef>
              <a:spcAft>
                <a:spcPts val="0"/>
              </a:spcAft>
              <a:buSzPts val="1600"/>
              <a:buNone/>
            </a:pPr>
            <a:r>
              <a:rPr lang="en-US" sz="2400" dirty="0"/>
              <a:t>What student data can you drill into answer those questions. Such as:</a:t>
            </a:r>
            <a:endParaRPr sz="2400" dirty="0"/>
          </a:p>
          <a:p>
            <a:pPr marL="1066785" lvl="1" indent="-440255">
              <a:spcBef>
                <a:spcPts val="0"/>
              </a:spcBef>
              <a:buClr>
                <a:schemeClr val="bg1"/>
              </a:buClr>
              <a:buSzPct val="100000"/>
              <a:buFont typeface="Raleway Thin"/>
              <a:buChar char="●"/>
            </a:pPr>
            <a:r>
              <a:rPr lang="en-US" sz="2400" dirty="0"/>
              <a:t>Survey data (school climate, Feedback, survey etc.)</a:t>
            </a:r>
            <a:endParaRPr sz="2400" dirty="0"/>
          </a:p>
          <a:p>
            <a:pPr marL="1066785" lvl="1" indent="-440255">
              <a:spcBef>
                <a:spcPts val="0"/>
              </a:spcBef>
              <a:buClr>
                <a:schemeClr val="bg1"/>
              </a:buClr>
              <a:buSzPct val="100000"/>
              <a:buFont typeface="Raleway Thin"/>
              <a:buChar char="●"/>
            </a:pPr>
            <a:r>
              <a:rPr lang="en-US" sz="2400" dirty="0"/>
              <a:t>Attendance</a:t>
            </a:r>
            <a:endParaRPr sz="2400" dirty="0"/>
          </a:p>
          <a:p>
            <a:pPr marL="1066785" lvl="1" indent="-440255">
              <a:spcBef>
                <a:spcPts val="0"/>
              </a:spcBef>
              <a:buClr>
                <a:schemeClr val="bg1"/>
              </a:buClr>
              <a:buSzPct val="100000"/>
              <a:buFont typeface="Raleway Thin"/>
              <a:buChar char="●"/>
            </a:pPr>
            <a:r>
              <a:rPr lang="en-US" sz="2400" dirty="0"/>
              <a:t>ODRs</a:t>
            </a:r>
            <a:endParaRPr sz="2400" dirty="0"/>
          </a:p>
          <a:p>
            <a:pPr marL="1066785" lvl="1" indent="-440255">
              <a:spcBef>
                <a:spcPts val="0"/>
              </a:spcBef>
              <a:buClr>
                <a:schemeClr val="bg1"/>
              </a:buClr>
              <a:buSzPct val="100000"/>
              <a:buFont typeface="Raleway Thin"/>
              <a:buChar char="●"/>
            </a:pPr>
            <a:r>
              <a:rPr lang="en-US" sz="2400" dirty="0"/>
              <a:t>Referrals to Special Education</a:t>
            </a:r>
            <a:endParaRPr sz="2400" dirty="0"/>
          </a:p>
          <a:p>
            <a:pPr marL="1066785" lvl="1" indent="-440255">
              <a:spcBef>
                <a:spcPts val="0"/>
              </a:spcBef>
              <a:buClr>
                <a:schemeClr val="bg1"/>
              </a:buClr>
              <a:buSzPct val="100000"/>
              <a:buFont typeface="Raleway Thin"/>
              <a:buChar char="●"/>
            </a:pPr>
            <a:r>
              <a:rPr lang="en-US" sz="2400" dirty="0"/>
              <a:t>Suspension</a:t>
            </a:r>
          </a:p>
          <a:p>
            <a:pPr marL="1066785" lvl="1" indent="-440255">
              <a:spcBef>
                <a:spcPts val="0"/>
              </a:spcBef>
              <a:buClr>
                <a:schemeClr val="bg1"/>
              </a:buClr>
              <a:buSzPct val="100000"/>
              <a:buFont typeface="Raleway Thin"/>
              <a:buChar char="●"/>
            </a:pPr>
            <a:r>
              <a:rPr lang="en-US" sz="2400" dirty="0"/>
              <a:t>Nurse Visits</a:t>
            </a:r>
            <a:br>
              <a:rPr lang="en-US" sz="2400" dirty="0"/>
            </a:br>
            <a:endParaRPr lang="en-US" sz="2400" dirty="0"/>
          </a:p>
          <a:p>
            <a:r>
              <a:rPr lang="en-US" sz="2400" dirty="0">
                <a:solidFill>
                  <a:schemeClr val="bg1"/>
                </a:solidFill>
              </a:rPr>
              <a:t>Plan how you will incorporate Drill Down into your team’s data systems:</a:t>
            </a:r>
          </a:p>
          <a:p>
            <a:pPr lvl="1">
              <a:spcBef>
                <a:spcPts val="600"/>
              </a:spcBef>
              <a:buSzPct val="100000"/>
              <a:buFont typeface="Arial" panose="020B0604020202020204" pitchFamily="34" charset="0"/>
              <a:buChar char="•"/>
            </a:pPr>
            <a:r>
              <a:rPr lang="en-US" sz="2200" dirty="0">
                <a:solidFill>
                  <a:schemeClr val="bg1"/>
                </a:solidFill>
              </a:rPr>
              <a:t>How often will Drill Down be completed?</a:t>
            </a:r>
          </a:p>
          <a:p>
            <a:pPr lvl="1">
              <a:spcBef>
                <a:spcPts val="600"/>
              </a:spcBef>
              <a:buSzPct val="100000"/>
              <a:buFont typeface="Arial" panose="020B0604020202020204" pitchFamily="34" charset="0"/>
              <a:buChar char="•"/>
            </a:pPr>
            <a:r>
              <a:rPr lang="en-US" sz="2200" dirty="0">
                <a:solidFill>
                  <a:schemeClr val="bg1"/>
                </a:solidFill>
              </a:rPr>
              <a:t>Who will summarize and present drill down data at team meetings?</a:t>
            </a:r>
          </a:p>
          <a:p>
            <a:pPr marL="1066785" lvl="1" indent="-440255">
              <a:spcBef>
                <a:spcPts val="0"/>
              </a:spcBef>
              <a:buClr>
                <a:schemeClr val="bg1"/>
              </a:buClr>
              <a:buSzPct val="100000"/>
              <a:buFont typeface="Raleway Thin"/>
              <a:buChar char="●"/>
            </a:pPr>
            <a:endParaRPr lang="en-US" sz="2400" dirty="0"/>
          </a:p>
          <a:p>
            <a:pPr marL="1066785" lvl="1" indent="-440255">
              <a:spcBef>
                <a:spcPts val="0"/>
              </a:spcBef>
              <a:buClr>
                <a:schemeClr val="bg1"/>
              </a:buClr>
              <a:buSzPct val="100000"/>
              <a:buFont typeface="Raleway Thin"/>
              <a:buChar char="●"/>
            </a:pPr>
            <a:endParaRPr sz="2400" dirty="0"/>
          </a:p>
          <a:p>
            <a:pPr marL="609585" lvl="0" indent="-338655" algn="l" rtl="0">
              <a:lnSpc>
                <a:spcPct val="100000"/>
              </a:lnSpc>
              <a:spcBef>
                <a:spcPts val="0"/>
              </a:spcBef>
              <a:spcAft>
                <a:spcPts val="0"/>
              </a:spcAft>
              <a:buClr>
                <a:schemeClr val="accent2"/>
              </a:buClr>
              <a:buSzPts val="1600"/>
              <a:buFont typeface="Raleway Thin"/>
              <a:buNone/>
            </a:pPr>
            <a:endParaRPr dirty="0"/>
          </a:p>
        </p:txBody>
      </p:sp>
      <p:sp>
        <p:nvSpPr>
          <p:cNvPr id="1426" name="Google Shape;1426;p48"/>
          <p:cNvSpPr/>
          <p:nvPr/>
        </p:nvSpPr>
        <p:spPr>
          <a:xfrm>
            <a:off x="304801" y="1590675"/>
            <a:ext cx="3802250" cy="4080782"/>
          </a:xfrm>
          <a:prstGeom prst="wedgeEllipseCallout">
            <a:avLst>
              <a:gd name="adj1" fmla="val 35801"/>
              <a:gd name="adj2" fmla="val 60061"/>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Which behaviors need reteaching?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kumimoji="0" lang="en-US" b="0" i="0" u="none" strike="noStrike" kern="0" cap="none" spc="0" normalizeH="0" baseline="0" noProof="0" dirty="0">
                <a:ln>
                  <a:noFill/>
                </a:ln>
                <a:solidFill>
                  <a:srgbClr val="000000"/>
                </a:solidFill>
                <a:effectLst/>
                <a:uLnTx/>
                <a:uFillTx/>
                <a:latin typeface="Arial"/>
                <a:cs typeface="Arial"/>
                <a:sym typeface="Arial"/>
              </a:rPr>
            </a:br>
            <a:r>
              <a:rPr kumimoji="0" lang="en-US" b="0" i="0" u="none" strike="noStrike" kern="0" cap="none" spc="0" normalizeH="0" baseline="0" noProof="0" dirty="0">
                <a:ln>
                  <a:noFill/>
                </a:ln>
                <a:solidFill>
                  <a:srgbClr val="000000"/>
                </a:solidFill>
                <a:effectLst/>
                <a:uLnTx/>
                <a:uFillTx/>
                <a:latin typeface="Arial"/>
                <a:cs typeface="Arial"/>
                <a:sym typeface="Arial"/>
              </a:rPr>
              <a:t>Which students might need not feel welcome?</a:t>
            </a:r>
            <a:br>
              <a:rPr kumimoji="0" lang="en-US" b="0" i="0" u="none" strike="noStrike" kern="0" cap="none" spc="0" normalizeH="0" baseline="0" noProof="0" dirty="0">
                <a:ln>
                  <a:noFill/>
                </a:ln>
                <a:solidFill>
                  <a:srgbClr val="000000"/>
                </a:solidFill>
                <a:effectLst/>
                <a:uLnTx/>
                <a:uFillTx/>
                <a:latin typeface="Arial"/>
                <a:cs typeface="Arial"/>
                <a:sym typeface="Arial"/>
              </a:rPr>
            </a:br>
            <a:endParaRPr kumimoji="0" lang="en-US"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 Which grades are seeing improvements?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647960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6E03A0-AEDE-2A4E-9BD1-EF6E3BFD4976}"/>
              </a:ext>
            </a:extLst>
          </p:cNvPr>
          <p:cNvSpPr>
            <a:spLocks noGrp="1"/>
          </p:cNvSpPr>
          <p:nvPr>
            <p:ph type="title"/>
          </p:nvPr>
        </p:nvSpPr>
        <p:spPr>
          <a:xfrm rot="-151">
            <a:off x="60963" y="2360737"/>
            <a:ext cx="6034963" cy="3365200"/>
          </a:xfrm>
        </p:spPr>
        <p:txBody>
          <a:bodyPr/>
          <a:lstStyle/>
          <a:p>
            <a:br>
              <a:rPr lang="en-US" dirty="0">
                <a:solidFill>
                  <a:schemeClr val="bg1"/>
                </a:solidFill>
              </a:rPr>
            </a:br>
            <a:r>
              <a:rPr lang="en-US" dirty="0">
                <a:solidFill>
                  <a:schemeClr val="bg1"/>
                </a:solidFill>
              </a:rPr>
              <a:t>TFI </a:t>
            </a:r>
            <a:br>
              <a:rPr lang="en-US" dirty="0">
                <a:solidFill>
                  <a:schemeClr val="bg1"/>
                </a:solidFill>
              </a:rPr>
            </a:br>
            <a:r>
              <a:rPr lang="en-US" dirty="0">
                <a:solidFill>
                  <a:schemeClr val="bg1"/>
                </a:solidFill>
              </a:rPr>
              <a:t>Self-Assessment</a:t>
            </a:r>
            <a:br>
              <a:rPr lang="en-US"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3600607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WPBIS Tiered Fidelity Inventory">
            <a:extLst>
              <a:ext uri="{FF2B5EF4-FFF2-40B4-BE49-F238E27FC236}">
                <a16:creationId xmlns:a16="http://schemas.microsoft.com/office/drawing/2014/main" id="{F864DB8D-6218-4B43-B6AF-D3B0F65305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2329" y="425228"/>
            <a:ext cx="2109787" cy="27309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692A2A9-B1CB-6149-A44A-547B55937793}"/>
              </a:ext>
            </a:extLst>
          </p:cNvPr>
          <p:cNvSpPr txBox="1"/>
          <p:nvPr/>
        </p:nvSpPr>
        <p:spPr>
          <a:xfrm>
            <a:off x="2819399" y="667314"/>
            <a:ext cx="8610600" cy="224676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108" charset="-128"/>
                <a:cs typeface="Calibri" panose="020F0502020204030204" pitchFamily="34" charset="0"/>
              </a:rPr>
              <a:t>The purpose of the SWPBIS Tiered Fidelity Inventory (TFI) is to provide a valid, reliable, and efficient measure of the extent to which school personnel are applying the core features of school-wide positive behavioral interventions and supports.</a:t>
            </a:r>
          </a:p>
        </p:txBody>
      </p:sp>
      <p:sp>
        <p:nvSpPr>
          <p:cNvPr id="7" name="TextBox 6">
            <a:extLst>
              <a:ext uri="{FF2B5EF4-FFF2-40B4-BE49-F238E27FC236}">
                <a16:creationId xmlns:a16="http://schemas.microsoft.com/office/drawing/2014/main" id="{1762199A-53D4-654C-8246-FC6D67D2CD34}"/>
              </a:ext>
            </a:extLst>
          </p:cNvPr>
          <p:cNvSpPr txBox="1"/>
          <p:nvPr/>
        </p:nvSpPr>
        <p:spPr>
          <a:xfrm>
            <a:off x="1273849" y="3701830"/>
            <a:ext cx="2606867"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108" charset="-128"/>
                <a:cs typeface="Calibri" panose="020F0502020204030204" pitchFamily="34" charset="0"/>
              </a:rPr>
              <a:t>Tier 1 Subscales: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108" charset="-128"/>
                <a:cs typeface="Calibri" panose="020F0502020204030204" pitchFamily="34" charset="0"/>
              </a:rPr>
              <a:t>Teams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108" charset="-128"/>
                <a:cs typeface="Calibri" panose="020F0502020204030204" pitchFamily="34" charset="0"/>
              </a:rPr>
              <a:t>Implementation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ＭＳ Ｐゴシック" pitchFamily="-108" charset="-128"/>
                <a:cs typeface="Calibri" panose="020F0502020204030204" pitchFamily="34" charset="0"/>
              </a:rPr>
              <a:t>Evaluation</a:t>
            </a:r>
          </a:p>
        </p:txBody>
      </p:sp>
      <p:sp>
        <p:nvSpPr>
          <p:cNvPr id="10" name="TextBox 9">
            <a:extLst>
              <a:ext uri="{FF2B5EF4-FFF2-40B4-BE49-F238E27FC236}">
                <a16:creationId xmlns:a16="http://schemas.microsoft.com/office/drawing/2014/main" id="{3BB010F7-7281-7645-B7A1-306B71040A37}"/>
              </a:ext>
            </a:extLst>
          </p:cNvPr>
          <p:cNvSpPr txBox="1"/>
          <p:nvPr/>
        </p:nvSpPr>
        <p:spPr>
          <a:xfrm>
            <a:off x="4819945" y="3701830"/>
            <a:ext cx="2265748"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Tier 2 Subscales: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Teams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Interventions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Evaluation</a:t>
            </a:r>
          </a:p>
        </p:txBody>
      </p:sp>
      <p:sp>
        <p:nvSpPr>
          <p:cNvPr id="11" name="TextBox 10">
            <a:extLst>
              <a:ext uri="{FF2B5EF4-FFF2-40B4-BE49-F238E27FC236}">
                <a16:creationId xmlns:a16="http://schemas.microsoft.com/office/drawing/2014/main" id="{28D098A0-151A-114C-A60C-8BCBBA26D038}"/>
              </a:ext>
            </a:extLst>
          </p:cNvPr>
          <p:cNvSpPr txBox="1"/>
          <p:nvPr/>
        </p:nvSpPr>
        <p:spPr>
          <a:xfrm>
            <a:off x="8366042" y="3701830"/>
            <a:ext cx="2257349" cy="193899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Tier 3 Subscales: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Teams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Resources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Support Plans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ＭＳ Ｐゴシック" pitchFamily="-108" charset="-128"/>
                <a:cs typeface="Calibri" panose="020F0502020204030204" pitchFamily="34" charset="0"/>
              </a:rPr>
              <a:t>Evaluation</a:t>
            </a:r>
          </a:p>
        </p:txBody>
      </p:sp>
      <p:sp>
        <p:nvSpPr>
          <p:cNvPr id="9" name="Rectangle 8">
            <a:extLst>
              <a:ext uri="{FF2B5EF4-FFF2-40B4-BE49-F238E27FC236}">
                <a16:creationId xmlns:a16="http://schemas.microsoft.com/office/drawing/2014/main" id="{F37ADC24-9211-5B4F-B8DB-33A72F07ADC8}"/>
              </a:ext>
            </a:extLst>
          </p:cNvPr>
          <p:cNvSpPr/>
          <p:nvPr/>
        </p:nvSpPr>
        <p:spPr>
          <a:xfrm>
            <a:off x="4599709" y="3393113"/>
            <a:ext cx="6830290" cy="2393419"/>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rPr>
              <a:t>Only Tier 1 will be required for this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rPr>
              <a:t>Your team can choose to complete the additional tiers.</a:t>
            </a:r>
          </a:p>
        </p:txBody>
      </p:sp>
      <p:pic>
        <p:nvPicPr>
          <p:cNvPr id="2" name="Picture 1">
            <a:extLst>
              <a:ext uri="{FF2B5EF4-FFF2-40B4-BE49-F238E27FC236}">
                <a16:creationId xmlns:a16="http://schemas.microsoft.com/office/drawing/2014/main" id="{BE2B7C44-D414-554E-1072-02DC5D7623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77600" y="6069682"/>
            <a:ext cx="878780" cy="788318"/>
          </a:xfrm>
          <a:prstGeom prst="ellipse">
            <a:avLst/>
          </a:prstGeom>
          <a:ln w="19050">
            <a:solidFill>
              <a:schemeClr val="accent2">
                <a:lumMod val="50000"/>
              </a:schemeClr>
            </a:solidFill>
          </a:ln>
        </p:spPr>
      </p:pic>
    </p:spTree>
    <p:extLst>
      <p:ext uri="{BB962C8B-B14F-4D97-AF65-F5344CB8AC3E}">
        <p14:creationId xmlns:p14="http://schemas.microsoft.com/office/powerpoint/2010/main" val="218128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1778" y="190500"/>
            <a:ext cx="4794971" cy="6630888"/>
          </a:xfrm>
        </p:spPr>
        <p:style>
          <a:lnRef idx="2">
            <a:schemeClr val="accent2"/>
          </a:lnRef>
          <a:fillRef idx="1">
            <a:schemeClr val="lt1"/>
          </a:fillRef>
          <a:effectRef idx="0">
            <a:schemeClr val="accent2"/>
          </a:effectRef>
          <a:fontRef idx="minor">
            <a:schemeClr val="dk1"/>
          </a:fontRef>
        </p:style>
        <p:txBody>
          <a:bodyPr>
            <a:noAutofit/>
          </a:bodyPr>
          <a:lstStyle/>
          <a:p>
            <a:pPr marL="169329" indent="0">
              <a:spcAft>
                <a:spcPts val="1200"/>
              </a:spcAft>
              <a:buNone/>
            </a:pPr>
            <a:r>
              <a:rPr lang="en-US" sz="2600" dirty="0">
                <a:solidFill>
                  <a:schemeClr val="accent6">
                    <a:lumMod val="50000"/>
                  </a:schemeClr>
                </a:solidFill>
                <a:latin typeface="+mn-lt"/>
              </a:rPr>
              <a:t>A basic understanding of the science of behavior change: </a:t>
            </a:r>
          </a:p>
          <a:p>
            <a:pPr>
              <a:spcAft>
                <a:spcPts val="1200"/>
              </a:spcAft>
            </a:pPr>
            <a:r>
              <a:rPr lang="en-US" sz="2600" dirty="0">
                <a:solidFill>
                  <a:schemeClr val="accent6">
                    <a:lumMod val="50000"/>
                  </a:schemeClr>
                </a:solidFill>
                <a:latin typeface="+mn-lt"/>
              </a:rPr>
              <a:t>Gives us tools to observe, measure, teach, and correct behaviors </a:t>
            </a:r>
            <a:r>
              <a:rPr lang="en-US" sz="2600" b="1" u="sng" dirty="0">
                <a:solidFill>
                  <a:schemeClr val="accent6">
                    <a:lumMod val="50000"/>
                  </a:schemeClr>
                </a:solidFill>
                <a:latin typeface="+mn-lt"/>
              </a:rPr>
              <a:t>effectively</a:t>
            </a:r>
            <a:r>
              <a:rPr lang="en-US" sz="2600" dirty="0">
                <a:solidFill>
                  <a:schemeClr val="accent6">
                    <a:lumMod val="50000"/>
                  </a:schemeClr>
                </a:solidFill>
                <a:latin typeface="+mn-lt"/>
              </a:rPr>
              <a:t> and </a:t>
            </a:r>
            <a:r>
              <a:rPr lang="en-US" sz="2600" b="1" u="sng" dirty="0">
                <a:solidFill>
                  <a:schemeClr val="accent6">
                    <a:lumMod val="50000"/>
                  </a:schemeClr>
                </a:solidFill>
                <a:latin typeface="+mn-lt"/>
              </a:rPr>
              <a:t>efficiently</a:t>
            </a:r>
            <a:r>
              <a:rPr lang="en-US" sz="2600" dirty="0">
                <a:solidFill>
                  <a:schemeClr val="accent6">
                    <a:lumMod val="50000"/>
                  </a:schemeClr>
                </a:solidFill>
                <a:latin typeface="+mn-lt"/>
              </a:rPr>
              <a:t>.</a:t>
            </a:r>
          </a:p>
          <a:p>
            <a:pPr>
              <a:spcAft>
                <a:spcPts val="1200"/>
              </a:spcAft>
            </a:pPr>
            <a:r>
              <a:rPr lang="en-US" sz="2600" dirty="0">
                <a:solidFill>
                  <a:schemeClr val="accent6">
                    <a:lumMod val="50000"/>
                  </a:schemeClr>
                </a:solidFill>
                <a:latin typeface="+mn-lt"/>
              </a:rPr>
              <a:t>Moves us away from perceptions, opinions, and assumptions about motivations or intentions</a:t>
            </a:r>
          </a:p>
          <a:p>
            <a:pPr>
              <a:spcAft>
                <a:spcPts val="1200"/>
              </a:spcAft>
            </a:pPr>
            <a:r>
              <a:rPr lang="en-US" sz="2600" dirty="0">
                <a:solidFill>
                  <a:schemeClr val="accent6">
                    <a:lumMod val="50000"/>
                  </a:schemeClr>
                </a:solidFill>
                <a:latin typeface="+mn-lt"/>
              </a:rPr>
              <a:t>Shares the following assumptions (see right)</a:t>
            </a:r>
          </a:p>
        </p:txBody>
      </p:sp>
      <p:graphicFrame>
        <p:nvGraphicFramePr>
          <p:cNvPr id="10" name="Diagram 9">
            <a:extLst>
              <a:ext uri="{FF2B5EF4-FFF2-40B4-BE49-F238E27FC236}">
                <a16:creationId xmlns:a16="http://schemas.microsoft.com/office/drawing/2014/main" id="{C8E0D0EB-75AD-9B40-8487-5DA722C5E95C}"/>
              </a:ext>
            </a:extLst>
          </p:cNvPr>
          <p:cNvGraphicFramePr/>
          <p:nvPr/>
        </p:nvGraphicFramePr>
        <p:xfrm>
          <a:off x="5242561" y="190500"/>
          <a:ext cx="6753386"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Box 47">
            <a:extLst>
              <a:ext uri="{FF2B5EF4-FFF2-40B4-BE49-F238E27FC236}">
                <a16:creationId xmlns:a16="http://schemas.microsoft.com/office/drawing/2014/main" id="{1C9FB740-2FE7-2E48-9E71-1D7251B8A590}"/>
              </a:ext>
            </a:extLst>
          </p:cNvPr>
          <p:cNvSpPr txBox="1">
            <a:spLocks noChangeArrowheads="1"/>
          </p:cNvSpPr>
          <p:nvPr/>
        </p:nvSpPr>
        <p:spPr bwMode="auto">
          <a:xfrm>
            <a:off x="2593538" y="6513611"/>
            <a:ext cx="2057400" cy="307777"/>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400" b="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(Colvin &amp; Sugai, 1989)</a:t>
            </a:r>
          </a:p>
        </p:txBody>
      </p:sp>
    </p:spTree>
    <p:extLst>
      <p:ext uri="{BB962C8B-B14F-4D97-AF65-F5344CB8AC3E}">
        <p14:creationId xmlns:p14="http://schemas.microsoft.com/office/powerpoint/2010/main" val="28983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3BD6D315-ACFA-0041-A804-352B8169D51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DA4FEA85-6722-CF44-BC65-549EF23DF04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C359A428-A356-6941-BF0B-E936277F3D5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23272C58-DAE8-7848-850B-6255C7F693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CDD1949F-6312-C54E-8A66-9AD01A02702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B4E428A4-77C3-BE48-94A4-333F3639B5D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EECCE-CDBD-7F4B-B648-7F4C5F124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50" y="1004686"/>
            <a:ext cx="5093277" cy="2952538"/>
          </a:xfrm>
          <a:prstGeom prst="rect">
            <a:avLst/>
          </a:prstGeom>
        </p:spPr>
      </p:pic>
      <p:pic>
        <p:nvPicPr>
          <p:cNvPr id="5" name="Picture 4">
            <a:extLst>
              <a:ext uri="{FF2B5EF4-FFF2-40B4-BE49-F238E27FC236}">
                <a16:creationId xmlns:a16="http://schemas.microsoft.com/office/drawing/2014/main" id="{4E54BA85-C718-9A46-9012-5AABA0B41F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4600" y="175825"/>
            <a:ext cx="5714914" cy="6506350"/>
          </a:xfrm>
          <a:prstGeom prst="rect">
            <a:avLst/>
          </a:prstGeom>
        </p:spPr>
      </p:pic>
      <p:pic>
        <p:nvPicPr>
          <p:cNvPr id="7" name="Picture 6">
            <a:extLst>
              <a:ext uri="{FF2B5EF4-FFF2-40B4-BE49-F238E27FC236}">
                <a16:creationId xmlns:a16="http://schemas.microsoft.com/office/drawing/2014/main" id="{8C9F2E14-AC2D-F14E-A26F-016DEAA1E9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2029" y="4377045"/>
            <a:ext cx="4508834" cy="2305130"/>
          </a:xfrm>
          <a:prstGeom prst="rect">
            <a:avLst/>
          </a:prstGeom>
        </p:spPr>
      </p:pic>
      <p:sp>
        <p:nvSpPr>
          <p:cNvPr id="8" name="TextBox 7">
            <a:extLst>
              <a:ext uri="{FF2B5EF4-FFF2-40B4-BE49-F238E27FC236}">
                <a16:creationId xmlns:a16="http://schemas.microsoft.com/office/drawing/2014/main" id="{1C26E6F8-87D2-BC4D-A88D-669AE21D128B}"/>
              </a:ext>
            </a:extLst>
          </p:cNvPr>
          <p:cNvSpPr txBox="1"/>
          <p:nvPr/>
        </p:nvSpPr>
        <p:spPr>
          <a:xfrm>
            <a:off x="323850" y="175825"/>
            <a:ext cx="2906373"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292C73">
                    <a:lumMod val="50000"/>
                  </a:srgbClr>
                </a:solidFill>
                <a:effectLst/>
                <a:uLnTx/>
                <a:uFillTx/>
                <a:latin typeface="Calibri" panose="020F0502020204030204"/>
                <a:ea typeface="ＭＳ Ｐゴシック" pitchFamily="-108" charset="-128"/>
                <a:cs typeface="+mn-cs"/>
              </a:rPr>
              <a:t>Individual items</a:t>
            </a:r>
          </a:p>
        </p:txBody>
      </p:sp>
      <p:pic>
        <p:nvPicPr>
          <p:cNvPr id="2" name="Picture 1">
            <a:extLst>
              <a:ext uri="{FF2B5EF4-FFF2-40B4-BE49-F238E27FC236}">
                <a16:creationId xmlns:a16="http://schemas.microsoft.com/office/drawing/2014/main" id="{C1FD9BD4-F900-FA1E-E7C4-D5D0FDC9CB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77600" y="6069682"/>
            <a:ext cx="878780" cy="788318"/>
          </a:xfrm>
          <a:prstGeom prst="ellipse">
            <a:avLst/>
          </a:prstGeom>
          <a:ln w="19050">
            <a:solidFill>
              <a:schemeClr val="accent2">
                <a:lumMod val="50000"/>
              </a:schemeClr>
            </a:solidFill>
          </a:ln>
        </p:spPr>
      </p:pic>
    </p:spTree>
    <p:extLst>
      <p:ext uri="{BB962C8B-B14F-4D97-AF65-F5344CB8AC3E}">
        <p14:creationId xmlns:p14="http://schemas.microsoft.com/office/powerpoint/2010/main" val="7264900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3441AB2-67AF-9348-B48C-5E26B8D2C2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86" y="187655"/>
            <a:ext cx="5804969" cy="244419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E54BA85-C718-9A46-9012-5AABA0B41F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5382" y="187655"/>
            <a:ext cx="5694132" cy="6482690"/>
          </a:xfrm>
          <a:prstGeom prst="rect">
            <a:avLst/>
          </a:prstGeom>
        </p:spPr>
      </p:pic>
      <p:sp>
        <p:nvSpPr>
          <p:cNvPr id="9" name="TextBox 8">
            <a:extLst>
              <a:ext uri="{FF2B5EF4-FFF2-40B4-BE49-F238E27FC236}">
                <a16:creationId xmlns:a16="http://schemas.microsoft.com/office/drawing/2014/main" id="{D709F50D-9673-1E4C-A82E-6667C8BAE49E}"/>
              </a:ext>
            </a:extLst>
          </p:cNvPr>
          <p:cNvSpPr txBox="1"/>
          <p:nvPr/>
        </p:nvSpPr>
        <p:spPr>
          <a:xfrm>
            <a:off x="214766" y="4854463"/>
            <a:ext cx="11762467"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srgbClr val="0D0F4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D0F41"/>
                </a:solidFill>
                <a:effectLst/>
                <a:uLnTx/>
                <a:uFillTx/>
                <a:latin typeface="Calibri" panose="020F0502020204030204"/>
                <a:ea typeface="+mn-ea"/>
                <a:cs typeface="+mn-cs"/>
              </a:rPr>
              <a:t>behavior incidents </a:t>
            </a: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will decrease by __% relative to the same period as the prior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incidents of </a:t>
            </a:r>
            <a:r>
              <a:rPr kumimoji="0" lang="en-US" sz="2400" b="1" i="0" u="sng" strike="noStrike" kern="1200" cap="none" spc="0" normalizeH="0" baseline="0" noProof="0" dirty="0">
                <a:ln>
                  <a:noFill/>
                </a:ln>
                <a:solidFill>
                  <a:srgbClr val="0D0F41"/>
                </a:solidFill>
                <a:effectLst/>
                <a:uLnTx/>
                <a:uFillTx/>
                <a:latin typeface="Calibri" panose="020F0502020204030204"/>
                <a:ea typeface="+mn-ea"/>
                <a:cs typeface="+mn-cs"/>
              </a:rPr>
              <a:t>exclusionary discipline </a:t>
            </a: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(suspension/expulsion) will decrease by __ % relative to the  same period as the prior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D0F4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D9A3DF5-003F-DF49-9E3C-2BBDD16111CE}"/>
              </a:ext>
            </a:extLst>
          </p:cNvPr>
          <p:cNvSpPr txBox="1"/>
          <p:nvPr/>
        </p:nvSpPr>
        <p:spPr>
          <a:xfrm>
            <a:off x="478003" y="2958327"/>
            <a:ext cx="5368616"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F41"/>
                </a:solidFill>
                <a:effectLst/>
                <a:uLnTx/>
                <a:uFillTx/>
                <a:latin typeface="Calibri" panose="020F0502020204030204"/>
                <a:ea typeface="+mn-ea"/>
                <a:cs typeface="+mn-cs"/>
              </a:rPr>
              <a:t>Select action steps based upon data from the TFI </a:t>
            </a:r>
            <a:r>
              <a:rPr kumimoji="0" lang="en-US" sz="3200" b="1" i="0" u="none" strike="noStrike" kern="1200" cap="none" spc="0" normalizeH="0" baseline="0" noProof="0" dirty="0">
                <a:ln>
                  <a:noFill/>
                </a:ln>
                <a:solidFill>
                  <a:srgbClr val="0D0F41"/>
                </a:solidFill>
                <a:effectLst/>
                <a:uLnTx/>
                <a:uFillTx/>
                <a:latin typeface="Calibri" panose="020F0502020204030204"/>
                <a:ea typeface="+mn-ea"/>
                <a:cs typeface="+mn-cs"/>
              </a:rPr>
              <a:t>AND</a:t>
            </a:r>
            <a:r>
              <a:rPr kumimoji="0" lang="en-US" sz="3200" b="0" i="0" u="none" strike="noStrike" kern="1200" cap="none" spc="0" normalizeH="0" baseline="0" noProof="0" dirty="0">
                <a:ln>
                  <a:noFill/>
                </a:ln>
                <a:solidFill>
                  <a:srgbClr val="0D0F41"/>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F41"/>
                </a:solidFill>
                <a:effectLst/>
                <a:uLnTx/>
                <a:uFillTx/>
                <a:latin typeface="Calibri" panose="020F0502020204030204"/>
                <a:ea typeface="+mn-ea"/>
                <a:cs typeface="+mn-cs"/>
              </a:rPr>
              <a:t>your identified outcomes! </a:t>
            </a:r>
          </a:p>
        </p:txBody>
      </p:sp>
      <p:pic>
        <p:nvPicPr>
          <p:cNvPr id="3" name="Picture 2">
            <a:extLst>
              <a:ext uri="{FF2B5EF4-FFF2-40B4-BE49-F238E27FC236}">
                <a16:creationId xmlns:a16="http://schemas.microsoft.com/office/drawing/2014/main" id="{42AEE4D5-6A40-F5EE-BACD-AC512A4FDA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77600" y="6069682"/>
            <a:ext cx="878780" cy="788318"/>
          </a:xfrm>
          <a:prstGeom prst="ellipse">
            <a:avLst/>
          </a:prstGeom>
          <a:ln w="19050">
            <a:solidFill>
              <a:schemeClr val="accent2">
                <a:lumMod val="50000"/>
              </a:schemeClr>
            </a:solidFill>
          </a:ln>
        </p:spPr>
      </p:pic>
    </p:spTree>
    <p:extLst>
      <p:ext uri="{BB962C8B-B14F-4D97-AF65-F5344CB8AC3E}">
        <p14:creationId xmlns:p14="http://schemas.microsoft.com/office/powerpoint/2010/main" val="41276508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a:extLst>
              <a:ext uri="{FF2B5EF4-FFF2-40B4-BE49-F238E27FC236}">
                <a16:creationId xmlns:a16="http://schemas.microsoft.com/office/drawing/2014/main" id="{A9262396-2CB6-F640-AE12-ACAC8335C685}"/>
              </a:ext>
            </a:extLst>
          </p:cNvPr>
          <p:cNvSpPr/>
          <p:nvPr/>
        </p:nvSpPr>
        <p:spPr>
          <a:xfrm>
            <a:off x="8081714" y="2050473"/>
            <a:ext cx="4807624" cy="4170218"/>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Implementing these features can support us to achieve our identified outcomes.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What do we need to 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How? Who? By when? </a:t>
            </a:r>
          </a:p>
        </p:txBody>
      </p:sp>
      <p:sp>
        <p:nvSpPr>
          <p:cNvPr id="9" name="TextBox 8">
            <a:extLst>
              <a:ext uri="{FF2B5EF4-FFF2-40B4-BE49-F238E27FC236}">
                <a16:creationId xmlns:a16="http://schemas.microsoft.com/office/drawing/2014/main" id="{D709F50D-9673-1E4C-A82E-6667C8BAE49E}"/>
              </a:ext>
            </a:extLst>
          </p:cNvPr>
          <p:cNvSpPr txBox="1"/>
          <p:nvPr/>
        </p:nvSpPr>
        <p:spPr>
          <a:xfrm>
            <a:off x="214766" y="234591"/>
            <a:ext cx="11762467"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srgbClr val="0D0F4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D0F41"/>
                </a:solidFill>
                <a:effectLst/>
                <a:uLnTx/>
                <a:uFillTx/>
                <a:latin typeface="Calibri" panose="020F0502020204030204"/>
                <a:ea typeface="+mn-ea"/>
                <a:cs typeface="+mn-cs"/>
              </a:rPr>
              <a:t>behavior incidents </a:t>
            </a: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will decrease by __% relative to the same period as the prior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incidents of </a:t>
            </a:r>
            <a:r>
              <a:rPr kumimoji="0" lang="en-US" sz="2400" b="1" i="0" u="sng" strike="noStrike" kern="1200" cap="none" spc="0" normalizeH="0" baseline="0" noProof="0" dirty="0">
                <a:ln>
                  <a:noFill/>
                </a:ln>
                <a:solidFill>
                  <a:srgbClr val="0D0F41"/>
                </a:solidFill>
                <a:effectLst/>
                <a:uLnTx/>
                <a:uFillTx/>
                <a:latin typeface="Calibri" panose="020F0502020204030204"/>
                <a:ea typeface="+mn-ea"/>
                <a:cs typeface="+mn-cs"/>
              </a:rPr>
              <a:t>exclusionary discipline </a:t>
            </a: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(suspension/expulsion) will decrease by __ % relative to the  same period as the prior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D0F41"/>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4148F29-F794-ED40-BC99-634CBCE2DAE8}"/>
              </a:ext>
            </a:extLst>
          </p:cNvPr>
          <p:cNvPicPr>
            <a:picLocks noChangeAspect="1"/>
          </p:cNvPicPr>
          <p:nvPr/>
        </p:nvPicPr>
        <p:blipFill rotWithShape="1">
          <a:blip r:embed="rId3" cstate="screen">
            <a:alphaModFix amt="39000"/>
            <a:extLst>
              <a:ext uri="{28A0092B-C50C-407E-A947-70E740481C1C}">
                <a14:useLocalDpi xmlns:a14="http://schemas.microsoft.com/office/drawing/2010/main"/>
              </a:ext>
            </a:extLst>
          </a:blip>
          <a:srcRect/>
          <a:stretch/>
        </p:blipFill>
        <p:spPr>
          <a:xfrm>
            <a:off x="55418" y="2590800"/>
            <a:ext cx="8381904" cy="3616973"/>
          </a:xfrm>
          <a:prstGeom prst="rect">
            <a:avLst/>
          </a:prstGeom>
        </p:spPr>
      </p:pic>
      <p:sp>
        <p:nvSpPr>
          <p:cNvPr id="3" name="Rectangle 2">
            <a:extLst>
              <a:ext uri="{FF2B5EF4-FFF2-40B4-BE49-F238E27FC236}">
                <a16:creationId xmlns:a16="http://schemas.microsoft.com/office/drawing/2014/main" id="{2390CCD9-F8D3-1848-9878-9B0EAED585E6}"/>
              </a:ext>
            </a:extLst>
          </p:cNvPr>
          <p:cNvSpPr/>
          <p:nvPr/>
        </p:nvSpPr>
        <p:spPr>
          <a:xfrm>
            <a:off x="7675321" y="5237017"/>
            <a:ext cx="678873" cy="8589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0</a:t>
            </a:r>
          </a:p>
        </p:txBody>
      </p:sp>
      <p:sp>
        <p:nvSpPr>
          <p:cNvPr id="11" name="Rectangle 10">
            <a:extLst>
              <a:ext uri="{FF2B5EF4-FFF2-40B4-BE49-F238E27FC236}">
                <a16:creationId xmlns:a16="http://schemas.microsoft.com/office/drawing/2014/main" id="{AEA80D39-B818-A442-A213-08E239E374BF}"/>
              </a:ext>
            </a:extLst>
          </p:cNvPr>
          <p:cNvSpPr/>
          <p:nvPr/>
        </p:nvSpPr>
        <p:spPr>
          <a:xfrm>
            <a:off x="7675321" y="4289713"/>
            <a:ext cx="678873" cy="8589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1</a:t>
            </a:r>
          </a:p>
        </p:txBody>
      </p:sp>
      <p:sp>
        <p:nvSpPr>
          <p:cNvPr id="12" name="Rectangle 11">
            <a:extLst>
              <a:ext uri="{FF2B5EF4-FFF2-40B4-BE49-F238E27FC236}">
                <a16:creationId xmlns:a16="http://schemas.microsoft.com/office/drawing/2014/main" id="{85FCBD2B-F651-7F4D-A10E-B1C94EAD2198}"/>
              </a:ext>
            </a:extLst>
          </p:cNvPr>
          <p:cNvSpPr/>
          <p:nvPr/>
        </p:nvSpPr>
        <p:spPr>
          <a:xfrm>
            <a:off x="7675321" y="3342409"/>
            <a:ext cx="678873" cy="8589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1</a:t>
            </a:r>
          </a:p>
        </p:txBody>
      </p:sp>
      <p:sp>
        <p:nvSpPr>
          <p:cNvPr id="13" name="Rectangle 12">
            <a:extLst>
              <a:ext uri="{FF2B5EF4-FFF2-40B4-BE49-F238E27FC236}">
                <a16:creationId xmlns:a16="http://schemas.microsoft.com/office/drawing/2014/main" id="{686D8202-C43A-4045-9F65-E37431AA9B26}"/>
              </a:ext>
            </a:extLst>
          </p:cNvPr>
          <p:cNvSpPr/>
          <p:nvPr/>
        </p:nvSpPr>
        <p:spPr>
          <a:xfrm>
            <a:off x="7675322" y="2459181"/>
            <a:ext cx="678873" cy="8589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92C73">
                    <a:lumMod val="50000"/>
                  </a:srgbClr>
                </a:solidFill>
                <a:effectLst/>
                <a:uLnTx/>
                <a:uFillTx/>
                <a:latin typeface="Calibri" panose="020F0502020204030204"/>
                <a:ea typeface="+mn-ea"/>
                <a:cs typeface="+mn-cs"/>
              </a:rPr>
              <a:t>1</a:t>
            </a:r>
          </a:p>
        </p:txBody>
      </p:sp>
      <p:sp>
        <p:nvSpPr>
          <p:cNvPr id="4" name="TextBox 3">
            <a:extLst>
              <a:ext uri="{FF2B5EF4-FFF2-40B4-BE49-F238E27FC236}">
                <a16:creationId xmlns:a16="http://schemas.microsoft.com/office/drawing/2014/main" id="{BE2D4163-4C5E-DF42-A471-8FC69B9A7059}"/>
              </a:ext>
            </a:extLst>
          </p:cNvPr>
          <p:cNvSpPr txBox="1"/>
          <p:nvPr/>
        </p:nvSpPr>
        <p:spPr>
          <a:xfrm>
            <a:off x="214766" y="2657839"/>
            <a:ext cx="3238002" cy="461665"/>
          </a:xfrm>
          <a:prstGeom prst="rect">
            <a:avLst/>
          </a:prstGeom>
          <a:solidFill>
            <a:schemeClr val="bg1"/>
          </a:solidFill>
          <a:ln w="41275">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4. Teaching Expectations</a:t>
            </a:r>
          </a:p>
        </p:txBody>
      </p:sp>
      <p:sp>
        <p:nvSpPr>
          <p:cNvPr id="14" name="TextBox 13">
            <a:extLst>
              <a:ext uri="{FF2B5EF4-FFF2-40B4-BE49-F238E27FC236}">
                <a16:creationId xmlns:a16="http://schemas.microsoft.com/office/drawing/2014/main" id="{285BF216-105A-EC4D-8761-0143857AD845}"/>
              </a:ext>
            </a:extLst>
          </p:cNvPr>
          <p:cNvSpPr txBox="1"/>
          <p:nvPr/>
        </p:nvSpPr>
        <p:spPr>
          <a:xfrm>
            <a:off x="214766" y="3363775"/>
            <a:ext cx="4164986" cy="461665"/>
          </a:xfrm>
          <a:prstGeom prst="rect">
            <a:avLst/>
          </a:prstGeom>
          <a:solidFill>
            <a:schemeClr val="bg1"/>
          </a:solidFill>
          <a:ln w="41275">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5. Problem Behavior Definitions</a:t>
            </a:r>
          </a:p>
        </p:txBody>
      </p:sp>
      <p:sp>
        <p:nvSpPr>
          <p:cNvPr id="15" name="TextBox 14">
            <a:extLst>
              <a:ext uri="{FF2B5EF4-FFF2-40B4-BE49-F238E27FC236}">
                <a16:creationId xmlns:a16="http://schemas.microsoft.com/office/drawing/2014/main" id="{CBF28FB3-D633-A24C-9612-D31B721D9D94}"/>
              </a:ext>
            </a:extLst>
          </p:cNvPr>
          <p:cNvSpPr txBox="1"/>
          <p:nvPr/>
        </p:nvSpPr>
        <p:spPr>
          <a:xfrm>
            <a:off x="214766" y="4321875"/>
            <a:ext cx="2684004" cy="461665"/>
          </a:xfrm>
          <a:prstGeom prst="rect">
            <a:avLst/>
          </a:prstGeom>
          <a:solidFill>
            <a:schemeClr val="bg1"/>
          </a:solidFill>
          <a:ln w="41275">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6. Discipline Policies</a:t>
            </a:r>
          </a:p>
        </p:txBody>
      </p:sp>
      <p:sp>
        <p:nvSpPr>
          <p:cNvPr id="16" name="TextBox 15">
            <a:extLst>
              <a:ext uri="{FF2B5EF4-FFF2-40B4-BE49-F238E27FC236}">
                <a16:creationId xmlns:a16="http://schemas.microsoft.com/office/drawing/2014/main" id="{7686427C-C5D3-CB40-A97D-C233EF6B5DF4}"/>
              </a:ext>
            </a:extLst>
          </p:cNvPr>
          <p:cNvSpPr txBox="1"/>
          <p:nvPr/>
        </p:nvSpPr>
        <p:spPr>
          <a:xfrm>
            <a:off x="214766" y="5204843"/>
            <a:ext cx="3758593" cy="461665"/>
          </a:xfrm>
          <a:prstGeom prst="rect">
            <a:avLst/>
          </a:prstGeom>
          <a:solidFill>
            <a:schemeClr val="bg1"/>
          </a:solidFill>
          <a:ln w="41275">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Calibri" panose="020F0502020204030204"/>
                <a:ea typeface="+mn-ea"/>
                <a:cs typeface="+mn-cs"/>
              </a:rPr>
              <a:t>7. Professional Development</a:t>
            </a:r>
          </a:p>
        </p:txBody>
      </p:sp>
      <p:pic>
        <p:nvPicPr>
          <p:cNvPr id="2" name="Picture 1">
            <a:extLst>
              <a:ext uri="{FF2B5EF4-FFF2-40B4-BE49-F238E27FC236}">
                <a16:creationId xmlns:a16="http://schemas.microsoft.com/office/drawing/2014/main" id="{5D9674C8-67BE-EC07-0CC0-0D0CC26565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77600" y="6069682"/>
            <a:ext cx="878780" cy="788318"/>
          </a:xfrm>
          <a:prstGeom prst="ellipse">
            <a:avLst/>
          </a:prstGeom>
          <a:ln w="19050">
            <a:solidFill>
              <a:schemeClr val="accent2">
                <a:lumMod val="50000"/>
              </a:schemeClr>
            </a:solidFill>
          </a:ln>
        </p:spPr>
      </p:pic>
    </p:spTree>
    <p:extLst>
      <p:ext uri="{BB962C8B-B14F-4D97-AF65-F5344CB8AC3E}">
        <p14:creationId xmlns:p14="http://schemas.microsoft.com/office/powerpoint/2010/main" val="36729312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sz="3200" b="1" dirty="0">
                <a:solidFill>
                  <a:schemeClr val="bg1"/>
                </a:solidFill>
              </a:rPr>
              <a:t>ACTIVITY: </a:t>
            </a:r>
            <a:r>
              <a:rPr lang="en-US" sz="3200" kern="1200" dirty="0">
                <a:solidFill>
                  <a:schemeClr val="bg1"/>
                </a:solidFill>
              </a:rPr>
              <a:t>Using the TFI to Self-Assess and Action Plan</a:t>
            </a:r>
            <a:br>
              <a:rPr lang="en-US" sz="3200" kern="1200" dirty="0">
                <a:solidFill>
                  <a:schemeClr val="bg1"/>
                </a:solidFill>
              </a:rPr>
            </a:br>
            <a:endParaRPr lang="en-US" sz="3200" b="1" dirty="0">
              <a:solidFill>
                <a:schemeClr val="bg1"/>
              </a:solidFill>
            </a:endParaRPr>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5838472" y="6073739"/>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3" name="Rectangle 2">
            <a:extLst>
              <a:ext uri="{FF2B5EF4-FFF2-40B4-BE49-F238E27FC236}">
                <a16:creationId xmlns:a16="http://schemas.microsoft.com/office/drawing/2014/main" id="{73EDE45A-8E8C-2E47-A631-283F1042A866}"/>
              </a:ext>
            </a:extLst>
          </p:cNvPr>
          <p:cNvSpPr/>
          <p:nvPr/>
        </p:nvSpPr>
        <p:spPr>
          <a:xfrm>
            <a:off x="7128641" y="6150754"/>
            <a:ext cx="18410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alibri" panose="020F0502020204030204" pitchFamily="34" charset="0"/>
                <a:ea typeface="ＭＳ Ｐゴシック" pitchFamily="-108" charset="-128"/>
                <a:cs typeface="Calibri" panose="020F0502020204030204" pitchFamily="34" charset="0"/>
              </a:rPr>
              <a:t>2</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ＭＳ Ｐゴシック" pitchFamily="-108" charset="-128"/>
                <a:cs typeface="Calibri" panose="020F0502020204030204" pitchFamily="34" charset="0"/>
              </a:rPr>
              <a:t>0 minutes</a:t>
            </a:r>
          </a:p>
        </p:txBody>
      </p:sp>
      <p:sp>
        <p:nvSpPr>
          <p:cNvPr id="65" name="Text Placeholder 4">
            <a:extLst>
              <a:ext uri="{FF2B5EF4-FFF2-40B4-BE49-F238E27FC236}">
                <a16:creationId xmlns:a16="http://schemas.microsoft.com/office/drawing/2014/main" id="{D80A3B0A-99F2-AE41-BB5F-7E20DBF9C4F1}"/>
              </a:ext>
            </a:extLst>
          </p:cNvPr>
          <p:cNvSpPr txBox="1">
            <a:spLocks/>
          </p:cNvSpPr>
          <p:nvPr/>
        </p:nvSpPr>
        <p:spPr>
          <a:xfrm>
            <a:off x="135908" y="1051144"/>
            <a:ext cx="4207492" cy="3901855"/>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ACC2">
                  <a:lumMod val="50000"/>
                </a:srgbClr>
              </a:buClr>
              <a:buSzTx/>
              <a:buFont typeface="Arial"/>
              <a:buNone/>
              <a:tabLst/>
              <a:defRPr/>
            </a:pP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Coaches: </a:t>
            </a:r>
          </a:p>
          <a:p>
            <a:pPr marL="0" marR="0" lvl="0" indent="0" algn="l" defTabSz="1219170" rtl="0" eaLnBrk="1" fontAlgn="auto" latinLnBrk="0" hangingPunct="1">
              <a:lnSpc>
                <a:spcPct val="100000"/>
              </a:lnSpc>
              <a:spcBef>
                <a:spcPts val="0"/>
              </a:spcBef>
              <a:spcAft>
                <a:spcPts val="0"/>
              </a:spcAft>
              <a:buClr>
                <a:srgbClr val="00ACC2">
                  <a:lumMod val="50000"/>
                </a:srgbClr>
              </a:buClr>
              <a:buSzTx/>
              <a:buFont typeface="Arial"/>
              <a:buNone/>
              <a:tabLst/>
              <a:defRPr/>
            </a:pPr>
            <a:endPar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endParaRPr>
          </a:p>
          <a:p>
            <a:pPr marL="457200" marR="0" lvl="0" indent="-457200" algn="l" defTabSz="1219170" rtl="0" eaLnBrk="1" fontAlgn="auto" latinLnBrk="0" hangingPunct="1">
              <a:lnSpc>
                <a:spcPct val="100000"/>
              </a:lnSpc>
              <a:spcBef>
                <a:spcPts val="0"/>
              </a:spcBef>
              <a:spcAft>
                <a:spcPts val="1200"/>
              </a:spcAft>
              <a:buClr>
                <a:srgbClr val="00ACC2">
                  <a:lumMod val="50000"/>
                </a:srgbClr>
              </a:buClr>
              <a:buSzTx/>
              <a:buFont typeface="+mj-lt"/>
              <a:buAutoNum type="arabicPeriod"/>
              <a:tabLst/>
              <a:defRPr/>
            </a:pP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Go to </a:t>
            </a: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www.pbisapps.</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org</a:t>
            </a:r>
            <a:endPar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endParaRPr>
          </a:p>
          <a:p>
            <a:pPr marL="457200" marR="0" lvl="0" indent="-457200" algn="l" defTabSz="1219170" rtl="0" eaLnBrk="1" fontAlgn="auto" latinLnBrk="0" hangingPunct="1">
              <a:lnSpc>
                <a:spcPct val="100000"/>
              </a:lnSpc>
              <a:spcBef>
                <a:spcPts val="0"/>
              </a:spcBef>
              <a:spcAft>
                <a:spcPts val="1200"/>
              </a:spcAft>
              <a:buClr>
                <a:srgbClr val="00ACC2">
                  <a:lumMod val="50000"/>
                </a:srgbClr>
              </a:buClr>
              <a:buSzTx/>
              <a:buFont typeface="+mj-lt"/>
              <a:buAutoNum type="arabicPeriod"/>
              <a:tabLst/>
              <a:defRPr/>
            </a:pP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Click on </a:t>
            </a:r>
            <a:r>
              <a:rPr kumimoji="0" lang="en-US" sz="2400" b="1"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PBIS Assessment </a:t>
            </a: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in the black navigation bar</a:t>
            </a:r>
          </a:p>
          <a:p>
            <a:pPr marL="457200" marR="0" lvl="0" indent="-457200" algn="l" defTabSz="1219170" rtl="0" eaLnBrk="1" fontAlgn="auto" latinLnBrk="0" hangingPunct="1">
              <a:lnSpc>
                <a:spcPct val="100000"/>
              </a:lnSpc>
              <a:spcBef>
                <a:spcPts val="0"/>
              </a:spcBef>
              <a:spcAft>
                <a:spcPts val="1200"/>
              </a:spcAft>
              <a:buClr>
                <a:srgbClr val="00ACC2">
                  <a:lumMod val="50000"/>
                </a:srgbClr>
              </a:buClr>
              <a:buSzTx/>
              <a:buFont typeface="+mj-lt"/>
              <a:buAutoNum type="arabicPeriod"/>
              <a:tabLst/>
              <a:defRPr/>
            </a:pP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Locate the TFI on your dashboard</a:t>
            </a:r>
          </a:p>
          <a:p>
            <a:pPr marL="457200" marR="0" lvl="0" indent="-457200" algn="l" defTabSz="1219170" rtl="0" eaLnBrk="1" fontAlgn="auto" latinLnBrk="0" hangingPunct="1">
              <a:lnSpc>
                <a:spcPct val="100000"/>
              </a:lnSpc>
              <a:spcBef>
                <a:spcPts val="0"/>
              </a:spcBef>
              <a:spcAft>
                <a:spcPts val="1200"/>
              </a:spcAft>
              <a:buClr>
                <a:srgbClr val="00ACC2">
                  <a:lumMod val="50000"/>
                </a:srgbClr>
              </a:buClr>
              <a:buSzTx/>
              <a:buFont typeface="+mj-lt"/>
              <a:buAutoNum type="arabicPeriod"/>
              <a:tabLst/>
              <a:defRPr/>
            </a:pP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Click on </a:t>
            </a:r>
            <a:r>
              <a:rPr kumimoji="0" lang="en-US" sz="2400" b="1"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Take Survey </a:t>
            </a:r>
          </a:p>
        </p:txBody>
      </p:sp>
      <p:sp>
        <p:nvSpPr>
          <p:cNvPr id="52" name="Text Placeholder 4">
            <a:extLst>
              <a:ext uri="{FF2B5EF4-FFF2-40B4-BE49-F238E27FC236}">
                <a16:creationId xmlns:a16="http://schemas.microsoft.com/office/drawing/2014/main" id="{DE580F98-E635-F14B-B5E6-A1F3B51071C4}"/>
              </a:ext>
            </a:extLst>
          </p:cNvPr>
          <p:cNvSpPr txBox="1">
            <a:spLocks/>
          </p:cNvSpPr>
          <p:nvPr/>
        </p:nvSpPr>
        <p:spPr>
          <a:xfrm>
            <a:off x="4615960" y="1203287"/>
            <a:ext cx="6934200" cy="4858251"/>
          </a:xfrm>
          <a:prstGeom prst="rect">
            <a:avLst/>
          </a:prstGeom>
          <a:ln/>
        </p:spPr>
        <p:style>
          <a:lnRef idx="2">
            <a:schemeClr val="accent2"/>
          </a:lnRef>
          <a:fillRef idx="1">
            <a:schemeClr val="lt1"/>
          </a:fillRef>
          <a:effectRef idx="0">
            <a:schemeClr val="accent2"/>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ACC2">
                  <a:lumMod val="50000"/>
                </a:srgbClr>
              </a:buClr>
              <a:buSzTx/>
              <a:buFont typeface="Arial"/>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As a team:</a:t>
            </a:r>
          </a:p>
          <a:p>
            <a:pPr marL="0" marR="0" lvl="0" indent="0" algn="l" defTabSz="1219170" rtl="0" eaLnBrk="1" fontAlgn="auto" latinLnBrk="0" hangingPunct="1">
              <a:lnSpc>
                <a:spcPct val="100000"/>
              </a:lnSpc>
              <a:spcBef>
                <a:spcPts val="0"/>
              </a:spcBef>
              <a:spcAft>
                <a:spcPts val="0"/>
              </a:spcAft>
              <a:buClr>
                <a:srgbClr val="00ACC2">
                  <a:lumMod val="50000"/>
                </a:srgbClr>
              </a:buClr>
              <a:buSzTx/>
              <a:buFont typeface="Arial"/>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endParaRPr>
          </a:p>
          <a:p>
            <a:pPr marL="514350" marR="0" lvl="0" indent="-514350" algn="l" defTabSz="1219170" rtl="0" eaLnBrk="1" fontAlgn="auto" latinLnBrk="0" hangingPunct="1">
              <a:lnSpc>
                <a:spcPct val="100000"/>
              </a:lnSpc>
              <a:spcBef>
                <a:spcPts val="0"/>
              </a:spcBef>
              <a:spcAft>
                <a:spcPts val="0"/>
              </a:spcAft>
              <a:buClr>
                <a:srgbClr val="292C73">
                  <a:lumMod val="50000"/>
                </a:srgbClr>
              </a:buClr>
              <a:buSzTx/>
              <a:buFont typeface="+mj-lt"/>
              <a:buAutoNum type="arabicPeriod"/>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Complete the Tier 1 section of the survey</a:t>
            </a:r>
          </a:p>
          <a:p>
            <a:pPr marL="514350" marR="0" lvl="0" indent="-514350" algn="l" defTabSz="1219170" rtl="0" eaLnBrk="1" fontAlgn="auto" latinLnBrk="0" hangingPunct="1">
              <a:lnSpc>
                <a:spcPct val="100000"/>
              </a:lnSpc>
              <a:spcBef>
                <a:spcPts val="0"/>
              </a:spcBef>
              <a:spcAft>
                <a:spcPts val="0"/>
              </a:spcAft>
              <a:buClr>
                <a:srgbClr val="292C73">
                  <a:lumMod val="50000"/>
                </a:srgbClr>
              </a:buClr>
              <a:buSzTx/>
              <a:buFont typeface="+mj-lt"/>
              <a:buAutoNum type="arabicPeriod"/>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Consider the following recommendations:</a:t>
            </a:r>
          </a:p>
          <a:p>
            <a:pPr marL="914400" marR="0" lvl="1" indent="-457200" algn="l" defTabSz="1219170" rtl="0" eaLnBrk="1" fontAlgn="auto" latinLnBrk="0" hangingPunct="1">
              <a:lnSpc>
                <a:spcPct val="100000"/>
              </a:lnSpc>
              <a:spcBef>
                <a:spcPts val="0"/>
              </a:spcBef>
              <a:spcAft>
                <a:spcPts val="0"/>
              </a:spcAft>
              <a:buClr>
                <a:srgbClr val="292C73">
                  <a:lumMod val="50000"/>
                </a:srgbClr>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When in doubt, score lower rather than higher</a:t>
            </a:r>
          </a:p>
          <a:p>
            <a:pPr marL="914400" marR="0" lvl="1" indent="-457200" algn="l" defTabSz="1219170" rtl="0" eaLnBrk="1" fontAlgn="auto" latinLnBrk="0" hangingPunct="1">
              <a:lnSpc>
                <a:spcPct val="100000"/>
              </a:lnSpc>
              <a:spcBef>
                <a:spcPts val="0"/>
              </a:spcBef>
              <a:spcAft>
                <a:spcPts val="0"/>
              </a:spcAft>
              <a:buClr>
                <a:srgbClr val="292C73">
                  <a:lumMod val="50000"/>
                </a:srgbClr>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If unable to come to consensus, vote and move on</a:t>
            </a:r>
          </a:p>
          <a:p>
            <a:pPr marL="914400" marR="0" lvl="1" indent="-457200" algn="l" defTabSz="1219170" rtl="0" eaLnBrk="1" fontAlgn="auto" latinLnBrk="0" hangingPunct="1">
              <a:lnSpc>
                <a:spcPct val="100000"/>
              </a:lnSpc>
              <a:spcBef>
                <a:spcPts val="0"/>
              </a:spcBef>
              <a:spcAft>
                <a:spcPts val="0"/>
              </a:spcAft>
              <a:buClr>
                <a:srgbClr val="292C73">
                  <a:lumMod val="50000"/>
                </a:srgbClr>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Unless you have walkthrough/survey data, the maximum score on items requiring data (1.3, 1.4 and 1.9) is </a:t>
            </a:r>
            <a:r>
              <a:rPr kumimoji="0" lang="en-US" sz="2400" b="1"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1</a:t>
            </a:r>
          </a:p>
          <a:p>
            <a:pPr marL="514350" marR="0" lvl="0" indent="-514350" algn="l" defTabSz="1219170" rtl="0" eaLnBrk="1" fontAlgn="auto" latinLnBrk="0" hangingPunct="1">
              <a:lnSpc>
                <a:spcPct val="100000"/>
              </a:lnSpc>
              <a:spcBef>
                <a:spcPts val="0"/>
              </a:spcBef>
              <a:spcAft>
                <a:spcPts val="0"/>
              </a:spcAft>
              <a:buClr>
                <a:srgbClr val="292C73">
                  <a:lumMod val="50000"/>
                </a:srgbClr>
              </a:buClr>
              <a:buSzTx/>
              <a:buFont typeface="+mj-lt"/>
              <a:buAutoNum type="arabicPeriod"/>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rPr>
              <a:t>Add items to your action plan as needed</a:t>
            </a:r>
          </a:p>
          <a:p>
            <a:pPr marL="457200" marR="0" lvl="0" indent="-457200" algn="l" defTabSz="1219170" rtl="0" eaLnBrk="1" fontAlgn="auto" latinLnBrk="0" hangingPunct="1">
              <a:lnSpc>
                <a:spcPct val="100000"/>
              </a:lnSpc>
              <a:spcBef>
                <a:spcPts val="0"/>
              </a:spcBef>
              <a:spcAft>
                <a:spcPts val="0"/>
              </a:spcAft>
              <a:buClr>
                <a:srgbClr val="292C73">
                  <a:lumMod val="50000"/>
                </a:srgbClr>
              </a:buClr>
              <a:buSzTx/>
              <a:buFont typeface="+mj-lt"/>
              <a:buAutoNum type="arabicPeriod"/>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Arial"/>
            </a:endParaRPr>
          </a:p>
        </p:txBody>
      </p:sp>
      <p:sp>
        <p:nvSpPr>
          <p:cNvPr id="53" name="TextBox 52">
            <a:extLst>
              <a:ext uri="{FF2B5EF4-FFF2-40B4-BE49-F238E27FC236}">
                <a16:creationId xmlns:a16="http://schemas.microsoft.com/office/drawing/2014/main" id="{1470B414-8ECE-FC4A-845C-88546DEBF4E5}"/>
              </a:ext>
            </a:extLst>
          </p:cNvPr>
          <p:cNvSpPr txBox="1"/>
          <p:nvPr/>
        </p:nvSpPr>
        <p:spPr>
          <a:xfrm>
            <a:off x="135908" y="4788369"/>
            <a:ext cx="4207493"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
                <a:srgbClr val="292C73">
                  <a:lumMod val="50000"/>
                </a:srgbClr>
              </a:buClr>
              <a:buSzTx/>
              <a:buFontTx/>
              <a:buNone/>
              <a:tabLst/>
              <a:defRPr/>
            </a:pPr>
            <a:r>
              <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rPr>
              <a:t>This is a baseline self-assessment and will be completed throughout implementation to promote fidelity and action planning</a:t>
            </a:r>
            <a:endParaRPr kumimoji="0" lang="en-US" sz="2400" b="0" i="0" u="none" strike="noStrike" kern="0" cap="none" spc="0" normalizeH="0" baseline="0" noProof="0" dirty="0">
              <a:ln>
                <a:noFill/>
              </a:ln>
              <a:solidFill>
                <a:srgbClr val="292C73">
                  <a:lumMod val="50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54" name="Picture 53">
            <a:extLst>
              <a:ext uri="{FF2B5EF4-FFF2-40B4-BE49-F238E27FC236}">
                <a16:creationId xmlns:a16="http://schemas.microsoft.com/office/drawing/2014/main" id="{F8D2F765-057D-424A-86C1-0129A0165F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48999" y="5740583"/>
            <a:ext cx="1002323" cy="966095"/>
          </a:xfrm>
          <a:prstGeom prst="ellipse">
            <a:avLst/>
          </a:prstGeom>
          <a:ln w="19050">
            <a:solidFill>
              <a:schemeClr val="accent2">
                <a:lumMod val="50000"/>
              </a:schemeClr>
            </a:solidFill>
          </a:ln>
        </p:spPr>
      </p:pic>
    </p:spTree>
    <p:extLst>
      <p:ext uri="{BB962C8B-B14F-4D97-AF65-F5344CB8AC3E}">
        <p14:creationId xmlns:p14="http://schemas.microsoft.com/office/powerpoint/2010/main" val="26807859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dirty="0">
                <a:solidFill>
                  <a:schemeClr val="bg1"/>
                </a:solidFill>
              </a:rPr>
              <a:t>WHOLE GROUP DEBRIEF: </a:t>
            </a:r>
            <a:br>
              <a:rPr lang="en-US" b="1" dirty="0">
                <a:solidFill>
                  <a:schemeClr val="bg1"/>
                </a:solidFill>
              </a:rPr>
            </a:br>
            <a:r>
              <a:rPr lang="en-US" b="1" kern="1200" dirty="0">
                <a:solidFill>
                  <a:schemeClr val="bg1"/>
                </a:solidFill>
              </a:rPr>
              <a:t>Using the TFI to Self-Assess and Action Plan</a:t>
            </a:r>
            <a:br>
              <a:rPr lang="en-US" b="1" kern="1200" dirty="0">
                <a:solidFill>
                  <a:schemeClr val="bg1"/>
                </a:solidFill>
              </a:rPr>
            </a:br>
            <a:endParaRPr lang="en-US" b="1" dirty="0">
              <a:solidFill>
                <a:schemeClr val="bg1"/>
              </a:solidFill>
            </a:endParaRPr>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3808903" y="6018734"/>
            <a:ext cx="798074" cy="77022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ＭＳ Ｐゴシック" pitchFamily="-108" charset="-128"/>
                <a:cs typeface="Arial"/>
                <a:sym typeface="Arial"/>
              </a:endParaRPr>
            </a:p>
          </p:txBody>
        </p:sp>
      </p:grpSp>
      <p:sp>
        <p:nvSpPr>
          <p:cNvPr id="59" name="TextBox 58">
            <a:extLst>
              <a:ext uri="{FF2B5EF4-FFF2-40B4-BE49-F238E27FC236}">
                <a16:creationId xmlns:a16="http://schemas.microsoft.com/office/drawing/2014/main" id="{136C031A-87FA-0B44-8DA1-F7BBD00C8AEF}"/>
              </a:ext>
            </a:extLst>
          </p:cNvPr>
          <p:cNvSpPr txBox="1"/>
          <p:nvPr/>
        </p:nvSpPr>
        <p:spPr>
          <a:xfrm>
            <a:off x="4743603" y="6166201"/>
            <a:ext cx="162095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 charset="0"/>
                <a:ea typeface="ＭＳ Ｐゴシック" pitchFamily="-108" charset="-128"/>
                <a:cs typeface="+mn-cs"/>
              </a:rPr>
              <a:t>5 minutes</a:t>
            </a:r>
          </a:p>
        </p:txBody>
      </p:sp>
      <p:pic>
        <p:nvPicPr>
          <p:cNvPr id="26" name="Picture 25">
            <a:extLst>
              <a:ext uri="{FF2B5EF4-FFF2-40B4-BE49-F238E27FC236}">
                <a16:creationId xmlns:a16="http://schemas.microsoft.com/office/drawing/2014/main" id="{B1F6B77F-91CA-9E4A-9CE5-ADCE2F78F0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29592" y="6018734"/>
            <a:ext cx="798074" cy="769229"/>
          </a:xfrm>
          <a:prstGeom prst="ellipse">
            <a:avLst/>
          </a:prstGeom>
          <a:ln w="19050">
            <a:solidFill>
              <a:schemeClr val="accent2">
                <a:lumMod val="50000"/>
              </a:schemeClr>
            </a:solidFill>
          </a:ln>
        </p:spPr>
      </p:pic>
      <p:sp>
        <p:nvSpPr>
          <p:cNvPr id="27" name="Rectangle 3">
            <a:extLst>
              <a:ext uri="{FF2B5EF4-FFF2-40B4-BE49-F238E27FC236}">
                <a16:creationId xmlns:a16="http://schemas.microsoft.com/office/drawing/2014/main" id="{5392C5B4-44A4-E046-B325-7E99CA055288}"/>
              </a:ext>
            </a:extLst>
          </p:cNvPr>
          <p:cNvSpPr txBox="1">
            <a:spLocks noChangeArrowheads="1"/>
          </p:cNvSpPr>
          <p:nvPr/>
        </p:nvSpPr>
        <p:spPr>
          <a:xfrm>
            <a:off x="4101897" y="2230218"/>
            <a:ext cx="7138968" cy="32500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189" marR="0" lvl="0" indent="-304793"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378" marR="0" lvl="1" indent="-304793"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566" marR="0" lvl="2" indent="-317492"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754" marR="0" lvl="3" indent="-317492"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5943" marR="0" lvl="4" indent="-317492"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132" marR="0" lvl="5" indent="-317492"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320" marR="0" lvl="6" indent="-317492"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509" marR="0" lvl="7" indent="-317492"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697" marR="0" lvl="8" indent="-317492"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What did your team identify as strengths as a result of completing this self-assessment?</a:t>
            </a: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r>
              <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rPr>
              <a:t>What action steps will you take achieve your outcomes?</a:t>
            </a:r>
          </a:p>
          <a:p>
            <a:pPr marL="182880" marR="0" lvl="0" indent="0" algn="l" defTabSz="914400" rtl="0" eaLnBrk="1" fontAlgn="auto" latinLnBrk="0" hangingPunct="1">
              <a:lnSpc>
                <a:spcPct val="90000"/>
              </a:lnSpc>
              <a:spcBef>
                <a:spcPts val="0"/>
              </a:spcBef>
              <a:spcAft>
                <a:spcPts val="0"/>
              </a:spcAft>
              <a:buClr>
                <a:srgbClr val="434343"/>
              </a:buClr>
              <a:buSzPts val="1200"/>
              <a:buFont typeface="Open Sans SemiBold"/>
              <a:buNone/>
              <a:tabLst/>
              <a:defRPr/>
            </a:pPr>
            <a:endParaRPr kumimoji="0" lang="en-US" sz="2800" b="0" i="0" u="none" strike="noStrike" kern="0" cap="none" spc="0" normalizeH="0" baseline="0" noProof="0" dirty="0">
              <a:ln>
                <a:noFill/>
              </a:ln>
              <a:solidFill>
                <a:srgbClr val="292C73">
                  <a:lumMod val="50000"/>
                </a:srgbClr>
              </a:solidFill>
              <a:effectLst/>
              <a:uLnTx/>
              <a:uFillTx/>
              <a:latin typeface="Calibri" panose="020F0502020204030204" pitchFamily="34" charset="0"/>
              <a:cs typeface="Calibri" panose="020F0502020204030204" pitchFamily="34" charset="0"/>
              <a:sym typeface="Hind Vadodara"/>
            </a:endParaRPr>
          </a:p>
        </p:txBody>
      </p:sp>
      <p:pic>
        <p:nvPicPr>
          <p:cNvPr id="29" name="Picture 2" descr="SWPBIS Tiered Fidelity Inventory">
            <a:extLst>
              <a:ext uri="{FF2B5EF4-FFF2-40B4-BE49-F238E27FC236}">
                <a16:creationId xmlns:a16="http://schemas.microsoft.com/office/drawing/2014/main" id="{E0305056-279A-F941-AAF9-6D6AC2D6572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1135" y="2528936"/>
            <a:ext cx="2280073" cy="295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90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9" name="TextBox 8">
            <a:extLst>
              <a:ext uri="{FF2B5EF4-FFF2-40B4-BE49-F238E27FC236}">
                <a16:creationId xmlns:a16="http://schemas.microsoft.com/office/drawing/2014/main" id="{2089D2C6-4543-4248-92D3-99658C3E01A7}"/>
              </a:ext>
            </a:extLst>
          </p:cNvPr>
          <p:cNvSpPr txBox="1"/>
          <p:nvPr/>
        </p:nvSpPr>
        <p:spPr>
          <a:xfrm>
            <a:off x="6705600" y="2590800"/>
            <a:ext cx="5181600" cy="2308324"/>
          </a:xfrm>
          <a:prstGeom prst="rect">
            <a:avLst/>
          </a:prstGeom>
          <a:noFill/>
        </p:spPr>
        <p:txBody>
          <a:bodyPr wrap="square" lIns="91440" tIns="45720" rIns="91440" bIns="45720" anchor="t">
            <a:spAutoFit/>
          </a:bodyPr>
          <a:lstStyle/>
          <a:p>
            <a:pPr algn="ctr"/>
            <a:r>
              <a:rPr lang="en-US" sz="4800" b="1" dirty="0">
                <a:solidFill>
                  <a:schemeClr val="bg1"/>
                </a:solidFill>
              </a:rPr>
              <a:t>Team </a:t>
            </a:r>
            <a:endParaRPr lang="en-US" sz="4800" b="1" dirty="0">
              <a:solidFill>
                <a:schemeClr val="bg1"/>
              </a:solidFill>
              <a:cs typeface="Arial"/>
            </a:endParaRPr>
          </a:p>
          <a:p>
            <a:pPr algn="ctr"/>
            <a:r>
              <a:rPr lang="en-US" sz="4800" b="1" dirty="0">
                <a:solidFill>
                  <a:schemeClr val="bg1"/>
                </a:solidFill>
              </a:rPr>
              <a:t>Action Planning Time</a:t>
            </a:r>
            <a:endParaRPr lang="en-US" sz="4800" b="1" dirty="0">
              <a:solidFill>
                <a:schemeClr val="bg1"/>
              </a:solidFill>
              <a:cs typeface="Arial"/>
            </a:endParaRPr>
          </a:p>
        </p:txBody>
      </p:sp>
    </p:spTree>
    <p:extLst>
      <p:ext uri="{BB962C8B-B14F-4D97-AF65-F5344CB8AC3E}">
        <p14:creationId xmlns:p14="http://schemas.microsoft.com/office/powerpoint/2010/main" val="6818281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380880" y="1445732"/>
            <a:ext cx="9702323" cy="5188177"/>
          </a:xfrm>
          <a:solidFill>
            <a:schemeClr val="bg2">
              <a:lumMod val="20000"/>
              <a:lumOff val="80000"/>
            </a:schemeClr>
          </a:solidFill>
          <a:ln>
            <a:solidFill>
              <a:schemeClr val="tx2">
                <a:lumMod val="10000"/>
              </a:schemeClr>
            </a:solidFill>
          </a:ln>
        </p:spPr>
        <p:txBody>
          <a:bodyPr numCol="2"/>
          <a:lstStyle/>
          <a:p>
            <a:pPr marL="202565" indent="0">
              <a:lnSpc>
                <a:spcPct val="90000"/>
              </a:lnSpc>
              <a:buClr>
                <a:prstClr val="white"/>
              </a:buClr>
              <a:buNone/>
            </a:pPr>
            <a:r>
              <a:rPr lang="en-US" sz="2400" dirty="0">
                <a:solidFill>
                  <a:srgbClr val="1B190F"/>
                </a:solidFill>
                <a:latin typeface="Franklin Gothic Book" panose="020B0503020102020204" pitchFamily="34" charset="0"/>
                <a:ea typeface="ＭＳ Ｐゴシック"/>
              </a:rPr>
              <a:t>Meet with your team and discuss action steps related to the following items reviewed today:</a:t>
            </a:r>
          </a:p>
          <a:p>
            <a:pPr marL="202565" indent="0">
              <a:lnSpc>
                <a:spcPct val="90000"/>
              </a:lnSpc>
              <a:buClr>
                <a:prstClr val="white"/>
              </a:buClr>
              <a:buNone/>
            </a:pPr>
            <a:endParaRPr lang="en-US" sz="2400" dirty="0">
              <a:solidFill>
                <a:srgbClr val="1B190F"/>
              </a:solidFill>
              <a:latin typeface="Franklin Gothic Book" panose="020B0503020102020204" pitchFamily="34" charset="0"/>
              <a:ea typeface="ＭＳ Ｐゴシック"/>
            </a:endParaRPr>
          </a:p>
          <a:p>
            <a:pPr marL="202565" indent="0">
              <a:lnSpc>
                <a:spcPct val="90000"/>
              </a:lnSpc>
              <a:buClr>
                <a:prstClr val="white"/>
              </a:buClr>
              <a:buNone/>
            </a:pPr>
            <a:r>
              <a:rPr lang="en-US" sz="2400" b="1" dirty="0">
                <a:solidFill>
                  <a:srgbClr val="1B190F"/>
                </a:solidFill>
                <a:latin typeface="Franklin Gothic Book" panose="020B0503020102020204" pitchFamily="34" charset="0"/>
                <a:ea typeface="ＭＳ Ｐゴシック"/>
              </a:rPr>
              <a:t>1. Review notes from our sharing activity today. What great ideas did you take away?</a:t>
            </a:r>
          </a:p>
          <a:p>
            <a:pPr marL="202565" indent="0">
              <a:lnSpc>
                <a:spcPct val="90000"/>
              </a:lnSpc>
              <a:buClr>
                <a:prstClr val="white"/>
              </a:buClr>
              <a:buNone/>
            </a:pPr>
            <a:endParaRPr lang="en-US" sz="2400" b="1" dirty="0">
              <a:solidFill>
                <a:srgbClr val="1B190F"/>
              </a:solidFill>
              <a:latin typeface="Franklin Gothic Book" panose="020B0503020102020204" pitchFamily="34" charset="0"/>
              <a:ea typeface="ＭＳ Ｐゴシック"/>
            </a:endParaRPr>
          </a:p>
          <a:p>
            <a:pPr marL="202565" indent="0">
              <a:lnSpc>
                <a:spcPct val="90000"/>
              </a:lnSpc>
              <a:buClr>
                <a:prstClr val="white"/>
              </a:buClr>
              <a:buNone/>
            </a:pPr>
            <a:r>
              <a:rPr lang="en-US" sz="2400" b="1" dirty="0">
                <a:solidFill>
                  <a:srgbClr val="1B190F"/>
                </a:solidFill>
                <a:latin typeface="Franklin Gothic Book" panose="020B0503020102020204" pitchFamily="34" charset="0"/>
                <a:ea typeface="ＭＳ Ｐゴシック"/>
              </a:rPr>
              <a:t>2. What are your next steps with assessment data or PD for supporting classroom practices?</a:t>
            </a:r>
          </a:p>
          <a:p>
            <a:pPr marL="202565" indent="0">
              <a:lnSpc>
                <a:spcPct val="90000"/>
              </a:lnSpc>
              <a:buClr>
                <a:prstClr val="white"/>
              </a:buClr>
              <a:buNone/>
            </a:pPr>
            <a:endParaRPr lang="en-US" sz="2400" b="1" dirty="0">
              <a:solidFill>
                <a:srgbClr val="1B190F"/>
              </a:solidFill>
              <a:latin typeface="Franklin Gothic Book" panose="020B0503020102020204" pitchFamily="34" charset="0"/>
              <a:ea typeface="ＭＳ Ｐゴシック"/>
              <a:cs typeface="Calibri" panose="020F0502020204030204" pitchFamily="34" charset="0"/>
            </a:endParaRPr>
          </a:p>
          <a:p>
            <a:pPr marL="202565" indent="0">
              <a:lnSpc>
                <a:spcPct val="90000"/>
              </a:lnSpc>
              <a:buClr>
                <a:prstClr val="white"/>
              </a:buClr>
              <a:buNone/>
            </a:pPr>
            <a:r>
              <a:rPr lang="en-US" sz="2400" b="1" dirty="0">
                <a:solidFill>
                  <a:srgbClr val="1B190F"/>
                </a:solidFill>
                <a:latin typeface="Franklin Gothic Book" panose="020B0503020102020204" pitchFamily="34" charset="0"/>
                <a:ea typeface="ＭＳ Ｐゴシック"/>
                <a:cs typeface="Calibri"/>
              </a:rPr>
              <a:t>3. Discuss how your team can identify a neutralizing routine for staff.</a:t>
            </a:r>
          </a:p>
          <a:p>
            <a:pPr marL="202565" indent="0">
              <a:lnSpc>
                <a:spcPct val="90000"/>
              </a:lnSpc>
              <a:buNone/>
            </a:pPr>
            <a:endParaRPr lang="en-US" sz="2400" b="1" dirty="0">
              <a:solidFill>
                <a:srgbClr val="1B190F"/>
              </a:solidFill>
              <a:latin typeface="Franklin Gothic Book" panose="020B0503020102020204" pitchFamily="34" charset="0"/>
              <a:ea typeface="ＭＳ Ｐゴシック"/>
            </a:endParaRPr>
          </a:p>
          <a:p>
            <a:pPr marL="202565" indent="0">
              <a:lnSpc>
                <a:spcPct val="90000"/>
              </a:lnSpc>
              <a:buNone/>
            </a:pPr>
            <a:r>
              <a:rPr lang="en-US" sz="2400" b="1" dirty="0">
                <a:solidFill>
                  <a:srgbClr val="1B190F"/>
                </a:solidFill>
                <a:latin typeface="Franklin Gothic Book" panose="020B0503020102020204" pitchFamily="34" charset="0"/>
                <a:ea typeface="ＭＳ Ｐゴシック"/>
              </a:rPr>
              <a:t>4. Discuss how your school can disaggregate data to better tailor schoolwide supports?</a:t>
            </a:r>
          </a:p>
          <a:p>
            <a:pPr marL="202565" indent="0">
              <a:lnSpc>
                <a:spcPct val="90000"/>
              </a:lnSpc>
              <a:buNone/>
            </a:pPr>
            <a:endParaRPr lang="en-US" sz="2400" b="1" dirty="0">
              <a:solidFill>
                <a:srgbClr val="1B190F"/>
              </a:solidFill>
              <a:latin typeface="Franklin Gothic Book" panose="020B0503020102020204" pitchFamily="34" charset="0"/>
              <a:ea typeface="ＭＳ Ｐゴシック"/>
            </a:endParaRPr>
          </a:p>
          <a:p>
            <a:pPr marL="202565" indent="0">
              <a:lnSpc>
                <a:spcPct val="90000"/>
              </a:lnSpc>
              <a:buNone/>
            </a:pPr>
            <a:r>
              <a:rPr lang="en-US" sz="2400" b="1" dirty="0">
                <a:solidFill>
                  <a:srgbClr val="1B190F"/>
                </a:solidFill>
                <a:latin typeface="Franklin Gothic Book" panose="020B0503020102020204" pitchFamily="34" charset="0"/>
                <a:ea typeface="ＭＳ Ｐゴシック"/>
              </a:rPr>
              <a:t>5. What are some major features that still need support after you completed your TFI Self-Assessment </a:t>
            </a:r>
            <a:endParaRPr lang="en-US" sz="2400" dirty="0">
              <a:solidFill>
                <a:srgbClr val="1B190F"/>
              </a:solidFill>
              <a:latin typeface="Franklin Gothic Book" panose="020B0503020102020204" pitchFamily="34" charset="0"/>
              <a:ea typeface="ＭＳ Ｐゴシック"/>
            </a:endParaRPr>
          </a:p>
          <a:p>
            <a:pPr marL="202565" indent="0">
              <a:lnSpc>
                <a:spcPct val="90000"/>
              </a:lnSpc>
              <a:buNone/>
            </a:pPr>
            <a:endParaRPr lang="en-US" sz="2400" dirty="0">
              <a:solidFill>
                <a:srgbClr val="1B190F"/>
              </a:solidFill>
              <a:latin typeface="Franklin Gothic Book" panose="020B0503020102020204" pitchFamily="34" charset="0"/>
              <a:ea typeface="ＭＳ Ｐゴシック"/>
            </a:endParaRPr>
          </a:p>
          <a:p>
            <a:pPr marL="202565" indent="0">
              <a:lnSpc>
                <a:spcPct val="90000"/>
              </a:lnSpc>
              <a:buNone/>
            </a:pPr>
            <a:r>
              <a:rPr lang="en-US" sz="2400" dirty="0">
                <a:solidFill>
                  <a:srgbClr val="1B190F"/>
                </a:solidFill>
                <a:latin typeface="Franklin Gothic Book" panose="020B0503020102020204" pitchFamily="34" charset="0"/>
                <a:ea typeface="ＭＳ Ｐゴシック"/>
              </a:rPr>
              <a:t>Please update your action plans and share with your trainers.</a:t>
            </a:r>
          </a:p>
          <a:p>
            <a:pPr marL="202565" indent="0">
              <a:lnSpc>
                <a:spcPct val="90000"/>
              </a:lnSpc>
              <a:buNone/>
            </a:pPr>
            <a:r>
              <a:rPr lang="en-US" sz="2400" dirty="0">
                <a:solidFill>
                  <a:srgbClr val="1B190F"/>
                </a:solidFill>
                <a:latin typeface="Franklin Gothic Book" panose="020B0503020102020204" pitchFamily="34" charset="0"/>
                <a:ea typeface="ＭＳ Ｐゴシック"/>
              </a:rPr>
              <a:t>Or use the</a:t>
            </a:r>
            <a:r>
              <a:rPr lang="en-US" sz="2400" dirty="0">
                <a:solidFill>
                  <a:srgbClr val="002060"/>
                </a:solidFill>
                <a:latin typeface="Franklin Gothic Book" panose="020B0503020102020204" pitchFamily="34" charset="0"/>
                <a:ea typeface="ＭＳ Ｐゴシック"/>
              </a:rPr>
              <a:t> </a:t>
            </a:r>
            <a:r>
              <a:rPr lang="en-US" sz="2400" dirty="0">
                <a:solidFill>
                  <a:srgbClr val="002060"/>
                </a:solidFill>
                <a:latin typeface="Franklin Gothic Book" panose="020B0503020102020204" pitchFamily="34" charset="0"/>
                <a:ea typeface="ＭＳ Ｐゴシック"/>
                <a:hlinkClick r:id="rId3">
                  <a:extLst>
                    <a:ext uri="{A12FA001-AC4F-418D-AE19-62706E023703}">
                      <ahyp:hlinkClr xmlns:ahyp="http://schemas.microsoft.com/office/drawing/2018/hyperlinkcolor" val="tx"/>
                    </a:ext>
                  </a:extLst>
                </a:hlinkClick>
              </a:rPr>
              <a:t>TFI Action Plan Document</a:t>
            </a:r>
            <a:endParaRPr lang="en-US" sz="2400" dirty="0">
              <a:solidFill>
                <a:srgbClr val="002060"/>
              </a:solidFill>
              <a:latin typeface="Franklin Gothic Book" panose="020B0503020102020204" pitchFamily="34" charset="0"/>
              <a:ea typeface="ＭＳ Ｐゴシック"/>
            </a:endParaRPr>
          </a:p>
          <a:p>
            <a:pPr marL="202565" indent="0">
              <a:lnSpc>
                <a:spcPct val="90000"/>
              </a:lnSpc>
              <a:buNone/>
            </a:pPr>
            <a:endParaRPr lang="en-US" sz="2400" dirty="0">
              <a:solidFill>
                <a:srgbClr val="1B190F"/>
              </a:solidFill>
              <a:latin typeface="Franklin Gothic Book" panose="020B0503020102020204" pitchFamily="34" charset="0"/>
            </a:endParaRP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380880" y="467463"/>
            <a:ext cx="9810469" cy="845600"/>
          </a:xfrm>
          <a:solidFill>
            <a:schemeClr val="accent2">
              <a:lumMod val="20000"/>
              <a:lumOff val="80000"/>
            </a:schemeClr>
          </a:solidFill>
          <a:ln>
            <a:solidFill>
              <a:schemeClr val="tx2">
                <a:lumMod val="10000"/>
              </a:schemeClr>
            </a:solidFill>
          </a:ln>
        </p:spPr>
        <p:txBody>
          <a:bodyPr/>
          <a:lstStyle/>
          <a:p>
            <a:r>
              <a:rPr lang="en-US" dirty="0">
                <a:solidFill>
                  <a:schemeClr val="tx2">
                    <a:lumMod val="10000"/>
                  </a:schemeClr>
                </a:solidFill>
              </a:rPr>
              <a:t>TEAM TIME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10016308" y="2549266"/>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Google Shape;7834;p68">
            <a:extLst>
              <a:ext uri="{FF2B5EF4-FFF2-40B4-BE49-F238E27FC236}">
                <a16:creationId xmlns:a16="http://schemas.microsoft.com/office/drawing/2014/main" id="{44B6C025-9524-481E-A95C-417D65EB0F3F}"/>
              </a:ext>
            </a:extLst>
          </p:cNvPr>
          <p:cNvSpPr/>
          <p:nvPr/>
        </p:nvSpPr>
        <p:spPr>
          <a:xfrm>
            <a:off x="11517972" y="1005031"/>
            <a:ext cx="32760" cy="33179"/>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 name="Google Shape;6464;p67">
            <a:extLst>
              <a:ext uri="{FF2B5EF4-FFF2-40B4-BE49-F238E27FC236}">
                <a16:creationId xmlns:a16="http://schemas.microsoft.com/office/drawing/2014/main" id="{F82524CE-DE53-4F93-BA63-9B85CA93A3E4}"/>
              </a:ext>
            </a:extLst>
          </p:cNvPr>
          <p:cNvGrpSpPr/>
          <p:nvPr/>
        </p:nvGrpSpPr>
        <p:grpSpPr>
          <a:xfrm>
            <a:off x="10044725" y="1732998"/>
            <a:ext cx="495955" cy="495955"/>
            <a:chOff x="4674908" y="3682271"/>
            <a:chExt cx="371966" cy="371966"/>
          </a:xfrm>
        </p:grpSpPr>
        <p:sp>
          <p:nvSpPr>
            <p:cNvPr id="117" name="Google Shape;6465;p67">
              <a:extLst>
                <a:ext uri="{FF2B5EF4-FFF2-40B4-BE49-F238E27FC236}">
                  <a16:creationId xmlns:a16="http://schemas.microsoft.com/office/drawing/2014/main" id="{34087C3E-68C6-433B-B259-7C62694549F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6466;p67">
              <a:extLst>
                <a:ext uri="{FF2B5EF4-FFF2-40B4-BE49-F238E27FC236}">
                  <a16:creationId xmlns:a16="http://schemas.microsoft.com/office/drawing/2014/main" id="{2C82CCA1-55FF-470A-AABD-60CEBB3CA9B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6467;p67">
              <a:extLst>
                <a:ext uri="{FF2B5EF4-FFF2-40B4-BE49-F238E27FC236}">
                  <a16:creationId xmlns:a16="http://schemas.microsoft.com/office/drawing/2014/main" id="{38BB5952-C49F-4B91-9109-B50F75CAF40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6468;p67">
              <a:extLst>
                <a:ext uri="{FF2B5EF4-FFF2-40B4-BE49-F238E27FC236}">
                  <a16:creationId xmlns:a16="http://schemas.microsoft.com/office/drawing/2014/main" id="{8DAB7A20-7555-483A-9FB3-7A854AA093E9}"/>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1" name="Text Placeholder 4">
            <a:extLst>
              <a:ext uri="{FF2B5EF4-FFF2-40B4-BE49-F238E27FC236}">
                <a16:creationId xmlns:a16="http://schemas.microsoft.com/office/drawing/2014/main" id="{053636B2-2590-1949-B511-EAFB1F300154}"/>
              </a:ext>
            </a:extLst>
          </p:cNvPr>
          <p:cNvSpPr txBox="1">
            <a:spLocks/>
          </p:cNvSpPr>
          <p:nvPr/>
        </p:nvSpPr>
        <p:spPr>
          <a:xfrm>
            <a:off x="10402459" y="2550127"/>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dirty="0">
                <a:solidFill>
                  <a:schemeClr val="bg1"/>
                </a:solidFill>
              </a:rPr>
              <a:t>90 minutes</a:t>
            </a:r>
            <a:endParaRPr lang="en-US" sz="2100" dirty="0">
              <a:solidFill>
                <a:schemeClr val="bg1"/>
              </a:solidFill>
            </a:endParaRPr>
          </a:p>
        </p:txBody>
      </p:sp>
      <p:sp>
        <p:nvSpPr>
          <p:cNvPr id="59" name="Text Placeholder 4">
            <a:extLst>
              <a:ext uri="{FF2B5EF4-FFF2-40B4-BE49-F238E27FC236}">
                <a16:creationId xmlns:a16="http://schemas.microsoft.com/office/drawing/2014/main" id="{D79B104D-90CE-B944-8C01-393413C16EB4}"/>
              </a:ext>
            </a:extLst>
          </p:cNvPr>
          <p:cNvSpPr txBox="1">
            <a:spLocks/>
          </p:cNvSpPr>
          <p:nvPr/>
        </p:nvSpPr>
        <p:spPr>
          <a:xfrm>
            <a:off x="10404597" y="1711818"/>
            <a:ext cx="1901776" cy="533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buClr>
                <a:prstClr val="white"/>
              </a:buClr>
              <a:buNone/>
              <a:defRPr/>
            </a:pPr>
            <a:r>
              <a:rPr lang="en-US" sz="2100" kern="0" dirty="0">
                <a:solidFill>
                  <a:schemeClr val="bg1"/>
                </a:solidFill>
              </a:rPr>
              <a:t>Teams</a:t>
            </a:r>
          </a:p>
        </p:txBody>
      </p:sp>
      <p:sp>
        <p:nvSpPr>
          <p:cNvPr id="31" name="Rounded Rectangle 30">
            <a:extLst>
              <a:ext uri="{FF2B5EF4-FFF2-40B4-BE49-F238E27FC236}">
                <a16:creationId xmlns:a16="http://schemas.microsoft.com/office/drawing/2014/main" id="{05CA5610-BE12-EB49-AB18-18A45C5C2BF5}"/>
              </a:ext>
            </a:extLst>
          </p:cNvPr>
          <p:cNvSpPr/>
          <p:nvPr/>
        </p:nvSpPr>
        <p:spPr>
          <a:xfrm>
            <a:off x="10189601" y="3687284"/>
            <a:ext cx="1920607" cy="1997612"/>
          </a:xfrm>
          <a:prstGeom prst="roundRect">
            <a:avLst/>
          </a:prstGeom>
          <a:solidFill>
            <a:schemeClr val="accent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22F28"/>
                </a:solidFill>
              </a:rPr>
              <a:t>Prepare to share 1 new action item or goal from your discussion.</a:t>
            </a:r>
          </a:p>
        </p:txBody>
      </p:sp>
    </p:spTree>
    <p:extLst>
      <p:ext uri="{BB962C8B-B14F-4D97-AF65-F5344CB8AC3E}">
        <p14:creationId xmlns:p14="http://schemas.microsoft.com/office/powerpoint/2010/main" val="2814655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805418" y="1891184"/>
            <a:ext cx="6357346" cy="3730421"/>
          </a:xfrm>
          <a:prstGeom prst="roundRect">
            <a:avLst/>
          </a:prstGeom>
          <a:solidFill>
            <a:schemeClr val="bg2">
              <a:lumMod val="20000"/>
              <a:lumOff val="80000"/>
            </a:schemeClr>
          </a:solidFill>
          <a:ln w="38100">
            <a:solidFill>
              <a:schemeClr val="tx2">
                <a:lumMod val="10000"/>
              </a:schemeClr>
            </a:solid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2800">
                <a:solidFill>
                  <a:srgbClr val="222F28"/>
                </a:solidFill>
              </a:rPr>
              <a:t>What was one action item or goal your team identified?</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a:solidFill>
            <a:schemeClr val="accent2">
              <a:lumMod val="20000"/>
              <a:lumOff val="80000"/>
            </a:schemeClr>
          </a:solidFill>
          <a:ln>
            <a:solidFill>
              <a:schemeClr val="tx2">
                <a:lumMod val="10000"/>
              </a:schemeClr>
            </a:solidFill>
          </a:ln>
        </p:spPr>
        <p:txBody>
          <a:bodyPr>
            <a:noAutofit/>
          </a:bodyPr>
          <a:lstStyle/>
          <a:p>
            <a:r>
              <a:rPr lang="en-US" sz="3733" b="1">
                <a:solidFill>
                  <a:srgbClr val="222F28"/>
                </a:solidFill>
                <a:cs typeface="Calibri Light"/>
              </a:rPr>
              <a:t>SHARE OUT</a:t>
            </a:r>
            <a:endParaRPr lang="en-US" sz="3733">
              <a:solidFill>
                <a:srgbClr val="222F28"/>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208913" y="5690530"/>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dirty="0">
                <a:solidFill>
                  <a:schemeClr val="bg1"/>
                </a:solidFill>
              </a:rPr>
              <a:t>5 minutes</a:t>
            </a:r>
            <a:endParaRPr lang="en-US" sz="2100" dirty="0">
              <a:solidFill>
                <a:schemeClr val="bg1"/>
              </a:solidFill>
            </a:endParaRP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6803789" y="5932795"/>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112894" y="5831464"/>
            <a:ext cx="2628025"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lang="en-US" sz="1000" b="0" i="0" u="none" strike="noStrike" kern="0" cap="none" spc="0" normalizeH="0" baseline="0" noProof="0" dirty="0">
              <a:ln>
                <a:noFill/>
              </a:ln>
              <a:solidFill>
                <a:schemeClr val="bg1"/>
              </a:solidFill>
              <a:effectLst/>
              <a:uLnTx/>
              <a:uFillTx/>
              <a:latin typeface="Hind Vadodara"/>
              <a:cs typeface="Hind Vadodara"/>
            </a:endParaRPr>
          </a:p>
          <a:p>
            <a:pPr marL="20256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lang="en-US" sz="2100" kern="0" dirty="0">
                <a:solidFill>
                  <a:schemeClr val="bg1"/>
                </a:solidFill>
              </a:rPr>
              <a:t>Whole Group</a:t>
            </a:r>
            <a:endParaRPr lang="en-US" sz="2100" b="0" i="0" u="none" strike="noStrike" kern="0" cap="none" spc="0" normalizeH="0" baseline="0" noProof="0" dirty="0">
              <a:ln>
                <a:noFill/>
              </a:ln>
              <a:solidFill>
                <a:schemeClr val="bg1"/>
              </a:solidFill>
              <a:effectLst/>
              <a:uLnTx/>
              <a:uFillTx/>
              <a:latin typeface="Hind Vadodara"/>
              <a:cs typeface="Hind Vadodara"/>
            </a:endParaRP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4662936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219331604"/>
              </p:ext>
            </p:extLst>
          </p:nvPr>
        </p:nvGraphicFramePr>
        <p:xfrm>
          <a:off x="295711" y="1005804"/>
          <a:ext cx="11064239" cy="5722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1407000" y="32903"/>
            <a:ext cx="9378000" cy="845600"/>
          </a:xfrm>
        </p:spPr>
        <p:txBody>
          <a:bodyPr/>
          <a:lstStyle/>
          <a:p>
            <a:r>
              <a:rPr lang="en-US"/>
              <a:t>Agenda &amp; Team Tasks</a:t>
            </a:r>
          </a:p>
        </p:txBody>
      </p:sp>
      <p:grpSp>
        <p:nvGrpSpPr>
          <p:cNvPr id="3" name="Google Shape;1742;p61">
            <a:extLst>
              <a:ext uri="{FF2B5EF4-FFF2-40B4-BE49-F238E27FC236}">
                <a16:creationId xmlns:a16="http://schemas.microsoft.com/office/drawing/2014/main" id="{327F7D47-53A5-8411-AD76-FA5095840EDC}"/>
              </a:ext>
            </a:extLst>
          </p:cNvPr>
          <p:cNvGrpSpPr/>
          <p:nvPr/>
        </p:nvGrpSpPr>
        <p:grpSpPr>
          <a:xfrm flipH="1">
            <a:off x="7693882" y="1282023"/>
            <a:ext cx="4202407" cy="2341303"/>
            <a:chOff x="4411970" y="1801825"/>
            <a:chExt cx="734586" cy="409262"/>
          </a:xfrm>
          <a:solidFill>
            <a:schemeClr val="accent4"/>
          </a:solidFill>
        </p:grpSpPr>
        <p:sp>
          <p:nvSpPr>
            <p:cNvPr id="4" name="Google Shape;1743;p61">
              <a:extLst>
                <a:ext uri="{FF2B5EF4-FFF2-40B4-BE49-F238E27FC236}">
                  <a16:creationId xmlns:a16="http://schemas.microsoft.com/office/drawing/2014/main" id="{8551A37A-F267-5D50-68CF-AAC41132C911}"/>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rgbClr val="BFE7FF"/>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sp>
          <p:nvSpPr>
            <p:cNvPr id="5" name="Google Shape;1744;p61">
              <a:extLst>
                <a:ext uri="{FF2B5EF4-FFF2-40B4-BE49-F238E27FC236}">
                  <a16:creationId xmlns:a16="http://schemas.microsoft.com/office/drawing/2014/main" id="{8827C50B-3887-0A53-9F53-C209E028F468}"/>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2"/>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endParaRPr sz="2400"/>
            </a:p>
          </p:txBody>
        </p:sp>
      </p:grpSp>
      <p:sp>
        <p:nvSpPr>
          <p:cNvPr id="7" name="TextBox 6">
            <a:extLst>
              <a:ext uri="{FF2B5EF4-FFF2-40B4-BE49-F238E27FC236}">
                <a16:creationId xmlns:a16="http://schemas.microsoft.com/office/drawing/2014/main" id="{AE23ABC0-8F81-3548-55CB-F4D2DEA79CC7}"/>
              </a:ext>
            </a:extLst>
          </p:cNvPr>
          <p:cNvSpPr txBox="1"/>
          <p:nvPr/>
        </p:nvSpPr>
        <p:spPr>
          <a:xfrm>
            <a:off x="7892814" y="1582209"/>
            <a:ext cx="2775805" cy="1200329"/>
          </a:xfrm>
          <a:prstGeom prst="rect">
            <a:avLst/>
          </a:prstGeom>
          <a:noFill/>
        </p:spPr>
        <p:txBody>
          <a:bodyPr wrap="square" rtlCol="0" anchor="ctr">
            <a:spAutoFit/>
          </a:bodyPr>
          <a:lstStyle/>
          <a:p>
            <a:pPr algn="ctr"/>
            <a:r>
              <a:rPr lang="en-US" sz="2400" dirty="0">
                <a:solidFill>
                  <a:schemeClr val="accent6">
                    <a:lumMod val="50000"/>
                  </a:schemeClr>
                </a:solidFill>
                <a:latin typeface="Poppins Medium" panose="020B0604020202020204" charset="0"/>
                <a:cs typeface="Poppins Medium" panose="020B0604020202020204" charset="0"/>
              </a:rPr>
              <a:t>What questions do you have on today’s content?</a:t>
            </a:r>
          </a:p>
        </p:txBody>
      </p:sp>
      <p:grpSp>
        <p:nvGrpSpPr>
          <p:cNvPr id="8" name="Google Shape;1742;p61">
            <a:extLst>
              <a:ext uri="{FF2B5EF4-FFF2-40B4-BE49-F238E27FC236}">
                <a16:creationId xmlns:a16="http://schemas.microsoft.com/office/drawing/2014/main" id="{D81C1614-D2A8-2847-89AE-7338290FFB3D}"/>
              </a:ext>
            </a:extLst>
          </p:cNvPr>
          <p:cNvGrpSpPr/>
          <p:nvPr/>
        </p:nvGrpSpPr>
        <p:grpSpPr>
          <a:xfrm flipH="1">
            <a:off x="8411879" y="3866821"/>
            <a:ext cx="4202407" cy="2341303"/>
            <a:chOff x="4411970" y="1801825"/>
            <a:chExt cx="734586" cy="409262"/>
          </a:xfrm>
          <a:solidFill>
            <a:schemeClr val="accent4"/>
          </a:solidFill>
        </p:grpSpPr>
        <p:sp>
          <p:nvSpPr>
            <p:cNvPr id="9" name="Google Shape;1743;p61">
              <a:extLst>
                <a:ext uri="{FF2B5EF4-FFF2-40B4-BE49-F238E27FC236}">
                  <a16:creationId xmlns:a16="http://schemas.microsoft.com/office/drawing/2014/main" id="{814CA947-575D-097D-2175-827E39FA8AAB}"/>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chemeClr val="tx1">
                <a:lumMod val="10000"/>
                <a:lumOff val="90000"/>
              </a:schemeClr>
            </a:solidFill>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endParaRPr sz="2400"/>
            </a:p>
          </p:txBody>
        </p:sp>
        <p:sp>
          <p:nvSpPr>
            <p:cNvPr id="10" name="Google Shape;1744;p61">
              <a:extLst>
                <a:ext uri="{FF2B5EF4-FFF2-40B4-BE49-F238E27FC236}">
                  <a16:creationId xmlns:a16="http://schemas.microsoft.com/office/drawing/2014/main" id="{D6E3A8E9-4CDC-8CEA-5D5B-6E1E977D3591}"/>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endParaRPr sz="2400"/>
            </a:p>
          </p:txBody>
        </p:sp>
      </p:grpSp>
      <p:sp>
        <p:nvSpPr>
          <p:cNvPr id="11" name="TextBox 10">
            <a:extLst>
              <a:ext uri="{FF2B5EF4-FFF2-40B4-BE49-F238E27FC236}">
                <a16:creationId xmlns:a16="http://schemas.microsoft.com/office/drawing/2014/main" id="{DAAE992E-4D8A-11DD-4469-B6B8B57259C1}"/>
              </a:ext>
            </a:extLst>
          </p:cNvPr>
          <p:cNvSpPr txBox="1"/>
          <p:nvPr/>
        </p:nvSpPr>
        <p:spPr>
          <a:xfrm>
            <a:off x="8610807" y="4058439"/>
            <a:ext cx="2775805" cy="1569660"/>
          </a:xfrm>
          <a:prstGeom prst="rect">
            <a:avLst/>
          </a:prstGeom>
          <a:noFill/>
        </p:spPr>
        <p:txBody>
          <a:bodyPr wrap="square" rtlCol="0" anchor="ctr">
            <a:spAutoFit/>
          </a:bodyPr>
          <a:lstStyle/>
          <a:p>
            <a:pPr algn="ctr"/>
            <a:r>
              <a:rPr lang="en-US" sz="2400" dirty="0">
                <a:solidFill>
                  <a:schemeClr val="accent6">
                    <a:lumMod val="50000"/>
                  </a:schemeClr>
                </a:solidFill>
                <a:latin typeface="Poppins Medium" panose="020B0604020202020204" charset="0"/>
                <a:cs typeface="Poppins Medium" panose="020B0604020202020204" charset="0"/>
              </a:rPr>
              <a:t>What questions do you have on the follow-up tasks?</a:t>
            </a:r>
          </a:p>
        </p:txBody>
      </p:sp>
    </p:spTree>
    <p:extLst>
      <p:ext uri="{BB962C8B-B14F-4D97-AF65-F5344CB8AC3E}">
        <p14:creationId xmlns:p14="http://schemas.microsoft.com/office/powerpoint/2010/main" val="122712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286838" y="2192138"/>
            <a:ext cx="5639904"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defRPr/>
            </a:pPr>
            <a:r>
              <a:rPr lang="en-US" sz="2100" b="1" u="sng" dirty="0">
                <a:solidFill>
                  <a:schemeClr val="bg1"/>
                </a:solidFill>
              </a:rPr>
              <a:t>RESOURCES:</a:t>
            </a:r>
            <a:endParaRPr lang="en-US" sz="2100" u="sng" dirty="0">
              <a:solidFill>
                <a:schemeClr val="bg1"/>
              </a:solidFill>
            </a:endParaRPr>
          </a:p>
          <a:p>
            <a:pPr marL="342900" indent="-342900" defTabSz="1219140">
              <a:spcAft>
                <a:spcPts val="800"/>
              </a:spcAft>
              <a:buClr>
                <a:srgbClr val="FFFFFF"/>
              </a:buClr>
              <a:buFont typeface="Arial"/>
              <a:buChar char="•"/>
              <a:defRPr/>
            </a:pPr>
            <a:r>
              <a:rPr lang="en-US" sz="2000" dirty="0">
                <a:hlinkClick r:id="rId3"/>
              </a:rPr>
              <a:t>Supporting &amp; Responding to Student Behavior</a:t>
            </a:r>
            <a:endParaRPr lang="en-US" sz="2000" dirty="0"/>
          </a:p>
          <a:p>
            <a:pPr marL="342900" indent="-342900" defTabSz="1219140">
              <a:spcAft>
                <a:spcPts val="800"/>
              </a:spcAft>
              <a:buClr>
                <a:srgbClr val="FFFFFF"/>
              </a:buClr>
              <a:buFont typeface="Arial"/>
              <a:buChar char="•"/>
              <a:defRPr/>
            </a:pPr>
            <a:r>
              <a:rPr lang="en-US" sz="2000" dirty="0">
                <a:hlinkClick r:id="rId4"/>
              </a:rPr>
              <a:t>NEPBIS.org Classroom PBIS Website</a:t>
            </a:r>
            <a:endParaRPr lang="en-US" sz="2000" dirty="0"/>
          </a:p>
          <a:p>
            <a:pPr marL="342900" indent="-342900" defTabSz="1219140">
              <a:spcAft>
                <a:spcPts val="800"/>
              </a:spcAft>
              <a:buClr>
                <a:srgbClr val="FFFFFF"/>
              </a:buClr>
              <a:buFont typeface="Arial"/>
              <a:buChar char="•"/>
              <a:defRPr/>
            </a:pPr>
            <a:r>
              <a:rPr lang="en-US" sz="1800" dirty="0">
                <a:effectLst/>
                <a:latin typeface="Segoe UI" panose="020B0502040204020203" pitchFamily="34" charset="0"/>
                <a:hlinkClick r:id="rId5"/>
              </a:rPr>
              <a:t>SWIS Drill Down Worksheet</a:t>
            </a:r>
            <a:endParaRPr lang="en-US" sz="2000" dirty="0">
              <a:hlinkClick r:id="rId6"/>
            </a:endParaRPr>
          </a:p>
          <a:p>
            <a:pPr marL="342900" indent="-342900" defTabSz="1219140">
              <a:spcAft>
                <a:spcPts val="800"/>
              </a:spcAft>
              <a:buClr>
                <a:srgbClr val="FFFFFF"/>
              </a:buClr>
              <a:buFont typeface="Arial"/>
              <a:buChar char="•"/>
              <a:defRPr/>
            </a:pPr>
            <a:r>
              <a:rPr lang="en-US" sz="2000" dirty="0">
                <a:hlinkClick r:id="rId7"/>
              </a:rPr>
              <a:t>Implicit Bias in Early Learning Video</a:t>
            </a:r>
            <a:endParaRPr lang="en-US" sz="2000" dirty="0"/>
          </a:p>
          <a:p>
            <a:pPr marL="342900" indent="-342900" defTabSz="1219140">
              <a:spcAft>
                <a:spcPts val="800"/>
              </a:spcAft>
              <a:buClr>
                <a:srgbClr val="FFFFFF"/>
              </a:buClr>
              <a:buFont typeface="Arial"/>
              <a:buChar char="•"/>
              <a:defRPr/>
            </a:pPr>
            <a:r>
              <a:rPr lang="en-US" sz="2000" dirty="0">
                <a:hlinkClick r:id="rId8"/>
              </a:rPr>
              <a:t>Vulnerable Decision Points worksheet</a:t>
            </a:r>
            <a:endParaRPr lang="en-US" sz="2000" dirty="0"/>
          </a:p>
          <a:p>
            <a:pPr marL="342900" indent="-342900" defTabSz="1219140">
              <a:spcAft>
                <a:spcPts val="800"/>
              </a:spcAft>
              <a:buClr>
                <a:srgbClr val="FFFFFF"/>
              </a:buClr>
              <a:buFont typeface="Arial"/>
              <a:buChar char="•"/>
              <a:defRPr/>
            </a:pPr>
            <a:r>
              <a:rPr lang="en-US" sz="2000" dirty="0">
                <a:hlinkClick r:id="rId9"/>
              </a:rPr>
              <a:t>Tiered Fidelity Inventory</a:t>
            </a:r>
            <a:endParaRPr lang="en-US" sz="2000" dirty="0"/>
          </a:p>
          <a:p>
            <a:pPr marL="342900" indent="-342900" defTabSz="1219140">
              <a:spcAft>
                <a:spcPts val="800"/>
              </a:spcAft>
              <a:buClr>
                <a:srgbClr val="FFFFFF"/>
              </a:buClr>
              <a:buFont typeface="Arial"/>
              <a:buChar char="•"/>
              <a:defRPr/>
            </a:pPr>
            <a:r>
              <a:rPr lang="en-US" sz="2000" dirty="0">
                <a:hlinkClick r:id="rId10"/>
              </a:rPr>
              <a:t>TFI Tier 1 Quick Check Tip Sheet</a:t>
            </a:r>
            <a:endParaRPr lang="en-US" sz="2000" dirty="0"/>
          </a:p>
          <a:p>
            <a:pPr marL="342900" indent="-342900" defTabSz="1219140">
              <a:spcAft>
                <a:spcPts val="800"/>
              </a:spcAft>
              <a:buClr>
                <a:srgbClr val="FFFFFF"/>
              </a:buClr>
              <a:buFont typeface="Arial"/>
              <a:buChar char="•"/>
              <a:defRPr/>
            </a:pPr>
            <a:r>
              <a:rPr lang="en-US" sz="2000" dirty="0">
                <a:hlinkClick r:id="rId11"/>
              </a:rPr>
              <a:t>TFI Action Plan</a:t>
            </a:r>
            <a:endParaRPr lang="en-US" sz="2000" dirty="0"/>
          </a:p>
          <a:p>
            <a:pPr marL="342900" indent="-342900" defTabSz="1219140">
              <a:spcAft>
                <a:spcPts val="800"/>
              </a:spcAft>
              <a:buClr>
                <a:srgbClr val="FFFFFF"/>
              </a:buClr>
              <a:buFont typeface="Arial"/>
              <a:buChar char="•"/>
              <a:defRPr/>
            </a:pPr>
            <a:endParaRPr lang="en-US" sz="2000" dirty="0"/>
          </a:p>
          <a:p>
            <a:pPr marL="0" indent="0" defTabSz="1219140">
              <a:spcAft>
                <a:spcPts val="800"/>
              </a:spcAft>
              <a:buClr>
                <a:srgbClr val="FFFFFF"/>
              </a:buClr>
              <a:defRPr/>
            </a:pPr>
            <a:endParaRPr lang="en-US" sz="2000" dirty="0"/>
          </a:p>
          <a:p>
            <a:pPr marL="139700" indent="0" defTabSz="1219140">
              <a:defRPr/>
            </a:pPr>
            <a:endParaRPr lang="en-US" dirty="0">
              <a:solidFill>
                <a:srgbClr val="FFFFFF"/>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3" name="Picture 2">
            <a:extLst>
              <a:ext uri="{FF2B5EF4-FFF2-40B4-BE49-F238E27FC236}">
                <a16:creationId xmlns:a16="http://schemas.microsoft.com/office/drawing/2014/main" id="{CF6BBB62-0001-A716-1534-F225D410271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311218" y="1992953"/>
            <a:ext cx="2772579" cy="3416227"/>
          </a:xfrm>
          <a:prstGeom prst="rect">
            <a:avLst/>
          </a:prstGeom>
        </p:spPr>
      </p:pic>
    </p:spTree>
    <p:extLst>
      <p:ext uri="{BB962C8B-B14F-4D97-AF65-F5344CB8AC3E}">
        <p14:creationId xmlns:p14="http://schemas.microsoft.com/office/powerpoint/2010/main" val="218183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81200" y="8842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a:spLocks noChangeArrowheads="1"/>
          </p:cNvSpPr>
          <p:nvPr/>
        </p:nvSpPr>
        <p:spPr bwMode="auto">
          <a:xfrm>
            <a:off x="-232475" y="5562600"/>
            <a:ext cx="12600122" cy="1295400"/>
          </a:xfrm>
          <a:prstGeom prst="roundRect">
            <a:avLst>
              <a:gd name="adj" fmla="val 16667"/>
            </a:avLst>
          </a:prstGeom>
          <a:solidFill>
            <a:srgbClr val="CBE3E9"/>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Based on observing patterns across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we can infer the probable function of behavior.</a:t>
            </a:r>
          </a:p>
        </p:txBody>
      </p:sp>
      <p:sp>
        <p:nvSpPr>
          <p:cNvPr id="6" name="Rounded Rectangle 5"/>
          <p:cNvSpPr/>
          <p:nvPr/>
        </p:nvSpPr>
        <p:spPr>
          <a:xfrm>
            <a:off x="1981200" y="1676400"/>
            <a:ext cx="2667000" cy="457200"/>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srgbClr val="FFFFFF"/>
                </a:solidFill>
                <a:effectLst/>
                <a:uLnTx/>
                <a:uFillTx/>
                <a:latin typeface="Calibri" panose="020F0502020204030204"/>
                <a:ea typeface="+mn-ea"/>
                <a:cs typeface="+mn-cs"/>
              </a:rPr>
              <a:t>Antecedent</a:t>
            </a:r>
          </a:p>
        </p:txBody>
      </p:sp>
      <p:sp>
        <p:nvSpPr>
          <p:cNvPr id="7" name="Rounded Rectangle 6"/>
          <p:cNvSpPr/>
          <p:nvPr/>
        </p:nvSpPr>
        <p:spPr>
          <a:xfrm>
            <a:off x="4800600" y="1676400"/>
            <a:ext cx="2667000" cy="457200"/>
          </a:xfrm>
          <a:prstGeom prst="roundRect">
            <a:avLst/>
          </a:prstGeom>
          <a:solidFill>
            <a:schemeClr val="tx1">
              <a:lumMod val="75000"/>
              <a:lumOff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srgbClr val="FFFFFF"/>
                </a:solidFill>
                <a:effectLst/>
                <a:uLnTx/>
                <a:uFillTx/>
                <a:latin typeface="Calibri" panose="020F0502020204030204"/>
                <a:ea typeface="+mn-ea"/>
                <a:cs typeface="+mn-cs"/>
              </a:rPr>
              <a:t>Behavior</a:t>
            </a:r>
          </a:p>
        </p:txBody>
      </p:sp>
      <p:sp>
        <p:nvSpPr>
          <p:cNvPr id="8" name="Rounded Rectangle 7"/>
          <p:cNvSpPr/>
          <p:nvPr/>
        </p:nvSpPr>
        <p:spPr>
          <a:xfrm>
            <a:off x="7543800" y="1676400"/>
            <a:ext cx="2667000" cy="457200"/>
          </a:xfrm>
          <a:prstGeom prst="round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srgbClr val="FFFFFF"/>
                </a:solidFill>
                <a:effectLst/>
                <a:uLnTx/>
                <a:uFillTx/>
                <a:latin typeface="Calibri" panose="020F0502020204030204"/>
                <a:ea typeface="+mn-ea"/>
                <a:cs typeface="+mn-cs"/>
              </a:rPr>
              <a:t>Consequence</a:t>
            </a:r>
          </a:p>
        </p:txBody>
      </p:sp>
      <p:sp>
        <p:nvSpPr>
          <p:cNvPr id="3" name="Title 2">
            <a:extLst>
              <a:ext uri="{FF2B5EF4-FFF2-40B4-BE49-F238E27FC236}">
                <a16:creationId xmlns:a16="http://schemas.microsoft.com/office/drawing/2014/main" id="{9216C2D8-6258-BE42-BC90-76B3F3C44CDB}"/>
              </a:ext>
            </a:extLst>
          </p:cNvPr>
          <p:cNvSpPr>
            <a:spLocks noGrp="1"/>
          </p:cNvSpPr>
          <p:nvPr>
            <p:ph type="title"/>
          </p:nvPr>
        </p:nvSpPr>
        <p:spPr>
          <a:xfrm>
            <a:off x="264366" y="304800"/>
            <a:ext cx="7441531" cy="845600"/>
          </a:xfrm>
        </p:spPr>
        <p:txBody>
          <a:bodyPr/>
          <a:lstStyle/>
          <a:p>
            <a:pPr algn="l"/>
            <a:r>
              <a:rPr lang="en-US" dirty="0">
                <a:solidFill>
                  <a:schemeClr val="bg1"/>
                </a:solidFill>
              </a:rPr>
              <a:t>BUILDING BLOCKS OF BEHAVIOR: Three Term Contingency</a:t>
            </a:r>
          </a:p>
        </p:txBody>
      </p:sp>
    </p:spTree>
    <p:extLst>
      <p:ext uri="{BB962C8B-B14F-4D97-AF65-F5344CB8AC3E}">
        <p14:creationId xmlns:p14="http://schemas.microsoft.com/office/powerpoint/2010/main" val="17870520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AD4CF308-581B-94FC-EB1C-7F442C7594F5}"/>
              </a:ext>
            </a:extLst>
          </p:cNvPr>
          <p:cNvSpPr>
            <a:spLocks noGrp="1"/>
          </p:cNvSpPr>
          <p:nvPr>
            <p:ph type="subTitle" idx="1"/>
          </p:nvPr>
        </p:nvSpPr>
        <p:spPr>
          <a:xfrm flipH="1">
            <a:off x="971008" y="5040770"/>
            <a:ext cx="6861741" cy="1429600"/>
          </a:xfrm>
        </p:spPr>
        <p:txBody>
          <a:bodyPr/>
          <a:lstStyle/>
          <a:p>
            <a:r>
              <a:rPr lang="en-US" sz="8000" b="1" dirty="0"/>
              <a:t>EVALUATION</a:t>
            </a:r>
            <a:endParaRPr lang="en-US" b="1" dirty="0"/>
          </a:p>
        </p:txBody>
      </p:sp>
      <p:pic>
        <p:nvPicPr>
          <p:cNvPr id="9" name="Picture 8" descr="Qr code&#10;&#10;Description automatically generated">
            <a:extLst>
              <a:ext uri="{FF2B5EF4-FFF2-40B4-BE49-F238E27FC236}">
                <a16:creationId xmlns:a16="http://schemas.microsoft.com/office/drawing/2014/main" id="{F63D069E-D0E5-D0B1-9251-398D48C68A2E}"/>
              </a:ext>
            </a:extLst>
          </p:cNvPr>
          <p:cNvPicPr>
            <a:picLocks noChangeAspect="1"/>
          </p:cNvPicPr>
          <p:nvPr/>
        </p:nvPicPr>
        <p:blipFill>
          <a:blip r:embed="rId3"/>
          <a:stretch>
            <a:fillRect/>
          </a:stretch>
        </p:blipFill>
        <p:spPr>
          <a:xfrm>
            <a:off x="2105246" y="264041"/>
            <a:ext cx="4593266" cy="4593266"/>
          </a:xfrm>
          <a:prstGeom prst="rect">
            <a:avLst/>
          </a:prstGeom>
          <a:ln>
            <a:noFill/>
          </a:ln>
          <a:effectLst>
            <a:softEdge rad="112500"/>
          </a:effectLst>
        </p:spPr>
      </p:pic>
    </p:spTree>
    <p:extLst>
      <p:ext uri="{BB962C8B-B14F-4D97-AF65-F5344CB8AC3E}">
        <p14:creationId xmlns:p14="http://schemas.microsoft.com/office/powerpoint/2010/main" val="1120922155"/>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phthalmology Center by Slidesgo">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DC70C5-F0C4-4115-8490-C8C8D8988E9B}">
  <ds:schemaRefs>
    <ds:schemaRef ds:uri="http://purl.org/dc/terms/"/>
    <ds:schemaRef ds:uri="http://schemas.microsoft.com/sharepoint/v4"/>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infopath/2007/PartnerControls"/>
    <ds:schemaRef ds:uri="58515f2e-3801-43e5-bcd7-101839fff53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ACFA34E-C049-4A2E-9AA0-FF6F916AA63B}">
  <ds:schemaRefs>
    <ds:schemaRef ds:uri="58515f2e-3801-43e5-bcd7-101839fff5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861444-A266-427A-AFD0-F45FC3C58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4556</TotalTime>
  <Words>6029</Words>
  <Application>Microsoft Office PowerPoint</Application>
  <PresentationFormat>Widescreen</PresentationFormat>
  <Paragraphs>903</Paragraphs>
  <Slides>90</Slides>
  <Notes>80</Notes>
  <HiddenSlides>11</HiddenSlides>
  <MMClips>1</MMClips>
  <ScaleCrop>false</ScaleCrop>
  <HeadingPairs>
    <vt:vector size="6" baseType="variant">
      <vt:variant>
        <vt:lpstr>Fonts Used</vt:lpstr>
      </vt:variant>
      <vt:variant>
        <vt:i4>19</vt:i4>
      </vt:variant>
      <vt:variant>
        <vt:lpstr>Theme</vt:lpstr>
      </vt:variant>
      <vt:variant>
        <vt:i4>7</vt:i4>
      </vt:variant>
      <vt:variant>
        <vt:lpstr>Slide Titles</vt:lpstr>
      </vt:variant>
      <vt:variant>
        <vt:i4>90</vt:i4>
      </vt:variant>
    </vt:vector>
  </HeadingPairs>
  <TitlesOfParts>
    <vt:vector size="116" baseType="lpstr">
      <vt:lpstr>Arial</vt:lpstr>
      <vt:lpstr>Calibri</vt:lpstr>
      <vt:lpstr>Fira Sans Extra Condensed Medium</vt:lpstr>
      <vt:lpstr>Franklin Gothic Book</vt:lpstr>
      <vt:lpstr>Franklin Gothic Medium</vt:lpstr>
      <vt:lpstr>Hind Vadodara</vt:lpstr>
      <vt:lpstr>Montserrat SemiBold</vt:lpstr>
      <vt:lpstr>Nunito Light</vt:lpstr>
      <vt:lpstr>Open Sans SemiBold</vt:lpstr>
      <vt:lpstr>Oswald</vt:lpstr>
      <vt:lpstr>Poppins</vt:lpstr>
      <vt:lpstr>Poppins Medium</vt:lpstr>
      <vt:lpstr>Poppins SemiBold</vt:lpstr>
      <vt:lpstr>Raleway Thin</vt:lpstr>
      <vt:lpstr>Roboto Condensed Light</vt:lpstr>
      <vt:lpstr>Segoe UI</vt:lpstr>
      <vt:lpstr>Stencil</vt:lpstr>
      <vt:lpstr>Times New Roman</vt:lpstr>
      <vt:lpstr>Wingdings</vt:lpstr>
      <vt:lpstr>Ophthalmology Center by Slidesgo</vt:lpstr>
      <vt:lpstr>1_Ophthalmology Center by Slidesgo</vt:lpstr>
      <vt:lpstr>2_Ophthalmology Center by Slidesgo</vt:lpstr>
      <vt:lpstr>4_Ophthalmology Center by Slidesgo</vt:lpstr>
      <vt:lpstr>7_Ophthalmology Center by Slidesgo</vt:lpstr>
      <vt:lpstr>7_Ophthalmology Center by Slidesgo</vt:lpstr>
      <vt:lpstr>3_Ophthalmology Center by Slidesgo</vt:lpstr>
      <vt:lpstr>PBIS School-Wide Team Training Year 2:  January 2023</vt:lpstr>
      <vt:lpstr>Agenda &amp; Team Tasks</vt:lpstr>
      <vt:lpstr> HELPFUL READINGS &amp; RESOURCES</vt:lpstr>
      <vt:lpstr>EXPECTATIONS</vt:lpstr>
      <vt:lpstr>ACTIVITY: ATTENDANCE</vt:lpstr>
      <vt:lpstr>SEB Academy – PBIS Track Website</vt:lpstr>
      <vt:lpstr>REVIEW: FUNCTION OF BEHAVIOR</vt:lpstr>
      <vt:lpstr>PowerPoint Presentation</vt:lpstr>
      <vt:lpstr>BUILDING BLOCKS OF BEHAVIOR: Three Term Contingency</vt:lpstr>
      <vt:lpstr>All behavior serves a function...</vt:lpstr>
      <vt:lpstr>By understanding function,  we can  intervene more effectively. </vt:lpstr>
      <vt:lpstr>DISCUSSION: FUNCTION OF BEHAVIOR</vt:lpstr>
      <vt:lpstr>Implicit Bias, Vulnerable Decision Points, and Neutralizing Routines</vt:lpstr>
      <vt:lpstr>What is Implicit Bias?</vt:lpstr>
      <vt:lpstr>PowerPoint Presentation</vt:lpstr>
      <vt:lpstr>A Multi-Dimensional View of Bias</vt:lpstr>
      <vt:lpstr>What is a VULNERABLE Decision Point?</vt:lpstr>
      <vt:lpstr>Decision States: Resource Depletion </vt:lpstr>
      <vt:lpstr>VDPs from National ODR Data</vt:lpstr>
      <vt:lpstr>Two-Step Neutralizing Routine</vt:lpstr>
      <vt:lpstr>Neutralizing Routines</vt:lpstr>
      <vt:lpstr>Elements of a Good Neutralizing Routine</vt:lpstr>
      <vt:lpstr>Neutralizing Routine Examples</vt:lpstr>
      <vt:lpstr>ACTIVITY: Explore Vulnerable Decision Points &amp; Develop a Neutralizing Routine</vt:lpstr>
      <vt:lpstr>SHARING: ACKNOWLEDGEMENTS</vt:lpstr>
      <vt:lpstr>SHARING: How Do you Acknowledge students and staff for using school-wide expectations</vt:lpstr>
      <vt:lpstr>ACTIVITY: CROSS-SCHOOL SHARING</vt:lpstr>
      <vt:lpstr>PowerPoint Presentation</vt:lpstr>
      <vt:lpstr>Elements of Effective Sustainable Professional Development</vt:lpstr>
      <vt:lpstr>PowerPoint Presentation</vt:lpstr>
      <vt:lpstr>What are SYSTEMS?</vt:lpstr>
      <vt:lpstr>Systems SUPPORT implementation fidelity </vt:lpstr>
      <vt:lpstr>PowerPoint Presentation</vt:lpstr>
      <vt:lpstr>Provide Universal Professional Development to ALL Staff instead of ”Training and Hoping” </vt:lpstr>
      <vt:lpstr>Continuum of Multi-tiered Professional Development Support</vt:lpstr>
      <vt:lpstr>Embedded and Ongoing Professional Development</vt:lpstr>
      <vt:lpstr>CRITICAL TOPICS FOR STAFF PD</vt:lpstr>
      <vt:lpstr>Integration of similar initiatives into PD</vt:lpstr>
      <vt:lpstr>ADDITIONAL STAFF PD CONSIDERATIONS</vt:lpstr>
      <vt:lpstr>Embedded and Ongoing Professional Development </vt:lpstr>
      <vt:lpstr>Embedded and Ongoing Professional Development </vt:lpstr>
      <vt:lpstr>Train and Hope Method</vt:lpstr>
      <vt:lpstr>Explicit Training Example</vt:lpstr>
      <vt:lpstr>Embedded and Ongoing Professional Development </vt:lpstr>
      <vt:lpstr>Coaching Support</vt:lpstr>
      <vt:lpstr>Additional Coaching/Prompting Examples</vt:lpstr>
      <vt:lpstr>Embedded and Ongoing Professional Development</vt:lpstr>
      <vt:lpstr>Performance Feedback Example</vt:lpstr>
      <vt:lpstr>Align PBIS Practices to Evaluation Procedures</vt:lpstr>
      <vt:lpstr>NEPBIS.org</vt:lpstr>
      <vt:lpstr>Embedded and Ongoing Professional Development</vt:lpstr>
      <vt:lpstr>Professional Development Planning</vt:lpstr>
      <vt:lpstr>Guidelines for Embedded and Ongoing Professional Development </vt:lpstr>
      <vt:lpstr>ACTIVITY: Developing a System of Embedded and Ongoing Professional Development</vt:lpstr>
      <vt:lpstr>WHOLE GROUP DEBRIEF:  Developing a System of Embedded and Ongoing Professional Development</vt:lpstr>
      <vt:lpstr>PowerPoint Presentation</vt:lpstr>
      <vt:lpstr>Disaggregating Data for Decision Making</vt:lpstr>
      <vt:lpstr>WHY DISAGGREGATE OUTCOME DATA?</vt:lpstr>
      <vt:lpstr>DISAGGREGATING DATA</vt:lpstr>
      <vt:lpstr>PowerPoint Presentation</vt:lpstr>
      <vt:lpstr>DATABASED DECISION MAKING -DRILL DOWN APPROACH</vt:lpstr>
      <vt:lpstr>EXAMPLE 1: SURVEY DATA</vt:lpstr>
      <vt:lpstr>EXAMPLE 2: ATTENDANCE</vt:lpstr>
      <vt:lpstr>EXAMPLE 3: ODRS</vt:lpstr>
      <vt:lpstr>PowerPoint Presentation</vt:lpstr>
      <vt:lpstr>Example: SWIS &amp; USING DATA DRILL DOWN</vt:lpstr>
      <vt:lpstr>PowerPoint Presentation</vt:lpstr>
      <vt:lpstr>PowerPoint Presentation</vt:lpstr>
      <vt:lpstr>PowerPoint Presentation</vt:lpstr>
      <vt:lpstr>PowerPoint Presentation</vt:lpstr>
      <vt:lpstr>PowerPoint Presentation</vt:lpstr>
      <vt:lpstr>PRIMARY VS. PRECISION STATEMENTS</vt:lpstr>
      <vt:lpstr>DRILL DOWN WORKSHEET        Problem Identification &amp; Goal</vt:lpstr>
      <vt:lpstr>PowerPoint Presentation</vt:lpstr>
      <vt:lpstr>PowerPoint Presentation</vt:lpstr>
      <vt:lpstr>DRILL DOWN WORKSHEET       Solution Development</vt:lpstr>
      <vt:lpstr>DRILLING DOWN INTO YOUR DATA</vt:lpstr>
      <vt:lpstr> TFI  Self-Assessment  </vt:lpstr>
      <vt:lpstr>PowerPoint Presentation</vt:lpstr>
      <vt:lpstr>PowerPoint Presentation</vt:lpstr>
      <vt:lpstr>PowerPoint Presentation</vt:lpstr>
      <vt:lpstr>PowerPoint Presentation</vt:lpstr>
      <vt:lpstr>ACTIVITY: Using the TFI to Self-Assess and Action Plan </vt:lpstr>
      <vt:lpstr>WHOLE GROUP DEBRIEF:  Using the TFI to Self-Assess and Action Plan </vt:lpstr>
      <vt:lpstr>PowerPoint Presentation</vt:lpstr>
      <vt:lpstr>TEAM TIME</vt:lpstr>
      <vt:lpstr>SHARE OUT</vt:lpstr>
      <vt:lpstr>Agenda &amp; Team Tasks</vt:lpstr>
      <vt:lpstr> HELPFUL READINGS &amp;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Team Training</dc:title>
  <dc:creator>Meyer, Katherine</dc:creator>
  <cp:lastModifiedBy>Christine Downs</cp:lastModifiedBy>
  <cp:revision>215</cp:revision>
  <dcterms:created xsi:type="dcterms:W3CDTF">2020-08-03T16:37:41Z</dcterms:created>
  <dcterms:modified xsi:type="dcterms:W3CDTF">2023-01-25T20:53:17Z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y fmtid="{D5CDD505-2E9C-101B-9397-08002B2CF9AE}" pid="3" name="MediaServiceImageTags">
    <vt:lpwstr/>
  </property>
</Properties>
</file>