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FDE_FAB818BE.xml" ContentType="application/vnd.ms-powerpoint.comments+xml"/>
  <Override PartName="/ppt/notesSlides/notesSlide5.xml" ContentType="application/vnd.openxmlformats-officedocument.presentationml.notesSlide+xml"/>
  <Override PartName="/ppt/comments/modernComment_FF1_823276AA.xml" ContentType="application/vnd.ms-powerpoint.comments+xml"/>
  <Override PartName="/ppt/notesSlides/notesSlide6.xml" ContentType="application/vnd.openxmlformats-officedocument.presentationml.notesSlide+xml"/>
  <Override PartName="/ppt/comments/modernComment_C8A_A069D99B.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FFD_7CD62A90.xml" ContentType="application/vnd.ms-powerpoint.comments+xml"/>
  <Override PartName="/ppt/notesSlides/notesSlide13.xml" ContentType="application/vnd.openxmlformats-officedocument.presentationml.notesSlide+xml"/>
  <Override PartName="/ppt/comments/modernComment_FF2_385AC7CB.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FF6_2B804340.xml" ContentType="application/vnd.ms-powerpoint.comments+xml"/>
  <Override PartName="/ppt/notesSlides/notesSlide16.xml" ContentType="application/vnd.openxmlformats-officedocument.presentationml.notesSlide+xml"/>
  <Override PartName="/ppt/comments/modernComment_11BB_22DC91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comments/modernComment_FCA_6086E057.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FC4_1C784251.xml" ContentType="application/vnd.ms-powerpoint.comments+xml"/>
  <Override PartName="/ppt/notesSlides/notesSlide23.xml" ContentType="application/vnd.openxmlformats-officedocument.presentationml.notesSlide+xml"/>
  <Override PartName="/ppt/comments/modernComment_1275_AE702E40.xml" ContentType="application/vnd.ms-powerpoint.comments+xml"/>
  <Override PartName="/ppt/notesSlides/notesSlide24.xml" ContentType="application/vnd.openxmlformats-officedocument.presentationml.notesSlide+xml"/>
  <Override PartName="/ppt/comments/modernComment_1276_46309B5C.xml" ContentType="application/vnd.ms-powerpoint.comments+xml"/>
  <Override PartName="/ppt/notesSlides/notesSlide25.xml" ContentType="application/vnd.openxmlformats-officedocument.presentationml.notesSlide+xml"/>
  <Override PartName="/ppt/comments/modernComment_D06_91B7D70D.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80" r:id="rId9"/>
  </p:sldMasterIdLst>
  <p:notesMasterIdLst>
    <p:notesMasterId r:id="rId53"/>
  </p:notesMasterIdLst>
  <p:sldIdLst>
    <p:sldId id="3182" r:id="rId10"/>
    <p:sldId id="3209" r:id="rId11"/>
    <p:sldId id="4056" r:id="rId12"/>
    <p:sldId id="4062" r:id="rId13"/>
    <p:sldId id="4081" r:id="rId14"/>
    <p:sldId id="3210" r:id="rId15"/>
    <p:sldId id="4096" r:id="rId16"/>
    <p:sldId id="4026" r:id="rId17"/>
    <p:sldId id="3393" r:id="rId18"/>
    <p:sldId id="4032" r:id="rId19"/>
    <p:sldId id="3467" r:id="rId20"/>
    <p:sldId id="4091" r:id="rId21"/>
    <p:sldId id="4093" r:id="rId22"/>
    <p:sldId id="4061" r:id="rId23"/>
    <p:sldId id="4082" r:id="rId24"/>
    <p:sldId id="1479" r:id="rId25"/>
    <p:sldId id="4083" r:id="rId26"/>
    <p:sldId id="4084" r:id="rId27"/>
    <p:sldId id="4086" r:id="rId28"/>
    <p:sldId id="4539" r:id="rId29"/>
    <p:sldId id="3297" r:id="rId30"/>
    <p:sldId id="4387" r:id="rId31"/>
    <p:sldId id="4027" r:id="rId32"/>
    <p:sldId id="4723" r:id="rId33"/>
    <p:sldId id="4042" r:id="rId34"/>
    <p:sldId id="4724" r:id="rId35"/>
    <p:sldId id="4036" r:id="rId36"/>
    <p:sldId id="4725" r:id="rId37"/>
    <p:sldId id="4726" r:id="rId38"/>
    <p:sldId id="279" r:id="rId39"/>
    <p:sldId id="3334" r:id="rId40"/>
    <p:sldId id="263" r:id="rId41"/>
    <p:sldId id="497" r:id="rId42"/>
    <p:sldId id="493" r:id="rId43"/>
    <p:sldId id="4727" r:id="rId44"/>
    <p:sldId id="4029" r:id="rId45"/>
    <p:sldId id="4728" r:id="rId46"/>
    <p:sldId id="3204" r:id="rId47"/>
    <p:sldId id="3350" r:id="rId48"/>
    <p:sldId id="1071" r:id="rId49"/>
    <p:sldId id="4078" r:id="rId50"/>
    <p:sldId id="4731" r:id="rId51"/>
    <p:sldId id="34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0 minutes)" id="{D4CE4683-096C-B14E-B28E-FC6D7AF69508}">
          <p14:sldIdLst>
            <p14:sldId id="3182"/>
            <p14:sldId id="3209"/>
            <p14:sldId id="4056"/>
            <p14:sldId id="4062"/>
            <p14:sldId id="4081"/>
            <p14:sldId id="3210"/>
            <p14:sldId id="4096"/>
          </p14:sldIdLst>
        </p14:section>
        <p14:section name="Glows and Grows (15 minutes)" id="{E918D8D8-C51E-CF45-8A07-ABB390550EA3}">
          <p14:sldIdLst>
            <p14:sldId id="4026"/>
            <p14:sldId id="3393"/>
          </p14:sldIdLst>
        </p14:section>
        <p14:section name="Resource Spotlight (20 mins)" id="{6CC5BA60-0145-45E1-97BC-34768D1184A5}">
          <p14:sldIdLst>
            <p14:sldId id="4032"/>
            <p14:sldId id="3467"/>
            <p14:sldId id="4091"/>
            <p14:sldId id="4093"/>
            <p14:sldId id="4061"/>
            <p14:sldId id="4082"/>
            <p14:sldId id="1479"/>
            <p14:sldId id="4083"/>
            <p14:sldId id="4084"/>
            <p14:sldId id="4086"/>
          </p14:sldIdLst>
        </p14:section>
        <p14:section name="Big Idea Check In (25 minutes)" id="{4FAC4393-89DA-9E43-AB5C-27C393F04C63}">
          <p14:sldIdLst>
            <p14:sldId id="4539"/>
            <p14:sldId id="3297"/>
            <p14:sldId id="4387"/>
            <p14:sldId id="4027"/>
            <p14:sldId id="4723"/>
            <p14:sldId id="4042"/>
            <p14:sldId id="4724"/>
            <p14:sldId id="4036"/>
            <p14:sldId id="4725"/>
            <p14:sldId id="4726"/>
            <p14:sldId id="279"/>
            <p14:sldId id="3334"/>
            <p14:sldId id="263"/>
            <p14:sldId id="497"/>
            <p14:sldId id="493"/>
            <p14:sldId id="4727"/>
          </p14:sldIdLst>
        </p14:section>
        <p14:section name="Looking Ahead (5 minutes)" id="{EF4E117E-C94B-5045-8826-1052C5708A86}">
          <p14:sldIdLst>
            <p14:sldId id="4029"/>
            <p14:sldId id="4728"/>
            <p14:sldId id="3204"/>
            <p14:sldId id="3350"/>
            <p14:sldId id="1071"/>
          </p14:sldIdLst>
        </p14:section>
        <p14:section name="Wrapping Up (5 minutes)" id="{6F051F88-AA7C-3348-A7B8-892BA6C75A0D}">
          <p14:sldIdLst>
            <p14:sldId id="4078"/>
            <p14:sldId id="4731"/>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E16D4F08-7DF0-D375-6C48-4C09655593C0}" name="Feinberg, Adam" initials="FA" userId="S::afeinberg@edc.org::5f5bdf48-d019-4be7-baf8-cfbf388184da" providerId="AD"/>
  <p188:author id="{CD20A333-A637-827F-BBF5-42780D723B6E}" name="Adam Feinberg" initials="AF" userId="c63daa15e251178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FC920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68585" autoAdjust="0"/>
  </p:normalViewPr>
  <p:slideViewPr>
    <p:cSldViewPr snapToGrid="0" snapToObjects="1">
      <p:cViewPr varScale="1">
        <p:scale>
          <a:sx n="76" d="100"/>
          <a:sy n="76" d="100"/>
        </p:scale>
        <p:origin x="1152" y="96"/>
      </p:cViewPr>
      <p:guideLst/>
    </p:cSldViewPr>
  </p:slideViewPr>
  <p:outlineViewPr>
    <p:cViewPr>
      <p:scale>
        <a:sx n="33" d="100"/>
        <a:sy n="33" d="100"/>
      </p:scale>
      <p:origin x="0" y="-5189"/>
    </p:cViewPr>
  </p:outlineViewPr>
  <p:notesTextViewPr>
    <p:cViewPr>
      <p:scale>
        <a:sx n="1" d="1"/>
        <a:sy n="1" d="1"/>
      </p:scale>
      <p:origin x="0" y="0"/>
    </p:cViewPr>
  </p:notesTextViewPr>
  <p:sorterViewPr>
    <p:cViewPr varScale="1">
      <p:scale>
        <a:sx n="1" d="1"/>
        <a:sy n="1" d="1"/>
      </p:scale>
      <p:origin x="0" y="-4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8/10/relationships/authors" Targe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comments/modernComment_11BB_22DC91B.xml><?xml version="1.0" encoding="utf-8"?>
<p188:cmLst xmlns:a="http://schemas.openxmlformats.org/drawingml/2006/main" xmlns:r="http://schemas.openxmlformats.org/officeDocument/2006/relationships" xmlns:p188="http://schemas.microsoft.com/office/powerpoint/2018/8/main">
  <p188:cm id="{017FE7FA-ED4B-43D7-882B-E594474BFDA2}" authorId="{E16D4F08-7DF0-D375-6C48-4C09655593C0}" status="resolved" created="2022-10-30T16:58:05.402">
    <pc:sldMkLst xmlns:pc="http://schemas.microsoft.com/office/powerpoint/2013/main/command">
      <pc:docMk/>
      <pc:sldMk cId="36555035" sldId="4539"/>
    </pc:sldMkLst>
    <p188:replyLst>
      <p188:reply id="{FA0FA375-63C8-4925-92CF-B9E0C828017D}" authorId="{36069E01-50B0-3D1F-34A6-207BE1BF741D}" created="2022-11-02T14:12:15.988">
        <p188:txBody>
          <a:bodyPr/>
          <a:lstStyle/>
          <a:p>
            <a:r>
              <a:rPr lang="en-US"/>
              <a:t>Looks good</a:t>
            </a:r>
          </a:p>
        </p188:txBody>
      </p188:reply>
    </p188:replyLst>
    <p188:txBody>
      <a:bodyPr/>
      <a:lstStyle/>
      <a:p>
        <a:r>
          <a:rPr lang="en-US"/>
          <a:t>Christine: What do you think of this section? What do you see as modifications?</a:t>
        </a:r>
      </a:p>
    </p188:txBody>
  </p188:cm>
</p188:cmLst>
</file>

<file path=ppt/comments/modernComment_1275_AE702E40.xml><?xml version="1.0" encoding="utf-8"?>
<p188:cmLst xmlns:a="http://schemas.openxmlformats.org/drawingml/2006/main" xmlns:r="http://schemas.openxmlformats.org/officeDocument/2006/relationships" xmlns:p188="http://schemas.microsoft.com/office/powerpoint/2018/8/main">
  <p188:cm id="{DBC7F56C-67CF-4DB1-8587-6E35E1DE7FF0}" authorId="{CD20A333-A637-827F-BBF5-42780D723B6E}" status="resolved" created="2022-10-27T22:45:15.213">
    <pc:sldMkLst xmlns:pc="http://schemas.microsoft.com/office/powerpoint/2013/main/command">
      <pc:docMk/>
      <pc:sldMk cId="477643345" sldId="4036"/>
    </pc:sldMkLst>
    <p188:replyLst>
      <p188:reply id="{666647DA-F1D4-4717-884C-B8E1B62AC8E4}" authorId="{36069E01-50B0-3D1F-34A6-207BE1BF741D}" created="2022-11-02T14:13:32.766">
        <p188:txBody>
          <a:bodyPr/>
          <a:lstStyle/>
          <a:p>
            <a:r>
              <a:rPr lang="en-US"/>
              <a:t>done</a:t>
            </a:r>
          </a:p>
        </p188:txBody>
      </p188:reply>
    </p188:replyLst>
    <p188:txBody>
      <a:bodyPr/>
      <a:lstStyle/>
      <a:p>
        <a:r>
          <a:rPr lang="en-US"/>
          <a:t>Adam: Add to Resource List</a:t>
        </a:r>
      </a:p>
    </p188:txBody>
  </p188:cm>
</p188:cmLst>
</file>

<file path=ppt/comments/modernComment_1276_46309B5C.xml><?xml version="1.0" encoding="utf-8"?>
<p188:cmLst xmlns:a="http://schemas.openxmlformats.org/drawingml/2006/main" xmlns:r="http://schemas.openxmlformats.org/officeDocument/2006/relationships" xmlns:p188="http://schemas.microsoft.com/office/powerpoint/2018/8/main">
  <p188:cm id="{85250C44-DFF3-47B3-9F1C-73E24A3CF0D5}" authorId="{CD20A333-A637-827F-BBF5-42780D723B6E}" status="resolved" created="2022-10-27T22:45:15.213">
    <pc:sldMkLst xmlns:pc="http://schemas.microsoft.com/office/powerpoint/2013/main/command">
      <pc:docMk/>
      <pc:sldMk cId="477643345" sldId="4036"/>
    </pc:sldMkLst>
    <p188:replyLst>
      <p188:reply id="{666647DA-F1D4-4717-884C-B8E1B62AC8E4}" authorId="{36069E01-50B0-3D1F-34A6-207BE1BF741D}" created="2022-11-02T14:13:32.766">
        <p188:txBody>
          <a:bodyPr/>
          <a:lstStyle/>
          <a:p>
            <a:r>
              <a:rPr lang="en-US"/>
              <a:t>done</a:t>
            </a:r>
          </a:p>
        </p188:txBody>
      </p188:reply>
    </p188:replyLst>
    <p188:txBody>
      <a:bodyPr/>
      <a:lstStyle/>
      <a:p>
        <a:r>
          <a:rPr lang="en-US"/>
          <a:t>Adam: Add to Resource List</a:t>
        </a:r>
      </a:p>
    </p188:txBody>
  </p188:cm>
</p188:cmLst>
</file>

<file path=ppt/comments/modernComment_C8A_A069D99B.xml><?xml version="1.0" encoding="utf-8"?>
<p188:cmLst xmlns:a="http://schemas.openxmlformats.org/drawingml/2006/main" xmlns:r="http://schemas.openxmlformats.org/officeDocument/2006/relationships" xmlns:p188="http://schemas.microsoft.com/office/powerpoint/2018/8/main">
  <p188:cm id="{164A8016-3BC3-4B43-AE6C-C0E0D92C9895}" authorId="{CD20A333-A637-827F-BBF5-42780D723B6E}" status="resolved" created="2022-11-04T11:19:46.690" complete="100000">
    <pc:sldMkLst xmlns:pc="http://schemas.microsoft.com/office/powerpoint/2013/main/command">
      <pc:docMk/>
      <pc:sldMk cId="2691291547" sldId="3210"/>
    </pc:sldMkLst>
    <p188:replyLst>
      <p188:reply id="{F4C98C20-C481-4241-BE99-54E2B985D451}" authorId="{36069E01-50B0-3D1F-34A6-207BE1BF741D}" created="2022-11-04T13:21:02.993">
        <p188:txBody>
          <a:bodyPr/>
          <a:lstStyle/>
          <a:p>
            <a:r>
              <a:rPr lang="en-US"/>
              <a:t>great</a:t>
            </a:r>
          </a:p>
        </p188:txBody>
      </p188:reply>
    </p188:replyLst>
    <p188:txBody>
      <a:bodyPr/>
      <a:lstStyle/>
      <a:p>
        <a:r>
          <a:rPr lang="en-US"/>
          <a:t>Changed presentation content font to white so it is easier to see.</a:t>
        </a:r>
      </a:p>
    </p188:txBody>
  </p188:cm>
  <p188:cm id="{C42E611F-00AD-4B9B-A0C8-67B5A6DCD9A5}" authorId="{CD20A333-A637-827F-BBF5-42780D723B6E}" status="resolved" created="2022-11-04T11:20:30.586" complete="100000">
    <pc:sldMkLst xmlns:pc="http://schemas.microsoft.com/office/powerpoint/2013/main/command">
      <pc:docMk/>
      <pc:sldMk cId="2691291547" sldId="3210"/>
    </pc:sldMkLst>
    <p188:replyLst>
      <p188:reply id="{57E22CA8-A56D-497A-9351-6B02988DFFA5}" authorId="{36069E01-50B0-3D1F-34A6-207BE1BF741D}" created="2022-11-04T13:20:55.520">
        <p188:txBody>
          <a:bodyPr/>
          <a:lstStyle/>
          <a:p>
            <a:r>
              <a:rPr lang="en-US"/>
              <a:t>Next month we will review the climate surveys </a:t>
            </a:r>
          </a:p>
        </p188:txBody>
      </p188:reply>
    </p188:replyLst>
    <p188:txBody>
      <a:bodyPr/>
      <a:lstStyle/>
      <a:p>
        <a:r>
          <a:rPr lang="en-US"/>
          <a:t>Love that you are covering FI Surveys. School climate quick checkin / ask?</a:t>
        </a:r>
      </a:p>
    </p188:txBody>
  </p188:cm>
</p188:cmLst>
</file>

<file path=ppt/comments/modernComment_D06_91B7D70D.xml><?xml version="1.0" encoding="utf-8"?>
<p188:cmLst xmlns:a="http://schemas.openxmlformats.org/drawingml/2006/main" xmlns:r="http://schemas.openxmlformats.org/officeDocument/2006/relationships" xmlns:p188="http://schemas.microsoft.com/office/powerpoint/2018/8/main">
  <p188:cm id="{E276DC19-02D2-4839-9B92-3D2F6EF2E55F}" authorId="{CD20A333-A637-827F-BBF5-42780D723B6E}" created="2022-11-04T11:29:37.734">
    <pc:sldMkLst xmlns:pc="http://schemas.microsoft.com/office/powerpoint/2013/main/command">
      <pc:docMk/>
      <pc:sldMk cId="2444744461" sldId="3334"/>
    </pc:sldMkLst>
    <p188:txBody>
      <a:bodyPr/>
      <a:lstStyle/>
      <a:p>
        <a:r>
          <a:rPr lang="en-US"/>
          <a:t>Oh this is great! We should add this to the Y3 Nov slides too. </a:t>
        </a:r>
      </a:p>
    </p188:txBody>
  </p188:cm>
</p188:cmLst>
</file>

<file path=ppt/comments/modernComment_FC4_1C784251.xml><?xml version="1.0" encoding="utf-8"?>
<p188:cmLst xmlns:a="http://schemas.openxmlformats.org/drawingml/2006/main" xmlns:r="http://schemas.openxmlformats.org/officeDocument/2006/relationships" xmlns:p188="http://schemas.microsoft.com/office/powerpoint/2018/8/main">
  <p188:cm id="{FFE0CEB5-ECCF-471A-B29E-49F667FC6407}" authorId="{CD20A333-A637-827F-BBF5-42780D723B6E}" status="resolved" created="2022-10-27T22:45:15.213">
    <pc:sldMkLst xmlns:pc="http://schemas.microsoft.com/office/powerpoint/2013/main/command">
      <pc:docMk/>
      <pc:sldMk cId="477643345" sldId="4036"/>
    </pc:sldMkLst>
    <p188:replyLst>
      <p188:reply id="{666647DA-F1D4-4717-884C-B8E1B62AC8E4}" authorId="{36069E01-50B0-3D1F-34A6-207BE1BF741D}" created="2022-11-02T14:13:32.766">
        <p188:txBody>
          <a:bodyPr/>
          <a:lstStyle/>
          <a:p>
            <a:r>
              <a:rPr lang="en-US"/>
              <a:t>done</a:t>
            </a:r>
          </a:p>
        </p188:txBody>
      </p188:reply>
    </p188:replyLst>
    <p188:txBody>
      <a:bodyPr/>
      <a:lstStyle/>
      <a:p>
        <a:r>
          <a:rPr lang="en-US"/>
          <a:t>Adam: Add to Resource List</a:t>
        </a:r>
      </a:p>
    </p188:txBody>
  </p188:cm>
</p188:cmLst>
</file>

<file path=ppt/comments/modernComment_FCA_6086E057.xml><?xml version="1.0" encoding="utf-8"?>
<p188:cmLst xmlns:a="http://schemas.openxmlformats.org/drawingml/2006/main" xmlns:r="http://schemas.openxmlformats.org/officeDocument/2006/relationships" xmlns:p188="http://schemas.microsoft.com/office/powerpoint/2018/8/main">
  <p188:cm id="{8A830FC6-3C13-4E5A-98D8-6D13E2960084}" authorId="{CD20A333-A637-827F-BBF5-42780D723B6E}" status="resolved" created="2022-10-27T22:45:29.184">
    <pc:sldMkLst xmlns:pc="http://schemas.microsoft.com/office/powerpoint/2013/main/command">
      <pc:docMk/>
      <pc:sldMk cId="1619451991" sldId="4042"/>
    </pc:sldMkLst>
    <p188:replyLst>
      <p188:reply id="{60EAEEAF-58ED-44DE-8DBD-A897744B1190}" authorId="{36069E01-50B0-3D1F-34A6-207BE1BF741D}" created="2022-11-02T14:12:34.151">
        <p188:txBody>
          <a:bodyPr/>
          <a:lstStyle/>
          <a:p>
            <a:r>
              <a:rPr lang="en-US"/>
              <a:t>done</a:t>
            </a:r>
          </a:p>
        </p188:txBody>
      </p188:reply>
    </p188:replyLst>
    <p188:txBody>
      <a:bodyPr/>
      <a:lstStyle/>
      <a:p>
        <a:r>
          <a:rPr lang="en-US"/>
          <a:t>Adam: Add to Resource List</a:t>
        </a:r>
      </a:p>
    </p188:txBody>
  </p188:cm>
</p188:cmLst>
</file>

<file path=ppt/comments/modernComment_FDE_FAB818BE.xml><?xml version="1.0" encoding="utf-8"?>
<p188:cmLst xmlns:a="http://schemas.openxmlformats.org/drawingml/2006/main" xmlns:r="http://schemas.openxmlformats.org/officeDocument/2006/relationships" xmlns:p188="http://schemas.microsoft.com/office/powerpoint/2018/8/main">
  <p188:cm id="{EFE08698-7942-4085-8BA6-57DC8A6E48EA}" authorId="{CD20A333-A637-827F-BBF5-42780D723B6E}" status="resolved" created="2022-11-04T11:18:55.690" complete="100000">
    <pc:sldMkLst xmlns:pc="http://schemas.microsoft.com/office/powerpoint/2013/main/command">
      <pc:docMk/>
      <pc:sldMk cId="4206368958" sldId="4062"/>
    </pc:sldMkLst>
    <p188:txBody>
      <a:bodyPr/>
      <a:lstStyle/>
      <a:p>
        <a:r>
          <a:rPr lang="en-US"/>
          <a:t>This is great!</a:t>
        </a:r>
      </a:p>
    </p188:txBody>
  </p188:cm>
</p188:cmLst>
</file>

<file path=ppt/comments/modernComment_FF1_823276AA.xml><?xml version="1.0" encoding="utf-8"?>
<p188:cmLst xmlns:a="http://schemas.openxmlformats.org/drawingml/2006/main" xmlns:r="http://schemas.openxmlformats.org/officeDocument/2006/relationships" xmlns:p188="http://schemas.microsoft.com/office/powerpoint/2018/8/main">
  <p188:cm id="{FF819D35-C0F7-4EEC-A30B-642E8B9FE0FB}" authorId="{CD20A333-A637-827F-BBF5-42780D723B6E}" status="resolved" created="2022-11-04T11:19:07.954" complete="100000">
    <pc:sldMkLst xmlns:pc="http://schemas.microsoft.com/office/powerpoint/2013/main/command">
      <pc:docMk/>
      <pc:sldMk cId="2184345258" sldId="4081"/>
    </pc:sldMkLst>
    <p188:txBody>
      <a:bodyPr/>
      <a:lstStyle/>
      <a:p>
        <a:r>
          <a:rPr lang="en-US"/>
          <a:t>This is great as well!!</a:t>
        </a:r>
      </a:p>
    </p188:txBody>
  </p188:cm>
</p188:cmLst>
</file>

<file path=ppt/comments/modernComment_FF2_385AC7CB.xml><?xml version="1.0" encoding="utf-8"?>
<p188:cmLst xmlns:a="http://schemas.openxmlformats.org/drawingml/2006/main" xmlns:r="http://schemas.openxmlformats.org/officeDocument/2006/relationships" xmlns:p188="http://schemas.microsoft.com/office/powerpoint/2018/8/main">
  <p188:cm id="{294C61C2-03C4-4534-B49F-2186390EBECD}" authorId="{CD20A333-A637-827F-BBF5-42780D723B6E}" status="resolved" created="2022-11-04T11:27:35.658" complete="100000">
    <pc:sldMkLst xmlns:pc="http://schemas.microsoft.com/office/powerpoint/2013/main/command">
      <pc:docMk/>
      <pc:sldMk cId="945473483" sldId="4082"/>
    </pc:sldMkLst>
    <p188:txBody>
      <a:bodyPr/>
      <a:lstStyle/>
      <a:p>
        <a:r>
          <a:rPr lang="en-US"/>
          <a:t>This slide is wonderful! Great job with these new slides. </a:t>
        </a:r>
      </a:p>
    </p188:txBody>
  </p188:cm>
</p188:cmLst>
</file>

<file path=ppt/comments/modernComment_FF6_2B804340.xml><?xml version="1.0" encoding="utf-8"?>
<p188:cmLst xmlns:a="http://schemas.openxmlformats.org/drawingml/2006/main" xmlns:r="http://schemas.openxmlformats.org/officeDocument/2006/relationships" xmlns:p188="http://schemas.microsoft.com/office/powerpoint/2018/8/main">
  <p188:cm id="{5FCF975D-D2E5-4198-9D1F-C43CFCB5FC25}" authorId="{CD20A333-A637-827F-BBF5-42780D723B6E}" status="resolved" created="2022-11-04T11:28:58.059" complete="100000">
    <pc:sldMkLst xmlns:pc="http://schemas.microsoft.com/office/powerpoint/2013/main/command">
      <pc:docMk/>
      <pc:sldMk cId="729826112" sldId="4086"/>
    </pc:sldMkLst>
    <p188:replyLst>
      <p188:reply id="{0F288564-DDE3-4AC4-B29C-4E73DE98C831}" authorId="{36069E01-50B0-3D1F-34A6-207BE1BF741D}" created="2022-11-04T13:28:16.095">
        <p188:txBody>
          <a:bodyPr/>
          <a:lstStyle/>
          <a:p>
            <a:r>
              <a:rPr lang="en-US"/>
              <a:t>Added</a:t>
            </a:r>
          </a:p>
        </p188:txBody>
      </p188:reply>
    </p188:replyLst>
    <p188:txBody>
      <a:bodyPr/>
      <a:lstStyle/>
      <a:p>
        <a:r>
          <a:rPr lang="en-US"/>
          <a:t>I wonder if we can (without distracting from FI Survey) also ask about school climate? Kind of like a push for an either or?</a:t>
        </a:r>
      </a:p>
    </p188:txBody>
  </p188:cm>
</p188:cmLst>
</file>

<file path=ppt/comments/modernComment_FFD_7CD62A90.xml><?xml version="1.0" encoding="utf-8"?>
<p188:cmLst xmlns:a="http://schemas.openxmlformats.org/drawingml/2006/main" xmlns:r="http://schemas.openxmlformats.org/officeDocument/2006/relationships" xmlns:p188="http://schemas.microsoft.com/office/powerpoint/2018/8/main">
  <p188:cm id="{03C890E8-6C69-4112-9569-49471324F931}" authorId="{CD20A333-A637-827F-BBF5-42780D723B6E}" status="resolved" created="2022-11-04T11:21:30.691" complete="100000">
    <pc:sldMkLst xmlns:pc="http://schemas.microsoft.com/office/powerpoint/2013/main/command">
      <pc:docMk/>
      <pc:sldMk cId="2094410384" sldId="4093"/>
    </pc:sldMkLst>
    <p188:txBody>
      <a:bodyPr/>
      <a:lstStyle/>
      <a:p>
        <a:r>
          <a:rPr lang="en-US"/>
          <a:t>THIS IS GREAT!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dirty="0"/>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bg1"/>
              </a:solidFill>
              <a:latin typeface="Hind Vadodara"/>
              <a:cs typeface="Hind Vadodara"/>
            </a:rPr>
            <a:t>Presentation Content:</a:t>
          </a:r>
          <a:endParaRPr lang="en-US" b="0" i="0" u="none" strike="noStrike" cap="none" baseline="0" noProof="0" dirty="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Glows &amp; Grows: Use of Data</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dgm:spPr/>
      <dgm:t>
        <a:bodyPr/>
        <a:lstStyle/>
        <a:p>
          <a:pPr rtl="0">
            <a:buFont typeface="Arial" panose="020B0604020202020204" pitchFamily="34" charset="0"/>
            <a:buChar char="•"/>
          </a:pPr>
          <a:r>
            <a:rPr lang="en-US" b="0" i="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a:t>
          </a:r>
          <a:r>
            <a:rPr lang="en-US" b="1" i="0" dirty="0">
              <a:solidFill>
                <a:schemeClr val="tx1"/>
              </a:solidFill>
              <a:latin typeface="Hind Vadodara" panose="020B0604020202020204" charset="0"/>
              <a:cs typeface="Hind Vadodara" panose="020B0604020202020204" charset="0"/>
            </a:rPr>
            <a:t>– Add to Action Plan and upload to Canvas</a:t>
          </a:r>
          <a:endParaRPr lang="en-US" b="0" i="0" dirty="0">
            <a:solidFill>
              <a:schemeClr val="tx1"/>
            </a:solidFill>
            <a:latin typeface="Hind Vadodara" panose="020B0604020202020204" charset="0"/>
            <a:cs typeface="Hind Vadodara" panose="020B0604020202020204" charset="0"/>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539F6CFE-DDFD-465C-9CE7-83A9EFEFB72A}">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Feedback and Input Surveys</a:t>
          </a:r>
        </a:p>
      </dgm:t>
    </dgm:pt>
    <dgm:pt modelId="{F0CDE630-A1CD-4DE4-98C5-2D067E6658EB}" type="parTrans" cxnId="{87479C94-72C0-4983-A1CD-4E70C24FE191}">
      <dgm:prSet/>
      <dgm:spPr/>
      <dgm:t>
        <a:bodyPr/>
        <a:lstStyle/>
        <a:p>
          <a:endParaRPr lang="en-US"/>
        </a:p>
      </dgm:t>
    </dgm:pt>
    <dgm:pt modelId="{FE1D85A4-546F-47B7-8BFC-D63662F787F3}" type="sibTrans" cxnId="{87479C94-72C0-4983-A1CD-4E70C24FE191}">
      <dgm:prSet/>
      <dgm:spPr/>
      <dgm:t>
        <a:bodyPr/>
        <a:lstStyle/>
        <a:p>
          <a:endParaRPr lang="en-US"/>
        </a:p>
      </dgm:t>
    </dgm:pt>
    <dgm:pt modelId="{E448509D-EA93-478E-B313-4E13BBA4670C}">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Classroom Assessment Options</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E63EEEF6-93B4-4A52-8016-98A5D1C4E604}">
      <dgm:prSet/>
      <dgm:spPr/>
      <dgm:t>
        <a:bodyPr/>
        <a:lstStyle/>
        <a:p>
          <a:pPr rtl="0">
            <a:buFont typeface="Arial" panose="020B0604020202020204" pitchFamily="34" charset="0"/>
            <a:buChar char="•"/>
          </a:pPr>
          <a:r>
            <a:rPr lang="en-US" b="0" i="0" dirty="0">
              <a:solidFill>
                <a:schemeClr val="tx1"/>
              </a:solidFill>
              <a:latin typeface="Hind Vadodara" panose="020B0604020202020204" charset="0"/>
              <a:cs typeface="Hind Vadodara" panose="020B0604020202020204" charset="0"/>
            </a:rPr>
            <a:t>Complete the </a:t>
          </a:r>
          <a:r>
            <a:rPr lang="en-US" b="1" i="0" dirty="0">
              <a:solidFill>
                <a:schemeClr val="tx1"/>
              </a:solidFill>
              <a:latin typeface="Hind Vadodara" panose="020B0604020202020204" charset="0"/>
              <a:cs typeface="Hind Vadodara" panose="020B0604020202020204" charset="0"/>
            </a:rPr>
            <a:t>Classroom Assessment Plan </a:t>
          </a:r>
          <a:r>
            <a:rPr lang="en-US" b="0" i="0" dirty="0">
              <a:solidFill>
                <a:schemeClr val="tx1"/>
              </a:solidFill>
              <a:latin typeface="Hind Vadodara" panose="020B0604020202020204" charset="0"/>
              <a:cs typeface="Hind Vadodara" panose="020B0604020202020204" charset="0"/>
            </a:rPr>
            <a:t>document  - </a:t>
          </a:r>
          <a:r>
            <a:rPr lang="en-US" b="1" i="0" dirty="0">
              <a:solidFill>
                <a:schemeClr val="tx1"/>
              </a:solidFill>
              <a:latin typeface="Hind Vadodara" panose="020B0604020202020204" charset="0"/>
              <a:cs typeface="Hind Vadodara" panose="020B0604020202020204" charset="0"/>
            </a:rPr>
            <a:t>upload to Canvas</a:t>
          </a:r>
        </a:p>
      </dgm:t>
    </dgm:pt>
    <dgm:pt modelId="{C52057A9-7E8C-43A3-9298-1AC51D5748E2}" type="parTrans" cxnId="{2FE29EE5-1F30-4BBB-9294-61AA3C57B9BC}">
      <dgm:prSet/>
      <dgm:spPr/>
      <dgm:t>
        <a:bodyPr/>
        <a:lstStyle/>
        <a:p>
          <a:endParaRPr lang="en-US"/>
        </a:p>
      </dgm:t>
    </dgm:pt>
    <dgm:pt modelId="{65D810F4-63D7-4C90-B6E5-23B6EB9D524C}" type="sibTrans" cxnId="{2FE29EE5-1F30-4BBB-9294-61AA3C57B9BC}">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2FD0210D-DA74-43D7-B555-285571CB0A63}" srcId="{76937503-7550-41B3-8D88-C860E600B4A5}" destId="{E448509D-EA93-478E-B313-4E13BBA4670C}" srcOrd="2" destOrd="0" parTransId="{D48F45C2-9FCC-448C-823E-5063FB42E31D}" sibTransId="{BA021CFA-1E08-47AD-9C39-E74CD7FDC2CE}"/>
    <dgm:cxn modelId="{D665C624-0661-4CC4-A0BC-AF90E98E2DC4}" type="presOf" srcId="{F8969D1F-C689-4B9B-9997-B3701F97745B}" destId="{183C8042-F222-4C5B-948A-CA63CABAB28E}" srcOrd="0" destOrd="0"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84E61463-7C62-443F-B77C-0367A309CC70}" type="presOf" srcId="{76937503-7550-41B3-8D88-C860E600B4A5}" destId="{24EE546A-203E-45A1-AB96-5A4CB77AC5EC}"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CFCB7378-1683-4C80-9EFB-AD3BF96F9B41}" type="presOf" srcId="{E448509D-EA93-478E-B313-4E13BBA4670C}" destId="{CDAAD9AB-76BA-4F20-9C80-4020D86AF54F}" srcOrd="0" destOrd="2" presId="urn:microsoft.com/office/officeart/2005/8/layout/list1"/>
    <dgm:cxn modelId="{2310AA5A-2471-4CD1-BF6A-D8D7BEB9F076}" type="presOf" srcId="{539F6CFE-DDFD-465C-9CE7-83A9EFEFB72A}" destId="{CDAAD9AB-76BA-4F20-9C80-4020D86AF54F}" srcOrd="0" destOrd="1"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7479C94-72C0-4983-A1CD-4E70C24FE191}" srcId="{76937503-7550-41B3-8D88-C860E600B4A5}" destId="{539F6CFE-DDFD-465C-9CE7-83A9EFEFB72A}" srcOrd="1" destOrd="0" parTransId="{F0CDE630-A1CD-4DE4-98C5-2D067E6658EB}" sibTransId="{FE1D85A4-546F-47B7-8BFC-D63662F787F3}"/>
    <dgm:cxn modelId="{195DB694-8AD3-4E97-8720-57DFBE971228}" srcId="{88926E0B-BFF6-E944-B1DF-44240C496CA1}" destId="{F8969D1F-C689-4B9B-9997-B3701F97745B}" srcOrd="0" destOrd="0" parTransId="{EEE15F74-EDF8-48FC-9F7F-B001C7815275}" sibTransId="{A1E6D4A7-DA89-4A8B-A2C1-619F1A15E6EA}"/>
    <dgm:cxn modelId="{CF70A1AD-5B90-CC41-AC82-8AF355283DE9}" srcId="{139B28B7-98AE-2442-8242-E675E9F54483}" destId="{88926E0B-BFF6-E944-B1DF-44240C496CA1}" srcOrd="1" destOrd="0" parTransId="{53B66600-AFAC-9844-8FF3-FF95E01497A1}" sibTransId="{FAC168E4-A658-DD48-B776-1AB6580C5053}"/>
    <dgm:cxn modelId="{BB4B46CF-2681-4F2C-9954-85A42DBC0DFA}" type="presOf" srcId="{E63EEEF6-93B4-4A52-8016-98A5D1C4E604}" destId="{183C8042-F222-4C5B-948A-CA63CABAB28E}" srcOrd="0" destOrd="1" presId="urn:microsoft.com/office/officeart/2005/8/layout/list1"/>
    <dgm:cxn modelId="{951D89E3-0933-4BC3-BAF5-5EBEDA4320E4}" type="presOf" srcId="{B233C6D1-31FC-9E44-988B-1DE61F134A43}" destId="{CDAAD9AB-76BA-4F20-9C80-4020D86AF54F}" srcOrd="0" destOrd="0" presId="urn:microsoft.com/office/officeart/2005/8/layout/list1"/>
    <dgm:cxn modelId="{2FE29EE5-1F30-4BBB-9294-61AA3C57B9BC}" srcId="{88926E0B-BFF6-E944-B1DF-44240C496CA1}" destId="{E63EEEF6-93B4-4A52-8016-98A5D1C4E604}" srcOrd="1" destOrd="0" parTransId="{C52057A9-7E8C-43A3-9298-1AC51D5748E2}" sibTransId="{65D810F4-63D7-4C90-B6E5-23B6EB9D524C}"/>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6DBD23-47FC-504C-B3E9-5CB69F1F51D9}"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29F1C0A-BB30-9843-93EE-1F6738DF5E33}">
      <dgm:prSet custT="1"/>
      <dgm:spPr>
        <a:solidFill>
          <a:srgbClr val="0070C0"/>
        </a:solidFill>
      </dgm:spPr>
      <dgm:t>
        <a:bodyPr/>
        <a:lstStyle/>
        <a:p>
          <a:r>
            <a:rPr lang="en-US" sz="3200" b="0" i="0">
              <a:solidFill>
                <a:schemeClr val="bg1"/>
              </a:solidFill>
            </a:rPr>
            <a:t>Use data to monitor the </a:t>
          </a:r>
          <a:r>
            <a:rPr lang="en-US" sz="3200" b="1" i="0">
              <a:solidFill>
                <a:schemeClr val="bg1"/>
              </a:solidFill>
            </a:rPr>
            <a:t>implementation</a:t>
          </a:r>
          <a:r>
            <a:rPr lang="en-US" sz="3200" b="0" i="0">
              <a:solidFill>
                <a:schemeClr val="bg1"/>
              </a:solidFill>
            </a:rPr>
            <a:t> &amp; </a:t>
          </a:r>
          <a:r>
            <a:rPr lang="en-US" sz="3200" b="1" i="0">
              <a:solidFill>
                <a:schemeClr val="bg1"/>
              </a:solidFill>
            </a:rPr>
            <a:t>effectiveness </a:t>
          </a:r>
          <a:r>
            <a:rPr lang="en-US" sz="3200" b="0" i="0">
              <a:solidFill>
                <a:schemeClr val="bg1"/>
              </a:solidFill>
            </a:rPr>
            <a:t>of PBIS practices</a:t>
          </a:r>
          <a:endParaRPr lang="en-US" sz="3200">
            <a:solidFill>
              <a:schemeClr val="bg1"/>
            </a:solidFill>
          </a:endParaRPr>
        </a:p>
      </dgm:t>
    </dgm:pt>
    <dgm:pt modelId="{B67B9EB0-294F-CF4D-BCF4-9F7333AC2B5A}" type="parTrans" cxnId="{0D475A11-9D0F-4248-BE85-8F206D7AF9A2}">
      <dgm:prSet/>
      <dgm:spPr/>
      <dgm:t>
        <a:bodyPr/>
        <a:lstStyle/>
        <a:p>
          <a:endParaRPr lang="en-US"/>
        </a:p>
      </dgm:t>
    </dgm:pt>
    <dgm:pt modelId="{949F545C-9EF3-7747-A41D-7D767B2757B6}" type="sibTrans" cxnId="{0D475A11-9D0F-4248-BE85-8F206D7AF9A2}">
      <dgm:prSet/>
      <dgm:spPr/>
      <dgm:t>
        <a:bodyPr/>
        <a:lstStyle/>
        <a:p>
          <a:endParaRPr lang="en-US"/>
        </a:p>
      </dgm:t>
    </dgm:pt>
    <dgm:pt modelId="{5D27D66D-EC63-114F-AC87-B6766276A3C7}">
      <dgm:prSet/>
      <dgm:spPr>
        <a:solidFill>
          <a:schemeClr val="accent1">
            <a:lumMod val="75000"/>
          </a:schemeClr>
        </a:solidFill>
      </dgm:spPr>
      <dgm:t>
        <a:bodyPr/>
        <a:lstStyle/>
        <a:p>
          <a:r>
            <a:rPr lang="en-US" b="0" i="0"/>
            <a:t>Linked with meaningful outcome goals</a:t>
          </a:r>
          <a:endParaRPr lang="en-US"/>
        </a:p>
      </dgm:t>
    </dgm:pt>
    <dgm:pt modelId="{6245EA5D-61D0-B34F-8102-DBE0ED66EF13}" type="parTrans" cxnId="{1AAEC8AA-F57B-B547-AE00-62512759EA5D}">
      <dgm:prSet/>
      <dgm:spPr/>
      <dgm:t>
        <a:bodyPr/>
        <a:lstStyle/>
        <a:p>
          <a:endParaRPr lang="en-US"/>
        </a:p>
      </dgm:t>
    </dgm:pt>
    <dgm:pt modelId="{B12409E8-4BF9-824A-ADFD-9D46420A22DA}" type="sibTrans" cxnId="{1AAEC8AA-F57B-B547-AE00-62512759EA5D}">
      <dgm:prSet/>
      <dgm:spPr/>
      <dgm:t>
        <a:bodyPr/>
        <a:lstStyle/>
        <a:p>
          <a:endParaRPr lang="en-US"/>
        </a:p>
      </dgm:t>
    </dgm:pt>
    <dgm:pt modelId="{21E83F32-64F3-8847-BA16-CEB6E22290AF}">
      <dgm:prSet/>
      <dgm:spPr>
        <a:solidFill>
          <a:schemeClr val="accent2">
            <a:lumMod val="75000"/>
          </a:schemeClr>
        </a:solidFill>
      </dgm:spPr>
      <dgm:t>
        <a:bodyPr/>
        <a:lstStyle/>
        <a:p>
          <a:r>
            <a:rPr lang="en-US" b="0" i="0"/>
            <a:t>Communicates purpose</a:t>
          </a:r>
          <a:endParaRPr lang="en-US"/>
        </a:p>
      </dgm:t>
    </dgm:pt>
    <dgm:pt modelId="{934266BC-5708-3340-8327-E8E741470989}" type="parTrans" cxnId="{56C05FFE-8E55-4046-B69B-9D2317C4E928}">
      <dgm:prSet/>
      <dgm:spPr/>
      <dgm:t>
        <a:bodyPr/>
        <a:lstStyle/>
        <a:p>
          <a:endParaRPr lang="en-US"/>
        </a:p>
      </dgm:t>
    </dgm:pt>
    <dgm:pt modelId="{E89239B6-0C93-0F49-AA84-C975B0415C18}" type="sibTrans" cxnId="{56C05FFE-8E55-4046-B69B-9D2317C4E928}">
      <dgm:prSet/>
      <dgm:spPr/>
      <dgm:t>
        <a:bodyPr/>
        <a:lstStyle/>
        <a:p>
          <a:endParaRPr lang="en-US"/>
        </a:p>
      </dgm:t>
    </dgm:pt>
    <dgm:pt modelId="{E8967C69-6B9F-6740-87A0-6B7B1BF98416}">
      <dgm:prSet/>
      <dgm:spPr>
        <a:solidFill>
          <a:schemeClr val="accent1">
            <a:lumMod val="75000"/>
          </a:schemeClr>
        </a:solidFill>
      </dgm:spPr>
      <dgm:t>
        <a:bodyPr/>
        <a:lstStyle/>
        <a:p>
          <a:r>
            <a:rPr lang="en-US" b="0" i="0"/>
            <a:t>Guides action planning</a:t>
          </a:r>
          <a:endParaRPr lang="en-US"/>
        </a:p>
      </dgm:t>
    </dgm:pt>
    <dgm:pt modelId="{21CB70D3-9BCC-774F-BA4C-5124BFD1754B}" type="parTrans" cxnId="{DFC578DA-6345-F443-B016-C93285FC9FAA}">
      <dgm:prSet/>
      <dgm:spPr/>
      <dgm:t>
        <a:bodyPr/>
        <a:lstStyle/>
        <a:p>
          <a:endParaRPr lang="en-US"/>
        </a:p>
      </dgm:t>
    </dgm:pt>
    <dgm:pt modelId="{6CBA3776-396A-EB43-8370-ED10E8388A0D}" type="sibTrans" cxnId="{DFC578DA-6345-F443-B016-C93285FC9FAA}">
      <dgm:prSet/>
      <dgm:spPr/>
      <dgm:t>
        <a:bodyPr/>
        <a:lstStyle/>
        <a:p>
          <a:endParaRPr lang="en-US"/>
        </a:p>
      </dgm:t>
    </dgm:pt>
    <dgm:pt modelId="{58539FBF-B615-2748-BBBA-AEBF662DBAA4}">
      <dgm:prSet/>
      <dgm:spPr>
        <a:solidFill>
          <a:schemeClr val="accent2">
            <a:lumMod val="75000"/>
          </a:schemeClr>
        </a:solidFill>
      </dgm:spPr>
      <dgm:t>
        <a:bodyPr/>
        <a:lstStyle/>
        <a:p>
          <a:r>
            <a:rPr lang="en-US" b="0" i="0"/>
            <a:t>Used to measure and demonstrate progress</a:t>
          </a:r>
          <a:endParaRPr lang="en-US"/>
        </a:p>
      </dgm:t>
    </dgm:pt>
    <dgm:pt modelId="{F66D2A3D-DB87-B142-89D8-16EB2CE360B4}" type="parTrans" cxnId="{3769675E-03EC-BD48-B827-8E1A1AAF7BB2}">
      <dgm:prSet/>
      <dgm:spPr/>
      <dgm:t>
        <a:bodyPr/>
        <a:lstStyle/>
        <a:p>
          <a:endParaRPr lang="en-US"/>
        </a:p>
      </dgm:t>
    </dgm:pt>
    <dgm:pt modelId="{87ABF836-A682-2D42-9C0E-0DB2C6D2C939}" type="sibTrans" cxnId="{3769675E-03EC-BD48-B827-8E1A1AAF7BB2}">
      <dgm:prSet/>
      <dgm:spPr/>
      <dgm:t>
        <a:bodyPr/>
        <a:lstStyle/>
        <a:p>
          <a:endParaRPr lang="en-US"/>
        </a:p>
      </dgm:t>
    </dgm:pt>
    <dgm:pt modelId="{77DCF8BB-3131-F246-905C-94E30E50BE4D}" type="pres">
      <dgm:prSet presAssocID="{766DBD23-47FC-504C-B3E9-5CB69F1F51D9}" presName="Name0" presStyleCnt="0">
        <dgm:presLayoutVars>
          <dgm:chPref val="1"/>
          <dgm:dir/>
          <dgm:animOne val="branch"/>
          <dgm:animLvl val="lvl"/>
          <dgm:resizeHandles/>
        </dgm:presLayoutVars>
      </dgm:prSet>
      <dgm:spPr/>
    </dgm:pt>
    <dgm:pt modelId="{EEC77A42-9CD1-C147-B969-5F87481E0015}" type="pres">
      <dgm:prSet presAssocID="{229F1C0A-BB30-9843-93EE-1F6738DF5E33}" presName="vertOne" presStyleCnt="0"/>
      <dgm:spPr/>
    </dgm:pt>
    <dgm:pt modelId="{BAD6AE76-E235-8C42-85D3-16E2F936BEF8}" type="pres">
      <dgm:prSet presAssocID="{229F1C0A-BB30-9843-93EE-1F6738DF5E33}" presName="txOne" presStyleLbl="node0" presStyleIdx="0" presStyleCnt="1">
        <dgm:presLayoutVars>
          <dgm:chPref val="3"/>
        </dgm:presLayoutVars>
      </dgm:prSet>
      <dgm:spPr/>
    </dgm:pt>
    <dgm:pt modelId="{F8FB220C-3D72-BE44-AC33-DA8507290BC4}" type="pres">
      <dgm:prSet presAssocID="{229F1C0A-BB30-9843-93EE-1F6738DF5E33}" presName="parTransOne" presStyleCnt="0"/>
      <dgm:spPr/>
    </dgm:pt>
    <dgm:pt modelId="{4D0707C3-31ED-E342-AAC2-FA966FBF119F}" type="pres">
      <dgm:prSet presAssocID="{229F1C0A-BB30-9843-93EE-1F6738DF5E33}" presName="horzOne" presStyleCnt="0"/>
      <dgm:spPr/>
    </dgm:pt>
    <dgm:pt modelId="{E4F46B50-1ABA-3F4C-BACD-1A19522333BA}" type="pres">
      <dgm:prSet presAssocID="{5D27D66D-EC63-114F-AC87-B6766276A3C7}" presName="vertTwo" presStyleCnt="0"/>
      <dgm:spPr/>
    </dgm:pt>
    <dgm:pt modelId="{663F09FA-2D45-0C43-839B-812B271BB9C5}" type="pres">
      <dgm:prSet presAssocID="{5D27D66D-EC63-114F-AC87-B6766276A3C7}" presName="txTwo" presStyleLbl="node2" presStyleIdx="0" presStyleCnt="4">
        <dgm:presLayoutVars>
          <dgm:chPref val="3"/>
        </dgm:presLayoutVars>
      </dgm:prSet>
      <dgm:spPr/>
    </dgm:pt>
    <dgm:pt modelId="{4309ECAA-5A7A-FC40-8E97-CF888761252F}" type="pres">
      <dgm:prSet presAssocID="{5D27D66D-EC63-114F-AC87-B6766276A3C7}" presName="horzTwo" presStyleCnt="0"/>
      <dgm:spPr/>
    </dgm:pt>
    <dgm:pt modelId="{E0CC2282-7424-6742-B1DC-FBBFC7017D58}" type="pres">
      <dgm:prSet presAssocID="{B12409E8-4BF9-824A-ADFD-9D46420A22DA}" presName="sibSpaceTwo" presStyleCnt="0"/>
      <dgm:spPr/>
    </dgm:pt>
    <dgm:pt modelId="{B8DDE5A0-8119-5B4C-9C1D-6E0758AE15F5}" type="pres">
      <dgm:prSet presAssocID="{21E83F32-64F3-8847-BA16-CEB6E22290AF}" presName="vertTwo" presStyleCnt="0"/>
      <dgm:spPr/>
    </dgm:pt>
    <dgm:pt modelId="{3595CE65-EC7F-064B-A07D-DD986DBE86EE}" type="pres">
      <dgm:prSet presAssocID="{21E83F32-64F3-8847-BA16-CEB6E22290AF}" presName="txTwo" presStyleLbl="node2" presStyleIdx="1" presStyleCnt="4">
        <dgm:presLayoutVars>
          <dgm:chPref val="3"/>
        </dgm:presLayoutVars>
      </dgm:prSet>
      <dgm:spPr/>
    </dgm:pt>
    <dgm:pt modelId="{6188DE3D-611C-114D-8C87-1684B1E64ED8}" type="pres">
      <dgm:prSet presAssocID="{21E83F32-64F3-8847-BA16-CEB6E22290AF}" presName="horzTwo" presStyleCnt="0"/>
      <dgm:spPr/>
    </dgm:pt>
    <dgm:pt modelId="{2B915427-8A57-FB47-B66D-0D160EEBB714}" type="pres">
      <dgm:prSet presAssocID="{E89239B6-0C93-0F49-AA84-C975B0415C18}" presName="sibSpaceTwo" presStyleCnt="0"/>
      <dgm:spPr/>
    </dgm:pt>
    <dgm:pt modelId="{2315D13C-9631-3A48-8919-DE25E2F27932}" type="pres">
      <dgm:prSet presAssocID="{E8967C69-6B9F-6740-87A0-6B7B1BF98416}" presName="vertTwo" presStyleCnt="0"/>
      <dgm:spPr/>
    </dgm:pt>
    <dgm:pt modelId="{0A24CCBB-C249-8640-804E-B766E7C88632}" type="pres">
      <dgm:prSet presAssocID="{E8967C69-6B9F-6740-87A0-6B7B1BF98416}" presName="txTwo" presStyleLbl="node2" presStyleIdx="2" presStyleCnt="4">
        <dgm:presLayoutVars>
          <dgm:chPref val="3"/>
        </dgm:presLayoutVars>
      </dgm:prSet>
      <dgm:spPr/>
    </dgm:pt>
    <dgm:pt modelId="{3DE80BE9-FB4F-6B47-9E40-016C0CF20F57}" type="pres">
      <dgm:prSet presAssocID="{E8967C69-6B9F-6740-87A0-6B7B1BF98416}" presName="horzTwo" presStyleCnt="0"/>
      <dgm:spPr/>
    </dgm:pt>
    <dgm:pt modelId="{C20ED5F2-73A8-EA4A-9C96-DB3A2A693783}" type="pres">
      <dgm:prSet presAssocID="{6CBA3776-396A-EB43-8370-ED10E8388A0D}" presName="sibSpaceTwo" presStyleCnt="0"/>
      <dgm:spPr/>
    </dgm:pt>
    <dgm:pt modelId="{18C0D92E-5C42-EE4F-82C8-8F05CEC48005}" type="pres">
      <dgm:prSet presAssocID="{58539FBF-B615-2748-BBBA-AEBF662DBAA4}" presName="vertTwo" presStyleCnt="0"/>
      <dgm:spPr/>
    </dgm:pt>
    <dgm:pt modelId="{E51CB7B1-8B10-6D4D-8240-C9C2A1BEA402}" type="pres">
      <dgm:prSet presAssocID="{58539FBF-B615-2748-BBBA-AEBF662DBAA4}" presName="txTwo" presStyleLbl="node2" presStyleIdx="3" presStyleCnt="4">
        <dgm:presLayoutVars>
          <dgm:chPref val="3"/>
        </dgm:presLayoutVars>
      </dgm:prSet>
      <dgm:spPr/>
    </dgm:pt>
    <dgm:pt modelId="{50EE32D3-8F73-004E-A8E6-D1FC0690DF4B}" type="pres">
      <dgm:prSet presAssocID="{58539FBF-B615-2748-BBBA-AEBF662DBAA4}" presName="horzTwo" presStyleCnt="0"/>
      <dgm:spPr/>
    </dgm:pt>
  </dgm:ptLst>
  <dgm:cxnLst>
    <dgm:cxn modelId="{1FF1D008-85B3-6B43-9452-DCD97C490878}" type="presOf" srcId="{229F1C0A-BB30-9843-93EE-1F6738DF5E33}" destId="{BAD6AE76-E235-8C42-85D3-16E2F936BEF8}" srcOrd="0" destOrd="0" presId="urn:microsoft.com/office/officeart/2005/8/layout/hierarchy4"/>
    <dgm:cxn modelId="{0D475A11-9D0F-4248-BE85-8F206D7AF9A2}" srcId="{766DBD23-47FC-504C-B3E9-5CB69F1F51D9}" destId="{229F1C0A-BB30-9843-93EE-1F6738DF5E33}" srcOrd="0" destOrd="0" parTransId="{B67B9EB0-294F-CF4D-BCF4-9F7333AC2B5A}" sibTransId="{949F545C-9EF3-7747-A41D-7D767B2757B6}"/>
    <dgm:cxn modelId="{0D4D1440-FF60-3341-9E9C-26F8D284E5A8}" type="presOf" srcId="{E8967C69-6B9F-6740-87A0-6B7B1BF98416}" destId="{0A24CCBB-C249-8640-804E-B766E7C88632}" srcOrd="0" destOrd="0" presId="urn:microsoft.com/office/officeart/2005/8/layout/hierarchy4"/>
    <dgm:cxn modelId="{3769675E-03EC-BD48-B827-8E1A1AAF7BB2}" srcId="{229F1C0A-BB30-9843-93EE-1F6738DF5E33}" destId="{58539FBF-B615-2748-BBBA-AEBF662DBAA4}" srcOrd="3" destOrd="0" parTransId="{F66D2A3D-DB87-B142-89D8-16EB2CE360B4}" sibTransId="{87ABF836-A682-2D42-9C0E-0DB2C6D2C939}"/>
    <dgm:cxn modelId="{2A50F17B-0094-B545-AA99-B799794713E5}" type="presOf" srcId="{58539FBF-B615-2748-BBBA-AEBF662DBAA4}" destId="{E51CB7B1-8B10-6D4D-8240-C9C2A1BEA402}" srcOrd="0" destOrd="0" presId="urn:microsoft.com/office/officeart/2005/8/layout/hierarchy4"/>
    <dgm:cxn modelId="{685A7187-A81D-3942-BA68-A820F2C5B871}" type="presOf" srcId="{21E83F32-64F3-8847-BA16-CEB6E22290AF}" destId="{3595CE65-EC7F-064B-A07D-DD986DBE86EE}" srcOrd="0" destOrd="0" presId="urn:microsoft.com/office/officeart/2005/8/layout/hierarchy4"/>
    <dgm:cxn modelId="{1EE0EC9E-BCEC-A14D-9D6D-504D2A2A5752}" type="presOf" srcId="{5D27D66D-EC63-114F-AC87-B6766276A3C7}" destId="{663F09FA-2D45-0C43-839B-812B271BB9C5}" srcOrd="0" destOrd="0" presId="urn:microsoft.com/office/officeart/2005/8/layout/hierarchy4"/>
    <dgm:cxn modelId="{1AAEC8AA-F57B-B547-AE00-62512759EA5D}" srcId="{229F1C0A-BB30-9843-93EE-1F6738DF5E33}" destId="{5D27D66D-EC63-114F-AC87-B6766276A3C7}" srcOrd="0" destOrd="0" parTransId="{6245EA5D-61D0-B34F-8102-DBE0ED66EF13}" sibTransId="{B12409E8-4BF9-824A-ADFD-9D46420A22DA}"/>
    <dgm:cxn modelId="{31D1FEC6-5CAE-3E46-951C-0FE5639099F0}" type="presOf" srcId="{766DBD23-47FC-504C-B3E9-5CB69F1F51D9}" destId="{77DCF8BB-3131-F246-905C-94E30E50BE4D}" srcOrd="0" destOrd="0" presId="urn:microsoft.com/office/officeart/2005/8/layout/hierarchy4"/>
    <dgm:cxn modelId="{DFC578DA-6345-F443-B016-C93285FC9FAA}" srcId="{229F1C0A-BB30-9843-93EE-1F6738DF5E33}" destId="{E8967C69-6B9F-6740-87A0-6B7B1BF98416}" srcOrd="2" destOrd="0" parTransId="{21CB70D3-9BCC-774F-BA4C-5124BFD1754B}" sibTransId="{6CBA3776-396A-EB43-8370-ED10E8388A0D}"/>
    <dgm:cxn modelId="{56C05FFE-8E55-4046-B69B-9D2317C4E928}" srcId="{229F1C0A-BB30-9843-93EE-1F6738DF5E33}" destId="{21E83F32-64F3-8847-BA16-CEB6E22290AF}" srcOrd="1" destOrd="0" parTransId="{934266BC-5708-3340-8327-E8E741470989}" sibTransId="{E89239B6-0C93-0F49-AA84-C975B0415C18}"/>
    <dgm:cxn modelId="{3C4B3D22-0FA3-B348-94C3-5B1B14988026}" type="presParOf" srcId="{77DCF8BB-3131-F246-905C-94E30E50BE4D}" destId="{EEC77A42-9CD1-C147-B969-5F87481E0015}" srcOrd="0" destOrd="0" presId="urn:microsoft.com/office/officeart/2005/8/layout/hierarchy4"/>
    <dgm:cxn modelId="{4C0BE8AD-AF04-7A41-AA38-839F89985298}" type="presParOf" srcId="{EEC77A42-9CD1-C147-B969-5F87481E0015}" destId="{BAD6AE76-E235-8C42-85D3-16E2F936BEF8}" srcOrd="0" destOrd="0" presId="urn:microsoft.com/office/officeart/2005/8/layout/hierarchy4"/>
    <dgm:cxn modelId="{F78123B5-DC0A-9445-AE25-0B58A5C6ADA2}" type="presParOf" srcId="{EEC77A42-9CD1-C147-B969-5F87481E0015}" destId="{F8FB220C-3D72-BE44-AC33-DA8507290BC4}" srcOrd="1" destOrd="0" presId="urn:microsoft.com/office/officeart/2005/8/layout/hierarchy4"/>
    <dgm:cxn modelId="{3C41ABFE-1170-8045-90AE-B1B9CB82B889}" type="presParOf" srcId="{EEC77A42-9CD1-C147-B969-5F87481E0015}" destId="{4D0707C3-31ED-E342-AAC2-FA966FBF119F}" srcOrd="2" destOrd="0" presId="urn:microsoft.com/office/officeart/2005/8/layout/hierarchy4"/>
    <dgm:cxn modelId="{0800B9FA-B10C-4547-AAA7-ED06E9BF4488}" type="presParOf" srcId="{4D0707C3-31ED-E342-AAC2-FA966FBF119F}" destId="{E4F46B50-1ABA-3F4C-BACD-1A19522333BA}" srcOrd="0" destOrd="0" presId="urn:microsoft.com/office/officeart/2005/8/layout/hierarchy4"/>
    <dgm:cxn modelId="{CFB7D3A5-170A-4E4D-8E17-AC77D7D340F7}" type="presParOf" srcId="{E4F46B50-1ABA-3F4C-BACD-1A19522333BA}" destId="{663F09FA-2D45-0C43-839B-812B271BB9C5}" srcOrd="0" destOrd="0" presId="urn:microsoft.com/office/officeart/2005/8/layout/hierarchy4"/>
    <dgm:cxn modelId="{093D2DB7-21B5-F646-A3EE-0E4EC84B2A25}" type="presParOf" srcId="{E4F46B50-1ABA-3F4C-BACD-1A19522333BA}" destId="{4309ECAA-5A7A-FC40-8E97-CF888761252F}" srcOrd="1" destOrd="0" presId="urn:microsoft.com/office/officeart/2005/8/layout/hierarchy4"/>
    <dgm:cxn modelId="{F8365859-A539-7F45-A065-07845CE957D5}" type="presParOf" srcId="{4D0707C3-31ED-E342-AAC2-FA966FBF119F}" destId="{E0CC2282-7424-6742-B1DC-FBBFC7017D58}" srcOrd="1" destOrd="0" presId="urn:microsoft.com/office/officeart/2005/8/layout/hierarchy4"/>
    <dgm:cxn modelId="{15CCE5F1-221E-4244-BA7B-EF1D254296F7}" type="presParOf" srcId="{4D0707C3-31ED-E342-AAC2-FA966FBF119F}" destId="{B8DDE5A0-8119-5B4C-9C1D-6E0758AE15F5}" srcOrd="2" destOrd="0" presId="urn:microsoft.com/office/officeart/2005/8/layout/hierarchy4"/>
    <dgm:cxn modelId="{800A97EC-42C6-D741-9DB3-F00DA64ED23E}" type="presParOf" srcId="{B8DDE5A0-8119-5B4C-9C1D-6E0758AE15F5}" destId="{3595CE65-EC7F-064B-A07D-DD986DBE86EE}" srcOrd="0" destOrd="0" presId="urn:microsoft.com/office/officeart/2005/8/layout/hierarchy4"/>
    <dgm:cxn modelId="{92D736AC-B064-0640-B36D-34ADEE769136}" type="presParOf" srcId="{B8DDE5A0-8119-5B4C-9C1D-6E0758AE15F5}" destId="{6188DE3D-611C-114D-8C87-1684B1E64ED8}" srcOrd="1" destOrd="0" presId="urn:microsoft.com/office/officeart/2005/8/layout/hierarchy4"/>
    <dgm:cxn modelId="{2341D88D-F04D-604C-AE53-88C0743C03BC}" type="presParOf" srcId="{4D0707C3-31ED-E342-AAC2-FA966FBF119F}" destId="{2B915427-8A57-FB47-B66D-0D160EEBB714}" srcOrd="3" destOrd="0" presId="urn:microsoft.com/office/officeart/2005/8/layout/hierarchy4"/>
    <dgm:cxn modelId="{AD387C3C-1AD1-BB43-9665-29402E50A0B0}" type="presParOf" srcId="{4D0707C3-31ED-E342-AAC2-FA966FBF119F}" destId="{2315D13C-9631-3A48-8919-DE25E2F27932}" srcOrd="4" destOrd="0" presId="urn:microsoft.com/office/officeart/2005/8/layout/hierarchy4"/>
    <dgm:cxn modelId="{EB5F26BE-8D7A-024E-994D-2DB257DEA4F1}" type="presParOf" srcId="{2315D13C-9631-3A48-8919-DE25E2F27932}" destId="{0A24CCBB-C249-8640-804E-B766E7C88632}" srcOrd="0" destOrd="0" presId="urn:microsoft.com/office/officeart/2005/8/layout/hierarchy4"/>
    <dgm:cxn modelId="{C5D27959-FA21-134D-AC06-EF6F84D9D280}" type="presParOf" srcId="{2315D13C-9631-3A48-8919-DE25E2F27932}" destId="{3DE80BE9-FB4F-6B47-9E40-016C0CF20F57}" srcOrd="1" destOrd="0" presId="urn:microsoft.com/office/officeart/2005/8/layout/hierarchy4"/>
    <dgm:cxn modelId="{7858EBA6-D80C-934D-B4B2-1A8A995B780F}" type="presParOf" srcId="{4D0707C3-31ED-E342-AAC2-FA966FBF119F}" destId="{C20ED5F2-73A8-EA4A-9C96-DB3A2A693783}" srcOrd="5" destOrd="0" presId="urn:microsoft.com/office/officeart/2005/8/layout/hierarchy4"/>
    <dgm:cxn modelId="{2E236800-CAF8-5F42-88A2-B646D07C16F9}" type="presParOf" srcId="{4D0707C3-31ED-E342-AAC2-FA966FBF119F}" destId="{18C0D92E-5C42-EE4F-82C8-8F05CEC48005}" srcOrd="6" destOrd="0" presId="urn:microsoft.com/office/officeart/2005/8/layout/hierarchy4"/>
    <dgm:cxn modelId="{8EEBBF56-8567-7344-B114-E3F552644645}" type="presParOf" srcId="{18C0D92E-5C42-EE4F-82C8-8F05CEC48005}" destId="{E51CB7B1-8B10-6D4D-8240-C9C2A1BEA402}" srcOrd="0" destOrd="0" presId="urn:microsoft.com/office/officeart/2005/8/layout/hierarchy4"/>
    <dgm:cxn modelId="{78E5C282-36CE-7A4E-A196-EF05E14C7DEB}" type="presParOf" srcId="{18C0D92E-5C42-EE4F-82C8-8F05CEC48005}" destId="{50EE32D3-8F73-004E-A8E6-D1FC0690DF4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72B17C-DB9F-2940-9D39-C5C764336A6E}" type="doc">
      <dgm:prSet loTypeId="urn:microsoft.com/office/officeart/2005/8/layout/lProcess2" loCatId="" qsTypeId="urn:microsoft.com/office/officeart/2005/8/quickstyle/simple1" qsCatId="simple" csTypeId="urn:microsoft.com/office/officeart/2005/8/colors/accent6_2" csCatId="accent6" phldr="1"/>
      <dgm:spPr/>
      <dgm:t>
        <a:bodyPr/>
        <a:lstStyle/>
        <a:p>
          <a:endParaRPr lang="en-US"/>
        </a:p>
      </dgm:t>
    </dgm:pt>
    <dgm:pt modelId="{C55827D4-FA26-3C41-B34C-7FCCA1C4089A}">
      <dgm:prSet phldrT="[Text]" custT="1"/>
      <dgm:spPr>
        <a:solidFill>
          <a:srgbClr val="3761AD"/>
        </a:solidFill>
      </dgm:spPr>
      <dgm:t>
        <a:bodyPr anchor="t"/>
        <a:lstStyle/>
        <a:p>
          <a:r>
            <a:rPr lang="en-US" sz="2200" b="1" dirty="0">
              <a:solidFill>
                <a:schemeClr val="bg1"/>
              </a:solidFill>
            </a:rPr>
            <a:t>1. Create Positive Teaching and Learning Environments</a:t>
          </a:r>
        </a:p>
      </dgm:t>
    </dgm:pt>
    <dgm:pt modelId="{599DC4A7-EC38-D746-BE3D-BCDAA49A5EB2}" type="parTrans" cxnId="{7E46A9F6-2B63-1040-AD0D-1292178B7F3E}">
      <dgm:prSet/>
      <dgm:spPr/>
      <dgm:t>
        <a:bodyPr/>
        <a:lstStyle/>
        <a:p>
          <a:endParaRPr lang="en-US"/>
        </a:p>
      </dgm:t>
    </dgm:pt>
    <dgm:pt modelId="{51D50C4B-93D5-7941-911E-F54D361562F2}" type="sibTrans" cxnId="{7E46A9F6-2B63-1040-AD0D-1292178B7F3E}">
      <dgm:prSet/>
      <dgm:spPr/>
      <dgm:t>
        <a:bodyPr/>
        <a:lstStyle/>
        <a:p>
          <a:endParaRPr lang="en-US"/>
        </a:p>
      </dgm:t>
    </dgm:pt>
    <dgm:pt modelId="{61983985-9E87-3F42-843C-5DB9AB66F69F}">
      <dgm:prSet phldrT="[Text]" custT="1"/>
      <dgm:spPr>
        <a:solidFill>
          <a:schemeClr val="bg1"/>
        </a:solidFill>
      </dgm:spPr>
      <dgm:t>
        <a:bodyPr/>
        <a:lstStyle/>
        <a:p>
          <a:r>
            <a:rPr lang="en-US" sz="2000">
              <a:solidFill>
                <a:srgbClr val="061DB2"/>
              </a:solidFill>
            </a:rPr>
            <a:t>Design a Safe Environment</a:t>
          </a:r>
          <a:endParaRPr lang="en-US" sz="2000" dirty="0">
            <a:solidFill>
              <a:srgbClr val="061DB2"/>
            </a:solidFill>
          </a:endParaRPr>
        </a:p>
      </dgm:t>
    </dgm:pt>
    <dgm:pt modelId="{B882B54E-C3C0-3B41-A193-3F450E6E883E}" type="parTrans" cxnId="{A8DF5B53-C992-B149-A56B-D21282EF258A}">
      <dgm:prSet/>
      <dgm:spPr/>
      <dgm:t>
        <a:bodyPr/>
        <a:lstStyle/>
        <a:p>
          <a:endParaRPr lang="en-US"/>
        </a:p>
      </dgm:t>
    </dgm:pt>
    <dgm:pt modelId="{D07F013C-C8A4-564C-A5FC-8271B9509C4E}" type="sibTrans" cxnId="{A8DF5B53-C992-B149-A56B-D21282EF258A}">
      <dgm:prSet/>
      <dgm:spPr/>
      <dgm:t>
        <a:bodyPr/>
        <a:lstStyle/>
        <a:p>
          <a:endParaRPr lang="en-US"/>
        </a:p>
      </dgm:t>
    </dgm:pt>
    <dgm:pt modelId="{1196889C-BE71-8945-A0AC-E10D0CED5417}">
      <dgm:prSet phldrT="[Text]" custT="1"/>
      <dgm:spPr>
        <a:solidFill>
          <a:srgbClr val="3761AD"/>
        </a:solidFill>
      </dgm:spPr>
      <dgm:t>
        <a:bodyPr anchor="t"/>
        <a:lstStyle/>
        <a:p>
          <a:r>
            <a:rPr lang="en-US" sz="2200" b="1">
              <a:solidFill>
                <a:schemeClr val="bg1"/>
              </a:solidFill>
            </a:rPr>
            <a:t>2. Actively Promote SEB Growth</a:t>
          </a:r>
          <a:endParaRPr lang="en-US" sz="2200" b="1" dirty="0">
            <a:solidFill>
              <a:schemeClr val="bg1"/>
            </a:solidFill>
          </a:endParaRPr>
        </a:p>
      </dgm:t>
    </dgm:pt>
    <dgm:pt modelId="{BAD8AEE7-E197-7E41-A10C-DDC36D4C0B4E}" type="parTrans" cxnId="{A80B2DFA-09A4-0E43-BA62-E5B809C78AF9}">
      <dgm:prSet/>
      <dgm:spPr/>
      <dgm:t>
        <a:bodyPr/>
        <a:lstStyle/>
        <a:p>
          <a:endParaRPr lang="en-US"/>
        </a:p>
      </dgm:t>
    </dgm:pt>
    <dgm:pt modelId="{29CFEE24-02A0-5D4E-88F6-AB2B2BECC404}" type="sibTrans" cxnId="{A80B2DFA-09A4-0E43-BA62-E5B809C78AF9}">
      <dgm:prSet/>
      <dgm:spPr/>
      <dgm:t>
        <a:bodyPr/>
        <a:lstStyle/>
        <a:p>
          <a:endParaRPr lang="en-US"/>
        </a:p>
      </dgm:t>
    </dgm:pt>
    <dgm:pt modelId="{EE528CC3-7149-1B46-AF73-AB4A0794C67D}">
      <dgm:prSet phldrT="[Text]" custT="1"/>
      <dgm:spPr>
        <a:solidFill>
          <a:schemeClr val="bg1"/>
        </a:solidFill>
      </dgm:spPr>
      <dgm:t>
        <a:bodyPr/>
        <a:lstStyle/>
        <a:p>
          <a:r>
            <a:rPr lang="en-US" sz="2000">
              <a:solidFill>
                <a:srgbClr val="061DB2"/>
              </a:solidFill>
            </a:rPr>
            <a:t>Engage Students in Relevant Learning</a:t>
          </a:r>
          <a:endParaRPr lang="en-US" sz="2000" dirty="0">
            <a:solidFill>
              <a:srgbClr val="061DB2"/>
            </a:solidFill>
          </a:endParaRPr>
        </a:p>
      </dgm:t>
    </dgm:pt>
    <dgm:pt modelId="{240C2D40-9EF0-484D-9C23-18C0B1DED08D}" type="parTrans" cxnId="{08208033-0ABC-8A42-854B-4247DCDAE590}">
      <dgm:prSet/>
      <dgm:spPr/>
      <dgm:t>
        <a:bodyPr/>
        <a:lstStyle/>
        <a:p>
          <a:endParaRPr lang="en-US"/>
        </a:p>
      </dgm:t>
    </dgm:pt>
    <dgm:pt modelId="{D851184F-2E4E-9649-B7B4-D2761719CF5C}" type="sibTrans" cxnId="{08208033-0ABC-8A42-854B-4247DCDAE590}">
      <dgm:prSet/>
      <dgm:spPr/>
      <dgm:t>
        <a:bodyPr/>
        <a:lstStyle/>
        <a:p>
          <a:endParaRPr lang="en-US"/>
        </a:p>
      </dgm:t>
    </dgm:pt>
    <dgm:pt modelId="{6FE58015-7759-7A42-88A8-B460E94FD752}">
      <dgm:prSet phldrT="[Text]" custT="1"/>
      <dgm:spPr>
        <a:solidFill>
          <a:srgbClr val="3761AD"/>
        </a:solidFill>
      </dgm:spPr>
      <dgm:t>
        <a:bodyPr anchor="t"/>
        <a:lstStyle/>
        <a:p>
          <a:r>
            <a:rPr lang="en-US" sz="2200" b="1">
              <a:solidFill>
                <a:schemeClr val="bg1"/>
              </a:solidFill>
            </a:rPr>
            <a:t>3. Monitor Fidelity and Use Data to Guide Implementation</a:t>
          </a:r>
          <a:endParaRPr lang="en-US" sz="2200" b="1" dirty="0">
            <a:solidFill>
              <a:schemeClr val="bg1"/>
            </a:solidFill>
          </a:endParaRPr>
        </a:p>
      </dgm:t>
    </dgm:pt>
    <dgm:pt modelId="{C07416A9-61E6-DE4C-8A14-1D5D0C3D94DF}" type="parTrans" cxnId="{C8905560-DA72-4D49-896C-8E1CA3C23A6C}">
      <dgm:prSet/>
      <dgm:spPr/>
      <dgm:t>
        <a:bodyPr/>
        <a:lstStyle/>
        <a:p>
          <a:endParaRPr lang="en-US"/>
        </a:p>
      </dgm:t>
    </dgm:pt>
    <dgm:pt modelId="{96BC4064-12B1-9E41-8621-4A318CE08C4C}" type="sibTrans" cxnId="{C8905560-DA72-4D49-896C-8E1CA3C23A6C}">
      <dgm:prSet/>
      <dgm:spPr/>
      <dgm:t>
        <a:bodyPr/>
        <a:lstStyle/>
        <a:p>
          <a:endParaRPr lang="en-US"/>
        </a:p>
      </dgm:t>
    </dgm:pt>
    <dgm:pt modelId="{97746246-6665-C74A-9B1A-2419123B1CAF}">
      <dgm:prSet phldrT="[Text]" custT="1"/>
      <dgm:spPr>
        <a:solidFill>
          <a:schemeClr val="bg1"/>
        </a:solidFill>
      </dgm:spPr>
      <dgm:t>
        <a:bodyPr/>
        <a:lstStyle/>
        <a:p>
          <a:r>
            <a:rPr lang="en-US" sz="2000">
              <a:solidFill>
                <a:srgbClr val="061DB2"/>
              </a:solidFill>
            </a:rPr>
            <a:t>Monitor Educator Implementation</a:t>
          </a:r>
          <a:endParaRPr lang="en-US" sz="2000" dirty="0">
            <a:solidFill>
              <a:srgbClr val="061DB2"/>
            </a:solidFill>
          </a:endParaRPr>
        </a:p>
      </dgm:t>
    </dgm:pt>
    <dgm:pt modelId="{3C9D6568-2A70-BB44-B0A7-0B1CCC6B8BCF}" type="parTrans" cxnId="{2481E08F-8734-4E44-907C-8A4F379D887B}">
      <dgm:prSet/>
      <dgm:spPr/>
      <dgm:t>
        <a:bodyPr/>
        <a:lstStyle/>
        <a:p>
          <a:endParaRPr lang="en-US"/>
        </a:p>
      </dgm:t>
    </dgm:pt>
    <dgm:pt modelId="{D8C0ED09-2519-B748-BEAA-4935EB250385}" type="sibTrans" cxnId="{2481E08F-8734-4E44-907C-8A4F379D887B}">
      <dgm:prSet/>
      <dgm:spPr/>
      <dgm:t>
        <a:bodyPr/>
        <a:lstStyle/>
        <a:p>
          <a:endParaRPr lang="en-US"/>
        </a:p>
      </dgm:t>
    </dgm:pt>
    <dgm:pt modelId="{17F089FD-3F0D-324F-A32A-FA2BBD0B2FFD}">
      <dgm:prSet custT="1"/>
      <dgm:spPr>
        <a:solidFill>
          <a:srgbClr val="3761AD"/>
        </a:solidFill>
      </dgm:spPr>
      <dgm:t>
        <a:bodyPr anchor="t"/>
        <a:lstStyle/>
        <a:p>
          <a:r>
            <a:rPr lang="en-US" sz="2200" b="1">
              <a:solidFill>
                <a:schemeClr val="bg1"/>
              </a:solidFill>
            </a:rPr>
            <a:t>4. Monitor Student Outcomes and Use Data to Guide Response</a:t>
          </a:r>
          <a:endParaRPr lang="en-US" sz="2200" b="1" dirty="0">
            <a:solidFill>
              <a:schemeClr val="bg1"/>
            </a:solidFill>
          </a:endParaRPr>
        </a:p>
      </dgm:t>
    </dgm:pt>
    <dgm:pt modelId="{D0635F81-7E52-494E-AC37-8351CE025C8F}" type="parTrans" cxnId="{0EABB89F-B328-DD4E-8144-56136519B1E7}">
      <dgm:prSet/>
      <dgm:spPr/>
      <dgm:t>
        <a:bodyPr/>
        <a:lstStyle/>
        <a:p>
          <a:endParaRPr lang="en-US"/>
        </a:p>
      </dgm:t>
    </dgm:pt>
    <dgm:pt modelId="{D010D1AE-A2C8-2B41-BB43-D1A7CF01BA96}" type="sibTrans" cxnId="{0EABB89F-B328-DD4E-8144-56136519B1E7}">
      <dgm:prSet/>
      <dgm:spPr/>
      <dgm:t>
        <a:bodyPr/>
        <a:lstStyle/>
        <a:p>
          <a:endParaRPr lang="en-US"/>
        </a:p>
      </dgm:t>
    </dgm:pt>
    <dgm:pt modelId="{45EA7107-2F6D-D74F-9F28-18666C5E4475}">
      <dgm:prSet phldrT="[Text]" custT="1"/>
      <dgm:spPr>
        <a:solidFill>
          <a:schemeClr val="bg1"/>
        </a:solidFill>
      </dgm:spPr>
      <dgm:t>
        <a:bodyPr/>
        <a:lstStyle/>
        <a:p>
          <a:r>
            <a:rPr lang="en-US" sz="2000">
              <a:solidFill>
                <a:srgbClr val="061DB2"/>
              </a:solidFill>
            </a:rPr>
            <a:t>Establish Positive Connections</a:t>
          </a:r>
          <a:endParaRPr lang="en-US" sz="2000" dirty="0">
            <a:solidFill>
              <a:srgbClr val="061DB2"/>
            </a:solidFill>
          </a:endParaRPr>
        </a:p>
      </dgm:t>
    </dgm:pt>
    <dgm:pt modelId="{A2C109C6-8D0B-7F40-BB4B-47134976AD9B}" type="parTrans" cxnId="{123A2D59-92CD-7547-B6E3-485895B70E2A}">
      <dgm:prSet/>
      <dgm:spPr/>
      <dgm:t>
        <a:bodyPr/>
        <a:lstStyle/>
        <a:p>
          <a:endParaRPr lang="en-US"/>
        </a:p>
      </dgm:t>
    </dgm:pt>
    <dgm:pt modelId="{7C89627E-DCB3-5343-B56F-0E7AA18F04AC}" type="sibTrans" cxnId="{123A2D59-92CD-7547-B6E3-485895B70E2A}">
      <dgm:prSet/>
      <dgm:spPr/>
      <dgm:t>
        <a:bodyPr/>
        <a:lstStyle/>
        <a:p>
          <a:endParaRPr lang="en-US"/>
        </a:p>
      </dgm:t>
    </dgm:pt>
    <dgm:pt modelId="{40E071B7-A83B-964D-944C-E6D88A1D7B35}">
      <dgm:prSet phldrT="[Text]" custT="1"/>
      <dgm:spPr>
        <a:solidFill>
          <a:schemeClr val="bg1"/>
        </a:solidFill>
      </dgm:spPr>
      <dgm:t>
        <a:bodyPr/>
        <a:lstStyle/>
        <a:p>
          <a:r>
            <a:rPr lang="en-US" sz="2000">
              <a:solidFill>
                <a:srgbClr val="061DB2"/>
              </a:solidFill>
            </a:rPr>
            <a:t>Develop Predictable Routines</a:t>
          </a:r>
          <a:endParaRPr lang="en-US" sz="2000" dirty="0">
            <a:solidFill>
              <a:srgbClr val="061DB2"/>
            </a:solidFill>
          </a:endParaRPr>
        </a:p>
      </dgm:t>
    </dgm:pt>
    <dgm:pt modelId="{0A8C976F-0E71-4F49-BE55-0111392EC21A}" type="parTrans" cxnId="{1D26F71D-28D8-474A-9DEE-D8F8F64A0211}">
      <dgm:prSet/>
      <dgm:spPr/>
      <dgm:t>
        <a:bodyPr/>
        <a:lstStyle/>
        <a:p>
          <a:endParaRPr lang="en-US"/>
        </a:p>
      </dgm:t>
    </dgm:pt>
    <dgm:pt modelId="{78869FB3-80A9-6A43-9523-02ACA25D27DE}" type="sibTrans" cxnId="{1D26F71D-28D8-474A-9DEE-D8F8F64A0211}">
      <dgm:prSet/>
      <dgm:spPr/>
      <dgm:t>
        <a:bodyPr/>
        <a:lstStyle/>
        <a:p>
          <a:endParaRPr lang="en-US"/>
        </a:p>
      </dgm:t>
    </dgm:pt>
    <dgm:pt modelId="{A3BD197E-044A-A848-986C-F28313DBCFDD}">
      <dgm:prSet phldrT="[Text]" custT="1"/>
      <dgm:spPr>
        <a:solidFill>
          <a:schemeClr val="bg1"/>
        </a:solidFill>
      </dgm:spPr>
      <dgm:t>
        <a:bodyPr/>
        <a:lstStyle/>
        <a:p>
          <a:r>
            <a:rPr lang="en-US" sz="2000">
              <a:solidFill>
                <a:srgbClr val="061DB2"/>
              </a:solidFill>
            </a:rPr>
            <a:t>Define and Teach Positive Expectations</a:t>
          </a:r>
          <a:endParaRPr lang="en-US" sz="2000" dirty="0">
            <a:solidFill>
              <a:srgbClr val="061DB2"/>
            </a:solidFill>
          </a:endParaRPr>
        </a:p>
      </dgm:t>
    </dgm:pt>
    <dgm:pt modelId="{C6F4317C-EF78-5F4F-B8FE-10E68BACA6A0}" type="parTrans" cxnId="{0EF76945-5D77-704C-A13A-7EBB731B9C20}">
      <dgm:prSet/>
      <dgm:spPr/>
      <dgm:t>
        <a:bodyPr/>
        <a:lstStyle/>
        <a:p>
          <a:endParaRPr lang="en-US"/>
        </a:p>
      </dgm:t>
    </dgm:pt>
    <dgm:pt modelId="{DFF5340A-7829-8E47-813A-4643A97B7E8F}" type="sibTrans" cxnId="{0EF76945-5D77-704C-A13A-7EBB731B9C20}">
      <dgm:prSet/>
      <dgm:spPr/>
      <dgm:t>
        <a:bodyPr/>
        <a:lstStyle/>
        <a:p>
          <a:endParaRPr lang="en-US"/>
        </a:p>
      </dgm:t>
    </dgm:pt>
    <dgm:pt modelId="{53CDCDE8-0FA0-FE44-8088-E3212486DF4C}">
      <dgm:prSet phldrT="[Text]" custT="1"/>
      <dgm:spPr>
        <a:solidFill>
          <a:schemeClr val="bg1"/>
        </a:solidFill>
      </dgm:spPr>
      <dgm:t>
        <a:bodyPr/>
        <a:lstStyle/>
        <a:p>
          <a:r>
            <a:rPr lang="en-US" sz="2000">
              <a:solidFill>
                <a:srgbClr val="061DB2"/>
              </a:solidFill>
            </a:rPr>
            <a:t>Plan Relevant Instruction</a:t>
          </a:r>
          <a:endParaRPr lang="en-US" sz="2000" dirty="0">
            <a:solidFill>
              <a:srgbClr val="061DB2"/>
            </a:solidFill>
          </a:endParaRPr>
        </a:p>
      </dgm:t>
    </dgm:pt>
    <dgm:pt modelId="{567D9373-70DB-8848-82F1-ABE80533712E}" type="parTrans" cxnId="{38C5DD65-8389-EC4C-8439-C58D076C5DF6}">
      <dgm:prSet/>
      <dgm:spPr/>
      <dgm:t>
        <a:bodyPr/>
        <a:lstStyle/>
        <a:p>
          <a:endParaRPr lang="en-US"/>
        </a:p>
      </dgm:t>
    </dgm:pt>
    <dgm:pt modelId="{E9960905-6AFD-0A49-BF65-E967F2C4E486}" type="sibTrans" cxnId="{38C5DD65-8389-EC4C-8439-C58D076C5DF6}">
      <dgm:prSet/>
      <dgm:spPr/>
      <dgm:t>
        <a:bodyPr/>
        <a:lstStyle/>
        <a:p>
          <a:endParaRPr lang="en-US"/>
        </a:p>
      </dgm:t>
    </dgm:pt>
    <dgm:pt modelId="{C09ACE08-D561-E346-9338-50A3CFF7A038}">
      <dgm:prSet phldrT="[Text]" custT="1"/>
      <dgm:spPr>
        <a:solidFill>
          <a:schemeClr val="bg1"/>
        </a:solidFill>
      </dgm:spPr>
      <dgm:t>
        <a:bodyPr/>
        <a:lstStyle/>
        <a:p>
          <a:r>
            <a:rPr lang="en-US" sz="2000">
              <a:solidFill>
                <a:srgbClr val="061DB2"/>
              </a:solidFill>
            </a:rPr>
            <a:t>Foster Positive Relationships</a:t>
          </a:r>
          <a:endParaRPr lang="en-US" sz="2000" dirty="0">
            <a:solidFill>
              <a:srgbClr val="061DB2"/>
            </a:solidFill>
          </a:endParaRPr>
        </a:p>
      </dgm:t>
    </dgm:pt>
    <dgm:pt modelId="{D8E50301-9012-684C-9B1F-EF9D2D09A62A}" type="parTrans" cxnId="{F8A05F5A-3D62-834F-90F8-0C87D364DB97}">
      <dgm:prSet/>
      <dgm:spPr/>
      <dgm:t>
        <a:bodyPr/>
        <a:lstStyle/>
        <a:p>
          <a:endParaRPr lang="en-US"/>
        </a:p>
      </dgm:t>
    </dgm:pt>
    <dgm:pt modelId="{6CB37F19-0439-B045-8BB9-22E16801A7D8}" type="sibTrans" cxnId="{F8A05F5A-3D62-834F-90F8-0C87D364DB97}">
      <dgm:prSet/>
      <dgm:spPr/>
      <dgm:t>
        <a:bodyPr/>
        <a:lstStyle/>
        <a:p>
          <a:endParaRPr lang="en-US"/>
        </a:p>
      </dgm:t>
    </dgm:pt>
    <dgm:pt modelId="{980EC3FB-ADDA-4144-84CD-0C843F62CF7A}">
      <dgm:prSet phldrT="[Text]" custT="1"/>
      <dgm:spPr>
        <a:solidFill>
          <a:schemeClr val="bg1"/>
        </a:solidFill>
      </dgm:spPr>
      <dgm:t>
        <a:bodyPr/>
        <a:lstStyle/>
        <a:p>
          <a:r>
            <a:rPr lang="en-US" sz="2000">
              <a:solidFill>
                <a:srgbClr val="061DB2"/>
              </a:solidFill>
            </a:rPr>
            <a:t>Prompt and Supervise SEB and Academic Skills</a:t>
          </a:r>
          <a:endParaRPr lang="en-US" sz="2000" dirty="0">
            <a:solidFill>
              <a:srgbClr val="061DB2"/>
            </a:solidFill>
          </a:endParaRPr>
        </a:p>
      </dgm:t>
    </dgm:pt>
    <dgm:pt modelId="{6B5AE556-ED9E-754F-8B78-22DEF1D4239C}" type="parTrans" cxnId="{92F426BD-8188-B140-9C6C-F6285CB5F4CB}">
      <dgm:prSet/>
      <dgm:spPr/>
      <dgm:t>
        <a:bodyPr/>
        <a:lstStyle/>
        <a:p>
          <a:endParaRPr lang="en-US"/>
        </a:p>
      </dgm:t>
    </dgm:pt>
    <dgm:pt modelId="{44634396-AC50-874D-B802-2926F5B95E50}" type="sibTrans" cxnId="{92F426BD-8188-B140-9C6C-F6285CB5F4CB}">
      <dgm:prSet/>
      <dgm:spPr/>
      <dgm:t>
        <a:bodyPr/>
        <a:lstStyle/>
        <a:p>
          <a:endParaRPr lang="en-US"/>
        </a:p>
      </dgm:t>
    </dgm:pt>
    <dgm:pt modelId="{798346A3-708F-7C44-AD50-D3B5E004E452}">
      <dgm:prSet phldrT="[Text]" custT="1"/>
      <dgm:spPr>
        <a:solidFill>
          <a:schemeClr val="bg1"/>
        </a:solidFill>
      </dgm:spPr>
      <dgm:t>
        <a:bodyPr/>
        <a:lstStyle/>
        <a:p>
          <a:r>
            <a:rPr lang="en-US" sz="2000">
              <a:solidFill>
                <a:srgbClr val="061DB2"/>
              </a:solidFill>
            </a:rPr>
            <a:t>Provide Specific Feedback </a:t>
          </a:r>
          <a:r>
            <a:rPr lang="en-US" sz="2000" u="none">
              <a:solidFill>
                <a:srgbClr val="061DB2"/>
              </a:solidFill>
            </a:rPr>
            <a:t>(</a:t>
          </a:r>
          <a:r>
            <a:rPr lang="en-US" sz="2000" u="sng">
              <a:solidFill>
                <a:srgbClr val="061DB2"/>
              </a:solidFill>
            </a:rPr>
            <a:t>&gt;</a:t>
          </a:r>
          <a:r>
            <a:rPr lang="en-US" sz="2000">
              <a:solidFill>
                <a:srgbClr val="061DB2"/>
              </a:solidFill>
            </a:rPr>
            <a:t> 5 : 1 Ratio)</a:t>
          </a:r>
          <a:endParaRPr lang="en-US" sz="2000" dirty="0">
            <a:solidFill>
              <a:srgbClr val="061DB2"/>
            </a:solidFill>
          </a:endParaRPr>
        </a:p>
      </dgm:t>
    </dgm:pt>
    <dgm:pt modelId="{5D6C1D99-1F06-9942-BE39-35B88DAE590C}" type="parTrans" cxnId="{545B89ED-485C-514E-8A0D-CCF58CF68251}">
      <dgm:prSet/>
      <dgm:spPr/>
      <dgm:t>
        <a:bodyPr/>
        <a:lstStyle/>
        <a:p>
          <a:endParaRPr lang="en-US"/>
        </a:p>
      </dgm:t>
    </dgm:pt>
    <dgm:pt modelId="{BB4D7258-87CB-5B44-88E4-B429CC41DE27}" type="sibTrans" cxnId="{545B89ED-485C-514E-8A0D-CCF58CF68251}">
      <dgm:prSet/>
      <dgm:spPr/>
      <dgm:t>
        <a:bodyPr/>
        <a:lstStyle/>
        <a:p>
          <a:endParaRPr lang="en-US"/>
        </a:p>
      </dgm:t>
    </dgm:pt>
    <dgm:pt modelId="{0AE052A5-102B-EC43-BB46-9C208BF6D6B2}">
      <dgm:prSet phldrT="[Text]" custT="1"/>
      <dgm:spPr>
        <a:solidFill>
          <a:schemeClr val="bg1"/>
        </a:solidFill>
      </dgm:spPr>
      <dgm:t>
        <a:bodyPr/>
        <a:lstStyle/>
        <a:p>
          <a:r>
            <a:rPr lang="en-US" sz="2000">
              <a:solidFill>
                <a:srgbClr val="061DB2"/>
              </a:solidFill>
            </a:rPr>
            <a:t>Consider Other Response Strategies</a:t>
          </a:r>
          <a:endParaRPr lang="en-US" sz="2000" dirty="0">
            <a:solidFill>
              <a:srgbClr val="061DB2"/>
            </a:solidFill>
          </a:endParaRPr>
        </a:p>
      </dgm:t>
    </dgm:pt>
    <dgm:pt modelId="{6F9B0D30-E0AA-1345-B32B-9CFEBC0E1CDE}" type="parTrans" cxnId="{1B72983C-0005-5543-8225-0BF9CF25C29E}">
      <dgm:prSet/>
      <dgm:spPr/>
      <dgm:t>
        <a:bodyPr/>
        <a:lstStyle/>
        <a:p>
          <a:endParaRPr lang="en-US"/>
        </a:p>
      </dgm:t>
    </dgm:pt>
    <dgm:pt modelId="{935E0F39-0D09-7A4E-9A22-409CE69761A6}" type="sibTrans" cxnId="{1B72983C-0005-5543-8225-0BF9CF25C29E}">
      <dgm:prSet/>
      <dgm:spPr/>
      <dgm:t>
        <a:bodyPr/>
        <a:lstStyle/>
        <a:p>
          <a:endParaRPr lang="en-US"/>
        </a:p>
      </dgm:t>
    </dgm:pt>
    <dgm:pt modelId="{E4FCE18D-A929-FA46-9ED6-ECF61697C133}">
      <dgm:prSet phldrT="[Text]" custT="1"/>
      <dgm:spPr>
        <a:solidFill>
          <a:schemeClr val="bg1"/>
        </a:solidFill>
      </dgm:spPr>
      <dgm:t>
        <a:bodyPr/>
        <a:lstStyle/>
        <a:p>
          <a:r>
            <a:rPr lang="en-US" sz="2000">
              <a:solidFill>
                <a:srgbClr val="061DB2"/>
              </a:solidFill>
            </a:rPr>
            <a:t>Provide Training, Coaching, and Feedback</a:t>
          </a:r>
          <a:endParaRPr lang="en-US" sz="2000" dirty="0">
            <a:solidFill>
              <a:srgbClr val="061DB2"/>
            </a:solidFill>
          </a:endParaRPr>
        </a:p>
      </dgm:t>
    </dgm:pt>
    <dgm:pt modelId="{C454F5FE-4758-3A4C-9BB1-E909D2E2E9F8}" type="parTrans" cxnId="{9E2BC970-85F1-2A45-8B26-82C1C9F16A9B}">
      <dgm:prSet/>
      <dgm:spPr/>
      <dgm:t>
        <a:bodyPr/>
        <a:lstStyle/>
        <a:p>
          <a:endParaRPr lang="en-US"/>
        </a:p>
      </dgm:t>
    </dgm:pt>
    <dgm:pt modelId="{32C4E1C7-F61E-FE43-BACE-454DEFD5238C}" type="sibTrans" cxnId="{9E2BC970-85F1-2A45-8B26-82C1C9F16A9B}">
      <dgm:prSet/>
      <dgm:spPr/>
      <dgm:t>
        <a:bodyPr/>
        <a:lstStyle/>
        <a:p>
          <a:endParaRPr lang="en-US"/>
        </a:p>
      </dgm:t>
    </dgm:pt>
    <dgm:pt modelId="{11215100-DE3E-2943-BCA4-ECA7591ECEDD}">
      <dgm:prSet phldrT="[Text]" custT="1"/>
      <dgm:spPr>
        <a:solidFill>
          <a:srgbClr val="3761AD"/>
        </a:solidFill>
        <a:ln>
          <a:noFill/>
        </a:ln>
      </dgm:spPr>
      <dgm:t>
        <a:bodyPr/>
        <a:lstStyle/>
        <a:p>
          <a:r>
            <a:rPr lang="en-US" sz="2000" dirty="0"/>
            <a:t>If data indicate implementation challenges...</a:t>
          </a:r>
        </a:p>
      </dgm:t>
    </dgm:pt>
    <dgm:pt modelId="{9E97BE98-9FFB-3348-B6E4-ED8390C1FEF8}" type="parTrans" cxnId="{B4637AF3-CB39-D140-9B1B-9460A8FB0A92}">
      <dgm:prSet/>
      <dgm:spPr/>
      <dgm:t>
        <a:bodyPr/>
        <a:lstStyle/>
        <a:p>
          <a:endParaRPr lang="en-US"/>
        </a:p>
      </dgm:t>
    </dgm:pt>
    <dgm:pt modelId="{C972CAF7-8436-4744-92E7-1CB039490403}" type="sibTrans" cxnId="{B4637AF3-CB39-D140-9B1B-9460A8FB0A92}">
      <dgm:prSet/>
      <dgm:spPr/>
      <dgm:t>
        <a:bodyPr/>
        <a:lstStyle/>
        <a:p>
          <a:endParaRPr lang="en-US"/>
        </a:p>
      </dgm:t>
    </dgm:pt>
    <dgm:pt modelId="{FABA3BE2-F442-E34E-AF40-C38551048F87}">
      <dgm:prSet phldrT="[Text]" custT="1"/>
      <dgm:spPr>
        <a:solidFill>
          <a:srgbClr val="3761AD"/>
        </a:solidFill>
        <a:ln>
          <a:noFill/>
        </a:ln>
      </dgm:spPr>
      <dgm:t>
        <a:bodyPr/>
        <a:lstStyle/>
        <a:p>
          <a:endParaRPr lang="en-US" sz="1800" dirty="0">
            <a:solidFill>
              <a:srgbClr val="3B6CDB"/>
            </a:solidFill>
          </a:endParaRPr>
        </a:p>
      </dgm:t>
    </dgm:pt>
    <dgm:pt modelId="{CFF2D9E9-F97E-504D-8D9E-FC5B69A44BA6}" type="parTrans" cxnId="{77C6AF51-03FC-FC49-AFC9-68E0E234E71F}">
      <dgm:prSet/>
      <dgm:spPr/>
      <dgm:t>
        <a:bodyPr/>
        <a:lstStyle/>
        <a:p>
          <a:endParaRPr lang="en-US"/>
        </a:p>
      </dgm:t>
    </dgm:pt>
    <dgm:pt modelId="{61679E7A-052A-1741-A9B7-540228FB8C19}" type="sibTrans" cxnId="{77C6AF51-03FC-FC49-AFC9-68E0E234E71F}">
      <dgm:prSet/>
      <dgm:spPr/>
      <dgm:t>
        <a:bodyPr/>
        <a:lstStyle/>
        <a:p>
          <a:endParaRPr lang="en-US"/>
        </a:p>
      </dgm:t>
    </dgm:pt>
    <dgm:pt modelId="{F4AE7916-53DE-F84F-95BC-C87F8495AF05}">
      <dgm:prSet custT="1"/>
      <dgm:spPr>
        <a:solidFill>
          <a:schemeClr val="bg1"/>
        </a:solidFill>
      </dgm:spPr>
      <dgm:t>
        <a:bodyPr/>
        <a:lstStyle/>
        <a:p>
          <a:r>
            <a:rPr lang="en-US" sz="2000">
              <a:solidFill>
                <a:srgbClr val="061DB2"/>
              </a:solidFill>
            </a:rPr>
            <a:t>Monitor Student Outcomes</a:t>
          </a:r>
          <a:endParaRPr lang="en-US" sz="2000" dirty="0">
            <a:solidFill>
              <a:srgbClr val="061DB2"/>
            </a:solidFill>
          </a:endParaRPr>
        </a:p>
      </dgm:t>
    </dgm:pt>
    <dgm:pt modelId="{58898751-6BA3-B446-8BF6-7C7C488FA7CC}" type="parTrans" cxnId="{613DC3EB-CF3B-344E-A5F3-CE5E58AF9524}">
      <dgm:prSet/>
      <dgm:spPr/>
      <dgm:t>
        <a:bodyPr/>
        <a:lstStyle/>
        <a:p>
          <a:endParaRPr lang="en-US"/>
        </a:p>
      </dgm:t>
    </dgm:pt>
    <dgm:pt modelId="{022B4BC3-E58F-F647-9483-8F57165445B4}" type="sibTrans" cxnId="{613DC3EB-CF3B-344E-A5F3-CE5E58AF9524}">
      <dgm:prSet/>
      <dgm:spPr/>
      <dgm:t>
        <a:bodyPr/>
        <a:lstStyle/>
        <a:p>
          <a:endParaRPr lang="en-US"/>
        </a:p>
      </dgm:t>
    </dgm:pt>
    <dgm:pt modelId="{8BCDB73C-BFEF-A14C-B1D2-591105C3CC3A}">
      <dgm:prSet custT="1"/>
      <dgm:spPr>
        <a:solidFill>
          <a:schemeClr val="bg1"/>
        </a:solidFill>
      </dgm:spPr>
      <dgm:t>
        <a:bodyPr/>
        <a:lstStyle/>
        <a:p>
          <a:r>
            <a:rPr lang="en-US" sz="2000">
              <a:solidFill>
                <a:srgbClr val="061DB2"/>
              </a:solidFill>
            </a:rPr>
            <a:t>Enhance Tier 1</a:t>
          </a:r>
          <a:endParaRPr lang="en-US" sz="2000" dirty="0">
            <a:solidFill>
              <a:srgbClr val="061DB2"/>
            </a:solidFill>
          </a:endParaRPr>
        </a:p>
      </dgm:t>
    </dgm:pt>
    <dgm:pt modelId="{6CCE7E24-BA24-024A-AFCD-6CD31FEFEDCB}" type="parTrans" cxnId="{B0D22B87-D224-494F-BA5B-FFB1F804FA53}">
      <dgm:prSet/>
      <dgm:spPr/>
      <dgm:t>
        <a:bodyPr/>
        <a:lstStyle/>
        <a:p>
          <a:endParaRPr lang="en-US"/>
        </a:p>
      </dgm:t>
    </dgm:pt>
    <dgm:pt modelId="{E5F4B65B-0A1D-7D4E-83AC-96E5EFA23A8A}" type="sibTrans" cxnId="{B0D22B87-D224-494F-BA5B-FFB1F804FA53}">
      <dgm:prSet/>
      <dgm:spPr/>
      <dgm:t>
        <a:bodyPr/>
        <a:lstStyle/>
        <a:p>
          <a:endParaRPr lang="en-US"/>
        </a:p>
      </dgm:t>
    </dgm:pt>
    <dgm:pt modelId="{933600AB-ECFB-B245-91C1-7613F612D244}">
      <dgm:prSet custT="1"/>
      <dgm:spPr>
        <a:solidFill>
          <a:srgbClr val="3761AD"/>
        </a:solidFill>
        <a:ln>
          <a:noFill/>
        </a:ln>
      </dgm:spPr>
      <dgm:t>
        <a:bodyPr/>
        <a:lstStyle/>
        <a:p>
          <a:r>
            <a:rPr lang="en-US" sz="2000"/>
            <a:t>If many students make ongoing SEB errors...</a:t>
          </a:r>
          <a:endParaRPr lang="en-US" sz="2000" dirty="0"/>
        </a:p>
      </dgm:t>
    </dgm:pt>
    <dgm:pt modelId="{965A9957-48EA-DE49-8A65-FE4871C47307}" type="parTrans" cxnId="{48AE0138-5A6C-164A-974F-5F987309E92C}">
      <dgm:prSet/>
      <dgm:spPr/>
      <dgm:t>
        <a:bodyPr/>
        <a:lstStyle/>
        <a:p>
          <a:endParaRPr lang="en-US"/>
        </a:p>
      </dgm:t>
    </dgm:pt>
    <dgm:pt modelId="{18409FD7-8DC6-3C43-A3C6-90F06699988A}" type="sibTrans" cxnId="{48AE0138-5A6C-164A-974F-5F987309E92C}">
      <dgm:prSet/>
      <dgm:spPr/>
      <dgm:t>
        <a:bodyPr/>
        <a:lstStyle/>
        <a:p>
          <a:endParaRPr lang="en-US"/>
        </a:p>
      </dgm:t>
    </dgm:pt>
    <dgm:pt modelId="{3307BF66-8436-614D-A5B6-1D66B5DB25AE}">
      <dgm:prSet custT="1"/>
      <dgm:spPr>
        <a:solidFill>
          <a:schemeClr val="bg1"/>
        </a:solidFill>
      </dgm:spPr>
      <dgm:t>
        <a:bodyPr/>
        <a:lstStyle/>
        <a:p>
          <a:r>
            <a:rPr lang="en-US" sz="2000">
              <a:solidFill>
                <a:srgbClr val="061DB2"/>
              </a:solidFill>
            </a:rPr>
            <a:t>Enhance Tier 1 and Consider Tiers 2 and 3</a:t>
          </a:r>
          <a:endParaRPr lang="en-US" sz="2000" dirty="0">
            <a:solidFill>
              <a:srgbClr val="061DB2"/>
            </a:solidFill>
          </a:endParaRPr>
        </a:p>
      </dgm:t>
    </dgm:pt>
    <dgm:pt modelId="{3A0E4DA7-44EC-9B42-BCBB-BD09290280B6}" type="parTrans" cxnId="{C3102CE4-873A-A742-9962-DD9B7FE59DA7}">
      <dgm:prSet/>
      <dgm:spPr/>
      <dgm:t>
        <a:bodyPr/>
        <a:lstStyle/>
        <a:p>
          <a:endParaRPr lang="en-US"/>
        </a:p>
      </dgm:t>
    </dgm:pt>
    <dgm:pt modelId="{A850C2E2-59A7-E849-BA58-DBA5E2BA9941}" type="sibTrans" cxnId="{C3102CE4-873A-A742-9962-DD9B7FE59DA7}">
      <dgm:prSet/>
      <dgm:spPr/>
      <dgm:t>
        <a:bodyPr/>
        <a:lstStyle/>
        <a:p>
          <a:endParaRPr lang="en-US"/>
        </a:p>
      </dgm:t>
    </dgm:pt>
    <dgm:pt modelId="{FE3319DE-5B71-3948-B37A-D434D6D5E0CB}">
      <dgm:prSet custT="1"/>
      <dgm:spPr>
        <a:solidFill>
          <a:srgbClr val="3761AD"/>
        </a:solidFill>
        <a:ln>
          <a:noFill/>
        </a:ln>
      </dgm:spPr>
      <dgm:t>
        <a:bodyPr/>
        <a:lstStyle/>
        <a:p>
          <a:r>
            <a:rPr lang="en-US" sz="2000"/>
            <a:t>If few students make ongoing SEB errors...</a:t>
          </a:r>
          <a:endParaRPr lang="en-US" sz="2000" dirty="0"/>
        </a:p>
      </dgm:t>
    </dgm:pt>
    <dgm:pt modelId="{444773E3-4505-8049-91C1-2C4AC23C62CA}" type="parTrans" cxnId="{E6E0D058-D5C6-B54F-9B25-751BAC413F5B}">
      <dgm:prSet/>
      <dgm:spPr/>
      <dgm:t>
        <a:bodyPr/>
        <a:lstStyle/>
        <a:p>
          <a:endParaRPr lang="en-US"/>
        </a:p>
      </dgm:t>
    </dgm:pt>
    <dgm:pt modelId="{D516483C-B8A7-1345-829E-B46230E60ED2}" type="sibTrans" cxnId="{E6E0D058-D5C6-B54F-9B25-751BAC413F5B}">
      <dgm:prSet/>
      <dgm:spPr/>
      <dgm:t>
        <a:bodyPr/>
        <a:lstStyle/>
        <a:p>
          <a:endParaRPr lang="en-US"/>
        </a:p>
      </dgm:t>
    </dgm:pt>
    <dgm:pt modelId="{BB003214-8FD7-9D45-BA27-C98B329BDD84}" type="pres">
      <dgm:prSet presAssocID="{0372B17C-DB9F-2940-9D39-C5C764336A6E}" presName="theList" presStyleCnt="0">
        <dgm:presLayoutVars>
          <dgm:dir/>
          <dgm:animLvl val="lvl"/>
          <dgm:resizeHandles val="exact"/>
        </dgm:presLayoutVars>
      </dgm:prSet>
      <dgm:spPr/>
    </dgm:pt>
    <dgm:pt modelId="{86B4D704-6C37-8F48-9B5F-ABE3427F159D}" type="pres">
      <dgm:prSet presAssocID="{C55827D4-FA26-3C41-B34C-7FCCA1C4089A}" presName="compNode" presStyleCnt="0"/>
      <dgm:spPr/>
    </dgm:pt>
    <dgm:pt modelId="{AAD1F8D3-A7FB-5B4A-82E7-E2B1AF9F7798}" type="pres">
      <dgm:prSet presAssocID="{C55827D4-FA26-3C41-B34C-7FCCA1C4089A}" presName="aNode" presStyleLbl="bgShp" presStyleIdx="0" presStyleCnt="4"/>
      <dgm:spPr/>
    </dgm:pt>
    <dgm:pt modelId="{B1B5AD16-6E71-6F4E-8AD6-F60208FD39BE}" type="pres">
      <dgm:prSet presAssocID="{C55827D4-FA26-3C41-B34C-7FCCA1C4089A}" presName="textNode" presStyleLbl="bgShp" presStyleIdx="0" presStyleCnt="4"/>
      <dgm:spPr/>
    </dgm:pt>
    <dgm:pt modelId="{5570196D-9C19-1E41-9686-2F86BF6179C7}" type="pres">
      <dgm:prSet presAssocID="{C55827D4-FA26-3C41-B34C-7FCCA1C4089A}" presName="compChildNode" presStyleCnt="0"/>
      <dgm:spPr/>
    </dgm:pt>
    <dgm:pt modelId="{D798F2C7-1B25-554C-A9D0-BC87D4DBAE70}" type="pres">
      <dgm:prSet presAssocID="{C55827D4-FA26-3C41-B34C-7FCCA1C4089A}" presName="theInnerList" presStyleCnt="0"/>
      <dgm:spPr/>
    </dgm:pt>
    <dgm:pt modelId="{3505321D-9181-6A45-85C8-47806C0054AA}" type="pres">
      <dgm:prSet presAssocID="{61983985-9E87-3F42-843C-5DB9AB66F69F}" presName="childNode" presStyleLbl="node1" presStyleIdx="0" presStyleCnt="19" custScaleX="129901">
        <dgm:presLayoutVars>
          <dgm:bulletEnabled val="1"/>
        </dgm:presLayoutVars>
      </dgm:prSet>
      <dgm:spPr/>
    </dgm:pt>
    <dgm:pt modelId="{21137A47-CBF7-E041-B63F-EE33B93442FC}" type="pres">
      <dgm:prSet presAssocID="{61983985-9E87-3F42-843C-5DB9AB66F69F}" presName="aSpace2" presStyleCnt="0"/>
      <dgm:spPr/>
    </dgm:pt>
    <dgm:pt modelId="{C2A57FE0-3E16-A647-8868-15E91561FFBE}" type="pres">
      <dgm:prSet presAssocID="{45EA7107-2F6D-D74F-9F28-18666C5E4475}" presName="childNode" presStyleLbl="node1" presStyleIdx="1" presStyleCnt="19" custScaleX="129901">
        <dgm:presLayoutVars>
          <dgm:bulletEnabled val="1"/>
        </dgm:presLayoutVars>
      </dgm:prSet>
      <dgm:spPr/>
    </dgm:pt>
    <dgm:pt modelId="{660A33F8-48D3-704B-A1A3-2F0AA6BFF180}" type="pres">
      <dgm:prSet presAssocID="{45EA7107-2F6D-D74F-9F28-18666C5E4475}" presName="aSpace2" presStyleCnt="0"/>
      <dgm:spPr/>
    </dgm:pt>
    <dgm:pt modelId="{3DF48DC9-C05C-CE40-9AF6-4CE224FE71BE}" type="pres">
      <dgm:prSet presAssocID="{40E071B7-A83B-964D-944C-E6D88A1D7B35}" presName="childNode" presStyleLbl="node1" presStyleIdx="2" presStyleCnt="19" custScaleX="129901">
        <dgm:presLayoutVars>
          <dgm:bulletEnabled val="1"/>
        </dgm:presLayoutVars>
      </dgm:prSet>
      <dgm:spPr/>
    </dgm:pt>
    <dgm:pt modelId="{BD683E85-791E-654F-BF7E-13818E2132FA}" type="pres">
      <dgm:prSet presAssocID="{40E071B7-A83B-964D-944C-E6D88A1D7B35}" presName="aSpace2" presStyleCnt="0"/>
      <dgm:spPr/>
    </dgm:pt>
    <dgm:pt modelId="{7E8C0AF6-7BD4-0548-9F70-4C17E0B00960}" type="pres">
      <dgm:prSet presAssocID="{A3BD197E-044A-A848-986C-F28313DBCFDD}" presName="childNode" presStyleLbl="node1" presStyleIdx="3" presStyleCnt="19" custScaleX="129901">
        <dgm:presLayoutVars>
          <dgm:bulletEnabled val="1"/>
        </dgm:presLayoutVars>
      </dgm:prSet>
      <dgm:spPr/>
    </dgm:pt>
    <dgm:pt modelId="{0C4530BB-F6F5-0044-9C4E-DAE2971CF330}" type="pres">
      <dgm:prSet presAssocID="{A3BD197E-044A-A848-986C-F28313DBCFDD}" presName="aSpace2" presStyleCnt="0"/>
      <dgm:spPr/>
    </dgm:pt>
    <dgm:pt modelId="{95BBF3ED-7E54-994E-B5EC-2A38AEA58E88}" type="pres">
      <dgm:prSet presAssocID="{53CDCDE8-0FA0-FE44-8088-E3212486DF4C}" presName="childNode" presStyleLbl="node1" presStyleIdx="4" presStyleCnt="19" custScaleX="129901">
        <dgm:presLayoutVars>
          <dgm:bulletEnabled val="1"/>
        </dgm:presLayoutVars>
      </dgm:prSet>
      <dgm:spPr/>
    </dgm:pt>
    <dgm:pt modelId="{25139339-D609-E443-BDAF-AB98C5827F80}" type="pres">
      <dgm:prSet presAssocID="{C55827D4-FA26-3C41-B34C-7FCCA1C4089A}" presName="aSpace" presStyleCnt="0"/>
      <dgm:spPr/>
    </dgm:pt>
    <dgm:pt modelId="{9D7BB808-5A6B-AC4E-AF52-1A006B644F1A}" type="pres">
      <dgm:prSet presAssocID="{1196889C-BE71-8945-A0AC-E10D0CED5417}" presName="compNode" presStyleCnt="0"/>
      <dgm:spPr/>
    </dgm:pt>
    <dgm:pt modelId="{BE3B39BA-6FE5-3A43-93F6-867267AC4BD5}" type="pres">
      <dgm:prSet presAssocID="{1196889C-BE71-8945-A0AC-E10D0CED5417}" presName="aNode" presStyleLbl="bgShp" presStyleIdx="1" presStyleCnt="4"/>
      <dgm:spPr/>
    </dgm:pt>
    <dgm:pt modelId="{51025A98-F962-F84E-BA44-DE094E51C60D}" type="pres">
      <dgm:prSet presAssocID="{1196889C-BE71-8945-A0AC-E10D0CED5417}" presName="textNode" presStyleLbl="bgShp" presStyleIdx="1" presStyleCnt="4"/>
      <dgm:spPr/>
    </dgm:pt>
    <dgm:pt modelId="{69341F52-CD72-D44D-96E5-F1CAF3312133}" type="pres">
      <dgm:prSet presAssocID="{1196889C-BE71-8945-A0AC-E10D0CED5417}" presName="compChildNode" presStyleCnt="0"/>
      <dgm:spPr/>
    </dgm:pt>
    <dgm:pt modelId="{2EB89EDC-947E-D841-A695-51FB3F22401A}" type="pres">
      <dgm:prSet presAssocID="{1196889C-BE71-8945-A0AC-E10D0CED5417}" presName="theInnerList" presStyleCnt="0"/>
      <dgm:spPr/>
    </dgm:pt>
    <dgm:pt modelId="{1C2C093B-78FC-084C-A8C1-6FD47F37451D}" type="pres">
      <dgm:prSet presAssocID="{EE528CC3-7149-1B46-AF73-AB4A0794C67D}" presName="childNode" presStyleLbl="node1" presStyleIdx="5" presStyleCnt="19" custScaleX="129901">
        <dgm:presLayoutVars>
          <dgm:bulletEnabled val="1"/>
        </dgm:presLayoutVars>
      </dgm:prSet>
      <dgm:spPr/>
    </dgm:pt>
    <dgm:pt modelId="{2987BA4E-83F2-0F4D-AD97-C108D826D727}" type="pres">
      <dgm:prSet presAssocID="{EE528CC3-7149-1B46-AF73-AB4A0794C67D}" presName="aSpace2" presStyleCnt="0"/>
      <dgm:spPr/>
    </dgm:pt>
    <dgm:pt modelId="{CE45D96D-9DFF-054A-ACCC-B5B187B5C535}" type="pres">
      <dgm:prSet presAssocID="{C09ACE08-D561-E346-9338-50A3CFF7A038}" presName="childNode" presStyleLbl="node1" presStyleIdx="6" presStyleCnt="19" custScaleX="129901">
        <dgm:presLayoutVars>
          <dgm:bulletEnabled val="1"/>
        </dgm:presLayoutVars>
      </dgm:prSet>
      <dgm:spPr/>
    </dgm:pt>
    <dgm:pt modelId="{575A965A-D7A4-4348-877E-6AA7FCFB631E}" type="pres">
      <dgm:prSet presAssocID="{C09ACE08-D561-E346-9338-50A3CFF7A038}" presName="aSpace2" presStyleCnt="0"/>
      <dgm:spPr/>
    </dgm:pt>
    <dgm:pt modelId="{DBC17416-6A24-D547-AFD4-C5DECEE1F864}" type="pres">
      <dgm:prSet presAssocID="{980EC3FB-ADDA-4144-84CD-0C843F62CF7A}" presName="childNode" presStyleLbl="node1" presStyleIdx="7" presStyleCnt="19" custScaleX="129901">
        <dgm:presLayoutVars>
          <dgm:bulletEnabled val="1"/>
        </dgm:presLayoutVars>
      </dgm:prSet>
      <dgm:spPr/>
    </dgm:pt>
    <dgm:pt modelId="{A49865F6-F49C-954D-9A29-98973E49546A}" type="pres">
      <dgm:prSet presAssocID="{980EC3FB-ADDA-4144-84CD-0C843F62CF7A}" presName="aSpace2" presStyleCnt="0"/>
      <dgm:spPr/>
    </dgm:pt>
    <dgm:pt modelId="{7EC581B7-BCAF-C349-A939-E942AC1410C9}" type="pres">
      <dgm:prSet presAssocID="{798346A3-708F-7C44-AD50-D3B5E004E452}" presName="childNode" presStyleLbl="node1" presStyleIdx="8" presStyleCnt="19" custScaleX="129901">
        <dgm:presLayoutVars>
          <dgm:bulletEnabled val="1"/>
        </dgm:presLayoutVars>
      </dgm:prSet>
      <dgm:spPr/>
    </dgm:pt>
    <dgm:pt modelId="{CCAD5BA7-34D1-054F-8C60-F784C4708611}" type="pres">
      <dgm:prSet presAssocID="{798346A3-708F-7C44-AD50-D3B5E004E452}" presName="aSpace2" presStyleCnt="0"/>
      <dgm:spPr/>
    </dgm:pt>
    <dgm:pt modelId="{E5BD3126-DAF5-9D40-8E21-AC5C31132C0D}" type="pres">
      <dgm:prSet presAssocID="{0AE052A5-102B-EC43-BB46-9C208BF6D6B2}" presName="childNode" presStyleLbl="node1" presStyleIdx="9" presStyleCnt="19" custScaleX="129901">
        <dgm:presLayoutVars>
          <dgm:bulletEnabled val="1"/>
        </dgm:presLayoutVars>
      </dgm:prSet>
      <dgm:spPr/>
    </dgm:pt>
    <dgm:pt modelId="{DB2BE7FA-E73C-5E47-990A-6BC127D29E7D}" type="pres">
      <dgm:prSet presAssocID="{1196889C-BE71-8945-A0AC-E10D0CED5417}" presName="aSpace" presStyleCnt="0"/>
      <dgm:spPr/>
    </dgm:pt>
    <dgm:pt modelId="{AD5BD4D4-252B-654F-8F4F-F7FC4D7F363A}" type="pres">
      <dgm:prSet presAssocID="{6FE58015-7759-7A42-88A8-B460E94FD752}" presName="compNode" presStyleCnt="0"/>
      <dgm:spPr/>
    </dgm:pt>
    <dgm:pt modelId="{E3CB0A34-4057-2A4F-90A2-45495549CD3F}" type="pres">
      <dgm:prSet presAssocID="{6FE58015-7759-7A42-88A8-B460E94FD752}" presName="aNode" presStyleLbl="bgShp" presStyleIdx="2" presStyleCnt="4"/>
      <dgm:spPr/>
    </dgm:pt>
    <dgm:pt modelId="{ED2E1E9D-575B-4B4C-9DA8-920FC5B55D25}" type="pres">
      <dgm:prSet presAssocID="{6FE58015-7759-7A42-88A8-B460E94FD752}" presName="textNode" presStyleLbl="bgShp" presStyleIdx="2" presStyleCnt="4"/>
      <dgm:spPr/>
    </dgm:pt>
    <dgm:pt modelId="{0412EE94-B646-024C-98A1-7F452CA7AAA3}" type="pres">
      <dgm:prSet presAssocID="{6FE58015-7759-7A42-88A8-B460E94FD752}" presName="compChildNode" presStyleCnt="0"/>
      <dgm:spPr/>
    </dgm:pt>
    <dgm:pt modelId="{B180E025-67A0-1B4F-9547-E60922EF0022}" type="pres">
      <dgm:prSet presAssocID="{6FE58015-7759-7A42-88A8-B460E94FD752}" presName="theInnerList" presStyleCnt="0"/>
      <dgm:spPr/>
    </dgm:pt>
    <dgm:pt modelId="{A5FF6A49-50A0-754C-A863-A3B529AF3AF6}" type="pres">
      <dgm:prSet presAssocID="{97746246-6665-C74A-9B1A-2419123B1CAF}" presName="childNode" presStyleLbl="node1" presStyleIdx="10" presStyleCnt="19" custScaleX="117170">
        <dgm:presLayoutVars>
          <dgm:bulletEnabled val="1"/>
        </dgm:presLayoutVars>
      </dgm:prSet>
      <dgm:spPr/>
    </dgm:pt>
    <dgm:pt modelId="{C71F256F-C2DB-2D46-8C63-59B371DC17BC}" type="pres">
      <dgm:prSet presAssocID="{97746246-6665-C74A-9B1A-2419123B1CAF}" presName="aSpace2" presStyleCnt="0"/>
      <dgm:spPr/>
    </dgm:pt>
    <dgm:pt modelId="{06BF9926-FC23-304F-BEA0-C79C5A83EB94}" type="pres">
      <dgm:prSet presAssocID="{11215100-DE3E-2943-BCA4-ECA7591ECEDD}" presName="childNode" presStyleLbl="node1" presStyleIdx="11" presStyleCnt="19" custScaleX="135470">
        <dgm:presLayoutVars>
          <dgm:bulletEnabled val="1"/>
        </dgm:presLayoutVars>
      </dgm:prSet>
      <dgm:spPr/>
    </dgm:pt>
    <dgm:pt modelId="{840D5066-B969-534C-B73F-D1B392BF135C}" type="pres">
      <dgm:prSet presAssocID="{11215100-DE3E-2943-BCA4-ECA7591ECEDD}" presName="aSpace2" presStyleCnt="0"/>
      <dgm:spPr/>
    </dgm:pt>
    <dgm:pt modelId="{09C17F93-BE2D-434E-8A89-430CA8569F30}" type="pres">
      <dgm:prSet presAssocID="{E4FCE18D-A929-FA46-9ED6-ECF61697C133}" presName="childNode" presStyleLbl="node1" presStyleIdx="12" presStyleCnt="19" custScaleX="117170">
        <dgm:presLayoutVars>
          <dgm:bulletEnabled val="1"/>
        </dgm:presLayoutVars>
      </dgm:prSet>
      <dgm:spPr/>
    </dgm:pt>
    <dgm:pt modelId="{EBA94613-A654-B043-8F53-1F3ED6FD43D0}" type="pres">
      <dgm:prSet presAssocID="{E4FCE18D-A929-FA46-9ED6-ECF61697C133}" presName="aSpace2" presStyleCnt="0"/>
      <dgm:spPr/>
    </dgm:pt>
    <dgm:pt modelId="{2B008703-3016-ED44-B126-03E88B2A8836}" type="pres">
      <dgm:prSet presAssocID="{FABA3BE2-F442-E34E-AF40-C38551048F87}" presName="childNode" presStyleLbl="node1" presStyleIdx="13" presStyleCnt="19">
        <dgm:presLayoutVars>
          <dgm:bulletEnabled val="1"/>
        </dgm:presLayoutVars>
      </dgm:prSet>
      <dgm:spPr/>
    </dgm:pt>
    <dgm:pt modelId="{52BFFF70-38E0-BA48-A128-F765EB8CEFE3}" type="pres">
      <dgm:prSet presAssocID="{6FE58015-7759-7A42-88A8-B460E94FD752}" presName="aSpace" presStyleCnt="0"/>
      <dgm:spPr/>
    </dgm:pt>
    <dgm:pt modelId="{E4C1E84A-D3DE-3949-80EB-F424BA3FE0FE}" type="pres">
      <dgm:prSet presAssocID="{17F089FD-3F0D-324F-A32A-FA2BBD0B2FFD}" presName="compNode" presStyleCnt="0"/>
      <dgm:spPr/>
    </dgm:pt>
    <dgm:pt modelId="{25BB15AC-0649-8F42-993D-AD86C84B099F}" type="pres">
      <dgm:prSet presAssocID="{17F089FD-3F0D-324F-A32A-FA2BBD0B2FFD}" presName="aNode" presStyleLbl="bgShp" presStyleIdx="3" presStyleCnt="4"/>
      <dgm:spPr/>
    </dgm:pt>
    <dgm:pt modelId="{87F5F3AE-BF93-6A47-A531-34BA6D9A3E05}" type="pres">
      <dgm:prSet presAssocID="{17F089FD-3F0D-324F-A32A-FA2BBD0B2FFD}" presName="textNode" presStyleLbl="bgShp" presStyleIdx="3" presStyleCnt="4"/>
      <dgm:spPr/>
    </dgm:pt>
    <dgm:pt modelId="{ABB71DF7-C2DA-714A-8E0F-4CA9BDCB5338}" type="pres">
      <dgm:prSet presAssocID="{17F089FD-3F0D-324F-A32A-FA2BBD0B2FFD}" presName="compChildNode" presStyleCnt="0"/>
      <dgm:spPr/>
    </dgm:pt>
    <dgm:pt modelId="{671D92F8-438D-924D-B075-D980363939AC}" type="pres">
      <dgm:prSet presAssocID="{17F089FD-3F0D-324F-A32A-FA2BBD0B2FFD}" presName="theInnerList" presStyleCnt="0"/>
      <dgm:spPr/>
    </dgm:pt>
    <dgm:pt modelId="{A416ECD5-4D6A-D14A-A48D-C0DF47B47661}" type="pres">
      <dgm:prSet presAssocID="{F4AE7916-53DE-F84F-95BC-C87F8495AF05}" presName="childNode" presStyleLbl="node1" presStyleIdx="14" presStyleCnt="19" custScaleX="117170">
        <dgm:presLayoutVars>
          <dgm:bulletEnabled val="1"/>
        </dgm:presLayoutVars>
      </dgm:prSet>
      <dgm:spPr/>
    </dgm:pt>
    <dgm:pt modelId="{08A60BD6-3623-194D-98D8-97E665C4442C}" type="pres">
      <dgm:prSet presAssocID="{F4AE7916-53DE-F84F-95BC-C87F8495AF05}" presName="aSpace2" presStyleCnt="0"/>
      <dgm:spPr/>
    </dgm:pt>
    <dgm:pt modelId="{3A809A99-D087-9240-A436-B6AC326A85CB}" type="pres">
      <dgm:prSet presAssocID="{933600AB-ECFB-B245-91C1-7613F612D244}" presName="childNode" presStyleLbl="node1" presStyleIdx="15" presStyleCnt="19" custScaleX="135470">
        <dgm:presLayoutVars>
          <dgm:bulletEnabled val="1"/>
        </dgm:presLayoutVars>
      </dgm:prSet>
      <dgm:spPr/>
    </dgm:pt>
    <dgm:pt modelId="{B4D5CCC6-F99F-3A46-B479-5CF6D361A95B}" type="pres">
      <dgm:prSet presAssocID="{933600AB-ECFB-B245-91C1-7613F612D244}" presName="aSpace2" presStyleCnt="0"/>
      <dgm:spPr/>
    </dgm:pt>
    <dgm:pt modelId="{7022037A-CB22-7846-A472-F3B23AC2D787}" type="pres">
      <dgm:prSet presAssocID="{8BCDB73C-BFEF-A14C-B1D2-591105C3CC3A}" presName="childNode" presStyleLbl="node1" presStyleIdx="16" presStyleCnt="19" custScaleX="117170">
        <dgm:presLayoutVars>
          <dgm:bulletEnabled val="1"/>
        </dgm:presLayoutVars>
      </dgm:prSet>
      <dgm:spPr/>
    </dgm:pt>
    <dgm:pt modelId="{0CB79CB4-A77D-444A-A1A5-F07B39B7E1E8}" type="pres">
      <dgm:prSet presAssocID="{8BCDB73C-BFEF-A14C-B1D2-591105C3CC3A}" presName="aSpace2" presStyleCnt="0"/>
      <dgm:spPr/>
    </dgm:pt>
    <dgm:pt modelId="{8D408B81-9463-C646-88B2-4D8F2D120416}" type="pres">
      <dgm:prSet presAssocID="{FE3319DE-5B71-3948-B37A-D434D6D5E0CB}" presName="childNode" presStyleLbl="node1" presStyleIdx="17" presStyleCnt="19" custScaleX="135470">
        <dgm:presLayoutVars>
          <dgm:bulletEnabled val="1"/>
        </dgm:presLayoutVars>
      </dgm:prSet>
      <dgm:spPr/>
    </dgm:pt>
    <dgm:pt modelId="{59AE6D30-2F29-A749-8DFF-6B9B1FD77291}" type="pres">
      <dgm:prSet presAssocID="{FE3319DE-5B71-3948-B37A-D434D6D5E0CB}" presName="aSpace2" presStyleCnt="0"/>
      <dgm:spPr/>
    </dgm:pt>
    <dgm:pt modelId="{755AB2F4-92C2-0D4C-933A-AC22C06816A4}" type="pres">
      <dgm:prSet presAssocID="{3307BF66-8436-614D-A5B6-1D66B5DB25AE}" presName="childNode" presStyleLbl="node1" presStyleIdx="18" presStyleCnt="19" custScaleX="117170">
        <dgm:presLayoutVars>
          <dgm:bulletEnabled val="1"/>
        </dgm:presLayoutVars>
      </dgm:prSet>
      <dgm:spPr/>
    </dgm:pt>
  </dgm:ptLst>
  <dgm:cxnLst>
    <dgm:cxn modelId="{19E96401-ECE4-894E-BB00-C7211C194529}" type="presOf" srcId="{C09ACE08-D561-E346-9338-50A3CFF7A038}" destId="{CE45D96D-9DFF-054A-ACCC-B5B187B5C535}" srcOrd="0" destOrd="0" presId="urn:microsoft.com/office/officeart/2005/8/layout/lProcess2"/>
    <dgm:cxn modelId="{8B38C30C-D651-7840-A0A3-BABDDFBD7D85}" type="presOf" srcId="{C55827D4-FA26-3C41-B34C-7FCCA1C4089A}" destId="{B1B5AD16-6E71-6F4E-8AD6-F60208FD39BE}" srcOrd="1" destOrd="0" presId="urn:microsoft.com/office/officeart/2005/8/layout/lProcess2"/>
    <dgm:cxn modelId="{6C16DC0D-AE32-FF41-B1A1-EEF4016031C1}" type="presOf" srcId="{6FE58015-7759-7A42-88A8-B460E94FD752}" destId="{ED2E1E9D-575B-4B4C-9DA8-920FC5B55D25}" srcOrd="1" destOrd="0" presId="urn:microsoft.com/office/officeart/2005/8/layout/lProcess2"/>
    <dgm:cxn modelId="{FC60AA13-7F47-E245-AFED-55360F8E7C05}" type="presOf" srcId="{45EA7107-2F6D-D74F-9F28-18666C5E4475}" destId="{C2A57FE0-3E16-A647-8868-15E91561FFBE}" srcOrd="0" destOrd="0" presId="urn:microsoft.com/office/officeart/2005/8/layout/lProcess2"/>
    <dgm:cxn modelId="{1D26F71D-28D8-474A-9DEE-D8F8F64A0211}" srcId="{C55827D4-FA26-3C41-B34C-7FCCA1C4089A}" destId="{40E071B7-A83B-964D-944C-E6D88A1D7B35}" srcOrd="2" destOrd="0" parTransId="{0A8C976F-0E71-4F49-BE55-0111392EC21A}" sibTransId="{78869FB3-80A9-6A43-9523-02ACA25D27DE}"/>
    <dgm:cxn modelId="{33E85B1E-5194-FC4F-AE6D-4A44855C15A1}" type="presOf" srcId="{0AE052A5-102B-EC43-BB46-9C208BF6D6B2}" destId="{E5BD3126-DAF5-9D40-8E21-AC5C31132C0D}" srcOrd="0" destOrd="0" presId="urn:microsoft.com/office/officeart/2005/8/layout/lProcess2"/>
    <dgm:cxn modelId="{027D5425-7EAD-6641-8DA1-DA2BD76CF7B2}" type="presOf" srcId="{61983985-9E87-3F42-843C-5DB9AB66F69F}" destId="{3505321D-9181-6A45-85C8-47806C0054AA}" srcOrd="0" destOrd="0" presId="urn:microsoft.com/office/officeart/2005/8/layout/lProcess2"/>
    <dgm:cxn modelId="{BC16862A-C05E-3F48-8589-6547A1540347}" type="presOf" srcId="{17F089FD-3F0D-324F-A32A-FA2BBD0B2FFD}" destId="{87F5F3AE-BF93-6A47-A531-34BA6D9A3E05}" srcOrd="1" destOrd="0" presId="urn:microsoft.com/office/officeart/2005/8/layout/lProcess2"/>
    <dgm:cxn modelId="{225B3330-7205-2542-B70D-3C74845328E2}" type="presOf" srcId="{A3BD197E-044A-A848-986C-F28313DBCFDD}" destId="{7E8C0AF6-7BD4-0548-9F70-4C17E0B00960}" srcOrd="0" destOrd="0" presId="urn:microsoft.com/office/officeart/2005/8/layout/lProcess2"/>
    <dgm:cxn modelId="{08208033-0ABC-8A42-854B-4247DCDAE590}" srcId="{1196889C-BE71-8945-A0AC-E10D0CED5417}" destId="{EE528CC3-7149-1B46-AF73-AB4A0794C67D}" srcOrd="0" destOrd="0" parTransId="{240C2D40-9EF0-484D-9C23-18C0B1DED08D}" sibTransId="{D851184F-2E4E-9649-B7B4-D2761719CF5C}"/>
    <dgm:cxn modelId="{48AE0138-5A6C-164A-974F-5F987309E92C}" srcId="{17F089FD-3F0D-324F-A32A-FA2BBD0B2FFD}" destId="{933600AB-ECFB-B245-91C1-7613F612D244}" srcOrd="1" destOrd="0" parTransId="{965A9957-48EA-DE49-8A65-FE4871C47307}" sibTransId="{18409FD7-8DC6-3C43-A3C6-90F06699988A}"/>
    <dgm:cxn modelId="{1B72983C-0005-5543-8225-0BF9CF25C29E}" srcId="{1196889C-BE71-8945-A0AC-E10D0CED5417}" destId="{0AE052A5-102B-EC43-BB46-9C208BF6D6B2}" srcOrd="4" destOrd="0" parTransId="{6F9B0D30-E0AA-1345-B32B-9CFEBC0E1CDE}" sibTransId="{935E0F39-0D09-7A4E-9A22-409CE69761A6}"/>
    <dgm:cxn modelId="{3AF5DF5D-7223-584D-A4A6-4B9160B28210}" type="presOf" srcId="{C55827D4-FA26-3C41-B34C-7FCCA1C4089A}" destId="{AAD1F8D3-A7FB-5B4A-82E7-E2B1AF9F7798}" srcOrd="0" destOrd="0" presId="urn:microsoft.com/office/officeart/2005/8/layout/lProcess2"/>
    <dgm:cxn modelId="{72795C5E-2F86-4144-BC76-BFA011117429}" type="presOf" srcId="{0372B17C-DB9F-2940-9D39-C5C764336A6E}" destId="{BB003214-8FD7-9D45-BA27-C98B329BDD84}" srcOrd="0" destOrd="0" presId="urn:microsoft.com/office/officeart/2005/8/layout/lProcess2"/>
    <dgm:cxn modelId="{C8905560-DA72-4D49-896C-8E1CA3C23A6C}" srcId="{0372B17C-DB9F-2940-9D39-C5C764336A6E}" destId="{6FE58015-7759-7A42-88A8-B460E94FD752}" srcOrd="2" destOrd="0" parTransId="{C07416A9-61E6-DE4C-8A14-1D5D0C3D94DF}" sibTransId="{96BC4064-12B1-9E41-8621-4A318CE08C4C}"/>
    <dgm:cxn modelId="{B653D242-8234-FE4D-A9AD-F6C8C10D6734}" type="presOf" srcId="{933600AB-ECFB-B245-91C1-7613F612D244}" destId="{3A809A99-D087-9240-A436-B6AC326A85CB}" srcOrd="0" destOrd="0" presId="urn:microsoft.com/office/officeart/2005/8/layout/lProcess2"/>
    <dgm:cxn modelId="{0EF76945-5D77-704C-A13A-7EBB731B9C20}" srcId="{C55827D4-FA26-3C41-B34C-7FCCA1C4089A}" destId="{A3BD197E-044A-A848-986C-F28313DBCFDD}" srcOrd="3" destOrd="0" parTransId="{C6F4317C-EF78-5F4F-B8FE-10E68BACA6A0}" sibTransId="{DFF5340A-7829-8E47-813A-4643A97B7E8F}"/>
    <dgm:cxn modelId="{38C5DD65-8389-EC4C-8439-C58D076C5DF6}" srcId="{C55827D4-FA26-3C41-B34C-7FCCA1C4089A}" destId="{53CDCDE8-0FA0-FE44-8088-E3212486DF4C}" srcOrd="4" destOrd="0" parTransId="{567D9373-70DB-8848-82F1-ABE80533712E}" sibTransId="{E9960905-6AFD-0A49-BF65-E967F2C4E486}"/>
    <dgm:cxn modelId="{9E2BC970-85F1-2A45-8B26-82C1C9F16A9B}" srcId="{6FE58015-7759-7A42-88A8-B460E94FD752}" destId="{E4FCE18D-A929-FA46-9ED6-ECF61697C133}" srcOrd="2" destOrd="0" parTransId="{C454F5FE-4758-3A4C-9BB1-E909D2E2E9F8}" sibTransId="{32C4E1C7-F61E-FE43-BACE-454DEFD5238C}"/>
    <dgm:cxn modelId="{77C6AF51-03FC-FC49-AFC9-68E0E234E71F}" srcId="{6FE58015-7759-7A42-88A8-B460E94FD752}" destId="{FABA3BE2-F442-E34E-AF40-C38551048F87}" srcOrd="3" destOrd="0" parTransId="{CFF2D9E9-F97E-504D-8D9E-FC5B69A44BA6}" sibTransId="{61679E7A-052A-1741-A9B7-540228FB8C19}"/>
    <dgm:cxn modelId="{034C3173-99A4-C847-8611-72EFAA82F980}" type="presOf" srcId="{EE528CC3-7149-1B46-AF73-AB4A0794C67D}" destId="{1C2C093B-78FC-084C-A8C1-6FD47F37451D}" srcOrd="0" destOrd="0" presId="urn:microsoft.com/office/officeart/2005/8/layout/lProcess2"/>
    <dgm:cxn modelId="{A8DF5B53-C992-B149-A56B-D21282EF258A}" srcId="{C55827D4-FA26-3C41-B34C-7FCCA1C4089A}" destId="{61983985-9E87-3F42-843C-5DB9AB66F69F}" srcOrd="0" destOrd="0" parTransId="{B882B54E-C3C0-3B41-A193-3F450E6E883E}" sibTransId="{D07F013C-C8A4-564C-A5FC-8271B9509C4E}"/>
    <dgm:cxn modelId="{E6E0D058-D5C6-B54F-9B25-751BAC413F5B}" srcId="{17F089FD-3F0D-324F-A32A-FA2BBD0B2FFD}" destId="{FE3319DE-5B71-3948-B37A-D434D6D5E0CB}" srcOrd="3" destOrd="0" parTransId="{444773E3-4505-8049-91C1-2C4AC23C62CA}" sibTransId="{D516483C-B8A7-1345-829E-B46230E60ED2}"/>
    <dgm:cxn modelId="{123A2D59-92CD-7547-B6E3-485895B70E2A}" srcId="{C55827D4-FA26-3C41-B34C-7FCCA1C4089A}" destId="{45EA7107-2F6D-D74F-9F28-18666C5E4475}" srcOrd="1" destOrd="0" parTransId="{A2C109C6-8D0B-7F40-BB4B-47134976AD9B}" sibTransId="{7C89627E-DCB3-5343-B56F-0E7AA18F04AC}"/>
    <dgm:cxn modelId="{F8A05F5A-3D62-834F-90F8-0C87D364DB97}" srcId="{1196889C-BE71-8945-A0AC-E10D0CED5417}" destId="{C09ACE08-D561-E346-9338-50A3CFF7A038}" srcOrd="1" destOrd="0" parTransId="{D8E50301-9012-684C-9B1F-EF9D2D09A62A}" sibTransId="{6CB37F19-0439-B045-8BB9-22E16801A7D8}"/>
    <dgm:cxn modelId="{0450777A-3EF5-EA48-8C63-3B5038FE1693}" type="presOf" srcId="{3307BF66-8436-614D-A5B6-1D66B5DB25AE}" destId="{755AB2F4-92C2-0D4C-933A-AC22C06816A4}" srcOrd="0" destOrd="0" presId="urn:microsoft.com/office/officeart/2005/8/layout/lProcess2"/>
    <dgm:cxn modelId="{0F857E83-9409-0D41-9C04-8E0647C11316}" type="presOf" srcId="{FABA3BE2-F442-E34E-AF40-C38551048F87}" destId="{2B008703-3016-ED44-B126-03E88B2A8836}" srcOrd="0" destOrd="0" presId="urn:microsoft.com/office/officeart/2005/8/layout/lProcess2"/>
    <dgm:cxn modelId="{B0D22B87-D224-494F-BA5B-FFB1F804FA53}" srcId="{17F089FD-3F0D-324F-A32A-FA2BBD0B2FFD}" destId="{8BCDB73C-BFEF-A14C-B1D2-591105C3CC3A}" srcOrd="2" destOrd="0" parTransId="{6CCE7E24-BA24-024A-AFCD-6CD31FEFEDCB}" sibTransId="{E5F4B65B-0A1D-7D4E-83AC-96E5EFA23A8A}"/>
    <dgm:cxn modelId="{75015F89-863D-294A-8BDA-4FC8F3AD1E68}" type="presOf" srcId="{53CDCDE8-0FA0-FE44-8088-E3212486DF4C}" destId="{95BBF3ED-7E54-994E-B5EC-2A38AEA58E88}" srcOrd="0" destOrd="0" presId="urn:microsoft.com/office/officeart/2005/8/layout/lProcess2"/>
    <dgm:cxn modelId="{1D21428F-4D81-A84F-BBDE-11416CD2B643}" type="presOf" srcId="{980EC3FB-ADDA-4144-84CD-0C843F62CF7A}" destId="{DBC17416-6A24-D547-AFD4-C5DECEE1F864}" srcOrd="0" destOrd="0" presId="urn:microsoft.com/office/officeart/2005/8/layout/lProcess2"/>
    <dgm:cxn modelId="{2481E08F-8734-4E44-907C-8A4F379D887B}" srcId="{6FE58015-7759-7A42-88A8-B460E94FD752}" destId="{97746246-6665-C74A-9B1A-2419123B1CAF}" srcOrd="0" destOrd="0" parTransId="{3C9D6568-2A70-BB44-B0A7-0B1CCC6B8BCF}" sibTransId="{D8C0ED09-2519-B748-BEAA-4935EB250385}"/>
    <dgm:cxn modelId="{8CA16F93-E4D7-4D44-A0A9-8BC9C7483062}" type="presOf" srcId="{6FE58015-7759-7A42-88A8-B460E94FD752}" destId="{E3CB0A34-4057-2A4F-90A2-45495549CD3F}" srcOrd="0" destOrd="0" presId="urn:microsoft.com/office/officeart/2005/8/layout/lProcess2"/>
    <dgm:cxn modelId="{E5007996-8331-804D-BC35-CA2CDE5C1242}" type="presOf" srcId="{FE3319DE-5B71-3948-B37A-D434D6D5E0CB}" destId="{8D408B81-9463-C646-88B2-4D8F2D120416}" srcOrd="0" destOrd="0" presId="urn:microsoft.com/office/officeart/2005/8/layout/lProcess2"/>
    <dgm:cxn modelId="{9638BA9C-B06D-EA45-B025-2BF9FFE635BF}" type="presOf" srcId="{1196889C-BE71-8945-A0AC-E10D0CED5417}" destId="{BE3B39BA-6FE5-3A43-93F6-867267AC4BD5}" srcOrd="0" destOrd="0" presId="urn:microsoft.com/office/officeart/2005/8/layout/lProcess2"/>
    <dgm:cxn modelId="{7147D29D-166A-9441-89CE-BBE90CB262F7}" type="presOf" srcId="{F4AE7916-53DE-F84F-95BC-C87F8495AF05}" destId="{A416ECD5-4D6A-D14A-A48D-C0DF47B47661}" srcOrd="0" destOrd="0" presId="urn:microsoft.com/office/officeart/2005/8/layout/lProcess2"/>
    <dgm:cxn modelId="{0EABB89F-B328-DD4E-8144-56136519B1E7}" srcId="{0372B17C-DB9F-2940-9D39-C5C764336A6E}" destId="{17F089FD-3F0D-324F-A32A-FA2BBD0B2FFD}" srcOrd="3" destOrd="0" parTransId="{D0635F81-7E52-494E-AC37-8351CE025C8F}" sibTransId="{D010D1AE-A2C8-2B41-BB43-D1A7CF01BA96}"/>
    <dgm:cxn modelId="{F7A508A8-75EC-E943-996F-532C4E99DEB3}" type="presOf" srcId="{40E071B7-A83B-964D-944C-E6D88A1D7B35}" destId="{3DF48DC9-C05C-CE40-9AF6-4CE224FE71BE}" srcOrd="0" destOrd="0" presId="urn:microsoft.com/office/officeart/2005/8/layout/lProcess2"/>
    <dgm:cxn modelId="{92F426BD-8188-B140-9C6C-F6285CB5F4CB}" srcId="{1196889C-BE71-8945-A0AC-E10D0CED5417}" destId="{980EC3FB-ADDA-4144-84CD-0C843F62CF7A}" srcOrd="2" destOrd="0" parTransId="{6B5AE556-ED9E-754F-8B78-22DEF1D4239C}" sibTransId="{44634396-AC50-874D-B802-2926F5B95E50}"/>
    <dgm:cxn modelId="{0F0C63BF-ED79-7F4F-92CF-9CF9B9C3A593}" type="presOf" srcId="{8BCDB73C-BFEF-A14C-B1D2-591105C3CC3A}" destId="{7022037A-CB22-7846-A472-F3B23AC2D787}" srcOrd="0" destOrd="0" presId="urn:microsoft.com/office/officeart/2005/8/layout/lProcess2"/>
    <dgm:cxn modelId="{74E79CC1-9230-7B40-A1D8-86F5A069670F}" type="presOf" srcId="{11215100-DE3E-2943-BCA4-ECA7591ECEDD}" destId="{06BF9926-FC23-304F-BEA0-C79C5A83EB94}" srcOrd="0" destOrd="0" presId="urn:microsoft.com/office/officeart/2005/8/layout/lProcess2"/>
    <dgm:cxn modelId="{E29136CB-E229-BF48-9ED3-4ADD01780EE9}" type="presOf" srcId="{17F089FD-3F0D-324F-A32A-FA2BBD0B2FFD}" destId="{25BB15AC-0649-8F42-993D-AD86C84B099F}" srcOrd="0" destOrd="0" presId="urn:microsoft.com/office/officeart/2005/8/layout/lProcess2"/>
    <dgm:cxn modelId="{FCD579D7-1D4F-0841-B6A8-8D353E344051}" type="presOf" srcId="{97746246-6665-C74A-9B1A-2419123B1CAF}" destId="{A5FF6A49-50A0-754C-A863-A3B529AF3AF6}" srcOrd="0" destOrd="0" presId="urn:microsoft.com/office/officeart/2005/8/layout/lProcess2"/>
    <dgm:cxn modelId="{F6DE6EDB-037F-914B-9390-F0D9DDCEDA50}" type="presOf" srcId="{1196889C-BE71-8945-A0AC-E10D0CED5417}" destId="{51025A98-F962-F84E-BA44-DE094E51C60D}" srcOrd="1" destOrd="0" presId="urn:microsoft.com/office/officeart/2005/8/layout/lProcess2"/>
    <dgm:cxn modelId="{46535EE1-7441-E642-BAB9-4B7468B9230C}" type="presOf" srcId="{E4FCE18D-A929-FA46-9ED6-ECF61697C133}" destId="{09C17F93-BE2D-434E-8A89-430CA8569F30}" srcOrd="0" destOrd="0" presId="urn:microsoft.com/office/officeart/2005/8/layout/lProcess2"/>
    <dgm:cxn modelId="{C3102CE4-873A-A742-9962-DD9B7FE59DA7}" srcId="{17F089FD-3F0D-324F-A32A-FA2BBD0B2FFD}" destId="{3307BF66-8436-614D-A5B6-1D66B5DB25AE}" srcOrd="4" destOrd="0" parTransId="{3A0E4DA7-44EC-9B42-BCBB-BD09290280B6}" sibTransId="{A850C2E2-59A7-E849-BA58-DBA5E2BA9941}"/>
    <dgm:cxn modelId="{613DC3EB-CF3B-344E-A5F3-CE5E58AF9524}" srcId="{17F089FD-3F0D-324F-A32A-FA2BBD0B2FFD}" destId="{F4AE7916-53DE-F84F-95BC-C87F8495AF05}" srcOrd="0" destOrd="0" parTransId="{58898751-6BA3-B446-8BF6-7C7C488FA7CC}" sibTransId="{022B4BC3-E58F-F647-9483-8F57165445B4}"/>
    <dgm:cxn modelId="{545B89ED-485C-514E-8A0D-CCF58CF68251}" srcId="{1196889C-BE71-8945-A0AC-E10D0CED5417}" destId="{798346A3-708F-7C44-AD50-D3B5E004E452}" srcOrd="3" destOrd="0" parTransId="{5D6C1D99-1F06-9942-BE39-35B88DAE590C}" sibTransId="{BB4D7258-87CB-5B44-88E4-B429CC41DE27}"/>
    <dgm:cxn modelId="{B4637AF3-CB39-D140-9B1B-9460A8FB0A92}" srcId="{6FE58015-7759-7A42-88A8-B460E94FD752}" destId="{11215100-DE3E-2943-BCA4-ECA7591ECEDD}" srcOrd="1" destOrd="0" parTransId="{9E97BE98-9FFB-3348-B6E4-ED8390C1FEF8}" sibTransId="{C972CAF7-8436-4744-92E7-1CB039490403}"/>
    <dgm:cxn modelId="{7E46A9F6-2B63-1040-AD0D-1292178B7F3E}" srcId="{0372B17C-DB9F-2940-9D39-C5C764336A6E}" destId="{C55827D4-FA26-3C41-B34C-7FCCA1C4089A}" srcOrd="0" destOrd="0" parTransId="{599DC4A7-EC38-D746-BE3D-BCDAA49A5EB2}" sibTransId="{51D50C4B-93D5-7941-911E-F54D361562F2}"/>
    <dgm:cxn modelId="{A80B2DFA-09A4-0E43-BA62-E5B809C78AF9}" srcId="{0372B17C-DB9F-2940-9D39-C5C764336A6E}" destId="{1196889C-BE71-8945-A0AC-E10D0CED5417}" srcOrd="1" destOrd="0" parTransId="{BAD8AEE7-E197-7E41-A10C-DDC36D4C0B4E}" sibTransId="{29CFEE24-02A0-5D4E-88F6-AB2B2BECC404}"/>
    <dgm:cxn modelId="{CEE4AFFC-2378-674C-B1B0-3438C6FF8DCB}" type="presOf" srcId="{798346A3-708F-7C44-AD50-D3B5E004E452}" destId="{7EC581B7-BCAF-C349-A939-E942AC1410C9}" srcOrd="0" destOrd="0" presId="urn:microsoft.com/office/officeart/2005/8/layout/lProcess2"/>
    <dgm:cxn modelId="{2B85F3F7-944C-CE41-8326-CBD503E1884F}" type="presParOf" srcId="{BB003214-8FD7-9D45-BA27-C98B329BDD84}" destId="{86B4D704-6C37-8F48-9B5F-ABE3427F159D}" srcOrd="0" destOrd="0" presId="urn:microsoft.com/office/officeart/2005/8/layout/lProcess2"/>
    <dgm:cxn modelId="{68704501-2E05-1940-874D-426182D80A4D}" type="presParOf" srcId="{86B4D704-6C37-8F48-9B5F-ABE3427F159D}" destId="{AAD1F8D3-A7FB-5B4A-82E7-E2B1AF9F7798}" srcOrd="0" destOrd="0" presId="urn:microsoft.com/office/officeart/2005/8/layout/lProcess2"/>
    <dgm:cxn modelId="{A54048F8-4183-D445-B85F-C99406C4DC63}" type="presParOf" srcId="{86B4D704-6C37-8F48-9B5F-ABE3427F159D}" destId="{B1B5AD16-6E71-6F4E-8AD6-F60208FD39BE}" srcOrd="1" destOrd="0" presId="urn:microsoft.com/office/officeart/2005/8/layout/lProcess2"/>
    <dgm:cxn modelId="{012C0DCC-07BE-DE44-8A0E-EA94CE1B1BF8}" type="presParOf" srcId="{86B4D704-6C37-8F48-9B5F-ABE3427F159D}" destId="{5570196D-9C19-1E41-9686-2F86BF6179C7}" srcOrd="2" destOrd="0" presId="urn:microsoft.com/office/officeart/2005/8/layout/lProcess2"/>
    <dgm:cxn modelId="{7ADF7435-C71A-4644-A9AF-D039C20D1227}" type="presParOf" srcId="{5570196D-9C19-1E41-9686-2F86BF6179C7}" destId="{D798F2C7-1B25-554C-A9D0-BC87D4DBAE70}" srcOrd="0" destOrd="0" presId="urn:microsoft.com/office/officeart/2005/8/layout/lProcess2"/>
    <dgm:cxn modelId="{BE27DF2F-6BE4-9D4F-8857-CF670D5694E4}" type="presParOf" srcId="{D798F2C7-1B25-554C-A9D0-BC87D4DBAE70}" destId="{3505321D-9181-6A45-85C8-47806C0054AA}" srcOrd="0" destOrd="0" presId="urn:microsoft.com/office/officeart/2005/8/layout/lProcess2"/>
    <dgm:cxn modelId="{F364A23E-1D38-F64B-BCD6-2BDF1301BD8E}" type="presParOf" srcId="{D798F2C7-1B25-554C-A9D0-BC87D4DBAE70}" destId="{21137A47-CBF7-E041-B63F-EE33B93442FC}" srcOrd="1" destOrd="0" presId="urn:microsoft.com/office/officeart/2005/8/layout/lProcess2"/>
    <dgm:cxn modelId="{D063E219-6F2F-1D4E-8C99-FC32D131E973}" type="presParOf" srcId="{D798F2C7-1B25-554C-A9D0-BC87D4DBAE70}" destId="{C2A57FE0-3E16-A647-8868-15E91561FFBE}" srcOrd="2" destOrd="0" presId="urn:microsoft.com/office/officeart/2005/8/layout/lProcess2"/>
    <dgm:cxn modelId="{3C80E319-A21D-A140-913B-B388245E8A3F}" type="presParOf" srcId="{D798F2C7-1B25-554C-A9D0-BC87D4DBAE70}" destId="{660A33F8-48D3-704B-A1A3-2F0AA6BFF180}" srcOrd="3" destOrd="0" presId="urn:microsoft.com/office/officeart/2005/8/layout/lProcess2"/>
    <dgm:cxn modelId="{1EB945BB-24BA-314D-A122-277D25D644EC}" type="presParOf" srcId="{D798F2C7-1B25-554C-A9D0-BC87D4DBAE70}" destId="{3DF48DC9-C05C-CE40-9AF6-4CE224FE71BE}" srcOrd="4" destOrd="0" presId="urn:microsoft.com/office/officeart/2005/8/layout/lProcess2"/>
    <dgm:cxn modelId="{AB13AA5D-4492-484E-A86B-A4397C29F21B}" type="presParOf" srcId="{D798F2C7-1B25-554C-A9D0-BC87D4DBAE70}" destId="{BD683E85-791E-654F-BF7E-13818E2132FA}" srcOrd="5" destOrd="0" presId="urn:microsoft.com/office/officeart/2005/8/layout/lProcess2"/>
    <dgm:cxn modelId="{228769AA-11BB-014C-8C12-860AE486045C}" type="presParOf" srcId="{D798F2C7-1B25-554C-A9D0-BC87D4DBAE70}" destId="{7E8C0AF6-7BD4-0548-9F70-4C17E0B00960}" srcOrd="6" destOrd="0" presId="urn:microsoft.com/office/officeart/2005/8/layout/lProcess2"/>
    <dgm:cxn modelId="{7B77F7ED-6A0C-B446-9C21-4323403424EB}" type="presParOf" srcId="{D798F2C7-1B25-554C-A9D0-BC87D4DBAE70}" destId="{0C4530BB-F6F5-0044-9C4E-DAE2971CF330}" srcOrd="7" destOrd="0" presId="urn:microsoft.com/office/officeart/2005/8/layout/lProcess2"/>
    <dgm:cxn modelId="{A33C8D77-7186-DA4C-8DB0-72E85E7AE1EC}" type="presParOf" srcId="{D798F2C7-1B25-554C-A9D0-BC87D4DBAE70}" destId="{95BBF3ED-7E54-994E-B5EC-2A38AEA58E88}" srcOrd="8" destOrd="0" presId="urn:microsoft.com/office/officeart/2005/8/layout/lProcess2"/>
    <dgm:cxn modelId="{799269CB-9C66-8041-A26E-2E6533D29A78}" type="presParOf" srcId="{BB003214-8FD7-9D45-BA27-C98B329BDD84}" destId="{25139339-D609-E443-BDAF-AB98C5827F80}" srcOrd="1" destOrd="0" presId="urn:microsoft.com/office/officeart/2005/8/layout/lProcess2"/>
    <dgm:cxn modelId="{2D7BDD00-0809-774B-B719-27FBAE3D0E89}" type="presParOf" srcId="{BB003214-8FD7-9D45-BA27-C98B329BDD84}" destId="{9D7BB808-5A6B-AC4E-AF52-1A006B644F1A}" srcOrd="2" destOrd="0" presId="urn:microsoft.com/office/officeart/2005/8/layout/lProcess2"/>
    <dgm:cxn modelId="{E7E455EE-1368-7F47-ABED-607E526B9C40}" type="presParOf" srcId="{9D7BB808-5A6B-AC4E-AF52-1A006B644F1A}" destId="{BE3B39BA-6FE5-3A43-93F6-867267AC4BD5}" srcOrd="0" destOrd="0" presId="urn:microsoft.com/office/officeart/2005/8/layout/lProcess2"/>
    <dgm:cxn modelId="{E904E7A9-0BF1-F547-A097-7C77D1EED568}" type="presParOf" srcId="{9D7BB808-5A6B-AC4E-AF52-1A006B644F1A}" destId="{51025A98-F962-F84E-BA44-DE094E51C60D}" srcOrd="1" destOrd="0" presId="urn:microsoft.com/office/officeart/2005/8/layout/lProcess2"/>
    <dgm:cxn modelId="{577F7148-8950-A440-8EFB-6FC0AF1CC405}" type="presParOf" srcId="{9D7BB808-5A6B-AC4E-AF52-1A006B644F1A}" destId="{69341F52-CD72-D44D-96E5-F1CAF3312133}" srcOrd="2" destOrd="0" presId="urn:microsoft.com/office/officeart/2005/8/layout/lProcess2"/>
    <dgm:cxn modelId="{1C7DD58C-5520-2743-B4D1-065893628C93}" type="presParOf" srcId="{69341F52-CD72-D44D-96E5-F1CAF3312133}" destId="{2EB89EDC-947E-D841-A695-51FB3F22401A}" srcOrd="0" destOrd="0" presId="urn:microsoft.com/office/officeart/2005/8/layout/lProcess2"/>
    <dgm:cxn modelId="{4D720892-E3B2-AD47-A700-B0FF6071542B}" type="presParOf" srcId="{2EB89EDC-947E-D841-A695-51FB3F22401A}" destId="{1C2C093B-78FC-084C-A8C1-6FD47F37451D}" srcOrd="0" destOrd="0" presId="urn:microsoft.com/office/officeart/2005/8/layout/lProcess2"/>
    <dgm:cxn modelId="{8CE94931-68E4-1C4E-A73C-10523443C744}" type="presParOf" srcId="{2EB89EDC-947E-D841-A695-51FB3F22401A}" destId="{2987BA4E-83F2-0F4D-AD97-C108D826D727}" srcOrd="1" destOrd="0" presId="urn:microsoft.com/office/officeart/2005/8/layout/lProcess2"/>
    <dgm:cxn modelId="{31EFBF49-C23A-3F41-9823-87D722777312}" type="presParOf" srcId="{2EB89EDC-947E-D841-A695-51FB3F22401A}" destId="{CE45D96D-9DFF-054A-ACCC-B5B187B5C535}" srcOrd="2" destOrd="0" presId="urn:microsoft.com/office/officeart/2005/8/layout/lProcess2"/>
    <dgm:cxn modelId="{F0EA9542-3FAA-294C-B218-53472108CCEA}" type="presParOf" srcId="{2EB89EDC-947E-D841-A695-51FB3F22401A}" destId="{575A965A-D7A4-4348-877E-6AA7FCFB631E}" srcOrd="3" destOrd="0" presId="urn:microsoft.com/office/officeart/2005/8/layout/lProcess2"/>
    <dgm:cxn modelId="{2CC5002A-EF7E-9041-9737-D22CD473821C}" type="presParOf" srcId="{2EB89EDC-947E-D841-A695-51FB3F22401A}" destId="{DBC17416-6A24-D547-AFD4-C5DECEE1F864}" srcOrd="4" destOrd="0" presId="urn:microsoft.com/office/officeart/2005/8/layout/lProcess2"/>
    <dgm:cxn modelId="{9AF2F7CD-844F-C143-A9FE-23983ECFEF81}" type="presParOf" srcId="{2EB89EDC-947E-D841-A695-51FB3F22401A}" destId="{A49865F6-F49C-954D-9A29-98973E49546A}" srcOrd="5" destOrd="0" presId="urn:microsoft.com/office/officeart/2005/8/layout/lProcess2"/>
    <dgm:cxn modelId="{F71EBAA0-6682-054D-B613-186D76A945BE}" type="presParOf" srcId="{2EB89EDC-947E-D841-A695-51FB3F22401A}" destId="{7EC581B7-BCAF-C349-A939-E942AC1410C9}" srcOrd="6" destOrd="0" presId="urn:microsoft.com/office/officeart/2005/8/layout/lProcess2"/>
    <dgm:cxn modelId="{4928DFC9-8259-304F-882A-52D6519F2D23}" type="presParOf" srcId="{2EB89EDC-947E-D841-A695-51FB3F22401A}" destId="{CCAD5BA7-34D1-054F-8C60-F784C4708611}" srcOrd="7" destOrd="0" presId="urn:microsoft.com/office/officeart/2005/8/layout/lProcess2"/>
    <dgm:cxn modelId="{B7524BC5-4C52-AF45-97F0-1B3BB7F6B04E}" type="presParOf" srcId="{2EB89EDC-947E-D841-A695-51FB3F22401A}" destId="{E5BD3126-DAF5-9D40-8E21-AC5C31132C0D}" srcOrd="8" destOrd="0" presId="urn:microsoft.com/office/officeart/2005/8/layout/lProcess2"/>
    <dgm:cxn modelId="{467B72B0-5232-0E4B-8C24-3E8885604D14}" type="presParOf" srcId="{BB003214-8FD7-9D45-BA27-C98B329BDD84}" destId="{DB2BE7FA-E73C-5E47-990A-6BC127D29E7D}" srcOrd="3" destOrd="0" presId="urn:microsoft.com/office/officeart/2005/8/layout/lProcess2"/>
    <dgm:cxn modelId="{66D5C22C-BAD1-3646-9D76-CA823763E9BB}" type="presParOf" srcId="{BB003214-8FD7-9D45-BA27-C98B329BDD84}" destId="{AD5BD4D4-252B-654F-8F4F-F7FC4D7F363A}" srcOrd="4" destOrd="0" presId="urn:microsoft.com/office/officeart/2005/8/layout/lProcess2"/>
    <dgm:cxn modelId="{6CE12FA9-D77A-9C43-89F3-8547B271EB83}" type="presParOf" srcId="{AD5BD4D4-252B-654F-8F4F-F7FC4D7F363A}" destId="{E3CB0A34-4057-2A4F-90A2-45495549CD3F}" srcOrd="0" destOrd="0" presId="urn:microsoft.com/office/officeart/2005/8/layout/lProcess2"/>
    <dgm:cxn modelId="{62D762BB-6C10-424B-8754-46D40010B082}" type="presParOf" srcId="{AD5BD4D4-252B-654F-8F4F-F7FC4D7F363A}" destId="{ED2E1E9D-575B-4B4C-9DA8-920FC5B55D25}" srcOrd="1" destOrd="0" presId="urn:microsoft.com/office/officeart/2005/8/layout/lProcess2"/>
    <dgm:cxn modelId="{733DDB0F-5454-184B-BC1E-54F8A6775F26}" type="presParOf" srcId="{AD5BD4D4-252B-654F-8F4F-F7FC4D7F363A}" destId="{0412EE94-B646-024C-98A1-7F452CA7AAA3}" srcOrd="2" destOrd="0" presId="urn:microsoft.com/office/officeart/2005/8/layout/lProcess2"/>
    <dgm:cxn modelId="{8AB4C8AC-2172-CA4E-8D94-FBE06B7E1919}" type="presParOf" srcId="{0412EE94-B646-024C-98A1-7F452CA7AAA3}" destId="{B180E025-67A0-1B4F-9547-E60922EF0022}" srcOrd="0" destOrd="0" presId="urn:microsoft.com/office/officeart/2005/8/layout/lProcess2"/>
    <dgm:cxn modelId="{BB395CBF-7352-604B-B929-1CE3A591FF27}" type="presParOf" srcId="{B180E025-67A0-1B4F-9547-E60922EF0022}" destId="{A5FF6A49-50A0-754C-A863-A3B529AF3AF6}" srcOrd="0" destOrd="0" presId="urn:microsoft.com/office/officeart/2005/8/layout/lProcess2"/>
    <dgm:cxn modelId="{4B27A195-2B9F-CF4C-95E2-0B78BD4C384F}" type="presParOf" srcId="{B180E025-67A0-1B4F-9547-E60922EF0022}" destId="{C71F256F-C2DB-2D46-8C63-59B371DC17BC}" srcOrd="1" destOrd="0" presId="urn:microsoft.com/office/officeart/2005/8/layout/lProcess2"/>
    <dgm:cxn modelId="{1E575037-BC00-6E40-9113-40A12B5EFCE5}" type="presParOf" srcId="{B180E025-67A0-1B4F-9547-E60922EF0022}" destId="{06BF9926-FC23-304F-BEA0-C79C5A83EB94}" srcOrd="2" destOrd="0" presId="urn:microsoft.com/office/officeart/2005/8/layout/lProcess2"/>
    <dgm:cxn modelId="{11211847-2A6C-7144-9F1C-602EDC983D56}" type="presParOf" srcId="{B180E025-67A0-1B4F-9547-E60922EF0022}" destId="{840D5066-B969-534C-B73F-D1B392BF135C}" srcOrd="3" destOrd="0" presId="urn:microsoft.com/office/officeart/2005/8/layout/lProcess2"/>
    <dgm:cxn modelId="{B94F7F13-F942-694B-A4DF-A055161D360B}" type="presParOf" srcId="{B180E025-67A0-1B4F-9547-E60922EF0022}" destId="{09C17F93-BE2D-434E-8A89-430CA8569F30}" srcOrd="4" destOrd="0" presId="urn:microsoft.com/office/officeart/2005/8/layout/lProcess2"/>
    <dgm:cxn modelId="{3D1D7930-24A5-7846-B8CF-66010AEF9FCF}" type="presParOf" srcId="{B180E025-67A0-1B4F-9547-E60922EF0022}" destId="{EBA94613-A654-B043-8F53-1F3ED6FD43D0}" srcOrd="5" destOrd="0" presId="urn:microsoft.com/office/officeart/2005/8/layout/lProcess2"/>
    <dgm:cxn modelId="{737E7683-F020-294A-9CA6-CE3921F50124}" type="presParOf" srcId="{B180E025-67A0-1B4F-9547-E60922EF0022}" destId="{2B008703-3016-ED44-B126-03E88B2A8836}" srcOrd="6" destOrd="0" presId="urn:microsoft.com/office/officeart/2005/8/layout/lProcess2"/>
    <dgm:cxn modelId="{82BF56A3-6083-AD4E-902B-4B591CF1B286}" type="presParOf" srcId="{BB003214-8FD7-9D45-BA27-C98B329BDD84}" destId="{52BFFF70-38E0-BA48-A128-F765EB8CEFE3}" srcOrd="5" destOrd="0" presId="urn:microsoft.com/office/officeart/2005/8/layout/lProcess2"/>
    <dgm:cxn modelId="{CB004E31-7A64-7D40-9AE9-892AED3BCCCF}" type="presParOf" srcId="{BB003214-8FD7-9D45-BA27-C98B329BDD84}" destId="{E4C1E84A-D3DE-3949-80EB-F424BA3FE0FE}" srcOrd="6" destOrd="0" presId="urn:microsoft.com/office/officeart/2005/8/layout/lProcess2"/>
    <dgm:cxn modelId="{23938A66-D107-E344-8424-BE1715103B3E}" type="presParOf" srcId="{E4C1E84A-D3DE-3949-80EB-F424BA3FE0FE}" destId="{25BB15AC-0649-8F42-993D-AD86C84B099F}" srcOrd="0" destOrd="0" presId="urn:microsoft.com/office/officeart/2005/8/layout/lProcess2"/>
    <dgm:cxn modelId="{755BD09A-AA33-7D42-9AE0-3A38495E4E2A}" type="presParOf" srcId="{E4C1E84A-D3DE-3949-80EB-F424BA3FE0FE}" destId="{87F5F3AE-BF93-6A47-A531-34BA6D9A3E05}" srcOrd="1" destOrd="0" presId="urn:microsoft.com/office/officeart/2005/8/layout/lProcess2"/>
    <dgm:cxn modelId="{DB5E92F0-BCC9-F042-B7EF-599D56BA1E63}" type="presParOf" srcId="{E4C1E84A-D3DE-3949-80EB-F424BA3FE0FE}" destId="{ABB71DF7-C2DA-714A-8E0F-4CA9BDCB5338}" srcOrd="2" destOrd="0" presId="urn:microsoft.com/office/officeart/2005/8/layout/lProcess2"/>
    <dgm:cxn modelId="{1A2EEA59-80E8-FB42-9DDE-89B338D68A64}" type="presParOf" srcId="{ABB71DF7-C2DA-714A-8E0F-4CA9BDCB5338}" destId="{671D92F8-438D-924D-B075-D980363939AC}" srcOrd="0" destOrd="0" presId="urn:microsoft.com/office/officeart/2005/8/layout/lProcess2"/>
    <dgm:cxn modelId="{4B684F4E-EEB6-9149-8174-A60C7C4A4987}" type="presParOf" srcId="{671D92F8-438D-924D-B075-D980363939AC}" destId="{A416ECD5-4D6A-D14A-A48D-C0DF47B47661}" srcOrd="0" destOrd="0" presId="urn:microsoft.com/office/officeart/2005/8/layout/lProcess2"/>
    <dgm:cxn modelId="{83FD15F3-E0DD-6442-90DF-834A9E317FDF}" type="presParOf" srcId="{671D92F8-438D-924D-B075-D980363939AC}" destId="{08A60BD6-3623-194D-98D8-97E665C4442C}" srcOrd="1" destOrd="0" presId="urn:microsoft.com/office/officeart/2005/8/layout/lProcess2"/>
    <dgm:cxn modelId="{A314774D-CAC2-8B4C-84DA-DCEC3918D223}" type="presParOf" srcId="{671D92F8-438D-924D-B075-D980363939AC}" destId="{3A809A99-D087-9240-A436-B6AC326A85CB}" srcOrd="2" destOrd="0" presId="urn:microsoft.com/office/officeart/2005/8/layout/lProcess2"/>
    <dgm:cxn modelId="{F365D8A9-3F49-E441-AABF-9BEB463E05AF}" type="presParOf" srcId="{671D92F8-438D-924D-B075-D980363939AC}" destId="{B4D5CCC6-F99F-3A46-B479-5CF6D361A95B}" srcOrd="3" destOrd="0" presId="urn:microsoft.com/office/officeart/2005/8/layout/lProcess2"/>
    <dgm:cxn modelId="{B0DBD7A5-23A3-8D45-97DB-498B56200771}" type="presParOf" srcId="{671D92F8-438D-924D-B075-D980363939AC}" destId="{7022037A-CB22-7846-A472-F3B23AC2D787}" srcOrd="4" destOrd="0" presId="urn:microsoft.com/office/officeart/2005/8/layout/lProcess2"/>
    <dgm:cxn modelId="{74F178C0-A7DD-BA4F-BDDE-6512751E0B35}" type="presParOf" srcId="{671D92F8-438D-924D-B075-D980363939AC}" destId="{0CB79CB4-A77D-444A-A1A5-F07B39B7E1E8}" srcOrd="5" destOrd="0" presId="urn:microsoft.com/office/officeart/2005/8/layout/lProcess2"/>
    <dgm:cxn modelId="{2121E19E-A05A-3247-A7E3-FE8885A61143}" type="presParOf" srcId="{671D92F8-438D-924D-B075-D980363939AC}" destId="{8D408B81-9463-C646-88B2-4D8F2D120416}" srcOrd="6" destOrd="0" presId="urn:microsoft.com/office/officeart/2005/8/layout/lProcess2"/>
    <dgm:cxn modelId="{6FFEDC6E-7CE4-DD40-ADF9-294F7BF46E42}" type="presParOf" srcId="{671D92F8-438D-924D-B075-D980363939AC}" destId="{59AE6D30-2F29-A749-8DFF-6B9B1FD77291}" srcOrd="7" destOrd="0" presId="urn:microsoft.com/office/officeart/2005/8/layout/lProcess2"/>
    <dgm:cxn modelId="{A0973483-AAA8-EF43-89D6-A501AAD6ED16}" type="presParOf" srcId="{671D92F8-438D-924D-B075-D980363939AC}" destId="{755AB2F4-92C2-0D4C-933A-AC22C06816A4}" srcOrd="8" destOrd="0" presId="urn:microsoft.com/office/officeart/2005/8/layout/lProcess2"/>
  </dgm:cxnLst>
  <dgm:bg>
    <a:solidFill>
      <a:srgbClr val="3761AD"/>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81FA5E-5FC2-6841-AA1A-3DD17D4AE2A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F3D163F-7126-764E-8E5E-444B9A816ECB}">
      <dgm:prSet phldrT="[Text]"/>
      <dgm:spPr/>
      <dgm:t>
        <a:bodyPr/>
        <a:lstStyle/>
        <a:p>
          <a:r>
            <a:rPr lang="en-US"/>
            <a:t>Professional Development</a:t>
          </a:r>
        </a:p>
      </dgm:t>
    </dgm:pt>
    <dgm:pt modelId="{4CAFC983-4630-414D-855A-E62EC61237F7}" type="parTrans" cxnId="{0CE8DD17-B564-7C47-87A4-103AB0504275}">
      <dgm:prSet/>
      <dgm:spPr/>
      <dgm:t>
        <a:bodyPr/>
        <a:lstStyle/>
        <a:p>
          <a:endParaRPr lang="en-US"/>
        </a:p>
      </dgm:t>
    </dgm:pt>
    <dgm:pt modelId="{F8268174-5250-CD41-9CF2-331876C50C9B}" type="sibTrans" cxnId="{0CE8DD17-B564-7C47-87A4-103AB0504275}">
      <dgm:prSet/>
      <dgm:spPr/>
      <dgm:t>
        <a:bodyPr/>
        <a:lstStyle/>
        <a:p>
          <a:endParaRPr lang="en-US"/>
        </a:p>
      </dgm:t>
    </dgm:pt>
    <dgm:pt modelId="{EE44F7B4-DCE6-8B46-99C5-FED30A3B6418}">
      <dgm:prSet phldrT="[Text]" custT="1"/>
      <dgm:spPr/>
      <dgm:t>
        <a:bodyPr/>
        <a:lstStyle/>
        <a:p>
          <a:r>
            <a:rPr lang="en-US" sz="2400"/>
            <a:t>What? Select 1 or 2 practices at a time, based on data</a:t>
          </a:r>
        </a:p>
      </dgm:t>
    </dgm:pt>
    <dgm:pt modelId="{2E21AB86-70CA-E14B-826B-12A41DA9AC39}" type="parTrans" cxnId="{17DD4446-A328-9E47-8573-29AD6456DEFE}">
      <dgm:prSet/>
      <dgm:spPr/>
      <dgm:t>
        <a:bodyPr/>
        <a:lstStyle/>
        <a:p>
          <a:endParaRPr lang="en-US"/>
        </a:p>
      </dgm:t>
    </dgm:pt>
    <dgm:pt modelId="{835E093F-000A-4546-B610-02519A0127EE}" type="sibTrans" cxnId="{17DD4446-A328-9E47-8573-29AD6456DEFE}">
      <dgm:prSet/>
      <dgm:spPr/>
      <dgm:t>
        <a:bodyPr/>
        <a:lstStyle/>
        <a:p>
          <a:endParaRPr lang="en-US"/>
        </a:p>
      </dgm:t>
    </dgm:pt>
    <dgm:pt modelId="{252678D0-6753-FB4D-BFE9-26304248E45F}">
      <dgm:prSet phldrT="[Text]"/>
      <dgm:spPr/>
      <dgm:t>
        <a:bodyPr/>
        <a:lstStyle/>
        <a:p>
          <a:r>
            <a:rPr lang="en-US"/>
            <a:t>Coaching</a:t>
          </a:r>
        </a:p>
      </dgm:t>
    </dgm:pt>
    <dgm:pt modelId="{8246D496-92D0-4143-9055-6AB5D309151B}" type="parTrans" cxnId="{9DA46C84-8871-6B47-BB9C-A0090CF5D3BB}">
      <dgm:prSet/>
      <dgm:spPr/>
      <dgm:t>
        <a:bodyPr/>
        <a:lstStyle/>
        <a:p>
          <a:endParaRPr lang="en-US"/>
        </a:p>
      </dgm:t>
    </dgm:pt>
    <dgm:pt modelId="{DC4F9FCB-DD69-AE48-AFC1-A303C97C8BB9}" type="sibTrans" cxnId="{9DA46C84-8871-6B47-BB9C-A0090CF5D3BB}">
      <dgm:prSet/>
      <dgm:spPr/>
      <dgm:t>
        <a:bodyPr/>
        <a:lstStyle/>
        <a:p>
          <a:endParaRPr lang="en-US"/>
        </a:p>
      </dgm:t>
    </dgm:pt>
    <dgm:pt modelId="{A2485A77-9FA2-0D4D-B45D-EBE8811E13DA}">
      <dgm:prSet phldrT="[Text]" custT="1"/>
      <dgm:spPr/>
      <dgm:t>
        <a:bodyPr/>
        <a:lstStyle/>
        <a:p>
          <a:r>
            <a:rPr lang="en-US" sz="2400"/>
            <a:t>Who? Identify staff with dedicated time to support classroom PBIS practices</a:t>
          </a:r>
        </a:p>
      </dgm:t>
    </dgm:pt>
    <dgm:pt modelId="{85B50414-4360-8D49-B621-38C5AC926BCA}" type="parTrans" cxnId="{D513AF49-1B54-F241-869F-711CB38FB37E}">
      <dgm:prSet/>
      <dgm:spPr/>
      <dgm:t>
        <a:bodyPr/>
        <a:lstStyle/>
        <a:p>
          <a:endParaRPr lang="en-US"/>
        </a:p>
      </dgm:t>
    </dgm:pt>
    <dgm:pt modelId="{2E560D67-1520-9443-A36D-83FCF3D33A02}" type="sibTrans" cxnId="{D513AF49-1B54-F241-869F-711CB38FB37E}">
      <dgm:prSet/>
      <dgm:spPr/>
      <dgm:t>
        <a:bodyPr/>
        <a:lstStyle/>
        <a:p>
          <a:endParaRPr lang="en-US"/>
        </a:p>
      </dgm:t>
    </dgm:pt>
    <dgm:pt modelId="{F4D67E51-7B69-D045-9876-E67524CD3387}">
      <dgm:prSet phldrT="[Text]" custT="1"/>
      <dgm:spPr/>
      <dgm:t>
        <a:bodyPr/>
        <a:lstStyle/>
        <a:p>
          <a:r>
            <a:rPr lang="en-US" sz="2400"/>
            <a:t>How? Support classroom PBIS along with academic coaching support</a:t>
          </a:r>
        </a:p>
      </dgm:t>
    </dgm:pt>
    <dgm:pt modelId="{51806CAA-F222-614B-9368-BBE00BFA6858}" type="parTrans" cxnId="{00054FB8-9529-464D-A586-6D75217F63AF}">
      <dgm:prSet/>
      <dgm:spPr/>
      <dgm:t>
        <a:bodyPr/>
        <a:lstStyle/>
        <a:p>
          <a:endParaRPr lang="en-US"/>
        </a:p>
      </dgm:t>
    </dgm:pt>
    <dgm:pt modelId="{53809B37-7A6F-CF40-90B7-DD19322DA49F}" type="sibTrans" cxnId="{00054FB8-9529-464D-A586-6D75217F63AF}">
      <dgm:prSet/>
      <dgm:spPr/>
      <dgm:t>
        <a:bodyPr/>
        <a:lstStyle/>
        <a:p>
          <a:endParaRPr lang="en-US"/>
        </a:p>
      </dgm:t>
    </dgm:pt>
    <dgm:pt modelId="{8D710809-7F32-F74E-99ED-0FB1D345947B}">
      <dgm:prSet phldrT="[Text]"/>
      <dgm:spPr/>
      <dgm:t>
        <a:bodyPr/>
        <a:lstStyle/>
        <a:p>
          <a:r>
            <a:rPr lang="en-US"/>
            <a:t>Acknowledgement</a:t>
          </a:r>
        </a:p>
      </dgm:t>
    </dgm:pt>
    <dgm:pt modelId="{BC2B4F6B-E82A-A940-AE4F-DB4B492BEC0F}" type="parTrans" cxnId="{AFA22FA2-8E40-B649-88E6-2A0D13BA8310}">
      <dgm:prSet/>
      <dgm:spPr/>
      <dgm:t>
        <a:bodyPr/>
        <a:lstStyle/>
        <a:p>
          <a:endParaRPr lang="en-US"/>
        </a:p>
      </dgm:t>
    </dgm:pt>
    <dgm:pt modelId="{F492AEAA-C86C-3248-A130-A9C04D7D2281}" type="sibTrans" cxnId="{AFA22FA2-8E40-B649-88E6-2A0D13BA8310}">
      <dgm:prSet/>
      <dgm:spPr/>
      <dgm:t>
        <a:bodyPr/>
        <a:lstStyle/>
        <a:p>
          <a:endParaRPr lang="en-US"/>
        </a:p>
      </dgm:t>
    </dgm:pt>
    <dgm:pt modelId="{2AE39D6C-6906-AC49-9DBB-47CBD8A315BF}">
      <dgm:prSet phldrT="[Text]" custT="1"/>
      <dgm:spPr/>
      <dgm:t>
        <a:bodyPr/>
        <a:lstStyle/>
        <a:p>
          <a:r>
            <a:rPr lang="en-US" sz="2400"/>
            <a:t>Implementation and outcome data are shared &amp; reviewed with staff and progress is recognized and celebrated</a:t>
          </a:r>
        </a:p>
      </dgm:t>
    </dgm:pt>
    <dgm:pt modelId="{B305603B-D04A-5E4C-83E1-D9A741232EFE}" type="parTrans" cxnId="{FB14FA07-CFCE-0243-9077-477CE4242A27}">
      <dgm:prSet/>
      <dgm:spPr/>
      <dgm:t>
        <a:bodyPr/>
        <a:lstStyle/>
        <a:p>
          <a:endParaRPr lang="en-US"/>
        </a:p>
      </dgm:t>
    </dgm:pt>
    <dgm:pt modelId="{B02AFD32-804F-8A49-B1A2-9AC2BB4F26F8}" type="sibTrans" cxnId="{FB14FA07-CFCE-0243-9077-477CE4242A27}">
      <dgm:prSet/>
      <dgm:spPr/>
      <dgm:t>
        <a:bodyPr/>
        <a:lstStyle/>
        <a:p>
          <a:endParaRPr lang="en-US"/>
        </a:p>
      </dgm:t>
    </dgm:pt>
    <dgm:pt modelId="{360444DD-B3A5-134F-BA3E-E66A53675651}">
      <dgm:prSet phldrT="[Text]" custT="1"/>
      <dgm:spPr/>
      <dgm:t>
        <a:bodyPr/>
        <a:lstStyle/>
        <a:p>
          <a:r>
            <a:rPr lang="en-US" sz="2400"/>
            <a:t>When? Set time aside at staff, grade level, or PLC meetings to discuss &amp; problem solve</a:t>
          </a:r>
        </a:p>
      </dgm:t>
    </dgm:pt>
    <dgm:pt modelId="{CAAC6789-26E3-1F43-9220-B051910F3E39}" type="parTrans" cxnId="{BB3359DF-7AE2-9040-AAFE-E9F73E6A82EA}">
      <dgm:prSet/>
      <dgm:spPr/>
      <dgm:t>
        <a:bodyPr/>
        <a:lstStyle/>
        <a:p>
          <a:endParaRPr lang="en-US"/>
        </a:p>
      </dgm:t>
    </dgm:pt>
    <dgm:pt modelId="{DFEC978E-54AD-8E4F-8C11-14D1F69C6735}" type="sibTrans" cxnId="{BB3359DF-7AE2-9040-AAFE-E9F73E6A82EA}">
      <dgm:prSet/>
      <dgm:spPr/>
      <dgm:t>
        <a:bodyPr/>
        <a:lstStyle/>
        <a:p>
          <a:endParaRPr lang="en-US"/>
        </a:p>
      </dgm:t>
    </dgm:pt>
    <dgm:pt modelId="{5E946128-84F6-3F41-954C-08FD47F57E0E}" type="pres">
      <dgm:prSet presAssocID="{6381FA5E-5FC2-6841-AA1A-3DD17D4AE2AB}" presName="Name0" presStyleCnt="0">
        <dgm:presLayoutVars>
          <dgm:dir/>
          <dgm:animLvl val="lvl"/>
          <dgm:resizeHandles val="exact"/>
        </dgm:presLayoutVars>
      </dgm:prSet>
      <dgm:spPr/>
    </dgm:pt>
    <dgm:pt modelId="{35B8217C-C241-D34E-AA5A-60491698108D}" type="pres">
      <dgm:prSet presAssocID="{AF3D163F-7126-764E-8E5E-444B9A816ECB}" presName="composite" presStyleCnt="0"/>
      <dgm:spPr/>
    </dgm:pt>
    <dgm:pt modelId="{A52E8865-90F4-E246-96C5-8F1A6D42C741}" type="pres">
      <dgm:prSet presAssocID="{AF3D163F-7126-764E-8E5E-444B9A816ECB}" presName="parTx" presStyleLbl="alignNode1" presStyleIdx="0" presStyleCnt="3">
        <dgm:presLayoutVars>
          <dgm:chMax val="0"/>
          <dgm:chPref val="0"/>
          <dgm:bulletEnabled val="1"/>
        </dgm:presLayoutVars>
      </dgm:prSet>
      <dgm:spPr/>
    </dgm:pt>
    <dgm:pt modelId="{F04EF162-60D7-9349-A63C-98E54005DF7D}" type="pres">
      <dgm:prSet presAssocID="{AF3D163F-7126-764E-8E5E-444B9A816ECB}" presName="desTx" presStyleLbl="alignAccFollowNode1" presStyleIdx="0" presStyleCnt="3">
        <dgm:presLayoutVars>
          <dgm:bulletEnabled val="1"/>
        </dgm:presLayoutVars>
      </dgm:prSet>
      <dgm:spPr/>
    </dgm:pt>
    <dgm:pt modelId="{92A2AC9C-F58A-5747-AF8D-EC78DBF81EB2}" type="pres">
      <dgm:prSet presAssocID="{F8268174-5250-CD41-9CF2-331876C50C9B}" presName="space" presStyleCnt="0"/>
      <dgm:spPr/>
    </dgm:pt>
    <dgm:pt modelId="{734D9487-EFD4-0D47-913D-8F3BD88F1A12}" type="pres">
      <dgm:prSet presAssocID="{252678D0-6753-FB4D-BFE9-26304248E45F}" presName="composite" presStyleCnt="0"/>
      <dgm:spPr/>
    </dgm:pt>
    <dgm:pt modelId="{DB732804-7195-A64E-B5DF-926EBEBD028F}" type="pres">
      <dgm:prSet presAssocID="{252678D0-6753-FB4D-BFE9-26304248E45F}" presName="parTx" presStyleLbl="alignNode1" presStyleIdx="1" presStyleCnt="3">
        <dgm:presLayoutVars>
          <dgm:chMax val="0"/>
          <dgm:chPref val="0"/>
          <dgm:bulletEnabled val="1"/>
        </dgm:presLayoutVars>
      </dgm:prSet>
      <dgm:spPr/>
    </dgm:pt>
    <dgm:pt modelId="{B49860B8-57AD-7E48-B77F-CE78790CAF35}" type="pres">
      <dgm:prSet presAssocID="{252678D0-6753-FB4D-BFE9-26304248E45F}" presName="desTx" presStyleLbl="alignAccFollowNode1" presStyleIdx="1" presStyleCnt="3">
        <dgm:presLayoutVars>
          <dgm:bulletEnabled val="1"/>
        </dgm:presLayoutVars>
      </dgm:prSet>
      <dgm:spPr/>
    </dgm:pt>
    <dgm:pt modelId="{ED114A26-4F56-4645-9296-CF2DB2AAC5FB}" type="pres">
      <dgm:prSet presAssocID="{DC4F9FCB-DD69-AE48-AFC1-A303C97C8BB9}" presName="space" presStyleCnt="0"/>
      <dgm:spPr/>
    </dgm:pt>
    <dgm:pt modelId="{78F5ECFD-0A80-BF47-B17B-C3BAFB48E4C8}" type="pres">
      <dgm:prSet presAssocID="{8D710809-7F32-F74E-99ED-0FB1D345947B}" presName="composite" presStyleCnt="0"/>
      <dgm:spPr/>
    </dgm:pt>
    <dgm:pt modelId="{D8A071FF-482B-444D-905D-CD556FF1A54D}" type="pres">
      <dgm:prSet presAssocID="{8D710809-7F32-F74E-99ED-0FB1D345947B}" presName="parTx" presStyleLbl="alignNode1" presStyleIdx="2" presStyleCnt="3">
        <dgm:presLayoutVars>
          <dgm:chMax val="0"/>
          <dgm:chPref val="0"/>
          <dgm:bulletEnabled val="1"/>
        </dgm:presLayoutVars>
      </dgm:prSet>
      <dgm:spPr/>
    </dgm:pt>
    <dgm:pt modelId="{49C8EEA8-2171-6E44-B113-F49DD1E22352}" type="pres">
      <dgm:prSet presAssocID="{8D710809-7F32-F74E-99ED-0FB1D345947B}" presName="desTx" presStyleLbl="alignAccFollowNode1" presStyleIdx="2" presStyleCnt="3">
        <dgm:presLayoutVars>
          <dgm:bulletEnabled val="1"/>
        </dgm:presLayoutVars>
      </dgm:prSet>
      <dgm:spPr/>
    </dgm:pt>
  </dgm:ptLst>
  <dgm:cxnLst>
    <dgm:cxn modelId="{FB14FA07-CFCE-0243-9077-477CE4242A27}" srcId="{8D710809-7F32-F74E-99ED-0FB1D345947B}" destId="{2AE39D6C-6906-AC49-9DBB-47CBD8A315BF}" srcOrd="0" destOrd="0" parTransId="{B305603B-D04A-5E4C-83E1-D9A741232EFE}" sibTransId="{B02AFD32-804F-8A49-B1A2-9AC2BB4F26F8}"/>
    <dgm:cxn modelId="{0CE8DD17-B564-7C47-87A4-103AB0504275}" srcId="{6381FA5E-5FC2-6841-AA1A-3DD17D4AE2AB}" destId="{AF3D163F-7126-764E-8E5E-444B9A816ECB}" srcOrd="0" destOrd="0" parTransId="{4CAFC983-4630-414D-855A-E62EC61237F7}" sibTransId="{F8268174-5250-CD41-9CF2-331876C50C9B}"/>
    <dgm:cxn modelId="{45E9B933-4DB5-2F4B-9A53-2D4B185BD7CB}" type="presOf" srcId="{F4D67E51-7B69-D045-9876-E67524CD3387}" destId="{B49860B8-57AD-7E48-B77F-CE78790CAF35}" srcOrd="0" destOrd="1" presId="urn:microsoft.com/office/officeart/2005/8/layout/hList1"/>
    <dgm:cxn modelId="{309A4E36-F74A-9644-810B-7D98F80E3013}" type="presOf" srcId="{AF3D163F-7126-764E-8E5E-444B9A816ECB}" destId="{A52E8865-90F4-E246-96C5-8F1A6D42C741}" srcOrd="0" destOrd="0" presId="urn:microsoft.com/office/officeart/2005/8/layout/hList1"/>
    <dgm:cxn modelId="{59D1E936-806B-1849-8F5B-8736A61931E0}" type="presOf" srcId="{252678D0-6753-FB4D-BFE9-26304248E45F}" destId="{DB732804-7195-A64E-B5DF-926EBEBD028F}" srcOrd="0" destOrd="0" presId="urn:microsoft.com/office/officeart/2005/8/layout/hList1"/>
    <dgm:cxn modelId="{17DD4446-A328-9E47-8573-29AD6456DEFE}" srcId="{AF3D163F-7126-764E-8E5E-444B9A816ECB}" destId="{EE44F7B4-DCE6-8B46-99C5-FED30A3B6418}" srcOrd="0" destOrd="0" parTransId="{2E21AB86-70CA-E14B-826B-12A41DA9AC39}" sibTransId="{835E093F-000A-4546-B610-02519A0127EE}"/>
    <dgm:cxn modelId="{D513AF49-1B54-F241-869F-711CB38FB37E}" srcId="{252678D0-6753-FB4D-BFE9-26304248E45F}" destId="{A2485A77-9FA2-0D4D-B45D-EBE8811E13DA}" srcOrd="0" destOrd="0" parTransId="{85B50414-4360-8D49-B621-38C5AC926BCA}" sibTransId="{2E560D67-1520-9443-A36D-83FCF3D33A02}"/>
    <dgm:cxn modelId="{6B7D236A-0EC7-E349-B4CB-8E976B9A94E0}" type="presOf" srcId="{360444DD-B3A5-134F-BA3E-E66A53675651}" destId="{F04EF162-60D7-9349-A63C-98E54005DF7D}" srcOrd="0" destOrd="1" presId="urn:microsoft.com/office/officeart/2005/8/layout/hList1"/>
    <dgm:cxn modelId="{003D4954-3A6C-9C47-BBCE-57698F9CB200}" type="presOf" srcId="{A2485A77-9FA2-0D4D-B45D-EBE8811E13DA}" destId="{B49860B8-57AD-7E48-B77F-CE78790CAF35}" srcOrd="0" destOrd="0" presId="urn:microsoft.com/office/officeart/2005/8/layout/hList1"/>
    <dgm:cxn modelId="{9DA46C84-8871-6B47-BB9C-A0090CF5D3BB}" srcId="{6381FA5E-5FC2-6841-AA1A-3DD17D4AE2AB}" destId="{252678D0-6753-FB4D-BFE9-26304248E45F}" srcOrd="1" destOrd="0" parTransId="{8246D496-92D0-4143-9055-6AB5D309151B}" sibTransId="{DC4F9FCB-DD69-AE48-AFC1-A303C97C8BB9}"/>
    <dgm:cxn modelId="{AFA22FA2-8E40-B649-88E6-2A0D13BA8310}" srcId="{6381FA5E-5FC2-6841-AA1A-3DD17D4AE2AB}" destId="{8D710809-7F32-F74E-99ED-0FB1D345947B}" srcOrd="2" destOrd="0" parTransId="{BC2B4F6B-E82A-A940-AE4F-DB4B492BEC0F}" sibTransId="{F492AEAA-C86C-3248-A130-A9C04D7D2281}"/>
    <dgm:cxn modelId="{2D2E11A9-AC2F-9F4A-8B70-1D1B2466F32C}" type="presOf" srcId="{EE44F7B4-DCE6-8B46-99C5-FED30A3B6418}" destId="{F04EF162-60D7-9349-A63C-98E54005DF7D}" srcOrd="0" destOrd="0" presId="urn:microsoft.com/office/officeart/2005/8/layout/hList1"/>
    <dgm:cxn modelId="{74F2DCAE-2A8E-C641-8F40-12FB3429811A}" type="presOf" srcId="{2AE39D6C-6906-AC49-9DBB-47CBD8A315BF}" destId="{49C8EEA8-2171-6E44-B113-F49DD1E22352}" srcOrd="0" destOrd="0" presId="urn:microsoft.com/office/officeart/2005/8/layout/hList1"/>
    <dgm:cxn modelId="{00054FB8-9529-464D-A586-6D75217F63AF}" srcId="{252678D0-6753-FB4D-BFE9-26304248E45F}" destId="{F4D67E51-7B69-D045-9876-E67524CD3387}" srcOrd="1" destOrd="0" parTransId="{51806CAA-F222-614B-9368-BBE00BFA6858}" sibTransId="{53809B37-7A6F-CF40-90B7-DD19322DA49F}"/>
    <dgm:cxn modelId="{F85756C5-50DB-E941-A2A7-5967FDCC2E28}" type="presOf" srcId="{6381FA5E-5FC2-6841-AA1A-3DD17D4AE2AB}" destId="{5E946128-84F6-3F41-954C-08FD47F57E0E}" srcOrd="0" destOrd="0" presId="urn:microsoft.com/office/officeart/2005/8/layout/hList1"/>
    <dgm:cxn modelId="{BB3359DF-7AE2-9040-AAFE-E9F73E6A82EA}" srcId="{AF3D163F-7126-764E-8E5E-444B9A816ECB}" destId="{360444DD-B3A5-134F-BA3E-E66A53675651}" srcOrd="1" destOrd="0" parTransId="{CAAC6789-26E3-1F43-9220-B051910F3E39}" sibTransId="{DFEC978E-54AD-8E4F-8C11-14D1F69C6735}"/>
    <dgm:cxn modelId="{655C7FF3-B712-1442-B40F-5ED53657213B}" type="presOf" srcId="{8D710809-7F32-F74E-99ED-0FB1D345947B}" destId="{D8A071FF-482B-444D-905D-CD556FF1A54D}" srcOrd="0" destOrd="0" presId="urn:microsoft.com/office/officeart/2005/8/layout/hList1"/>
    <dgm:cxn modelId="{792B6EC6-3CA9-6F43-8FB7-915839C85487}" type="presParOf" srcId="{5E946128-84F6-3F41-954C-08FD47F57E0E}" destId="{35B8217C-C241-D34E-AA5A-60491698108D}" srcOrd="0" destOrd="0" presId="urn:microsoft.com/office/officeart/2005/8/layout/hList1"/>
    <dgm:cxn modelId="{DF9B0F33-9B98-7441-A01A-995E7CFDC5B6}" type="presParOf" srcId="{35B8217C-C241-D34E-AA5A-60491698108D}" destId="{A52E8865-90F4-E246-96C5-8F1A6D42C741}" srcOrd="0" destOrd="0" presId="urn:microsoft.com/office/officeart/2005/8/layout/hList1"/>
    <dgm:cxn modelId="{D7608A26-992E-B14F-8445-A1A25AD4075F}" type="presParOf" srcId="{35B8217C-C241-D34E-AA5A-60491698108D}" destId="{F04EF162-60D7-9349-A63C-98E54005DF7D}" srcOrd="1" destOrd="0" presId="urn:microsoft.com/office/officeart/2005/8/layout/hList1"/>
    <dgm:cxn modelId="{62EF03C3-16A1-1846-A962-D0CAC2A8DCAF}" type="presParOf" srcId="{5E946128-84F6-3F41-954C-08FD47F57E0E}" destId="{92A2AC9C-F58A-5747-AF8D-EC78DBF81EB2}" srcOrd="1" destOrd="0" presId="urn:microsoft.com/office/officeart/2005/8/layout/hList1"/>
    <dgm:cxn modelId="{80CE1213-0257-2148-B6C2-7484FFF70FAE}" type="presParOf" srcId="{5E946128-84F6-3F41-954C-08FD47F57E0E}" destId="{734D9487-EFD4-0D47-913D-8F3BD88F1A12}" srcOrd="2" destOrd="0" presId="urn:microsoft.com/office/officeart/2005/8/layout/hList1"/>
    <dgm:cxn modelId="{5DFE000B-494E-C740-A62D-047A582C2345}" type="presParOf" srcId="{734D9487-EFD4-0D47-913D-8F3BD88F1A12}" destId="{DB732804-7195-A64E-B5DF-926EBEBD028F}" srcOrd="0" destOrd="0" presId="urn:microsoft.com/office/officeart/2005/8/layout/hList1"/>
    <dgm:cxn modelId="{B8692731-AF30-9B43-AEA5-0AD459DBFE45}" type="presParOf" srcId="{734D9487-EFD4-0D47-913D-8F3BD88F1A12}" destId="{B49860B8-57AD-7E48-B77F-CE78790CAF35}" srcOrd="1" destOrd="0" presId="urn:microsoft.com/office/officeart/2005/8/layout/hList1"/>
    <dgm:cxn modelId="{F57D3569-D9DC-0B47-AA9F-B0F83206485C}" type="presParOf" srcId="{5E946128-84F6-3F41-954C-08FD47F57E0E}" destId="{ED114A26-4F56-4645-9296-CF2DB2AAC5FB}" srcOrd="3" destOrd="0" presId="urn:microsoft.com/office/officeart/2005/8/layout/hList1"/>
    <dgm:cxn modelId="{F6122ED0-D40A-B749-A7C0-2A489B355A8A}" type="presParOf" srcId="{5E946128-84F6-3F41-954C-08FD47F57E0E}" destId="{78F5ECFD-0A80-BF47-B17B-C3BAFB48E4C8}" srcOrd="4" destOrd="0" presId="urn:microsoft.com/office/officeart/2005/8/layout/hList1"/>
    <dgm:cxn modelId="{872A9923-0502-9E49-B2F0-C87DE9F470A9}" type="presParOf" srcId="{78F5ECFD-0A80-BF47-B17B-C3BAFB48E4C8}" destId="{D8A071FF-482B-444D-905D-CD556FF1A54D}" srcOrd="0" destOrd="0" presId="urn:microsoft.com/office/officeart/2005/8/layout/hList1"/>
    <dgm:cxn modelId="{BF1A8028-B00C-854C-B64F-9BD01ABDE1BD}" type="presParOf" srcId="{78F5ECFD-0A80-BF47-B17B-C3BAFB48E4C8}" destId="{49C8EEA8-2171-6E44-B113-F49DD1E223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6DBD23-47FC-504C-B3E9-5CB69F1F51D9}"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29F1C0A-BB30-9843-93EE-1F6738DF5E33}">
      <dgm:prSet custT="1"/>
      <dgm:spPr>
        <a:solidFill>
          <a:schemeClr val="accent2"/>
        </a:solidFill>
      </dgm:spPr>
      <dgm:t>
        <a:bodyPr/>
        <a:lstStyle/>
        <a:p>
          <a:r>
            <a:rPr lang="en-US" sz="3200" b="0" i="0" dirty="0"/>
            <a:t>Use data to monitor the </a:t>
          </a:r>
          <a:r>
            <a:rPr lang="en-US" sz="3200" b="1" i="0" dirty="0"/>
            <a:t>implementation</a:t>
          </a:r>
          <a:r>
            <a:rPr lang="en-US" sz="3200" b="0" i="0" dirty="0"/>
            <a:t> &amp; </a:t>
          </a:r>
          <a:r>
            <a:rPr lang="en-US" sz="3200" b="1" i="0" dirty="0"/>
            <a:t>effectiveness</a:t>
          </a:r>
          <a:r>
            <a:rPr lang="en-US" sz="3200" b="0" i="0" dirty="0"/>
            <a:t>          of PBIS practices</a:t>
          </a:r>
          <a:endParaRPr lang="en-US" sz="3200" dirty="0"/>
        </a:p>
      </dgm:t>
    </dgm:pt>
    <dgm:pt modelId="{B67B9EB0-294F-CF4D-BCF4-9F7333AC2B5A}" type="parTrans" cxnId="{0D475A11-9D0F-4248-BE85-8F206D7AF9A2}">
      <dgm:prSet/>
      <dgm:spPr/>
      <dgm:t>
        <a:bodyPr/>
        <a:lstStyle/>
        <a:p>
          <a:endParaRPr lang="en-US"/>
        </a:p>
      </dgm:t>
    </dgm:pt>
    <dgm:pt modelId="{949F545C-9EF3-7747-A41D-7D767B2757B6}" type="sibTrans" cxnId="{0D475A11-9D0F-4248-BE85-8F206D7AF9A2}">
      <dgm:prSet/>
      <dgm:spPr/>
      <dgm:t>
        <a:bodyPr/>
        <a:lstStyle/>
        <a:p>
          <a:endParaRPr lang="en-US"/>
        </a:p>
      </dgm:t>
    </dgm:pt>
    <dgm:pt modelId="{5D27D66D-EC63-114F-AC87-B6766276A3C7}">
      <dgm:prSet/>
      <dgm:spPr>
        <a:solidFill>
          <a:schemeClr val="accent1">
            <a:lumMod val="75000"/>
          </a:schemeClr>
        </a:solidFill>
      </dgm:spPr>
      <dgm:t>
        <a:bodyPr/>
        <a:lstStyle/>
        <a:p>
          <a:r>
            <a:rPr lang="en-US" b="0" i="0" dirty="0"/>
            <a:t>Linked with meaningful outcome goals</a:t>
          </a:r>
          <a:endParaRPr lang="en-US" dirty="0"/>
        </a:p>
      </dgm:t>
    </dgm:pt>
    <dgm:pt modelId="{6245EA5D-61D0-B34F-8102-DBE0ED66EF13}" type="parTrans" cxnId="{1AAEC8AA-F57B-B547-AE00-62512759EA5D}">
      <dgm:prSet/>
      <dgm:spPr/>
      <dgm:t>
        <a:bodyPr/>
        <a:lstStyle/>
        <a:p>
          <a:endParaRPr lang="en-US"/>
        </a:p>
      </dgm:t>
    </dgm:pt>
    <dgm:pt modelId="{B12409E8-4BF9-824A-ADFD-9D46420A22DA}" type="sibTrans" cxnId="{1AAEC8AA-F57B-B547-AE00-62512759EA5D}">
      <dgm:prSet/>
      <dgm:spPr/>
      <dgm:t>
        <a:bodyPr/>
        <a:lstStyle/>
        <a:p>
          <a:endParaRPr lang="en-US"/>
        </a:p>
      </dgm:t>
    </dgm:pt>
    <dgm:pt modelId="{21E83F32-64F3-8847-BA16-CEB6E22290AF}">
      <dgm:prSet/>
      <dgm:spPr/>
      <dgm:t>
        <a:bodyPr/>
        <a:lstStyle/>
        <a:p>
          <a:r>
            <a:rPr lang="en-US" b="0" i="0" dirty="0"/>
            <a:t>Communicates purpose</a:t>
          </a:r>
          <a:endParaRPr lang="en-US" dirty="0"/>
        </a:p>
      </dgm:t>
    </dgm:pt>
    <dgm:pt modelId="{934266BC-5708-3340-8327-E8E741470989}" type="parTrans" cxnId="{56C05FFE-8E55-4046-B69B-9D2317C4E928}">
      <dgm:prSet/>
      <dgm:spPr/>
      <dgm:t>
        <a:bodyPr/>
        <a:lstStyle/>
        <a:p>
          <a:endParaRPr lang="en-US"/>
        </a:p>
      </dgm:t>
    </dgm:pt>
    <dgm:pt modelId="{E89239B6-0C93-0F49-AA84-C975B0415C18}" type="sibTrans" cxnId="{56C05FFE-8E55-4046-B69B-9D2317C4E928}">
      <dgm:prSet/>
      <dgm:spPr/>
      <dgm:t>
        <a:bodyPr/>
        <a:lstStyle/>
        <a:p>
          <a:endParaRPr lang="en-US"/>
        </a:p>
      </dgm:t>
    </dgm:pt>
    <dgm:pt modelId="{E8967C69-6B9F-6740-87A0-6B7B1BF98416}">
      <dgm:prSet/>
      <dgm:spPr>
        <a:solidFill>
          <a:schemeClr val="accent1">
            <a:lumMod val="75000"/>
          </a:schemeClr>
        </a:solidFill>
      </dgm:spPr>
      <dgm:t>
        <a:bodyPr/>
        <a:lstStyle/>
        <a:p>
          <a:r>
            <a:rPr lang="en-US" b="0" i="0"/>
            <a:t>Guides action planning</a:t>
          </a:r>
          <a:endParaRPr lang="en-US"/>
        </a:p>
      </dgm:t>
    </dgm:pt>
    <dgm:pt modelId="{21CB70D3-9BCC-774F-BA4C-5124BFD1754B}" type="parTrans" cxnId="{DFC578DA-6345-F443-B016-C93285FC9FAA}">
      <dgm:prSet/>
      <dgm:spPr/>
      <dgm:t>
        <a:bodyPr/>
        <a:lstStyle/>
        <a:p>
          <a:endParaRPr lang="en-US"/>
        </a:p>
      </dgm:t>
    </dgm:pt>
    <dgm:pt modelId="{6CBA3776-396A-EB43-8370-ED10E8388A0D}" type="sibTrans" cxnId="{DFC578DA-6345-F443-B016-C93285FC9FAA}">
      <dgm:prSet/>
      <dgm:spPr/>
      <dgm:t>
        <a:bodyPr/>
        <a:lstStyle/>
        <a:p>
          <a:endParaRPr lang="en-US"/>
        </a:p>
      </dgm:t>
    </dgm:pt>
    <dgm:pt modelId="{58539FBF-B615-2748-BBBA-AEBF662DBAA4}">
      <dgm:prSet/>
      <dgm:spPr/>
      <dgm:t>
        <a:bodyPr/>
        <a:lstStyle/>
        <a:p>
          <a:r>
            <a:rPr lang="en-US" b="0" i="0"/>
            <a:t>Used to measure and demonstrate progress</a:t>
          </a:r>
          <a:endParaRPr lang="en-US"/>
        </a:p>
      </dgm:t>
    </dgm:pt>
    <dgm:pt modelId="{F66D2A3D-DB87-B142-89D8-16EB2CE360B4}" type="parTrans" cxnId="{3769675E-03EC-BD48-B827-8E1A1AAF7BB2}">
      <dgm:prSet/>
      <dgm:spPr/>
      <dgm:t>
        <a:bodyPr/>
        <a:lstStyle/>
        <a:p>
          <a:endParaRPr lang="en-US"/>
        </a:p>
      </dgm:t>
    </dgm:pt>
    <dgm:pt modelId="{87ABF836-A682-2D42-9C0E-0DB2C6D2C939}" type="sibTrans" cxnId="{3769675E-03EC-BD48-B827-8E1A1AAF7BB2}">
      <dgm:prSet/>
      <dgm:spPr/>
      <dgm:t>
        <a:bodyPr/>
        <a:lstStyle/>
        <a:p>
          <a:endParaRPr lang="en-US"/>
        </a:p>
      </dgm:t>
    </dgm:pt>
    <dgm:pt modelId="{77DCF8BB-3131-F246-905C-94E30E50BE4D}" type="pres">
      <dgm:prSet presAssocID="{766DBD23-47FC-504C-B3E9-5CB69F1F51D9}" presName="Name0" presStyleCnt="0">
        <dgm:presLayoutVars>
          <dgm:chPref val="1"/>
          <dgm:dir/>
          <dgm:animOne val="branch"/>
          <dgm:animLvl val="lvl"/>
          <dgm:resizeHandles/>
        </dgm:presLayoutVars>
      </dgm:prSet>
      <dgm:spPr/>
    </dgm:pt>
    <dgm:pt modelId="{EEC77A42-9CD1-C147-B969-5F87481E0015}" type="pres">
      <dgm:prSet presAssocID="{229F1C0A-BB30-9843-93EE-1F6738DF5E33}" presName="vertOne" presStyleCnt="0"/>
      <dgm:spPr/>
    </dgm:pt>
    <dgm:pt modelId="{BAD6AE76-E235-8C42-85D3-16E2F936BEF8}" type="pres">
      <dgm:prSet presAssocID="{229F1C0A-BB30-9843-93EE-1F6738DF5E33}" presName="txOne" presStyleLbl="node0" presStyleIdx="0" presStyleCnt="1">
        <dgm:presLayoutVars>
          <dgm:chPref val="3"/>
        </dgm:presLayoutVars>
      </dgm:prSet>
      <dgm:spPr/>
    </dgm:pt>
    <dgm:pt modelId="{F8FB220C-3D72-BE44-AC33-DA8507290BC4}" type="pres">
      <dgm:prSet presAssocID="{229F1C0A-BB30-9843-93EE-1F6738DF5E33}" presName="parTransOne" presStyleCnt="0"/>
      <dgm:spPr/>
    </dgm:pt>
    <dgm:pt modelId="{4D0707C3-31ED-E342-AAC2-FA966FBF119F}" type="pres">
      <dgm:prSet presAssocID="{229F1C0A-BB30-9843-93EE-1F6738DF5E33}" presName="horzOne" presStyleCnt="0"/>
      <dgm:spPr/>
    </dgm:pt>
    <dgm:pt modelId="{E4F46B50-1ABA-3F4C-BACD-1A19522333BA}" type="pres">
      <dgm:prSet presAssocID="{5D27D66D-EC63-114F-AC87-B6766276A3C7}" presName="vertTwo" presStyleCnt="0"/>
      <dgm:spPr/>
    </dgm:pt>
    <dgm:pt modelId="{663F09FA-2D45-0C43-839B-812B271BB9C5}" type="pres">
      <dgm:prSet presAssocID="{5D27D66D-EC63-114F-AC87-B6766276A3C7}" presName="txTwo" presStyleLbl="node2" presStyleIdx="0" presStyleCnt="4">
        <dgm:presLayoutVars>
          <dgm:chPref val="3"/>
        </dgm:presLayoutVars>
      </dgm:prSet>
      <dgm:spPr/>
    </dgm:pt>
    <dgm:pt modelId="{4309ECAA-5A7A-FC40-8E97-CF888761252F}" type="pres">
      <dgm:prSet presAssocID="{5D27D66D-EC63-114F-AC87-B6766276A3C7}" presName="horzTwo" presStyleCnt="0"/>
      <dgm:spPr/>
    </dgm:pt>
    <dgm:pt modelId="{E0CC2282-7424-6742-B1DC-FBBFC7017D58}" type="pres">
      <dgm:prSet presAssocID="{B12409E8-4BF9-824A-ADFD-9D46420A22DA}" presName="sibSpaceTwo" presStyleCnt="0"/>
      <dgm:spPr/>
    </dgm:pt>
    <dgm:pt modelId="{B8DDE5A0-8119-5B4C-9C1D-6E0758AE15F5}" type="pres">
      <dgm:prSet presAssocID="{21E83F32-64F3-8847-BA16-CEB6E22290AF}" presName="vertTwo" presStyleCnt="0"/>
      <dgm:spPr/>
    </dgm:pt>
    <dgm:pt modelId="{3595CE65-EC7F-064B-A07D-DD986DBE86EE}" type="pres">
      <dgm:prSet presAssocID="{21E83F32-64F3-8847-BA16-CEB6E22290AF}" presName="txTwo" presStyleLbl="node2" presStyleIdx="1" presStyleCnt="4">
        <dgm:presLayoutVars>
          <dgm:chPref val="3"/>
        </dgm:presLayoutVars>
      </dgm:prSet>
      <dgm:spPr/>
    </dgm:pt>
    <dgm:pt modelId="{6188DE3D-611C-114D-8C87-1684B1E64ED8}" type="pres">
      <dgm:prSet presAssocID="{21E83F32-64F3-8847-BA16-CEB6E22290AF}" presName="horzTwo" presStyleCnt="0"/>
      <dgm:spPr/>
    </dgm:pt>
    <dgm:pt modelId="{2B915427-8A57-FB47-B66D-0D160EEBB714}" type="pres">
      <dgm:prSet presAssocID="{E89239B6-0C93-0F49-AA84-C975B0415C18}" presName="sibSpaceTwo" presStyleCnt="0"/>
      <dgm:spPr/>
    </dgm:pt>
    <dgm:pt modelId="{2315D13C-9631-3A48-8919-DE25E2F27932}" type="pres">
      <dgm:prSet presAssocID="{E8967C69-6B9F-6740-87A0-6B7B1BF98416}" presName="vertTwo" presStyleCnt="0"/>
      <dgm:spPr/>
    </dgm:pt>
    <dgm:pt modelId="{0A24CCBB-C249-8640-804E-B766E7C88632}" type="pres">
      <dgm:prSet presAssocID="{E8967C69-6B9F-6740-87A0-6B7B1BF98416}" presName="txTwo" presStyleLbl="node2" presStyleIdx="2" presStyleCnt="4">
        <dgm:presLayoutVars>
          <dgm:chPref val="3"/>
        </dgm:presLayoutVars>
      </dgm:prSet>
      <dgm:spPr/>
    </dgm:pt>
    <dgm:pt modelId="{3DE80BE9-FB4F-6B47-9E40-016C0CF20F57}" type="pres">
      <dgm:prSet presAssocID="{E8967C69-6B9F-6740-87A0-6B7B1BF98416}" presName="horzTwo" presStyleCnt="0"/>
      <dgm:spPr/>
    </dgm:pt>
    <dgm:pt modelId="{C20ED5F2-73A8-EA4A-9C96-DB3A2A693783}" type="pres">
      <dgm:prSet presAssocID="{6CBA3776-396A-EB43-8370-ED10E8388A0D}" presName="sibSpaceTwo" presStyleCnt="0"/>
      <dgm:spPr/>
    </dgm:pt>
    <dgm:pt modelId="{18C0D92E-5C42-EE4F-82C8-8F05CEC48005}" type="pres">
      <dgm:prSet presAssocID="{58539FBF-B615-2748-BBBA-AEBF662DBAA4}" presName="vertTwo" presStyleCnt="0"/>
      <dgm:spPr/>
    </dgm:pt>
    <dgm:pt modelId="{E51CB7B1-8B10-6D4D-8240-C9C2A1BEA402}" type="pres">
      <dgm:prSet presAssocID="{58539FBF-B615-2748-BBBA-AEBF662DBAA4}" presName="txTwo" presStyleLbl="node2" presStyleIdx="3" presStyleCnt="4">
        <dgm:presLayoutVars>
          <dgm:chPref val="3"/>
        </dgm:presLayoutVars>
      </dgm:prSet>
      <dgm:spPr/>
    </dgm:pt>
    <dgm:pt modelId="{50EE32D3-8F73-004E-A8E6-D1FC0690DF4B}" type="pres">
      <dgm:prSet presAssocID="{58539FBF-B615-2748-BBBA-AEBF662DBAA4}" presName="horzTwo" presStyleCnt="0"/>
      <dgm:spPr/>
    </dgm:pt>
  </dgm:ptLst>
  <dgm:cxnLst>
    <dgm:cxn modelId="{1FF1D008-85B3-6B43-9452-DCD97C490878}" type="presOf" srcId="{229F1C0A-BB30-9843-93EE-1F6738DF5E33}" destId="{BAD6AE76-E235-8C42-85D3-16E2F936BEF8}" srcOrd="0" destOrd="0" presId="urn:microsoft.com/office/officeart/2005/8/layout/hierarchy4"/>
    <dgm:cxn modelId="{0D475A11-9D0F-4248-BE85-8F206D7AF9A2}" srcId="{766DBD23-47FC-504C-B3E9-5CB69F1F51D9}" destId="{229F1C0A-BB30-9843-93EE-1F6738DF5E33}" srcOrd="0" destOrd="0" parTransId="{B67B9EB0-294F-CF4D-BCF4-9F7333AC2B5A}" sibTransId="{949F545C-9EF3-7747-A41D-7D767B2757B6}"/>
    <dgm:cxn modelId="{0D4D1440-FF60-3341-9E9C-26F8D284E5A8}" type="presOf" srcId="{E8967C69-6B9F-6740-87A0-6B7B1BF98416}" destId="{0A24CCBB-C249-8640-804E-B766E7C88632}" srcOrd="0" destOrd="0" presId="urn:microsoft.com/office/officeart/2005/8/layout/hierarchy4"/>
    <dgm:cxn modelId="{3769675E-03EC-BD48-B827-8E1A1AAF7BB2}" srcId="{229F1C0A-BB30-9843-93EE-1F6738DF5E33}" destId="{58539FBF-B615-2748-BBBA-AEBF662DBAA4}" srcOrd="3" destOrd="0" parTransId="{F66D2A3D-DB87-B142-89D8-16EB2CE360B4}" sibTransId="{87ABF836-A682-2D42-9C0E-0DB2C6D2C939}"/>
    <dgm:cxn modelId="{2A50F17B-0094-B545-AA99-B799794713E5}" type="presOf" srcId="{58539FBF-B615-2748-BBBA-AEBF662DBAA4}" destId="{E51CB7B1-8B10-6D4D-8240-C9C2A1BEA402}" srcOrd="0" destOrd="0" presId="urn:microsoft.com/office/officeart/2005/8/layout/hierarchy4"/>
    <dgm:cxn modelId="{685A7187-A81D-3942-BA68-A820F2C5B871}" type="presOf" srcId="{21E83F32-64F3-8847-BA16-CEB6E22290AF}" destId="{3595CE65-EC7F-064B-A07D-DD986DBE86EE}" srcOrd="0" destOrd="0" presId="urn:microsoft.com/office/officeart/2005/8/layout/hierarchy4"/>
    <dgm:cxn modelId="{1EE0EC9E-BCEC-A14D-9D6D-504D2A2A5752}" type="presOf" srcId="{5D27D66D-EC63-114F-AC87-B6766276A3C7}" destId="{663F09FA-2D45-0C43-839B-812B271BB9C5}" srcOrd="0" destOrd="0" presId="urn:microsoft.com/office/officeart/2005/8/layout/hierarchy4"/>
    <dgm:cxn modelId="{1AAEC8AA-F57B-B547-AE00-62512759EA5D}" srcId="{229F1C0A-BB30-9843-93EE-1F6738DF5E33}" destId="{5D27D66D-EC63-114F-AC87-B6766276A3C7}" srcOrd="0" destOrd="0" parTransId="{6245EA5D-61D0-B34F-8102-DBE0ED66EF13}" sibTransId="{B12409E8-4BF9-824A-ADFD-9D46420A22DA}"/>
    <dgm:cxn modelId="{31D1FEC6-5CAE-3E46-951C-0FE5639099F0}" type="presOf" srcId="{766DBD23-47FC-504C-B3E9-5CB69F1F51D9}" destId="{77DCF8BB-3131-F246-905C-94E30E50BE4D}" srcOrd="0" destOrd="0" presId="urn:microsoft.com/office/officeart/2005/8/layout/hierarchy4"/>
    <dgm:cxn modelId="{DFC578DA-6345-F443-B016-C93285FC9FAA}" srcId="{229F1C0A-BB30-9843-93EE-1F6738DF5E33}" destId="{E8967C69-6B9F-6740-87A0-6B7B1BF98416}" srcOrd="2" destOrd="0" parTransId="{21CB70D3-9BCC-774F-BA4C-5124BFD1754B}" sibTransId="{6CBA3776-396A-EB43-8370-ED10E8388A0D}"/>
    <dgm:cxn modelId="{56C05FFE-8E55-4046-B69B-9D2317C4E928}" srcId="{229F1C0A-BB30-9843-93EE-1F6738DF5E33}" destId="{21E83F32-64F3-8847-BA16-CEB6E22290AF}" srcOrd="1" destOrd="0" parTransId="{934266BC-5708-3340-8327-E8E741470989}" sibTransId="{E89239B6-0C93-0F49-AA84-C975B0415C18}"/>
    <dgm:cxn modelId="{3C4B3D22-0FA3-B348-94C3-5B1B14988026}" type="presParOf" srcId="{77DCF8BB-3131-F246-905C-94E30E50BE4D}" destId="{EEC77A42-9CD1-C147-B969-5F87481E0015}" srcOrd="0" destOrd="0" presId="urn:microsoft.com/office/officeart/2005/8/layout/hierarchy4"/>
    <dgm:cxn modelId="{4C0BE8AD-AF04-7A41-AA38-839F89985298}" type="presParOf" srcId="{EEC77A42-9CD1-C147-B969-5F87481E0015}" destId="{BAD6AE76-E235-8C42-85D3-16E2F936BEF8}" srcOrd="0" destOrd="0" presId="urn:microsoft.com/office/officeart/2005/8/layout/hierarchy4"/>
    <dgm:cxn modelId="{F78123B5-DC0A-9445-AE25-0B58A5C6ADA2}" type="presParOf" srcId="{EEC77A42-9CD1-C147-B969-5F87481E0015}" destId="{F8FB220C-3D72-BE44-AC33-DA8507290BC4}" srcOrd="1" destOrd="0" presId="urn:microsoft.com/office/officeart/2005/8/layout/hierarchy4"/>
    <dgm:cxn modelId="{3C41ABFE-1170-8045-90AE-B1B9CB82B889}" type="presParOf" srcId="{EEC77A42-9CD1-C147-B969-5F87481E0015}" destId="{4D0707C3-31ED-E342-AAC2-FA966FBF119F}" srcOrd="2" destOrd="0" presId="urn:microsoft.com/office/officeart/2005/8/layout/hierarchy4"/>
    <dgm:cxn modelId="{0800B9FA-B10C-4547-AAA7-ED06E9BF4488}" type="presParOf" srcId="{4D0707C3-31ED-E342-AAC2-FA966FBF119F}" destId="{E4F46B50-1ABA-3F4C-BACD-1A19522333BA}" srcOrd="0" destOrd="0" presId="urn:microsoft.com/office/officeart/2005/8/layout/hierarchy4"/>
    <dgm:cxn modelId="{CFB7D3A5-170A-4E4D-8E17-AC77D7D340F7}" type="presParOf" srcId="{E4F46B50-1ABA-3F4C-BACD-1A19522333BA}" destId="{663F09FA-2D45-0C43-839B-812B271BB9C5}" srcOrd="0" destOrd="0" presId="urn:microsoft.com/office/officeart/2005/8/layout/hierarchy4"/>
    <dgm:cxn modelId="{093D2DB7-21B5-F646-A3EE-0E4EC84B2A25}" type="presParOf" srcId="{E4F46B50-1ABA-3F4C-BACD-1A19522333BA}" destId="{4309ECAA-5A7A-FC40-8E97-CF888761252F}" srcOrd="1" destOrd="0" presId="urn:microsoft.com/office/officeart/2005/8/layout/hierarchy4"/>
    <dgm:cxn modelId="{F8365859-A539-7F45-A065-07845CE957D5}" type="presParOf" srcId="{4D0707C3-31ED-E342-AAC2-FA966FBF119F}" destId="{E0CC2282-7424-6742-B1DC-FBBFC7017D58}" srcOrd="1" destOrd="0" presId="urn:microsoft.com/office/officeart/2005/8/layout/hierarchy4"/>
    <dgm:cxn modelId="{15CCE5F1-221E-4244-BA7B-EF1D254296F7}" type="presParOf" srcId="{4D0707C3-31ED-E342-AAC2-FA966FBF119F}" destId="{B8DDE5A0-8119-5B4C-9C1D-6E0758AE15F5}" srcOrd="2" destOrd="0" presId="urn:microsoft.com/office/officeart/2005/8/layout/hierarchy4"/>
    <dgm:cxn modelId="{800A97EC-42C6-D741-9DB3-F00DA64ED23E}" type="presParOf" srcId="{B8DDE5A0-8119-5B4C-9C1D-6E0758AE15F5}" destId="{3595CE65-EC7F-064B-A07D-DD986DBE86EE}" srcOrd="0" destOrd="0" presId="urn:microsoft.com/office/officeart/2005/8/layout/hierarchy4"/>
    <dgm:cxn modelId="{92D736AC-B064-0640-B36D-34ADEE769136}" type="presParOf" srcId="{B8DDE5A0-8119-5B4C-9C1D-6E0758AE15F5}" destId="{6188DE3D-611C-114D-8C87-1684B1E64ED8}" srcOrd="1" destOrd="0" presId="urn:microsoft.com/office/officeart/2005/8/layout/hierarchy4"/>
    <dgm:cxn modelId="{2341D88D-F04D-604C-AE53-88C0743C03BC}" type="presParOf" srcId="{4D0707C3-31ED-E342-AAC2-FA966FBF119F}" destId="{2B915427-8A57-FB47-B66D-0D160EEBB714}" srcOrd="3" destOrd="0" presId="urn:microsoft.com/office/officeart/2005/8/layout/hierarchy4"/>
    <dgm:cxn modelId="{AD387C3C-1AD1-BB43-9665-29402E50A0B0}" type="presParOf" srcId="{4D0707C3-31ED-E342-AAC2-FA966FBF119F}" destId="{2315D13C-9631-3A48-8919-DE25E2F27932}" srcOrd="4" destOrd="0" presId="urn:microsoft.com/office/officeart/2005/8/layout/hierarchy4"/>
    <dgm:cxn modelId="{EB5F26BE-8D7A-024E-994D-2DB257DEA4F1}" type="presParOf" srcId="{2315D13C-9631-3A48-8919-DE25E2F27932}" destId="{0A24CCBB-C249-8640-804E-B766E7C88632}" srcOrd="0" destOrd="0" presId="urn:microsoft.com/office/officeart/2005/8/layout/hierarchy4"/>
    <dgm:cxn modelId="{C5D27959-FA21-134D-AC06-EF6F84D9D280}" type="presParOf" srcId="{2315D13C-9631-3A48-8919-DE25E2F27932}" destId="{3DE80BE9-FB4F-6B47-9E40-016C0CF20F57}" srcOrd="1" destOrd="0" presId="urn:microsoft.com/office/officeart/2005/8/layout/hierarchy4"/>
    <dgm:cxn modelId="{7858EBA6-D80C-934D-B4B2-1A8A995B780F}" type="presParOf" srcId="{4D0707C3-31ED-E342-AAC2-FA966FBF119F}" destId="{C20ED5F2-73A8-EA4A-9C96-DB3A2A693783}" srcOrd="5" destOrd="0" presId="urn:microsoft.com/office/officeart/2005/8/layout/hierarchy4"/>
    <dgm:cxn modelId="{2E236800-CAF8-5F42-88A2-B646D07C16F9}" type="presParOf" srcId="{4D0707C3-31ED-E342-AAC2-FA966FBF119F}" destId="{18C0D92E-5C42-EE4F-82C8-8F05CEC48005}" srcOrd="6" destOrd="0" presId="urn:microsoft.com/office/officeart/2005/8/layout/hierarchy4"/>
    <dgm:cxn modelId="{8EEBBF56-8567-7344-B114-E3F552644645}" type="presParOf" srcId="{18C0D92E-5C42-EE4F-82C8-8F05CEC48005}" destId="{E51CB7B1-8B10-6D4D-8240-C9C2A1BEA402}" srcOrd="0" destOrd="0" presId="urn:microsoft.com/office/officeart/2005/8/layout/hierarchy4"/>
    <dgm:cxn modelId="{78E5C282-36CE-7A4E-A196-EF05E14C7DEB}" type="presParOf" srcId="{18C0D92E-5C42-EE4F-82C8-8F05CEC48005}" destId="{50EE32D3-8F73-004E-A8E6-D1FC0690DF4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bg1"/>
              </a:solidFill>
              <a:latin typeface="Hind Vadodara"/>
              <a:cs typeface="Hind Vadodara"/>
            </a:rPr>
            <a:t>Presentation Content:</a:t>
          </a:r>
          <a:endParaRPr lang="en-US" b="0" i="0" u="none" strike="noStrike" cap="none" baseline="0" noProof="0" dirty="0">
            <a:solidFill>
              <a:schemeClr val="bg1"/>
            </a:solidFill>
            <a:latin typeface="Hind Vadodara"/>
            <a:cs typeface="Hind Vadodara"/>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Glows &amp; Grows: Use of Data</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a:t>
          </a:r>
          <a:r>
            <a:rPr lang="en-US" b="1" i="0" dirty="0">
              <a:solidFill>
                <a:schemeClr val="tx1"/>
              </a:solidFill>
              <a:latin typeface="Hind Vadodara" panose="020B0604020202020204" charset="0"/>
              <a:cs typeface="Hind Vadodara" panose="020B0604020202020204" charset="0"/>
            </a:rPr>
            <a:t>– Add to Action Plan and upload to Canvas</a:t>
          </a:r>
        </a:p>
      </dgm: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9CBD7E62-FF1C-4B9E-B581-A94354A031E8}">
      <dgm:prSet phldr="0"/>
      <dgm:spPr/>
      <dgm:t>
        <a:bodyPr/>
        <a:lstStyle/>
        <a:p>
          <a:pPr rtl="0"/>
          <a:r>
            <a:rPr lang="en-US" b="0" i="0" dirty="0">
              <a:solidFill>
                <a:schemeClr val="tx1"/>
              </a:solidFill>
              <a:latin typeface="Hind Vadodara" panose="020B0604020202020204" charset="0"/>
              <a:cs typeface="Hind Vadodara" panose="020B0604020202020204" charset="0"/>
            </a:rPr>
            <a:t>Complete the </a:t>
          </a:r>
          <a:r>
            <a:rPr lang="en-US" b="1" i="0" dirty="0">
              <a:solidFill>
                <a:schemeClr val="tx1"/>
              </a:solidFill>
              <a:latin typeface="Hind Vadodara" panose="020B0604020202020204" charset="0"/>
              <a:cs typeface="Hind Vadodara" panose="020B0604020202020204" charset="0"/>
            </a:rPr>
            <a:t>Classroom Assessment Plan </a:t>
          </a:r>
          <a:r>
            <a:rPr lang="en-US" b="0" i="0" dirty="0">
              <a:solidFill>
                <a:schemeClr val="tx1"/>
              </a:solidFill>
              <a:latin typeface="Hind Vadodara" panose="020B0604020202020204" charset="0"/>
              <a:cs typeface="Hind Vadodara" panose="020B0604020202020204" charset="0"/>
            </a:rPr>
            <a:t>document  - </a:t>
          </a:r>
          <a:r>
            <a:rPr lang="en-US" b="1" i="0" dirty="0">
              <a:solidFill>
                <a:schemeClr val="tx1"/>
              </a:solidFill>
              <a:latin typeface="Hind Vadodara" panose="020B0604020202020204" charset="0"/>
              <a:cs typeface="Hind Vadodara" panose="020B0604020202020204" charset="0"/>
            </a:rPr>
            <a:t>upload to Canvas</a:t>
          </a:r>
        </a:p>
      </dgm:t>
    </dgm:pt>
    <dgm:pt modelId="{496E279E-8C0D-4110-BADE-C6BDD7708447}" type="parTrans" cxnId="{B8672402-998B-488B-B7F6-B764050E4BDA}">
      <dgm:prSet/>
      <dgm:spPr/>
      <dgm:t>
        <a:bodyPr/>
        <a:lstStyle/>
        <a:p>
          <a:endParaRPr lang="en-US"/>
        </a:p>
      </dgm:t>
    </dgm:pt>
    <dgm:pt modelId="{DD6873F1-CD30-463A-9A62-2C4DF227B2BA}" type="sibTrans" cxnId="{B8672402-998B-488B-B7F6-B764050E4BDA}">
      <dgm:prSet/>
      <dgm:spPr/>
      <dgm:t>
        <a:bodyPr/>
        <a:lstStyle/>
        <a:p>
          <a:endParaRPr lang="en-US"/>
        </a:p>
      </dgm:t>
    </dgm:pt>
    <dgm:pt modelId="{F8CC2F12-A8ED-4703-8E15-B6F9AEB592A1}">
      <dgm:prSet/>
      <dgm:spPr/>
      <dgm:t>
        <a:bodyPr/>
        <a:lstStyle/>
        <a:p>
          <a:pPr rtl="0"/>
          <a:r>
            <a:rPr lang="en-US" b="0" i="0">
              <a:latin typeface="Hind Vadodara" panose="020B0604020202020204" charset="0"/>
              <a:cs typeface="Hind Vadodara" panose="020B0604020202020204" charset="0"/>
            </a:rPr>
            <a:t>Feedback and Input Surveys</a:t>
          </a:r>
          <a:endParaRPr lang="en-US" b="0" i="0" dirty="0">
            <a:latin typeface="Hind Vadodara" panose="020B0604020202020204" charset="0"/>
            <a:cs typeface="Hind Vadodara" panose="020B0604020202020204" charset="0"/>
          </a:endParaRPr>
        </a:p>
      </dgm:t>
    </dgm:pt>
    <dgm:pt modelId="{997C5874-2D8B-46B0-8489-D00AF3F8ECAF}" type="parTrans" cxnId="{4BFFDB87-A046-4AE5-B863-C8047E6931D3}">
      <dgm:prSet/>
      <dgm:spPr/>
      <dgm:t>
        <a:bodyPr/>
        <a:lstStyle/>
        <a:p>
          <a:endParaRPr lang="en-US"/>
        </a:p>
      </dgm:t>
    </dgm:pt>
    <dgm:pt modelId="{AE5A460D-03B4-4B38-B54E-6CDB99FB6645}" type="sibTrans" cxnId="{4BFFDB87-A046-4AE5-B863-C8047E6931D3}">
      <dgm:prSet/>
      <dgm:spPr/>
      <dgm:t>
        <a:bodyPr/>
        <a:lstStyle/>
        <a:p>
          <a:endParaRPr lang="en-US"/>
        </a:p>
      </dgm:t>
    </dgm:pt>
    <dgm:pt modelId="{EC2998B5-6505-404C-BFA7-88C0F4178456}">
      <dgm:prSet/>
      <dgm:spPr/>
      <dgm:t>
        <a:bodyPr/>
        <a:lstStyle/>
        <a:p>
          <a:pPr rtl="0"/>
          <a:r>
            <a:rPr lang="en-US" b="0" i="0" dirty="0">
              <a:latin typeface="Hind Vadodara" panose="020B0604020202020204" charset="0"/>
              <a:cs typeface="Hind Vadodara" panose="020B0604020202020204" charset="0"/>
            </a:rPr>
            <a:t>Classroom Assessment Options</a:t>
          </a:r>
        </a:p>
      </dgm:t>
    </dgm:pt>
    <dgm:pt modelId="{3FCC23CA-F155-4F91-BD5A-19952880DB53}" type="parTrans" cxnId="{09E45A51-FB3E-4C43-AE29-BD6EF96B98E8}">
      <dgm:prSet/>
      <dgm:spPr/>
      <dgm:t>
        <a:bodyPr/>
        <a:lstStyle/>
        <a:p>
          <a:endParaRPr lang="en-US"/>
        </a:p>
      </dgm:t>
    </dgm:pt>
    <dgm:pt modelId="{76BE2A11-5E13-4E78-9FD4-93FBDF1902E9}" type="sibTrans" cxnId="{09E45A51-FB3E-4C43-AE29-BD6EF96B98E8}">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B8672402-998B-488B-B7F6-B764050E4BDA}" srcId="{88926E0B-BFF6-E944-B1DF-44240C496CA1}" destId="{9CBD7E62-FF1C-4B9E-B581-A94354A031E8}" srcOrd="1" destOrd="0" parTransId="{496E279E-8C0D-4110-BADE-C6BDD7708447}" sibTransId="{DD6873F1-CD30-463A-9A62-2C4DF227B2BA}"/>
    <dgm:cxn modelId="{CFA36605-B483-445C-89DB-7C5A5F0F44E2}" srcId="{139B28B7-98AE-2442-8242-E675E9F54483}" destId="{76937503-7550-41B3-8D88-C860E600B4A5}" srcOrd="0" destOrd="0" parTransId="{CB879ED8-C3F0-4B59-B2E3-178A8DD63439}" sibTransId="{D7118AEF-A539-46B0-983D-619275A2AEA0}"/>
    <dgm:cxn modelId="{C778BB11-E95A-4943-A066-437CB141F6E0}" type="presOf" srcId="{FA5A640F-1737-4C91-87A5-1856A94C74CE}" destId="{183C8042-F222-4C5B-948A-CA63CABAB28E}" srcOrd="0" destOrd="0"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84E61463-7C62-443F-B77C-0367A309CC70}" type="presOf" srcId="{76937503-7550-41B3-8D88-C860E600B4A5}" destId="{24EE546A-203E-45A1-AB96-5A4CB77AC5EC}" srcOrd="1" destOrd="0" presId="urn:microsoft.com/office/officeart/2005/8/layout/list1"/>
    <dgm:cxn modelId="{09F07463-1FDC-477D-AEB6-04FDA427427A}" type="presOf" srcId="{EC2998B5-6505-404C-BFA7-88C0F4178456}" destId="{CDAAD9AB-76BA-4F20-9C80-4020D86AF54F}" srcOrd="0" destOrd="2" presId="urn:microsoft.com/office/officeart/2005/8/layout/list1"/>
    <dgm:cxn modelId="{09E45A51-FB3E-4C43-AE29-BD6EF96B98E8}" srcId="{76937503-7550-41B3-8D88-C860E600B4A5}" destId="{EC2998B5-6505-404C-BFA7-88C0F4178456}" srcOrd="2" destOrd="0" parTransId="{3FCC23CA-F155-4F91-BD5A-19952880DB53}" sibTransId="{76BE2A11-5E13-4E78-9FD4-93FBDF1902E9}"/>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4BFFDB87-A046-4AE5-B863-C8047E6931D3}" srcId="{76937503-7550-41B3-8D88-C860E600B4A5}" destId="{F8CC2F12-A8ED-4703-8E15-B6F9AEB592A1}" srcOrd="1" destOrd="0" parTransId="{997C5874-2D8B-46B0-8489-D00AF3F8ECAF}" sibTransId="{AE5A460D-03B4-4B38-B54E-6CDB99FB6645}"/>
    <dgm:cxn modelId="{C2D2098D-49B3-A04D-9FB3-0FED3991A0DF}" srcId="{76937503-7550-41B3-8D88-C860E600B4A5}" destId="{B233C6D1-31FC-9E44-988B-1DE61F134A43}" srcOrd="0" destOrd="0" parTransId="{4BC0583A-A1D4-334D-972A-15CA92DF2D40}" sibTransId="{4073BC8B-074F-8B4F-BF43-A44AC4433C6A}"/>
    <dgm:cxn modelId="{CF70A1AD-5B90-CC41-AC82-8AF355283DE9}" srcId="{139B28B7-98AE-2442-8242-E675E9F54483}" destId="{88926E0B-BFF6-E944-B1DF-44240C496CA1}" srcOrd="1" destOrd="0" parTransId="{53B66600-AFAC-9844-8FF3-FF95E01497A1}" sibTransId="{FAC168E4-A658-DD48-B776-1AB6580C5053}"/>
    <dgm:cxn modelId="{2E42B2D1-EC0D-4766-B124-5DBFC7535596}" type="presOf" srcId="{F8CC2F12-A8ED-4703-8E15-B6F9AEB592A1}" destId="{CDAAD9AB-76BA-4F20-9C80-4020D86AF54F}" srcOrd="0" destOrd="1" presId="urn:microsoft.com/office/officeart/2005/8/layout/list1"/>
    <dgm:cxn modelId="{20EEE3D8-C941-4A42-BAA2-A5BEF2A9C998}" srcId="{88926E0B-BFF6-E944-B1DF-44240C496CA1}" destId="{FA5A640F-1737-4C91-87A5-1856A94C74CE}" srcOrd="0"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F1BA59FE-4DD0-401A-A7CB-41E1B59E3618}" type="presOf" srcId="{9CBD7E62-FF1C-4B9E-B581-A94354A031E8}" destId="{183C8042-F222-4C5B-948A-CA63CABAB28E}" srcOrd="0" destOrd="1" presId="urn:microsoft.com/office/officeart/2005/8/layout/list1"/>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02549"/>
          <a:ext cx="8585471" cy="1890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16560" rIns="666328" bIns="14224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Glows &amp; Grows: Use of Data</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Feedback and Input Surveys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0" i="0" kern="1200" dirty="0">
              <a:latin typeface="Hind Vadodara" panose="020B0604020202020204" charset="0"/>
              <a:cs typeface="Hind Vadodara" panose="020B0604020202020204" charset="0"/>
            </a:rPr>
            <a:t> Classroom Assessment Options</a:t>
          </a:r>
        </a:p>
      </dsp:txBody>
      <dsp:txXfrm>
        <a:off x="92262" y="494811"/>
        <a:ext cx="8400947" cy="1705476"/>
      </dsp:txXfrm>
    </dsp:sp>
    <dsp:sp modelId="{24EE546A-203E-45A1-AB96-5A4CB77AC5EC}">
      <dsp:nvSpPr>
        <dsp:cNvPr id="0" name=""/>
        <dsp:cNvSpPr/>
      </dsp:nvSpPr>
      <dsp:spPr>
        <a:xfrm>
          <a:off x="429273" y="107349"/>
          <a:ext cx="6009829"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bg1"/>
              </a:solidFill>
              <a:latin typeface="Hind Vadodara"/>
              <a:cs typeface="Hind Vadodara"/>
            </a:rPr>
            <a:t>Presentation Content:</a:t>
          </a:r>
          <a:endParaRPr lang="en-US" sz="2000" b="0" i="0" u="none" strike="noStrike" kern="1200" cap="none" baseline="0" noProof="0" dirty="0">
            <a:solidFill>
              <a:schemeClr val="bg1"/>
            </a:solidFill>
            <a:latin typeface="Hind Vadodara"/>
            <a:cs typeface="Hind Vadodara"/>
          </a:endParaRPr>
        </a:p>
      </dsp:txBody>
      <dsp:txXfrm>
        <a:off x="458094" y="136170"/>
        <a:ext cx="5952187" cy="532758"/>
      </dsp:txXfrm>
    </dsp:sp>
    <dsp:sp modelId="{183C8042-F222-4C5B-948A-CA63CABAB28E}">
      <dsp:nvSpPr>
        <dsp:cNvPr id="0" name=""/>
        <dsp:cNvSpPr/>
      </dsp:nvSpPr>
      <dsp:spPr>
        <a:xfrm>
          <a:off x="0" y="2695749"/>
          <a:ext cx="8585471" cy="2646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16560" rIns="666328" bIns="142240" numCol="1" spcCol="1270" anchor="t"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US" sz="2000" b="0" i="0" kern="120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a:t>
          </a:r>
          <a:r>
            <a:rPr lang="en-US" sz="2000" b="1" i="0" kern="1200" dirty="0">
              <a:solidFill>
                <a:schemeClr val="tx1"/>
              </a:solidFill>
              <a:latin typeface="Hind Vadodara" panose="020B0604020202020204" charset="0"/>
              <a:cs typeface="Hind Vadodara" panose="020B0604020202020204" charset="0"/>
            </a:rPr>
            <a:t>– Add to Action Plan and upload to Canvas</a:t>
          </a:r>
          <a:endParaRPr lang="en-US" sz="2000" b="0" i="0" kern="1200" dirty="0">
            <a:solidFill>
              <a:schemeClr val="tx1"/>
            </a:solidFill>
            <a:latin typeface="Hind Vadodara" panose="020B0604020202020204" charset="0"/>
            <a:cs typeface="Hind Vadodara" panose="020B0604020202020204" charset="0"/>
          </a:endParaRPr>
        </a:p>
        <a:p>
          <a:pPr marL="228600" lvl="1" indent="-228600" algn="l" defTabSz="889000" rtl="0">
            <a:lnSpc>
              <a:spcPct val="90000"/>
            </a:lnSpc>
            <a:spcBef>
              <a:spcPct val="0"/>
            </a:spcBef>
            <a:spcAft>
              <a:spcPct val="15000"/>
            </a:spcAft>
            <a:buFont typeface="Arial" panose="020B0604020202020204" pitchFamily="34" charset="0"/>
            <a:buChar char="•"/>
          </a:pPr>
          <a:r>
            <a:rPr lang="en-US" sz="2000" b="0" i="0" kern="1200" dirty="0">
              <a:solidFill>
                <a:schemeClr val="tx1"/>
              </a:solidFill>
              <a:latin typeface="Hind Vadodara" panose="020B0604020202020204" charset="0"/>
              <a:cs typeface="Hind Vadodara" panose="020B0604020202020204" charset="0"/>
            </a:rPr>
            <a:t>Complete the </a:t>
          </a:r>
          <a:r>
            <a:rPr lang="en-US" sz="2000" b="1" i="0" kern="1200" dirty="0">
              <a:solidFill>
                <a:schemeClr val="tx1"/>
              </a:solidFill>
              <a:latin typeface="Hind Vadodara" panose="020B0604020202020204" charset="0"/>
              <a:cs typeface="Hind Vadodara" panose="020B0604020202020204" charset="0"/>
            </a:rPr>
            <a:t>Classroom Assessment Plan </a:t>
          </a:r>
          <a:r>
            <a:rPr lang="en-US" sz="2000" b="0" i="0" kern="1200" dirty="0">
              <a:solidFill>
                <a:schemeClr val="tx1"/>
              </a:solidFill>
              <a:latin typeface="Hind Vadodara" panose="020B0604020202020204" charset="0"/>
              <a:cs typeface="Hind Vadodara" panose="020B0604020202020204" charset="0"/>
            </a:rPr>
            <a:t>document  - </a:t>
          </a:r>
          <a:r>
            <a:rPr lang="en-US" sz="2000" b="1" i="0" kern="1200" dirty="0">
              <a:solidFill>
                <a:schemeClr val="tx1"/>
              </a:solidFill>
              <a:latin typeface="Hind Vadodara" panose="020B0604020202020204" charset="0"/>
              <a:cs typeface="Hind Vadodara" panose="020B0604020202020204" charset="0"/>
            </a:rPr>
            <a:t>upload to Canvas</a:t>
          </a:r>
        </a:p>
      </dsp:txBody>
      <dsp:txXfrm>
        <a:off x="129167" y="2824916"/>
        <a:ext cx="8327137" cy="2387666"/>
      </dsp:txXfrm>
    </dsp:sp>
    <dsp:sp modelId="{3EE32B02-DB9E-4A32-B892-2B06787A9E31}">
      <dsp:nvSpPr>
        <dsp:cNvPr id="0" name=""/>
        <dsp:cNvSpPr/>
      </dsp:nvSpPr>
      <dsp:spPr>
        <a:xfrm>
          <a:off x="429273" y="2400549"/>
          <a:ext cx="6009829"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Hind Vadodara"/>
              <a:cs typeface="Hind Vadodara"/>
            </a:rPr>
            <a:t>Coaches’</a:t>
          </a:r>
          <a:r>
            <a:rPr lang="en-US" sz="2000" kern="1200" dirty="0">
              <a:latin typeface="Hind Vadodara"/>
              <a:cs typeface="Hind Vadodara"/>
            </a:rPr>
            <a:t> T</a:t>
          </a:r>
          <a:r>
            <a:rPr lang="en-US" sz="2000" b="0" i="0" kern="1200" dirty="0">
              <a:latin typeface="Hind Vadodara"/>
              <a:cs typeface="Hind Vadodara"/>
            </a:rPr>
            <a:t>asks:</a:t>
          </a:r>
          <a:endParaRPr lang="en-US" sz="2000" kern="1200" dirty="0">
            <a:latin typeface="Hind Vadodara"/>
            <a:cs typeface="Hind Vadodara"/>
          </a:endParaRPr>
        </a:p>
      </dsp:txBody>
      <dsp:txXfrm>
        <a:off x="458094" y="2429370"/>
        <a:ext cx="5952187"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6AE76-E235-8C42-85D3-16E2F936BEF8}">
      <dsp:nvSpPr>
        <dsp:cNvPr id="0" name=""/>
        <dsp:cNvSpPr/>
      </dsp:nvSpPr>
      <dsp:spPr>
        <a:xfrm>
          <a:off x="1453" y="293"/>
          <a:ext cx="8989930" cy="141418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a:solidFill>
                <a:schemeClr val="bg1"/>
              </a:solidFill>
            </a:rPr>
            <a:t>Use data to monitor the </a:t>
          </a:r>
          <a:r>
            <a:rPr lang="en-US" sz="3200" b="1" i="0" kern="1200">
              <a:solidFill>
                <a:schemeClr val="bg1"/>
              </a:solidFill>
            </a:rPr>
            <a:t>implementation</a:t>
          </a:r>
          <a:r>
            <a:rPr lang="en-US" sz="3200" b="0" i="0" kern="1200">
              <a:solidFill>
                <a:schemeClr val="bg1"/>
              </a:solidFill>
            </a:rPr>
            <a:t> &amp; </a:t>
          </a:r>
          <a:r>
            <a:rPr lang="en-US" sz="3200" b="1" i="0" kern="1200">
              <a:solidFill>
                <a:schemeClr val="bg1"/>
              </a:solidFill>
            </a:rPr>
            <a:t>effectiveness </a:t>
          </a:r>
          <a:r>
            <a:rPr lang="en-US" sz="3200" b="0" i="0" kern="1200">
              <a:solidFill>
                <a:schemeClr val="bg1"/>
              </a:solidFill>
            </a:rPr>
            <a:t>of PBIS practices</a:t>
          </a:r>
          <a:endParaRPr lang="en-US" sz="3200" kern="1200">
            <a:solidFill>
              <a:schemeClr val="bg1"/>
            </a:solidFill>
          </a:endParaRPr>
        </a:p>
      </dsp:txBody>
      <dsp:txXfrm>
        <a:off x="42873" y="41713"/>
        <a:ext cx="8907090" cy="1331349"/>
      </dsp:txXfrm>
    </dsp:sp>
    <dsp:sp modelId="{663F09FA-2D45-0C43-839B-812B271BB9C5}">
      <dsp:nvSpPr>
        <dsp:cNvPr id="0" name=""/>
        <dsp:cNvSpPr/>
      </dsp:nvSpPr>
      <dsp:spPr>
        <a:xfrm>
          <a:off x="1453" y="1647102"/>
          <a:ext cx="2114282" cy="141418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Linked with meaningful outcome goals</a:t>
          </a:r>
          <a:endParaRPr lang="en-US" sz="2100" kern="1200"/>
        </a:p>
      </dsp:txBody>
      <dsp:txXfrm>
        <a:off x="42873" y="1688522"/>
        <a:ext cx="2031442" cy="1331349"/>
      </dsp:txXfrm>
    </dsp:sp>
    <dsp:sp modelId="{3595CE65-EC7F-064B-A07D-DD986DBE86EE}">
      <dsp:nvSpPr>
        <dsp:cNvPr id="0" name=""/>
        <dsp:cNvSpPr/>
      </dsp:nvSpPr>
      <dsp:spPr>
        <a:xfrm>
          <a:off x="2293335" y="1647102"/>
          <a:ext cx="2114282" cy="1414189"/>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Communicates purpose</a:t>
          </a:r>
          <a:endParaRPr lang="en-US" sz="2100" kern="1200"/>
        </a:p>
      </dsp:txBody>
      <dsp:txXfrm>
        <a:off x="2334755" y="1688522"/>
        <a:ext cx="2031442" cy="1331349"/>
      </dsp:txXfrm>
    </dsp:sp>
    <dsp:sp modelId="{0A24CCBB-C249-8640-804E-B766E7C88632}">
      <dsp:nvSpPr>
        <dsp:cNvPr id="0" name=""/>
        <dsp:cNvSpPr/>
      </dsp:nvSpPr>
      <dsp:spPr>
        <a:xfrm>
          <a:off x="4585218" y="1647102"/>
          <a:ext cx="2114282" cy="141418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Guides action planning</a:t>
          </a:r>
          <a:endParaRPr lang="en-US" sz="2100" kern="1200"/>
        </a:p>
      </dsp:txBody>
      <dsp:txXfrm>
        <a:off x="4626638" y="1688522"/>
        <a:ext cx="2031442" cy="1331349"/>
      </dsp:txXfrm>
    </dsp:sp>
    <dsp:sp modelId="{E51CB7B1-8B10-6D4D-8240-C9C2A1BEA402}">
      <dsp:nvSpPr>
        <dsp:cNvPr id="0" name=""/>
        <dsp:cNvSpPr/>
      </dsp:nvSpPr>
      <dsp:spPr>
        <a:xfrm>
          <a:off x="6877100" y="1647102"/>
          <a:ext cx="2114282" cy="1414189"/>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Used to measure and demonstrate progress</a:t>
          </a:r>
          <a:endParaRPr lang="en-US" sz="2100" kern="1200"/>
        </a:p>
      </dsp:txBody>
      <dsp:txXfrm>
        <a:off x="6918520" y="1688522"/>
        <a:ext cx="2031442" cy="1331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F8D3-A7FB-5B4A-82E7-E2B1AF9F7798}">
      <dsp:nvSpPr>
        <dsp:cNvPr id="0" name=""/>
        <dsp:cNvSpPr/>
      </dsp:nvSpPr>
      <dsp:spPr>
        <a:xfrm>
          <a:off x="52554"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1. Create Positive Teaching and Learning Environments</a:t>
          </a:r>
        </a:p>
      </dsp:txBody>
      <dsp:txXfrm>
        <a:off x="52554" y="0"/>
        <a:ext cx="2635145" cy="1763261"/>
      </dsp:txXfrm>
    </dsp:sp>
    <dsp:sp modelId="{3505321D-9181-6A45-85C8-47806C0054AA}">
      <dsp:nvSpPr>
        <dsp:cNvPr id="0" name=""/>
        <dsp:cNvSpPr/>
      </dsp:nvSpPr>
      <dsp:spPr>
        <a:xfrm>
          <a:off x="895" y="1764373"/>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Design a Safe Environment</a:t>
          </a:r>
          <a:endParaRPr lang="en-US" sz="2000" kern="1200" dirty="0">
            <a:solidFill>
              <a:srgbClr val="061DB2"/>
            </a:solidFill>
          </a:endParaRPr>
        </a:p>
      </dsp:txBody>
      <dsp:txXfrm>
        <a:off x="20810" y="1784288"/>
        <a:ext cx="2698633" cy="640119"/>
      </dsp:txXfrm>
    </dsp:sp>
    <dsp:sp modelId="{C2A57FE0-3E16-A647-8868-15E91561FFBE}">
      <dsp:nvSpPr>
        <dsp:cNvPr id="0" name=""/>
        <dsp:cNvSpPr/>
      </dsp:nvSpPr>
      <dsp:spPr>
        <a:xfrm>
          <a:off x="895" y="254893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Establish Positive Connections</a:t>
          </a:r>
          <a:endParaRPr lang="en-US" sz="2000" kern="1200" dirty="0">
            <a:solidFill>
              <a:srgbClr val="061DB2"/>
            </a:solidFill>
          </a:endParaRPr>
        </a:p>
      </dsp:txBody>
      <dsp:txXfrm>
        <a:off x="20810" y="2568845"/>
        <a:ext cx="2698633" cy="640119"/>
      </dsp:txXfrm>
    </dsp:sp>
    <dsp:sp modelId="{3DF48DC9-C05C-CE40-9AF6-4CE224FE71BE}">
      <dsp:nvSpPr>
        <dsp:cNvPr id="0" name=""/>
        <dsp:cNvSpPr/>
      </dsp:nvSpPr>
      <dsp:spPr>
        <a:xfrm>
          <a:off x="895" y="3333487"/>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Develop Predictable Routines</a:t>
          </a:r>
          <a:endParaRPr lang="en-US" sz="2000" kern="1200" dirty="0">
            <a:solidFill>
              <a:srgbClr val="061DB2"/>
            </a:solidFill>
          </a:endParaRPr>
        </a:p>
      </dsp:txBody>
      <dsp:txXfrm>
        <a:off x="20810" y="3353402"/>
        <a:ext cx="2698633" cy="640119"/>
      </dsp:txXfrm>
    </dsp:sp>
    <dsp:sp modelId="{7E8C0AF6-7BD4-0548-9F70-4C17E0B00960}">
      <dsp:nvSpPr>
        <dsp:cNvPr id="0" name=""/>
        <dsp:cNvSpPr/>
      </dsp:nvSpPr>
      <dsp:spPr>
        <a:xfrm>
          <a:off x="895" y="4118044"/>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Define and Teach Positive Expectations</a:t>
          </a:r>
          <a:endParaRPr lang="en-US" sz="2000" kern="1200" dirty="0">
            <a:solidFill>
              <a:srgbClr val="061DB2"/>
            </a:solidFill>
          </a:endParaRPr>
        </a:p>
      </dsp:txBody>
      <dsp:txXfrm>
        <a:off x="20810" y="4137959"/>
        <a:ext cx="2698633" cy="640119"/>
      </dsp:txXfrm>
    </dsp:sp>
    <dsp:sp modelId="{95BBF3ED-7E54-994E-B5EC-2A38AEA58E88}">
      <dsp:nvSpPr>
        <dsp:cNvPr id="0" name=""/>
        <dsp:cNvSpPr/>
      </dsp:nvSpPr>
      <dsp:spPr>
        <a:xfrm>
          <a:off x="895" y="490260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Plan Relevant Instruction</a:t>
          </a:r>
          <a:endParaRPr lang="en-US" sz="2000" kern="1200" dirty="0">
            <a:solidFill>
              <a:srgbClr val="061DB2"/>
            </a:solidFill>
          </a:endParaRPr>
        </a:p>
      </dsp:txBody>
      <dsp:txXfrm>
        <a:off x="20810" y="4922515"/>
        <a:ext cx="2698633" cy="640119"/>
      </dsp:txXfrm>
    </dsp:sp>
    <dsp:sp modelId="{BE3B39BA-6FE5-3A43-93F6-867267AC4BD5}">
      <dsp:nvSpPr>
        <dsp:cNvPr id="0" name=""/>
        <dsp:cNvSpPr/>
      </dsp:nvSpPr>
      <dsp:spPr>
        <a:xfrm>
          <a:off x="2988654"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2. Actively Promote SEB Growth</a:t>
          </a:r>
          <a:endParaRPr lang="en-US" sz="2200" b="1" kern="1200" dirty="0">
            <a:solidFill>
              <a:schemeClr val="bg1"/>
            </a:solidFill>
          </a:endParaRPr>
        </a:p>
      </dsp:txBody>
      <dsp:txXfrm>
        <a:off x="2988654" y="0"/>
        <a:ext cx="2635145" cy="1763261"/>
      </dsp:txXfrm>
    </dsp:sp>
    <dsp:sp modelId="{1C2C093B-78FC-084C-A8C1-6FD47F37451D}">
      <dsp:nvSpPr>
        <dsp:cNvPr id="0" name=""/>
        <dsp:cNvSpPr/>
      </dsp:nvSpPr>
      <dsp:spPr>
        <a:xfrm>
          <a:off x="2936995" y="1764373"/>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Engage Students in Relevant Learning</a:t>
          </a:r>
          <a:endParaRPr lang="en-US" sz="2000" kern="1200" dirty="0">
            <a:solidFill>
              <a:srgbClr val="061DB2"/>
            </a:solidFill>
          </a:endParaRPr>
        </a:p>
      </dsp:txBody>
      <dsp:txXfrm>
        <a:off x="2956910" y="1784288"/>
        <a:ext cx="2698633" cy="640119"/>
      </dsp:txXfrm>
    </dsp:sp>
    <dsp:sp modelId="{CE45D96D-9DFF-054A-ACCC-B5B187B5C535}">
      <dsp:nvSpPr>
        <dsp:cNvPr id="0" name=""/>
        <dsp:cNvSpPr/>
      </dsp:nvSpPr>
      <dsp:spPr>
        <a:xfrm>
          <a:off x="2936995" y="254893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Foster Positive Relationships</a:t>
          </a:r>
          <a:endParaRPr lang="en-US" sz="2000" kern="1200" dirty="0">
            <a:solidFill>
              <a:srgbClr val="061DB2"/>
            </a:solidFill>
          </a:endParaRPr>
        </a:p>
      </dsp:txBody>
      <dsp:txXfrm>
        <a:off x="2956910" y="2568845"/>
        <a:ext cx="2698633" cy="640119"/>
      </dsp:txXfrm>
    </dsp:sp>
    <dsp:sp modelId="{DBC17416-6A24-D547-AFD4-C5DECEE1F864}">
      <dsp:nvSpPr>
        <dsp:cNvPr id="0" name=""/>
        <dsp:cNvSpPr/>
      </dsp:nvSpPr>
      <dsp:spPr>
        <a:xfrm>
          <a:off x="2936995" y="3333487"/>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Prompt and Supervise SEB and Academic Skills</a:t>
          </a:r>
          <a:endParaRPr lang="en-US" sz="2000" kern="1200" dirty="0">
            <a:solidFill>
              <a:srgbClr val="061DB2"/>
            </a:solidFill>
          </a:endParaRPr>
        </a:p>
      </dsp:txBody>
      <dsp:txXfrm>
        <a:off x="2956910" y="3353402"/>
        <a:ext cx="2698633" cy="640119"/>
      </dsp:txXfrm>
    </dsp:sp>
    <dsp:sp modelId="{7EC581B7-BCAF-C349-A939-E942AC1410C9}">
      <dsp:nvSpPr>
        <dsp:cNvPr id="0" name=""/>
        <dsp:cNvSpPr/>
      </dsp:nvSpPr>
      <dsp:spPr>
        <a:xfrm>
          <a:off x="2936995" y="4118044"/>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Provide Specific Feedback </a:t>
          </a:r>
          <a:r>
            <a:rPr lang="en-US" sz="2000" u="none" kern="1200">
              <a:solidFill>
                <a:srgbClr val="061DB2"/>
              </a:solidFill>
            </a:rPr>
            <a:t>(</a:t>
          </a:r>
          <a:r>
            <a:rPr lang="en-US" sz="2000" u="sng" kern="1200">
              <a:solidFill>
                <a:srgbClr val="061DB2"/>
              </a:solidFill>
            </a:rPr>
            <a:t>&gt;</a:t>
          </a:r>
          <a:r>
            <a:rPr lang="en-US" sz="2000" kern="1200">
              <a:solidFill>
                <a:srgbClr val="061DB2"/>
              </a:solidFill>
            </a:rPr>
            <a:t> 5 : 1 Ratio)</a:t>
          </a:r>
          <a:endParaRPr lang="en-US" sz="2000" kern="1200" dirty="0">
            <a:solidFill>
              <a:srgbClr val="061DB2"/>
            </a:solidFill>
          </a:endParaRPr>
        </a:p>
      </dsp:txBody>
      <dsp:txXfrm>
        <a:off x="2956910" y="4137959"/>
        <a:ext cx="2698633" cy="640119"/>
      </dsp:txXfrm>
    </dsp:sp>
    <dsp:sp modelId="{E5BD3126-DAF5-9D40-8E21-AC5C31132C0D}">
      <dsp:nvSpPr>
        <dsp:cNvPr id="0" name=""/>
        <dsp:cNvSpPr/>
      </dsp:nvSpPr>
      <dsp:spPr>
        <a:xfrm>
          <a:off x="2936995" y="4902600"/>
          <a:ext cx="2738463"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Consider Other Response Strategies</a:t>
          </a:r>
          <a:endParaRPr lang="en-US" sz="2000" kern="1200" dirty="0">
            <a:solidFill>
              <a:srgbClr val="061DB2"/>
            </a:solidFill>
          </a:endParaRPr>
        </a:p>
      </dsp:txBody>
      <dsp:txXfrm>
        <a:off x="2956910" y="4922515"/>
        <a:ext cx="2698633" cy="640119"/>
      </dsp:txXfrm>
    </dsp:sp>
    <dsp:sp modelId="{E3CB0A34-4057-2A4F-90A2-45495549CD3F}">
      <dsp:nvSpPr>
        <dsp:cNvPr id="0" name=""/>
        <dsp:cNvSpPr/>
      </dsp:nvSpPr>
      <dsp:spPr>
        <a:xfrm>
          <a:off x="5983454"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3. Monitor Fidelity and Use Data to Guide Implementation</a:t>
          </a:r>
          <a:endParaRPr lang="en-US" sz="2200" b="1" kern="1200" dirty="0">
            <a:solidFill>
              <a:schemeClr val="bg1"/>
            </a:solidFill>
          </a:endParaRPr>
        </a:p>
      </dsp:txBody>
      <dsp:txXfrm>
        <a:off x="5983454" y="0"/>
        <a:ext cx="2635145" cy="1763261"/>
      </dsp:txXfrm>
    </dsp:sp>
    <dsp:sp modelId="{A5FF6A49-50A0-754C-A863-A3B529AF3AF6}">
      <dsp:nvSpPr>
        <dsp:cNvPr id="0" name=""/>
        <dsp:cNvSpPr/>
      </dsp:nvSpPr>
      <dsp:spPr>
        <a:xfrm>
          <a:off x="6065987" y="1763405"/>
          <a:ext cx="2470079" cy="856232"/>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Monitor Educator Implementation</a:t>
          </a:r>
          <a:endParaRPr lang="en-US" sz="2000" kern="1200" dirty="0">
            <a:solidFill>
              <a:srgbClr val="061DB2"/>
            </a:solidFill>
          </a:endParaRPr>
        </a:p>
      </dsp:txBody>
      <dsp:txXfrm>
        <a:off x="6091065" y="1788483"/>
        <a:ext cx="2419923" cy="806076"/>
      </dsp:txXfrm>
    </dsp:sp>
    <dsp:sp modelId="{06BF9926-FC23-304F-BEA0-C79C5A83EB94}">
      <dsp:nvSpPr>
        <dsp:cNvPr id="0" name=""/>
        <dsp:cNvSpPr/>
      </dsp:nvSpPr>
      <dsp:spPr>
        <a:xfrm>
          <a:off x="5873094" y="2751365"/>
          <a:ext cx="2855864" cy="856232"/>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If data indicate implementation challenges...</a:t>
          </a:r>
        </a:p>
      </dsp:txBody>
      <dsp:txXfrm>
        <a:off x="5898172" y="2776443"/>
        <a:ext cx="2805708" cy="806076"/>
      </dsp:txXfrm>
    </dsp:sp>
    <dsp:sp modelId="{09C17F93-BE2D-434E-8A89-430CA8569F30}">
      <dsp:nvSpPr>
        <dsp:cNvPr id="0" name=""/>
        <dsp:cNvSpPr/>
      </dsp:nvSpPr>
      <dsp:spPr>
        <a:xfrm>
          <a:off x="6065987" y="3739325"/>
          <a:ext cx="2470079" cy="856232"/>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Provide Training, Coaching, and Feedback</a:t>
          </a:r>
          <a:endParaRPr lang="en-US" sz="2000" kern="1200" dirty="0">
            <a:solidFill>
              <a:srgbClr val="061DB2"/>
            </a:solidFill>
          </a:endParaRPr>
        </a:p>
      </dsp:txBody>
      <dsp:txXfrm>
        <a:off x="6091065" y="3764403"/>
        <a:ext cx="2419923" cy="806076"/>
      </dsp:txXfrm>
    </dsp:sp>
    <dsp:sp modelId="{2B008703-3016-ED44-B126-03E88B2A8836}">
      <dsp:nvSpPr>
        <dsp:cNvPr id="0" name=""/>
        <dsp:cNvSpPr/>
      </dsp:nvSpPr>
      <dsp:spPr>
        <a:xfrm>
          <a:off x="6246969" y="4727286"/>
          <a:ext cx="2108116" cy="856232"/>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rgbClr val="3B6CDB"/>
            </a:solidFill>
          </a:endParaRPr>
        </a:p>
      </dsp:txBody>
      <dsp:txXfrm>
        <a:off x="6272047" y="4752364"/>
        <a:ext cx="2057960" cy="806076"/>
      </dsp:txXfrm>
    </dsp:sp>
    <dsp:sp modelId="{25BB15AC-0649-8F42-993D-AD86C84B099F}">
      <dsp:nvSpPr>
        <dsp:cNvPr id="0" name=""/>
        <dsp:cNvSpPr/>
      </dsp:nvSpPr>
      <dsp:spPr>
        <a:xfrm>
          <a:off x="9036955" y="0"/>
          <a:ext cx="2635145" cy="5877539"/>
        </a:xfrm>
        <a:prstGeom prst="roundRect">
          <a:avLst>
            <a:gd name="adj" fmla="val 10000"/>
          </a:avLst>
        </a:prstGeom>
        <a:solidFill>
          <a:srgbClr val="3761AD"/>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4. Monitor Student Outcomes and Use Data to Guide Response</a:t>
          </a:r>
          <a:endParaRPr lang="en-US" sz="2200" b="1" kern="1200" dirty="0">
            <a:solidFill>
              <a:schemeClr val="bg1"/>
            </a:solidFill>
          </a:endParaRPr>
        </a:p>
      </dsp:txBody>
      <dsp:txXfrm>
        <a:off x="9036955" y="0"/>
        <a:ext cx="2635145" cy="1763261"/>
      </dsp:txXfrm>
    </dsp:sp>
    <dsp:sp modelId="{A416ECD5-4D6A-D14A-A48D-C0DF47B47661}">
      <dsp:nvSpPr>
        <dsp:cNvPr id="0" name=""/>
        <dsp:cNvSpPr/>
      </dsp:nvSpPr>
      <dsp:spPr>
        <a:xfrm>
          <a:off x="9119488" y="1764373"/>
          <a:ext cx="2470079"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Monitor Student Outcomes</a:t>
          </a:r>
          <a:endParaRPr lang="en-US" sz="2000" kern="1200" dirty="0">
            <a:solidFill>
              <a:srgbClr val="061DB2"/>
            </a:solidFill>
          </a:endParaRPr>
        </a:p>
      </dsp:txBody>
      <dsp:txXfrm>
        <a:off x="9139403" y="1784288"/>
        <a:ext cx="2430249" cy="640119"/>
      </dsp:txXfrm>
    </dsp:sp>
    <dsp:sp modelId="{3A809A99-D087-9240-A436-B6AC326A85CB}">
      <dsp:nvSpPr>
        <dsp:cNvPr id="0" name=""/>
        <dsp:cNvSpPr/>
      </dsp:nvSpPr>
      <dsp:spPr>
        <a:xfrm>
          <a:off x="8926595" y="2548930"/>
          <a:ext cx="2855864" cy="679949"/>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If many students make ongoing SEB errors...</a:t>
          </a:r>
          <a:endParaRPr lang="en-US" sz="2000" kern="1200" dirty="0"/>
        </a:p>
      </dsp:txBody>
      <dsp:txXfrm>
        <a:off x="8946510" y="2568845"/>
        <a:ext cx="2816034" cy="640119"/>
      </dsp:txXfrm>
    </dsp:sp>
    <dsp:sp modelId="{7022037A-CB22-7846-A472-F3B23AC2D787}">
      <dsp:nvSpPr>
        <dsp:cNvPr id="0" name=""/>
        <dsp:cNvSpPr/>
      </dsp:nvSpPr>
      <dsp:spPr>
        <a:xfrm>
          <a:off x="9119488" y="3333487"/>
          <a:ext cx="2470079"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Enhance Tier 1</a:t>
          </a:r>
          <a:endParaRPr lang="en-US" sz="2000" kern="1200" dirty="0">
            <a:solidFill>
              <a:srgbClr val="061DB2"/>
            </a:solidFill>
          </a:endParaRPr>
        </a:p>
      </dsp:txBody>
      <dsp:txXfrm>
        <a:off x="9139403" y="3353402"/>
        <a:ext cx="2430249" cy="640119"/>
      </dsp:txXfrm>
    </dsp:sp>
    <dsp:sp modelId="{8D408B81-9463-C646-88B2-4D8F2D120416}">
      <dsp:nvSpPr>
        <dsp:cNvPr id="0" name=""/>
        <dsp:cNvSpPr/>
      </dsp:nvSpPr>
      <dsp:spPr>
        <a:xfrm>
          <a:off x="8926595" y="4118044"/>
          <a:ext cx="2855864" cy="679949"/>
        </a:xfrm>
        <a:prstGeom prst="roundRect">
          <a:avLst>
            <a:gd name="adj" fmla="val 10000"/>
          </a:avLst>
        </a:prstGeom>
        <a:solidFill>
          <a:srgbClr val="3761A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If few students make ongoing SEB errors...</a:t>
          </a:r>
          <a:endParaRPr lang="en-US" sz="2000" kern="1200" dirty="0"/>
        </a:p>
      </dsp:txBody>
      <dsp:txXfrm>
        <a:off x="8946510" y="4137959"/>
        <a:ext cx="2816034" cy="640119"/>
      </dsp:txXfrm>
    </dsp:sp>
    <dsp:sp modelId="{755AB2F4-92C2-0D4C-933A-AC22C06816A4}">
      <dsp:nvSpPr>
        <dsp:cNvPr id="0" name=""/>
        <dsp:cNvSpPr/>
      </dsp:nvSpPr>
      <dsp:spPr>
        <a:xfrm>
          <a:off x="9119488" y="4902600"/>
          <a:ext cx="2470079" cy="6799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061DB2"/>
              </a:solidFill>
            </a:rPr>
            <a:t>Enhance Tier 1 and Consider Tiers 2 and 3</a:t>
          </a:r>
          <a:endParaRPr lang="en-US" sz="2000" kern="1200" dirty="0">
            <a:solidFill>
              <a:srgbClr val="061DB2"/>
            </a:solidFill>
          </a:endParaRPr>
        </a:p>
      </dsp:txBody>
      <dsp:txXfrm>
        <a:off x="9139403" y="4922515"/>
        <a:ext cx="2430249" cy="640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8865-90F4-E246-96C5-8F1A6D42C741}">
      <dsp:nvSpPr>
        <dsp:cNvPr id="0" name=""/>
        <dsp:cNvSpPr/>
      </dsp:nvSpPr>
      <dsp:spPr>
        <a:xfrm>
          <a:off x="3550"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Professional Development</a:t>
          </a:r>
        </a:p>
      </dsp:txBody>
      <dsp:txXfrm>
        <a:off x="3550" y="301145"/>
        <a:ext cx="3461295" cy="1006861"/>
      </dsp:txXfrm>
    </dsp:sp>
    <dsp:sp modelId="{F04EF162-60D7-9349-A63C-98E54005DF7D}">
      <dsp:nvSpPr>
        <dsp:cNvPr id="0" name=""/>
        <dsp:cNvSpPr/>
      </dsp:nvSpPr>
      <dsp:spPr>
        <a:xfrm>
          <a:off x="3550"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What? Select 1 or 2 practices at a time, based on data</a:t>
          </a:r>
        </a:p>
        <a:p>
          <a:pPr marL="228600" lvl="1" indent="-228600" algn="l" defTabSz="1066800">
            <a:lnSpc>
              <a:spcPct val="90000"/>
            </a:lnSpc>
            <a:spcBef>
              <a:spcPct val="0"/>
            </a:spcBef>
            <a:spcAft>
              <a:spcPct val="15000"/>
            </a:spcAft>
            <a:buChar char="•"/>
          </a:pPr>
          <a:r>
            <a:rPr lang="en-US" sz="2400" kern="1200"/>
            <a:t>When? Set time aside at staff, grade level, or PLC meetings to discuss &amp; problem solve</a:t>
          </a:r>
        </a:p>
      </dsp:txBody>
      <dsp:txXfrm>
        <a:off x="3550" y="1308007"/>
        <a:ext cx="3461295" cy="2945385"/>
      </dsp:txXfrm>
    </dsp:sp>
    <dsp:sp modelId="{DB732804-7195-A64E-B5DF-926EBEBD028F}">
      <dsp:nvSpPr>
        <dsp:cNvPr id="0" name=""/>
        <dsp:cNvSpPr/>
      </dsp:nvSpPr>
      <dsp:spPr>
        <a:xfrm>
          <a:off x="3949427"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Coaching</a:t>
          </a:r>
        </a:p>
      </dsp:txBody>
      <dsp:txXfrm>
        <a:off x="3949427" y="301145"/>
        <a:ext cx="3461295" cy="1006861"/>
      </dsp:txXfrm>
    </dsp:sp>
    <dsp:sp modelId="{B49860B8-57AD-7E48-B77F-CE78790CAF35}">
      <dsp:nvSpPr>
        <dsp:cNvPr id="0" name=""/>
        <dsp:cNvSpPr/>
      </dsp:nvSpPr>
      <dsp:spPr>
        <a:xfrm>
          <a:off x="3949427"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Who? Identify staff with dedicated time to support classroom PBIS practices</a:t>
          </a:r>
        </a:p>
        <a:p>
          <a:pPr marL="228600" lvl="1" indent="-228600" algn="l" defTabSz="1066800">
            <a:lnSpc>
              <a:spcPct val="90000"/>
            </a:lnSpc>
            <a:spcBef>
              <a:spcPct val="0"/>
            </a:spcBef>
            <a:spcAft>
              <a:spcPct val="15000"/>
            </a:spcAft>
            <a:buChar char="•"/>
          </a:pPr>
          <a:r>
            <a:rPr lang="en-US" sz="2400" kern="1200"/>
            <a:t>How? Support classroom PBIS along with academic coaching support</a:t>
          </a:r>
        </a:p>
      </dsp:txBody>
      <dsp:txXfrm>
        <a:off x="3949427" y="1308007"/>
        <a:ext cx="3461295" cy="2945385"/>
      </dsp:txXfrm>
    </dsp:sp>
    <dsp:sp modelId="{D8A071FF-482B-444D-905D-CD556FF1A54D}">
      <dsp:nvSpPr>
        <dsp:cNvPr id="0" name=""/>
        <dsp:cNvSpPr/>
      </dsp:nvSpPr>
      <dsp:spPr>
        <a:xfrm>
          <a:off x="7895304" y="301145"/>
          <a:ext cx="3461295" cy="1006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Acknowledgement</a:t>
          </a:r>
        </a:p>
      </dsp:txBody>
      <dsp:txXfrm>
        <a:off x="7895304" y="301145"/>
        <a:ext cx="3461295" cy="1006861"/>
      </dsp:txXfrm>
    </dsp:sp>
    <dsp:sp modelId="{49C8EEA8-2171-6E44-B113-F49DD1E22352}">
      <dsp:nvSpPr>
        <dsp:cNvPr id="0" name=""/>
        <dsp:cNvSpPr/>
      </dsp:nvSpPr>
      <dsp:spPr>
        <a:xfrm>
          <a:off x="7895304" y="1308007"/>
          <a:ext cx="3461295" cy="29453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Implementation and outcome data are shared &amp; reviewed with staff and progress is recognized and celebrated</a:t>
          </a:r>
        </a:p>
      </dsp:txBody>
      <dsp:txXfrm>
        <a:off x="7895304" y="1308007"/>
        <a:ext cx="3461295" cy="2945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6AE76-E235-8C42-85D3-16E2F936BEF8}">
      <dsp:nvSpPr>
        <dsp:cNvPr id="0" name=""/>
        <dsp:cNvSpPr/>
      </dsp:nvSpPr>
      <dsp:spPr>
        <a:xfrm>
          <a:off x="1651" y="1678"/>
          <a:ext cx="10215811" cy="183939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Use data to monitor the </a:t>
          </a:r>
          <a:r>
            <a:rPr lang="en-US" sz="3200" b="1" i="0" kern="1200" dirty="0"/>
            <a:t>implementation</a:t>
          </a:r>
          <a:r>
            <a:rPr lang="en-US" sz="3200" b="0" i="0" kern="1200" dirty="0"/>
            <a:t> &amp; </a:t>
          </a:r>
          <a:r>
            <a:rPr lang="en-US" sz="3200" b="1" i="0" kern="1200" dirty="0"/>
            <a:t>effectiveness</a:t>
          </a:r>
          <a:r>
            <a:rPr lang="en-US" sz="3200" b="0" i="0" kern="1200" dirty="0"/>
            <a:t>          of PBIS practices</a:t>
          </a:r>
          <a:endParaRPr lang="en-US" sz="3200" kern="1200" dirty="0"/>
        </a:p>
      </dsp:txBody>
      <dsp:txXfrm>
        <a:off x="55525" y="55552"/>
        <a:ext cx="10108063" cy="1731651"/>
      </dsp:txXfrm>
    </dsp:sp>
    <dsp:sp modelId="{663F09FA-2D45-0C43-839B-812B271BB9C5}">
      <dsp:nvSpPr>
        <dsp:cNvPr id="0" name=""/>
        <dsp:cNvSpPr/>
      </dsp:nvSpPr>
      <dsp:spPr>
        <a:xfrm>
          <a:off x="1651" y="2107653"/>
          <a:ext cx="2402589" cy="183939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Linked with meaningful outcome goals</a:t>
          </a:r>
          <a:endParaRPr lang="en-US" sz="2400" kern="1200" dirty="0"/>
        </a:p>
      </dsp:txBody>
      <dsp:txXfrm>
        <a:off x="55525" y="2161527"/>
        <a:ext cx="2294841" cy="1731651"/>
      </dsp:txXfrm>
    </dsp:sp>
    <dsp:sp modelId="{3595CE65-EC7F-064B-A07D-DD986DBE86EE}">
      <dsp:nvSpPr>
        <dsp:cNvPr id="0" name=""/>
        <dsp:cNvSpPr/>
      </dsp:nvSpPr>
      <dsp:spPr>
        <a:xfrm>
          <a:off x="2606058" y="2107653"/>
          <a:ext cx="2402589" cy="1839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Communicates purpose</a:t>
          </a:r>
          <a:endParaRPr lang="en-US" sz="2400" kern="1200" dirty="0"/>
        </a:p>
      </dsp:txBody>
      <dsp:txXfrm>
        <a:off x="2659932" y="2161527"/>
        <a:ext cx="2294841" cy="1731651"/>
      </dsp:txXfrm>
    </dsp:sp>
    <dsp:sp modelId="{0A24CCBB-C249-8640-804E-B766E7C88632}">
      <dsp:nvSpPr>
        <dsp:cNvPr id="0" name=""/>
        <dsp:cNvSpPr/>
      </dsp:nvSpPr>
      <dsp:spPr>
        <a:xfrm>
          <a:off x="5210466" y="2107653"/>
          <a:ext cx="2402589" cy="183939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Guides action planning</a:t>
          </a:r>
          <a:endParaRPr lang="en-US" sz="2400" kern="1200"/>
        </a:p>
      </dsp:txBody>
      <dsp:txXfrm>
        <a:off x="5264340" y="2161527"/>
        <a:ext cx="2294841" cy="1731651"/>
      </dsp:txXfrm>
    </dsp:sp>
    <dsp:sp modelId="{E51CB7B1-8B10-6D4D-8240-C9C2A1BEA402}">
      <dsp:nvSpPr>
        <dsp:cNvPr id="0" name=""/>
        <dsp:cNvSpPr/>
      </dsp:nvSpPr>
      <dsp:spPr>
        <a:xfrm>
          <a:off x="7814873" y="2107653"/>
          <a:ext cx="2402589" cy="1839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t>Used to measure and demonstrate progress</a:t>
          </a:r>
          <a:endParaRPr lang="en-US" sz="2400" kern="1200"/>
        </a:p>
      </dsp:txBody>
      <dsp:txXfrm>
        <a:off x="7868747" y="2161527"/>
        <a:ext cx="2294841" cy="1731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86799"/>
          <a:ext cx="8585471" cy="1921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16560" rIns="666328"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Glows &amp; Grows: Use of Data</a:t>
          </a:r>
        </a:p>
        <a:p>
          <a:pPr marL="228600" lvl="1" indent="-228600" algn="l" defTabSz="889000" rtl="0">
            <a:lnSpc>
              <a:spcPct val="90000"/>
            </a:lnSpc>
            <a:spcBef>
              <a:spcPct val="0"/>
            </a:spcBef>
            <a:spcAft>
              <a:spcPct val="15000"/>
            </a:spcAft>
            <a:buChar char="•"/>
          </a:pPr>
          <a:r>
            <a:rPr lang="en-US" sz="2000" b="0" i="0" kern="1200">
              <a:latin typeface="Hind Vadodara" panose="020B0604020202020204" charset="0"/>
              <a:cs typeface="Hind Vadodara" panose="020B0604020202020204" charset="0"/>
            </a:rPr>
            <a:t>Feedback and Input Surveys</a:t>
          </a:r>
          <a:endParaRPr lang="en-US" sz="2000" b="0" i="0" kern="1200" dirty="0">
            <a:latin typeface="Hind Vadodara" panose="020B0604020202020204" charset="0"/>
            <a:cs typeface="Hind Vadodara" panose="020B0604020202020204" charset="0"/>
          </a:endParaRPr>
        </a:p>
        <a:p>
          <a:pPr marL="228600" lvl="1" indent="-228600" algn="l" defTabSz="889000" rtl="0">
            <a:lnSpc>
              <a:spcPct val="90000"/>
            </a:lnSpc>
            <a:spcBef>
              <a:spcPct val="0"/>
            </a:spcBef>
            <a:spcAft>
              <a:spcPct val="15000"/>
            </a:spcAft>
            <a:buChar char="•"/>
          </a:pPr>
          <a:r>
            <a:rPr lang="en-US" sz="2000" b="0" i="0" kern="1200" dirty="0">
              <a:latin typeface="Hind Vadodara" panose="020B0604020202020204" charset="0"/>
              <a:cs typeface="Hind Vadodara" panose="020B0604020202020204" charset="0"/>
            </a:rPr>
            <a:t>Classroom Assessment Options</a:t>
          </a:r>
        </a:p>
      </dsp:txBody>
      <dsp:txXfrm>
        <a:off x="93800" y="480599"/>
        <a:ext cx="8397871" cy="1733900"/>
      </dsp:txXfrm>
    </dsp:sp>
    <dsp:sp modelId="{24EE546A-203E-45A1-AB96-5A4CB77AC5EC}">
      <dsp:nvSpPr>
        <dsp:cNvPr id="0" name=""/>
        <dsp:cNvSpPr/>
      </dsp:nvSpPr>
      <dsp:spPr>
        <a:xfrm>
          <a:off x="429273" y="91599"/>
          <a:ext cx="6009829"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bg1"/>
              </a:solidFill>
              <a:latin typeface="Hind Vadodara"/>
              <a:cs typeface="Hind Vadodara"/>
            </a:rPr>
            <a:t>Presentation Content:</a:t>
          </a:r>
          <a:endParaRPr lang="en-US" sz="2000" b="0" i="0" u="none" strike="noStrike" kern="1200" cap="none" baseline="0" noProof="0" dirty="0">
            <a:solidFill>
              <a:schemeClr val="bg1"/>
            </a:solidFill>
            <a:latin typeface="Hind Vadodara"/>
            <a:cs typeface="Hind Vadodara"/>
          </a:endParaRPr>
        </a:p>
      </dsp:txBody>
      <dsp:txXfrm>
        <a:off x="458094" y="120420"/>
        <a:ext cx="5952187" cy="532758"/>
      </dsp:txXfrm>
    </dsp:sp>
    <dsp:sp modelId="{183C8042-F222-4C5B-948A-CA63CABAB28E}">
      <dsp:nvSpPr>
        <dsp:cNvPr id="0" name=""/>
        <dsp:cNvSpPr/>
      </dsp:nvSpPr>
      <dsp:spPr>
        <a:xfrm>
          <a:off x="0" y="2711499"/>
          <a:ext cx="8585471" cy="2646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16560" rIns="666328"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a:t>
          </a:r>
          <a:r>
            <a:rPr lang="en-US" sz="2000" b="1" i="0" kern="1200" dirty="0">
              <a:solidFill>
                <a:schemeClr val="tx1"/>
              </a:solidFill>
              <a:latin typeface="Hind Vadodara" panose="020B0604020202020204" charset="0"/>
              <a:cs typeface="Hind Vadodara" panose="020B0604020202020204" charset="0"/>
            </a:rPr>
            <a:t>– Add to Action Plan and upload to Canvas</a:t>
          </a:r>
        </a:p>
        <a:p>
          <a:pPr marL="228600" lvl="1" indent="-228600" algn="l" defTabSz="889000" rtl="0">
            <a:lnSpc>
              <a:spcPct val="90000"/>
            </a:lnSpc>
            <a:spcBef>
              <a:spcPct val="0"/>
            </a:spcBef>
            <a:spcAft>
              <a:spcPct val="15000"/>
            </a:spcAft>
            <a:buChar char="•"/>
          </a:pPr>
          <a:r>
            <a:rPr lang="en-US" sz="2000" b="0" i="0" kern="1200" dirty="0">
              <a:solidFill>
                <a:schemeClr val="tx1"/>
              </a:solidFill>
              <a:latin typeface="Hind Vadodara" panose="020B0604020202020204" charset="0"/>
              <a:cs typeface="Hind Vadodara" panose="020B0604020202020204" charset="0"/>
            </a:rPr>
            <a:t>Complete the </a:t>
          </a:r>
          <a:r>
            <a:rPr lang="en-US" sz="2000" b="1" i="0" kern="1200" dirty="0">
              <a:solidFill>
                <a:schemeClr val="tx1"/>
              </a:solidFill>
              <a:latin typeface="Hind Vadodara" panose="020B0604020202020204" charset="0"/>
              <a:cs typeface="Hind Vadodara" panose="020B0604020202020204" charset="0"/>
            </a:rPr>
            <a:t>Classroom Assessment Plan </a:t>
          </a:r>
          <a:r>
            <a:rPr lang="en-US" sz="2000" b="0" i="0" kern="1200" dirty="0">
              <a:solidFill>
                <a:schemeClr val="tx1"/>
              </a:solidFill>
              <a:latin typeface="Hind Vadodara" panose="020B0604020202020204" charset="0"/>
              <a:cs typeface="Hind Vadodara" panose="020B0604020202020204" charset="0"/>
            </a:rPr>
            <a:t>document  - </a:t>
          </a:r>
          <a:r>
            <a:rPr lang="en-US" sz="2000" b="1" i="0" kern="1200" dirty="0">
              <a:solidFill>
                <a:schemeClr val="tx1"/>
              </a:solidFill>
              <a:latin typeface="Hind Vadodara" panose="020B0604020202020204" charset="0"/>
              <a:cs typeface="Hind Vadodara" panose="020B0604020202020204" charset="0"/>
            </a:rPr>
            <a:t>upload to Canvas</a:t>
          </a:r>
        </a:p>
      </dsp:txBody>
      <dsp:txXfrm>
        <a:off x="129167" y="2840666"/>
        <a:ext cx="8327137" cy="2387666"/>
      </dsp:txXfrm>
    </dsp:sp>
    <dsp:sp modelId="{3EE32B02-DB9E-4A32-B892-2B06787A9E31}">
      <dsp:nvSpPr>
        <dsp:cNvPr id="0" name=""/>
        <dsp:cNvSpPr/>
      </dsp:nvSpPr>
      <dsp:spPr>
        <a:xfrm>
          <a:off x="429273" y="2416299"/>
          <a:ext cx="6009829" cy="5904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89000">
            <a:lnSpc>
              <a:spcPct val="90000"/>
            </a:lnSpc>
            <a:spcBef>
              <a:spcPct val="0"/>
            </a:spcBef>
            <a:spcAft>
              <a:spcPct val="35000"/>
            </a:spcAft>
            <a:buNone/>
          </a:pPr>
          <a:r>
            <a:rPr lang="en-US" sz="2000" b="0" i="0" kern="1200">
              <a:latin typeface="Hind Vadodara"/>
              <a:cs typeface="Hind Vadodara"/>
            </a:rPr>
            <a:t>Coaches’</a:t>
          </a:r>
          <a:r>
            <a:rPr lang="en-US" sz="2000" kern="1200">
              <a:latin typeface="Hind Vadodara"/>
              <a:cs typeface="Hind Vadodara"/>
            </a:rPr>
            <a:t> T</a:t>
          </a:r>
          <a:r>
            <a:rPr lang="en-US" sz="2000" b="0" i="0" kern="1200">
              <a:latin typeface="Hind Vadodara"/>
              <a:cs typeface="Hind Vadodara"/>
            </a:rPr>
            <a:t>asks:</a:t>
          </a:r>
          <a:endParaRPr lang="en-US" sz="2000" kern="1200">
            <a:latin typeface="Hind Vadodara"/>
            <a:cs typeface="Hind Vadodara"/>
          </a:endParaRPr>
        </a:p>
      </dsp:txBody>
      <dsp:txXfrm>
        <a:off x="458094" y="2445120"/>
        <a:ext cx="5952187"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bisapps.org/resource/feedback-input-surveys-fis-manu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bisapps.org/resource/feedback-input-surveys-fis-manua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pbis.org/wp-content/uploads/2020/06/CMOT-5.1.20.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nepbis.org/wp-content/uploads/2020/06/CMOT-5.1.20.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nepbis.org/wp-content/uploads/2020/06/CMOT-5.1.20.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pbisapps.org/resource/feedback-input-surveys-fis-manual"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sebacademy.edc.org/classroom-assessmet-planning-template" TargetMode="External"/><Relationship Id="rId5" Type="http://schemas.openxmlformats.org/officeDocument/2006/relationships/hyperlink" Target="https://sebacademy.edc.org/classroom-management-observation-tool-cmot" TargetMode="External"/><Relationship Id="rId4" Type="http://schemas.openxmlformats.org/officeDocument/2006/relationships/hyperlink" Target="https://www.pbisapps.org/articles/announcing-the-feedback-and-input-survey"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bisapps.org/resource/feedback-input-surveys-fis-manua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ebacademy.edc.org/classroom-assessmet-planning-template" TargetMode="External"/><Relationship Id="rId5" Type="http://schemas.openxmlformats.org/officeDocument/2006/relationships/hyperlink" Target="https://sebacademy.edc.org/classroom-management-observation-tool-cmot" TargetMode="External"/><Relationship Id="rId4" Type="http://schemas.openxmlformats.org/officeDocument/2006/relationships/hyperlink" Target="https://www.pbisapps.org/articles/announcing-the-feedback-and-input-surve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23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12</a:t>
            </a:fld>
            <a:endParaRPr lang="en-US"/>
          </a:p>
        </p:txBody>
      </p:sp>
    </p:spTree>
    <p:extLst>
      <p:ext uri="{BB962C8B-B14F-4D97-AF65-F5344CB8AC3E}">
        <p14:creationId xmlns:p14="http://schemas.microsoft.com/office/powerpoint/2010/main" val="365712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13</a:t>
            </a:fld>
            <a:endParaRPr lang="en-US"/>
          </a:p>
        </p:txBody>
      </p:sp>
    </p:spTree>
    <p:extLst>
      <p:ext uri="{BB962C8B-B14F-4D97-AF65-F5344CB8AC3E}">
        <p14:creationId xmlns:p14="http://schemas.microsoft.com/office/powerpoint/2010/main" val="158744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rgbClr val="00ACC2"/>
                </a:solidFill>
                <a:hlinkClick r:id="rId3"/>
              </a:rPr>
              <a:t>Feedback &amp; Input Survey Manual</a:t>
            </a:r>
            <a:r>
              <a:rPr lang="en-US" sz="1200" dirty="0">
                <a:solidFill>
                  <a:srgbClr val="00ACC2"/>
                </a:solidFill>
              </a:rPr>
              <a:t>  https://www.pbisapps.org/resource/feedback-input-surveys-fis-manual</a:t>
            </a:r>
            <a:endParaRPr kumimoji="0" lang="en-US" sz="1200" i="0" u="none" strike="noStrike" kern="1200" cap="none" spc="0" normalizeH="0" baseline="0" noProof="0" dirty="0">
              <a:ln>
                <a:noFill/>
              </a:ln>
              <a:solidFill>
                <a:srgbClr val="00ACC2"/>
              </a:solidFill>
              <a:effectLst/>
              <a:uLnTx/>
              <a:uFillTx/>
              <a:latin typeface="Hind Vadodara"/>
              <a:cs typeface="Hind Vadodara"/>
              <a:sym typeface="Hind Vadodar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76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338CD-82E9-584F-8560-302D1EBAF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80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Climate Survey Manual -  https://sebacademy.edc.org/pbis-climate-survey-manual</a:t>
            </a: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ACC2"/>
                </a:solidFill>
                <a:hlinkClick r:id="rId3"/>
              </a:rPr>
              <a:t>Feedback &amp; Input Survey Manual</a:t>
            </a:r>
            <a:r>
              <a:rPr lang="en-US" sz="1600" dirty="0">
                <a:solidFill>
                  <a:srgbClr val="00ACC2"/>
                </a:solidFill>
              </a:rPr>
              <a:t>     </a:t>
            </a:r>
            <a:r>
              <a:rPr kumimoji="0" lang="en-US" sz="1600" i="0" u="none" strike="noStrike" kern="1200" cap="none" spc="0" normalizeH="0" baseline="0" noProof="0" dirty="0">
                <a:ln>
                  <a:noFill/>
                </a:ln>
                <a:solidFill>
                  <a:srgbClr val="00ACC2"/>
                </a:solidFill>
                <a:effectLst/>
                <a:uLnTx/>
                <a:uFillTx/>
                <a:latin typeface="Hind Vadodara"/>
                <a:cs typeface="Hind Vadodara"/>
                <a:sym typeface="Hind Vadodara"/>
              </a:rPr>
              <a:t>https://sebacademy.edc.org/pbis-feedback-input-survey-manual</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7798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r>
              <a:rPr lang="en-US" sz="1100" dirty="0">
                <a:solidFill>
                  <a:schemeClr val="accent3"/>
                </a:solidFill>
                <a:latin typeface="+mn-lt"/>
                <a:ea typeface="ＭＳ Ｐゴシック"/>
                <a:cs typeface="Calibri"/>
              </a:rPr>
              <a:t>https://www.pbis.org/resource/supporting-and-responding-to-behavior-evidence-based-classroom-strategies-for-teachers</a:t>
            </a:r>
          </a:p>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1863471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pPr>
            <a:endParaRPr lang="en-US" sz="1100" dirty="0">
              <a:solidFill>
                <a:schemeClr val="accent3"/>
              </a:solidFill>
              <a:latin typeface="Calibri"/>
              <a:ea typeface="ＭＳ Ｐゴシック"/>
              <a:cs typeface="Calibri"/>
            </a:endParaRPr>
          </a:p>
        </p:txBody>
      </p:sp>
    </p:spTree>
    <p:extLst>
      <p:ext uri="{BB962C8B-B14F-4D97-AF65-F5344CB8AC3E}">
        <p14:creationId xmlns:p14="http://schemas.microsoft.com/office/powerpoint/2010/main" val="4101568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should be very brief (5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18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Incorporate familiar resources, such as the Supporting and Responding to behavior document, which can be found on PBIS.org and provides useful tools for organizing class-wide supports.</a:t>
            </a:r>
          </a:p>
          <a:p>
            <a:r>
              <a:rPr lang="en-US" dirty="0">
                <a:cs typeface="Calibri"/>
              </a:rPr>
              <a:t>Please add this document to the chat: </a:t>
            </a:r>
            <a:r>
              <a:rPr lang="en-US" dirty="0">
                <a:hlinkClick r:id="rId3"/>
              </a:rPr>
              <a:t>https://www.pbis.org/resource/supporting-and-responding-to-behavior-evidence-based-classroom-strategies-for-teachers</a:t>
            </a: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9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https://www.pbis.org/resource/supporting-and-responding-to-behavior-evidence-based-classroom-strategies-for-teachers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539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Classroom Management Observation Tool (CMOT) mentioned in </a:t>
            </a:r>
          </a:p>
          <a:p>
            <a:r>
              <a:rPr lang="en-US" dirty="0">
                <a:hlinkClick r:id="rId3"/>
              </a:rPr>
              <a:t>https://nepbis.org/wp-content/uploads/2020/06/CMOT-5.1.20.pdf</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189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Classroom Management Observation Tool (CMOT) mentioned in </a:t>
            </a:r>
          </a:p>
          <a:p>
            <a:r>
              <a:rPr lang="en-US" dirty="0">
                <a:hlinkClick r:id="rId3"/>
              </a:rPr>
              <a:t>https://nepbis.org/wp-content/uploads/2020/06/CMOT-5.1.20.pdf</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00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Classroom Management Observation Tool (CMOT) mentioned in </a:t>
            </a:r>
          </a:p>
          <a:p>
            <a:r>
              <a:rPr lang="en-US" dirty="0">
                <a:hlinkClick r:id="rId3"/>
              </a:rPr>
              <a:t>https://nepbis.org/wp-content/uploads/2020/06/CMOT-5.1.20.pdf</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891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4509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of question and how to complete survey. </a:t>
            </a:r>
          </a:p>
        </p:txBody>
      </p:sp>
    </p:spTree>
    <p:extLst>
      <p:ext uri="{BB962C8B-B14F-4D97-AF65-F5344CB8AC3E}">
        <p14:creationId xmlns:p14="http://schemas.microsoft.com/office/powerpoint/2010/main" val="3492802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Quick mention of What is fully in place, partial not and priority for improvement</a:t>
            </a:r>
          </a:p>
        </p:txBody>
      </p:sp>
    </p:spTree>
    <p:extLst>
      <p:ext uri="{BB962C8B-B14F-4D97-AF65-F5344CB8AC3E}">
        <p14:creationId xmlns:p14="http://schemas.microsoft.com/office/powerpoint/2010/main" val="1349631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of item graph as a quick action plan and tool for staff buy-in.  </a:t>
            </a:r>
          </a:p>
          <a:p>
            <a:endParaRPr lang="en-US" dirty="0"/>
          </a:p>
          <a:p>
            <a:endParaRPr lang="en-US" dirty="0"/>
          </a:p>
          <a:p>
            <a:r>
              <a:rPr lang="en-US" dirty="0"/>
              <a:t>Red – less than 50% in place</a:t>
            </a:r>
          </a:p>
          <a:p>
            <a:r>
              <a:rPr lang="en-US" dirty="0"/>
              <a:t>Yellow – 50-79% in place</a:t>
            </a:r>
          </a:p>
          <a:p>
            <a:r>
              <a:rPr lang="en-US" dirty="0"/>
              <a:t>White – 80% in place or higher</a:t>
            </a:r>
          </a:p>
          <a:p>
            <a:endParaRPr lang="en-US" dirty="0"/>
          </a:p>
          <a:p>
            <a:r>
              <a:rPr lang="en-US" dirty="0"/>
              <a:t>If you want to take the SAS ask your training</a:t>
            </a:r>
          </a:p>
          <a:p>
            <a:r>
              <a:rPr lang="en-US" dirty="0"/>
              <a:t>Date Ranges for survey period</a:t>
            </a:r>
          </a:p>
          <a:p>
            <a:r>
              <a:rPr lang="en-US" dirty="0"/>
              <a:t>Recommend giving staff time to complete it during a staff meeting or PD.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91684D-2148-5644-8FF4-297CFFED6549}"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128"/>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Arial"/>
              <a:sym typeface="Arial"/>
            </a:endParaRPr>
          </a:p>
        </p:txBody>
      </p:sp>
    </p:spTree>
    <p:extLst>
      <p:ext uri="{BB962C8B-B14F-4D97-AF65-F5344CB8AC3E}">
        <p14:creationId xmlns:p14="http://schemas.microsoft.com/office/powerpoint/2010/main" val="1060554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195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3F021-1FB2-3342-92A3-26FA49840AA2}" type="slidenum">
              <a:rPr lang="en-US" smtClean="0"/>
              <a:t>38</a:t>
            </a:fld>
            <a:endParaRPr lang="en-US"/>
          </a:p>
        </p:txBody>
      </p:sp>
    </p:spTree>
    <p:extLst>
      <p:ext uri="{BB962C8B-B14F-4D97-AF65-F5344CB8AC3E}">
        <p14:creationId xmlns:p14="http://schemas.microsoft.com/office/powerpoint/2010/main" val="582064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TRAINERS: The Integrated TFI Companion Guide combines guidance from the Cultural Responsiveness Field Guide, the Interconnected Systems of Support Action Planning Field Guide, the Returning to School During and After Crisis Guide, and the Teaching Social Emotional Competencies within the PBIS Framework Brief. You may want to model pulling this tool up on the </a:t>
            </a:r>
            <a:r>
              <a:rPr lang="en-US" dirty="0" err="1"/>
              <a:t>pbis.org</a:t>
            </a:r>
            <a:r>
              <a:rPr lang="en-US" dirty="0"/>
              <a:t> website using the search feature.</a:t>
            </a:r>
          </a:p>
          <a:p>
            <a:endParaRPr lang="en-US" dirty="0"/>
          </a:p>
          <a:p>
            <a:r>
              <a:rPr lang="en-US" dirty="0"/>
              <a:t>Integrated TFI Companion Guide: https://</a:t>
            </a:r>
            <a:r>
              <a:rPr lang="en-US" dirty="0" err="1"/>
              <a:t>www.pbis.org</a:t>
            </a:r>
            <a:r>
              <a:rPr lang="en-US" dirty="0"/>
              <a:t>/resource/integrated-tiered-fidelity-inventory-companion-guide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532E49-F89D-E342-BAEF-9A4CFB470C31}" type="slidenum">
              <a:rPr kumimoji="0" lang="en-US" sz="1200" b="0" i="0" u="none" strike="noStrike" kern="1200" cap="none" spc="0" normalizeH="0" baseline="0" noProof="0" smtClean="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Tree>
    <p:extLst>
      <p:ext uri="{BB962C8B-B14F-4D97-AF65-F5344CB8AC3E}">
        <p14:creationId xmlns:p14="http://schemas.microsoft.com/office/powerpoint/2010/main" val="3314724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1286682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100" dirty="0">
                <a:solidFill>
                  <a:srgbClr val="00ACC2"/>
                </a:solidFill>
                <a:hlinkClick r:id="rId3"/>
              </a:rPr>
              <a:t>Feedback &amp; Input Survey Manual</a:t>
            </a:r>
            <a:r>
              <a:rPr lang="en-US" sz="1100" dirty="0">
                <a:solidFill>
                  <a:srgbClr val="00ACC2"/>
                </a:solidFill>
              </a:rPr>
              <a:t>     </a:t>
            </a:r>
            <a:r>
              <a:rPr kumimoji="0" lang="en-US" sz="1100" i="0" u="none" strike="noStrike" kern="1200" cap="none" spc="0" normalizeH="0" baseline="0" noProof="0" dirty="0">
                <a:ln>
                  <a:noFill/>
                </a:ln>
                <a:solidFill>
                  <a:srgbClr val="00ACC2"/>
                </a:solidFill>
                <a:effectLst/>
                <a:uLnTx/>
                <a:uFillTx/>
                <a:latin typeface="Hind Vadodara"/>
                <a:cs typeface="Hind Vadodara"/>
                <a:sym typeface="Hind Vadodara"/>
              </a:rPr>
              <a:t>https://sebacademy.edc.org/pbis-feedback-input-survey-manual</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hlinkClick r:id="rId4"/>
              </a:rPr>
              <a:t>Overview of the Feedback and Input Survey</a:t>
            </a:r>
            <a:r>
              <a:rPr lang="en-US" sz="1200" dirty="0">
                <a:solidFill>
                  <a:schemeClr val="bg1"/>
                </a:solidFill>
              </a:rPr>
              <a:t>    https://sebacademy.edc.org/overview-feedback-and-input-surveys </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rPr>
              <a:t>Climate Survey Manual -  https://sebacademy.edc.org/pbis-climate-survey-manual</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Cmot</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2800" dirty="0">
                <a:hlinkClick r:id="rId5"/>
              </a:rPr>
              <a:t>https://sebacademy.edc.org/classroom-management-observation-tool-cmot</a:t>
            </a:r>
            <a:endParaRPr lang="en-US" sz="2800" dirty="0"/>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Supporting and responding to SEB Needs  https://sebacademy.edc.org/supporting-and-responding-students-social-emotional-and-behavioral-needs-classrooms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Supportive Environments create Classroom Community - https://sebacademy.edc.org/supportive-environments-create-classroom-community</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Classroom Support Systems Brief - https://sebacademy.edc.org/classroom-support-systems-brief </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800" dirty="0">
                <a:solidFill>
                  <a:srgbClr val="FFFFFF"/>
                </a:solidFill>
                <a:hlinkClick r:id="rId6"/>
              </a:rPr>
              <a:t>Classroom Assessment Plan </a:t>
            </a:r>
            <a:r>
              <a:rPr lang="en-US" sz="1800" dirty="0">
                <a:solidFill>
                  <a:srgbClr val="FFFFFF"/>
                </a:solidFill>
              </a:rPr>
              <a:t>(Template for upload)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https://sebacademy.edc.org/classroom-assessmet-planning-template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4042016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3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read directions and how to upload </a:t>
            </a:r>
            <a:r>
              <a:rPr lang="en-US"/>
              <a:t>into canvas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02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100" dirty="0">
                <a:solidFill>
                  <a:srgbClr val="00ACC2"/>
                </a:solidFill>
                <a:hlinkClick r:id="rId3"/>
              </a:rPr>
              <a:t>Feedback &amp; Input Survey Manual</a:t>
            </a:r>
            <a:r>
              <a:rPr lang="en-US" sz="1100" dirty="0">
                <a:solidFill>
                  <a:srgbClr val="00ACC2"/>
                </a:solidFill>
              </a:rPr>
              <a:t>     </a:t>
            </a:r>
            <a:r>
              <a:rPr kumimoji="0" lang="en-US" sz="1100" i="0" u="none" strike="noStrike" kern="1200" cap="none" spc="0" normalizeH="0" baseline="0" noProof="0" dirty="0">
                <a:ln>
                  <a:noFill/>
                </a:ln>
                <a:solidFill>
                  <a:srgbClr val="00ACC2"/>
                </a:solidFill>
                <a:effectLst/>
                <a:uLnTx/>
                <a:uFillTx/>
                <a:latin typeface="Hind Vadodara"/>
                <a:cs typeface="Hind Vadodara"/>
                <a:sym typeface="Hind Vadodara"/>
              </a:rPr>
              <a:t>https://sebacademy.edc.org/pbis-feedback-input-survey-manual</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hlinkClick r:id="rId4"/>
              </a:rPr>
              <a:t>Overview of the Feedback and Input Survey</a:t>
            </a:r>
            <a:r>
              <a:rPr lang="en-US" sz="1200" dirty="0">
                <a:solidFill>
                  <a:schemeClr val="bg1"/>
                </a:solidFill>
              </a:rPr>
              <a:t>    https://sebacademy.edc.org/overview-feedback-and-input-surveys </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rPr>
              <a:t>Climate Survey Manual -  https://sebacademy.edc.org/pbis-climate-survey-manual</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Cmot</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2800" dirty="0">
                <a:hlinkClick r:id="rId5"/>
              </a:rPr>
              <a:t>https://sebacademy.edc.org/classroom-management-observation-tool-cmot</a:t>
            </a:r>
            <a:endParaRPr lang="en-US" sz="2800" dirty="0"/>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Supporting and responding to SEB Needs  https://sebacademy.edc.org/supporting-and-responding-students-social-emotional-and-behavioral-needs-classrooms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Supportive Environments create Classroom Community - https://sebacademy.edc.org/supportive-environments-create-classroom-community</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Classroom Support Systems Brief - https://sebacademy.edc.org/classroom-support-systems-brief </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800" dirty="0">
                <a:solidFill>
                  <a:srgbClr val="FFFFFF"/>
                </a:solidFill>
                <a:hlinkClick r:id="rId6"/>
              </a:rPr>
              <a:t>Classroom Assessment Plan </a:t>
            </a:r>
            <a:r>
              <a:rPr lang="en-US" sz="1800" dirty="0">
                <a:solidFill>
                  <a:srgbClr val="FFFFFF"/>
                </a:solidFill>
              </a:rPr>
              <a:t>(Template for upload)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https://sebacademy.edc.org/classroom-assessmet-planning-template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18268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1292497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dirty="0"/>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9811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922275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dirty="0"/>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468787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4591698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3465895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91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59295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237636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7534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994D5A-E2AC-4582-8E43-7EA027664A3B}" type="datetimeFigureOut">
              <a:rPr kumimoji="0" lang="en-US" sz="1800" b="0" i="0" u="none" strike="noStrike" kern="1200" cap="none" spc="0" normalizeH="0" baseline="0" noProof="0" smtClean="0">
                <a:ln>
                  <a:noFill/>
                </a:ln>
                <a:solidFill>
                  <a:srgbClr val="0D0F4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11/10/2022</a:t>
            </a:fld>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51B58DF-A9EF-4488-93EF-74A3A9C9747E}" type="slidenum">
              <a:rPr kumimoji="0" lang="en-US" sz="1800" b="0" i="0" u="none" strike="noStrike" kern="1200" cap="none" spc="0" normalizeH="0" baseline="0" noProof="0" smtClean="0">
                <a:ln>
                  <a:noFill/>
                </a:ln>
                <a:solidFill>
                  <a:srgbClr val="0D0F4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807438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41094104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506968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66657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theme" Target="../theme/theme4.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5.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theme" Target="../theme/theme6.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70" r:id="rId2"/>
    <p:sldLayoutId id="2147483671" r:id="rId3"/>
    <p:sldLayoutId id="2147483673" r:id="rId4"/>
    <p:sldLayoutId id="2147483755" r:id="rId5"/>
    <p:sldLayoutId id="2147483775" r:id="rId6"/>
    <p:sldLayoutId id="2147483776" r:id="rId7"/>
    <p:sldLayoutId id="2147483777" r:id="rId8"/>
    <p:sldLayoutId id="2147483778" r:id="rId9"/>
    <p:sldLayoutId id="21474837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 id="2147483771" r:id="rId14"/>
    <p:sldLayoutId id="2147483773" r:id="rId15"/>
    <p:sldLayoutId id="21474837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dirty="0"/>
          </a:p>
        </p:txBody>
      </p:sp>
    </p:spTree>
    <p:extLst>
      <p:ext uri="{BB962C8B-B14F-4D97-AF65-F5344CB8AC3E}">
        <p14:creationId xmlns:p14="http://schemas.microsoft.com/office/powerpoint/2010/main" val="4250201846"/>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FFD_7CD62A90.xml"/><Relationship Id="rId2" Type="http://schemas.openxmlformats.org/officeDocument/2006/relationships/notesSlide" Target="../notesSlides/notesSlide12.xml"/><Relationship Id="rId1" Type="http://schemas.openxmlformats.org/officeDocument/2006/relationships/slideLayout" Target="../slideLayouts/slideLayout93.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FF2_385AC7CB.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FF6_2B804340.xml"/><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BB_22DC91B.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FCA_6086E057.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FC4_1C784251.xml"/><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1275_AE702E40.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276_46309B5C.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D06_91B7D70D.xml"/><Relationship Id="rId1" Type="http://schemas.openxmlformats.org/officeDocument/2006/relationships/slideLayout" Target="../slideLayouts/slideLayout10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0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FDE_FAB818BE.xml"/><Relationship Id="rId2" Type="http://schemas.openxmlformats.org/officeDocument/2006/relationships/notesSlide" Target="../notesSlides/notesSlide4.xml"/><Relationship Id="rId1" Type="http://schemas.openxmlformats.org/officeDocument/2006/relationships/slideLayout" Target="../slideLayouts/slideLayout89.xml"/><Relationship Id="rId5" Type="http://schemas.openxmlformats.org/officeDocument/2006/relationships/hyperlink" Target="mailto:sebacademy@edc.org" TargetMode="Externa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www.pbisapps.org/resource/self-assessment-survey" TargetMode="External"/><Relationship Id="rId13" Type="http://schemas.openxmlformats.org/officeDocument/2006/relationships/image" Target="../media/image14.png"/><Relationship Id="rId3" Type="http://schemas.openxmlformats.org/officeDocument/2006/relationships/hyperlink" Target="https://sebacademy.edc.org/pbis-feedback-input-survey-manual" TargetMode="External"/><Relationship Id="rId7" Type="http://schemas.openxmlformats.org/officeDocument/2006/relationships/hyperlink" Target="https://sebacademy.edc.org/supporting-and-responding-students-social-emotional-and-behavioral-needs-classrooms" TargetMode="External"/><Relationship Id="rId12" Type="http://schemas.openxmlformats.org/officeDocument/2006/relationships/hyperlink" Target="https://sebacademy.edc.org/classroom-assessmet-planning-template" TargetMode="External"/><Relationship Id="rId2" Type="http://schemas.openxmlformats.org/officeDocument/2006/relationships/notesSlide" Target="../notesSlides/notesSlide34.xml"/><Relationship Id="rId1" Type="http://schemas.openxmlformats.org/officeDocument/2006/relationships/slideLayout" Target="../slideLayouts/slideLayout94.xml"/><Relationship Id="rId6" Type="http://schemas.openxmlformats.org/officeDocument/2006/relationships/hyperlink" Target="https://sebacademy.edc.org/classroom-management-observation-tool-cmot" TargetMode="External"/><Relationship Id="rId11" Type="http://schemas.openxmlformats.org/officeDocument/2006/relationships/hyperlink" Target="https://sebacademy.edc.org/classroom-support-systems-brief" TargetMode="External"/><Relationship Id="rId5" Type="http://schemas.openxmlformats.org/officeDocument/2006/relationships/hyperlink" Target="https://sebacademy.edc.org/pbis-climate-survey-manual" TargetMode="External"/><Relationship Id="rId10" Type="http://schemas.openxmlformats.org/officeDocument/2006/relationships/hyperlink" Target="https://sebacademy.edc.org/supportive-environments-create-classroom-community" TargetMode="External"/><Relationship Id="rId4" Type="http://schemas.openxmlformats.org/officeDocument/2006/relationships/hyperlink" Target="https://sebacademy.edc.org/overview-feedback-and-input-surveys" TargetMode="External"/><Relationship Id="rId9" Type="http://schemas.openxmlformats.org/officeDocument/2006/relationships/hyperlink" Target="https://www.pbisapps.org/articles/supportive-environments-create-classroom-communit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FF1_823276AA.xml"/><Relationship Id="rId2" Type="http://schemas.openxmlformats.org/officeDocument/2006/relationships/notesSlide" Target="../notesSlides/notesSlide5.xml"/><Relationship Id="rId1" Type="http://schemas.openxmlformats.org/officeDocument/2006/relationships/slideLayout" Target="../slideLayouts/slideLayout8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C8A_A069D99B.xm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9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hyperlink" Target="https://www.pbisapps.org/resource/self-assessment-survey" TargetMode="External"/><Relationship Id="rId13" Type="http://schemas.openxmlformats.org/officeDocument/2006/relationships/image" Target="../media/image14.png"/><Relationship Id="rId3" Type="http://schemas.openxmlformats.org/officeDocument/2006/relationships/hyperlink" Target="https://sebacademy.edc.org/pbis-feedback-input-survey-manual" TargetMode="External"/><Relationship Id="rId7" Type="http://schemas.openxmlformats.org/officeDocument/2006/relationships/hyperlink" Target="https://sebacademy.edc.org/supporting-and-responding-students-social-emotional-and-behavioral-needs-classrooms" TargetMode="External"/><Relationship Id="rId12" Type="http://schemas.openxmlformats.org/officeDocument/2006/relationships/hyperlink" Target="https://sebacademy.edc.org/classroom-assessmet-planning-template" TargetMode="External"/><Relationship Id="rId2" Type="http://schemas.openxmlformats.org/officeDocument/2006/relationships/notesSlide" Target="../notesSlides/notesSlide7.xml"/><Relationship Id="rId1" Type="http://schemas.openxmlformats.org/officeDocument/2006/relationships/slideLayout" Target="../slideLayouts/slideLayout94.xml"/><Relationship Id="rId6" Type="http://schemas.openxmlformats.org/officeDocument/2006/relationships/hyperlink" Target="https://sebacademy.edc.org/classroom-management-observation-tool-cmot" TargetMode="External"/><Relationship Id="rId11" Type="http://schemas.openxmlformats.org/officeDocument/2006/relationships/hyperlink" Target="https://sebacademy.edc.org/classroom-support-systems-brief" TargetMode="External"/><Relationship Id="rId5" Type="http://schemas.openxmlformats.org/officeDocument/2006/relationships/hyperlink" Target="https://sebacademy.edc.org/pbis-climate-survey-manual" TargetMode="External"/><Relationship Id="rId10" Type="http://schemas.openxmlformats.org/officeDocument/2006/relationships/hyperlink" Target="https://sebacademy.edc.org/supportive-environments-create-classroom-community" TargetMode="External"/><Relationship Id="rId4" Type="http://schemas.openxmlformats.org/officeDocument/2006/relationships/hyperlink" Target="https://sebacademy.edc.org/overview-feedback-and-input-surveys" TargetMode="External"/><Relationship Id="rId9" Type="http://schemas.openxmlformats.org/officeDocument/2006/relationships/hyperlink" Target="https://www.pbisapps.org/articles/supportive-environments-create-classroom-commun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5CEF39"/>
                </a:solidFill>
                <a:latin typeface="Arial" panose="020B0604020202020204" pitchFamily="34" charset="0"/>
                <a:cs typeface="Arial" panose="020B0604020202020204" pitchFamily="34" charset="0"/>
              </a:rPr>
              <a:t>Year 2:  November 2022</a:t>
            </a:r>
            <a:endParaRPr lang="en-US" sz="4267" dirty="0">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866322" y="4153928"/>
            <a:ext cx="604249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Christine Downs</a:t>
            </a:r>
          </a:p>
          <a:p>
            <a:pPr marL="0" indent="0"/>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panose="020B0604020202020204" pitchFamily="34" charset="0"/>
                <a:cs typeface="Arial" panose="020B0604020202020204" pitchFamily="34" charset="0"/>
              </a:rPr>
              <a:t>PBIS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Resource Spotlight:</a:t>
            </a:r>
            <a:br>
              <a:rPr lang="en-US" sz="7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PBIS Assessment: Feedback and Input Surveys</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9CDB15-F60F-3A4F-BB3E-7CC6FD7D3308}"/>
              </a:ext>
            </a:extLst>
          </p:cNvPr>
          <p:cNvGraphicFramePr/>
          <p:nvPr>
            <p:extLst>
              <p:ext uri="{D42A27DB-BD31-4B8C-83A1-F6EECF244321}">
                <p14:modId xmlns:p14="http://schemas.microsoft.com/office/powerpoint/2010/main" val="3850322076"/>
              </p:ext>
            </p:extLst>
          </p:nvPr>
        </p:nvGraphicFramePr>
        <p:xfrm>
          <a:off x="1741424" y="2007371"/>
          <a:ext cx="8992837" cy="3061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8A2BA0-C9F9-3141-8165-F32448DDD195}"/>
              </a:ext>
            </a:extLst>
          </p:cNvPr>
          <p:cNvSpPr>
            <a:spLocks noGrp="1"/>
          </p:cNvSpPr>
          <p:nvPr>
            <p:ph type="title"/>
          </p:nvPr>
        </p:nvSpPr>
        <p:spPr>
          <a:xfrm>
            <a:off x="451777" y="331010"/>
            <a:ext cx="11630893" cy="845600"/>
          </a:xfrm>
        </p:spPr>
        <p:txBody>
          <a:bodyPr/>
          <a:lstStyle/>
          <a:p>
            <a:r>
              <a:rPr lang="en-US" dirty="0"/>
              <a:t>MONITORING &amp; EVALUATING PBIS PRACTICES</a:t>
            </a:r>
          </a:p>
        </p:txBody>
      </p:sp>
      <p:sp>
        <p:nvSpPr>
          <p:cNvPr id="3" name="TextBox 2">
            <a:extLst>
              <a:ext uri="{FF2B5EF4-FFF2-40B4-BE49-F238E27FC236}">
                <a16:creationId xmlns:a16="http://schemas.microsoft.com/office/drawing/2014/main" id="{758768DF-941E-0CC5-5B77-97F806480EF8}"/>
              </a:ext>
            </a:extLst>
          </p:cNvPr>
          <p:cNvSpPr txBox="1"/>
          <p:nvPr/>
        </p:nvSpPr>
        <p:spPr>
          <a:xfrm>
            <a:off x="1811814" y="5513984"/>
            <a:ext cx="8922447" cy="830997"/>
          </a:xfrm>
          <a:prstGeom prst="rect">
            <a:avLst/>
          </a:prstGeom>
          <a:noFill/>
        </p:spPr>
        <p:txBody>
          <a:bodyPr wrap="square" rtlCol="0">
            <a:spAutoFit/>
          </a:bodyPr>
          <a:lstStyle/>
          <a:p>
            <a:pPr algn="ctr"/>
            <a:r>
              <a:rPr lang="en-US" sz="2400" dirty="0">
                <a:solidFill>
                  <a:schemeClr val="bg1"/>
                </a:solidFill>
              </a:rPr>
              <a:t>It is important to collect both Qualitative (feedback) and Quantitative (outcome) data</a:t>
            </a:r>
          </a:p>
        </p:txBody>
      </p:sp>
    </p:spTree>
    <p:extLst>
      <p:ext uri="{BB962C8B-B14F-4D97-AF65-F5344CB8AC3E}">
        <p14:creationId xmlns:p14="http://schemas.microsoft.com/office/powerpoint/2010/main" val="119765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D2EE4-244A-254D-076E-1D97CBE479C9}"/>
              </a:ext>
            </a:extLst>
          </p:cNvPr>
          <p:cNvSpPr>
            <a:spLocks noGrp="1"/>
          </p:cNvSpPr>
          <p:nvPr>
            <p:ph type="body" idx="1"/>
          </p:nvPr>
        </p:nvSpPr>
        <p:spPr>
          <a:xfrm>
            <a:off x="1831312" y="4930626"/>
            <a:ext cx="4770783" cy="1365864"/>
          </a:xfrm>
        </p:spPr>
        <p:txBody>
          <a:bodyPr/>
          <a:lstStyle/>
          <a:p>
            <a:pPr marL="169329" indent="0">
              <a:buNone/>
            </a:pPr>
            <a:r>
              <a:rPr lang="en-US" dirty="0"/>
              <a:t>Staff Input (question 10)</a:t>
            </a:r>
          </a:p>
          <a:p>
            <a:r>
              <a:rPr lang="en-US" dirty="0"/>
              <a:t>3/7 Teams = 50% </a:t>
            </a:r>
          </a:p>
          <a:p>
            <a:r>
              <a:rPr lang="en-US" dirty="0"/>
              <a:t>4/7 Teams = 100%</a:t>
            </a:r>
          </a:p>
          <a:p>
            <a:endParaRPr lang="en-US" dirty="0"/>
          </a:p>
        </p:txBody>
      </p:sp>
      <p:sp>
        <p:nvSpPr>
          <p:cNvPr id="3" name="Title 2">
            <a:extLst>
              <a:ext uri="{FF2B5EF4-FFF2-40B4-BE49-F238E27FC236}">
                <a16:creationId xmlns:a16="http://schemas.microsoft.com/office/drawing/2014/main" id="{68848580-1281-657F-BDFB-1B50F132110D}"/>
              </a:ext>
            </a:extLst>
          </p:cNvPr>
          <p:cNvSpPr>
            <a:spLocks noGrp="1"/>
          </p:cNvSpPr>
          <p:nvPr>
            <p:ph type="title"/>
          </p:nvPr>
        </p:nvSpPr>
        <p:spPr/>
        <p:txBody>
          <a:bodyPr/>
          <a:lstStyle/>
          <a:p>
            <a:r>
              <a:rPr lang="en-US" dirty="0"/>
              <a:t>TFI 8A – Feedback and Input</a:t>
            </a:r>
          </a:p>
        </p:txBody>
      </p:sp>
      <p:sp>
        <p:nvSpPr>
          <p:cNvPr id="7" name="TextBox 6">
            <a:extLst>
              <a:ext uri="{FF2B5EF4-FFF2-40B4-BE49-F238E27FC236}">
                <a16:creationId xmlns:a16="http://schemas.microsoft.com/office/drawing/2014/main" id="{97C9AB85-789C-81A2-E50D-52C4FC333302}"/>
              </a:ext>
            </a:extLst>
          </p:cNvPr>
          <p:cNvSpPr txBox="1"/>
          <p:nvPr/>
        </p:nvSpPr>
        <p:spPr>
          <a:xfrm>
            <a:off x="5411470" y="4991872"/>
            <a:ext cx="4972050" cy="1569660"/>
          </a:xfrm>
          <a:prstGeom prst="rect">
            <a:avLst/>
          </a:prstGeom>
          <a:noFill/>
        </p:spPr>
        <p:txBody>
          <a:bodyPr wrap="square">
            <a:spAutoFit/>
          </a:bodyPr>
          <a:lstStyle/>
          <a:p>
            <a:pPr marL="169329" marR="0" lvl="0" algn="l" defTabSz="914400" rtl="0" eaLnBrk="1" fontAlgn="auto" latinLnBrk="0" hangingPunct="1">
              <a:lnSpc>
                <a:spcPct val="100000"/>
              </a:lnSpc>
              <a:spcBef>
                <a:spcPts val="0"/>
              </a:spcBef>
              <a:spcAft>
                <a:spcPts val="0"/>
              </a:spcAft>
              <a:buClr>
                <a:srgbClr val="00ACC2"/>
              </a:buClr>
              <a:buSzPts val="1600"/>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Student/Family Input (question 11)</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lang="en-US" sz="2400" kern="0" dirty="0">
                <a:solidFill>
                  <a:srgbClr val="FFFFFF"/>
                </a:solidFill>
                <a:latin typeface="Hind Vadodara"/>
                <a:cs typeface="Hind Vadodara"/>
                <a:sym typeface="Hind Vadodara"/>
              </a:rPr>
              <a:t>4</a:t>
            </a: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/7 Teams = 0%</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lang="en-US" sz="2400" kern="0" dirty="0">
                <a:solidFill>
                  <a:srgbClr val="FFFFFF"/>
                </a:solidFill>
                <a:latin typeface="Hind Vadodara"/>
                <a:cs typeface="Hind Vadodara"/>
                <a:sym typeface="Hind Vadodara"/>
              </a:rPr>
              <a:t>2</a:t>
            </a: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/7 Teams = 50% </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lang="en-US" sz="2400" kern="0" dirty="0">
                <a:solidFill>
                  <a:srgbClr val="FFFFFF"/>
                </a:solidFill>
                <a:latin typeface="Hind Vadodara"/>
                <a:cs typeface="Hind Vadodara"/>
                <a:sym typeface="Hind Vadodara"/>
              </a:rPr>
              <a:t>1/7 Teams = 100%</a:t>
            </a:r>
            <a:endPar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endParaRPr>
          </a:p>
        </p:txBody>
      </p:sp>
      <p:sp>
        <p:nvSpPr>
          <p:cNvPr id="8" name="Rectangle: Rounded Corners 7">
            <a:extLst>
              <a:ext uri="{FF2B5EF4-FFF2-40B4-BE49-F238E27FC236}">
                <a16:creationId xmlns:a16="http://schemas.microsoft.com/office/drawing/2014/main" id="{CB91EDAE-81A9-91A8-2DD5-D434AD6C5C87}"/>
              </a:ext>
            </a:extLst>
          </p:cNvPr>
          <p:cNvSpPr/>
          <p:nvPr/>
        </p:nvSpPr>
        <p:spPr>
          <a:xfrm>
            <a:off x="8859520" y="468822"/>
            <a:ext cx="3210560" cy="120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TFI Questions 10 &amp; 11:  Teams typically report lower scores on these 2 questions  </a:t>
            </a:r>
          </a:p>
        </p:txBody>
      </p:sp>
      <p:pic>
        <p:nvPicPr>
          <p:cNvPr id="14" name="Picture 13">
            <a:extLst>
              <a:ext uri="{FF2B5EF4-FFF2-40B4-BE49-F238E27FC236}">
                <a16:creationId xmlns:a16="http://schemas.microsoft.com/office/drawing/2014/main" id="{AC0DF01E-2B3A-E44A-E724-B32707035DF9}"/>
              </a:ext>
            </a:extLst>
          </p:cNvPr>
          <p:cNvPicPr>
            <a:picLocks noChangeAspect="1"/>
          </p:cNvPicPr>
          <p:nvPr/>
        </p:nvPicPr>
        <p:blipFill>
          <a:blip r:embed="rId3"/>
          <a:stretch>
            <a:fillRect/>
          </a:stretch>
        </p:blipFill>
        <p:spPr>
          <a:xfrm>
            <a:off x="1224857" y="1846326"/>
            <a:ext cx="8554984" cy="2977081"/>
          </a:xfrm>
          <a:prstGeom prst="rect">
            <a:avLst/>
          </a:prstGeom>
        </p:spPr>
      </p:pic>
    </p:spTree>
    <p:extLst>
      <p:ext uri="{BB962C8B-B14F-4D97-AF65-F5344CB8AC3E}">
        <p14:creationId xmlns:p14="http://schemas.microsoft.com/office/powerpoint/2010/main" val="60285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D2EE4-244A-254D-076E-1D97CBE479C9}"/>
              </a:ext>
            </a:extLst>
          </p:cNvPr>
          <p:cNvSpPr>
            <a:spLocks noGrp="1"/>
          </p:cNvSpPr>
          <p:nvPr>
            <p:ph type="body" idx="1"/>
          </p:nvPr>
        </p:nvSpPr>
        <p:spPr>
          <a:xfrm>
            <a:off x="1265582" y="4761289"/>
            <a:ext cx="4830418" cy="1365864"/>
          </a:xfrm>
        </p:spPr>
        <p:txBody>
          <a:bodyPr/>
          <a:lstStyle/>
          <a:p>
            <a:pPr marL="169329" indent="0">
              <a:buNone/>
            </a:pPr>
            <a:r>
              <a:rPr lang="en-US" dirty="0"/>
              <a:t>Staff Input (question 10)</a:t>
            </a:r>
          </a:p>
          <a:p>
            <a:r>
              <a:rPr lang="en-US" dirty="0"/>
              <a:t>2/13 Teams = 0%</a:t>
            </a:r>
          </a:p>
          <a:p>
            <a:r>
              <a:rPr lang="en-US" dirty="0"/>
              <a:t>9/8 Teams = 50% </a:t>
            </a:r>
          </a:p>
          <a:p>
            <a:r>
              <a:rPr lang="en-US" dirty="0"/>
              <a:t>2/13 Did not complete in 21/22  </a:t>
            </a:r>
            <a:br>
              <a:rPr lang="en-US" dirty="0"/>
            </a:br>
            <a:endParaRPr lang="en-US" dirty="0"/>
          </a:p>
          <a:p>
            <a:pPr marL="169329" indent="0">
              <a:buNone/>
            </a:pPr>
            <a:r>
              <a:rPr lang="en-US" dirty="0"/>
              <a:t>                            </a:t>
            </a:r>
          </a:p>
        </p:txBody>
      </p:sp>
      <p:sp>
        <p:nvSpPr>
          <p:cNvPr id="3" name="Title 2">
            <a:extLst>
              <a:ext uri="{FF2B5EF4-FFF2-40B4-BE49-F238E27FC236}">
                <a16:creationId xmlns:a16="http://schemas.microsoft.com/office/drawing/2014/main" id="{68848580-1281-657F-BDFB-1B50F132110D}"/>
              </a:ext>
            </a:extLst>
          </p:cNvPr>
          <p:cNvSpPr>
            <a:spLocks noGrp="1"/>
          </p:cNvSpPr>
          <p:nvPr>
            <p:ph type="title"/>
          </p:nvPr>
        </p:nvSpPr>
        <p:spPr/>
        <p:txBody>
          <a:bodyPr/>
          <a:lstStyle/>
          <a:p>
            <a:r>
              <a:rPr lang="en-US" dirty="0"/>
              <a:t>TFI 8B – Feedback and Input</a:t>
            </a:r>
          </a:p>
        </p:txBody>
      </p:sp>
      <p:sp>
        <p:nvSpPr>
          <p:cNvPr id="10" name="TextBox 9">
            <a:extLst>
              <a:ext uri="{FF2B5EF4-FFF2-40B4-BE49-F238E27FC236}">
                <a16:creationId xmlns:a16="http://schemas.microsoft.com/office/drawing/2014/main" id="{29E88146-2B2D-75F7-8760-E8D8D75AE1DE}"/>
              </a:ext>
            </a:extLst>
          </p:cNvPr>
          <p:cNvSpPr txBox="1"/>
          <p:nvPr/>
        </p:nvSpPr>
        <p:spPr>
          <a:xfrm>
            <a:off x="6096000" y="4761289"/>
            <a:ext cx="5115338" cy="1846659"/>
          </a:xfrm>
          <a:prstGeom prst="rect">
            <a:avLst/>
          </a:prstGeom>
          <a:noFill/>
        </p:spPr>
        <p:txBody>
          <a:bodyPr wrap="square">
            <a:spAutoFit/>
          </a:bodyPr>
          <a:lstStyle/>
          <a:p>
            <a:pPr marL="169329" marR="0" lvl="0" algn="l" defTabSz="914400" rtl="0" eaLnBrk="1" fontAlgn="auto" latinLnBrk="0" hangingPunct="1">
              <a:lnSpc>
                <a:spcPct val="100000"/>
              </a:lnSpc>
              <a:spcBef>
                <a:spcPts val="0"/>
              </a:spcBef>
              <a:spcAft>
                <a:spcPts val="0"/>
              </a:spcAft>
              <a:buClr>
                <a:srgbClr val="00ACC2"/>
              </a:buClr>
              <a:buSzPts val="1600"/>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Student/Family Input (question 11)</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5/13 Teams = </a:t>
            </a:r>
            <a:r>
              <a:rPr lang="en-US" sz="2400" kern="0" dirty="0">
                <a:solidFill>
                  <a:srgbClr val="FFFFFF"/>
                </a:solidFill>
                <a:latin typeface="Hind Vadodara"/>
                <a:cs typeface="Hind Vadodara"/>
                <a:sym typeface="Hind Vadodara"/>
              </a:rPr>
              <a:t>0</a:t>
            </a: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6/13 Teams = 50%</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2/13 Did not complete in 21/22  </a:t>
            </a:r>
            <a:b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br>
            <a:endParaRPr lang="en-US" dirty="0"/>
          </a:p>
        </p:txBody>
      </p:sp>
      <p:sp>
        <p:nvSpPr>
          <p:cNvPr id="11" name="Rectangle: Rounded Corners 10">
            <a:extLst>
              <a:ext uri="{FF2B5EF4-FFF2-40B4-BE49-F238E27FC236}">
                <a16:creationId xmlns:a16="http://schemas.microsoft.com/office/drawing/2014/main" id="{44E36397-8FA2-2A37-8749-5A7BD916506F}"/>
              </a:ext>
            </a:extLst>
          </p:cNvPr>
          <p:cNvSpPr/>
          <p:nvPr/>
        </p:nvSpPr>
        <p:spPr>
          <a:xfrm>
            <a:off x="8798781" y="157719"/>
            <a:ext cx="3210560" cy="120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TFI Questions 10 &amp; 11:  Teams typically report lower scores on these 2 questions  </a:t>
            </a:r>
          </a:p>
        </p:txBody>
      </p:sp>
      <p:pic>
        <p:nvPicPr>
          <p:cNvPr id="8" name="Picture 7">
            <a:extLst>
              <a:ext uri="{FF2B5EF4-FFF2-40B4-BE49-F238E27FC236}">
                <a16:creationId xmlns:a16="http://schemas.microsoft.com/office/drawing/2014/main" id="{364B45F2-9D64-116B-27D4-6517B882C4B8}"/>
              </a:ext>
            </a:extLst>
          </p:cNvPr>
          <p:cNvPicPr>
            <a:picLocks noChangeAspect="1"/>
          </p:cNvPicPr>
          <p:nvPr/>
        </p:nvPicPr>
        <p:blipFill>
          <a:blip r:embed="rId4"/>
          <a:stretch>
            <a:fillRect/>
          </a:stretch>
        </p:blipFill>
        <p:spPr>
          <a:xfrm>
            <a:off x="1062020" y="1492431"/>
            <a:ext cx="9129329" cy="3089489"/>
          </a:xfrm>
          <a:prstGeom prst="rect">
            <a:avLst/>
          </a:prstGeom>
        </p:spPr>
      </p:pic>
    </p:spTree>
    <p:extLst>
      <p:ext uri="{BB962C8B-B14F-4D97-AF65-F5344CB8AC3E}">
        <p14:creationId xmlns:p14="http://schemas.microsoft.com/office/powerpoint/2010/main" val="209441038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AE3C67-AA4E-813A-2A44-DC13F215ABDF}"/>
              </a:ext>
            </a:extLst>
          </p:cNvPr>
          <p:cNvSpPr>
            <a:spLocks noGrp="1"/>
          </p:cNvSpPr>
          <p:nvPr>
            <p:ph type="body" idx="1"/>
          </p:nvPr>
        </p:nvSpPr>
        <p:spPr>
          <a:xfrm>
            <a:off x="5406887" y="1519409"/>
            <a:ext cx="6380922" cy="4681869"/>
          </a:xfrm>
        </p:spPr>
        <p:txBody>
          <a:bodyPr/>
          <a:lstStyle/>
          <a:p>
            <a:pPr algn="l">
              <a:buSzPct val="100000"/>
              <a:buFont typeface="Arial" panose="020B0604020202020204" pitchFamily="34" charset="0"/>
              <a:buChar char="•"/>
            </a:pPr>
            <a:r>
              <a:rPr lang="en-US" b="0" i="0" dirty="0">
                <a:solidFill>
                  <a:schemeClr val="bg1"/>
                </a:solidFill>
                <a:effectLst/>
                <a:latin typeface="PT Sans" panose="020B0503020203020204" pitchFamily="34" charset="0"/>
              </a:rPr>
              <a:t>The FIS is a set of four surveys to learn about how students, school personnel, and family members experience the school’s behavior support systems. </a:t>
            </a:r>
          </a:p>
          <a:p>
            <a:pPr algn="l">
              <a:buSzPct val="100000"/>
              <a:buFont typeface="Arial" panose="020B0604020202020204" pitchFamily="34" charset="0"/>
              <a:buChar char="•"/>
            </a:pPr>
            <a:endParaRPr lang="en-US" b="0" i="0" dirty="0">
              <a:solidFill>
                <a:schemeClr val="bg1"/>
              </a:solidFill>
              <a:effectLst/>
              <a:latin typeface="PT Sans" panose="020B0503020203020204" pitchFamily="34" charset="0"/>
            </a:endParaRPr>
          </a:p>
          <a:p>
            <a:pPr algn="l">
              <a:buSzPct val="100000"/>
              <a:buFont typeface="Arial" panose="020B0604020202020204" pitchFamily="34" charset="0"/>
              <a:buChar char="•"/>
            </a:pPr>
            <a:r>
              <a:rPr lang="en-US" b="0" i="0" dirty="0">
                <a:solidFill>
                  <a:schemeClr val="bg1"/>
                </a:solidFill>
                <a:effectLst/>
                <a:latin typeface="PT Sans" panose="020B0503020203020204" pitchFamily="34" charset="0"/>
              </a:rPr>
              <a:t>Surveys in the FIS include: </a:t>
            </a:r>
            <a:r>
              <a:rPr lang="en-US" sz="1800" b="0" i="0" dirty="0">
                <a:solidFill>
                  <a:schemeClr val="bg1"/>
                </a:solidFill>
                <a:effectLst/>
                <a:latin typeface="PT Sans" panose="020B0503020203020204" pitchFamily="34" charset="0"/>
              </a:rPr>
              <a:t>(English &amp; Spanish)</a:t>
            </a:r>
            <a:endParaRPr lang="en-US" b="0" i="0" dirty="0">
              <a:solidFill>
                <a:schemeClr val="bg1"/>
              </a:solidFill>
              <a:effectLst/>
              <a:latin typeface="PT Sans" panose="020B0503020203020204" pitchFamily="34" charset="0"/>
            </a:endParaRP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 </a:t>
            </a:r>
            <a:r>
              <a:rPr lang="en-US" b="0" i="0" dirty="0">
                <a:solidFill>
                  <a:srgbClr val="FFFF00"/>
                </a:solidFill>
                <a:effectLst/>
                <a:latin typeface="PT Sans" panose="020B0503020203020204" pitchFamily="34" charset="0"/>
              </a:rPr>
              <a:t>Elementary</a:t>
            </a: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a:t>
            </a:r>
            <a:r>
              <a:rPr lang="en-US" b="0" i="0" dirty="0">
                <a:solidFill>
                  <a:srgbClr val="FFFF00"/>
                </a:solidFill>
                <a:effectLst/>
                <a:latin typeface="PT Sans" panose="020B0503020203020204" pitchFamily="34" charset="0"/>
              </a:rPr>
              <a:t> Secondary</a:t>
            </a: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 </a:t>
            </a:r>
            <a:r>
              <a:rPr lang="en-US" b="0" i="0" dirty="0">
                <a:solidFill>
                  <a:srgbClr val="FFFF00"/>
                </a:solidFill>
                <a:effectLst/>
                <a:latin typeface="PT Sans" panose="020B0503020203020204" pitchFamily="34" charset="0"/>
              </a:rPr>
              <a:t>School Personnel</a:t>
            </a: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 </a:t>
            </a:r>
            <a:r>
              <a:rPr lang="en-US" b="0" i="0" dirty="0">
                <a:solidFill>
                  <a:srgbClr val="FFFF00"/>
                </a:solidFill>
                <a:effectLst/>
                <a:latin typeface="PT Sans" panose="020B0503020203020204" pitchFamily="34" charset="0"/>
              </a:rPr>
              <a:t>Family</a:t>
            </a:r>
          </a:p>
          <a:p>
            <a:endParaRPr lang="en-US" dirty="0"/>
          </a:p>
        </p:txBody>
      </p:sp>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693833" y="467463"/>
            <a:ext cx="11093976" cy="845600"/>
          </a:xfrm>
        </p:spPr>
        <p:txBody>
          <a:bodyPr/>
          <a:lstStyle/>
          <a:p>
            <a:r>
              <a:rPr lang="en-US" sz="3600" dirty="0"/>
              <a:t>PBIS Assessment: Feedback &amp; Input Surveys</a:t>
            </a:r>
          </a:p>
        </p:txBody>
      </p:sp>
      <p:pic>
        <p:nvPicPr>
          <p:cNvPr id="5" name="Picture 4">
            <a:extLst>
              <a:ext uri="{FF2B5EF4-FFF2-40B4-BE49-F238E27FC236}">
                <a16:creationId xmlns:a16="http://schemas.microsoft.com/office/drawing/2014/main" id="{1B91F128-BA9F-3C69-A64C-FB67B769FBF7}"/>
              </a:ext>
            </a:extLst>
          </p:cNvPr>
          <p:cNvPicPr>
            <a:picLocks noChangeAspect="1"/>
          </p:cNvPicPr>
          <p:nvPr/>
        </p:nvPicPr>
        <p:blipFill>
          <a:blip r:embed="rId3"/>
          <a:stretch>
            <a:fillRect/>
          </a:stretch>
        </p:blipFill>
        <p:spPr>
          <a:xfrm>
            <a:off x="1434122" y="1519409"/>
            <a:ext cx="3603859" cy="4681869"/>
          </a:xfrm>
          <a:prstGeom prst="rect">
            <a:avLst/>
          </a:prstGeom>
        </p:spPr>
      </p:pic>
    </p:spTree>
    <p:extLst>
      <p:ext uri="{BB962C8B-B14F-4D97-AF65-F5344CB8AC3E}">
        <p14:creationId xmlns:p14="http://schemas.microsoft.com/office/powerpoint/2010/main" val="353455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C40250-2165-9188-47FF-87D855DFF9D5}"/>
              </a:ext>
            </a:extLst>
          </p:cNvPr>
          <p:cNvSpPr>
            <a:spLocks noGrp="1"/>
          </p:cNvSpPr>
          <p:nvPr>
            <p:ph type="body" idx="1"/>
          </p:nvPr>
        </p:nvSpPr>
        <p:spPr>
          <a:xfrm>
            <a:off x="954157" y="1421474"/>
            <a:ext cx="4510792" cy="3826387"/>
          </a:xfrm>
        </p:spPr>
        <p:txBody>
          <a:bodyPr/>
          <a:lstStyle/>
          <a:p>
            <a:pPr marL="211662" indent="0">
              <a:buNone/>
            </a:pPr>
            <a:r>
              <a:rPr lang="en-US" sz="2200" dirty="0"/>
              <a:t>The </a:t>
            </a:r>
            <a:r>
              <a:rPr lang="en-US" sz="2200" b="1" dirty="0">
                <a:solidFill>
                  <a:schemeClr val="accent4">
                    <a:lumMod val="20000"/>
                    <a:lumOff val="80000"/>
                  </a:schemeClr>
                </a:solidFill>
              </a:rPr>
              <a:t>School Climate Surveys </a:t>
            </a:r>
            <a:r>
              <a:rPr lang="en-US" sz="2200" dirty="0"/>
              <a:t>are formal measures with strong evidence of reliability and validity for </a:t>
            </a:r>
            <a:r>
              <a:rPr lang="en-US" sz="2200" u="sng" dirty="0">
                <a:solidFill>
                  <a:srgbClr val="FFFF00"/>
                </a:solidFill>
              </a:rPr>
              <a:t>measuring quantitative perceptions </a:t>
            </a:r>
            <a:r>
              <a:rPr lang="en-US" sz="2200" dirty="0"/>
              <a:t>of school climate. </a:t>
            </a:r>
          </a:p>
          <a:p>
            <a:pPr marL="211662" indent="0">
              <a:buNone/>
            </a:pPr>
            <a:endParaRPr lang="en-US" sz="2200" dirty="0"/>
          </a:p>
          <a:p>
            <a:pPr marL="211662" indent="0">
              <a:buNone/>
            </a:pPr>
            <a:r>
              <a:rPr lang="en-US" sz="2200" dirty="0"/>
              <a:t>The results are used to identify current status of school climate and to monitor progress over time. </a:t>
            </a:r>
            <a:r>
              <a:rPr lang="en-US" sz="2200" dirty="0">
                <a:solidFill>
                  <a:srgbClr val="FFFF00"/>
                </a:solidFill>
              </a:rPr>
              <a:t>The School Climate Surveys are outcome measures.</a:t>
            </a:r>
          </a:p>
        </p:txBody>
      </p:sp>
      <p:sp>
        <p:nvSpPr>
          <p:cNvPr id="6" name="Text Placeholder 5">
            <a:extLst>
              <a:ext uri="{FF2B5EF4-FFF2-40B4-BE49-F238E27FC236}">
                <a16:creationId xmlns:a16="http://schemas.microsoft.com/office/drawing/2014/main" id="{38C90D39-4DA2-E49B-B86E-CEEA889E5805}"/>
              </a:ext>
            </a:extLst>
          </p:cNvPr>
          <p:cNvSpPr>
            <a:spLocks noGrp="1"/>
          </p:cNvSpPr>
          <p:nvPr>
            <p:ph type="body" idx="2"/>
          </p:nvPr>
        </p:nvSpPr>
        <p:spPr>
          <a:xfrm>
            <a:off x="5824332" y="1421474"/>
            <a:ext cx="5973416" cy="4452552"/>
          </a:xfrm>
        </p:spPr>
        <p:txBody>
          <a:bodyPr/>
          <a:lstStyle/>
          <a:p>
            <a:pPr marL="211662" indent="0">
              <a:buNone/>
            </a:pPr>
            <a:r>
              <a:rPr lang="en-US" sz="2200" dirty="0"/>
              <a:t>The </a:t>
            </a:r>
            <a:r>
              <a:rPr lang="en-US" sz="2200" b="1" dirty="0">
                <a:solidFill>
                  <a:schemeClr val="accent4">
                    <a:lumMod val="20000"/>
                    <a:lumOff val="80000"/>
                  </a:schemeClr>
                </a:solidFill>
              </a:rPr>
              <a:t>Feedback and Input Surveys </a:t>
            </a:r>
            <a:r>
              <a:rPr lang="en-US" sz="2200" dirty="0"/>
              <a:t>give you more </a:t>
            </a:r>
            <a:r>
              <a:rPr lang="en-US" sz="2200" u="sng" dirty="0">
                <a:solidFill>
                  <a:srgbClr val="FFFF00"/>
                </a:solidFill>
              </a:rPr>
              <a:t>meaningful qualitative information</a:t>
            </a:r>
            <a:r>
              <a:rPr lang="en-US" sz="2200" u="sng" dirty="0"/>
              <a:t> </a:t>
            </a:r>
            <a:r>
              <a:rPr lang="en-US" sz="2200" dirty="0"/>
              <a:t>about the experiences and suggestions of students, families, and school personnel. These surveys offer the entire school community a place to </a:t>
            </a:r>
            <a:r>
              <a:rPr lang="en-US" sz="2200" u="sng" dirty="0"/>
              <a:t>share their direct feedback with decision-makers.</a:t>
            </a:r>
          </a:p>
          <a:p>
            <a:pPr marL="211662" indent="0">
              <a:buNone/>
            </a:pPr>
            <a:endParaRPr lang="en-US" sz="2200" dirty="0"/>
          </a:p>
          <a:p>
            <a:pPr marL="211662" indent="0">
              <a:buNone/>
            </a:pPr>
            <a:r>
              <a:rPr lang="en-US" sz="2200" dirty="0"/>
              <a:t>The results are used to inform action plans to improve the effectiveness, efficiency, equity, and sustainability of Tier 1 behavior support systems. </a:t>
            </a:r>
            <a:r>
              <a:rPr lang="en-US" sz="2200" dirty="0">
                <a:solidFill>
                  <a:srgbClr val="FFFF00"/>
                </a:solidFill>
              </a:rPr>
              <a:t>The Feedback and Input Surveys are feedback measures.</a:t>
            </a:r>
          </a:p>
        </p:txBody>
      </p:sp>
      <p:sp>
        <p:nvSpPr>
          <p:cNvPr id="4" name="Title 3">
            <a:extLst>
              <a:ext uri="{FF2B5EF4-FFF2-40B4-BE49-F238E27FC236}">
                <a16:creationId xmlns:a16="http://schemas.microsoft.com/office/drawing/2014/main" id="{0A65CA65-0CF4-EAE6-0AB4-658DB0C327D8}"/>
              </a:ext>
            </a:extLst>
          </p:cNvPr>
          <p:cNvSpPr>
            <a:spLocks noGrp="1"/>
          </p:cNvSpPr>
          <p:nvPr>
            <p:ph type="title"/>
          </p:nvPr>
        </p:nvSpPr>
        <p:spPr>
          <a:xfrm>
            <a:off x="813349" y="465694"/>
            <a:ext cx="11378651" cy="845600"/>
          </a:xfrm>
        </p:spPr>
        <p:txBody>
          <a:bodyPr/>
          <a:lstStyle/>
          <a:p>
            <a:r>
              <a:rPr lang="en-US" sz="3600" dirty="0"/>
              <a:t>Climate Survey vs. Feedback &amp; Input Survey</a:t>
            </a:r>
          </a:p>
        </p:txBody>
      </p:sp>
    </p:spTree>
    <p:extLst>
      <p:ext uri="{BB962C8B-B14F-4D97-AF65-F5344CB8AC3E}">
        <p14:creationId xmlns:p14="http://schemas.microsoft.com/office/powerpoint/2010/main" val="94547348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FFCC3883-B545-1F41-BF95-081A5CED0D2B}"/>
              </a:ext>
            </a:extLst>
          </p:cNvPr>
          <p:cNvSpPr>
            <a:spLocks noGrp="1"/>
          </p:cNvSpPr>
          <p:nvPr>
            <p:ph type="body" idx="1"/>
          </p:nvPr>
        </p:nvSpPr>
        <p:spPr>
          <a:xfrm>
            <a:off x="1248314" y="2991679"/>
            <a:ext cx="4651600" cy="3130648"/>
          </a:xfrm>
        </p:spPr>
        <p:txBody>
          <a:bodyPr/>
          <a:lstStyle/>
          <a:p>
            <a:endParaRPr lang="en-US" altLang="en-US" sz="1400" dirty="0"/>
          </a:p>
          <a:p>
            <a:endParaRPr lang="en-US" altLang="en-US" sz="1400" dirty="0"/>
          </a:p>
          <a:p>
            <a:pPr marL="211662" indent="0">
              <a:buNone/>
            </a:pPr>
            <a:r>
              <a:rPr lang="en-US" altLang="en-US" sz="2400" b="1" dirty="0"/>
              <a:t>Quantitative Research/Data</a:t>
            </a:r>
            <a:br>
              <a:rPr lang="en-US" altLang="en-US" sz="2400" b="1" dirty="0"/>
            </a:br>
            <a:endParaRPr lang="en-US" altLang="en-US" sz="2400" b="1" dirty="0"/>
          </a:p>
          <a:p>
            <a:r>
              <a:rPr lang="en-US" altLang="en-US" sz="2000" dirty="0"/>
              <a:t>Use of statistics and “numbers” to measure variables, support hypothesis, make predictions, etc.</a:t>
            </a:r>
          </a:p>
          <a:p>
            <a:r>
              <a:rPr lang="en-US" altLang="en-US" sz="2000" dirty="0"/>
              <a:t>Uses directional verbs: effect, influence, cause, relate, etc..</a:t>
            </a:r>
          </a:p>
          <a:p>
            <a:r>
              <a:rPr lang="en-US" altLang="en-US" sz="2000" dirty="0"/>
              <a:t>Looks for “why”, ”to what extent”, etc.</a:t>
            </a:r>
          </a:p>
          <a:p>
            <a:endParaRPr lang="en-US" alt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Helvetica" pitchFamily="2" charset="0"/>
                <a:ea typeface="+mn-ea"/>
                <a:cs typeface="+mn-cs"/>
              </a:rPr>
              <a:t>Sample QT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pitchFamily="2" charset="0"/>
                <a:ea typeface="+mn-ea"/>
                <a:cs typeface="+mn-cs"/>
              </a:rPr>
              <a:t>What is the effect of PBIS in reducing ODRs in our school?</a:t>
            </a:r>
          </a:p>
        </p:txBody>
      </p:sp>
      <p:sp>
        <p:nvSpPr>
          <p:cNvPr id="4" name="Text Placeholder 3">
            <a:extLst>
              <a:ext uri="{FF2B5EF4-FFF2-40B4-BE49-F238E27FC236}">
                <a16:creationId xmlns:a16="http://schemas.microsoft.com/office/drawing/2014/main" id="{A669C238-7A04-7AA7-1D15-882DE0A7295D}"/>
              </a:ext>
            </a:extLst>
          </p:cNvPr>
          <p:cNvSpPr>
            <a:spLocks noGrp="1"/>
          </p:cNvSpPr>
          <p:nvPr>
            <p:ph type="body" idx="2"/>
          </p:nvPr>
        </p:nvSpPr>
        <p:spPr>
          <a:xfrm>
            <a:off x="6689651" y="3681289"/>
            <a:ext cx="4651600" cy="2991500"/>
          </a:xfrm>
        </p:spPr>
        <p:txBody>
          <a:bodyPr/>
          <a:lstStyle/>
          <a:p>
            <a:endParaRPr lang="en-US" sz="2000" dirty="0"/>
          </a:p>
          <a:p>
            <a:pPr marL="211662" indent="0">
              <a:buNone/>
            </a:pPr>
            <a:r>
              <a:rPr lang="en-US" sz="2400" b="1" dirty="0"/>
              <a:t>Qualitative Research/Data</a:t>
            </a:r>
            <a:br>
              <a:rPr lang="en-US" sz="2400" b="1" dirty="0"/>
            </a:br>
            <a:endParaRPr lang="en-US" sz="2400" b="1" dirty="0"/>
          </a:p>
          <a:p>
            <a:r>
              <a:rPr lang="en-US" sz="2000" dirty="0"/>
              <a:t>Asks “what” or “how” questions in an open-ended design</a:t>
            </a:r>
          </a:p>
          <a:p>
            <a:r>
              <a:rPr lang="en-US" sz="2000" dirty="0"/>
              <a:t>Uses exploratory verbs: report, describe, discover, generate, explore</a:t>
            </a:r>
          </a:p>
          <a:p>
            <a:r>
              <a:rPr lang="en-US" sz="2000" dirty="0"/>
              <a:t>Looks for emergent themes from personal reports, focus groups, etc.</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a:ea typeface="+mn-ea"/>
                <a:cs typeface="+mn-cs"/>
              </a:rPr>
              <a:t>Sample of QL question (from Feedback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pitchFamily="2" charset="0"/>
                <a:ea typeface="+mn-ea"/>
                <a:cs typeface="+mn-cs"/>
              </a:rPr>
              <a:t>One thing teachers and staff could do better to improve behavior in my school is: ___________________</a:t>
            </a:r>
            <a:endParaRPr lang="en-US" sz="2000" dirty="0"/>
          </a:p>
        </p:txBody>
      </p:sp>
      <p:sp>
        <p:nvSpPr>
          <p:cNvPr id="8" name="Title 7">
            <a:extLst>
              <a:ext uri="{FF2B5EF4-FFF2-40B4-BE49-F238E27FC236}">
                <a16:creationId xmlns:a16="http://schemas.microsoft.com/office/drawing/2014/main" id="{EA31686A-0789-3FBE-652F-46B2A314C833}"/>
              </a:ext>
            </a:extLst>
          </p:cNvPr>
          <p:cNvSpPr>
            <a:spLocks noGrp="1"/>
          </p:cNvSpPr>
          <p:nvPr>
            <p:ph type="title"/>
          </p:nvPr>
        </p:nvSpPr>
        <p:spPr/>
        <p:txBody>
          <a:bodyPr/>
          <a:lstStyle/>
          <a:p>
            <a:r>
              <a:rPr lang="en-US" dirty="0"/>
              <a:t>Quantitative vs Qualitative</a:t>
            </a:r>
          </a:p>
        </p:txBody>
      </p:sp>
    </p:spTree>
    <p:extLst>
      <p:ext uri="{BB962C8B-B14F-4D97-AF65-F5344CB8AC3E}">
        <p14:creationId xmlns:p14="http://schemas.microsoft.com/office/powerpoint/2010/main" val="243271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F6963C-8B67-85C7-4D23-914DF1241977}"/>
              </a:ext>
            </a:extLst>
          </p:cNvPr>
          <p:cNvSpPr>
            <a:spLocks noGrp="1"/>
          </p:cNvSpPr>
          <p:nvPr>
            <p:ph type="body" idx="1"/>
          </p:nvPr>
        </p:nvSpPr>
        <p:spPr>
          <a:xfrm>
            <a:off x="7043704" y="1686535"/>
            <a:ext cx="4066673" cy="4681869"/>
          </a:xfrm>
        </p:spPr>
        <p:txBody>
          <a:bodyPr/>
          <a:lstStyle/>
          <a:p>
            <a:r>
              <a:rPr lang="en-US" dirty="0"/>
              <a:t>The student surveys are the same, but questions are phrased differently for the different age groups.</a:t>
            </a:r>
          </a:p>
          <a:p>
            <a:endParaRPr lang="en-US" dirty="0"/>
          </a:p>
          <a:p>
            <a:r>
              <a:rPr lang="en-US" dirty="0"/>
              <a:t>The secondary survey also has a few additional demographic categories</a:t>
            </a:r>
            <a:br>
              <a:rPr lang="en-US" dirty="0"/>
            </a:br>
            <a:endParaRPr lang="en-US" dirty="0"/>
          </a:p>
          <a:p>
            <a:r>
              <a:rPr lang="en-US" dirty="0"/>
              <a:t>Elementary Grades: 3-6</a:t>
            </a:r>
          </a:p>
          <a:p>
            <a:r>
              <a:rPr lang="en-US" dirty="0"/>
              <a:t>Secondary Grades: 6-12</a:t>
            </a:r>
          </a:p>
        </p:txBody>
      </p:sp>
      <p:sp>
        <p:nvSpPr>
          <p:cNvPr id="4" name="Title 3">
            <a:extLst>
              <a:ext uri="{FF2B5EF4-FFF2-40B4-BE49-F238E27FC236}">
                <a16:creationId xmlns:a16="http://schemas.microsoft.com/office/drawing/2014/main" id="{AB0FA51F-C472-C8FF-2419-2F3832E32BB7}"/>
              </a:ext>
            </a:extLst>
          </p:cNvPr>
          <p:cNvSpPr>
            <a:spLocks noGrp="1"/>
          </p:cNvSpPr>
          <p:nvPr>
            <p:ph type="title"/>
          </p:nvPr>
        </p:nvSpPr>
        <p:spPr>
          <a:xfrm>
            <a:off x="192111" y="271458"/>
            <a:ext cx="11807777" cy="845600"/>
          </a:xfrm>
        </p:spPr>
        <p:txBody>
          <a:bodyPr/>
          <a:lstStyle/>
          <a:p>
            <a:r>
              <a:rPr lang="en-US" dirty="0"/>
              <a:t>Student Surveys Elementary and Secondary</a:t>
            </a:r>
          </a:p>
        </p:txBody>
      </p:sp>
      <p:pic>
        <p:nvPicPr>
          <p:cNvPr id="6" name="Picture 5">
            <a:extLst>
              <a:ext uri="{FF2B5EF4-FFF2-40B4-BE49-F238E27FC236}">
                <a16:creationId xmlns:a16="http://schemas.microsoft.com/office/drawing/2014/main" id="{0CCB29CE-97ED-1D7E-727E-F10EC847BB7F}"/>
              </a:ext>
            </a:extLst>
          </p:cNvPr>
          <p:cNvPicPr>
            <a:picLocks noChangeAspect="1"/>
          </p:cNvPicPr>
          <p:nvPr/>
        </p:nvPicPr>
        <p:blipFill>
          <a:blip r:embed="rId2"/>
          <a:stretch>
            <a:fillRect/>
          </a:stretch>
        </p:blipFill>
        <p:spPr>
          <a:xfrm>
            <a:off x="851916" y="1555995"/>
            <a:ext cx="5757606" cy="4833027"/>
          </a:xfrm>
          <a:prstGeom prst="rect">
            <a:avLst/>
          </a:prstGeom>
        </p:spPr>
      </p:pic>
    </p:spTree>
    <p:extLst>
      <p:ext uri="{BB962C8B-B14F-4D97-AF65-F5344CB8AC3E}">
        <p14:creationId xmlns:p14="http://schemas.microsoft.com/office/powerpoint/2010/main" val="209925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33F0-CFF7-66B7-04BA-468A666A1AB2}"/>
              </a:ext>
            </a:extLst>
          </p:cNvPr>
          <p:cNvSpPr>
            <a:spLocks noGrp="1"/>
          </p:cNvSpPr>
          <p:nvPr>
            <p:ph type="title"/>
          </p:nvPr>
        </p:nvSpPr>
        <p:spPr/>
        <p:txBody>
          <a:bodyPr/>
          <a:lstStyle/>
          <a:p>
            <a:r>
              <a:rPr lang="en-US" dirty="0"/>
              <a:t>Staff and Family Input Surveys</a:t>
            </a:r>
          </a:p>
        </p:txBody>
      </p:sp>
      <p:pic>
        <p:nvPicPr>
          <p:cNvPr id="4" name="Picture 3">
            <a:extLst>
              <a:ext uri="{FF2B5EF4-FFF2-40B4-BE49-F238E27FC236}">
                <a16:creationId xmlns:a16="http://schemas.microsoft.com/office/drawing/2014/main" id="{0C49D20C-D836-BBBF-AE2E-D220764811CF}"/>
              </a:ext>
            </a:extLst>
          </p:cNvPr>
          <p:cNvPicPr>
            <a:picLocks noChangeAspect="1"/>
          </p:cNvPicPr>
          <p:nvPr/>
        </p:nvPicPr>
        <p:blipFill>
          <a:blip r:embed="rId2"/>
          <a:stretch>
            <a:fillRect/>
          </a:stretch>
        </p:blipFill>
        <p:spPr>
          <a:xfrm>
            <a:off x="95641" y="1965373"/>
            <a:ext cx="5768848" cy="4134639"/>
          </a:xfrm>
          <a:prstGeom prst="rect">
            <a:avLst/>
          </a:prstGeom>
        </p:spPr>
      </p:pic>
      <p:pic>
        <p:nvPicPr>
          <p:cNvPr id="6" name="Picture 5">
            <a:extLst>
              <a:ext uri="{FF2B5EF4-FFF2-40B4-BE49-F238E27FC236}">
                <a16:creationId xmlns:a16="http://schemas.microsoft.com/office/drawing/2014/main" id="{986277E8-C41D-4947-13B7-DA76884ADAA1}"/>
              </a:ext>
            </a:extLst>
          </p:cNvPr>
          <p:cNvPicPr>
            <a:picLocks noChangeAspect="1"/>
          </p:cNvPicPr>
          <p:nvPr/>
        </p:nvPicPr>
        <p:blipFill>
          <a:blip r:embed="rId3"/>
          <a:stretch>
            <a:fillRect/>
          </a:stretch>
        </p:blipFill>
        <p:spPr>
          <a:xfrm>
            <a:off x="6096000" y="1965374"/>
            <a:ext cx="5937154" cy="4134638"/>
          </a:xfrm>
          <a:prstGeom prst="rect">
            <a:avLst/>
          </a:prstGeom>
        </p:spPr>
      </p:pic>
    </p:spTree>
    <p:extLst>
      <p:ext uri="{BB962C8B-B14F-4D97-AF65-F5344CB8AC3E}">
        <p14:creationId xmlns:p14="http://schemas.microsoft.com/office/powerpoint/2010/main" val="132794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8928" y="1170630"/>
            <a:ext cx="8170109" cy="517659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800" dirty="0"/>
              <a:t>Download &amp; Review </a:t>
            </a:r>
            <a:r>
              <a:rPr lang="en-US" sz="2800" dirty="0">
                <a:solidFill>
                  <a:srgbClr val="FFFF00"/>
                </a:solidFill>
              </a:rPr>
              <a:t>Feedback &amp; Input Survey Manual. </a:t>
            </a:r>
          </a:p>
          <a:p>
            <a:pPr marL="640080" indent="-457200">
              <a:spcAft>
                <a:spcPts val="600"/>
              </a:spcAft>
              <a:buClr>
                <a:schemeClr val="bg1"/>
              </a:buClr>
              <a:buSzPct val="100000"/>
              <a:buFont typeface="Wingdings" panose="05000000000000000000" pitchFamily="2" charset="2"/>
              <a:buChar char="v"/>
            </a:pPr>
            <a:r>
              <a:rPr lang="en-US" sz="2800" dirty="0">
                <a:solidFill>
                  <a:schemeClr val="bg1"/>
                </a:solidFill>
              </a:rPr>
              <a:t>Review Surveys </a:t>
            </a:r>
            <a:r>
              <a:rPr lang="en-US" sz="2400" dirty="0">
                <a:solidFill>
                  <a:srgbClr val="FFFF00"/>
                </a:solidFill>
              </a:rPr>
              <a:t>(Appendix D – pgs. 20-48) </a:t>
            </a:r>
            <a:endParaRPr lang="en-US" sz="2800" i="1" dirty="0">
              <a:solidFill>
                <a:srgbClr val="FFFF00"/>
              </a:solidFill>
            </a:endParaRPr>
          </a:p>
          <a:p>
            <a:pPr marL="640080" indent="-457200">
              <a:spcAft>
                <a:spcPts val="600"/>
              </a:spcAft>
              <a:buClr>
                <a:schemeClr val="bg1"/>
              </a:buClr>
              <a:buSzPct val="100000"/>
              <a:buFont typeface="Wingdings" panose="05000000000000000000" pitchFamily="2" charset="2"/>
              <a:buChar char="v"/>
            </a:pPr>
            <a:r>
              <a:rPr lang="en-US" sz="2800" dirty="0"/>
              <a:t>Would this information be valuable to your team?</a:t>
            </a:r>
          </a:p>
          <a:p>
            <a:pPr marL="640080" indent="-457200">
              <a:spcAft>
                <a:spcPts val="600"/>
              </a:spcAft>
              <a:buClr>
                <a:schemeClr val="bg1"/>
              </a:buClr>
              <a:buSzPct val="100000"/>
              <a:buFont typeface="Wingdings" panose="05000000000000000000" pitchFamily="2" charset="2"/>
              <a:buChar char="v"/>
            </a:pPr>
            <a:r>
              <a:rPr lang="en-US" sz="2800" dirty="0"/>
              <a:t>Do you already collect this type of data? From all groups?</a:t>
            </a:r>
          </a:p>
          <a:p>
            <a:pPr marL="640080" indent="-457200">
              <a:spcAft>
                <a:spcPts val="600"/>
              </a:spcAft>
              <a:buClr>
                <a:schemeClr val="bg1"/>
              </a:buClr>
              <a:buSzPct val="100000"/>
              <a:buFont typeface="Wingdings" panose="05000000000000000000" pitchFamily="2" charset="2"/>
              <a:buChar char="v"/>
            </a:pPr>
            <a:r>
              <a:rPr lang="en-US" sz="2800" dirty="0"/>
              <a:t>Which group would you most like to survey this year?</a:t>
            </a:r>
          </a:p>
          <a:p>
            <a:pPr marL="640080" indent="-457200">
              <a:spcAft>
                <a:spcPts val="600"/>
              </a:spcAft>
              <a:buClr>
                <a:schemeClr val="bg1"/>
              </a:buClr>
              <a:buSzPct val="100000"/>
              <a:buFont typeface="Wingdings" panose="05000000000000000000" pitchFamily="2" charset="2"/>
              <a:buChar char="v"/>
            </a:pPr>
            <a:r>
              <a:rPr lang="en-US" sz="2800" dirty="0"/>
              <a:t>Consider if this survey or the </a:t>
            </a:r>
            <a:r>
              <a:rPr lang="en-US" sz="2800" dirty="0">
                <a:solidFill>
                  <a:srgbClr val="FFFF00"/>
                </a:solidFill>
              </a:rPr>
              <a:t>Climate Survey</a:t>
            </a:r>
            <a:r>
              <a:rPr lang="en-US" sz="2800" dirty="0"/>
              <a:t> is more valuable at this time.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Feedback &amp; Input</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8751492" y="2848045"/>
            <a:ext cx="955766" cy="2780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67411" y="5162511"/>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8238523" y="6207692"/>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72982611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65760" y="1188984"/>
            <a:ext cx="7833360"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6638" y="2718139"/>
            <a:ext cx="7029196" cy="2154763"/>
          </a:xfrm>
          <a:prstGeom prst="rect">
            <a:avLst/>
          </a:prstGeom>
        </p:spPr>
        <p:txBody>
          <a:bodyPr spcFirstLastPara="1" wrap="square" lIns="121900" tIns="121900" rIns="121900" bIns="121900" anchor="ctr" anchorCtr="0">
            <a:noAutofit/>
          </a:bodyPr>
          <a:lstStyle/>
          <a:p>
            <a:r>
              <a:rPr lang="en-US" sz="4800" b="1" dirty="0"/>
              <a:t>ASSESSING CLASSROOM BEHAVIOR SUPPORT PRACTICES &amp; SYSTEMS</a:t>
            </a:r>
            <a:endParaRPr lang="en-US"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278511" y="363946"/>
            <a:ext cx="10247834" cy="845600"/>
          </a:xfrm>
        </p:spPr>
        <p:txBody>
          <a:bodyPr/>
          <a:lstStyle/>
          <a:p>
            <a:r>
              <a:rPr lang="en-US" sz="3600" b="1" dirty="0">
                <a:solidFill>
                  <a:schemeClr val="accent6">
                    <a:lumMod val="50000"/>
                  </a:schemeClr>
                </a:solidFill>
                <a:latin typeface="+mn-lt"/>
              </a:rPr>
              <a:t>Supporting and Responding to Students’ SEB Needs </a:t>
            </a:r>
            <a:br>
              <a:rPr lang="en-US" sz="3600" b="1" dirty="0">
                <a:solidFill>
                  <a:schemeClr val="accent6">
                    <a:lumMod val="50000"/>
                  </a:schemeClr>
                </a:solidFill>
                <a:latin typeface="+mn-lt"/>
              </a:rPr>
            </a:br>
            <a:endParaRPr lang="en-US" sz="3600" b="1" dirty="0">
              <a:solidFill>
                <a:schemeClr val="accent6">
                  <a:lumMod val="50000"/>
                </a:schemeClr>
              </a:solidFill>
              <a:latin typeface="+mn-lt"/>
            </a:endParaRPr>
          </a:p>
        </p:txBody>
      </p:sp>
      <p:sp>
        <p:nvSpPr>
          <p:cNvPr id="72" name="TextBox 71">
            <a:extLst>
              <a:ext uri="{FF2B5EF4-FFF2-40B4-BE49-F238E27FC236}">
                <a16:creationId xmlns:a16="http://schemas.microsoft.com/office/drawing/2014/main" id="{C6028E32-1B1F-F047-A542-EF3E91516728}"/>
              </a:ext>
            </a:extLst>
          </p:cNvPr>
          <p:cNvSpPr txBox="1"/>
          <p:nvPr/>
        </p:nvSpPr>
        <p:spPr>
          <a:xfrm>
            <a:off x="1801093" y="6323841"/>
            <a:ext cx="90760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Center on PBIS. (2022). Supporting and responding to student’s social, emotional, and behavioral needs: Evidence-based practices for educators (Version 2.0). Center on PBIS, University of Oregon. </a:t>
            </a:r>
            <a:r>
              <a:rPr kumimoji="0" lang="en-US" sz="1400" b="0" i="0" u="none" strike="noStrike" kern="1200" cap="none" spc="0" normalizeH="0" baseline="0" noProof="0" dirty="0" err="1">
                <a:ln>
                  <a:noFill/>
                </a:ln>
                <a:solidFill>
                  <a:srgbClr val="FFFFFF"/>
                </a:solidFill>
                <a:effectLst/>
                <a:uLnTx/>
                <a:uFillTx/>
                <a:latin typeface="Arial"/>
                <a:ea typeface="+mn-ea"/>
                <a:cs typeface="+mn-cs"/>
              </a:rPr>
              <a:t>www.pbis.org</a:t>
            </a:r>
            <a:r>
              <a:rPr kumimoji="0" lang="en-US" sz="1400" b="0" i="0" u="none" strike="noStrike" kern="1200" cap="none" spc="0" normalizeH="0" baseline="0" noProof="0" dirty="0">
                <a:ln>
                  <a:noFill/>
                </a:ln>
                <a:solidFill>
                  <a:srgbClr val="FFFFFF"/>
                </a:solidFill>
                <a:effectLst/>
                <a:uLnTx/>
                <a:uFillTx/>
                <a:latin typeface="Arial"/>
                <a:ea typeface="+mn-ea"/>
                <a:cs typeface="+mn-cs"/>
              </a:rPr>
              <a:t>.</a:t>
            </a:r>
          </a:p>
        </p:txBody>
      </p:sp>
      <p:pic>
        <p:nvPicPr>
          <p:cNvPr id="74" name="Picture 73">
            <a:extLst>
              <a:ext uri="{FF2B5EF4-FFF2-40B4-BE49-F238E27FC236}">
                <a16:creationId xmlns:a16="http://schemas.microsoft.com/office/drawing/2014/main" id="{5EDD3139-9AE3-7240-A079-75A78387D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0558" y="96555"/>
            <a:ext cx="4729346" cy="6227286"/>
          </a:xfrm>
          <a:prstGeom prst="rect">
            <a:avLst/>
          </a:prstGeom>
        </p:spPr>
      </p:pic>
    </p:spTree>
    <p:extLst>
      <p:ext uri="{BB962C8B-B14F-4D97-AF65-F5344CB8AC3E}">
        <p14:creationId xmlns:p14="http://schemas.microsoft.com/office/powerpoint/2010/main" val="148290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idx="4294967295"/>
          </p:nvPr>
        </p:nvSpPr>
        <p:spPr>
          <a:xfrm>
            <a:off x="-35580" y="105044"/>
            <a:ext cx="11986575" cy="844550"/>
          </a:xfrm>
        </p:spPr>
        <p:txBody>
          <a:bodyPr/>
          <a:lstStyle/>
          <a:p>
            <a:pPr algn="l"/>
            <a:r>
              <a:rPr lang="en-US" sz="3600" b="1" dirty="0">
                <a:solidFill>
                  <a:schemeClr val="bg1"/>
                </a:solidFill>
                <a:latin typeface="+mn-lt"/>
              </a:rPr>
              <a:t>Supporting and Responding to Students’ SEB Needs </a:t>
            </a:r>
            <a:br>
              <a:rPr lang="en-US" sz="3600" b="1" dirty="0">
                <a:solidFill>
                  <a:schemeClr val="bg1"/>
                </a:solidFill>
                <a:latin typeface="+mn-lt"/>
              </a:rPr>
            </a:br>
            <a:endParaRPr lang="en-US" sz="3600" b="1" dirty="0">
              <a:solidFill>
                <a:schemeClr val="bg1"/>
              </a:solidFill>
              <a:latin typeface="+mn-lt"/>
            </a:endParaRPr>
          </a:p>
        </p:txBody>
      </p:sp>
      <p:graphicFrame>
        <p:nvGraphicFramePr>
          <p:cNvPr id="69" name="Diagram 68">
            <a:extLst>
              <a:ext uri="{FF2B5EF4-FFF2-40B4-BE49-F238E27FC236}">
                <a16:creationId xmlns:a16="http://schemas.microsoft.com/office/drawing/2014/main" id="{1E4A54C1-8562-D747-92CB-47F4F22B4D5D}"/>
              </a:ext>
            </a:extLst>
          </p:cNvPr>
          <p:cNvGraphicFramePr/>
          <p:nvPr/>
        </p:nvGraphicFramePr>
        <p:xfrm>
          <a:off x="167639" y="875417"/>
          <a:ext cx="11783356" cy="5877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Picture 64">
            <a:extLst>
              <a:ext uri="{FF2B5EF4-FFF2-40B4-BE49-F238E27FC236}">
                <a16:creationId xmlns:a16="http://schemas.microsoft.com/office/drawing/2014/main" id="{A113C050-0845-3644-8BA1-380D00A937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48958" y="6273209"/>
            <a:ext cx="595140" cy="588170"/>
          </a:xfrm>
          <a:prstGeom prst="ellipse">
            <a:avLst/>
          </a:prstGeom>
          <a:ln w="19050">
            <a:solidFill>
              <a:schemeClr val="accent2">
                <a:lumMod val="50000"/>
              </a:schemeClr>
            </a:solidFill>
          </a:ln>
        </p:spPr>
      </p:pic>
      <p:sp>
        <p:nvSpPr>
          <p:cNvPr id="3" name="Right Arrow 2">
            <a:extLst>
              <a:ext uri="{FF2B5EF4-FFF2-40B4-BE49-F238E27FC236}">
                <a16:creationId xmlns:a16="http://schemas.microsoft.com/office/drawing/2014/main" id="{AD17F7C9-5BFD-CF41-ABBA-62DF5039F512}"/>
              </a:ext>
            </a:extLst>
          </p:cNvPr>
          <p:cNvSpPr/>
          <p:nvPr/>
        </p:nvSpPr>
        <p:spPr>
          <a:xfrm>
            <a:off x="2593145" y="1600292"/>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13" name="Right Arrow 12">
            <a:extLst>
              <a:ext uri="{FF2B5EF4-FFF2-40B4-BE49-F238E27FC236}">
                <a16:creationId xmlns:a16="http://schemas.microsoft.com/office/drawing/2014/main" id="{3C5A159A-766F-2D47-A5D1-132370A7769D}"/>
              </a:ext>
            </a:extLst>
          </p:cNvPr>
          <p:cNvSpPr/>
          <p:nvPr/>
        </p:nvSpPr>
        <p:spPr>
          <a:xfrm>
            <a:off x="5465886" y="1527224"/>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F41"/>
              </a:solidFill>
              <a:effectLst/>
              <a:uLnTx/>
              <a:uFillTx/>
              <a:latin typeface="Arial"/>
              <a:ea typeface="+mn-ea"/>
              <a:cs typeface="+mn-cs"/>
            </a:endParaRPr>
          </a:p>
        </p:txBody>
      </p:sp>
      <p:sp>
        <p:nvSpPr>
          <p:cNvPr id="14" name="Right Arrow 13">
            <a:extLst>
              <a:ext uri="{FF2B5EF4-FFF2-40B4-BE49-F238E27FC236}">
                <a16:creationId xmlns:a16="http://schemas.microsoft.com/office/drawing/2014/main" id="{0E9B0C44-D2D0-264F-86C3-D9F22B78E745}"/>
              </a:ext>
            </a:extLst>
          </p:cNvPr>
          <p:cNvSpPr/>
          <p:nvPr/>
        </p:nvSpPr>
        <p:spPr>
          <a:xfrm>
            <a:off x="8690738" y="1561610"/>
            <a:ext cx="894470" cy="571438"/>
          </a:xfrm>
          <a:prstGeom prst="rightArrow">
            <a:avLst/>
          </a:prstGeom>
          <a:solidFill>
            <a:schemeClr val="tx2">
              <a:lumMod val="20000"/>
              <a:lumOff val="80000"/>
            </a:schemeClr>
          </a:solidFill>
          <a:ln w="28575">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143113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15600" y="593367"/>
            <a:ext cx="8945376" cy="763600"/>
          </a:xfrm>
        </p:spPr>
        <p:txBody>
          <a:bodyPr/>
          <a:lstStyle/>
          <a:p>
            <a:r>
              <a:rPr lang="en-US" sz="3200"/>
              <a:t>Support Staff with Implementing Classroom PBIS</a:t>
            </a:r>
          </a:p>
        </p:txBody>
      </p:sp>
      <p:graphicFrame>
        <p:nvGraphicFramePr>
          <p:cNvPr id="3" name="Content Placeholder 2">
            <a:extLst>
              <a:ext uri="{FF2B5EF4-FFF2-40B4-BE49-F238E27FC236}">
                <a16:creationId xmlns:a16="http://schemas.microsoft.com/office/drawing/2014/main" id="{3327CD9B-F1DD-8443-9EB9-F93A7386D7A4}"/>
              </a:ext>
            </a:extLst>
          </p:cNvPr>
          <p:cNvGraphicFramePr>
            <a:graphicFrameLocks noGrp="1"/>
          </p:cNvGraphicFramePr>
          <p:nvPr>
            <p:ph idx="1"/>
          </p:nvPr>
        </p:nvGraphicFramePr>
        <p:xfrm>
          <a:off x="415925" y="1908663"/>
          <a:ext cx="11360150" cy="455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a:extLst>
              <a:ext uri="{FF2B5EF4-FFF2-40B4-BE49-F238E27FC236}">
                <a16:creationId xmlns:a16="http://schemas.microsoft.com/office/drawing/2014/main" id="{72CC7DE5-72E8-3F40-A292-4E4EEF1FFAD5}"/>
              </a:ext>
            </a:extLst>
          </p:cNvPr>
          <p:cNvSpPr/>
          <p:nvPr/>
        </p:nvSpPr>
        <p:spPr>
          <a:xfrm>
            <a:off x="7687159" y="387458"/>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Arial"/>
                <a:ea typeface="+mn-ea"/>
                <a:cs typeface="+mn-cs"/>
              </a:rPr>
              <a:t>How can we support staff to use these practices?</a:t>
            </a:r>
          </a:p>
        </p:txBody>
      </p:sp>
    </p:spTree>
    <p:extLst>
      <p:ext uri="{BB962C8B-B14F-4D97-AF65-F5344CB8AC3E}">
        <p14:creationId xmlns:p14="http://schemas.microsoft.com/office/powerpoint/2010/main" val="542624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6E18B-E43A-19C8-6E71-BF99C6BBEA0D}"/>
              </a:ext>
            </a:extLst>
          </p:cNvPr>
          <p:cNvSpPr>
            <a:spLocks noGrp="1"/>
          </p:cNvSpPr>
          <p:nvPr>
            <p:ph type="title"/>
          </p:nvPr>
        </p:nvSpPr>
        <p:spPr>
          <a:xfrm rot="-151">
            <a:off x="74" y="1807410"/>
            <a:ext cx="7224423" cy="3365200"/>
          </a:xfrm>
        </p:spPr>
        <p:txBody>
          <a:bodyPr/>
          <a:lstStyle/>
          <a:p>
            <a:r>
              <a:rPr lang="en-US" sz="4800" dirty="0"/>
              <a:t>HOW CAN WE ASSESS THE USE OF POSITIVE CLASSROOM PRACTICES?</a:t>
            </a:r>
          </a:p>
        </p:txBody>
      </p:sp>
    </p:spTree>
    <p:extLst>
      <p:ext uri="{BB962C8B-B14F-4D97-AF65-F5344CB8AC3E}">
        <p14:creationId xmlns:p14="http://schemas.microsoft.com/office/powerpoint/2010/main" val="370932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5146" y="997351"/>
            <a:ext cx="3693457" cy="4863297"/>
          </a:xfrm>
          <a:prstGeom prst="rect">
            <a:avLst/>
          </a:prstGeom>
        </p:spPr>
      </p:pic>
      <p:pic>
        <p:nvPicPr>
          <p:cNvPr id="12" name="Picture 11">
            <a:extLst>
              <a:ext uri="{FF2B5EF4-FFF2-40B4-BE49-F238E27FC236}">
                <a16:creationId xmlns:a16="http://schemas.microsoft.com/office/drawing/2014/main" id="{87BC5638-1DD1-9978-427E-A561DB1F7A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3862" y="3315952"/>
            <a:ext cx="5963704" cy="3366289"/>
          </a:xfrm>
          <a:prstGeom prst="rect">
            <a:avLst/>
          </a:prstGeom>
        </p:spPr>
      </p:pic>
      <p:sp>
        <p:nvSpPr>
          <p:cNvPr id="13" name="Rounded Rectangular Callout 3">
            <a:extLst>
              <a:ext uri="{FF2B5EF4-FFF2-40B4-BE49-F238E27FC236}">
                <a16:creationId xmlns:a16="http://schemas.microsoft.com/office/drawing/2014/main" id="{DCBC712E-17D6-5FAA-A502-B436FC8AD16B}"/>
              </a:ext>
            </a:extLst>
          </p:cNvPr>
          <p:cNvSpPr/>
          <p:nvPr/>
        </p:nvSpPr>
        <p:spPr>
          <a:xfrm>
            <a:off x="145536" y="5225217"/>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Arial"/>
                <a:ea typeface="+mn-ea"/>
                <a:cs typeface="+mn-cs"/>
              </a:rPr>
              <a:t>First, be familiar with our resources</a:t>
            </a:r>
          </a:p>
        </p:txBody>
      </p:sp>
    </p:spTree>
    <p:extLst>
      <p:ext uri="{BB962C8B-B14F-4D97-AF65-F5344CB8AC3E}">
        <p14:creationId xmlns:p14="http://schemas.microsoft.com/office/powerpoint/2010/main" val="1619451991"/>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9B09-9D06-B18C-A370-2E5B84144C94}"/>
              </a:ext>
            </a:extLst>
          </p:cNvPr>
          <p:cNvSpPr>
            <a:spLocks noGrp="1"/>
          </p:cNvSpPr>
          <p:nvPr>
            <p:ph type="title"/>
          </p:nvPr>
        </p:nvSpPr>
        <p:spPr/>
        <p:txBody>
          <a:bodyPr/>
          <a:lstStyle/>
          <a:p>
            <a:r>
              <a:rPr lang="en-US" dirty="0"/>
              <a:t>Self-Assessment?</a:t>
            </a:r>
          </a:p>
        </p:txBody>
      </p:sp>
      <p:pic>
        <p:nvPicPr>
          <p:cNvPr id="5" name="Picture 4">
            <a:extLst>
              <a:ext uri="{FF2B5EF4-FFF2-40B4-BE49-F238E27FC236}">
                <a16:creationId xmlns:a16="http://schemas.microsoft.com/office/drawing/2014/main" id="{6B67633A-99EF-B8E6-5383-F271FBB714C8}"/>
              </a:ext>
            </a:extLst>
          </p:cNvPr>
          <p:cNvPicPr>
            <a:picLocks noChangeAspect="1"/>
          </p:cNvPicPr>
          <p:nvPr/>
        </p:nvPicPr>
        <p:blipFill>
          <a:blip r:embed="rId3"/>
          <a:stretch>
            <a:fillRect/>
          </a:stretch>
        </p:blipFill>
        <p:spPr>
          <a:xfrm>
            <a:off x="888274" y="1313062"/>
            <a:ext cx="8138087" cy="5296743"/>
          </a:xfrm>
          <a:prstGeom prst="rect">
            <a:avLst/>
          </a:prstGeom>
        </p:spPr>
      </p:pic>
      <p:sp>
        <p:nvSpPr>
          <p:cNvPr id="6" name="Rounded Rectangular Callout 3">
            <a:extLst>
              <a:ext uri="{FF2B5EF4-FFF2-40B4-BE49-F238E27FC236}">
                <a16:creationId xmlns:a16="http://schemas.microsoft.com/office/drawing/2014/main" id="{A7D786CC-3BB2-BF87-284E-13B568A2AA8F}"/>
              </a:ext>
            </a:extLst>
          </p:cNvPr>
          <p:cNvSpPr/>
          <p:nvPr/>
        </p:nvSpPr>
        <p:spPr>
          <a:xfrm>
            <a:off x="9257211" y="2002890"/>
            <a:ext cx="2616114" cy="243848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F41"/>
                </a:solidFill>
                <a:effectLst/>
                <a:uLnTx/>
                <a:uFillTx/>
                <a:latin typeface="Arial"/>
                <a:ea typeface="+mn-ea"/>
                <a:cs typeface="+mn-cs"/>
              </a:rPr>
              <a:t>Page 26 of the Supporting &amp; Responding Brief</a:t>
            </a:r>
          </a:p>
        </p:txBody>
      </p:sp>
    </p:spTree>
    <p:extLst>
      <p:ext uri="{BB962C8B-B14F-4D97-AF65-F5344CB8AC3E}">
        <p14:creationId xmlns:p14="http://schemas.microsoft.com/office/powerpoint/2010/main" val="12784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FDC6D2-A7DA-304F-9413-2583ACF59980}"/>
              </a:ext>
            </a:extLst>
          </p:cNvPr>
          <p:cNvSpPr>
            <a:spLocks noGrp="1"/>
          </p:cNvSpPr>
          <p:nvPr>
            <p:ph type="subTitle" idx="1"/>
          </p:nvPr>
        </p:nvSpPr>
        <p:spPr>
          <a:xfrm flipH="1">
            <a:off x="430171" y="1226136"/>
            <a:ext cx="9010273" cy="1850696"/>
          </a:xfrm>
        </p:spPr>
        <p:txBody>
          <a:bodyPr/>
          <a:lstStyle/>
          <a:p>
            <a:pPr>
              <a:buSzPct val="80000"/>
            </a:pPr>
            <a:r>
              <a:rPr lang="en-US" sz="3200" dirty="0"/>
              <a:t>2 Components:</a:t>
            </a:r>
          </a:p>
          <a:p>
            <a:pPr marL="596900" indent="-457200">
              <a:buSzPct val="80000"/>
              <a:buFont typeface="+mj-lt"/>
              <a:buAutoNum type="arabicPeriod"/>
            </a:pPr>
            <a:r>
              <a:rPr lang="en-US" sz="3200" dirty="0"/>
              <a:t>Validated Observation Tool (min 15 mins)</a:t>
            </a:r>
          </a:p>
          <a:p>
            <a:pPr marL="596900" indent="-457200">
              <a:buSzPct val="80000"/>
              <a:buFont typeface="+mj-lt"/>
              <a:buAutoNum type="arabicPeriod"/>
            </a:pPr>
            <a:r>
              <a:rPr lang="en-US" sz="3200" dirty="0"/>
              <a:t>Checklist of empirically supported practices</a:t>
            </a:r>
          </a:p>
        </p:txBody>
      </p:sp>
      <p:sp>
        <p:nvSpPr>
          <p:cNvPr id="3" name="Title 2">
            <a:extLst>
              <a:ext uri="{FF2B5EF4-FFF2-40B4-BE49-F238E27FC236}">
                <a16:creationId xmlns:a16="http://schemas.microsoft.com/office/drawing/2014/main" id="{2964693D-7A69-A845-BD9B-A9515A393C4F}"/>
              </a:ext>
            </a:extLst>
          </p:cNvPr>
          <p:cNvSpPr>
            <a:spLocks noGrp="1"/>
          </p:cNvSpPr>
          <p:nvPr>
            <p:ph type="title"/>
          </p:nvPr>
        </p:nvSpPr>
        <p:spPr>
          <a:xfrm>
            <a:off x="430171" y="467463"/>
            <a:ext cx="14385579" cy="845600"/>
          </a:xfrm>
        </p:spPr>
        <p:txBody>
          <a:bodyPr/>
          <a:lstStyle/>
          <a:p>
            <a:r>
              <a:rPr lang="en-US" dirty="0"/>
              <a:t>CMOT: Observation tool and Check List</a:t>
            </a:r>
            <a:br>
              <a:rPr lang="en-US" dirty="0"/>
            </a:br>
            <a:endParaRPr lang="en-US" dirty="0"/>
          </a:p>
        </p:txBody>
      </p:sp>
      <p:pic>
        <p:nvPicPr>
          <p:cNvPr id="4" name="Picture 6" descr="Table&#10;&#10;Description automatically generated">
            <a:extLst>
              <a:ext uri="{FF2B5EF4-FFF2-40B4-BE49-F238E27FC236}">
                <a16:creationId xmlns:a16="http://schemas.microsoft.com/office/drawing/2014/main" id="{AED23151-D18C-094C-A743-E6C6FC7B0D87}"/>
              </a:ext>
            </a:extLst>
          </p:cNvPr>
          <p:cNvPicPr>
            <a:picLocks noChangeAspect="1"/>
          </p:cNvPicPr>
          <p:nvPr/>
        </p:nvPicPr>
        <p:blipFill>
          <a:blip r:embed="rId4"/>
          <a:stretch>
            <a:fillRect/>
          </a:stretch>
        </p:blipFill>
        <p:spPr>
          <a:xfrm>
            <a:off x="864973" y="3008032"/>
            <a:ext cx="4268651" cy="3863451"/>
          </a:xfrm>
          <a:prstGeom prst="rect">
            <a:avLst/>
          </a:prstGeom>
        </p:spPr>
      </p:pic>
      <p:pic>
        <p:nvPicPr>
          <p:cNvPr id="6" name="Picture 5">
            <a:extLst>
              <a:ext uri="{FF2B5EF4-FFF2-40B4-BE49-F238E27FC236}">
                <a16:creationId xmlns:a16="http://schemas.microsoft.com/office/drawing/2014/main" id="{39113262-BB86-96F5-2329-3B93C166EF0F}"/>
              </a:ext>
            </a:extLst>
          </p:cNvPr>
          <p:cNvPicPr>
            <a:picLocks noChangeAspect="1"/>
          </p:cNvPicPr>
          <p:nvPr/>
        </p:nvPicPr>
        <p:blipFill>
          <a:blip r:embed="rId5"/>
          <a:stretch>
            <a:fillRect/>
          </a:stretch>
        </p:blipFill>
        <p:spPr>
          <a:xfrm>
            <a:off x="5325763" y="4011597"/>
            <a:ext cx="6394562" cy="1788607"/>
          </a:xfrm>
          <a:prstGeom prst="rect">
            <a:avLst/>
          </a:prstGeom>
        </p:spPr>
      </p:pic>
    </p:spTree>
    <p:extLst>
      <p:ext uri="{BB962C8B-B14F-4D97-AF65-F5344CB8AC3E}">
        <p14:creationId xmlns:p14="http://schemas.microsoft.com/office/powerpoint/2010/main" val="477643345"/>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4693D-7A69-A845-BD9B-A9515A393C4F}"/>
              </a:ext>
            </a:extLst>
          </p:cNvPr>
          <p:cNvSpPr>
            <a:spLocks noGrp="1"/>
          </p:cNvSpPr>
          <p:nvPr>
            <p:ph type="title"/>
          </p:nvPr>
        </p:nvSpPr>
        <p:spPr>
          <a:xfrm>
            <a:off x="430171" y="257398"/>
            <a:ext cx="14385579" cy="845600"/>
          </a:xfrm>
        </p:spPr>
        <p:txBody>
          <a:bodyPr/>
          <a:lstStyle/>
          <a:p>
            <a:r>
              <a:rPr lang="en-US" dirty="0"/>
              <a:t>CMOT: Observation tool</a:t>
            </a:r>
            <a:br>
              <a:rPr lang="en-US" dirty="0"/>
            </a:br>
            <a:endParaRPr lang="en-US" dirty="0"/>
          </a:p>
        </p:txBody>
      </p:sp>
      <p:pic>
        <p:nvPicPr>
          <p:cNvPr id="4" name="Picture 6" descr="Table&#10;&#10;Description automatically generated">
            <a:extLst>
              <a:ext uri="{FF2B5EF4-FFF2-40B4-BE49-F238E27FC236}">
                <a16:creationId xmlns:a16="http://schemas.microsoft.com/office/drawing/2014/main" id="{AED23151-D18C-094C-A743-E6C6FC7B0D87}"/>
              </a:ext>
            </a:extLst>
          </p:cNvPr>
          <p:cNvPicPr>
            <a:picLocks noChangeAspect="1"/>
          </p:cNvPicPr>
          <p:nvPr/>
        </p:nvPicPr>
        <p:blipFill>
          <a:blip r:embed="rId4"/>
          <a:stretch>
            <a:fillRect/>
          </a:stretch>
        </p:blipFill>
        <p:spPr>
          <a:xfrm>
            <a:off x="3112254" y="1124465"/>
            <a:ext cx="5967491" cy="5401029"/>
          </a:xfrm>
          <a:prstGeom prst="rect">
            <a:avLst/>
          </a:prstGeom>
        </p:spPr>
      </p:pic>
    </p:spTree>
    <p:extLst>
      <p:ext uri="{BB962C8B-B14F-4D97-AF65-F5344CB8AC3E}">
        <p14:creationId xmlns:p14="http://schemas.microsoft.com/office/powerpoint/2010/main" val="2926587456"/>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4693D-7A69-A845-BD9B-A9515A393C4F}"/>
              </a:ext>
            </a:extLst>
          </p:cNvPr>
          <p:cNvSpPr>
            <a:spLocks noGrp="1"/>
          </p:cNvSpPr>
          <p:nvPr>
            <p:ph type="title"/>
          </p:nvPr>
        </p:nvSpPr>
        <p:spPr>
          <a:xfrm>
            <a:off x="430171" y="467463"/>
            <a:ext cx="14385579" cy="845600"/>
          </a:xfrm>
        </p:spPr>
        <p:txBody>
          <a:bodyPr/>
          <a:lstStyle/>
          <a:p>
            <a:r>
              <a:rPr lang="en-US" dirty="0"/>
              <a:t>CMOT: Check List of Practices</a:t>
            </a:r>
            <a:br>
              <a:rPr lang="en-US" dirty="0"/>
            </a:br>
            <a:endParaRPr lang="en-US" dirty="0"/>
          </a:p>
        </p:txBody>
      </p:sp>
      <p:pic>
        <p:nvPicPr>
          <p:cNvPr id="6" name="Picture 5">
            <a:extLst>
              <a:ext uri="{FF2B5EF4-FFF2-40B4-BE49-F238E27FC236}">
                <a16:creationId xmlns:a16="http://schemas.microsoft.com/office/drawing/2014/main" id="{39113262-BB86-96F5-2329-3B93C166EF0F}"/>
              </a:ext>
            </a:extLst>
          </p:cNvPr>
          <p:cNvPicPr>
            <a:picLocks noChangeAspect="1"/>
          </p:cNvPicPr>
          <p:nvPr/>
        </p:nvPicPr>
        <p:blipFill>
          <a:blip r:embed="rId4"/>
          <a:stretch>
            <a:fillRect/>
          </a:stretch>
        </p:blipFill>
        <p:spPr>
          <a:xfrm>
            <a:off x="343674" y="1869363"/>
            <a:ext cx="11151914" cy="3119274"/>
          </a:xfrm>
          <a:prstGeom prst="rect">
            <a:avLst/>
          </a:prstGeom>
        </p:spPr>
      </p:pic>
    </p:spTree>
    <p:extLst>
      <p:ext uri="{BB962C8B-B14F-4D97-AF65-F5344CB8AC3E}">
        <p14:creationId xmlns:p14="http://schemas.microsoft.com/office/powerpoint/2010/main" val="117759062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Certificates of Attendance will be sent in January and June.  Attendance records and Zoom log in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8</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AD927-276D-4845-8F65-20758DDD7225}"/>
              </a:ext>
            </a:extLst>
          </p:cNvPr>
          <p:cNvSpPr>
            <a:spLocks noGrp="1"/>
          </p:cNvSpPr>
          <p:nvPr>
            <p:ph type="title"/>
          </p:nvPr>
        </p:nvSpPr>
        <p:spPr>
          <a:xfrm>
            <a:off x="405845" y="210428"/>
            <a:ext cx="11312390" cy="845600"/>
          </a:xfrm>
        </p:spPr>
        <p:txBody>
          <a:bodyPr/>
          <a:lstStyle/>
          <a:p>
            <a:r>
              <a:rPr lang="en-US" dirty="0">
                <a:latin typeface="+mj-lt"/>
              </a:rPr>
              <a:t>SELF ASSESSMENT SURVEY (SAS)</a:t>
            </a:r>
          </a:p>
        </p:txBody>
      </p:sp>
      <p:graphicFrame>
        <p:nvGraphicFramePr>
          <p:cNvPr id="331779" name="Group 3"/>
          <p:cNvGraphicFramePr>
            <a:graphicFrameLocks noGrp="1"/>
          </p:cNvGraphicFramePr>
          <p:nvPr>
            <p:ph sz="half" idx="4294967295"/>
            <p:extLst>
              <p:ext uri="{D42A27DB-BD31-4B8C-83A1-F6EECF244321}">
                <p14:modId xmlns:p14="http://schemas.microsoft.com/office/powerpoint/2010/main" val="759479180"/>
              </p:ext>
            </p:extLst>
          </p:nvPr>
        </p:nvGraphicFramePr>
        <p:xfrm>
          <a:off x="4154557" y="1157006"/>
          <a:ext cx="7773504" cy="5494183"/>
        </p:xfrm>
        <a:graphic>
          <a:graphicData uri="http://schemas.openxmlformats.org/drawingml/2006/table">
            <a:tbl>
              <a:tblPr>
                <a:tableStyleId>{3C2FFA5D-87B4-456A-9821-1D502468CF0F}</a:tableStyleId>
              </a:tblPr>
              <a:tblGrid>
                <a:gridCol w="1711597">
                  <a:extLst>
                    <a:ext uri="{9D8B030D-6E8A-4147-A177-3AD203B41FA5}">
                      <a16:colId xmlns:a16="http://schemas.microsoft.com/office/drawing/2014/main" val="20000"/>
                    </a:ext>
                  </a:extLst>
                </a:gridCol>
                <a:gridCol w="6061907">
                  <a:extLst>
                    <a:ext uri="{9D8B030D-6E8A-4147-A177-3AD203B41FA5}">
                      <a16:colId xmlns:a16="http://schemas.microsoft.com/office/drawing/2014/main" val="20001"/>
                    </a:ext>
                  </a:extLst>
                </a:gridCol>
              </a:tblGrid>
              <a:tr h="2292496">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rPr>
                        <a:t>Purpose:</a:t>
                      </a:r>
                      <a:endParaRPr kumimoji="0" lang="en-US" sz="2000" b="0" i="0" u="none" strike="noStrike" cap="none" normalizeH="0" baseline="0" dirty="0">
                        <a:ln>
                          <a:noFill/>
                        </a:ln>
                        <a:solidFill>
                          <a:schemeClr val="tx1"/>
                        </a:solidFill>
                        <a:effectLst/>
                        <a:latin typeface="Arial" charset="0"/>
                      </a:endParaRPr>
                    </a:p>
                  </a:txBody>
                  <a:tcPr marT="45727" marB="45727" horzOverflow="overflow"/>
                </a:tc>
                <a:tc>
                  <a:txBody>
                    <a:bodyPr/>
                    <a:lstStyle/>
                    <a:p>
                      <a:pPr marL="0" marR="0" lvl="0" indent="0" algn="l" rtl="0" eaLnBrk="0" fontAlgn="base" latinLnBrk="0" hangingPunct="0">
                        <a:lnSpc>
                          <a:spcPct val="100000"/>
                        </a:lnSpc>
                        <a:spcBef>
                          <a:spcPct val="20000"/>
                        </a:spcBef>
                        <a:spcAft>
                          <a:spcPct val="30000"/>
                        </a:spcAft>
                        <a:buClrTx/>
                        <a:buSzTx/>
                        <a:buFontTx/>
                        <a:buNone/>
                      </a:pPr>
                      <a:r>
                        <a:rPr lang="en-US" sz="2000" b="1" kern="1200" dirty="0">
                          <a:solidFill>
                            <a:schemeClr val="tx1"/>
                          </a:solidFill>
                          <a:effectLst/>
                        </a:rPr>
                        <a:t>Progress monitoring survey. </a:t>
                      </a:r>
                    </a:p>
                    <a:p>
                      <a:pPr marL="0" marR="0" lvl="0" indent="0" algn="l" rtl="0" eaLnBrk="0" fontAlgn="base" latinLnBrk="0" hangingPunct="0">
                        <a:lnSpc>
                          <a:spcPct val="100000"/>
                        </a:lnSpc>
                        <a:spcBef>
                          <a:spcPct val="20000"/>
                        </a:spcBef>
                        <a:spcAft>
                          <a:spcPct val="30000"/>
                        </a:spcAft>
                        <a:buClrTx/>
                        <a:buSzTx/>
                        <a:buFontTx/>
                        <a:buNone/>
                      </a:pPr>
                      <a:r>
                        <a:rPr lang="en-US" sz="2000" b="1" kern="1200" dirty="0">
                          <a:solidFill>
                            <a:schemeClr val="tx1"/>
                          </a:solidFill>
                          <a:effectLst/>
                        </a:rPr>
                        <a:t>Staff</a:t>
                      </a:r>
                      <a:r>
                        <a:rPr lang="en-US" sz="2000" b="1" kern="1200" baseline="0" dirty="0">
                          <a:solidFill>
                            <a:schemeClr val="tx1"/>
                          </a:solidFill>
                          <a:effectLst/>
                        </a:rPr>
                        <a:t> perception </a:t>
                      </a:r>
                      <a:r>
                        <a:rPr lang="en-US" sz="2000" b="0" kern="1200" baseline="0" dirty="0">
                          <a:solidFill>
                            <a:schemeClr val="tx1"/>
                          </a:solidFill>
                          <a:effectLst/>
                        </a:rPr>
                        <a:t>of the implementation status and improvement priority for</a:t>
                      </a:r>
                      <a:r>
                        <a:rPr lang="en-US" sz="2000" b="1" kern="1200" baseline="0" dirty="0">
                          <a:solidFill>
                            <a:schemeClr val="tx1"/>
                          </a:solidFill>
                          <a:effectLst/>
                        </a:rPr>
                        <a:t> 4 systems:</a:t>
                      </a:r>
                    </a:p>
                    <a:p>
                      <a:pPr marL="628650" marR="0" lvl="0" indent="-342900" algn="l" rtl="0" eaLnBrk="0" fontAlgn="base" latinLnBrk="0" hangingPunct="0">
                        <a:lnSpc>
                          <a:spcPct val="100000"/>
                        </a:lnSpc>
                        <a:spcBef>
                          <a:spcPts val="0"/>
                        </a:spcBef>
                        <a:spcAft>
                          <a:spcPts val="0"/>
                        </a:spcAft>
                        <a:buClrTx/>
                        <a:buSzTx/>
                        <a:buFont typeface="Arial" panose="020B0604020202020204" pitchFamily="34" charset="0"/>
                        <a:buChar char="•"/>
                      </a:pPr>
                      <a:r>
                        <a:rPr lang="en-US" sz="2000" b="0" kern="1200" baseline="0" dirty="0">
                          <a:solidFill>
                            <a:schemeClr val="tx1"/>
                          </a:solidFill>
                          <a:effectLst/>
                        </a:rPr>
                        <a:t>school-wide, </a:t>
                      </a:r>
                    </a:p>
                    <a:p>
                      <a:pPr marL="628650" marR="0" lvl="0" indent="-342900" algn="l" rtl="0" eaLnBrk="0" fontAlgn="base" latinLnBrk="0" hangingPunct="0">
                        <a:lnSpc>
                          <a:spcPct val="100000"/>
                        </a:lnSpc>
                        <a:spcBef>
                          <a:spcPts val="0"/>
                        </a:spcBef>
                        <a:spcAft>
                          <a:spcPts val="0"/>
                        </a:spcAft>
                        <a:buClrTx/>
                        <a:buSzTx/>
                        <a:buFont typeface="Arial" panose="020B0604020202020204" pitchFamily="34" charset="0"/>
                        <a:buChar char="•"/>
                      </a:pPr>
                      <a:r>
                        <a:rPr lang="en-US" sz="2000" b="0" kern="1200" baseline="0" dirty="0">
                          <a:solidFill>
                            <a:schemeClr val="tx1"/>
                          </a:solidFill>
                          <a:effectLst/>
                        </a:rPr>
                        <a:t>non-classroom</a:t>
                      </a:r>
                    </a:p>
                    <a:p>
                      <a:pPr marL="628650" marR="0" lvl="0" indent="-342900" algn="l" rtl="0" eaLnBrk="0" fontAlgn="base" latinLnBrk="0" hangingPunct="0">
                        <a:lnSpc>
                          <a:spcPct val="100000"/>
                        </a:lnSpc>
                        <a:spcBef>
                          <a:spcPts val="0"/>
                        </a:spcBef>
                        <a:spcAft>
                          <a:spcPts val="0"/>
                        </a:spcAft>
                        <a:buClrTx/>
                        <a:buSzTx/>
                        <a:buFont typeface="Arial" panose="020B0604020202020204" pitchFamily="34" charset="0"/>
                        <a:buChar char="•"/>
                      </a:pPr>
                      <a:r>
                        <a:rPr lang="en-US" sz="2000" b="0" kern="1200" baseline="0" dirty="0">
                          <a:solidFill>
                            <a:schemeClr val="tx1"/>
                          </a:solidFill>
                          <a:effectLst/>
                        </a:rPr>
                        <a:t>classroom, </a:t>
                      </a:r>
                    </a:p>
                    <a:p>
                      <a:pPr marL="628650" marR="0" lvl="0" indent="-342900" algn="l" rtl="0" eaLnBrk="0" fontAlgn="base" latinLnBrk="0" hangingPunct="0">
                        <a:lnSpc>
                          <a:spcPct val="100000"/>
                        </a:lnSpc>
                        <a:spcBef>
                          <a:spcPts val="0"/>
                        </a:spcBef>
                        <a:spcAft>
                          <a:spcPts val="0"/>
                        </a:spcAft>
                        <a:buClrTx/>
                        <a:buSzTx/>
                        <a:buFont typeface="Arial" panose="020B0604020202020204" pitchFamily="34" charset="0"/>
                        <a:buChar char="•"/>
                      </a:pPr>
                      <a:r>
                        <a:rPr lang="en-US" sz="2000" b="0" kern="1200" baseline="0" dirty="0">
                          <a:solidFill>
                            <a:schemeClr val="tx1"/>
                          </a:solidFill>
                          <a:effectLst/>
                        </a:rPr>
                        <a:t>individual student</a:t>
                      </a:r>
                      <a:endParaRPr lang="en-US" sz="2000" b="0" i="0" kern="1200" dirty="0">
                        <a:solidFill>
                          <a:schemeClr val="tx1"/>
                        </a:solidFill>
                        <a:effectLst/>
                        <a:latin typeface="Arial" panose="020B0604020202020204" pitchFamily="34" charset="0"/>
                        <a:ea typeface="+mn-ea"/>
                        <a:cs typeface="Arial" panose="020B0604020202020204" pitchFamily="34" charset="0"/>
                      </a:endParaRPr>
                    </a:p>
                  </a:txBody>
                  <a:tcPr marT="45727" marB="45727" horzOverflow="overflow"/>
                </a:tc>
                <a:extLst>
                  <a:ext uri="{0D108BD9-81ED-4DB2-BD59-A6C34878D82A}">
                    <a16:rowId xmlns:a16="http://schemas.microsoft.com/office/drawing/2014/main" val="10000"/>
                  </a:ext>
                </a:extLst>
              </a:tr>
              <a:tr h="803554">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rPr>
                        <a:t>Format:</a:t>
                      </a:r>
                      <a:endParaRPr kumimoji="0" lang="en-US" sz="2000" b="0" i="0" u="none" strike="noStrike" cap="none" normalizeH="0" baseline="0" dirty="0">
                        <a:ln>
                          <a:noFill/>
                        </a:ln>
                        <a:solidFill>
                          <a:schemeClr val="tx1"/>
                        </a:solidFill>
                        <a:effectLst/>
                        <a:latin typeface="Arial" charset="0"/>
                      </a:endParaRPr>
                    </a:p>
                  </a:txBody>
                  <a:tcPr marT="45727" marB="45727" horzOverflow="overflow"/>
                </a:tc>
                <a:tc>
                  <a:txBody>
                    <a:bodyPr/>
                    <a:lstStyle/>
                    <a:p>
                      <a:pPr marL="0" marR="0" lvl="0" indent="0" algn="l" defTabSz="914400" rtl="0" eaLnBrk="0" fontAlgn="base" latinLnBrk="0" hangingPunct="0">
                        <a:lnSpc>
                          <a:spcPct val="100000"/>
                        </a:lnSpc>
                        <a:spcBef>
                          <a:spcPct val="20000"/>
                        </a:spcBef>
                        <a:spcAft>
                          <a:spcPct val="30000"/>
                        </a:spcAft>
                        <a:buClrTx/>
                        <a:buSzTx/>
                        <a:buFont typeface="Arial" panose="020B0604020202020204" pitchFamily="34" charset="0"/>
                        <a:buNone/>
                        <a:tabLst/>
                      </a:pPr>
                      <a:r>
                        <a:rPr kumimoji="0" lang="en-US" sz="2000" b="0" u="none" strike="noStrike" cap="none" normalizeH="0" baseline="0" dirty="0">
                          <a:ln>
                            <a:noFill/>
                          </a:ln>
                          <a:solidFill>
                            <a:schemeClr val="tx1"/>
                          </a:solidFill>
                          <a:effectLst/>
                        </a:rPr>
                        <a:t>Paper or Email link to survey. </a:t>
                      </a:r>
                    </a:p>
                    <a:p>
                      <a:pPr marL="0" marR="0" lvl="0" indent="0" algn="l" defTabSz="914400" rtl="0" eaLnBrk="0" fontAlgn="base" latinLnBrk="0" hangingPunct="0">
                        <a:lnSpc>
                          <a:spcPct val="100000"/>
                        </a:lnSpc>
                        <a:spcBef>
                          <a:spcPct val="20000"/>
                        </a:spcBef>
                        <a:spcAft>
                          <a:spcPct val="30000"/>
                        </a:spcAft>
                        <a:buClrTx/>
                        <a:buSzTx/>
                        <a:buFont typeface="Arial" panose="020B0604020202020204" pitchFamily="34" charset="0"/>
                        <a:buNone/>
                        <a:tabLst/>
                      </a:pPr>
                      <a:r>
                        <a:rPr kumimoji="0" lang="en-US" sz="2000" b="1" u="none" strike="noStrike" cap="none" normalizeH="0" baseline="0" dirty="0">
                          <a:ln>
                            <a:noFill/>
                          </a:ln>
                          <a:solidFill>
                            <a:schemeClr val="tx1"/>
                          </a:solidFill>
                          <a:effectLst/>
                        </a:rPr>
                        <a:t>20-30 mins</a:t>
                      </a:r>
                      <a:r>
                        <a:rPr kumimoji="0" lang="en-US" sz="2000" b="0" u="none" strike="noStrike" cap="none" normalizeH="0" baseline="0" dirty="0">
                          <a:ln>
                            <a:noFill/>
                          </a:ln>
                          <a:solidFill>
                            <a:schemeClr val="tx1"/>
                          </a:solidFill>
                          <a:effectLst/>
                        </a:rPr>
                        <a:t>.</a:t>
                      </a:r>
                      <a:endParaRPr kumimoji="0" lang="en-US" sz="2000" b="0" i="0" u="none" strike="noStrike" cap="none" normalizeH="0" baseline="0" dirty="0">
                        <a:ln>
                          <a:noFill/>
                        </a:ln>
                        <a:solidFill>
                          <a:schemeClr val="tx1"/>
                        </a:solidFill>
                        <a:effectLst/>
                        <a:latin typeface="Arial" charset="0"/>
                      </a:endParaRPr>
                    </a:p>
                  </a:txBody>
                  <a:tcPr marT="45727" marB="45727" horzOverflow="overflow"/>
                </a:tc>
                <a:extLst>
                  <a:ext uri="{0D108BD9-81ED-4DB2-BD59-A6C34878D82A}">
                    <a16:rowId xmlns:a16="http://schemas.microsoft.com/office/drawing/2014/main" val="10001"/>
                  </a:ext>
                </a:extLst>
              </a:tr>
              <a:tr h="1171310">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rPr>
                        <a:t>Completed by:</a:t>
                      </a:r>
                      <a:endParaRPr kumimoji="0" lang="en-US" sz="2000" b="0" i="0" u="none" strike="noStrike" cap="none" normalizeH="0" baseline="0" dirty="0">
                        <a:ln>
                          <a:noFill/>
                        </a:ln>
                        <a:solidFill>
                          <a:schemeClr val="tx1"/>
                        </a:solidFill>
                        <a:effectLst/>
                        <a:latin typeface="Arial" charset="0"/>
                      </a:endParaRPr>
                    </a:p>
                  </a:txBody>
                  <a:tcPr marT="45727" marB="45727" horzOverflow="overflow"/>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1" u="none" strike="noStrike" cap="none" normalizeH="0" baseline="0" dirty="0">
                          <a:ln>
                            <a:noFill/>
                          </a:ln>
                          <a:solidFill>
                            <a:schemeClr val="tx1"/>
                          </a:solidFill>
                          <a:effectLst/>
                        </a:rPr>
                        <a:t>All </a:t>
                      </a:r>
                      <a:r>
                        <a:rPr lang="en-US" sz="2000" b="1" u="none" strike="noStrike" cap="none" normalizeH="0" baseline="0" dirty="0">
                          <a:ln>
                            <a:noFill/>
                          </a:ln>
                          <a:solidFill>
                            <a:schemeClr val="tx1"/>
                          </a:solidFill>
                          <a:effectLst/>
                        </a:rPr>
                        <a:t>school</a:t>
                      </a:r>
                      <a:r>
                        <a:rPr kumimoji="0" lang="en-US" sz="2000" b="1" u="none" strike="noStrike" cap="none" normalizeH="0" baseline="0" dirty="0">
                          <a:ln>
                            <a:noFill/>
                          </a:ln>
                          <a:solidFill>
                            <a:schemeClr val="tx1"/>
                          </a:solidFill>
                          <a:effectLst/>
                        </a:rPr>
                        <a:t> staff</a:t>
                      </a:r>
                      <a:r>
                        <a:rPr kumimoji="0" lang="en-US" sz="2000" b="0" u="none" strike="noStrike" cap="none" normalizeH="0" baseline="0" dirty="0">
                          <a:ln>
                            <a:noFill/>
                          </a:ln>
                          <a:solidFill>
                            <a:schemeClr val="tx1"/>
                          </a:solidFill>
                          <a:effectLst/>
                        </a:rPr>
                        <a:t>, with at least 80% response rate recommended for reliable results. In subsequent admins, all staff </a:t>
                      </a:r>
                      <a:r>
                        <a:rPr kumimoji="0" lang="en-US" sz="2000" b="1" u="none" strike="noStrike" cap="none" normalizeH="0" baseline="0" dirty="0">
                          <a:ln>
                            <a:noFill/>
                          </a:ln>
                          <a:solidFill>
                            <a:schemeClr val="tx1"/>
                          </a:solidFill>
                          <a:effectLst/>
                        </a:rPr>
                        <a:t>OR individuals from a representative group</a:t>
                      </a:r>
                      <a:r>
                        <a:rPr kumimoji="0" lang="en-US" sz="2000" b="0" u="none" strike="noStrike" cap="none" normalizeH="0" baseline="0" dirty="0">
                          <a:ln>
                            <a:noFill/>
                          </a:ln>
                          <a:solidFill>
                            <a:schemeClr val="tx1"/>
                          </a:solidFill>
                          <a:effectLst/>
                        </a:rPr>
                        <a:t>, i.e., teachers or paraprofessionals.</a:t>
                      </a:r>
                      <a:endParaRPr kumimoji="0" lang="en-US" sz="2000" b="0" i="0" u="none" strike="noStrike" cap="none" normalizeH="0" baseline="0" dirty="0">
                        <a:ln>
                          <a:noFill/>
                        </a:ln>
                        <a:solidFill>
                          <a:schemeClr val="tx1"/>
                        </a:solidFill>
                        <a:effectLst/>
                        <a:latin typeface="Arial" charset="0"/>
                      </a:endParaRPr>
                    </a:p>
                  </a:txBody>
                  <a:tcPr marT="45727" marB="45727" horzOverflow="overflow"/>
                </a:tc>
                <a:extLst>
                  <a:ext uri="{0D108BD9-81ED-4DB2-BD59-A6C34878D82A}">
                    <a16:rowId xmlns:a16="http://schemas.microsoft.com/office/drawing/2014/main" val="10002"/>
                  </a:ext>
                </a:extLst>
              </a:tr>
              <a:tr h="556381">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rPr>
                        <a:t>When?</a:t>
                      </a:r>
                      <a:endParaRPr kumimoji="0" lang="en-US" sz="2000" b="0" i="0" u="none" strike="noStrike" cap="none" normalizeH="0" baseline="0" dirty="0">
                        <a:ln>
                          <a:noFill/>
                        </a:ln>
                        <a:solidFill>
                          <a:schemeClr val="tx1"/>
                        </a:solidFill>
                        <a:effectLst/>
                        <a:latin typeface="Arial" charset="0"/>
                      </a:endParaRPr>
                    </a:p>
                  </a:txBody>
                  <a:tcPr marT="45727" marB="45727" horzOverflow="overflow"/>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1" u="none" strike="noStrike" cap="none" normalizeH="0" baseline="0" dirty="0">
                          <a:ln>
                            <a:noFill/>
                          </a:ln>
                          <a:solidFill>
                            <a:schemeClr val="tx1"/>
                          </a:solidFill>
                          <a:effectLst/>
                        </a:rPr>
                        <a:t>Annually</a:t>
                      </a:r>
                      <a:endParaRPr kumimoji="0" lang="en-US" sz="2000" b="1" i="0" u="none" strike="noStrike" cap="none" normalizeH="0" baseline="0" dirty="0">
                        <a:ln>
                          <a:noFill/>
                        </a:ln>
                        <a:solidFill>
                          <a:schemeClr val="tx1"/>
                        </a:solidFill>
                        <a:effectLst/>
                        <a:latin typeface="Arial" charset="0"/>
                      </a:endParaRPr>
                    </a:p>
                  </a:txBody>
                  <a:tcPr marT="45727" marB="45727" horzOverflow="overflow"/>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FFF69F6D-83F2-221A-930C-0C526E674683}"/>
              </a:ext>
            </a:extLst>
          </p:cNvPr>
          <p:cNvSpPr txBox="1"/>
          <p:nvPr/>
        </p:nvSpPr>
        <p:spPr>
          <a:xfrm>
            <a:off x="263939" y="1270623"/>
            <a:ext cx="6097656" cy="461665"/>
          </a:xfrm>
          <a:prstGeom prst="rect">
            <a:avLst/>
          </a:prstGeom>
          <a:noFill/>
        </p:spPr>
        <p:txBody>
          <a:bodyPr wrap="square">
            <a:spAutoFit/>
          </a:bodyPr>
          <a:lstStyle/>
          <a:p>
            <a:r>
              <a:rPr lang="en-US" sz="2400" dirty="0">
                <a:solidFill>
                  <a:schemeClr val="bg1"/>
                </a:solidFill>
              </a:rPr>
              <a:t>WWW.PBISAPPS.ORG </a:t>
            </a:r>
          </a:p>
        </p:txBody>
      </p:sp>
    </p:spTree>
    <p:extLst>
      <p:ext uri="{BB962C8B-B14F-4D97-AF65-F5344CB8AC3E}">
        <p14:creationId xmlns:p14="http://schemas.microsoft.com/office/powerpoint/2010/main" val="1807058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37791-3A54-457E-A326-E159F5EE1C41}"/>
              </a:ext>
            </a:extLst>
          </p:cNvPr>
          <p:cNvSpPr>
            <a:spLocks noGrp="1"/>
          </p:cNvSpPr>
          <p:nvPr>
            <p:ph type="title"/>
          </p:nvPr>
        </p:nvSpPr>
        <p:spPr/>
        <p:txBody>
          <a:bodyPr/>
          <a:lstStyle/>
          <a:p>
            <a:r>
              <a:rPr lang="en-US" dirty="0"/>
              <a:t>Self Assessment Survey (SAS)</a:t>
            </a:r>
          </a:p>
        </p:txBody>
      </p:sp>
      <p:pic>
        <p:nvPicPr>
          <p:cNvPr id="4" name="Picture 3">
            <a:extLst>
              <a:ext uri="{FF2B5EF4-FFF2-40B4-BE49-F238E27FC236}">
                <a16:creationId xmlns:a16="http://schemas.microsoft.com/office/drawing/2014/main" id="{08D8F7C8-37E2-456F-83CE-38EEA17528C9}"/>
              </a:ext>
            </a:extLst>
          </p:cNvPr>
          <p:cNvPicPr>
            <a:picLocks noChangeAspect="1"/>
          </p:cNvPicPr>
          <p:nvPr/>
        </p:nvPicPr>
        <p:blipFill>
          <a:blip r:embed="rId3"/>
          <a:stretch>
            <a:fillRect/>
          </a:stretch>
        </p:blipFill>
        <p:spPr>
          <a:xfrm>
            <a:off x="28868" y="1485900"/>
            <a:ext cx="3676192" cy="4546600"/>
          </a:xfrm>
          <a:prstGeom prst="rect">
            <a:avLst/>
          </a:prstGeom>
        </p:spPr>
      </p:pic>
      <p:pic>
        <p:nvPicPr>
          <p:cNvPr id="6" name="Picture 5">
            <a:extLst>
              <a:ext uri="{FF2B5EF4-FFF2-40B4-BE49-F238E27FC236}">
                <a16:creationId xmlns:a16="http://schemas.microsoft.com/office/drawing/2014/main" id="{92F19456-8272-4039-8E44-F5993C4C5B7A}"/>
              </a:ext>
            </a:extLst>
          </p:cNvPr>
          <p:cNvPicPr>
            <a:picLocks noChangeAspect="1"/>
          </p:cNvPicPr>
          <p:nvPr/>
        </p:nvPicPr>
        <p:blipFill>
          <a:blip r:embed="rId4"/>
          <a:stretch>
            <a:fillRect/>
          </a:stretch>
        </p:blipFill>
        <p:spPr>
          <a:xfrm>
            <a:off x="3269923" y="1948232"/>
            <a:ext cx="3638163" cy="2961537"/>
          </a:xfrm>
          <a:prstGeom prst="rect">
            <a:avLst/>
          </a:prstGeom>
        </p:spPr>
      </p:pic>
      <p:pic>
        <p:nvPicPr>
          <p:cNvPr id="8" name="Picture 7">
            <a:extLst>
              <a:ext uri="{FF2B5EF4-FFF2-40B4-BE49-F238E27FC236}">
                <a16:creationId xmlns:a16="http://schemas.microsoft.com/office/drawing/2014/main" id="{F4176765-CA94-4AEA-9DDE-F8A37CE79439}"/>
              </a:ext>
            </a:extLst>
          </p:cNvPr>
          <p:cNvPicPr>
            <a:picLocks noChangeAspect="1"/>
          </p:cNvPicPr>
          <p:nvPr/>
        </p:nvPicPr>
        <p:blipFill>
          <a:blip r:embed="rId5"/>
          <a:stretch>
            <a:fillRect/>
          </a:stretch>
        </p:blipFill>
        <p:spPr>
          <a:xfrm>
            <a:off x="6186001" y="2483003"/>
            <a:ext cx="3328112" cy="2961537"/>
          </a:xfrm>
          <a:prstGeom prst="rect">
            <a:avLst/>
          </a:prstGeom>
          <a:ln w="76200">
            <a:solidFill>
              <a:srgbClr val="FFFF00"/>
            </a:solidFill>
          </a:ln>
        </p:spPr>
      </p:pic>
      <p:pic>
        <p:nvPicPr>
          <p:cNvPr id="10" name="Picture 9">
            <a:extLst>
              <a:ext uri="{FF2B5EF4-FFF2-40B4-BE49-F238E27FC236}">
                <a16:creationId xmlns:a16="http://schemas.microsoft.com/office/drawing/2014/main" id="{7F0D3EA9-5406-4C50-95C0-8EA600AF48F5}"/>
              </a:ext>
            </a:extLst>
          </p:cNvPr>
          <p:cNvPicPr>
            <a:picLocks noChangeAspect="1"/>
          </p:cNvPicPr>
          <p:nvPr/>
        </p:nvPicPr>
        <p:blipFill>
          <a:blip r:embed="rId6"/>
          <a:stretch>
            <a:fillRect/>
          </a:stretch>
        </p:blipFill>
        <p:spPr>
          <a:xfrm>
            <a:off x="8524969" y="3519964"/>
            <a:ext cx="3638163" cy="2870573"/>
          </a:xfrm>
          <a:prstGeom prst="rect">
            <a:avLst/>
          </a:prstGeom>
        </p:spPr>
      </p:pic>
      <p:sp>
        <p:nvSpPr>
          <p:cNvPr id="11" name="TextBox 10">
            <a:extLst>
              <a:ext uri="{FF2B5EF4-FFF2-40B4-BE49-F238E27FC236}">
                <a16:creationId xmlns:a16="http://schemas.microsoft.com/office/drawing/2014/main" id="{DD251F42-A83D-4799-94A8-6F71C6ACC9F1}"/>
              </a:ext>
            </a:extLst>
          </p:cNvPr>
          <p:cNvSpPr txBox="1"/>
          <p:nvPr/>
        </p:nvSpPr>
        <p:spPr>
          <a:xfrm>
            <a:off x="558801" y="1093193"/>
            <a:ext cx="2124299" cy="379656"/>
          </a:xfrm>
          <a:prstGeom prst="rect">
            <a:avLst/>
          </a:prstGeom>
          <a:noFill/>
        </p:spPr>
        <p:txBody>
          <a:bodyPr wrap="none" rtlCol="0">
            <a:spAutoFit/>
          </a:bodyPr>
          <a:lstStyle/>
          <a:p>
            <a:pPr defTabSz="1219170">
              <a:buClr>
                <a:srgbClr val="000000"/>
              </a:buClr>
            </a:pPr>
            <a:r>
              <a:rPr lang="en-US" sz="1867" kern="0" dirty="0">
                <a:solidFill>
                  <a:srgbClr val="FFFF00"/>
                </a:solidFill>
                <a:latin typeface="Arial"/>
                <a:cs typeface="Arial"/>
                <a:sym typeface="Arial"/>
              </a:rPr>
              <a:t>School Wide – 18 </a:t>
            </a:r>
          </a:p>
        </p:txBody>
      </p:sp>
      <p:sp>
        <p:nvSpPr>
          <p:cNvPr id="12" name="TextBox 11">
            <a:extLst>
              <a:ext uri="{FF2B5EF4-FFF2-40B4-BE49-F238E27FC236}">
                <a16:creationId xmlns:a16="http://schemas.microsoft.com/office/drawing/2014/main" id="{E8EE9849-EDAD-45E3-ACB6-1315C91D9FAB}"/>
              </a:ext>
            </a:extLst>
          </p:cNvPr>
          <p:cNvSpPr txBox="1"/>
          <p:nvPr/>
        </p:nvSpPr>
        <p:spPr>
          <a:xfrm>
            <a:off x="4214179" y="1485900"/>
            <a:ext cx="2311851" cy="379656"/>
          </a:xfrm>
          <a:prstGeom prst="rect">
            <a:avLst/>
          </a:prstGeom>
          <a:noFill/>
        </p:spPr>
        <p:txBody>
          <a:bodyPr wrap="none" rtlCol="0">
            <a:spAutoFit/>
          </a:bodyPr>
          <a:lstStyle/>
          <a:p>
            <a:pPr defTabSz="1219170">
              <a:buClr>
                <a:srgbClr val="000000"/>
              </a:buClr>
            </a:pPr>
            <a:r>
              <a:rPr lang="en-US" sz="1867" kern="0" dirty="0">
                <a:solidFill>
                  <a:srgbClr val="FFFF00"/>
                </a:solidFill>
                <a:latin typeface="Arial"/>
                <a:cs typeface="Arial"/>
                <a:sym typeface="Arial"/>
              </a:rPr>
              <a:t>Non-Classroom – 9 </a:t>
            </a:r>
          </a:p>
        </p:txBody>
      </p:sp>
      <p:sp>
        <p:nvSpPr>
          <p:cNvPr id="13" name="TextBox 12">
            <a:extLst>
              <a:ext uri="{FF2B5EF4-FFF2-40B4-BE49-F238E27FC236}">
                <a16:creationId xmlns:a16="http://schemas.microsoft.com/office/drawing/2014/main" id="{F4E14288-2059-40AD-973B-A4DA6D1A0098}"/>
              </a:ext>
            </a:extLst>
          </p:cNvPr>
          <p:cNvSpPr txBox="1"/>
          <p:nvPr/>
        </p:nvSpPr>
        <p:spPr>
          <a:xfrm>
            <a:off x="7265113" y="2070765"/>
            <a:ext cx="1859805" cy="379656"/>
          </a:xfrm>
          <a:prstGeom prst="rect">
            <a:avLst/>
          </a:prstGeom>
          <a:noFill/>
        </p:spPr>
        <p:txBody>
          <a:bodyPr wrap="none" rtlCol="0">
            <a:spAutoFit/>
          </a:bodyPr>
          <a:lstStyle/>
          <a:p>
            <a:pPr defTabSz="1219170">
              <a:buClr>
                <a:srgbClr val="000000"/>
              </a:buClr>
            </a:pPr>
            <a:r>
              <a:rPr lang="en-US" sz="1867" kern="0" dirty="0">
                <a:solidFill>
                  <a:srgbClr val="FFFF00"/>
                </a:solidFill>
                <a:latin typeface="Arial"/>
                <a:cs typeface="Arial"/>
                <a:sym typeface="Arial"/>
              </a:rPr>
              <a:t>Classroom– 11 </a:t>
            </a:r>
          </a:p>
        </p:txBody>
      </p:sp>
      <p:sp>
        <p:nvSpPr>
          <p:cNvPr id="14" name="TextBox 13">
            <a:extLst>
              <a:ext uri="{FF2B5EF4-FFF2-40B4-BE49-F238E27FC236}">
                <a16:creationId xmlns:a16="http://schemas.microsoft.com/office/drawing/2014/main" id="{E66BDCA1-B1F3-45C5-9809-92F808A7472B}"/>
              </a:ext>
            </a:extLst>
          </p:cNvPr>
          <p:cNvSpPr txBox="1"/>
          <p:nvPr/>
        </p:nvSpPr>
        <p:spPr>
          <a:xfrm>
            <a:off x="9514113" y="3109595"/>
            <a:ext cx="2547492" cy="379656"/>
          </a:xfrm>
          <a:prstGeom prst="rect">
            <a:avLst/>
          </a:prstGeom>
          <a:noFill/>
        </p:spPr>
        <p:txBody>
          <a:bodyPr wrap="none" rtlCol="0">
            <a:spAutoFit/>
          </a:bodyPr>
          <a:lstStyle/>
          <a:p>
            <a:pPr defTabSz="1219170">
              <a:buClr>
                <a:srgbClr val="000000"/>
              </a:buClr>
            </a:pPr>
            <a:r>
              <a:rPr lang="en-US" sz="1867" kern="0" dirty="0">
                <a:solidFill>
                  <a:srgbClr val="FFFF00"/>
                </a:solidFill>
                <a:latin typeface="Arial"/>
                <a:cs typeface="Arial"/>
                <a:sym typeface="Arial"/>
              </a:rPr>
              <a:t>Individual Student – 8 </a:t>
            </a:r>
          </a:p>
        </p:txBody>
      </p:sp>
    </p:spTree>
    <p:extLst>
      <p:ext uri="{BB962C8B-B14F-4D97-AF65-F5344CB8AC3E}">
        <p14:creationId xmlns:p14="http://schemas.microsoft.com/office/powerpoint/2010/main" val="244474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0317" y="2751834"/>
            <a:ext cx="4325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itchFamily="34" charset="0"/>
                <a:cs typeface="Arial" pitchFamily="34" charset="0"/>
              </a:defRPr>
            </a:lvl1pPr>
            <a:lvl2pPr>
              <a:tabLst>
                <a:tab pos="457200" algn="r"/>
                <a:tab pos="2743200" algn="ctr"/>
                <a:tab pos="5486400" algn="r"/>
              </a:tabLst>
              <a:defRPr>
                <a:solidFill>
                  <a:schemeClr val="tx1"/>
                </a:solidFill>
                <a:latin typeface="Arial" pitchFamily="34" charset="0"/>
                <a:cs typeface="Arial" pitchFamily="34" charset="0"/>
              </a:defRPr>
            </a:lvl2pPr>
            <a:lvl3pPr>
              <a:tabLst>
                <a:tab pos="457200" algn="r"/>
                <a:tab pos="2743200" algn="ctr"/>
                <a:tab pos="5486400" algn="r"/>
              </a:tabLst>
              <a:defRPr>
                <a:solidFill>
                  <a:schemeClr val="tx1"/>
                </a:solidFill>
                <a:latin typeface="Arial" pitchFamily="34" charset="0"/>
                <a:cs typeface="Arial" pitchFamily="34" charset="0"/>
              </a:defRPr>
            </a:lvl3pPr>
            <a:lvl4pPr>
              <a:tabLst>
                <a:tab pos="457200" algn="r"/>
                <a:tab pos="2743200" algn="ctr"/>
                <a:tab pos="5486400" algn="r"/>
              </a:tabLst>
              <a:defRPr>
                <a:solidFill>
                  <a:schemeClr val="tx1"/>
                </a:solidFill>
                <a:latin typeface="Arial" pitchFamily="34" charset="0"/>
                <a:cs typeface="Arial" pitchFamily="34" charset="0"/>
              </a:defRPr>
            </a:lvl4pPr>
            <a:lvl5pPr>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algn="ctr" defTabSz="1219170" fontAlgn="base">
              <a:spcBef>
                <a:spcPct val="0"/>
              </a:spcBef>
              <a:spcAft>
                <a:spcPct val="0"/>
              </a:spcAft>
              <a:buClr>
                <a:srgbClr val="000000"/>
              </a:buClr>
              <a:tabLst>
                <a:tab pos="609585" algn="r"/>
                <a:tab pos="3657509" algn="ctr"/>
                <a:tab pos="7315017" algn="r"/>
              </a:tabLst>
            </a:pPr>
            <a:r>
              <a:rPr lang="en-US" altLang="en-US" sz="2400" b="1" kern="0" dirty="0">
                <a:solidFill>
                  <a:srgbClr val="FFFFFF"/>
                </a:solidFill>
                <a:ea typeface="Times New Roman" pitchFamily="18" charset="0"/>
                <a:cs typeface="Times New Roman" pitchFamily="18" charset="0"/>
                <a:sym typeface="Arial"/>
              </a:rPr>
              <a:t>CLASSROOM SYSTEMS</a:t>
            </a:r>
            <a:endParaRPr lang="en-US" altLang="en-US" sz="3200" kern="0" dirty="0">
              <a:solidFill>
                <a:srgbClr val="FFFFFF"/>
              </a:solidFill>
              <a:ea typeface="ＭＳ Ｐゴシック" charset="-128"/>
              <a:sym typeface="Arial"/>
            </a:endParaRPr>
          </a:p>
        </p:txBody>
      </p:sp>
      <p:sp>
        <p:nvSpPr>
          <p:cNvPr id="4" name="Title 3">
            <a:extLst>
              <a:ext uri="{FF2B5EF4-FFF2-40B4-BE49-F238E27FC236}">
                <a16:creationId xmlns:a16="http://schemas.microsoft.com/office/drawing/2014/main" id="{C18AFE9F-8747-E247-8ED8-4739E7D04CEE}"/>
              </a:ext>
            </a:extLst>
          </p:cNvPr>
          <p:cNvSpPr>
            <a:spLocks noGrp="1"/>
          </p:cNvSpPr>
          <p:nvPr>
            <p:ph type="title"/>
          </p:nvPr>
        </p:nvSpPr>
        <p:spPr>
          <a:xfrm>
            <a:off x="813349" y="467463"/>
            <a:ext cx="3782714" cy="845600"/>
          </a:xfrm>
        </p:spPr>
        <p:txBody>
          <a:bodyPr/>
          <a:lstStyle/>
          <a:p>
            <a:r>
              <a:rPr lang="en-US" dirty="0">
                <a:latin typeface="+mj-lt"/>
              </a:rPr>
              <a:t>SELF ASSESSMENT SURVEY</a:t>
            </a:r>
          </a:p>
        </p:txBody>
      </p:sp>
      <p:pic>
        <p:nvPicPr>
          <p:cNvPr id="3" name="Picture 2">
            <a:extLst>
              <a:ext uri="{FF2B5EF4-FFF2-40B4-BE49-F238E27FC236}">
                <a16:creationId xmlns:a16="http://schemas.microsoft.com/office/drawing/2014/main" id="{DF772016-F801-FA98-1A98-430B8BF97981}"/>
              </a:ext>
            </a:extLst>
          </p:cNvPr>
          <p:cNvPicPr>
            <a:picLocks noChangeAspect="1"/>
          </p:cNvPicPr>
          <p:nvPr/>
        </p:nvPicPr>
        <p:blipFill>
          <a:blip r:embed="rId3"/>
          <a:stretch>
            <a:fillRect/>
          </a:stretch>
        </p:blipFill>
        <p:spPr>
          <a:xfrm>
            <a:off x="4596063" y="149087"/>
            <a:ext cx="7371791" cy="6559826"/>
          </a:xfrm>
          <a:prstGeom prst="rect">
            <a:avLst/>
          </a:prstGeom>
          <a:ln w="76200">
            <a:noFill/>
          </a:ln>
        </p:spPr>
      </p:pic>
    </p:spTree>
    <p:extLst>
      <p:ext uri="{BB962C8B-B14F-4D97-AF65-F5344CB8AC3E}">
        <p14:creationId xmlns:p14="http://schemas.microsoft.com/office/powerpoint/2010/main" val="13366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349" y="467463"/>
            <a:ext cx="10908751" cy="845600"/>
          </a:xfrm>
        </p:spPr>
        <p:txBody>
          <a:bodyPr/>
          <a:lstStyle/>
          <a:p>
            <a:r>
              <a:rPr lang="en-US" dirty="0"/>
              <a:t>Classroom Score and Priority for Improvement</a:t>
            </a:r>
          </a:p>
        </p:txBody>
      </p:sp>
      <p:pic>
        <p:nvPicPr>
          <p:cNvPr id="3" name="Picture 2">
            <a:extLst>
              <a:ext uri="{FF2B5EF4-FFF2-40B4-BE49-F238E27FC236}">
                <a16:creationId xmlns:a16="http://schemas.microsoft.com/office/drawing/2014/main" id="{3BC2EF61-24A1-4998-AB75-9C07B5C91AA4}"/>
              </a:ext>
            </a:extLst>
          </p:cNvPr>
          <p:cNvPicPr>
            <a:picLocks noChangeAspect="1"/>
          </p:cNvPicPr>
          <p:nvPr/>
        </p:nvPicPr>
        <p:blipFill>
          <a:blip r:embed="rId3"/>
          <a:srcRect/>
          <a:stretch/>
        </p:blipFill>
        <p:spPr>
          <a:xfrm>
            <a:off x="2935149" y="1967502"/>
            <a:ext cx="7991476" cy="4546713"/>
          </a:xfrm>
          <a:prstGeom prst="rect">
            <a:avLst/>
          </a:prstGeom>
        </p:spPr>
      </p:pic>
    </p:spTree>
    <p:extLst>
      <p:ext uri="{BB962C8B-B14F-4D97-AF65-F5344CB8AC3E}">
        <p14:creationId xmlns:p14="http://schemas.microsoft.com/office/powerpoint/2010/main" val="2696800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17F637-CEF5-4C83-A34A-DE5DE86FDBD3}"/>
              </a:ext>
            </a:extLst>
          </p:cNvPr>
          <p:cNvSpPr>
            <a:spLocks noGrp="1"/>
          </p:cNvSpPr>
          <p:nvPr>
            <p:ph type="title"/>
          </p:nvPr>
        </p:nvSpPr>
        <p:spPr>
          <a:xfrm>
            <a:off x="410395" y="302147"/>
            <a:ext cx="9378000" cy="845600"/>
          </a:xfrm>
        </p:spPr>
        <p:txBody>
          <a:bodyPr/>
          <a:lstStyle/>
          <a:p>
            <a:r>
              <a:rPr lang="en-US" sz="4800" dirty="0">
                <a:latin typeface="+mj-lt"/>
              </a:rPr>
              <a:t>Classroom Items Report</a:t>
            </a:r>
          </a:p>
        </p:txBody>
      </p:sp>
      <p:pic>
        <p:nvPicPr>
          <p:cNvPr id="2" name="Picture 1">
            <a:extLst>
              <a:ext uri="{FF2B5EF4-FFF2-40B4-BE49-F238E27FC236}">
                <a16:creationId xmlns:a16="http://schemas.microsoft.com/office/drawing/2014/main" id="{1BB48C73-1FF5-49B7-B0AC-259CC9DD4DC0}"/>
              </a:ext>
            </a:extLst>
          </p:cNvPr>
          <p:cNvPicPr>
            <a:picLocks noChangeAspect="1"/>
          </p:cNvPicPr>
          <p:nvPr/>
        </p:nvPicPr>
        <p:blipFill>
          <a:blip r:embed="rId3"/>
          <a:srcRect/>
          <a:stretch/>
        </p:blipFill>
        <p:spPr>
          <a:xfrm>
            <a:off x="487017" y="1440232"/>
            <a:ext cx="5183486" cy="4152850"/>
          </a:xfrm>
          <a:prstGeom prst="rect">
            <a:avLst/>
          </a:prstGeom>
        </p:spPr>
      </p:pic>
      <p:pic>
        <p:nvPicPr>
          <p:cNvPr id="3" name="Picture 2">
            <a:extLst>
              <a:ext uri="{FF2B5EF4-FFF2-40B4-BE49-F238E27FC236}">
                <a16:creationId xmlns:a16="http://schemas.microsoft.com/office/drawing/2014/main" id="{D04803A4-7D2C-48AF-9035-95104B1E4861}"/>
              </a:ext>
            </a:extLst>
          </p:cNvPr>
          <p:cNvPicPr>
            <a:picLocks noChangeAspect="1"/>
          </p:cNvPicPr>
          <p:nvPr/>
        </p:nvPicPr>
        <p:blipFill>
          <a:blip r:embed="rId4"/>
          <a:srcRect/>
          <a:stretch/>
        </p:blipFill>
        <p:spPr>
          <a:xfrm>
            <a:off x="6359454" y="1380328"/>
            <a:ext cx="5345529" cy="4272658"/>
          </a:xfrm>
          <a:prstGeom prst="rect">
            <a:avLst/>
          </a:prstGeom>
        </p:spPr>
      </p:pic>
      <p:sp>
        <p:nvSpPr>
          <p:cNvPr id="4" name="TextBox 3">
            <a:extLst>
              <a:ext uri="{FF2B5EF4-FFF2-40B4-BE49-F238E27FC236}">
                <a16:creationId xmlns:a16="http://schemas.microsoft.com/office/drawing/2014/main" id="{60A66EAF-632A-971C-8C91-692D5A2DA241}"/>
              </a:ext>
            </a:extLst>
          </p:cNvPr>
          <p:cNvSpPr txBox="1"/>
          <p:nvPr/>
        </p:nvSpPr>
        <p:spPr>
          <a:xfrm>
            <a:off x="1281449" y="5750730"/>
            <a:ext cx="8986947" cy="523220"/>
          </a:xfrm>
          <a:prstGeom prst="rect">
            <a:avLst/>
          </a:prstGeom>
          <a:noFill/>
        </p:spPr>
        <p:txBody>
          <a:bodyPr wrap="none" rtlCol="0">
            <a:spAutoFit/>
          </a:bodyPr>
          <a:lstStyle/>
          <a:p>
            <a:r>
              <a:rPr lang="en-US" sz="2800" dirty="0">
                <a:solidFill>
                  <a:schemeClr val="bg1"/>
                </a:solidFill>
              </a:rPr>
              <a:t>From this </a:t>
            </a:r>
            <a:r>
              <a:rPr lang="en-US" sz="2800" dirty="0">
                <a:solidFill>
                  <a:schemeClr val="bg1"/>
                </a:solidFill>
                <a:sym typeface="Wingdings" panose="05000000000000000000" pitchFamily="2" charset="2"/>
              </a:rPr>
              <a:t></a:t>
            </a:r>
            <a:r>
              <a:rPr lang="en-US" sz="2800" dirty="0">
                <a:solidFill>
                  <a:schemeClr val="bg1"/>
                </a:solidFill>
              </a:rPr>
              <a:t>           ------------------------              </a:t>
            </a:r>
            <a:r>
              <a:rPr lang="en-US" sz="2800" dirty="0">
                <a:solidFill>
                  <a:schemeClr val="bg1"/>
                </a:solidFill>
                <a:sym typeface="Wingdings" panose="05000000000000000000" pitchFamily="2" charset="2"/>
              </a:rPr>
              <a:t> To this</a:t>
            </a:r>
            <a:endParaRPr lang="en-US" sz="2800" dirty="0">
              <a:solidFill>
                <a:schemeClr val="bg1"/>
              </a:solidFill>
            </a:endParaRPr>
          </a:p>
        </p:txBody>
      </p:sp>
    </p:spTree>
    <p:extLst>
      <p:ext uri="{BB962C8B-B14F-4D97-AF65-F5344CB8AC3E}">
        <p14:creationId xmlns:p14="http://schemas.microsoft.com/office/powerpoint/2010/main" val="29551136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8928" y="1170630"/>
            <a:ext cx="6975003" cy="517659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405" indent="-514350">
              <a:buClr>
                <a:schemeClr val="bg1"/>
              </a:buClr>
              <a:buSzPct val="75000"/>
              <a:buFont typeface="+mj-lt"/>
              <a:buAutoNum type="arabicPeriod"/>
            </a:pPr>
            <a:r>
              <a:rPr lang="en-US" sz="2400" dirty="0">
                <a:solidFill>
                  <a:schemeClr val="bg1"/>
                </a:solidFill>
              </a:rPr>
              <a:t>Review the shared resources</a:t>
            </a:r>
            <a:endParaRPr lang="en-US" dirty="0">
              <a:solidFill>
                <a:schemeClr val="bg1"/>
              </a:solidFill>
            </a:endParaRPr>
          </a:p>
          <a:p>
            <a:pPr marL="700405" indent="-514350">
              <a:buClr>
                <a:schemeClr val="bg1"/>
              </a:buClr>
              <a:buSzPct val="75000"/>
              <a:buFont typeface="+mj-lt"/>
              <a:buAutoNum type="arabicPeriod"/>
            </a:pPr>
            <a:r>
              <a:rPr lang="en-US" sz="2400" dirty="0">
                <a:solidFill>
                  <a:schemeClr val="bg1"/>
                </a:solidFill>
              </a:rPr>
              <a:t>With your co-coach discuss:</a:t>
            </a:r>
          </a:p>
          <a:p>
            <a:pPr marL="1310005" lvl="1" indent="-514350">
              <a:spcBef>
                <a:spcPts val="0"/>
              </a:spcBef>
              <a:buClr>
                <a:schemeClr val="bg1"/>
              </a:buClr>
              <a:buSzPct val="75000"/>
              <a:buFont typeface="Arial" panose="020B0604020202020204" pitchFamily="34" charset="0"/>
              <a:buChar char="•"/>
            </a:pPr>
            <a:r>
              <a:rPr lang="en-US" sz="2400" dirty="0">
                <a:solidFill>
                  <a:schemeClr val="bg1"/>
                </a:solidFill>
              </a:rPr>
              <a:t>How can you assess classroom practices?</a:t>
            </a:r>
          </a:p>
          <a:p>
            <a:pPr marL="1310005" lvl="1" indent="-514350">
              <a:spcBef>
                <a:spcPts val="0"/>
              </a:spcBef>
              <a:buClr>
                <a:schemeClr val="bg1"/>
              </a:buClr>
              <a:buSzPct val="75000"/>
              <a:buFont typeface="Arial" panose="020B0604020202020204" pitchFamily="34" charset="0"/>
              <a:buChar char="•"/>
            </a:pPr>
            <a:r>
              <a:rPr lang="en-US" sz="2400" dirty="0">
                <a:solidFill>
                  <a:schemeClr val="bg1"/>
                </a:solidFill>
              </a:rPr>
              <a:t>How might your team use one of these tools to assess Classroom Practices and Systems?</a:t>
            </a:r>
          </a:p>
          <a:p>
            <a:pPr marL="1310005" lvl="1" indent="-514350">
              <a:spcBef>
                <a:spcPts val="0"/>
              </a:spcBef>
              <a:buClr>
                <a:schemeClr val="bg1"/>
              </a:buClr>
              <a:buSzPct val="75000"/>
              <a:buFont typeface="Arial" panose="020B0604020202020204" pitchFamily="34" charset="0"/>
              <a:buChar char="•"/>
            </a:pPr>
            <a:r>
              <a:rPr lang="en-US" sz="2400" dirty="0">
                <a:solidFill>
                  <a:schemeClr val="bg1"/>
                </a:solidFill>
              </a:rPr>
              <a:t>Can these tools be used to provide professional development to staff? How?</a:t>
            </a:r>
          </a:p>
          <a:p>
            <a:pPr marL="700405" indent="-514350">
              <a:buClr>
                <a:schemeClr val="bg1"/>
              </a:buClr>
              <a:buSzPct val="75000"/>
              <a:buFont typeface="+mj-lt"/>
              <a:buAutoNum type="arabicPeriod"/>
            </a:pPr>
            <a:r>
              <a:rPr lang="en-US" sz="2400" dirty="0">
                <a:solidFill>
                  <a:schemeClr val="bg1"/>
                </a:solidFill>
              </a:rPr>
              <a:t>Be ready to share-out of your discussion</a:t>
            </a:r>
          </a:p>
          <a:p>
            <a:pPr marL="700405" indent="-514350">
              <a:buClr>
                <a:schemeClr val="bg1"/>
              </a:buClr>
              <a:buSzPct val="75000"/>
              <a:buFont typeface="+mj-lt"/>
              <a:buAutoNum type="arabicPeriod"/>
            </a:pPr>
            <a:r>
              <a:rPr lang="en-US" sz="2400" dirty="0">
                <a:solidFill>
                  <a:schemeClr val="bg1"/>
                </a:solidFill>
              </a:rPr>
              <a:t>Complete the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200" b="1" dirty="0">
                <a:solidFill>
                  <a:schemeClr val="bg1"/>
                </a:solidFill>
                <a:cs typeface="Calibri Light"/>
              </a:rPr>
              <a:t>DISCUSSION: </a:t>
            </a:r>
            <a:r>
              <a:rPr lang="en-US" sz="3200" dirty="0">
                <a:solidFill>
                  <a:schemeClr val="bg1"/>
                </a:solidFill>
                <a:cs typeface="Calibri Light"/>
              </a:rPr>
              <a:t>ASSESSING CLASSROOM PRACTICES</a:t>
            </a:r>
            <a:endParaRPr lang="en-US" sz="32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Chat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4095148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1864316" y="4183918"/>
            <a:ext cx="4670000" cy="1882215"/>
          </a:xfrm>
          <a:prstGeom prst="rect">
            <a:avLst/>
          </a:prstGeom>
        </p:spPr>
        <p:txBody>
          <a:bodyPr spcFirstLastPara="1" wrap="square" lIns="121900" tIns="121900" rIns="121900" bIns="121900" anchor="ctr" anchorCtr="0">
            <a:noAutofit/>
          </a:bodyPr>
          <a:lstStyle/>
          <a:p>
            <a:r>
              <a:rPr lang="en-US" sz="7200" b="1" dirty="0"/>
              <a:t>Looking Ahead</a:t>
            </a:r>
            <a:endParaRPr sz="7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9CDB15-F60F-3A4F-BB3E-7CC6FD7D3308}"/>
              </a:ext>
            </a:extLst>
          </p:cNvPr>
          <p:cNvGraphicFramePr/>
          <p:nvPr/>
        </p:nvGraphicFramePr>
        <p:xfrm>
          <a:off x="1284224" y="1838405"/>
          <a:ext cx="10219115" cy="3948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8A2BA0-C9F9-3141-8165-F32448DDD195}"/>
              </a:ext>
            </a:extLst>
          </p:cNvPr>
          <p:cNvSpPr>
            <a:spLocks noGrp="1"/>
          </p:cNvSpPr>
          <p:nvPr>
            <p:ph type="title"/>
          </p:nvPr>
        </p:nvSpPr>
        <p:spPr>
          <a:xfrm>
            <a:off x="561107" y="499975"/>
            <a:ext cx="11069787" cy="845600"/>
          </a:xfrm>
        </p:spPr>
        <p:txBody>
          <a:bodyPr/>
          <a:lstStyle/>
          <a:p>
            <a:r>
              <a:rPr lang="en-US" dirty="0"/>
              <a:t>MONITORING &amp; EVALUATING PBIS PRACTICES</a:t>
            </a:r>
          </a:p>
        </p:txBody>
      </p:sp>
    </p:spTree>
    <p:extLst>
      <p:ext uri="{BB962C8B-B14F-4D97-AF65-F5344CB8AC3E}">
        <p14:creationId xmlns:p14="http://schemas.microsoft.com/office/powerpoint/2010/main" val="3329021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p:spPr>
        <p:txBody>
          <a:bodyPr/>
          <a:lstStyle/>
          <a:p>
            <a:r>
              <a:rPr lang="en-US" dirty="0">
                <a:solidFill>
                  <a:schemeClr val="bg1"/>
                </a:solidFill>
              </a:rPr>
              <a:t>TIERED FIDELITY INVENTORY (TFI)</a:t>
            </a:r>
          </a:p>
        </p:txBody>
      </p:sp>
      <p:graphicFrame>
        <p:nvGraphicFramePr>
          <p:cNvPr id="331779" name="Group 3"/>
          <p:cNvGraphicFramePr>
            <a:graphicFrameLocks noGrp="1"/>
          </p:cNvGraphicFramePr>
          <p:nvPr>
            <p:ph idx="4294967295"/>
          </p:nvPr>
        </p:nvGraphicFramePr>
        <p:xfrm>
          <a:off x="813350" y="1539137"/>
          <a:ext cx="7772402" cy="4851401"/>
        </p:xfrm>
        <a:graphic>
          <a:graphicData uri="http://schemas.openxmlformats.org/drawingml/2006/table">
            <a:tbl>
              <a:tblPr>
                <a:tableStyleId>{5DA37D80-6434-44D0-A028-1B22A696006F}</a:tableStyleId>
              </a:tblPr>
              <a:tblGrid>
                <a:gridCol w="1711355">
                  <a:extLst>
                    <a:ext uri="{9D8B030D-6E8A-4147-A177-3AD203B41FA5}">
                      <a16:colId xmlns:a16="http://schemas.microsoft.com/office/drawing/2014/main" val="20000"/>
                    </a:ext>
                  </a:extLst>
                </a:gridCol>
                <a:gridCol w="6061047">
                  <a:extLst>
                    <a:ext uri="{9D8B030D-6E8A-4147-A177-3AD203B41FA5}">
                      <a16:colId xmlns:a16="http://schemas.microsoft.com/office/drawing/2014/main" val="20001"/>
                    </a:ext>
                  </a:extLst>
                </a:gridCol>
              </a:tblGrid>
              <a:tr h="1310811">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latin typeface="Hind Vadodara" panose="020B0604020202020204" charset="0"/>
                          <a:cs typeface="Hind Vadodara" panose="020B0604020202020204" charset="0"/>
                        </a:rPr>
                        <a:t>Purpose:</a:t>
                      </a:r>
                      <a:endParaRPr kumimoji="0" lang="en-US" sz="2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latin typeface="Hind Vadodara" panose="020B0604020202020204" charset="0"/>
                          <a:cs typeface="Hind Vadodara" panose="020B0604020202020204" charset="0"/>
                        </a:rPr>
                        <a:t>Assess evidence of critical features of school-wide PBS implementation; Progress over time; Helps team make data-based decisions on intervention and program efficacy; Guides action-planning.</a:t>
                      </a:r>
                      <a:endParaRPr kumimoji="0" lang="en-US" sz="2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0"/>
                  </a:ext>
                </a:extLst>
              </a:tr>
              <a:tr h="1047887">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Format:</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latin typeface="Hind Vadodara" panose="020B0604020202020204" charset="0"/>
                          <a:cs typeface="Hind Vadodara" panose="020B0604020202020204" charset="0"/>
                        </a:rPr>
                        <a:t>Survey ratings of features in place (self-assessment). About 30 mins per tier.</a:t>
                      </a:r>
                      <a:endParaRPr kumimoji="0" lang="en-US" sz="2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1"/>
                  </a:ext>
                </a:extLst>
              </a:tr>
              <a:tr h="1033599">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Completed by:</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latin typeface="Hind Vadodara" panose="020B0604020202020204" charset="0"/>
                          <a:cs typeface="Hind Vadodara" panose="020B0604020202020204" charset="0"/>
                        </a:rPr>
                        <a:t>Team members with the coaches</a:t>
                      </a: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 Walkthrough </a:t>
                      </a:r>
                      <a:r>
                        <a:rPr kumimoji="0" lang="en-US" sz="2000" b="0" u="none" strike="noStrike" cap="none" normalizeH="0" baseline="0" dirty="0">
                          <a:ln>
                            <a:noFill/>
                          </a:ln>
                          <a:solidFill>
                            <a:schemeClr val="tx1"/>
                          </a:solidFill>
                          <a:effectLst/>
                          <a:latin typeface="Hind Vadodara" panose="020B0604020202020204" charset="0"/>
                          <a:cs typeface="Hind Vadodara" panose="020B0604020202020204" charset="0"/>
                        </a:rPr>
                        <a:t>tool completed by external coach.</a:t>
                      </a:r>
                      <a:endParaRPr kumimoji="0" lang="en-US" sz="2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2"/>
                  </a:ext>
                </a:extLst>
              </a:tr>
              <a:tr h="1459104">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latin typeface="Hind Vadodara" panose="020B0604020202020204" charset="0"/>
                          <a:cs typeface="Hind Vadodara" panose="020B0604020202020204" charset="0"/>
                        </a:rPr>
                        <a:t>When?</a:t>
                      </a:r>
                      <a:endParaRPr kumimoji="0" lang="en-US" sz="2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dirty="0">
                          <a:ln>
                            <a:noFill/>
                          </a:ln>
                          <a:solidFill>
                            <a:schemeClr val="tx1"/>
                          </a:solidFill>
                          <a:effectLst/>
                          <a:latin typeface="Hind Vadodara" panose="020B0604020202020204" charset="0"/>
                          <a:cs typeface="Hind Vadodara" panose="020B0604020202020204" charset="0"/>
                        </a:rPr>
                        <a:t>Annually (in spring)</a:t>
                      </a:r>
                      <a:endParaRPr kumimoji="0" lang="en-US" sz="2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3"/>
                  </a:ext>
                </a:extLst>
              </a:tr>
            </a:tbl>
          </a:graphicData>
        </a:graphic>
      </p:graphicFrame>
      <p:sp>
        <p:nvSpPr>
          <p:cNvPr id="2" name="Left Arrow 1">
            <a:extLst>
              <a:ext uri="{FF2B5EF4-FFF2-40B4-BE49-F238E27FC236}">
                <a16:creationId xmlns:a16="http://schemas.microsoft.com/office/drawing/2014/main" id="{63C89007-360C-B54C-805A-53D2912839F0}"/>
              </a:ext>
            </a:extLst>
          </p:cNvPr>
          <p:cNvSpPr/>
          <p:nvPr/>
        </p:nvSpPr>
        <p:spPr bwMode="auto">
          <a:xfrm>
            <a:off x="7768046" y="3247398"/>
            <a:ext cx="4180116" cy="2215055"/>
          </a:xfrm>
          <a:prstGeom prst="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7" fontAlgn="base">
              <a:spcBef>
                <a:spcPct val="0"/>
              </a:spcBef>
              <a:spcAft>
                <a:spcPct val="0"/>
              </a:spcAft>
            </a:pPr>
            <a:r>
              <a:rPr lang="en-US" sz="2400" dirty="0">
                <a:solidFill>
                  <a:schemeClr val="bg1"/>
                </a:solidFill>
                <a:latin typeface="Poppins" panose="020B0604020202020204" charset="0"/>
                <a:cs typeface="Poppins" panose="020B0604020202020204" charset="0"/>
              </a:rPr>
              <a:t>Assessment &amp; walkthrough can be conducted remotely</a:t>
            </a:r>
          </a:p>
        </p:txBody>
      </p:sp>
    </p:spTree>
    <p:extLst>
      <p:ext uri="{BB962C8B-B14F-4D97-AF65-F5344CB8AC3E}">
        <p14:creationId xmlns:p14="http://schemas.microsoft.com/office/powerpoint/2010/main" val="10975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p:blipFill>
        <p:spPr bwMode="auto">
          <a:xfrm>
            <a:off x="958060" y="1403807"/>
            <a:ext cx="5651462" cy="48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3"/>
          <a:srcRect/>
          <a:stretch/>
        </p:blipFill>
        <p:spPr bwMode="auto">
          <a:xfrm>
            <a:off x="7485243" y="13130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idx="1"/>
          </p:nvPr>
        </p:nvSpPr>
        <p:spPr>
          <a:xfrm>
            <a:off x="2074101" y="6390537"/>
            <a:ext cx="3039665" cy="420700"/>
          </a:xfrm>
        </p:spPr>
        <p:txBody>
          <a:bodyPr/>
          <a:lstStyle/>
          <a:p>
            <a:pPr marL="211662" indent="0">
              <a:buNone/>
            </a:pPr>
            <a:r>
              <a:rPr lang="en-US" sz="2400" dirty="0"/>
              <a:t>PBIS Assessments</a:t>
            </a:r>
          </a:p>
        </p:txBody>
      </p:sp>
      <p:sp>
        <p:nvSpPr>
          <p:cNvPr id="8" name="Text Placeholder 7"/>
          <p:cNvSpPr>
            <a:spLocks noGrp="1"/>
          </p:cNvSpPr>
          <p:nvPr>
            <p:ph type="body" idx="2"/>
          </p:nvPr>
        </p:nvSpPr>
        <p:spPr>
          <a:xfrm>
            <a:off x="7970349" y="6354037"/>
            <a:ext cx="3221112" cy="364032"/>
          </a:xfrm>
        </p:spPr>
        <p:txBody>
          <a:bodyPr/>
          <a:lstStyle/>
          <a:p>
            <a:pPr marL="211662" indent="0">
              <a:buNone/>
            </a:pPr>
            <a:r>
              <a:rPr lang="en-US" sz="2400" dirty="0"/>
              <a:t>Walkthrough Tool</a:t>
            </a:r>
          </a:p>
        </p:txBody>
      </p:sp>
      <p:sp>
        <p:nvSpPr>
          <p:cNvPr id="7" name="Rectangle 2"/>
          <p:cNvSpPr>
            <a:spLocks noGrp="1" noChangeArrowheads="1"/>
          </p:cNvSpPr>
          <p:nvPr>
            <p:ph type="title"/>
          </p:nvPr>
        </p:nvSpPr>
        <p:spPr>
          <a:noFill/>
        </p:spPr>
        <p:txBody>
          <a:bodyPr/>
          <a:lstStyle/>
          <a:p>
            <a:r>
              <a:rPr lang="en-US" sz="4267" dirty="0">
                <a:solidFill>
                  <a:schemeClr val="bg1"/>
                </a:solidFill>
              </a:rPr>
              <a:t>TIERED FIDELITY INVENTORY</a:t>
            </a:r>
            <a:br>
              <a:rPr lang="en-US" sz="4267"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16449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Event Reminders</a:t>
            </a:r>
          </a:p>
        </p:txBody>
      </p:sp>
      <p:pic>
        <p:nvPicPr>
          <p:cNvPr id="6" name="Picture 5">
            <a:extLst>
              <a:ext uri="{FF2B5EF4-FFF2-40B4-BE49-F238E27FC236}">
                <a16:creationId xmlns:a16="http://schemas.microsoft.com/office/drawing/2014/main" id="{F01A07B9-A2E8-E438-4FC8-63754F62A8D1}"/>
              </a:ext>
            </a:extLst>
          </p:cNvPr>
          <p:cNvPicPr>
            <a:picLocks noChangeAspect="1"/>
          </p:cNvPicPr>
          <p:nvPr/>
        </p:nvPicPr>
        <p:blipFill>
          <a:blip r:embed="rId4"/>
          <a:stretch>
            <a:fillRect/>
          </a:stretch>
        </p:blipFill>
        <p:spPr>
          <a:xfrm>
            <a:off x="8951226" y="1404557"/>
            <a:ext cx="2819241" cy="5122542"/>
          </a:xfrm>
          <a:prstGeom prst="rect">
            <a:avLst/>
          </a:prstGeom>
        </p:spPr>
      </p:pic>
      <p:sp>
        <p:nvSpPr>
          <p:cNvPr id="7" name="TextBox 6">
            <a:extLst>
              <a:ext uri="{FF2B5EF4-FFF2-40B4-BE49-F238E27FC236}">
                <a16:creationId xmlns:a16="http://schemas.microsoft.com/office/drawing/2014/main" id="{D0723AC7-73BE-D093-467A-5772097BC441}"/>
              </a:ext>
            </a:extLst>
          </p:cNvPr>
          <p:cNvSpPr txBox="1"/>
          <p:nvPr/>
        </p:nvSpPr>
        <p:spPr>
          <a:xfrm>
            <a:off x="5685736" y="6491375"/>
            <a:ext cx="44936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Next upcoming Training or Coach Meeting</a:t>
            </a:r>
          </a:p>
        </p:txBody>
      </p:sp>
      <p:cxnSp>
        <p:nvCxnSpPr>
          <p:cNvPr id="9" name="Straight Arrow Connector 8">
            <a:extLst>
              <a:ext uri="{FF2B5EF4-FFF2-40B4-BE49-F238E27FC236}">
                <a16:creationId xmlns:a16="http://schemas.microsoft.com/office/drawing/2014/main" id="{60A3B90E-0B6A-08D8-8BCF-1F5D9DAB66C0}"/>
              </a:ext>
            </a:extLst>
          </p:cNvPr>
          <p:cNvCxnSpPr>
            <a:cxnSpLocks/>
          </p:cNvCxnSpPr>
          <p:nvPr/>
        </p:nvCxnSpPr>
        <p:spPr>
          <a:xfrm flipV="1">
            <a:off x="9233596" y="6214817"/>
            <a:ext cx="536569" cy="372988"/>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7ED9D-656C-BFBA-ECD7-252FDB6F0E12}"/>
              </a:ext>
            </a:extLst>
          </p:cNvPr>
          <p:cNvSpPr txBox="1"/>
          <p:nvPr/>
        </p:nvSpPr>
        <p:spPr>
          <a:xfrm>
            <a:off x="737163" y="1272363"/>
            <a:ext cx="7094871"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Are you receiving our Event Reminders?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FFFFFF"/>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Email Reminders will be sent to all </a:t>
            </a:r>
            <a:r>
              <a:rPr kumimoji="0" lang="en-US" sz="2800" b="0" i="0" u="none" strike="noStrike" kern="1200" cap="none" spc="0" normalizeH="0" baseline="0" noProof="0" dirty="0">
                <a:ln>
                  <a:noFill/>
                </a:ln>
                <a:solidFill>
                  <a:srgbClr val="FFFF00"/>
                </a:solidFill>
                <a:effectLst/>
                <a:uLnTx/>
                <a:uFillTx/>
                <a:latin typeface="Arial"/>
                <a:ea typeface="+mn-ea"/>
                <a:cs typeface="+mn-cs"/>
              </a:rPr>
              <a:t>coaches &amp; administrators for Coach Meetings</a:t>
            </a:r>
            <a:r>
              <a:rPr kumimoji="0" lang="en-US" sz="2800" b="0" i="0" u="none" strike="noStrike" kern="1200" cap="none" spc="0" normalizeH="0" baseline="0" noProof="0" dirty="0">
                <a:ln>
                  <a:noFill/>
                </a:ln>
                <a:solidFill>
                  <a:srgbClr val="FFFFFF"/>
                </a:solidFill>
                <a:effectLst/>
                <a:uLnTx/>
                <a:uFillTx/>
                <a:latin typeface="Arial"/>
                <a:ea typeface="+mn-ea"/>
                <a:cs typeface="+mn-cs"/>
              </a:rPr>
              <a:t> and to the </a:t>
            </a:r>
            <a:r>
              <a:rPr kumimoji="0" lang="en-US" sz="2800" b="0" i="0" u="none" strike="noStrike" kern="1200" cap="none" spc="0" normalizeH="0" baseline="0" noProof="0" dirty="0">
                <a:ln>
                  <a:noFill/>
                </a:ln>
                <a:solidFill>
                  <a:srgbClr val="FFFF00"/>
                </a:solidFill>
                <a:effectLst/>
                <a:uLnTx/>
                <a:uFillTx/>
                <a:latin typeface="Arial"/>
                <a:ea typeface="+mn-ea"/>
                <a:cs typeface="+mn-cs"/>
              </a:rPr>
              <a:t>full team for our Team Training Events</a:t>
            </a:r>
            <a:r>
              <a:rPr kumimoji="0" lang="en-US" sz="28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FFFFFF"/>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The email will come from </a:t>
            </a:r>
            <a:r>
              <a:rPr kumimoji="0" lang="en-US" sz="2800" i="0" u="none" strike="noStrike" kern="1200" cap="none" spc="0" normalizeH="0" baseline="0" noProof="0" dirty="0">
                <a:ln>
                  <a:noFill/>
                </a:ln>
                <a:solidFill>
                  <a:srgbClr val="FFFFFF"/>
                </a:solidFill>
                <a:effectLst/>
                <a:uLnTx/>
                <a:uFillTx/>
                <a:latin typeface="Arial"/>
                <a:ea typeface="+mn-ea"/>
                <a:cs typeface="+mn-cs"/>
              </a:rPr>
              <a:t>SEB Academy </a:t>
            </a:r>
            <a:r>
              <a:rPr kumimoji="0" lang="en-US" sz="2800" b="1" i="0" u="none" strike="noStrike" kern="1200" cap="none" spc="0" normalizeH="0" baseline="0" noProof="0" dirty="0">
                <a:ln>
                  <a:noFill/>
                </a:ln>
                <a:solidFill>
                  <a:srgbClr val="FFFF00"/>
                </a:solidFill>
                <a:effectLst/>
                <a:uLnTx/>
                <a:uFillTx/>
                <a:latin typeface="Arial"/>
                <a:ea typeface="+mn-ea"/>
                <a:cs typeface="+mn-cs"/>
                <a:hlinkClick r:id="rId5">
                  <a:extLst>
                    <a:ext uri="{A12FA001-AC4F-418D-AE19-62706E023703}">
                      <ahyp:hlinkClr xmlns:ahyp="http://schemas.microsoft.com/office/drawing/2018/hyperlinkcolor" val="tx"/>
                    </a:ext>
                  </a:extLst>
                </a:hlinkClick>
              </a:rPr>
              <a:t>sebacademy@edc.org</a:t>
            </a:r>
            <a:endParaRPr kumimoji="0" lang="en-US" sz="2800" b="1"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0F05F4F8-E4D8-B973-48FC-39E8E0D6A890}"/>
              </a:ext>
            </a:extLst>
          </p:cNvPr>
          <p:cNvSpPr txBox="1"/>
          <p:nvPr/>
        </p:nvSpPr>
        <p:spPr>
          <a:xfrm>
            <a:off x="6980473" y="643183"/>
            <a:ext cx="39591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Training or Coach Meeting Reminder</a:t>
            </a:r>
          </a:p>
        </p:txBody>
      </p:sp>
      <p:cxnSp>
        <p:nvCxnSpPr>
          <p:cNvPr id="4" name="Straight Arrow Connector 3">
            <a:extLst>
              <a:ext uri="{FF2B5EF4-FFF2-40B4-BE49-F238E27FC236}">
                <a16:creationId xmlns:a16="http://schemas.microsoft.com/office/drawing/2014/main" id="{083575A4-EA5A-A7AC-4D98-3CD070B9F75B}"/>
              </a:ext>
            </a:extLst>
          </p:cNvPr>
          <p:cNvCxnSpPr>
            <a:cxnSpLocks/>
          </p:cNvCxnSpPr>
          <p:nvPr/>
        </p:nvCxnSpPr>
        <p:spPr>
          <a:xfrm>
            <a:off x="8617226" y="1012515"/>
            <a:ext cx="516835" cy="1064763"/>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B535393-067C-DB9A-9F43-59DD60479DAC}"/>
              </a:ext>
            </a:extLst>
          </p:cNvPr>
          <p:cNvSpPr/>
          <p:nvPr/>
        </p:nvSpPr>
        <p:spPr>
          <a:xfrm>
            <a:off x="907763" y="5039054"/>
            <a:ext cx="7316867" cy="104365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If you are not receiving the email notifications please put your name and email in the chat </a:t>
            </a:r>
          </a:p>
        </p:txBody>
      </p:sp>
    </p:spTree>
    <p:extLst>
      <p:ext uri="{BB962C8B-B14F-4D97-AF65-F5344CB8AC3E}">
        <p14:creationId xmlns:p14="http://schemas.microsoft.com/office/powerpoint/2010/main" val="4206368958"/>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4D22-D3FC-4C5F-BD8A-4FC915252FE0}"/>
              </a:ext>
            </a:extLst>
          </p:cNvPr>
          <p:cNvSpPr>
            <a:spLocks noGrp="1"/>
          </p:cNvSpPr>
          <p:nvPr>
            <p:ph type="ctrTitle"/>
          </p:nvPr>
        </p:nvSpPr>
        <p:spPr>
          <a:xfrm flipH="1">
            <a:off x="818881" y="5958215"/>
            <a:ext cx="10171336" cy="729967"/>
          </a:xfrm>
          <a:noFill/>
        </p:spPr>
        <p:txBody>
          <a:bodyPr/>
          <a:lstStyle/>
          <a:p>
            <a:r>
              <a:rPr lang="en-US" sz="4400" dirty="0">
                <a:solidFill>
                  <a:schemeClr val="bg1"/>
                </a:solidFill>
              </a:rPr>
              <a:t>INTEGRATED TFI COMPANION GUIDE</a:t>
            </a:r>
          </a:p>
        </p:txBody>
      </p:sp>
      <p:sp>
        <p:nvSpPr>
          <p:cNvPr id="3" name="Text Placeholder 2">
            <a:extLst>
              <a:ext uri="{FF2B5EF4-FFF2-40B4-BE49-F238E27FC236}">
                <a16:creationId xmlns:a16="http://schemas.microsoft.com/office/drawing/2014/main" id="{80D40DC1-5F3F-4383-B7BB-456C3C56F25C}"/>
              </a:ext>
            </a:extLst>
          </p:cNvPr>
          <p:cNvSpPr>
            <a:spLocks noGrp="1"/>
          </p:cNvSpPr>
          <p:nvPr>
            <p:ph type="subTitle" idx="1"/>
          </p:nvPr>
        </p:nvSpPr>
        <p:spPr>
          <a:xfrm rot="-307" flipH="1">
            <a:off x="856940" y="746884"/>
            <a:ext cx="3318089" cy="4643083"/>
          </a:xfrm>
        </p:spPr>
        <p:txBody>
          <a:bodyPr/>
          <a:lstStyle/>
          <a:p>
            <a:pPr marL="0" indent="0">
              <a:lnSpc>
                <a:spcPct val="108000"/>
              </a:lnSpc>
            </a:pPr>
            <a:r>
              <a:rPr lang="en-US" sz="2400" dirty="0">
                <a:latin typeface="Hind Vadodara" panose="020B0604020202020204" charset="0"/>
                <a:cs typeface="Hind Vadodara" panose="020B0604020202020204" charset="0"/>
              </a:rPr>
              <a:t>The Integrated Companion Guide supports alignment of cultural responsiveness and mental health &amp; wellness with the PBIS framework.</a:t>
            </a:r>
          </a:p>
        </p:txBody>
      </p:sp>
      <p:pic>
        <p:nvPicPr>
          <p:cNvPr id="6" name="Picture 5">
            <a:extLst>
              <a:ext uri="{FF2B5EF4-FFF2-40B4-BE49-F238E27FC236}">
                <a16:creationId xmlns:a16="http://schemas.microsoft.com/office/drawing/2014/main" id="{6AFB26CC-CA9B-5B42-9880-66F5470A2D5B}"/>
              </a:ext>
            </a:extLst>
          </p:cNvPr>
          <p:cNvPicPr>
            <a:picLocks noChangeAspect="1"/>
          </p:cNvPicPr>
          <p:nvPr/>
        </p:nvPicPr>
        <p:blipFill>
          <a:blip r:embed="rId3"/>
          <a:stretch>
            <a:fillRect/>
          </a:stretch>
        </p:blipFill>
        <p:spPr>
          <a:xfrm>
            <a:off x="4274092" y="747033"/>
            <a:ext cx="7680949" cy="4970025"/>
          </a:xfrm>
          <a:prstGeom prst="rect">
            <a:avLst/>
          </a:prstGeom>
        </p:spPr>
      </p:pic>
    </p:spTree>
    <p:extLst>
      <p:ext uri="{BB962C8B-B14F-4D97-AF65-F5344CB8AC3E}">
        <p14:creationId xmlns:p14="http://schemas.microsoft.com/office/powerpoint/2010/main" val="1456953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424250664"/>
              </p:ext>
            </p:extLst>
          </p:nvPr>
        </p:nvGraphicFramePr>
        <p:xfrm>
          <a:off x="395570" y="1282023"/>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idx="6"/>
          </p:nvPr>
        </p:nvSpPr>
        <p:spPr>
          <a:xfrm>
            <a:off x="813348" y="467463"/>
            <a:ext cx="11800937" cy="845600"/>
          </a:xfrm>
        </p:spPr>
        <p:txBody>
          <a:bodyPr/>
          <a:lstStyle/>
          <a:p>
            <a:r>
              <a:rPr lang="en-US" dirty="0"/>
              <a:t>Agenda &amp; Coaches' Tasks- Debrief</a:t>
            </a:r>
          </a:p>
        </p:txBody>
      </p:sp>
      <p:grpSp>
        <p:nvGrpSpPr>
          <p:cNvPr id="10" name="Google Shape;1742;p61">
            <a:extLst>
              <a:ext uri="{FF2B5EF4-FFF2-40B4-BE49-F238E27FC236}">
                <a16:creationId xmlns:a16="http://schemas.microsoft.com/office/drawing/2014/main" id="{D0016521-F444-8C01-9656-C99BCD318238}"/>
              </a:ext>
            </a:extLst>
          </p:cNvPr>
          <p:cNvGrpSpPr/>
          <p:nvPr/>
        </p:nvGrpSpPr>
        <p:grpSpPr>
          <a:xfrm flipH="1">
            <a:off x="7693882" y="1282023"/>
            <a:ext cx="4202407" cy="2341303"/>
            <a:chOff x="4411970" y="1801825"/>
            <a:chExt cx="734586" cy="409262"/>
          </a:xfrm>
          <a:solidFill>
            <a:schemeClr val="accent4"/>
          </a:solidFill>
        </p:grpSpPr>
        <p:sp>
          <p:nvSpPr>
            <p:cNvPr id="11" name="Google Shape;1743;p61">
              <a:extLst>
                <a:ext uri="{FF2B5EF4-FFF2-40B4-BE49-F238E27FC236}">
                  <a16:creationId xmlns:a16="http://schemas.microsoft.com/office/drawing/2014/main" id="{178322B4-8140-BE42-163B-17C3448E2024}"/>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2" name="Google Shape;1744;p61">
              <a:extLst>
                <a:ext uri="{FF2B5EF4-FFF2-40B4-BE49-F238E27FC236}">
                  <a16:creationId xmlns:a16="http://schemas.microsoft.com/office/drawing/2014/main" id="{FCE2A11E-4CA9-9279-56A6-B29218CE5B07}"/>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97170C81-6EA1-B6E0-1AB7-8C356758CEEB}"/>
              </a:ext>
            </a:extLst>
          </p:cNvPr>
          <p:cNvSpPr txBox="1"/>
          <p:nvPr/>
        </p:nvSpPr>
        <p:spPr>
          <a:xfrm>
            <a:off x="7892814" y="1582209"/>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14" name="Google Shape;1742;p61">
            <a:extLst>
              <a:ext uri="{FF2B5EF4-FFF2-40B4-BE49-F238E27FC236}">
                <a16:creationId xmlns:a16="http://schemas.microsoft.com/office/drawing/2014/main" id="{632E481F-F1EA-5114-BD38-DC579B4F7D7E}"/>
              </a:ext>
            </a:extLst>
          </p:cNvPr>
          <p:cNvGrpSpPr/>
          <p:nvPr/>
        </p:nvGrpSpPr>
        <p:grpSpPr>
          <a:xfrm flipH="1">
            <a:off x="8411879" y="3866821"/>
            <a:ext cx="4202407" cy="2341303"/>
            <a:chOff x="4411970" y="1801825"/>
            <a:chExt cx="734586" cy="409262"/>
          </a:xfrm>
          <a:solidFill>
            <a:schemeClr val="accent4"/>
          </a:solidFill>
        </p:grpSpPr>
        <p:sp>
          <p:nvSpPr>
            <p:cNvPr id="15" name="Google Shape;1743;p61">
              <a:extLst>
                <a:ext uri="{FF2B5EF4-FFF2-40B4-BE49-F238E27FC236}">
                  <a16:creationId xmlns:a16="http://schemas.microsoft.com/office/drawing/2014/main" id="{35B1C508-58FB-7AE7-D58C-AAE5FF175DA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Google Shape;1744;p61">
              <a:extLst>
                <a:ext uri="{FF2B5EF4-FFF2-40B4-BE49-F238E27FC236}">
                  <a16:creationId xmlns:a16="http://schemas.microsoft.com/office/drawing/2014/main" id="{1BD2AA4F-6AEB-16A9-DC9F-EAFEE045BC7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750C78F2-91BF-3B67-B893-E5CA29BA2D50}"/>
              </a:ext>
            </a:extLst>
          </p:cNvPr>
          <p:cNvSpPr txBox="1"/>
          <p:nvPr/>
        </p:nvSpPr>
        <p:spPr>
          <a:xfrm>
            <a:off x="8610807" y="4243104"/>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472643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2946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ACC2"/>
                </a:solidFill>
                <a:effectLst/>
                <a:uLnTx/>
                <a:uFillTx/>
                <a:latin typeface="Hind Vadodara"/>
                <a:cs typeface="Hind Vadodara"/>
                <a:sym typeface="Hind Vadodara"/>
                <a:hlinkClick r:id="rId3"/>
              </a:rPr>
              <a:t>Feedback &amp; Input Survey Manual</a:t>
            </a:r>
            <a:endParaRPr kumimoji="0" lang="en-US" sz="1800" b="0" i="0" u="none" strike="noStrike" kern="1200" cap="none" spc="0" normalizeH="0" baseline="0" noProof="0" dirty="0">
              <a:ln>
                <a:noFill/>
              </a:ln>
              <a:solidFill>
                <a:srgbClr val="00ACC2"/>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hlinkClick r:id="rId4"/>
              </a:rPr>
              <a:t>Overview </a:t>
            </a: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4"/>
              </a:rPr>
              <a:t>of the Feedback and Input Survey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Climate Survey Manual</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6"/>
              </a:rPr>
              <a:t>The Classroom Management Observation Tool (CMOT)</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ea typeface="+mn-ea"/>
                <a:cs typeface="Hind Vadodara"/>
                <a:sym typeface="Hind Vadodara"/>
                <a:hlinkClick r:id="rId7"/>
              </a:rPr>
              <a:t>Supporting &amp; Responding to Student’s SEB Needs</a:t>
            </a:r>
            <a:r>
              <a:rPr kumimoji="0" lang="en-US" sz="2000" b="0" i="0" u="none" strike="noStrike" kern="1200" cap="none" spc="0" normalizeH="0" baseline="0" noProof="0" dirty="0">
                <a:ln>
                  <a:noFill/>
                </a:ln>
                <a:solidFill>
                  <a:srgbClr val="FFFFFF"/>
                </a:solidFill>
                <a:effectLst/>
                <a:uLnTx/>
                <a:uFillTx/>
                <a:latin typeface="Hind Vadodara"/>
                <a:ea typeface="+mn-ea"/>
                <a:cs typeface="Hind Vadodara"/>
                <a:sym typeface="Hind Vadodara"/>
              </a:rPr>
              <a:t> (classroom)</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000" b="0" i="0" u="none" strike="noStrike" kern="1200" cap="none" spc="0" normalizeH="0" baseline="0" noProof="0" dirty="0">
                <a:ln>
                  <a:noFill/>
                </a:ln>
                <a:solidFill>
                  <a:srgbClr val="FFFFFF"/>
                </a:solidFill>
                <a:effectLst/>
                <a:uLnTx/>
                <a:uFillTx/>
                <a:latin typeface="Hind Vadodara"/>
                <a:cs typeface="Hind Vadodara"/>
                <a:sym typeface="Hind Vadodara"/>
                <a:hlinkClick r:id="rId8"/>
              </a:rPr>
              <a:t>Self-Assessment Surveys</a:t>
            </a:r>
            <a:endParaRPr kumimoji="0" lang="en-US" sz="1600" b="0" i="0" u="none" strike="noStrike" kern="1200" cap="none" spc="0" normalizeH="0" baseline="0" noProof="0" dirty="0">
              <a:ln>
                <a:noFill/>
              </a:ln>
              <a:solidFill>
                <a:srgbClr val="FFFFFF"/>
              </a:solidFill>
              <a:effectLst/>
              <a:uLnTx/>
              <a:uFillTx/>
              <a:latin typeface="Hind Vadodara"/>
              <a:ea typeface="+mn-ea"/>
              <a:cs typeface="Hind Vadodara"/>
              <a:sym typeface="Hind Vadodara"/>
              <a:hlinkClick r:id="rId9"/>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0"/>
              </a:rPr>
              <a:t>Supportive Environments Create Classroom Community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1"/>
              </a:rPr>
              <a:t>Classroom Support Systems Brief</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2"/>
              </a:rPr>
              <a:t>Classroom Assessment Plan </a:t>
            </a: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rPr>
              <a:t>(Template for upload)</a:t>
            </a: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3"/>
          <a:stretch>
            <a:fillRect/>
          </a:stretch>
        </p:blipFill>
        <p:spPr>
          <a:xfrm>
            <a:off x="882872" y="1900133"/>
            <a:ext cx="2743200" cy="3487918"/>
          </a:xfrm>
          <a:prstGeom prst="rect">
            <a:avLst/>
          </a:prstGeom>
        </p:spPr>
      </p:pic>
    </p:spTree>
    <p:extLst>
      <p:ext uri="{BB962C8B-B14F-4D97-AF65-F5344CB8AC3E}">
        <p14:creationId xmlns:p14="http://schemas.microsoft.com/office/powerpoint/2010/main" val="651704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dirty="0"/>
              <a:t>https://edc.co1.qualtrics.com/jfe/form/SV_cBF9GI7gVEBsfSC </a:t>
            </a:r>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B2B0-ED98-2AD3-FC14-3853979E5E2A}"/>
              </a:ext>
            </a:extLst>
          </p:cNvPr>
          <p:cNvSpPr>
            <a:spLocks noGrp="1"/>
          </p:cNvSpPr>
          <p:nvPr>
            <p:ph type="title"/>
          </p:nvPr>
        </p:nvSpPr>
        <p:spPr>
          <a:xfrm>
            <a:off x="407504" y="258323"/>
            <a:ext cx="11784496" cy="845600"/>
          </a:xfrm>
        </p:spPr>
        <p:txBody>
          <a:bodyPr/>
          <a:lstStyle/>
          <a:p>
            <a:r>
              <a:rPr lang="en-US" sz="3600" dirty="0"/>
              <a:t>Canvas – For Coaches to Submit Documents</a:t>
            </a:r>
          </a:p>
        </p:txBody>
      </p:sp>
      <p:sp>
        <p:nvSpPr>
          <p:cNvPr id="3" name="Rectangle: Rounded Corners 2">
            <a:extLst>
              <a:ext uri="{FF2B5EF4-FFF2-40B4-BE49-F238E27FC236}">
                <a16:creationId xmlns:a16="http://schemas.microsoft.com/office/drawing/2014/main" id="{393AF1B2-4EAE-95FA-2C93-AC3AE0F55E06}"/>
              </a:ext>
            </a:extLst>
          </p:cNvPr>
          <p:cNvSpPr/>
          <p:nvPr/>
        </p:nvSpPr>
        <p:spPr>
          <a:xfrm>
            <a:off x="915050" y="4000984"/>
            <a:ext cx="4387476" cy="194124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If you have not received an invitation to join CANVAS please put your name and email in the chat </a:t>
            </a:r>
          </a:p>
        </p:txBody>
      </p:sp>
      <p:pic>
        <p:nvPicPr>
          <p:cNvPr id="6" name="Picture 5">
            <a:extLst>
              <a:ext uri="{FF2B5EF4-FFF2-40B4-BE49-F238E27FC236}">
                <a16:creationId xmlns:a16="http://schemas.microsoft.com/office/drawing/2014/main" id="{4FFC834A-8DA4-C888-93C1-999E1BA826DB}"/>
              </a:ext>
            </a:extLst>
          </p:cNvPr>
          <p:cNvPicPr>
            <a:picLocks noChangeAspect="1"/>
          </p:cNvPicPr>
          <p:nvPr/>
        </p:nvPicPr>
        <p:blipFill>
          <a:blip r:embed="rId4"/>
          <a:srcRect/>
          <a:stretch/>
        </p:blipFill>
        <p:spPr>
          <a:xfrm>
            <a:off x="182228" y="1441814"/>
            <a:ext cx="5720856" cy="1987186"/>
          </a:xfrm>
          <a:prstGeom prst="rect">
            <a:avLst/>
          </a:prstGeom>
        </p:spPr>
      </p:pic>
      <p:pic>
        <p:nvPicPr>
          <p:cNvPr id="8" name="Picture 7">
            <a:extLst>
              <a:ext uri="{FF2B5EF4-FFF2-40B4-BE49-F238E27FC236}">
                <a16:creationId xmlns:a16="http://schemas.microsoft.com/office/drawing/2014/main" id="{EA012D87-AADB-8314-FE03-6B034B784AE9}"/>
              </a:ext>
            </a:extLst>
          </p:cNvPr>
          <p:cNvPicPr>
            <a:picLocks noChangeAspect="1"/>
          </p:cNvPicPr>
          <p:nvPr/>
        </p:nvPicPr>
        <p:blipFill>
          <a:blip r:embed="rId5"/>
          <a:stretch>
            <a:fillRect/>
          </a:stretch>
        </p:blipFill>
        <p:spPr>
          <a:xfrm>
            <a:off x="6171370" y="3591438"/>
            <a:ext cx="5806910" cy="2971581"/>
          </a:xfrm>
          <a:prstGeom prst="rect">
            <a:avLst/>
          </a:prstGeom>
        </p:spPr>
      </p:pic>
      <p:sp>
        <p:nvSpPr>
          <p:cNvPr id="9" name="Rectangle: Rounded Corners 8">
            <a:extLst>
              <a:ext uri="{FF2B5EF4-FFF2-40B4-BE49-F238E27FC236}">
                <a16:creationId xmlns:a16="http://schemas.microsoft.com/office/drawing/2014/main" id="{E2462603-3FF1-FF15-56F7-620B5D84E602}"/>
              </a:ext>
            </a:extLst>
          </p:cNvPr>
          <p:cNvSpPr/>
          <p:nvPr/>
        </p:nvSpPr>
        <p:spPr>
          <a:xfrm>
            <a:off x="4432705" y="1557896"/>
            <a:ext cx="1470379" cy="479626"/>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26A4DBF-AB4D-64C6-24BF-EF30285B3556}"/>
              </a:ext>
            </a:extLst>
          </p:cNvPr>
          <p:cNvSpPr/>
          <p:nvPr/>
        </p:nvSpPr>
        <p:spPr>
          <a:xfrm>
            <a:off x="6184923" y="5854914"/>
            <a:ext cx="1570912" cy="479626"/>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76D158-720F-4E38-12B7-F5ADEB81515B}"/>
              </a:ext>
            </a:extLst>
          </p:cNvPr>
          <p:cNvSpPr txBox="1"/>
          <p:nvPr/>
        </p:nvSpPr>
        <p:spPr>
          <a:xfrm>
            <a:off x="7036904" y="1798983"/>
            <a:ext cx="4416594" cy="1200329"/>
          </a:xfrm>
          <a:prstGeom prst="rect">
            <a:avLst/>
          </a:prstGeom>
          <a:noFill/>
        </p:spPr>
        <p:txBody>
          <a:bodyPr wrap="none" rtlCol="0">
            <a:spAutoFit/>
          </a:bodyPr>
          <a:lstStyle/>
          <a:p>
            <a:pPr marL="342900" indent="-342900">
              <a:buFont typeface="+mj-lt"/>
              <a:buAutoNum type="arabicPeriod"/>
            </a:pPr>
            <a:r>
              <a:rPr lang="en-US" dirty="0">
                <a:solidFill>
                  <a:schemeClr val="bg1"/>
                </a:solidFill>
              </a:rPr>
              <a:t>Read Instructions for Assignment</a:t>
            </a:r>
            <a:r>
              <a:rPr lang="en-US" dirty="0">
                <a:solidFill>
                  <a:schemeClr val="bg1"/>
                </a:solidFill>
                <a:sym typeface="Symbol" panose="05050102010706020507" pitchFamily="18" charset="2"/>
              </a:rPr>
              <a:t></a:t>
            </a:r>
            <a:endParaRPr lang="en-US" dirty="0">
              <a:solidFill>
                <a:schemeClr val="bg1"/>
              </a:solidFill>
            </a:endParaRPr>
          </a:p>
          <a:p>
            <a:pPr marL="342900" indent="-342900">
              <a:buFont typeface="+mj-lt"/>
              <a:buAutoNum type="arabicPeriod"/>
            </a:pPr>
            <a:r>
              <a:rPr lang="en-US" dirty="0">
                <a:solidFill>
                  <a:schemeClr val="bg1"/>
                </a:solidFill>
              </a:rPr>
              <a:t>Start Assignment</a:t>
            </a:r>
          </a:p>
          <a:p>
            <a:pPr marL="342900" indent="-342900">
              <a:buFont typeface="+mj-lt"/>
              <a:buAutoNum type="arabicPeriod"/>
            </a:pPr>
            <a:r>
              <a:rPr lang="en-US" dirty="0">
                <a:solidFill>
                  <a:schemeClr val="bg1"/>
                </a:solidFill>
              </a:rPr>
              <a:t>Download any documents still needed</a:t>
            </a:r>
          </a:p>
          <a:p>
            <a:pPr marL="342900" indent="-342900">
              <a:buFont typeface="+mj-lt"/>
              <a:buAutoNum type="arabicPeriod"/>
            </a:pPr>
            <a:r>
              <a:rPr lang="en-US" dirty="0">
                <a:solidFill>
                  <a:schemeClr val="bg1"/>
                </a:solidFill>
              </a:rPr>
              <a:t>Uploaded completed Document</a:t>
            </a:r>
          </a:p>
        </p:txBody>
      </p:sp>
      <p:sp>
        <p:nvSpPr>
          <p:cNvPr id="12" name="Rectangle: Rounded Corners 11">
            <a:extLst>
              <a:ext uri="{FF2B5EF4-FFF2-40B4-BE49-F238E27FC236}">
                <a16:creationId xmlns:a16="http://schemas.microsoft.com/office/drawing/2014/main" id="{C8C8B206-3FA8-68A7-CEB8-7DA6F53F4882}"/>
              </a:ext>
            </a:extLst>
          </p:cNvPr>
          <p:cNvSpPr/>
          <p:nvPr/>
        </p:nvSpPr>
        <p:spPr>
          <a:xfrm>
            <a:off x="224579" y="2656053"/>
            <a:ext cx="5585217" cy="819456"/>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FD42337-10DB-0636-061B-12AA72BA5E14}"/>
              </a:ext>
            </a:extLst>
          </p:cNvPr>
          <p:cNvSpPr/>
          <p:nvPr/>
        </p:nvSpPr>
        <p:spPr>
          <a:xfrm>
            <a:off x="6164744" y="3576539"/>
            <a:ext cx="3733799" cy="657531"/>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1FB1A6-B9DA-12AD-16C8-8D3042F35827}"/>
              </a:ext>
            </a:extLst>
          </p:cNvPr>
          <p:cNvSpPr txBox="1"/>
          <p:nvPr/>
        </p:nvSpPr>
        <p:spPr>
          <a:xfrm>
            <a:off x="224580" y="2851680"/>
            <a:ext cx="397866" cy="400110"/>
          </a:xfrm>
          <a:prstGeom prst="rect">
            <a:avLst/>
          </a:prstGeom>
          <a:noFill/>
        </p:spPr>
        <p:txBody>
          <a:bodyPr wrap="none" rtlCol="0">
            <a:spAutoFit/>
          </a:bodyPr>
          <a:lstStyle/>
          <a:p>
            <a:r>
              <a:rPr lang="en-US" sz="2000" b="1" dirty="0"/>
              <a:t>1.</a:t>
            </a:r>
          </a:p>
        </p:txBody>
      </p:sp>
      <p:sp>
        <p:nvSpPr>
          <p:cNvPr id="15" name="TextBox 14">
            <a:extLst>
              <a:ext uri="{FF2B5EF4-FFF2-40B4-BE49-F238E27FC236}">
                <a16:creationId xmlns:a16="http://schemas.microsoft.com/office/drawing/2014/main" id="{B4B124A6-389A-831E-EA09-E0C4FCF91DB3}"/>
              </a:ext>
            </a:extLst>
          </p:cNvPr>
          <p:cNvSpPr txBox="1"/>
          <p:nvPr/>
        </p:nvSpPr>
        <p:spPr>
          <a:xfrm>
            <a:off x="4432705" y="1557896"/>
            <a:ext cx="397866" cy="400110"/>
          </a:xfrm>
          <a:prstGeom prst="rect">
            <a:avLst/>
          </a:prstGeom>
          <a:noFill/>
        </p:spPr>
        <p:txBody>
          <a:bodyPr wrap="none" rtlCol="0">
            <a:spAutoFit/>
          </a:bodyPr>
          <a:lstStyle/>
          <a:p>
            <a:r>
              <a:rPr lang="en-US" sz="2000" b="1" dirty="0"/>
              <a:t>2.</a:t>
            </a:r>
          </a:p>
        </p:txBody>
      </p:sp>
      <p:sp>
        <p:nvSpPr>
          <p:cNvPr id="16" name="TextBox 15">
            <a:extLst>
              <a:ext uri="{FF2B5EF4-FFF2-40B4-BE49-F238E27FC236}">
                <a16:creationId xmlns:a16="http://schemas.microsoft.com/office/drawing/2014/main" id="{B130C8BD-B582-7666-57BC-657ED714340F}"/>
              </a:ext>
            </a:extLst>
          </p:cNvPr>
          <p:cNvSpPr txBox="1"/>
          <p:nvPr/>
        </p:nvSpPr>
        <p:spPr>
          <a:xfrm>
            <a:off x="6143461" y="3653784"/>
            <a:ext cx="397866" cy="400110"/>
          </a:xfrm>
          <a:prstGeom prst="rect">
            <a:avLst/>
          </a:prstGeom>
          <a:noFill/>
        </p:spPr>
        <p:txBody>
          <a:bodyPr wrap="none" rtlCol="0">
            <a:spAutoFit/>
          </a:bodyPr>
          <a:lstStyle/>
          <a:p>
            <a:r>
              <a:rPr lang="en-US" sz="2000" b="1" dirty="0"/>
              <a:t>3.</a:t>
            </a:r>
          </a:p>
        </p:txBody>
      </p:sp>
      <p:sp>
        <p:nvSpPr>
          <p:cNvPr id="17" name="TextBox 16">
            <a:extLst>
              <a:ext uri="{FF2B5EF4-FFF2-40B4-BE49-F238E27FC236}">
                <a16:creationId xmlns:a16="http://schemas.microsoft.com/office/drawing/2014/main" id="{76D78808-106B-A8FA-6275-D84C0B2D7F27}"/>
              </a:ext>
            </a:extLst>
          </p:cNvPr>
          <p:cNvSpPr txBox="1"/>
          <p:nvPr/>
        </p:nvSpPr>
        <p:spPr>
          <a:xfrm>
            <a:off x="6184923" y="5894672"/>
            <a:ext cx="397866" cy="400110"/>
          </a:xfrm>
          <a:prstGeom prst="rect">
            <a:avLst/>
          </a:prstGeom>
          <a:noFill/>
        </p:spPr>
        <p:txBody>
          <a:bodyPr wrap="none" rtlCol="0">
            <a:spAutoFit/>
          </a:bodyPr>
          <a:lstStyle/>
          <a:p>
            <a:r>
              <a:rPr lang="en-US" sz="2000" b="1" dirty="0"/>
              <a:t>4.</a:t>
            </a:r>
          </a:p>
        </p:txBody>
      </p:sp>
    </p:spTree>
    <p:extLst>
      <p:ext uri="{BB962C8B-B14F-4D97-AF65-F5344CB8AC3E}">
        <p14:creationId xmlns:p14="http://schemas.microsoft.com/office/powerpoint/2010/main" val="218434525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182530917"/>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2946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ACC2"/>
                </a:solidFill>
                <a:effectLst/>
                <a:uLnTx/>
                <a:uFillTx/>
                <a:latin typeface="Hind Vadodara"/>
                <a:cs typeface="Hind Vadodara"/>
                <a:sym typeface="Hind Vadodara"/>
                <a:hlinkClick r:id="rId3"/>
              </a:rPr>
              <a:t>Feedback &amp; Input Survey Manual</a:t>
            </a:r>
            <a:endParaRPr kumimoji="0" lang="en-US" sz="1800" b="0" i="0" u="none" strike="noStrike" kern="1200" cap="none" spc="0" normalizeH="0" baseline="0" noProof="0" dirty="0">
              <a:ln>
                <a:noFill/>
              </a:ln>
              <a:solidFill>
                <a:srgbClr val="00ACC2"/>
              </a:solidFill>
              <a:effectLst/>
              <a:uLnTx/>
              <a:uFillTx/>
              <a:latin typeface="Hind Vadodara"/>
              <a:cs typeface="Hind Vadodara"/>
              <a:sym typeface="Hind Vadodara"/>
            </a:endParaRPr>
          </a:p>
          <a:p>
            <a:pPr marL="342900" indent="-342900" defTabSz="1219140">
              <a:spcAft>
                <a:spcPts val="800"/>
              </a:spcAft>
              <a:buClr>
                <a:srgbClr val="FFFFFF"/>
              </a:buClr>
              <a:buSzPct val="100000"/>
              <a:buFont typeface="Arial" panose="020B0604020202020204" pitchFamily="34" charset="0"/>
              <a:buChar char="•"/>
              <a:defRPr/>
            </a:pPr>
            <a:r>
              <a:rPr lang="en-US" sz="1800" dirty="0">
                <a:solidFill>
                  <a:srgbClr val="FFFFFF"/>
                </a:solidFill>
                <a:latin typeface="Hind Vadodara" panose="02000000000000000000" pitchFamily="2" charset="0"/>
                <a:cs typeface="Hind Vadodara" panose="02000000000000000000" pitchFamily="2" charset="0"/>
                <a:hlinkClick r:id="rId4"/>
              </a:rPr>
              <a:t>Overview </a:t>
            </a:r>
            <a:r>
              <a:rPr lang="en-US" sz="1800" dirty="0">
                <a:solidFill>
                  <a:srgbClr val="FFFFFF"/>
                </a:solidFill>
                <a:hlinkClick r:id="rId4"/>
              </a:rPr>
              <a:t>of the Feedback and Input Survey</a:t>
            </a:r>
            <a:endParaRPr lang="en-US" sz="1800" dirty="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lang="en-US" sz="1800" dirty="0">
                <a:solidFill>
                  <a:srgbClr val="FFFFFF"/>
                </a:solidFill>
                <a:hlinkClick r:id="rId5"/>
              </a:rPr>
              <a:t>Climate Survey Manual</a:t>
            </a:r>
            <a:endParaRPr lang="en-US" sz="1800" dirty="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lang="en-US" sz="1800" dirty="0">
                <a:solidFill>
                  <a:srgbClr val="FFFFFF"/>
                </a:solidFill>
                <a:hlinkClick r:id="rId6"/>
              </a:rPr>
              <a:t>The Classroom Management Observation Tool (CMOT)</a:t>
            </a:r>
            <a:endParaRPr lang="en-US" sz="1800" dirty="0">
              <a:solidFill>
                <a:srgbClr val="FFFFFF"/>
              </a:solidFill>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2000" dirty="0">
                <a:solidFill>
                  <a:srgbClr val="FFFFFF"/>
                </a:solidFill>
                <a:ea typeface="+mn-ea"/>
                <a:hlinkClick r:id="rId7"/>
              </a:rPr>
              <a:t>Supporting &amp; Responding to Student’s SEB Needs</a:t>
            </a:r>
            <a:r>
              <a:rPr lang="en-US" sz="2000" dirty="0">
                <a:solidFill>
                  <a:srgbClr val="FFFFFF"/>
                </a:solidFill>
                <a:ea typeface="+mn-ea"/>
              </a:rPr>
              <a:t> (classroom)</a:t>
            </a:r>
          </a:p>
          <a:p>
            <a:pPr marL="342900" indent="-342900" defTabSz="1219140">
              <a:spcAft>
                <a:spcPts val="800"/>
              </a:spcAft>
              <a:buClr>
                <a:srgbClr val="FFFFFF"/>
              </a:buClr>
              <a:buFont typeface="Arial"/>
              <a:buChar char="•"/>
              <a:defRPr/>
            </a:pPr>
            <a:r>
              <a:rPr lang="en-US" sz="2000" dirty="0">
                <a:hlinkClick r:id="rId8"/>
              </a:rPr>
              <a:t>Self-Assessment Surveys</a:t>
            </a:r>
            <a:endParaRPr lang="en-US" sz="1600" dirty="0">
              <a:solidFill>
                <a:srgbClr val="FFFFFF"/>
              </a:solidFill>
              <a:ea typeface="+mn-ea"/>
              <a:hlinkClick r:id="rId9"/>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0"/>
              </a:rPr>
              <a:t>Supportive Environments Create Classroom Community</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hlinkClick r:id="rId11"/>
              </a:rPr>
              <a:t>Classroom Support Systems Brief</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1800" dirty="0">
                <a:solidFill>
                  <a:srgbClr val="FFFFFF"/>
                </a:solidFill>
                <a:hlinkClick r:id="rId12"/>
              </a:rPr>
              <a:t>Classroom Assessment Plan </a:t>
            </a:r>
            <a:r>
              <a:rPr lang="en-US" sz="1800" dirty="0">
                <a:solidFill>
                  <a:srgbClr val="FFFFFF"/>
                </a:solidFill>
              </a:rPr>
              <a:t>(Template for upload)</a:t>
            </a:r>
            <a:endParaRPr kumimoji="0" lang="en-US" sz="18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3"/>
          <a:stretch>
            <a:fillRect/>
          </a:stretch>
        </p:blipFill>
        <p:spPr>
          <a:xfrm>
            <a:off x="882872" y="1900133"/>
            <a:ext cx="2743200" cy="3487918"/>
          </a:xfrm>
          <a:prstGeom prst="rect">
            <a:avLst/>
          </a:prstGeom>
        </p:spPr>
      </p:pic>
    </p:spTree>
    <p:extLst>
      <p:ext uri="{BB962C8B-B14F-4D97-AF65-F5344CB8AC3E}">
        <p14:creationId xmlns:p14="http://schemas.microsoft.com/office/powerpoint/2010/main" val="272821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938739" y="2572031"/>
            <a:ext cx="7029196"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 sz="3200" b="1" dirty="0"/>
              <a:t>Feedback and Classrooms</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29690" y="1209330"/>
            <a:ext cx="6507375" cy="509808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t>What is something to </a:t>
            </a:r>
            <a:r>
              <a:rPr lang="en-US" sz="2800" b="1" dirty="0">
                <a:solidFill>
                  <a:schemeClr val="accent1">
                    <a:lumMod val="60000"/>
                    <a:lumOff val="40000"/>
                  </a:schemeClr>
                </a:solidFill>
              </a:rPr>
              <a:t>celebrate</a:t>
            </a:r>
            <a:r>
              <a:rPr lang="en-US" sz="2800" dirty="0"/>
              <a:t> &amp; something you’re </a:t>
            </a:r>
            <a:r>
              <a:rPr lang="en-US" sz="2800" b="1" dirty="0">
                <a:solidFill>
                  <a:schemeClr val="accent1">
                    <a:lumMod val="60000"/>
                    <a:lumOff val="40000"/>
                  </a:schemeClr>
                </a:solidFill>
              </a:rPr>
              <a:t>working on </a:t>
            </a:r>
            <a:r>
              <a:rPr lang="en-US" sz="2800" dirty="0"/>
              <a:t>related to:</a:t>
            </a:r>
          </a:p>
          <a:p>
            <a:pPr marL="186262" indent="0">
              <a:buNone/>
            </a:pPr>
            <a:endParaRPr lang="en-US" sz="2400" dirty="0"/>
          </a:p>
          <a:p>
            <a:pPr marL="700612" indent="-514350">
              <a:buClr>
                <a:schemeClr val="bg1"/>
              </a:buClr>
              <a:buSzPct val="100000"/>
              <a:buFont typeface="Wingdings" panose="05000000000000000000" pitchFamily="2" charset="2"/>
              <a:buChar char="v"/>
            </a:pPr>
            <a:r>
              <a:rPr lang="en-US" sz="2400" b="1" dirty="0"/>
              <a:t>Use of Data – </a:t>
            </a:r>
            <a:r>
              <a:rPr lang="en-US" sz="2400" dirty="0"/>
              <a:t>Assessment, Feedback, Discipline, etc.</a:t>
            </a:r>
            <a:br>
              <a:rPr lang="en-US" sz="2400" dirty="0"/>
            </a:br>
            <a:endParaRPr lang="en-US" sz="2400" dirty="0"/>
          </a:p>
          <a:p>
            <a:pPr marL="700612" indent="-514350">
              <a:buClr>
                <a:schemeClr val="bg1"/>
              </a:buClr>
              <a:buSzPct val="100000"/>
              <a:buFont typeface="Wingdings" panose="05000000000000000000" pitchFamily="2" charset="2"/>
              <a:buChar char="v"/>
            </a:pPr>
            <a:r>
              <a:rPr lang="en-US" sz="2400" b="1" dirty="0"/>
              <a:t>Classrooms – </a:t>
            </a:r>
            <a:r>
              <a:rPr lang="en-US" sz="2400" dirty="0"/>
              <a:t>Practices, Systems, Assessing, Providing PD</a:t>
            </a:r>
          </a:p>
          <a:p>
            <a:pPr marL="643462" indent="-457200">
              <a:buFont typeface="Arial" panose="020B0604020202020204" pitchFamily="34" charset="0"/>
              <a:buChar char="•"/>
            </a:pPr>
            <a:endParaRPr lang="en-US" sz="2800" dirty="0"/>
          </a:p>
          <a:p>
            <a:pPr marL="643462" indent="-457200">
              <a:buFont typeface="Arial" panose="020B0604020202020204" pitchFamily="34" charset="0"/>
              <a:buChar char="•"/>
            </a:pPr>
            <a:r>
              <a:rPr lang="en-US" sz="2800" dirty="0"/>
              <a:t>SHARE OUT: 1 Glow &amp; 1 Grow</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GLOWS &amp; GROWS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46FBB-AB8C-46A1-82B9-5F14CD06C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577243-7449-4828-B465-693D13CCB182}">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bd4136c0-7c27-4378-bc59-5e31d22b10cd"/>
    <ds:schemaRef ds:uri="fa4c7253-cea3-4165-8b8a-856476806840"/>
  </ds:schemaRefs>
</ds:datastoreItem>
</file>

<file path=customXml/itemProps3.xml><?xml version="1.0" encoding="utf-8"?>
<ds:datastoreItem xmlns:ds="http://schemas.openxmlformats.org/officeDocument/2006/customXml" ds:itemID="{541A1EAC-92A5-4DF3-B26F-FDC5D999A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10763</TotalTime>
  <Words>2789</Words>
  <Application>Microsoft Office PowerPoint</Application>
  <PresentationFormat>Widescreen</PresentationFormat>
  <Paragraphs>379</Paragraphs>
  <Slides>43</Slides>
  <Notes>35</Notes>
  <HiddenSlides>1</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43</vt:i4>
      </vt:variant>
    </vt:vector>
  </HeadingPairs>
  <TitlesOfParts>
    <vt:vector size="65" baseType="lpstr">
      <vt:lpstr>Arial</vt:lpstr>
      <vt:lpstr>Calibri</vt:lpstr>
      <vt:lpstr>Fira Sans Extra Condensed Medium</vt:lpstr>
      <vt:lpstr>Helvetica</vt:lpstr>
      <vt:lpstr>Hind Vadodara</vt:lpstr>
      <vt:lpstr>Montserrat SemiBold</vt:lpstr>
      <vt:lpstr>Nunito Light</vt:lpstr>
      <vt:lpstr>Open Sans SemiBold</vt:lpstr>
      <vt:lpstr>Oswald</vt:lpstr>
      <vt:lpstr>Poppins</vt:lpstr>
      <vt:lpstr>Poppins Medium</vt:lpstr>
      <vt:lpstr>Poppins SemiBold</vt:lpstr>
      <vt:lpstr>PT Sans</vt:lpstr>
      <vt:lpstr>Raleway Thin</vt:lpstr>
      <vt:lpstr>Roboto Condensed Light</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3_Ophthalmology Center by Slidesgo</vt:lpstr>
      <vt:lpstr>PBIS School-Wide Coach Meeting Year 2:  November 2022</vt:lpstr>
      <vt:lpstr>EXPECTATIONS</vt:lpstr>
      <vt:lpstr>ACTIVITY: ATTENDANCE</vt:lpstr>
      <vt:lpstr>Event Reminders</vt:lpstr>
      <vt:lpstr>Canvas – For Coaches to Submit Documents</vt:lpstr>
      <vt:lpstr>Agenda &amp; Coaches' Tasks</vt:lpstr>
      <vt:lpstr> HELPFUL RESOURCES</vt:lpstr>
      <vt:lpstr>Glows &amp; Grows: Feedback and Classrooms</vt:lpstr>
      <vt:lpstr>DISCUSSION: GLOWS &amp; GROWS</vt:lpstr>
      <vt:lpstr>PBIS Resource Spotlight: PBIS Assessment: Feedback and Input Surveys </vt:lpstr>
      <vt:lpstr>MONITORING &amp; EVALUATING PBIS PRACTICES</vt:lpstr>
      <vt:lpstr>TFI 8A – Feedback and Input</vt:lpstr>
      <vt:lpstr>TFI 8B – Feedback and Input</vt:lpstr>
      <vt:lpstr>PBIS Assessment: Feedback &amp; Input Surveys</vt:lpstr>
      <vt:lpstr>Climate Survey vs. Feedback &amp; Input Survey</vt:lpstr>
      <vt:lpstr>Quantitative vs Qualitative</vt:lpstr>
      <vt:lpstr>Student Surveys Elementary and Secondary</vt:lpstr>
      <vt:lpstr>Staff and Family Input Surveys</vt:lpstr>
      <vt:lpstr>DISCUSSION: Feedback &amp; Input</vt:lpstr>
      <vt:lpstr>ASSESSING CLASSROOM BEHAVIOR SUPPORT PRACTICES &amp; SYSTEMS</vt:lpstr>
      <vt:lpstr>Supporting and Responding to Students’ SEB Needs  </vt:lpstr>
      <vt:lpstr>Supporting and Responding to Students’ SEB Needs  </vt:lpstr>
      <vt:lpstr>Support Staff with Implementing Classroom PBIS</vt:lpstr>
      <vt:lpstr>HOW CAN WE ASSESS THE USE OF POSITIVE CLASSROOM PRACTICES?</vt:lpstr>
      <vt:lpstr>PowerPoint Presentation</vt:lpstr>
      <vt:lpstr>Self-Assessment?</vt:lpstr>
      <vt:lpstr>CMOT: Observation tool and Check List </vt:lpstr>
      <vt:lpstr>CMOT: Observation tool </vt:lpstr>
      <vt:lpstr>CMOT: Check List of Practices </vt:lpstr>
      <vt:lpstr>SELF ASSESSMENT SURVEY (SAS)</vt:lpstr>
      <vt:lpstr>Self Assessment Survey (SAS)</vt:lpstr>
      <vt:lpstr>SELF ASSESSMENT SURVEY</vt:lpstr>
      <vt:lpstr>Classroom Score and Priority for Improvement</vt:lpstr>
      <vt:lpstr>Classroom Items Report</vt:lpstr>
      <vt:lpstr>DISCUSSION: ASSESSING CLASSROOM PRACTICES</vt:lpstr>
      <vt:lpstr>Looking Ahead</vt:lpstr>
      <vt:lpstr>MONITORING &amp; EVALUATING PBIS PRACTICES</vt:lpstr>
      <vt:lpstr>TIERED FIDELITY INVENTORY (TFI)</vt:lpstr>
      <vt:lpstr>TIERED FIDELITY INVENTORY </vt:lpstr>
      <vt:lpstr>INTEGRATED TFI COMPANION GUIDE</vt:lpstr>
      <vt:lpstr>Agenda &amp; Coaches' Tasks- Debrief</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118</cp:revision>
  <dcterms:created xsi:type="dcterms:W3CDTF">2021-09-01T22:16:30Z</dcterms:created>
  <dcterms:modified xsi:type="dcterms:W3CDTF">2022-11-10T15:25:50Z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