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5.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7" r:id="rId5"/>
    <p:sldMasterId id="2147483703" r:id="rId6"/>
    <p:sldMasterId id="2147483729" r:id="rId7"/>
    <p:sldMasterId id="2147483756" r:id="rId8"/>
    <p:sldMasterId id="2147483780" r:id="rId9"/>
  </p:sldMasterIdLst>
  <p:notesMasterIdLst>
    <p:notesMasterId r:id="rId51"/>
  </p:notesMasterIdLst>
  <p:sldIdLst>
    <p:sldId id="3182" r:id="rId10"/>
    <p:sldId id="3209" r:id="rId11"/>
    <p:sldId id="4741" r:id="rId12"/>
    <p:sldId id="4056" r:id="rId13"/>
    <p:sldId id="3210" r:id="rId14"/>
    <p:sldId id="4096" r:id="rId15"/>
    <p:sldId id="4026" r:id="rId16"/>
    <p:sldId id="4042" r:id="rId17"/>
    <p:sldId id="4724" r:id="rId18"/>
    <p:sldId id="4036" r:id="rId19"/>
    <p:sldId id="4743" r:id="rId20"/>
    <p:sldId id="3393" r:id="rId21"/>
    <p:sldId id="4032" r:id="rId22"/>
    <p:sldId id="4732" r:id="rId23"/>
    <p:sldId id="4745" r:id="rId24"/>
    <p:sldId id="4086" r:id="rId25"/>
    <p:sldId id="4539" r:id="rId26"/>
    <p:sldId id="3236" r:id="rId27"/>
    <p:sldId id="3237" r:id="rId28"/>
    <p:sldId id="3239" r:id="rId29"/>
    <p:sldId id="3240" r:id="rId30"/>
    <p:sldId id="3241" r:id="rId31"/>
    <p:sldId id="3242" r:id="rId32"/>
    <p:sldId id="4733" r:id="rId33"/>
    <p:sldId id="3243" r:id="rId34"/>
    <p:sldId id="3245" r:id="rId35"/>
    <p:sldId id="4132" r:id="rId36"/>
    <p:sldId id="273" r:id="rId37"/>
    <p:sldId id="306" r:id="rId38"/>
    <p:sldId id="3305" r:id="rId39"/>
    <p:sldId id="4029" r:id="rId40"/>
    <p:sldId id="3204" r:id="rId41"/>
    <p:sldId id="3350" r:id="rId42"/>
    <p:sldId id="298" r:id="rId43"/>
    <p:sldId id="4739" r:id="rId44"/>
    <p:sldId id="4735" r:id="rId45"/>
    <p:sldId id="4737" r:id="rId46"/>
    <p:sldId id="4738" r:id="rId47"/>
    <p:sldId id="4078" r:id="rId48"/>
    <p:sldId id="4746" r:id="rId49"/>
    <p:sldId id="34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nd Intro (10 minutes)" id="{D4CE4683-096C-B14E-B28E-FC6D7AF69508}">
          <p14:sldIdLst>
            <p14:sldId id="3182"/>
            <p14:sldId id="3209"/>
            <p14:sldId id="4741"/>
            <p14:sldId id="4056"/>
            <p14:sldId id="3210"/>
            <p14:sldId id="4096"/>
          </p14:sldIdLst>
        </p14:section>
        <p14:section name="Glows and Grows (15 minutes)" id="{E918D8D8-C51E-CF45-8A07-ABB390550EA3}">
          <p14:sldIdLst>
            <p14:sldId id="4026"/>
            <p14:sldId id="4042"/>
            <p14:sldId id="4724"/>
            <p14:sldId id="4036"/>
            <p14:sldId id="4743"/>
            <p14:sldId id="3393"/>
          </p14:sldIdLst>
        </p14:section>
        <p14:section name="Resource Spotlight (20 mins)" id="{6CC5BA60-0145-45E1-97BC-34768D1184A5}">
          <p14:sldIdLst>
            <p14:sldId id="4032"/>
            <p14:sldId id="4732"/>
            <p14:sldId id="4745"/>
            <p14:sldId id="4086"/>
          </p14:sldIdLst>
        </p14:section>
        <p14:section name="Big Idea Check In (25 minutes)" id="{4FAC4393-89DA-9E43-AB5C-27C393F04C63}">
          <p14:sldIdLst>
            <p14:sldId id="4539"/>
            <p14:sldId id="3236"/>
            <p14:sldId id="3237"/>
            <p14:sldId id="3239"/>
            <p14:sldId id="3240"/>
            <p14:sldId id="3241"/>
            <p14:sldId id="3242"/>
            <p14:sldId id="4733"/>
            <p14:sldId id="3243"/>
            <p14:sldId id="3245"/>
            <p14:sldId id="4132"/>
            <p14:sldId id="273"/>
            <p14:sldId id="306"/>
            <p14:sldId id="3305"/>
          </p14:sldIdLst>
        </p14:section>
        <p14:section name="Looking Ahead (5 minutes)" id="{EF4E117E-C94B-5045-8826-1052C5708A86}">
          <p14:sldIdLst>
            <p14:sldId id="4029"/>
            <p14:sldId id="3204"/>
            <p14:sldId id="3350"/>
            <p14:sldId id="298"/>
            <p14:sldId id="4739"/>
            <p14:sldId id="4735"/>
            <p14:sldId id="4737"/>
            <p14:sldId id="4738"/>
          </p14:sldIdLst>
        </p14:section>
        <p14:section name="Wrapping Up (5 minutes)" id="{6F051F88-AA7C-3348-A7B8-892BA6C75A0D}">
          <p14:sldIdLst>
            <p14:sldId id="4078"/>
            <p14:sldId id="4746"/>
            <p14:sldId id="34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069E01-50B0-3D1F-34A6-207BE1BF741D}" name="Christine Downs" initials="CD" userId="S::cdowns@mayinstitute.org::e8ba56e2-84b9-4685-891c-6c388ea40c87" providerId="AD"/>
  <p188:author id="{39D63C05-2216-CDD4-1057-F04FF3D987E9}" name="Adam Feinberg" initials="AF" userId="fbfff037195b936e" providerId="Windows Live"/>
  <p188:author id="{E16D4F08-7DF0-D375-6C48-4C09655593C0}" name="Feinberg, Adam" initials="FA" userId="S::afeinberg@edc.org::5f5bdf48-d019-4be7-baf8-cfbf388184da" providerId="AD"/>
  <p188:author id="{CD20A333-A637-827F-BBF5-42780D723B6E}" name="Adam Feinberg" initials="AF" userId="c63daa15e251178a" providerId="Windows Live"/>
  <p188:author id="{0C324748-F4D2-01C8-8115-73D64B2BF121}" name="Christine Downs" initials="CD" userId="S::cdowns_mayinstitute.org#ext#@educationdevelopmentcenter.onmicrosoft.com::13a98df4-0bd3-43f7-9515-5c6eb150dde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inberg, Adam" initials="FA" lastIdx="12" clrIdx="0">
    <p:extLst>
      <p:ext uri="{19B8F6BF-5375-455C-9EA6-DF929625EA0E}">
        <p15:presenceInfo xmlns:p15="http://schemas.microsoft.com/office/powerpoint/2012/main" userId="S::adam.feinberg@uconn.edu::177393b2-bc5b-4b41-8d24-c053677dafcb" providerId="AD"/>
      </p:ext>
    </p:extLst>
  </p:cmAuthor>
  <p:cmAuthor id="2" name="Meyer, Katherine" initials="MK" lastIdx="9" clrIdx="1">
    <p:extLst>
      <p:ext uri="{19B8F6BF-5375-455C-9EA6-DF929625EA0E}">
        <p15:presenceInfo xmlns:p15="http://schemas.microsoft.com/office/powerpoint/2012/main" userId="S::katherine.meyer@uconn.edu::9a23d734-2d44-476e-aafb-e8c61e29b5f6" providerId="AD"/>
      </p:ext>
    </p:extLst>
  </p:cmAuthor>
  <p:cmAuthor id="3" name="Erik Maki" initials="EM" lastIdx="1" clrIdx="2">
    <p:extLst>
      <p:ext uri="{19B8F6BF-5375-455C-9EA6-DF929625EA0E}">
        <p15:presenceInfo xmlns:p15="http://schemas.microsoft.com/office/powerpoint/2012/main" userId="S::EMaki@mayinstitute.org::6c029fcd-6e9a-4e5c-820c-08bfa36125db" providerId="AD"/>
      </p:ext>
    </p:extLst>
  </p:cmAuthor>
  <p:cmAuthor id="4" name="Robbie, Karen" initials="RK" lastIdx="6" clrIdx="3">
    <p:extLst>
      <p:ext uri="{19B8F6BF-5375-455C-9EA6-DF929625EA0E}">
        <p15:presenceInfo xmlns:p15="http://schemas.microsoft.com/office/powerpoint/2012/main" userId="S::karen.robbie@uconn.edu::a0e2d4cb-cdb8-43fd-ac47-453d7da32a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E18F"/>
    <a:srgbClr val="FC9204"/>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4E30FD-EDD6-24B7-7226-40C6F2BA88D0}" v="476" dt="2022-11-23T16:26:56.025"/>
    <p1510:client id="{8B44253E-1A72-A4CD-D055-8E29F6C2946B}" v="14" dt="2022-11-23T19:01:25.568"/>
    <p1510:client id="{8F1FB050-2270-BB35-B81A-F5E64017DAA4}" v="2" dt="2022-11-23T20:38:34.662"/>
    <p1510:client id="{9FFAB995-02ED-C051-00FA-CBED8503E229}" v="39" dt="2022-11-23T19:54:55.052"/>
    <p1510:client id="{CD978654-FC0F-5ED0-52B5-CEA37028E32A}" v="5" dt="2022-11-21T20:53:33.879"/>
    <p1510:client id="{D93659F0-E83D-4283-DC5E-057578AD3FB3}" v="587" dt="2022-11-23T19:43:47.5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microsoft.com/office/2015/10/relationships/revisionInfo" Target="revisionInfo.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BD0AA-A092-4369-B815-D2A27D780C58}" type="doc">
      <dgm:prSet loTypeId="urn:microsoft.com/office/officeart/2005/8/layout/bList2" loCatId="list" qsTypeId="urn:microsoft.com/office/officeart/2005/8/quickstyle/simple1" qsCatId="simple" csTypeId="urn:microsoft.com/office/officeart/2005/8/colors/accent1_2" csCatId="accent1" phldr="1"/>
      <dgm:spPr/>
    </dgm:pt>
    <dgm:pt modelId="{125DE95B-E3E9-488D-843B-7EA58128D643}">
      <dgm:prSet phldrT="[Text]"/>
      <dgm:spPr/>
      <dgm:t>
        <a:bodyPr/>
        <a:lstStyle/>
        <a:p>
          <a:r>
            <a:rPr lang="en-US"/>
            <a:t>Self</a:t>
          </a:r>
        </a:p>
      </dgm:t>
    </dgm:pt>
    <dgm:pt modelId="{FC0A28C2-A13D-4C48-9C34-B680EB2A2603}" type="parTrans" cxnId="{E9B2239E-BEAB-4565-B770-44155CEB26AB}">
      <dgm:prSet/>
      <dgm:spPr/>
      <dgm:t>
        <a:bodyPr/>
        <a:lstStyle/>
        <a:p>
          <a:endParaRPr lang="en-US"/>
        </a:p>
      </dgm:t>
    </dgm:pt>
    <dgm:pt modelId="{7D9CD180-E412-4B7F-9890-DD3E1E8793A4}" type="sibTrans" cxnId="{E9B2239E-BEAB-4565-B770-44155CEB26AB}">
      <dgm:prSet/>
      <dgm:spPr/>
      <dgm:t>
        <a:bodyPr/>
        <a:lstStyle/>
        <a:p>
          <a:endParaRPr lang="en-US"/>
        </a:p>
      </dgm:t>
    </dgm:pt>
    <dgm:pt modelId="{786F1C33-506F-487F-AA18-A30EE2A2534E}">
      <dgm:prSet phldrT="[Text]"/>
      <dgm:spPr/>
      <dgm:t>
        <a:bodyPr/>
        <a:lstStyle/>
        <a:p>
          <a:r>
            <a:rPr lang="en-US"/>
            <a:t>Others</a:t>
          </a:r>
        </a:p>
      </dgm:t>
    </dgm:pt>
    <dgm:pt modelId="{B2D69183-3673-4FF1-92D6-76326856F341}" type="parTrans" cxnId="{58D86527-1BED-4AB5-8015-FDAA159C883C}">
      <dgm:prSet/>
      <dgm:spPr/>
      <dgm:t>
        <a:bodyPr/>
        <a:lstStyle/>
        <a:p>
          <a:endParaRPr lang="en-US"/>
        </a:p>
      </dgm:t>
    </dgm:pt>
    <dgm:pt modelId="{54ACB2D9-0489-40D3-8720-56FF48219C7D}" type="sibTrans" cxnId="{58D86527-1BED-4AB5-8015-FDAA159C883C}">
      <dgm:prSet/>
      <dgm:spPr/>
      <dgm:t>
        <a:bodyPr/>
        <a:lstStyle/>
        <a:p>
          <a:endParaRPr lang="en-US"/>
        </a:p>
      </dgm:t>
    </dgm:pt>
    <dgm:pt modelId="{AB22F439-5CF3-4003-BBB3-B5FD5EE3EBA7}">
      <dgm:prSet phldrT="[Text]"/>
      <dgm:spPr/>
      <dgm:t>
        <a:bodyPr/>
        <a:lstStyle/>
        <a:p>
          <a:r>
            <a:rPr lang="en-US"/>
            <a:t>Environment</a:t>
          </a:r>
        </a:p>
      </dgm:t>
    </dgm:pt>
    <dgm:pt modelId="{42A9B59D-B81E-4DB7-A89D-08E57A386F5F}" type="parTrans" cxnId="{06F10583-3C6C-4C14-8F5D-A175C31623AF}">
      <dgm:prSet/>
      <dgm:spPr/>
      <dgm:t>
        <a:bodyPr/>
        <a:lstStyle/>
        <a:p>
          <a:endParaRPr lang="en-US"/>
        </a:p>
      </dgm:t>
    </dgm:pt>
    <dgm:pt modelId="{FAFF8CAA-7011-4352-BD37-268AB4AA9613}" type="sibTrans" cxnId="{06F10583-3C6C-4C14-8F5D-A175C31623AF}">
      <dgm:prSet/>
      <dgm:spPr/>
      <dgm:t>
        <a:bodyPr/>
        <a:lstStyle/>
        <a:p>
          <a:endParaRPr lang="en-US"/>
        </a:p>
      </dgm:t>
    </dgm:pt>
    <dgm:pt modelId="{828ED403-1C9B-4A7D-8888-1BC05EA78903}">
      <dgm:prSet phldrT="[Text]"/>
      <dgm:spPr/>
      <dgm:t>
        <a:bodyPr/>
        <a:lstStyle/>
        <a:p>
          <a:r>
            <a:rPr lang="en-US"/>
            <a:t>Self-monitor</a:t>
          </a:r>
        </a:p>
      </dgm:t>
    </dgm:pt>
    <dgm:pt modelId="{8B8B8CA0-07E7-4F73-9F41-B05C6E1A904C}" type="parTrans" cxnId="{EB095079-CFD2-4628-9212-498D62BB2F06}">
      <dgm:prSet/>
      <dgm:spPr/>
      <dgm:t>
        <a:bodyPr/>
        <a:lstStyle/>
        <a:p>
          <a:endParaRPr lang="en-US"/>
        </a:p>
      </dgm:t>
    </dgm:pt>
    <dgm:pt modelId="{1B28F0B9-39F8-4BAC-9D40-2785A53A6960}" type="sibTrans" cxnId="{EB095079-CFD2-4628-9212-498D62BB2F06}">
      <dgm:prSet/>
      <dgm:spPr/>
      <dgm:t>
        <a:bodyPr/>
        <a:lstStyle/>
        <a:p>
          <a:endParaRPr lang="en-US"/>
        </a:p>
      </dgm:t>
    </dgm:pt>
    <dgm:pt modelId="{9402A2C1-EFD7-4C69-A569-0E91A340BD90}">
      <dgm:prSet phldrT="[Text]"/>
      <dgm:spPr/>
      <dgm:t>
        <a:bodyPr/>
        <a:lstStyle/>
        <a:p>
          <a:r>
            <a:rPr lang="en-US"/>
            <a:t>Mute when listening, unmute to talk​</a:t>
          </a:r>
        </a:p>
      </dgm:t>
    </dgm:pt>
    <dgm:pt modelId="{6B97C39A-0735-41AE-94C2-E380B46D5881}" type="parTrans" cxnId="{B1802723-6C7B-4903-88A2-A97C24811173}">
      <dgm:prSet/>
      <dgm:spPr/>
      <dgm:t>
        <a:bodyPr/>
        <a:lstStyle/>
        <a:p>
          <a:endParaRPr lang="en-US"/>
        </a:p>
      </dgm:t>
    </dgm:pt>
    <dgm:pt modelId="{7C51D187-FC73-4D59-992A-5E19349D5359}" type="sibTrans" cxnId="{B1802723-6C7B-4903-88A2-A97C24811173}">
      <dgm:prSet/>
      <dgm:spPr/>
      <dgm:t>
        <a:bodyPr/>
        <a:lstStyle/>
        <a:p>
          <a:endParaRPr lang="en-US"/>
        </a:p>
      </dgm:t>
    </dgm:pt>
    <dgm:pt modelId="{0F0E129E-123A-4075-B2C8-F39A140C88D8}">
      <dgm:prSet phldrT="[Text]"/>
      <dgm:spPr/>
      <dgm:t>
        <a:bodyPr/>
        <a:lstStyle/>
        <a:p>
          <a:r>
            <a:rPr lang="en-US"/>
            <a:t>Have your computer charged and ready to go​</a:t>
          </a:r>
        </a:p>
      </dgm:t>
    </dgm:pt>
    <dgm:pt modelId="{BD673D81-C33B-45D8-947C-AEA9A28C39F0}" type="parTrans" cxnId="{A0FBC930-D760-41DD-BE3E-22D3E608F256}">
      <dgm:prSet/>
      <dgm:spPr/>
      <dgm:t>
        <a:bodyPr/>
        <a:lstStyle/>
        <a:p>
          <a:endParaRPr lang="en-US"/>
        </a:p>
      </dgm:t>
    </dgm:pt>
    <dgm:pt modelId="{D290D2A6-87EB-4C58-AF76-15E8A9414FCF}" type="sibTrans" cxnId="{A0FBC930-D760-41DD-BE3E-22D3E608F256}">
      <dgm:prSet/>
      <dgm:spPr/>
      <dgm:t>
        <a:bodyPr/>
        <a:lstStyle/>
        <a:p>
          <a:endParaRPr lang="en-US"/>
        </a:p>
      </dgm:t>
    </dgm:pt>
    <dgm:pt modelId="{DCC1A310-1C79-CA41-BC8F-F2F7F4B654F7}">
      <dgm:prSet/>
      <dgm:spPr/>
      <dgm:t>
        <a:bodyPr/>
        <a:lstStyle/>
        <a:p>
          <a:r>
            <a:rPr lang="en-US"/>
            <a:t>If you have questions or comments:</a:t>
          </a:r>
        </a:p>
      </dgm:t>
    </dgm:pt>
    <dgm:pt modelId="{E958D3D5-5FFD-3443-ABCD-1A2DA811BB55}" type="parTrans" cxnId="{9118DAC8-BEDA-3B4F-9C77-817F427330CF}">
      <dgm:prSet/>
      <dgm:spPr/>
      <dgm:t>
        <a:bodyPr/>
        <a:lstStyle/>
        <a:p>
          <a:endParaRPr lang="en-US"/>
        </a:p>
      </dgm:t>
    </dgm:pt>
    <dgm:pt modelId="{4EA0A432-1AE2-314A-852F-0C7E44A36EC0}" type="sibTrans" cxnId="{9118DAC8-BEDA-3B4F-9C77-817F427330CF}">
      <dgm:prSet/>
      <dgm:spPr/>
      <dgm:t>
        <a:bodyPr/>
        <a:lstStyle/>
        <a:p>
          <a:endParaRPr lang="en-US"/>
        </a:p>
      </dgm:t>
    </dgm:pt>
    <dgm:pt modelId="{6D196861-CC28-5141-BDFB-4E8105D813E6}">
      <dgm:prSet/>
      <dgm:spPr/>
      <dgm:t>
        <a:bodyPr/>
        <a:lstStyle/>
        <a:p>
          <a:r>
            <a:rPr lang="en-US"/>
            <a:t>Work as a team:</a:t>
          </a:r>
        </a:p>
      </dgm:t>
    </dgm:pt>
    <dgm:pt modelId="{6357D1EC-994F-334C-9702-FBF51E8FA600}" type="parTrans" cxnId="{B30AAB08-0B08-824B-9AC9-5387993AD200}">
      <dgm:prSet/>
      <dgm:spPr/>
      <dgm:t>
        <a:bodyPr/>
        <a:lstStyle/>
        <a:p>
          <a:endParaRPr lang="en-US"/>
        </a:p>
      </dgm:t>
    </dgm:pt>
    <dgm:pt modelId="{0A0D8850-D6AE-CF4C-AEBD-16B2E752A0CB}" type="sibTrans" cxnId="{B30AAB08-0B08-824B-9AC9-5387993AD200}">
      <dgm:prSet/>
      <dgm:spPr/>
      <dgm:t>
        <a:bodyPr/>
        <a:lstStyle/>
        <a:p>
          <a:endParaRPr lang="en-US"/>
        </a:p>
      </dgm:t>
    </dgm:pt>
    <dgm:pt modelId="{8EB504CA-CFC6-5C40-B9F2-473E4994B7D4}">
      <dgm:prSet/>
      <dgm:spPr/>
      <dgm:t>
        <a:bodyPr/>
        <a:lstStyle/>
        <a:p>
          <a:r>
            <a:rPr lang="en-US"/>
            <a:t>Keep necessary materials at hand</a:t>
          </a:r>
        </a:p>
      </dgm:t>
    </dgm:pt>
    <dgm:pt modelId="{1F59243E-608F-4348-9D00-77EED6726E06}" type="parTrans" cxnId="{C95EC436-6DF3-9D48-B3D9-4A3D5591F066}">
      <dgm:prSet/>
      <dgm:spPr/>
      <dgm:t>
        <a:bodyPr/>
        <a:lstStyle/>
        <a:p>
          <a:endParaRPr lang="en-US"/>
        </a:p>
      </dgm:t>
    </dgm:pt>
    <dgm:pt modelId="{7102E076-737A-264B-A10C-2AEDA7D1E937}" type="sibTrans" cxnId="{C95EC436-6DF3-9D48-B3D9-4A3D5591F066}">
      <dgm:prSet/>
      <dgm:spPr/>
      <dgm:t>
        <a:bodyPr/>
        <a:lstStyle/>
        <a:p>
          <a:endParaRPr lang="en-US"/>
        </a:p>
      </dgm:t>
    </dgm:pt>
    <dgm:pt modelId="{3A9200EC-9B3F-3741-8CD8-45F5B3B60757}">
      <dgm:prSet phldrT="[Text]"/>
      <dgm:spPr/>
      <dgm:t>
        <a:bodyPr/>
        <a:lstStyle/>
        <a:p>
          <a:r>
            <a:rPr lang="en-US"/>
            <a:t>Are you participating?</a:t>
          </a:r>
        </a:p>
      </dgm:t>
    </dgm:pt>
    <dgm:pt modelId="{CE0BA1D0-F492-D642-956A-26EFC0FD708E}" type="parTrans" cxnId="{410450C3-2ACF-AB45-A6E2-A1CCF9FBF5C7}">
      <dgm:prSet/>
      <dgm:spPr/>
      <dgm:t>
        <a:bodyPr/>
        <a:lstStyle/>
        <a:p>
          <a:endParaRPr lang="en-US"/>
        </a:p>
      </dgm:t>
    </dgm:pt>
    <dgm:pt modelId="{839B42B6-A8EA-9C4E-931D-5CAA596097FE}" type="sibTrans" cxnId="{410450C3-2ACF-AB45-A6E2-A1CCF9FBF5C7}">
      <dgm:prSet/>
      <dgm:spPr/>
      <dgm:t>
        <a:bodyPr/>
        <a:lstStyle/>
        <a:p>
          <a:endParaRPr lang="en-US"/>
        </a:p>
      </dgm:t>
    </dgm:pt>
    <dgm:pt modelId="{36A81F54-3445-0846-800C-B3CAA41ABF85}">
      <dgm:prSet phldrT="[Text]"/>
      <dgm:spPr/>
      <dgm:t>
        <a:bodyPr/>
        <a:lstStyle/>
        <a:p>
          <a:r>
            <a:rPr lang="en-US"/>
            <a:t>Engaged as a learner?</a:t>
          </a:r>
        </a:p>
      </dgm:t>
    </dgm:pt>
    <dgm:pt modelId="{F1072592-76D2-5744-867A-12A050F40348}" type="parTrans" cxnId="{4CFC7095-063B-8E4A-B6F3-EC681197EA9F}">
      <dgm:prSet/>
      <dgm:spPr/>
      <dgm:t>
        <a:bodyPr/>
        <a:lstStyle/>
        <a:p>
          <a:endParaRPr lang="en-US"/>
        </a:p>
      </dgm:t>
    </dgm:pt>
    <dgm:pt modelId="{D75F7E09-876C-524C-911D-B725AC61A45A}" type="sibTrans" cxnId="{4CFC7095-063B-8E4A-B6F3-EC681197EA9F}">
      <dgm:prSet/>
      <dgm:spPr/>
      <dgm:t>
        <a:bodyPr/>
        <a:lstStyle/>
        <a:p>
          <a:endParaRPr lang="en-US"/>
        </a:p>
      </dgm:t>
    </dgm:pt>
    <dgm:pt modelId="{A3342F81-092E-D94F-B71B-56D728050DC4}">
      <dgm:prSet phldrT="[Text]"/>
      <dgm:spPr/>
      <dgm:t>
        <a:bodyPr/>
        <a:lstStyle/>
        <a:p>
          <a:r>
            <a:rPr lang="en-US"/>
            <a:t>Stretch, break, stand as needed​</a:t>
          </a:r>
        </a:p>
      </dgm:t>
    </dgm:pt>
    <dgm:pt modelId="{5C94DDBE-40C2-7045-B9AA-119BCE39BC47}" type="parTrans" cxnId="{EB367F0F-11D4-C845-AFB2-10D5AA2A9A7A}">
      <dgm:prSet/>
      <dgm:spPr/>
      <dgm:t>
        <a:bodyPr/>
        <a:lstStyle/>
        <a:p>
          <a:endParaRPr lang="en-US"/>
        </a:p>
      </dgm:t>
    </dgm:pt>
    <dgm:pt modelId="{65F59CCE-7931-D747-8109-6BBC1F963A2C}" type="sibTrans" cxnId="{EB367F0F-11D4-C845-AFB2-10D5AA2A9A7A}">
      <dgm:prSet/>
      <dgm:spPr/>
      <dgm:t>
        <a:bodyPr/>
        <a:lstStyle/>
        <a:p>
          <a:endParaRPr lang="en-US"/>
        </a:p>
      </dgm:t>
    </dgm:pt>
    <dgm:pt modelId="{903F98AC-194E-3E4D-A272-F12F8847EF48}">
      <dgm:prSet/>
      <dgm:spPr/>
      <dgm:t>
        <a:bodyPr/>
        <a:lstStyle/>
        <a:p>
          <a:r>
            <a:rPr lang="en-US"/>
            <a:t>unmute</a:t>
          </a:r>
        </a:p>
      </dgm:t>
    </dgm:pt>
    <dgm:pt modelId="{2625FB58-67EA-1141-9127-133D6B50F2A8}" type="parTrans" cxnId="{FF9907CF-CFD4-4641-91DE-D04AB4DCCB54}">
      <dgm:prSet/>
      <dgm:spPr/>
      <dgm:t>
        <a:bodyPr/>
        <a:lstStyle/>
        <a:p>
          <a:endParaRPr lang="en-US"/>
        </a:p>
      </dgm:t>
    </dgm:pt>
    <dgm:pt modelId="{50668972-B8BA-8342-8C45-669179E12080}" type="sibTrans" cxnId="{FF9907CF-CFD4-4641-91DE-D04AB4DCCB54}">
      <dgm:prSet/>
      <dgm:spPr/>
      <dgm:t>
        <a:bodyPr/>
        <a:lstStyle/>
        <a:p>
          <a:endParaRPr lang="en-US"/>
        </a:p>
      </dgm:t>
    </dgm:pt>
    <dgm:pt modelId="{2222AE15-9F24-E443-8164-A27C6D1BDB59}">
      <dgm:prSet/>
      <dgm:spPr/>
      <dgm:t>
        <a:bodyPr/>
        <a:lstStyle/>
        <a:p>
          <a:r>
            <a:rPr lang="en-US"/>
            <a:t>use the chat box</a:t>
          </a:r>
        </a:p>
      </dgm:t>
    </dgm:pt>
    <dgm:pt modelId="{8BBA8F93-D816-284E-9FEF-2D85B40CB46B}" type="parTrans" cxnId="{B58681FF-6057-C14B-871B-7C410A2FEF02}">
      <dgm:prSet/>
      <dgm:spPr/>
      <dgm:t>
        <a:bodyPr/>
        <a:lstStyle/>
        <a:p>
          <a:endParaRPr lang="en-US"/>
        </a:p>
      </dgm:t>
    </dgm:pt>
    <dgm:pt modelId="{9060FF86-F017-1747-872A-73B37DE96F7F}" type="sibTrans" cxnId="{B58681FF-6057-C14B-871B-7C410A2FEF02}">
      <dgm:prSet/>
      <dgm:spPr/>
      <dgm:t>
        <a:bodyPr/>
        <a:lstStyle/>
        <a:p>
          <a:endParaRPr lang="en-US"/>
        </a:p>
      </dgm:t>
    </dgm:pt>
    <dgm:pt modelId="{0785E50D-F1DD-C647-AF91-FA0058275806}">
      <dgm:prSet/>
      <dgm:spPr/>
      <dgm:t>
        <a:bodyPr/>
        <a:lstStyle/>
        <a:p>
          <a:r>
            <a:rPr lang="en-US"/>
            <a:t>Room for every voice</a:t>
          </a:r>
        </a:p>
      </dgm:t>
    </dgm:pt>
    <dgm:pt modelId="{35E1F395-5CF6-C14F-B2F7-24FCD5BF2432}" type="parTrans" cxnId="{D614FAA2-C9D3-9949-9F29-30B12ECA1807}">
      <dgm:prSet/>
      <dgm:spPr/>
      <dgm:t>
        <a:bodyPr/>
        <a:lstStyle/>
        <a:p>
          <a:endParaRPr lang="en-US"/>
        </a:p>
      </dgm:t>
    </dgm:pt>
    <dgm:pt modelId="{555700E6-44D1-E649-9463-80615334ECDE}" type="sibTrans" cxnId="{D614FAA2-C9D3-9949-9F29-30B12ECA1807}">
      <dgm:prSet/>
      <dgm:spPr/>
      <dgm:t>
        <a:bodyPr/>
        <a:lstStyle/>
        <a:p>
          <a:endParaRPr lang="en-US"/>
        </a:p>
      </dgm:t>
    </dgm:pt>
    <dgm:pt modelId="{56910F6D-1269-3049-ACB2-917F4DC59908}">
      <dgm:prSet/>
      <dgm:spPr/>
      <dgm:t>
        <a:bodyPr/>
        <a:lstStyle/>
        <a:p>
          <a:r>
            <a:rPr lang="en-US"/>
            <a:t>Reinforce participation</a:t>
          </a:r>
        </a:p>
      </dgm:t>
    </dgm:pt>
    <dgm:pt modelId="{0718F7BE-9FDE-C04D-BB6C-BA7904D3DC0D}" type="parTrans" cxnId="{5C0B9F75-4444-7245-981A-F41A3614EEF5}">
      <dgm:prSet/>
      <dgm:spPr/>
      <dgm:t>
        <a:bodyPr/>
        <a:lstStyle/>
        <a:p>
          <a:endParaRPr lang="en-US"/>
        </a:p>
      </dgm:t>
    </dgm:pt>
    <dgm:pt modelId="{F464298B-59F2-F64F-92CC-7382B75FFACC}" type="sibTrans" cxnId="{5C0B9F75-4444-7245-981A-F41A3614EEF5}">
      <dgm:prSet/>
      <dgm:spPr/>
      <dgm:t>
        <a:bodyPr/>
        <a:lstStyle/>
        <a:p>
          <a:endParaRPr lang="en-US"/>
        </a:p>
      </dgm:t>
    </dgm:pt>
    <dgm:pt modelId="{243592FB-C1AE-E747-B75A-02568B129A83}">
      <dgm:prSet/>
      <dgm:spPr/>
      <dgm:t>
        <a:bodyPr/>
        <a:lstStyle/>
        <a:p>
          <a:r>
            <a:rPr lang="en-US"/>
            <a:t>action plan</a:t>
          </a:r>
        </a:p>
      </dgm:t>
    </dgm:pt>
    <dgm:pt modelId="{7AEC2CDA-5B72-294F-8D0B-DA3D260FF0D8}" type="parTrans" cxnId="{89A7C57E-C177-ED43-AE7C-E6ACF80400D5}">
      <dgm:prSet/>
      <dgm:spPr/>
      <dgm:t>
        <a:bodyPr/>
        <a:lstStyle/>
        <a:p>
          <a:endParaRPr lang="en-US"/>
        </a:p>
      </dgm:t>
    </dgm:pt>
    <dgm:pt modelId="{066D9F1B-F38F-AD4C-BAEB-619A99FB7C12}" type="sibTrans" cxnId="{89A7C57E-C177-ED43-AE7C-E6ACF80400D5}">
      <dgm:prSet/>
      <dgm:spPr/>
      <dgm:t>
        <a:bodyPr/>
        <a:lstStyle/>
        <a:p>
          <a:endParaRPr lang="en-US"/>
        </a:p>
      </dgm:t>
    </dgm:pt>
    <dgm:pt modelId="{A068741C-FCBF-9649-BF70-A6A1176D92CE}">
      <dgm:prSet/>
      <dgm:spPr/>
      <dgm:t>
        <a:bodyPr/>
        <a:lstStyle/>
        <a:p>
          <a:r>
            <a:rPr lang="en-US"/>
            <a:t>relevant docs</a:t>
          </a:r>
        </a:p>
      </dgm:t>
    </dgm:pt>
    <dgm:pt modelId="{0904F737-A31A-6E41-BD53-8117075AD1FE}" type="parTrans" cxnId="{C3E05C82-DFCC-2143-98CC-9B20ABA3692C}">
      <dgm:prSet/>
      <dgm:spPr/>
      <dgm:t>
        <a:bodyPr/>
        <a:lstStyle/>
        <a:p>
          <a:endParaRPr lang="en-US"/>
        </a:p>
      </dgm:t>
    </dgm:pt>
    <dgm:pt modelId="{06D5CEC9-922B-5047-ABBB-52AEBCC00BC6}" type="sibTrans" cxnId="{C3E05C82-DFCC-2143-98CC-9B20ABA3692C}">
      <dgm:prSet/>
      <dgm:spPr/>
      <dgm:t>
        <a:bodyPr/>
        <a:lstStyle/>
        <a:p>
          <a:endParaRPr lang="en-US"/>
        </a:p>
      </dgm:t>
    </dgm:pt>
    <dgm:pt modelId="{705B5BC3-8205-4145-A07B-8BB20CA7D624}">
      <dgm:prSet/>
      <dgm:spPr/>
      <dgm:t>
        <a:bodyPr/>
        <a:lstStyle/>
        <a:p>
          <a:r>
            <a:rPr lang="en-US"/>
            <a:t>water/snacks</a:t>
          </a:r>
        </a:p>
      </dgm:t>
    </dgm:pt>
    <dgm:pt modelId="{50601296-8353-D949-A073-F9D8AA6743D4}" type="parTrans" cxnId="{68915465-F1AB-D942-8895-70079508803E}">
      <dgm:prSet/>
      <dgm:spPr/>
      <dgm:t>
        <a:bodyPr/>
        <a:lstStyle/>
        <a:p>
          <a:endParaRPr lang="en-US"/>
        </a:p>
      </dgm:t>
    </dgm:pt>
    <dgm:pt modelId="{8F57E243-43F2-6645-B471-809B9A456606}" type="sibTrans" cxnId="{68915465-F1AB-D942-8895-70079508803E}">
      <dgm:prSet/>
      <dgm:spPr/>
      <dgm:t>
        <a:bodyPr/>
        <a:lstStyle/>
        <a:p>
          <a:endParaRPr lang="en-US"/>
        </a:p>
      </dgm:t>
    </dgm:pt>
    <dgm:pt modelId="{9108529D-FCA7-684A-BD9A-73E32125C646}">
      <dgm:prSet/>
      <dgm:spPr/>
      <dgm:t>
        <a:bodyPr/>
        <a:lstStyle/>
        <a:p>
          <a:r>
            <a:rPr lang="en-US"/>
            <a:t>Minimize distractions if possible​</a:t>
          </a:r>
        </a:p>
      </dgm:t>
    </dgm:pt>
    <dgm:pt modelId="{EBEBD84C-70A6-D942-8621-9383422EE56B}" type="parTrans" cxnId="{3811689A-9F4F-6446-BD80-3C02E7B3CE1C}">
      <dgm:prSet/>
      <dgm:spPr/>
      <dgm:t>
        <a:bodyPr/>
        <a:lstStyle/>
        <a:p>
          <a:endParaRPr lang="en-US"/>
        </a:p>
      </dgm:t>
    </dgm:pt>
    <dgm:pt modelId="{29AB54E2-FADC-4B46-ABB1-B93C8D3E67CE}" type="sibTrans" cxnId="{3811689A-9F4F-6446-BD80-3C02E7B3CE1C}">
      <dgm:prSet/>
      <dgm:spPr/>
      <dgm:t>
        <a:bodyPr/>
        <a:lstStyle/>
        <a:p>
          <a:endParaRPr lang="en-US"/>
        </a:p>
      </dgm:t>
    </dgm:pt>
    <dgm:pt modelId="{A9488957-E610-4143-AED3-B4E3881000EF}">
      <dgm:prSet phldrT="[Text]"/>
      <dgm:spPr/>
      <dgm:t>
        <a:bodyPr/>
        <a:lstStyle/>
        <a:p>
          <a:endParaRPr lang="en-US"/>
        </a:p>
      </dgm:t>
    </dgm:pt>
    <dgm:pt modelId="{6E20BF08-F171-A641-ABF1-4B465D34D1CE}" type="parTrans" cxnId="{9F1CE460-F7C5-D94D-B00D-E81AF78FF146}">
      <dgm:prSet/>
      <dgm:spPr/>
      <dgm:t>
        <a:bodyPr/>
        <a:lstStyle/>
        <a:p>
          <a:endParaRPr lang="en-US"/>
        </a:p>
      </dgm:t>
    </dgm:pt>
    <dgm:pt modelId="{6C97E7AA-FA83-7E45-8081-B7776A3E0C61}" type="sibTrans" cxnId="{9F1CE460-F7C5-D94D-B00D-E81AF78FF146}">
      <dgm:prSet/>
      <dgm:spPr/>
      <dgm:t>
        <a:bodyPr/>
        <a:lstStyle/>
        <a:p>
          <a:endParaRPr lang="en-US"/>
        </a:p>
      </dgm:t>
    </dgm:pt>
    <dgm:pt modelId="{FE6BFF55-7F30-224A-8B70-2084FB780E44}">
      <dgm:prSet phldrT="[Text]"/>
      <dgm:spPr/>
      <dgm:t>
        <a:bodyPr/>
        <a:lstStyle/>
        <a:p>
          <a:endParaRPr lang="en-US"/>
        </a:p>
      </dgm:t>
    </dgm:pt>
    <dgm:pt modelId="{F7BA786B-F096-CB4C-A499-604A6F0270B9}" type="parTrans" cxnId="{C8FA8076-67AA-3944-A356-45A9372AEF4C}">
      <dgm:prSet/>
      <dgm:spPr/>
      <dgm:t>
        <a:bodyPr/>
        <a:lstStyle/>
        <a:p>
          <a:endParaRPr lang="en-US"/>
        </a:p>
      </dgm:t>
    </dgm:pt>
    <dgm:pt modelId="{C0700072-F471-084F-94FB-88D2D934828E}" type="sibTrans" cxnId="{C8FA8076-67AA-3944-A356-45A9372AEF4C}">
      <dgm:prSet/>
      <dgm:spPr/>
      <dgm:t>
        <a:bodyPr/>
        <a:lstStyle/>
        <a:p>
          <a:endParaRPr lang="en-US"/>
        </a:p>
      </dgm:t>
    </dgm:pt>
    <dgm:pt modelId="{0E36A602-1B9F-DE44-BC30-8E72568CF679}">
      <dgm:prSet phldrT="[Text]"/>
      <dgm:spPr/>
      <dgm:t>
        <a:bodyPr/>
        <a:lstStyle/>
        <a:p>
          <a:endParaRPr lang="en-US"/>
        </a:p>
      </dgm:t>
    </dgm:pt>
    <dgm:pt modelId="{7C6454A9-30A9-AE4D-A411-EF4AD5FCF1CE}" type="parTrans" cxnId="{748EA8B5-CD41-7146-BDA0-9E0C4D48B98F}">
      <dgm:prSet/>
      <dgm:spPr/>
      <dgm:t>
        <a:bodyPr/>
        <a:lstStyle/>
        <a:p>
          <a:endParaRPr lang="en-US"/>
        </a:p>
      </dgm:t>
    </dgm:pt>
    <dgm:pt modelId="{A12656E9-0519-E04B-97C3-5ED43287239F}" type="sibTrans" cxnId="{748EA8B5-CD41-7146-BDA0-9E0C4D48B98F}">
      <dgm:prSet/>
      <dgm:spPr/>
      <dgm:t>
        <a:bodyPr/>
        <a:lstStyle/>
        <a:p>
          <a:endParaRPr lang="en-US"/>
        </a:p>
      </dgm:t>
    </dgm:pt>
    <dgm:pt modelId="{D0B8DBFD-CF0C-8A44-AEE1-C61612C42B70}">
      <dgm:prSet/>
      <dgm:spPr/>
      <dgm:t>
        <a:bodyPr/>
        <a:lstStyle/>
        <a:p>
          <a:endParaRPr lang="en-US"/>
        </a:p>
      </dgm:t>
    </dgm:pt>
    <dgm:pt modelId="{855533BE-1FA4-4840-AF37-41E1AE125922}" type="parTrans" cxnId="{C490CE0B-9C65-1442-B107-E0121C1F2FD1}">
      <dgm:prSet/>
      <dgm:spPr/>
      <dgm:t>
        <a:bodyPr/>
        <a:lstStyle/>
        <a:p>
          <a:endParaRPr lang="en-US"/>
        </a:p>
      </dgm:t>
    </dgm:pt>
    <dgm:pt modelId="{F3F47F8E-91A3-E348-A605-B700A4E9A0C4}" type="sibTrans" cxnId="{C490CE0B-9C65-1442-B107-E0121C1F2FD1}">
      <dgm:prSet/>
      <dgm:spPr/>
      <dgm:t>
        <a:bodyPr/>
        <a:lstStyle/>
        <a:p>
          <a:endParaRPr lang="en-US"/>
        </a:p>
      </dgm:t>
    </dgm:pt>
    <dgm:pt modelId="{AED02427-B286-764D-BA23-3B8FC7BCA4DE}">
      <dgm:prSet/>
      <dgm:spPr/>
      <dgm:t>
        <a:bodyPr/>
        <a:lstStyle/>
        <a:p>
          <a:endParaRPr lang="en-US"/>
        </a:p>
      </dgm:t>
    </dgm:pt>
    <dgm:pt modelId="{85ECA1BB-23DD-944B-A53D-11BA0F65A67F}" type="parTrans" cxnId="{4B0F445D-727B-B548-BCB1-A3E1AF5E2395}">
      <dgm:prSet/>
      <dgm:spPr/>
      <dgm:t>
        <a:bodyPr/>
        <a:lstStyle/>
        <a:p>
          <a:endParaRPr lang="en-US"/>
        </a:p>
      </dgm:t>
    </dgm:pt>
    <dgm:pt modelId="{6A6EF83E-8887-A343-ADEF-95416EFDEB06}" type="sibTrans" cxnId="{4B0F445D-727B-B548-BCB1-A3E1AF5E2395}">
      <dgm:prSet/>
      <dgm:spPr/>
      <dgm:t>
        <a:bodyPr/>
        <a:lstStyle/>
        <a:p>
          <a:endParaRPr lang="en-US"/>
        </a:p>
      </dgm:t>
    </dgm:pt>
    <dgm:pt modelId="{DAF4D648-EEB5-43F0-B6E1-95A2D48591A9}" type="pres">
      <dgm:prSet presAssocID="{C6DBD0AA-A092-4369-B815-D2A27D780C58}" presName="diagram" presStyleCnt="0">
        <dgm:presLayoutVars>
          <dgm:dir/>
          <dgm:animLvl val="lvl"/>
          <dgm:resizeHandles val="exact"/>
        </dgm:presLayoutVars>
      </dgm:prSet>
      <dgm:spPr/>
    </dgm:pt>
    <dgm:pt modelId="{AA2910BA-1558-45BB-99E2-745AA539B2BD}" type="pres">
      <dgm:prSet presAssocID="{125DE95B-E3E9-488D-843B-7EA58128D643}" presName="compNode" presStyleCnt="0"/>
      <dgm:spPr/>
    </dgm:pt>
    <dgm:pt modelId="{F51D0157-A438-46CA-8EB0-F10C3EDBB633}" type="pres">
      <dgm:prSet presAssocID="{125DE95B-E3E9-488D-843B-7EA58128D643}" presName="childRect" presStyleLbl="bgAcc1" presStyleIdx="0" presStyleCnt="3" custScaleY="139136">
        <dgm:presLayoutVars>
          <dgm:bulletEnabled val="1"/>
        </dgm:presLayoutVars>
      </dgm:prSet>
      <dgm:spPr/>
    </dgm:pt>
    <dgm:pt modelId="{DFA50C83-93AF-4FDE-B778-50A2E26547C0}" type="pres">
      <dgm:prSet presAssocID="{125DE95B-E3E9-488D-843B-7EA58128D643}" presName="parentText" presStyleLbl="node1" presStyleIdx="0" presStyleCnt="0">
        <dgm:presLayoutVars>
          <dgm:chMax val="0"/>
          <dgm:bulletEnabled val="1"/>
        </dgm:presLayoutVars>
      </dgm:prSet>
      <dgm:spPr/>
    </dgm:pt>
    <dgm:pt modelId="{D5C674EC-98A5-4D45-9168-E941BC46FCF6}" type="pres">
      <dgm:prSet presAssocID="{125DE95B-E3E9-488D-843B-7EA58128D643}" presName="parentRect" presStyleLbl="alignNode1" presStyleIdx="0" presStyleCnt="3" custLinFactNeighborX="-1290" custLinFactNeighborY="29053"/>
      <dgm:spPr/>
    </dgm:pt>
    <dgm:pt modelId="{DEEF4213-91C0-4DFA-A1E8-D6E76A9D48BD}" type="pres">
      <dgm:prSet presAssocID="{125DE95B-E3E9-488D-843B-7EA58128D643}" presName="adorn" presStyleLbl="fgAccFollowNode1" presStyleIdx="0" presStyleCnt="3" custLinFactNeighborX="60" custLinFactNeighborY="-574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BCC3B1B-E8CA-4606-8407-A6ECC7BED76A}" type="pres">
      <dgm:prSet presAssocID="{7D9CD180-E412-4B7F-9890-DD3E1E8793A4}" presName="sibTrans" presStyleLbl="sibTrans2D1" presStyleIdx="0" presStyleCnt="0"/>
      <dgm:spPr/>
    </dgm:pt>
    <dgm:pt modelId="{59D6E31B-DF80-46C5-B901-2E39646B95D1}" type="pres">
      <dgm:prSet presAssocID="{786F1C33-506F-487F-AA18-A30EE2A2534E}" presName="compNode" presStyleCnt="0"/>
      <dgm:spPr/>
    </dgm:pt>
    <dgm:pt modelId="{173ADCC0-45AB-4F03-8B39-78AD7803ABF7}" type="pres">
      <dgm:prSet presAssocID="{786F1C33-506F-487F-AA18-A30EE2A2534E}" presName="childRect" presStyleLbl="bgAcc1" presStyleIdx="1" presStyleCnt="3" custScaleY="136162">
        <dgm:presLayoutVars>
          <dgm:bulletEnabled val="1"/>
        </dgm:presLayoutVars>
      </dgm:prSet>
      <dgm:spPr/>
    </dgm:pt>
    <dgm:pt modelId="{D824D08C-3F4C-46FF-AB3B-44226A1CB33A}" type="pres">
      <dgm:prSet presAssocID="{786F1C33-506F-487F-AA18-A30EE2A2534E}" presName="parentText" presStyleLbl="node1" presStyleIdx="0" presStyleCnt="0">
        <dgm:presLayoutVars>
          <dgm:chMax val="0"/>
          <dgm:bulletEnabled val="1"/>
        </dgm:presLayoutVars>
      </dgm:prSet>
      <dgm:spPr/>
    </dgm:pt>
    <dgm:pt modelId="{219636A1-9D00-4675-967E-CA57FCDEAB1E}" type="pres">
      <dgm:prSet presAssocID="{786F1C33-506F-487F-AA18-A30EE2A2534E}" presName="parentRect" presStyleLbl="alignNode1" presStyleIdx="1" presStyleCnt="3" custLinFactNeighborX="1156" custLinFactNeighborY="32208"/>
      <dgm:spPr/>
    </dgm:pt>
    <dgm:pt modelId="{161E2365-CB26-459A-8F0C-B10C3E646E56}" type="pres">
      <dgm:prSet presAssocID="{786F1C33-506F-487F-AA18-A30EE2A2534E}"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447B6574-E608-4F2E-BAD5-363CC256CA90}" type="pres">
      <dgm:prSet presAssocID="{54ACB2D9-0489-40D3-8720-56FF48219C7D}" presName="sibTrans" presStyleLbl="sibTrans2D1" presStyleIdx="0" presStyleCnt="0"/>
      <dgm:spPr/>
    </dgm:pt>
    <dgm:pt modelId="{54FFC0A8-F079-4E7D-BF1A-E11568861659}" type="pres">
      <dgm:prSet presAssocID="{AB22F439-5CF3-4003-BBB3-B5FD5EE3EBA7}" presName="compNode" presStyleCnt="0"/>
      <dgm:spPr/>
    </dgm:pt>
    <dgm:pt modelId="{5F2F90E6-CF6C-47CE-A6A2-78658417800F}" type="pres">
      <dgm:prSet presAssocID="{AB22F439-5CF3-4003-BBB3-B5FD5EE3EBA7}" presName="childRect" presStyleLbl="bgAcc1" presStyleIdx="2" presStyleCnt="3" custScaleY="130686">
        <dgm:presLayoutVars>
          <dgm:bulletEnabled val="1"/>
        </dgm:presLayoutVars>
      </dgm:prSet>
      <dgm:spPr/>
    </dgm:pt>
    <dgm:pt modelId="{BD210979-5005-46DE-8F11-99CF54A465F1}" type="pres">
      <dgm:prSet presAssocID="{AB22F439-5CF3-4003-BBB3-B5FD5EE3EBA7}" presName="parentText" presStyleLbl="node1" presStyleIdx="0" presStyleCnt="0">
        <dgm:presLayoutVars>
          <dgm:chMax val="0"/>
          <dgm:bulletEnabled val="1"/>
        </dgm:presLayoutVars>
      </dgm:prSet>
      <dgm:spPr/>
    </dgm:pt>
    <dgm:pt modelId="{B634D077-9CEB-4360-83EE-5D4C6FFB98DD}" type="pres">
      <dgm:prSet presAssocID="{AB22F439-5CF3-4003-BBB3-B5FD5EE3EBA7}" presName="parentRect" presStyleLbl="alignNode1" presStyleIdx="2" presStyleCnt="3" custLinFactNeighborX="-1225" custLinFactNeighborY="35430"/>
      <dgm:spPr/>
    </dgm:pt>
    <dgm:pt modelId="{EE5FFD93-52F3-418C-BBBA-24CAF019EF16}" type="pres">
      <dgm:prSet presAssocID="{AB22F439-5CF3-4003-BBB3-B5FD5EE3EBA7}"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mericas"/>
        </a:ext>
      </dgm:extLst>
    </dgm:pt>
  </dgm:ptLst>
  <dgm:cxnLst>
    <dgm:cxn modelId="{3806A305-FC52-442F-A6CF-5EDF7B9A191A}" type="presOf" srcId="{125DE95B-E3E9-488D-843B-7EA58128D643}" destId="{D5C674EC-98A5-4D45-9168-E941BC46FCF6}" srcOrd="1" destOrd="0" presId="urn:microsoft.com/office/officeart/2005/8/layout/bList2"/>
    <dgm:cxn modelId="{B30AAB08-0B08-824B-9AC9-5387993AD200}" srcId="{786F1C33-506F-487F-AA18-A30EE2A2534E}" destId="{6D196861-CC28-5141-BDFB-4E8105D813E6}" srcOrd="2" destOrd="0" parTransId="{6357D1EC-994F-334C-9702-FBF51E8FA600}" sibTransId="{0A0D8850-D6AE-CF4C-AEBD-16B2E752A0CB}"/>
    <dgm:cxn modelId="{C490CE0B-9C65-1442-B107-E0121C1F2FD1}" srcId="{8EB504CA-CFC6-5C40-B9F2-473E4994B7D4}" destId="{D0B8DBFD-CF0C-8A44-AEE1-C61612C42B70}" srcOrd="3" destOrd="0" parTransId="{855533BE-1FA4-4840-AF37-41E1AE125922}" sibTransId="{F3F47F8E-91A3-E348-A605-B700A4E9A0C4}"/>
    <dgm:cxn modelId="{97344D0E-9B35-D341-9BD2-1834C289778A}" type="presOf" srcId="{705B5BC3-8205-4145-A07B-8BB20CA7D624}" destId="{5F2F90E6-CF6C-47CE-A6A2-78658417800F}" srcOrd="0" destOrd="5" presId="urn:microsoft.com/office/officeart/2005/8/layout/bList2"/>
    <dgm:cxn modelId="{EB367F0F-11D4-C845-AFB2-10D5AA2A9A7A}" srcId="{125DE95B-E3E9-488D-843B-7EA58128D643}" destId="{A3342F81-092E-D94F-B71B-56D728050DC4}" srcOrd="1" destOrd="0" parTransId="{5C94DDBE-40C2-7045-B9AA-119BCE39BC47}" sibTransId="{65F59CCE-7931-D747-8109-6BBC1F963A2C}"/>
    <dgm:cxn modelId="{3AA21D18-1711-D34A-A849-FB07DB4069DA}" type="presOf" srcId="{36A81F54-3445-0846-800C-B3CAA41ABF85}" destId="{F51D0157-A438-46CA-8EB0-F10C3EDBB633}" srcOrd="0" destOrd="2" presId="urn:microsoft.com/office/officeart/2005/8/layout/bList2"/>
    <dgm:cxn modelId="{9FE2531C-E213-40C3-B82B-6FFF9534AFDC}" type="presOf" srcId="{7D9CD180-E412-4B7F-9890-DD3E1E8793A4}" destId="{2BCC3B1B-E8CA-4606-8407-A6ECC7BED76A}" srcOrd="0" destOrd="0" presId="urn:microsoft.com/office/officeart/2005/8/layout/bList2"/>
    <dgm:cxn modelId="{EE508E20-E80F-6A44-8F3E-75E071166683}" type="presOf" srcId="{DCC1A310-1C79-CA41-BC8F-F2F7F4B654F7}" destId="{F51D0157-A438-46CA-8EB0-F10C3EDBB633}" srcOrd="0" destOrd="6" presId="urn:microsoft.com/office/officeart/2005/8/layout/bList2"/>
    <dgm:cxn modelId="{358E2222-F57D-C14C-88A4-328B5778AB4A}" type="presOf" srcId="{2222AE15-9F24-E443-8164-A27C6D1BDB59}" destId="{F51D0157-A438-46CA-8EB0-F10C3EDBB633}" srcOrd="0" destOrd="8" presId="urn:microsoft.com/office/officeart/2005/8/layout/bList2"/>
    <dgm:cxn modelId="{B1802723-6C7B-4903-88A2-A97C24811173}" srcId="{786F1C33-506F-487F-AA18-A30EE2A2534E}" destId="{9402A2C1-EFD7-4C69-A569-0E91A340BD90}" srcOrd="0" destOrd="0" parTransId="{6B97C39A-0735-41AE-94C2-E380B46D5881}" sibTransId="{7C51D187-FC73-4D59-992A-5E19349D5359}"/>
    <dgm:cxn modelId="{54561E24-D2DF-47D2-A467-F3ADFF2F50F6}" type="presOf" srcId="{AB22F439-5CF3-4003-BBB3-B5FD5EE3EBA7}" destId="{B634D077-9CEB-4360-83EE-5D4C6FFB98DD}" srcOrd="1" destOrd="0" presId="urn:microsoft.com/office/officeart/2005/8/layout/bList2"/>
    <dgm:cxn modelId="{58D86527-1BED-4AB5-8015-FDAA159C883C}" srcId="{C6DBD0AA-A092-4369-B815-D2A27D780C58}" destId="{786F1C33-506F-487F-AA18-A30EE2A2534E}" srcOrd="1" destOrd="0" parTransId="{B2D69183-3673-4FF1-92D6-76326856F341}" sibTransId="{54ACB2D9-0489-40D3-8720-56FF48219C7D}"/>
    <dgm:cxn modelId="{A0FBC930-D760-41DD-BE3E-22D3E608F256}" srcId="{AB22F439-5CF3-4003-BBB3-B5FD5EE3EBA7}" destId="{0F0E129E-123A-4075-B2C8-F39A140C88D8}" srcOrd="0" destOrd="0" parTransId="{BD673D81-C33B-45D8-947C-AEA9A28C39F0}" sibTransId="{D290D2A6-87EB-4C58-AF76-15E8A9414FCF}"/>
    <dgm:cxn modelId="{36F24035-874C-4E66-AE9B-64297179426C}" type="presOf" srcId="{0F0E129E-123A-4075-B2C8-F39A140C88D8}" destId="{5F2F90E6-CF6C-47CE-A6A2-78658417800F}" srcOrd="0" destOrd="0" presId="urn:microsoft.com/office/officeart/2005/8/layout/bList2"/>
    <dgm:cxn modelId="{C95EC436-6DF3-9D48-B3D9-4A3D5591F066}" srcId="{AB22F439-5CF3-4003-BBB3-B5FD5EE3EBA7}" destId="{8EB504CA-CFC6-5C40-B9F2-473E4994B7D4}" srcOrd="2" destOrd="0" parTransId="{1F59243E-608F-4348-9D00-77EED6726E06}" sibTransId="{7102E076-737A-264B-A10C-2AEDA7D1E937}"/>
    <dgm:cxn modelId="{4FAC0538-C71C-154F-9F37-67C2EDAA3403}" type="presOf" srcId="{8EB504CA-CFC6-5C40-B9F2-473E4994B7D4}" destId="{5F2F90E6-CF6C-47CE-A6A2-78658417800F}" srcOrd="0" destOrd="2" presId="urn:microsoft.com/office/officeart/2005/8/layout/bList2"/>
    <dgm:cxn modelId="{03EB2B39-3F86-4D18-8150-C21DECB6193F}" type="presOf" srcId="{AB22F439-5CF3-4003-BBB3-B5FD5EE3EBA7}" destId="{BD210979-5005-46DE-8F11-99CF54A465F1}" srcOrd="0" destOrd="0" presId="urn:microsoft.com/office/officeart/2005/8/layout/bList2"/>
    <dgm:cxn modelId="{4B0F445D-727B-B548-BCB1-A3E1AF5E2395}" srcId="{AB22F439-5CF3-4003-BBB3-B5FD5EE3EBA7}" destId="{AED02427-B286-764D-BA23-3B8FC7BCA4DE}" srcOrd="1" destOrd="0" parTransId="{85ECA1BB-23DD-944B-A53D-11BA0F65A67F}" sibTransId="{6A6EF83E-8887-A343-ADEF-95416EFDEB06}"/>
    <dgm:cxn modelId="{C24F015E-B30A-491C-AFFA-6E9A04E74098}" type="presOf" srcId="{9402A2C1-EFD7-4C69-A569-0E91A340BD90}" destId="{173ADCC0-45AB-4F03-8B39-78AD7803ABF7}" srcOrd="0" destOrd="0" presId="urn:microsoft.com/office/officeart/2005/8/layout/bList2"/>
    <dgm:cxn modelId="{FAF0D860-0006-B445-86EE-EA1EA31E3A26}" type="presOf" srcId="{243592FB-C1AE-E747-B75A-02568B129A83}" destId="{5F2F90E6-CF6C-47CE-A6A2-78658417800F}" srcOrd="0" destOrd="3" presId="urn:microsoft.com/office/officeart/2005/8/layout/bList2"/>
    <dgm:cxn modelId="{9F1CE460-F7C5-D94D-B00D-E81AF78FF146}" srcId="{828ED403-1C9B-4A7D-8888-1BC05EA78903}" destId="{A9488957-E610-4143-AED3-B4E3881000EF}" srcOrd="2" destOrd="0" parTransId="{6E20BF08-F171-A641-ABF1-4B465D34D1CE}" sibTransId="{6C97E7AA-FA83-7E45-8081-B7776A3E0C61}"/>
    <dgm:cxn modelId="{DD611061-8931-4107-8CE7-095C827B35A1}" type="presOf" srcId="{C6DBD0AA-A092-4369-B815-D2A27D780C58}" destId="{DAF4D648-EEB5-43F0-B6E1-95A2D48591A9}" srcOrd="0" destOrd="0" presId="urn:microsoft.com/office/officeart/2005/8/layout/bList2"/>
    <dgm:cxn modelId="{68915465-F1AB-D942-8895-70079508803E}" srcId="{8EB504CA-CFC6-5C40-B9F2-473E4994B7D4}" destId="{705B5BC3-8205-4145-A07B-8BB20CA7D624}" srcOrd="2" destOrd="0" parTransId="{50601296-8353-D949-A073-F9D8AA6743D4}" sibTransId="{8F57E243-43F2-6645-B471-809B9A456606}"/>
    <dgm:cxn modelId="{03B77D46-9E4B-453F-9FDF-83075ACA2998}" type="presOf" srcId="{828ED403-1C9B-4A7D-8888-1BC05EA78903}" destId="{F51D0157-A438-46CA-8EB0-F10C3EDBB633}" srcOrd="0" destOrd="0" presId="urn:microsoft.com/office/officeart/2005/8/layout/bList2"/>
    <dgm:cxn modelId="{F55FDB6C-9F47-41ED-B1D0-D902F4548B30}" type="presOf" srcId="{786F1C33-506F-487F-AA18-A30EE2A2534E}" destId="{219636A1-9D00-4675-967E-CA57FCDEAB1E}" srcOrd="1" destOrd="0" presId="urn:microsoft.com/office/officeart/2005/8/layout/bList2"/>
    <dgm:cxn modelId="{5C0B9F75-4444-7245-981A-F41A3614EEF5}" srcId="{6D196861-CC28-5141-BDFB-4E8105D813E6}" destId="{56910F6D-1269-3049-ACB2-917F4DC59908}" srcOrd="1" destOrd="0" parTransId="{0718F7BE-9FDE-C04D-BB6C-BA7904D3DC0D}" sibTransId="{F464298B-59F2-F64F-92CC-7382B75FFACC}"/>
    <dgm:cxn modelId="{C8FA8076-67AA-3944-A356-45A9372AEF4C}" srcId="{125DE95B-E3E9-488D-843B-7EA58128D643}" destId="{FE6BFF55-7F30-224A-8B70-2084FB780E44}" srcOrd="2" destOrd="0" parTransId="{F7BA786B-F096-CB4C-A499-604A6F0270B9}" sibTransId="{C0700072-F471-084F-94FB-88D2D934828E}"/>
    <dgm:cxn modelId="{EB095079-CFD2-4628-9212-498D62BB2F06}" srcId="{125DE95B-E3E9-488D-843B-7EA58128D643}" destId="{828ED403-1C9B-4A7D-8888-1BC05EA78903}" srcOrd="0" destOrd="0" parTransId="{8B8B8CA0-07E7-4F73-9F41-B05C6E1A904C}" sibTransId="{1B28F0B9-39F8-4BAC-9D40-2785A53A6960}"/>
    <dgm:cxn modelId="{68398A7A-E74B-5C4E-9349-B8AC07279A84}" type="presOf" srcId="{AED02427-B286-764D-BA23-3B8FC7BCA4DE}" destId="{5F2F90E6-CF6C-47CE-A6A2-78658417800F}" srcOrd="0" destOrd="1" presId="urn:microsoft.com/office/officeart/2005/8/layout/bList2"/>
    <dgm:cxn modelId="{89A7C57E-C177-ED43-AE7C-E6ACF80400D5}" srcId="{8EB504CA-CFC6-5C40-B9F2-473E4994B7D4}" destId="{243592FB-C1AE-E747-B75A-02568B129A83}" srcOrd="0" destOrd="0" parTransId="{7AEC2CDA-5B72-294F-8D0B-DA3D260FF0D8}" sibTransId="{066D9F1B-F38F-AD4C-BAEB-619A99FB7C12}"/>
    <dgm:cxn modelId="{B8F12581-0DE1-4846-9D8A-B85FFE57EEC7}" type="presOf" srcId="{903F98AC-194E-3E4D-A272-F12F8847EF48}" destId="{F51D0157-A438-46CA-8EB0-F10C3EDBB633}" srcOrd="0" destOrd="7" presId="urn:microsoft.com/office/officeart/2005/8/layout/bList2"/>
    <dgm:cxn modelId="{C3E05C82-DFCC-2143-98CC-9B20ABA3692C}" srcId="{8EB504CA-CFC6-5C40-B9F2-473E4994B7D4}" destId="{A068741C-FCBF-9649-BF70-A6A1176D92CE}" srcOrd="1" destOrd="0" parTransId="{0904F737-A31A-6E41-BD53-8117075AD1FE}" sibTransId="{06D5CEC9-922B-5047-ABBB-52AEBCC00BC6}"/>
    <dgm:cxn modelId="{06F10583-3C6C-4C14-8F5D-A175C31623AF}" srcId="{C6DBD0AA-A092-4369-B815-D2A27D780C58}" destId="{AB22F439-5CF3-4003-BBB3-B5FD5EE3EBA7}" srcOrd="2" destOrd="0" parTransId="{42A9B59D-B81E-4DB7-A89D-08E57A386F5F}" sibTransId="{FAFF8CAA-7011-4352-BD37-268AB4AA9613}"/>
    <dgm:cxn modelId="{D5F10484-34AC-204B-A2E4-B56C46103D0F}" type="presOf" srcId="{0785E50D-F1DD-C647-AF91-FA0058275806}" destId="{173ADCC0-45AB-4F03-8B39-78AD7803ABF7}" srcOrd="0" destOrd="3" presId="urn:microsoft.com/office/officeart/2005/8/layout/bList2"/>
    <dgm:cxn modelId="{85F68184-B810-154E-A53F-B59EC87AD1C1}" type="presOf" srcId="{9108529D-FCA7-684A-BD9A-73E32125C646}" destId="{5F2F90E6-CF6C-47CE-A6A2-78658417800F}" srcOrd="0" destOrd="7" presId="urn:microsoft.com/office/officeart/2005/8/layout/bList2"/>
    <dgm:cxn modelId="{FD81B289-FA58-2B44-A8EB-66954E05D580}" type="presOf" srcId="{3A9200EC-9B3F-3741-8CD8-45F5B3B60757}" destId="{F51D0157-A438-46CA-8EB0-F10C3EDBB633}" srcOrd="0" destOrd="1" presId="urn:microsoft.com/office/officeart/2005/8/layout/bList2"/>
    <dgm:cxn modelId="{4FD88E8E-6D91-4863-BDC5-39C395896215}" type="presOf" srcId="{125DE95B-E3E9-488D-843B-7EA58128D643}" destId="{DFA50C83-93AF-4FDE-B778-50A2E26547C0}" srcOrd="0" destOrd="0" presId="urn:microsoft.com/office/officeart/2005/8/layout/bList2"/>
    <dgm:cxn modelId="{FCD80E90-E69C-3242-93A7-3E8CDE761EA5}" type="presOf" srcId="{A068741C-FCBF-9649-BF70-A6A1176D92CE}" destId="{5F2F90E6-CF6C-47CE-A6A2-78658417800F}" srcOrd="0" destOrd="4" presId="urn:microsoft.com/office/officeart/2005/8/layout/bList2"/>
    <dgm:cxn modelId="{4CFC7095-063B-8E4A-B6F3-EC681197EA9F}" srcId="{828ED403-1C9B-4A7D-8888-1BC05EA78903}" destId="{36A81F54-3445-0846-800C-B3CAA41ABF85}" srcOrd="1" destOrd="0" parTransId="{F1072592-76D2-5744-867A-12A050F40348}" sibTransId="{D75F7E09-876C-524C-911D-B725AC61A45A}"/>
    <dgm:cxn modelId="{409AFA98-7906-1747-9B09-A57C39709D99}" type="presOf" srcId="{A9488957-E610-4143-AED3-B4E3881000EF}" destId="{F51D0157-A438-46CA-8EB0-F10C3EDBB633}" srcOrd="0" destOrd="3" presId="urn:microsoft.com/office/officeart/2005/8/layout/bList2"/>
    <dgm:cxn modelId="{3811689A-9F4F-6446-BD80-3C02E7B3CE1C}" srcId="{AB22F439-5CF3-4003-BBB3-B5FD5EE3EBA7}" destId="{9108529D-FCA7-684A-BD9A-73E32125C646}" srcOrd="3" destOrd="0" parTransId="{EBEBD84C-70A6-D942-8621-9383422EE56B}" sibTransId="{29AB54E2-FADC-4B46-ABB1-B93C8D3E67CE}"/>
    <dgm:cxn modelId="{E9B2239E-BEAB-4565-B770-44155CEB26AB}" srcId="{C6DBD0AA-A092-4369-B815-D2A27D780C58}" destId="{125DE95B-E3E9-488D-843B-7EA58128D643}" srcOrd="0" destOrd="0" parTransId="{FC0A28C2-A13D-4C48-9C34-B680EB2A2603}" sibTransId="{7D9CD180-E412-4B7F-9890-DD3E1E8793A4}"/>
    <dgm:cxn modelId="{2990E09F-ABD4-5641-871E-F5D137409610}" type="presOf" srcId="{6D196861-CC28-5141-BDFB-4E8105D813E6}" destId="{173ADCC0-45AB-4F03-8B39-78AD7803ABF7}" srcOrd="0" destOrd="2" presId="urn:microsoft.com/office/officeart/2005/8/layout/bList2"/>
    <dgm:cxn modelId="{D614FAA2-C9D3-9949-9F29-30B12ECA1807}" srcId="{6D196861-CC28-5141-BDFB-4E8105D813E6}" destId="{0785E50D-F1DD-C647-AF91-FA0058275806}" srcOrd="0" destOrd="0" parTransId="{35E1F395-5CF6-C14F-B2F7-24FCD5BF2432}" sibTransId="{555700E6-44D1-E649-9463-80615334ECDE}"/>
    <dgm:cxn modelId="{F74865AE-A479-3542-B6F6-47CBF1903B36}" type="presOf" srcId="{FE6BFF55-7F30-224A-8B70-2084FB780E44}" destId="{F51D0157-A438-46CA-8EB0-F10C3EDBB633}" srcOrd="0" destOrd="5" presId="urn:microsoft.com/office/officeart/2005/8/layout/bList2"/>
    <dgm:cxn modelId="{748EA8B5-CD41-7146-BDA0-9E0C4D48B98F}" srcId="{786F1C33-506F-487F-AA18-A30EE2A2534E}" destId="{0E36A602-1B9F-DE44-BC30-8E72568CF679}" srcOrd="1" destOrd="0" parTransId="{7C6454A9-30A9-AE4D-A411-EF4AD5FCF1CE}" sibTransId="{A12656E9-0519-E04B-97C3-5ED43287239F}"/>
    <dgm:cxn modelId="{90B1D5BB-0218-4638-8A8A-C1D62BD8F92E}" type="presOf" srcId="{54ACB2D9-0489-40D3-8720-56FF48219C7D}" destId="{447B6574-E608-4F2E-BAD5-363CC256CA90}" srcOrd="0" destOrd="0" presId="urn:microsoft.com/office/officeart/2005/8/layout/bList2"/>
    <dgm:cxn modelId="{410450C3-2ACF-AB45-A6E2-A1CCF9FBF5C7}" srcId="{828ED403-1C9B-4A7D-8888-1BC05EA78903}" destId="{3A9200EC-9B3F-3741-8CD8-45F5B3B60757}" srcOrd="0" destOrd="0" parTransId="{CE0BA1D0-F492-D642-956A-26EFC0FD708E}" sibTransId="{839B42B6-A8EA-9C4E-931D-5CAA596097FE}"/>
    <dgm:cxn modelId="{9118DAC8-BEDA-3B4F-9C77-817F427330CF}" srcId="{125DE95B-E3E9-488D-843B-7EA58128D643}" destId="{DCC1A310-1C79-CA41-BC8F-F2F7F4B654F7}" srcOrd="3" destOrd="0" parTransId="{E958D3D5-5FFD-3443-ABCD-1A2DA811BB55}" sibTransId="{4EA0A432-1AE2-314A-852F-0C7E44A36EC0}"/>
    <dgm:cxn modelId="{CB37D0CB-3EF8-D747-AAE7-84EF9DC1EF9D}" type="presOf" srcId="{A3342F81-092E-D94F-B71B-56D728050DC4}" destId="{F51D0157-A438-46CA-8EB0-F10C3EDBB633}" srcOrd="0" destOrd="4" presId="urn:microsoft.com/office/officeart/2005/8/layout/bList2"/>
    <dgm:cxn modelId="{FF9907CF-CFD4-4641-91DE-D04AB4DCCB54}" srcId="{DCC1A310-1C79-CA41-BC8F-F2F7F4B654F7}" destId="{903F98AC-194E-3E4D-A272-F12F8847EF48}" srcOrd="0" destOrd="0" parTransId="{2625FB58-67EA-1141-9127-133D6B50F2A8}" sibTransId="{50668972-B8BA-8342-8C45-669179E12080}"/>
    <dgm:cxn modelId="{F9EAC3D7-ABBA-4E2D-8994-A1F7F54318D9}" type="presOf" srcId="{786F1C33-506F-487F-AA18-A30EE2A2534E}" destId="{D824D08C-3F4C-46FF-AB3B-44226A1CB33A}" srcOrd="0" destOrd="0" presId="urn:microsoft.com/office/officeart/2005/8/layout/bList2"/>
    <dgm:cxn modelId="{FC13ABD8-2CAA-D245-859A-A48DF579E93D}" type="presOf" srcId="{56910F6D-1269-3049-ACB2-917F4DC59908}" destId="{173ADCC0-45AB-4F03-8B39-78AD7803ABF7}" srcOrd="0" destOrd="4" presId="urn:microsoft.com/office/officeart/2005/8/layout/bList2"/>
    <dgm:cxn modelId="{31E286E3-76C0-F347-A8D5-EE52220A790C}" type="presOf" srcId="{D0B8DBFD-CF0C-8A44-AEE1-C61612C42B70}" destId="{5F2F90E6-CF6C-47CE-A6A2-78658417800F}" srcOrd="0" destOrd="6" presId="urn:microsoft.com/office/officeart/2005/8/layout/bList2"/>
    <dgm:cxn modelId="{9B5A4DEE-0EBF-1249-9227-306B20F9854E}" type="presOf" srcId="{0E36A602-1B9F-DE44-BC30-8E72568CF679}" destId="{173ADCC0-45AB-4F03-8B39-78AD7803ABF7}" srcOrd="0" destOrd="1" presId="urn:microsoft.com/office/officeart/2005/8/layout/bList2"/>
    <dgm:cxn modelId="{B58681FF-6057-C14B-871B-7C410A2FEF02}" srcId="{DCC1A310-1C79-CA41-BC8F-F2F7F4B654F7}" destId="{2222AE15-9F24-E443-8164-A27C6D1BDB59}" srcOrd="1" destOrd="0" parTransId="{8BBA8F93-D816-284E-9FEF-2D85B40CB46B}" sibTransId="{9060FF86-F017-1747-872A-73B37DE96F7F}"/>
    <dgm:cxn modelId="{FD3E9CAE-3E50-4C7C-B032-34DEC6021F4A}" type="presParOf" srcId="{DAF4D648-EEB5-43F0-B6E1-95A2D48591A9}" destId="{AA2910BA-1558-45BB-99E2-745AA539B2BD}" srcOrd="0" destOrd="0" presId="urn:microsoft.com/office/officeart/2005/8/layout/bList2"/>
    <dgm:cxn modelId="{ECC0BEF6-5354-4666-BC37-D08988C3CC22}" type="presParOf" srcId="{AA2910BA-1558-45BB-99E2-745AA539B2BD}" destId="{F51D0157-A438-46CA-8EB0-F10C3EDBB633}" srcOrd="0" destOrd="0" presId="urn:microsoft.com/office/officeart/2005/8/layout/bList2"/>
    <dgm:cxn modelId="{046EDFBC-A15D-4504-B8C9-75F0EF5230BC}" type="presParOf" srcId="{AA2910BA-1558-45BB-99E2-745AA539B2BD}" destId="{DFA50C83-93AF-4FDE-B778-50A2E26547C0}" srcOrd="1" destOrd="0" presId="urn:microsoft.com/office/officeart/2005/8/layout/bList2"/>
    <dgm:cxn modelId="{55B6F910-1623-4579-A1BD-C060752BE139}" type="presParOf" srcId="{AA2910BA-1558-45BB-99E2-745AA539B2BD}" destId="{D5C674EC-98A5-4D45-9168-E941BC46FCF6}" srcOrd="2" destOrd="0" presId="urn:microsoft.com/office/officeart/2005/8/layout/bList2"/>
    <dgm:cxn modelId="{AE4D7C6C-373B-4E9C-8F42-BFBA30ECE441}" type="presParOf" srcId="{AA2910BA-1558-45BB-99E2-745AA539B2BD}" destId="{DEEF4213-91C0-4DFA-A1E8-D6E76A9D48BD}" srcOrd="3" destOrd="0" presId="urn:microsoft.com/office/officeart/2005/8/layout/bList2"/>
    <dgm:cxn modelId="{0079BB9B-A860-4052-8486-08D05A130011}" type="presParOf" srcId="{DAF4D648-EEB5-43F0-B6E1-95A2D48591A9}" destId="{2BCC3B1B-E8CA-4606-8407-A6ECC7BED76A}" srcOrd="1" destOrd="0" presId="urn:microsoft.com/office/officeart/2005/8/layout/bList2"/>
    <dgm:cxn modelId="{B9E7D8FD-D4EB-4361-A29C-E87A87BF6084}" type="presParOf" srcId="{DAF4D648-EEB5-43F0-B6E1-95A2D48591A9}" destId="{59D6E31B-DF80-46C5-B901-2E39646B95D1}" srcOrd="2" destOrd="0" presId="urn:microsoft.com/office/officeart/2005/8/layout/bList2"/>
    <dgm:cxn modelId="{3C5B0956-211A-4CF3-8BFC-B69A47DFF260}" type="presParOf" srcId="{59D6E31B-DF80-46C5-B901-2E39646B95D1}" destId="{173ADCC0-45AB-4F03-8B39-78AD7803ABF7}" srcOrd="0" destOrd="0" presId="urn:microsoft.com/office/officeart/2005/8/layout/bList2"/>
    <dgm:cxn modelId="{5CABC103-5A22-4DC4-BF37-2FBE73AE57D6}" type="presParOf" srcId="{59D6E31B-DF80-46C5-B901-2E39646B95D1}" destId="{D824D08C-3F4C-46FF-AB3B-44226A1CB33A}" srcOrd="1" destOrd="0" presId="urn:microsoft.com/office/officeart/2005/8/layout/bList2"/>
    <dgm:cxn modelId="{42285D9A-4959-487C-94CA-4887938BAD25}" type="presParOf" srcId="{59D6E31B-DF80-46C5-B901-2E39646B95D1}" destId="{219636A1-9D00-4675-967E-CA57FCDEAB1E}" srcOrd="2" destOrd="0" presId="urn:microsoft.com/office/officeart/2005/8/layout/bList2"/>
    <dgm:cxn modelId="{706109A8-7B22-4253-AD97-00D180FC5B67}" type="presParOf" srcId="{59D6E31B-DF80-46C5-B901-2E39646B95D1}" destId="{161E2365-CB26-459A-8F0C-B10C3E646E56}" srcOrd="3" destOrd="0" presId="urn:microsoft.com/office/officeart/2005/8/layout/bList2"/>
    <dgm:cxn modelId="{089B81A6-3301-4A6F-90CE-140C9C3CAADC}" type="presParOf" srcId="{DAF4D648-EEB5-43F0-B6E1-95A2D48591A9}" destId="{447B6574-E608-4F2E-BAD5-363CC256CA90}" srcOrd="3" destOrd="0" presId="urn:microsoft.com/office/officeart/2005/8/layout/bList2"/>
    <dgm:cxn modelId="{CD41D3E6-1553-490C-9D33-115EB06C5867}" type="presParOf" srcId="{DAF4D648-EEB5-43F0-B6E1-95A2D48591A9}" destId="{54FFC0A8-F079-4E7D-BF1A-E11568861659}" srcOrd="4" destOrd="0" presId="urn:microsoft.com/office/officeart/2005/8/layout/bList2"/>
    <dgm:cxn modelId="{68A57BB6-A776-4847-B1C1-BAE545B43366}" type="presParOf" srcId="{54FFC0A8-F079-4E7D-BF1A-E11568861659}" destId="{5F2F90E6-CF6C-47CE-A6A2-78658417800F}" srcOrd="0" destOrd="0" presId="urn:microsoft.com/office/officeart/2005/8/layout/bList2"/>
    <dgm:cxn modelId="{C5A903D8-D6F2-4894-AE2A-63CE04769B8D}" type="presParOf" srcId="{54FFC0A8-F079-4E7D-BF1A-E11568861659}" destId="{BD210979-5005-46DE-8F11-99CF54A465F1}" srcOrd="1" destOrd="0" presId="urn:microsoft.com/office/officeart/2005/8/layout/bList2"/>
    <dgm:cxn modelId="{F6DCDC5E-BD10-4EE1-B04E-39AB81364AAA}" type="presParOf" srcId="{54FFC0A8-F079-4E7D-BF1A-E11568861659}" destId="{B634D077-9CEB-4360-83EE-5D4C6FFB98DD}" srcOrd="2" destOrd="0" presId="urn:microsoft.com/office/officeart/2005/8/layout/bList2"/>
    <dgm:cxn modelId="{A4FF5A59-0A32-4408-9929-30BBA6DAD33E}" type="presParOf" srcId="{54FFC0A8-F079-4E7D-BF1A-E11568861659}" destId="{EE5FFD93-52F3-418C-BBBA-24CAF019EF1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a:latin typeface="Hind Vadodara"/>
              <a:cs typeface="Hind Vadodara"/>
            </a:rPr>
            <a:t>Coaches’</a:t>
          </a:r>
          <a:r>
            <a:rPr lang="en-US">
              <a:latin typeface="Hind Vadodara"/>
              <a:cs typeface="Hind Vadodara"/>
            </a:rPr>
            <a:t> T</a:t>
          </a:r>
          <a:r>
            <a:rPr lang="en-US" b="0" i="0">
              <a:latin typeface="Hind Vadodara"/>
              <a:cs typeface="Hind Vadodara"/>
            </a:rPr>
            <a:t>asks:</a:t>
          </a:r>
          <a:endParaRPr lang="en-US">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dgm:spPr/>
      <dgm:t>
        <a:bodyPr/>
        <a:lstStyle/>
        <a:p>
          <a:r>
            <a:rPr lang="en-US" b="0" i="0">
              <a:solidFill>
                <a:schemeClr val="bg1"/>
              </a:solidFill>
              <a:latin typeface="Hind Vadodara"/>
              <a:cs typeface="Hind Vadodara"/>
            </a:rPr>
            <a:t>Presentation Content:</a:t>
          </a:r>
          <a:endParaRPr lang="en-US" b="0" i="0" u="none" strike="noStrike" cap="none" baseline="0" noProof="0">
            <a:solidFill>
              <a:schemeClr val="bg1"/>
            </a:solidFill>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B233C6D1-31FC-9E44-988B-1DE61F134A43}">
      <dgm:prSet phldr="0"/>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latin typeface="Hind Vadodara" panose="020B0604020202020204" charset="0"/>
              <a:cs typeface="Hind Vadodara" panose="020B0604020202020204" charset="0"/>
            </a:rPr>
            <a:t> Glows &amp; Grows: Classroom Practices &amp; Assessment</a:t>
          </a: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4BC0583A-A1D4-334D-972A-15CA92DF2D40}" type="parTrans" cxnId="{C2D2098D-49B3-A04D-9FB3-0FED3991A0DF}">
      <dgm:prSet/>
      <dgm:spPr/>
      <dgm:t>
        <a:bodyPr/>
        <a:lstStyle/>
        <a:p>
          <a:endParaRPr lang="en-US"/>
        </a:p>
      </dgm:t>
    </dgm:pt>
    <dgm:pt modelId="{4073BC8B-074F-8B4F-BF43-A44AC4433C6A}" type="sibTrans" cxnId="{C2D2098D-49B3-A04D-9FB3-0FED3991A0DF}">
      <dgm:prSet/>
      <dgm:spPr/>
      <dgm:t>
        <a:bodyPr/>
        <a:lstStyle/>
        <a:p>
          <a:endParaRPr lang="en-US"/>
        </a:p>
      </dgm:t>
    </dgm:pt>
    <dgm:pt modelId="{F8969D1F-C689-4B9B-9997-B3701F97745B}">
      <dgm:prSet phldr="0"/>
      <dgm:spPr/>
      <dgm:t>
        <a:bodyPr/>
        <a:lstStyle/>
        <a:p>
          <a:pPr rtl="0">
            <a:buFont typeface="Arial" panose="020B0604020202020204" pitchFamily="34" charset="0"/>
            <a:buChar char="•"/>
          </a:pPr>
          <a:r>
            <a:rPr lang="en-US" b="0" i="0">
              <a:solidFill>
                <a:schemeClr val="tx1"/>
              </a:solidFill>
              <a:latin typeface="Hind Vadodara"/>
              <a:cs typeface="Hind Vadodara"/>
            </a:rPr>
            <a:t>Discuss with team integration &amp; alignment content. What other practice models should be integrated with PBIS supports? </a:t>
          </a:r>
          <a:r>
            <a:rPr lang="en-US" b="1" i="0">
              <a:solidFill>
                <a:schemeClr val="tx1"/>
              </a:solidFill>
              <a:latin typeface="Hind Vadodara"/>
              <a:cs typeface="Hind Vadodara"/>
            </a:rPr>
            <a:t>– Complete alignment activity and add to Canvas.</a:t>
          </a:r>
          <a:endParaRPr lang="en-US" b="0" i="0">
            <a:solidFill>
              <a:schemeClr val="tx1"/>
            </a:solidFill>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EEE15F74-EDF8-48FC-9F7F-B001C7815275}" type="parTrans" cxnId="{195DB694-8AD3-4E97-8720-57DFBE971228}">
      <dgm:prSet/>
      <dgm:spPr/>
      <dgm:t>
        <a:bodyPr/>
        <a:lstStyle/>
        <a:p>
          <a:endParaRPr lang="en-US"/>
        </a:p>
      </dgm:t>
    </dgm:pt>
    <dgm:pt modelId="{A1E6D4A7-DA89-4A8B-A2C1-619F1A15E6EA}" type="sibTrans" cxnId="{195DB694-8AD3-4E97-8720-57DFBE971228}">
      <dgm:prSet/>
      <dgm:spPr/>
      <dgm:t>
        <a:bodyPr/>
        <a:lstStyle/>
        <a:p>
          <a:endParaRPr lang="en-US"/>
        </a:p>
      </dgm:t>
    </dgm:pt>
    <dgm:pt modelId="{539F6CFE-DDFD-465C-9CE7-83A9EFEFB72A}">
      <dgm:prSet phldr="0"/>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latin typeface="Hind Vadodara" panose="020B0604020202020204" charset="0"/>
              <a:cs typeface="Hind Vadodara" panose="020B0604020202020204" charset="0"/>
            </a:rPr>
            <a:t> Integration &amp; Alignment</a:t>
          </a:r>
        </a:p>
      </dgm:t>
    </dgm:pt>
    <dgm:pt modelId="{F0CDE630-A1CD-4DE4-98C5-2D067E6658EB}" type="parTrans" cxnId="{87479C94-72C0-4983-A1CD-4E70C24FE191}">
      <dgm:prSet/>
      <dgm:spPr/>
      <dgm:t>
        <a:bodyPr/>
        <a:lstStyle/>
        <a:p>
          <a:endParaRPr lang="en-US"/>
        </a:p>
      </dgm:t>
    </dgm:pt>
    <dgm:pt modelId="{FE1D85A4-546F-47B7-8BFC-D63662F787F3}" type="sibTrans" cxnId="{87479C94-72C0-4983-A1CD-4E70C24FE191}">
      <dgm:prSet/>
      <dgm:spPr/>
      <dgm:t>
        <a:bodyPr/>
        <a:lstStyle/>
        <a:p>
          <a:endParaRPr lang="en-US"/>
        </a:p>
      </dgm:t>
    </dgm:pt>
    <dgm:pt modelId="{E448509D-EA93-478E-B313-4E13BBA4670C}">
      <dgm:prSet phldr="0"/>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latin typeface="Hind Vadodara" panose="020B0604020202020204" charset="0"/>
              <a:cs typeface="Hind Vadodara" panose="020B0604020202020204" charset="0"/>
            </a:rPr>
            <a:t> Fidelity Assessment: Walkthrough Planning</a:t>
          </a:r>
        </a:p>
      </dgm:t>
    </dgm:pt>
    <dgm:pt modelId="{D48F45C2-9FCC-448C-823E-5063FB42E31D}" type="parTrans" cxnId="{2FD0210D-DA74-43D7-B555-285571CB0A63}">
      <dgm:prSet/>
      <dgm:spPr/>
      <dgm:t>
        <a:bodyPr/>
        <a:lstStyle/>
        <a:p>
          <a:endParaRPr lang="en-US"/>
        </a:p>
      </dgm:t>
    </dgm:pt>
    <dgm:pt modelId="{BA021CFA-1E08-47AD-9C39-E74CD7FDC2CE}" type="sibTrans" cxnId="{2FD0210D-DA74-43D7-B555-285571CB0A63}">
      <dgm:prSet/>
      <dgm:spPr/>
      <dgm:t>
        <a:bodyPr/>
        <a:lstStyle/>
        <a:p>
          <a:endParaRPr lang="en-US"/>
        </a:p>
      </dgm:t>
    </dgm:pt>
    <dgm:pt modelId="{42247219-C5A4-4FF1-9309-A059A066DDCB}">
      <dgm:prSet phldr="0"/>
      <dgm:spPr/>
      <dgm:t>
        <a:bodyPr/>
        <a:lstStyle/>
        <a:p>
          <a:pPr rtl="0"/>
          <a:r>
            <a:rPr lang="en-US" b="0" i="0">
              <a:latin typeface="Hind Vadodara"/>
              <a:cs typeface="Hind Vadodara"/>
            </a:rPr>
            <a:t>Work with team to plan and complete the TFI walkthrough prior to January Team training.</a:t>
          </a:r>
        </a:p>
      </dgm:t>
    </dgm:pt>
    <dgm:pt modelId="{5F254D2F-2E26-4C40-A022-F8613A79B636}" type="parTrans" cxnId="{60103F17-5BD8-4B84-BC34-DDDDDA65D668}">
      <dgm:prSet/>
      <dgm:spPr/>
    </dgm:pt>
    <dgm:pt modelId="{E11955E9-BAF6-4996-AE37-B139BBFE6FB4}" type="sibTrans" cxnId="{60103F17-5BD8-4B84-BC34-DDDDDA65D668}">
      <dgm:prSet/>
      <dgm:spPr/>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dgm:presLayoutVars>
          <dgm:bulletEnabled val="1"/>
        </dgm:presLayoutVars>
      </dgm:prSet>
      <dgm:spPr>
        <a:prstGeom prst="roundRect">
          <a:avLst/>
        </a:prstGeom>
      </dgm:spPr>
    </dgm:pt>
  </dgm:ptLst>
  <dgm:cxnLst>
    <dgm:cxn modelId="{CFA36605-B483-445C-89DB-7C5A5F0F44E2}" srcId="{139B28B7-98AE-2442-8242-E675E9F54483}" destId="{76937503-7550-41B3-8D88-C860E600B4A5}" srcOrd="0" destOrd="0" parTransId="{CB879ED8-C3F0-4B59-B2E3-178A8DD63439}" sibTransId="{D7118AEF-A539-46B0-983D-619275A2AEA0}"/>
    <dgm:cxn modelId="{5777910C-D614-490F-B817-C25C2733DB48}" type="presOf" srcId="{88926E0B-BFF6-E944-B1DF-44240C496CA1}" destId="{1B39FE62-9822-43D6-A8AA-85DD7F2BE897}" srcOrd="0" destOrd="0" presId="urn:microsoft.com/office/officeart/2005/8/layout/list1"/>
    <dgm:cxn modelId="{2FD0210D-DA74-43D7-B555-285571CB0A63}" srcId="{76937503-7550-41B3-8D88-C860E600B4A5}" destId="{E448509D-EA93-478E-B313-4E13BBA4670C}" srcOrd="2" destOrd="0" parTransId="{D48F45C2-9FCC-448C-823E-5063FB42E31D}" sibTransId="{BA021CFA-1E08-47AD-9C39-E74CD7FDC2CE}"/>
    <dgm:cxn modelId="{60103F17-5BD8-4B84-BC34-DDDDDA65D668}" srcId="{88926E0B-BFF6-E944-B1DF-44240C496CA1}" destId="{42247219-C5A4-4FF1-9309-A059A066DDCB}" srcOrd="1" destOrd="0" parTransId="{5F254D2F-2E26-4C40-A022-F8613A79B636}" sibTransId="{E11955E9-BAF6-4996-AE37-B139BBFE6FB4}"/>
    <dgm:cxn modelId="{D64D621D-701F-427E-B4BA-E9CD0D2AE464}" type="presOf" srcId="{42247219-C5A4-4FF1-9309-A059A066DDCB}" destId="{183C8042-F222-4C5B-948A-CA63CABAB28E}" srcOrd="0" destOrd="1" presId="urn:microsoft.com/office/officeart/2005/8/layout/list1"/>
    <dgm:cxn modelId="{227F2C52-9BE0-480B-844E-DBFEAA02CE8E}" type="presOf" srcId="{88926E0B-BFF6-E944-B1DF-44240C496CA1}" destId="{3EE32B02-DB9E-4A32-B892-2B06787A9E31}" srcOrd="1"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55324459-0F68-44CE-8BB6-07CC8C6E16EC}" type="presOf" srcId="{B233C6D1-31FC-9E44-988B-1DE61F134A43}" destId="{CDAAD9AB-76BA-4F20-9C80-4020D86AF54F}" srcOrd="0" destOrd="0" presId="urn:microsoft.com/office/officeart/2005/8/layout/list1"/>
    <dgm:cxn modelId="{C2D2098D-49B3-A04D-9FB3-0FED3991A0DF}" srcId="{76937503-7550-41B3-8D88-C860E600B4A5}" destId="{B233C6D1-31FC-9E44-988B-1DE61F134A43}" srcOrd="0" destOrd="0" parTransId="{4BC0583A-A1D4-334D-972A-15CA92DF2D40}" sibTransId="{4073BC8B-074F-8B4F-BF43-A44AC4433C6A}"/>
    <dgm:cxn modelId="{87479C94-72C0-4983-A1CD-4E70C24FE191}" srcId="{76937503-7550-41B3-8D88-C860E600B4A5}" destId="{539F6CFE-DDFD-465C-9CE7-83A9EFEFB72A}" srcOrd="1" destOrd="0" parTransId="{F0CDE630-A1CD-4DE4-98C5-2D067E6658EB}" sibTransId="{FE1D85A4-546F-47B7-8BFC-D63662F787F3}"/>
    <dgm:cxn modelId="{195DB694-8AD3-4E97-8720-57DFBE971228}" srcId="{88926E0B-BFF6-E944-B1DF-44240C496CA1}" destId="{F8969D1F-C689-4B9B-9997-B3701F97745B}" srcOrd="0" destOrd="0" parTransId="{EEE15F74-EDF8-48FC-9F7F-B001C7815275}" sibTransId="{A1E6D4A7-DA89-4A8B-A2C1-619F1A15E6EA}"/>
    <dgm:cxn modelId="{A198979D-FBCB-4EAE-8A81-1CF3E2D15705}" type="presOf" srcId="{76937503-7550-41B3-8D88-C860E600B4A5}" destId="{3E253364-FB35-42F8-9CB7-634D0DF472D6}" srcOrd="0" destOrd="0" presId="urn:microsoft.com/office/officeart/2005/8/layout/list1"/>
    <dgm:cxn modelId="{CF70A1AD-5B90-CC41-AC82-8AF355283DE9}" srcId="{139B28B7-98AE-2442-8242-E675E9F54483}" destId="{88926E0B-BFF6-E944-B1DF-44240C496CA1}" srcOrd="1" destOrd="0" parTransId="{53B66600-AFAC-9844-8FF3-FF95E01497A1}" sibTransId="{FAC168E4-A658-DD48-B776-1AB6580C5053}"/>
    <dgm:cxn modelId="{6F0E4EBD-CF07-4F8C-915E-104609CB016F}" type="presOf" srcId="{F8969D1F-C689-4B9B-9997-B3701F97745B}" destId="{183C8042-F222-4C5B-948A-CA63CABAB28E}" srcOrd="0" destOrd="0" presId="urn:microsoft.com/office/officeart/2005/8/layout/list1"/>
    <dgm:cxn modelId="{B6195FBF-1457-4303-898D-EBDEBBD71BF5}" type="presOf" srcId="{76937503-7550-41B3-8D88-C860E600B4A5}" destId="{24EE546A-203E-45A1-AB96-5A4CB77AC5EC}" srcOrd="1" destOrd="0" presId="urn:microsoft.com/office/officeart/2005/8/layout/list1"/>
    <dgm:cxn modelId="{5586DCBF-AA54-43A8-96BF-92BD8A46A71B}" type="presOf" srcId="{E448509D-EA93-478E-B313-4E13BBA4670C}" destId="{CDAAD9AB-76BA-4F20-9C80-4020D86AF54F}" srcOrd="0" destOrd="2" presId="urn:microsoft.com/office/officeart/2005/8/layout/list1"/>
    <dgm:cxn modelId="{48E7E3F4-8007-46A9-9F29-91AE88192236}" type="presOf" srcId="{539F6CFE-DDFD-465C-9CE7-83A9EFEFB72A}" destId="{CDAAD9AB-76BA-4F20-9C80-4020D86AF54F}" srcOrd="0" destOrd="1" presId="urn:microsoft.com/office/officeart/2005/8/layout/list1"/>
    <dgm:cxn modelId="{49990697-5013-4AA4-BF5B-6E7361262D7F}" type="presParOf" srcId="{107712AD-F0E7-8045-90F3-AA033147F7E7}" destId="{99F85151-3D39-4456-9783-D2B61E40612E}" srcOrd="0" destOrd="0" presId="urn:microsoft.com/office/officeart/2005/8/layout/list1"/>
    <dgm:cxn modelId="{FBA8C34B-5793-493D-8137-ECFA7D1E873D}" type="presParOf" srcId="{99F85151-3D39-4456-9783-D2B61E40612E}" destId="{3E253364-FB35-42F8-9CB7-634D0DF472D6}" srcOrd="0" destOrd="0" presId="urn:microsoft.com/office/officeart/2005/8/layout/list1"/>
    <dgm:cxn modelId="{D64B80CE-1CD0-4985-9276-2C0C5FDC91C9}" type="presParOf" srcId="{99F85151-3D39-4456-9783-D2B61E40612E}" destId="{24EE546A-203E-45A1-AB96-5A4CB77AC5EC}" srcOrd="1" destOrd="0" presId="urn:microsoft.com/office/officeart/2005/8/layout/list1"/>
    <dgm:cxn modelId="{969D7524-4404-44E0-80E8-3325DA9A686F}" type="presParOf" srcId="{107712AD-F0E7-8045-90F3-AA033147F7E7}" destId="{1DD4E0C0-9F60-4F65-BB07-79CA80226C0A}" srcOrd="1" destOrd="0" presId="urn:microsoft.com/office/officeart/2005/8/layout/list1"/>
    <dgm:cxn modelId="{C3949DC8-102C-4E3D-87F9-7EA80AAE5B38}" type="presParOf" srcId="{107712AD-F0E7-8045-90F3-AA033147F7E7}" destId="{CDAAD9AB-76BA-4F20-9C80-4020D86AF54F}" srcOrd="2" destOrd="0" presId="urn:microsoft.com/office/officeart/2005/8/layout/list1"/>
    <dgm:cxn modelId="{7C5B4B77-8260-4105-99A5-EFFA6CFD5FEA}" type="presParOf" srcId="{107712AD-F0E7-8045-90F3-AA033147F7E7}" destId="{5E61BAE6-473E-4263-8FBF-76A396FC3E1D}" srcOrd="3" destOrd="0" presId="urn:microsoft.com/office/officeart/2005/8/layout/list1"/>
    <dgm:cxn modelId="{EE8533AC-C052-4603-BF2E-5E5A163F82A5}" type="presParOf" srcId="{107712AD-F0E7-8045-90F3-AA033147F7E7}" destId="{EFD0C82B-9526-4A75-BFD7-201196E11AEE}" srcOrd="4" destOrd="0" presId="urn:microsoft.com/office/officeart/2005/8/layout/list1"/>
    <dgm:cxn modelId="{C0CD4436-8172-48B5-BA2E-EA1C7586E7EB}" type="presParOf" srcId="{EFD0C82B-9526-4A75-BFD7-201196E11AEE}" destId="{1B39FE62-9822-43D6-A8AA-85DD7F2BE897}" srcOrd="0" destOrd="0" presId="urn:microsoft.com/office/officeart/2005/8/layout/list1"/>
    <dgm:cxn modelId="{A49FB19D-60B8-4F75-A5A0-720F85AAB3C0}" type="presParOf" srcId="{EFD0C82B-9526-4A75-BFD7-201196E11AEE}" destId="{3EE32B02-DB9E-4A32-B892-2B06787A9E31}" srcOrd="1" destOrd="0" presId="urn:microsoft.com/office/officeart/2005/8/layout/list1"/>
    <dgm:cxn modelId="{B89023AB-1982-43DC-ABD4-151648633A63}" type="presParOf" srcId="{107712AD-F0E7-8045-90F3-AA033147F7E7}" destId="{52BC94D6-D06B-4B50-878A-29EB19C8CE02}" srcOrd="5" destOrd="0" presId="urn:microsoft.com/office/officeart/2005/8/layout/list1"/>
    <dgm:cxn modelId="{31CFC896-A519-4C95-BB09-192BB2EE8066}"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9696BB9-944D-427D-909C-E38BC490423B}" type="doc">
      <dgm:prSet loTypeId="urn:microsoft.com/office/officeart/2005/8/layout/venn1" loCatId="relationship" qsTypeId="urn:microsoft.com/office/officeart/2005/8/quickstyle/simple1" qsCatId="simple" csTypeId="urn:microsoft.com/office/officeart/2005/8/colors/accent1_2" csCatId="accent1" phldr="1"/>
      <dgm:spPr/>
    </dgm:pt>
    <dgm:pt modelId="{01C0E09E-C8B8-4B4A-95E0-B1600EB6BBAA}">
      <dgm:prSet phldrT="[Text]"/>
      <dgm:spPr>
        <a:solidFill>
          <a:schemeClr val="accent2">
            <a:alpha val="50000"/>
          </a:schemeClr>
        </a:solidFill>
      </dgm:spPr>
      <dgm:t>
        <a:bodyPr/>
        <a:lstStyle/>
        <a:p>
          <a:r>
            <a:rPr lang="en-US">
              <a:solidFill>
                <a:schemeClr val="bg1"/>
              </a:solidFill>
              <a:latin typeface="Poppins Medium" panose="020B0604020202020204" charset="0"/>
              <a:cs typeface="Poppins Medium" panose="020B0604020202020204" charset="0"/>
            </a:rPr>
            <a:t>Systems</a:t>
          </a:r>
        </a:p>
      </dgm:t>
    </dgm:pt>
    <dgm:pt modelId="{BB9BCF43-5E73-4304-BAD6-C4FB5992CE0C}" type="par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17DBAC75-2166-4D12-9AA6-5207E21B7A8F}" type="sibTrans" cxnId="{4E625FA5-F838-43B1-88A7-C4B009AFED94}">
      <dgm:prSet/>
      <dgm:spPr/>
      <dgm:t>
        <a:bodyPr/>
        <a:lstStyle/>
        <a:p>
          <a:endParaRPr lang="en-US">
            <a:solidFill>
              <a:schemeClr val="bg1"/>
            </a:solidFill>
            <a:latin typeface="Poppins Medium" panose="020B0604020202020204" charset="0"/>
            <a:cs typeface="Poppins Medium" panose="020B0604020202020204" charset="0"/>
          </a:endParaRPr>
        </a:p>
      </dgm:t>
    </dgm:pt>
    <dgm:pt modelId="{9A322D1E-BF15-43C2-B9D4-2E40BE535569}">
      <dgm:prSet phldrT="[Text]"/>
      <dgm:spPr>
        <a:solidFill>
          <a:schemeClr val="accent4">
            <a:alpha val="50000"/>
          </a:schemeClr>
        </a:solidFill>
      </dgm:spPr>
      <dgm:t>
        <a:bodyPr/>
        <a:lstStyle/>
        <a:p>
          <a:r>
            <a:rPr lang="en-US">
              <a:solidFill>
                <a:schemeClr val="bg1"/>
              </a:solidFill>
              <a:latin typeface="Poppins Medium" panose="020B0604020202020204" charset="0"/>
              <a:cs typeface="Poppins Medium" panose="020B0604020202020204" charset="0"/>
            </a:rPr>
            <a:t>Data</a:t>
          </a:r>
        </a:p>
      </dgm:t>
    </dgm:pt>
    <dgm:pt modelId="{CDE87C17-8885-48B7-90B7-4238E9833E4E}" type="par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1E430158-F732-43D4-B84D-B30CDD5C5F85}" type="sibTrans" cxnId="{3D5F27CF-B1ED-4BD9-BAC1-6EAD0543D5EB}">
      <dgm:prSet/>
      <dgm:spPr/>
      <dgm:t>
        <a:bodyPr/>
        <a:lstStyle/>
        <a:p>
          <a:endParaRPr lang="en-US">
            <a:solidFill>
              <a:schemeClr val="bg1"/>
            </a:solidFill>
            <a:latin typeface="Poppins Medium" panose="020B0604020202020204" charset="0"/>
            <a:cs typeface="Poppins Medium" panose="020B0604020202020204" charset="0"/>
          </a:endParaRPr>
        </a:p>
      </dgm:t>
    </dgm:pt>
    <dgm:pt modelId="{8EC6657E-D160-4980-9965-738C67F9C6C3}">
      <dgm:prSet phldrT="[Text]"/>
      <dgm:spPr>
        <a:solidFill>
          <a:schemeClr val="accent6">
            <a:alpha val="50000"/>
          </a:schemeClr>
        </a:solidFill>
      </dgm:spPr>
      <dgm:t>
        <a:bodyPr/>
        <a:lstStyle/>
        <a:p>
          <a:r>
            <a:rPr lang="en-US">
              <a:solidFill>
                <a:schemeClr val="bg1"/>
              </a:solidFill>
              <a:latin typeface="Poppins Medium" panose="020B0604020202020204" charset="0"/>
              <a:cs typeface="Poppins Medium" panose="020B0604020202020204" charset="0"/>
            </a:rPr>
            <a:t>Practices</a:t>
          </a:r>
        </a:p>
      </dgm:t>
    </dgm:pt>
    <dgm:pt modelId="{F9D93992-F1F3-4477-B24D-DF16937EE80A}" type="par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8FD5E626-F2B4-4A75-A34E-9048E2604DC7}" type="sibTrans" cxnId="{D3522079-AE79-4B4D-8895-B72FD6BFC3E6}">
      <dgm:prSet/>
      <dgm:spPr/>
      <dgm:t>
        <a:bodyPr/>
        <a:lstStyle/>
        <a:p>
          <a:endParaRPr lang="en-US">
            <a:solidFill>
              <a:schemeClr val="bg1"/>
            </a:solidFill>
            <a:latin typeface="Poppins Medium" panose="020B0604020202020204" charset="0"/>
            <a:cs typeface="Poppins Medium" panose="020B0604020202020204" charset="0"/>
          </a:endParaRPr>
        </a:p>
      </dgm:t>
    </dgm:pt>
    <dgm:pt modelId="{7F4E77B5-7786-4118-B7D6-0D4B7BA24A29}" type="pres">
      <dgm:prSet presAssocID="{99696BB9-944D-427D-909C-E38BC490423B}" presName="compositeShape" presStyleCnt="0">
        <dgm:presLayoutVars>
          <dgm:chMax val="7"/>
          <dgm:dir/>
          <dgm:resizeHandles val="exact"/>
        </dgm:presLayoutVars>
      </dgm:prSet>
      <dgm:spPr/>
    </dgm:pt>
    <dgm:pt modelId="{16E71EFD-4F90-47BA-BDF0-C1936501F318}" type="pres">
      <dgm:prSet presAssocID="{01C0E09E-C8B8-4B4A-95E0-B1600EB6BBAA}" presName="circ1" presStyleLbl="vennNode1" presStyleIdx="0" presStyleCnt="3" custLinFactNeighborX="-404" custLinFactNeighborY="-5511"/>
      <dgm:spPr/>
    </dgm:pt>
    <dgm:pt modelId="{3EB87F3C-F34A-4A53-B872-C8C11F79D597}" type="pres">
      <dgm:prSet presAssocID="{01C0E09E-C8B8-4B4A-95E0-B1600EB6BBAA}" presName="circ1Tx" presStyleLbl="revTx" presStyleIdx="0" presStyleCnt="0">
        <dgm:presLayoutVars>
          <dgm:chMax val="0"/>
          <dgm:chPref val="0"/>
          <dgm:bulletEnabled val="1"/>
        </dgm:presLayoutVars>
      </dgm:prSet>
      <dgm:spPr/>
    </dgm:pt>
    <dgm:pt modelId="{A7ADD6DF-9E47-4436-8F51-EE2A03365BEC}" type="pres">
      <dgm:prSet presAssocID="{9A322D1E-BF15-43C2-B9D4-2E40BE535569}" presName="circ2" presStyleLbl="vennNode1" presStyleIdx="1" presStyleCnt="3"/>
      <dgm:spPr/>
    </dgm:pt>
    <dgm:pt modelId="{D71E53B2-25C8-418C-8E9B-F711523D25D3}" type="pres">
      <dgm:prSet presAssocID="{9A322D1E-BF15-43C2-B9D4-2E40BE535569}" presName="circ2Tx" presStyleLbl="revTx" presStyleIdx="0" presStyleCnt="0">
        <dgm:presLayoutVars>
          <dgm:chMax val="0"/>
          <dgm:chPref val="0"/>
          <dgm:bulletEnabled val="1"/>
        </dgm:presLayoutVars>
      </dgm:prSet>
      <dgm:spPr/>
    </dgm:pt>
    <dgm:pt modelId="{2504F536-64A6-44EF-BAC7-150B15DF6968}" type="pres">
      <dgm:prSet presAssocID="{8EC6657E-D160-4980-9965-738C67F9C6C3}" presName="circ3" presStyleLbl="vennNode1" presStyleIdx="2" presStyleCnt="3"/>
      <dgm:spPr/>
    </dgm:pt>
    <dgm:pt modelId="{9FC71829-B84F-4AB0-947E-AD9EB2EAEBD5}" type="pres">
      <dgm:prSet presAssocID="{8EC6657E-D160-4980-9965-738C67F9C6C3}" presName="circ3Tx" presStyleLbl="revTx" presStyleIdx="0" presStyleCnt="0">
        <dgm:presLayoutVars>
          <dgm:chMax val="0"/>
          <dgm:chPref val="0"/>
          <dgm:bulletEnabled val="1"/>
        </dgm:presLayoutVars>
      </dgm:prSet>
      <dgm:spPr/>
    </dgm:pt>
  </dgm:ptLst>
  <dgm:cxnLst>
    <dgm:cxn modelId="{3B095323-7170-46A4-A27F-9300977E1160}" type="presOf" srcId="{8EC6657E-D160-4980-9965-738C67F9C6C3}" destId="{9FC71829-B84F-4AB0-947E-AD9EB2EAEBD5}" srcOrd="1" destOrd="0" presId="urn:microsoft.com/office/officeart/2005/8/layout/venn1"/>
    <dgm:cxn modelId="{6408DE24-B14D-4D0C-AE9C-EC91B33C03E6}" type="presOf" srcId="{99696BB9-944D-427D-909C-E38BC490423B}" destId="{7F4E77B5-7786-4118-B7D6-0D4B7BA24A29}" srcOrd="0" destOrd="0" presId="urn:microsoft.com/office/officeart/2005/8/layout/venn1"/>
    <dgm:cxn modelId="{089B6B67-C7A7-415A-9E28-0C4098595C59}" type="presOf" srcId="{9A322D1E-BF15-43C2-B9D4-2E40BE535569}" destId="{A7ADD6DF-9E47-4436-8F51-EE2A03365BEC}" srcOrd="0" destOrd="0" presId="urn:microsoft.com/office/officeart/2005/8/layout/venn1"/>
    <dgm:cxn modelId="{D3522079-AE79-4B4D-8895-B72FD6BFC3E6}" srcId="{99696BB9-944D-427D-909C-E38BC490423B}" destId="{8EC6657E-D160-4980-9965-738C67F9C6C3}" srcOrd="2" destOrd="0" parTransId="{F9D93992-F1F3-4477-B24D-DF16937EE80A}" sibTransId="{8FD5E626-F2B4-4A75-A34E-9048E2604DC7}"/>
    <dgm:cxn modelId="{A7CBAF82-E2E2-4294-BCFC-D087CB3036AC}" type="presOf" srcId="{8EC6657E-D160-4980-9965-738C67F9C6C3}" destId="{2504F536-64A6-44EF-BAC7-150B15DF6968}" srcOrd="0" destOrd="0" presId="urn:microsoft.com/office/officeart/2005/8/layout/venn1"/>
    <dgm:cxn modelId="{3D59E19C-4057-4F2F-94F0-A1F787FD635F}" type="presOf" srcId="{01C0E09E-C8B8-4B4A-95E0-B1600EB6BBAA}" destId="{16E71EFD-4F90-47BA-BDF0-C1936501F318}" srcOrd="0" destOrd="0" presId="urn:microsoft.com/office/officeart/2005/8/layout/venn1"/>
    <dgm:cxn modelId="{4E625FA5-F838-43B1-88A7-C4B009AFED94}" srcId="{99696BB9-944D-427D-909C-E38BC490423B}" destId="{01C0E09E-C8B8-4B4A-95E0-B1600EB6BBAA}" srcOrd="0" destOrd="0" parTransId="{BB9BCF43-5E73-4304-BAD6-C4FB5992CE0C}" sibTransId="{17DBAC75-2166-4D12-9AA6-5207E21B7A8F}"/>
    <dgm:cxn modelId="{D4AA5DB3-F488-41CA-94D5-5A0FE2A45F10}" type="presOf" srcId="{9A322D1E-BF15-43C2-B9D4-2E40BE535569}" destId="{D71E53B2-25C8-418C-8E9B-F711523D25D3}" srcOrd="1" destOrd="0" presId="urn:microsoft.com/office/officeart/2005/8/layout/venn1"/>
    <dgm:cxn modelId="{3D5F27CF-B1ED-4BD9-BAC1-6EAD0543D5EB}" srcId="{99696BB9-944D-427D-909C-E38BC490423B}" destId="{9A322D1E-BF15-43C2-B9D4-2E40BE535569}" srcOrd="1" destOrd="0" parTransId="{CDE87C17-8885-48B7-90B7-4238E9833E4E}" sibTransId="{1E430158-F732-43D4-B84D-B30CDD5C5F85}"/>
    <dgm:cxn modelId="{340699F9-3754-4CDE-8461-055B81301C9C}" type="presOf" srcId="{01C0E09E-C8B8-4B4A-95E0-B1600EB6BBAA}" destId="{3EB87F3C-F34A-4A53-B872-C8C11F79D597}" srcOrd="1" destOrd="0" presId="urn:microsoft.com/office/officeart/2005/8/layout/venn1"/>
    <dgm:cxn modelId="{27559E95-EC2E-4386-A055-615C7E22671B}" type="presParOf" srcId="{7F4E77B5-7786-4118-B7D6-0D4B7BA24A29}" destId="{16E71EFD-4F90-47BA-BDF0-C1936501F318}" srcOrd="0" destOrd="0" presId="urn:microsoft.com/office/officeart/2005/8/layout/venn1"/>
    <dgm:cxn modelId="{DAAF731C-5068-4578-A335-DFA4486CB389}" type="presParOf" srcId="{7F4E77B5-7786-4118-B7D6-0D4B7BA24A29}" destId="{3EB87F3C-F34A-4A53-B872-C8C11F79D597}" srcOrd="1" destOrd="0" presId="urn:microsoft.com/office/officeart/2005/8/layout/venn1"/>
    <dgm:cxn modelId="{ABEF3289-815D-4C5B-9357-B35EBB5C0C26}" type="presParOf" srcId="{7F4E77B5-7786-4118-B7D6-0D4B7BA24A29}" destId="{A7ADD6DF-9E47-4436-8F51-EE2A03365BEC}" srcOrd="2" destOrd="0" presId="urn:microsoft.com/office/officeart/2005/8/layout/venn1"/>
    <dgm:cxn modelId="{A4D9A37A-C8DF-4E08-A8F3-D0D755ED7967}" type="presParOf" srcId="{7F4E77B5-7786-4118-B7D6-0D4B7BA24A29}" destId="{D71E53B2-25C8-418C-8E9B-F711523D25D3}" srcOrd="3" destOrd="0" presId="urn:microsoft.com/office/officeart/2005/8/layout/venn1"/>
    <dgm:cxn modelId="{15FB6CAB-3499-4E36-86F6-95E2C84A9DBD}" type="presParOf" srcId="{7F4E77B5-7786-4118-B7D6-0D4B7BA24A29}" destId="{2504F536-64A6-44EF-BAC7-150B15DF6968}" srcOrd="4" destOrd="0" presId="urn:microsoft.com/office/officeart/2005/8/layout/venn1"/>
    <dgm:cxn modelId="{268F3792-A2BB-4D9B-AFC9-C2DA3B73E0D7}" type="presParOf" srcId="{7F4E77B5-7786-4118-B7D6-0D4B7BA24A29}" destId="{9FC71829-B84F-4AB0-947E-AD9EB2EAEBD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4EB86A-7F95-A548-AE3E-7C95882DCDA3}" type="doc">
      <dgm:prSet loTypeId="urn:microsoft.com/office/officeart/2005/8/layout/process2" loCatId="" qsTypeId="urn:microsoft.com/office/officeart/2005/8/quickstyle/simple1" qsCatId="simple" csTypeId="urn:microsoft.com/office/officeart/2005/8/colors/accent2_4" csCatId="accent2" phldr="1"/>
      <dgm:spPr/>
      <dgm:t>
        <a:bodyPr/>
        <a:lstStyle/>
        <a:p>
          <a:endParaRPr lang="en-US"/>
        </a:p>
      </dgm:t>
    </dgm:pt>
    <dgm:pt modelId="{82E49B3A-71FB-B44B-9782-E1490A7C14D4}">
      <dgm:prSet custT="1"/>
      <dgm:spPr/>
      <dgm:t>
        <a:bodyPr/>
        <a:lstStyle/>
        <a:p>
          <a:r>
            <a:rPr lang="en-US" sz="2000">
              <a:latin typeface="Hind Vadodara" panose="020B0604020202020204" charset="0"/>
              <a:cs typeface="Hind Vadodara" panose="020B0604020202020204" charset="0"/>
            </a:rPr>
            <a:t>1. Define the </a:t>
          </a:r>
          <a:r>
            <a:rPr lang="en-US" sz="2000" b="1">
              <a:latin typeface="Hind Vadodara" panose="020B0604020202020204" charset="0"/>
              <a:cs typeface="Hind Vadodara" panose="020B0604020202020204" charset="0"/>
            </a:rPr>
            <a:t>valued outcome(s)</a:t>
          </a:r>
          <a:r>
            <a:rPr lang="en-US" sz="2000">
              <a:latin typeface="Hind Vadodara" panose="020B0604020202020204" charset="0"/>
              <a:cs typeface="Hind Vadodara" panose="020B0604020202020204" charset="0"/>
            </a:rPr>
            <a:t>.</a:t>
          </a:r>
        </a:p>
      </dgm:t>
    </dgm:pt>
    <dgm:pt modelId="{2A397930-D4E7-EE49-BF79-EA7F8267FF60}" type="parTrans" cxnId="{3C85AE40-6966-1048-8CB6-432438F37FA0}">
      <dgm:prSet/>
      <dgm:spPr/>
      <dgm:t>
        <a:bodyPr/>
        <a:lstStyle/>
        <a:p>
          <a:endParaRPr lang="en-US" sz="3600">
            <a:latin typeface="Hind Vadodara" panose="020B0604020202020204" charset="0"/>
            <a:cs typeface="Hind Vadodara" panose="020B0604020202020204" charset="0"/>
          </a:endParaRPr>
        </a:p>
      </dgm:t>
    </dgm:pt>
    <dgm:pt modelId="{B33B3F44-8AF6-2A44-9E6E-008FA94F14C0}" type="sibTrans" cxnId="{3C85AE40-6966-1048-8CB6-432438F37FA0}">
      <dgm:prSet custT="1"/>
      <dgm:spPr/>
      <dgm:t>
        <a:bodyPr/>
        <a:lstStyle/>
        <a:p>
          <a:endParaRPr lang="en-US" sz="1200">
            <a:latin typeface="Hind Vadodara" panose="020B0604020202020204" charset="0"/>
            <a:cs typeface="Hind Vadodara" panose="020B0604020202020204" charset="0"/>
          </a:endParaRPr>
        </a:p>
      </dgm:t>
    </dgm:pt>
    <dgm:pt modelId="{AE39E101-670E-3941-9E0C-5B9E58959536}">
      <dgm:prSet custT="1"/>
      <dgm:spPr/>
      <dgm:t>
        <a:bodyPr/>
        <a:lstStyle/>
        <a:p>
          <a:r>
            <a:rPr lang="en-US" sz="2000">
              <a:latin typeface="Hind Vadodara" panose="020B0604020202020204" charset="0"/>
              <a:cs typeface="Hind Vadodara" panose="020B0604020202020204" charset="0"/>
            </a:rPr>
            <a:t>2. List </a:t>
          </a:r>
          <a:r>
            <a:rPr lang="en-US" sz="2000" b="1">
              <a:latin typeface="Hind Vadodara" panose="020B0604020202020204" charset="0"/>
              <a:cs typeface="Hind Vadodara" panose="020B0604020202020204" charset="0"/>
            </a:rPr>
            <a:t>related initiatives</a:t>
          </a:r>
          <a:r>
            <a:rPr lang="en-US" sz="2000">
              <a:latin typeface="Hind Vadodara" panose="020B0604020202020204" charset="0"/>
              <a:cs typeface="Hind Vadodara" panose="020B0604020202020204" charset="0"/>
            </a:rPr>
            <a:t>.</a:t>
          </a:r>
        </a:p>
      </dgm:t>
    </dgm:pt>
    <dgm:pt modelId="{4D0C2E3B-CC23-9248-B177-4468E5C9B1E5}" type="parTrans" cxnId="{BC582CA0-A846-0347-B9A0-A5F815B19FA6}">
      <dgm:prSet/>
      <dgm:spPr/>
      <dgm:t>
        <a:bodyPr/>
        <a:lstStyle/>
        <a:p>
          <a:endParaRPr lang="en-US" sz="3600">
            <a:latin typeface="Hind Vadodara" panose="020B0604020202020204" charset="0"/>
            <a:cs typeface="Hind Vadodara" panose="020B0604020202020204" charset="0"/>
          </a:endParaRPr>
        </a:p>
      </dgm:t>
    </dgm:pt>
    <dgm:pt modelId="{5321E671-A364-A44B-8E1A-D62A61AEBA31}" type="sibTrans" cxnId="{BC582CA0-A846-0347-B9A0-A5F815B19FA6}">
      <dgm:prSet custT="1"/>
      <dgm:spPr/>
      <dgm:t>
        <a:bodyPr/>
        <a:lstStyle/>
        <a:p>
          <a:endParaRPr lang="en-US" sz="1200">
            <a:latin typeface="Hind Vadodara" panose="020B0604020202020204" charset="0"/>
            <a:cs typeface="Hind Vadodara" panose="020B0604020202020204" charset="0"/>
          </a:endParaRPr>
        </a:p>
      </dgm:t>
    </dgm:pt>
    <dgm:pt modelId="{667CD73A-F423-8A45-801D-FBA84B632127}">
      <dgm:prSet custT="1"/>
      <dgm:spPr/>
      <dgm:t>
        <a:bodyPr/>
        <a:lstStyle/>
        <a:p>
          <a:r>
            <a:rPr lang="en-US" sz="2000">
              <a:solidFill>
                <a:schemeClr val="accent3"/>
              </a:solidFill>
              <a:latin typeface="Hind Vadodara" panose="020B0604020202020204" charset="0"/>
              <a:cs typeface="Hind Vadodara" panose="020B0604020202020204" charset="0"/>
            </a:rPr>
            <a:t>3. Identify </a:t>
          </a:r>
          <a:r>
            <a:rPr lang="en-US" sz="2000" b="1">
              <a:solidFill>
                <a:schemeClr val="accent3"/>
              </a:solidFill>
              <a:latin typeface="Hind Vadodara" panose="020B0604020202020204" charset="0"/>
              <a:cs typeface="Hind Vadodara" panose="020B0604020202020204" charset="0"/>
            </a:rPr>
            <a:t>core system features.</a:t>
          </a:r>
          <a:endParaRPr lang="en-US" sz="2000">
            <a:solidFill>
              <a:schemeClr val="accent3"/>
            </a:solidFill>
            <a:latin typeface="Hind Vadodara" panose="020B0604020202020204" charset="0"/>
            <a:cs typeface="Hind Vadodara" panose="020B0604020202020204" charset="0"/>
          </a:endParaRPr>
        </a:p>
      </dgm:t>
    </dgm:pt>
    <dgm:pt modelId="{531AA5FD-4902-EF43-8505-7ED8232F2166}" type="parTrans" cxnId="{44A9A155-7882-974C-B11D-559371255655}">
      <dgm:prSet/>
      <dgm:spPr/>
      <dgm:t>
        <a:bodyPr/>
        <a:lstStyle/>
        <a:p>
          <a:endParaRPr lang="en-US" sz="3600">
            <a:latin typeface="Hind Vadodara" panose="020B0604020202020204" charset="0"/>
            <a:cs typeface="Hind Vadodara" panose="020B0604020202020204" charset="0"/>
          </a:endParaRPr>
        </a:p>
      </dgm:t>
    </dgm:pt>
    <dgm:pt modelId="{95642011-BA37-CC45-8E86-7F3E172C6056}" type="sibTrans" cxnId="{44A9A155-7882-974C-B11D-559371255655}">
      <dgm:prSet custT="1"/>
      <dgm:spPr/>
      <dgm:t>
        <a:bodyPr/>
        <a:lstStyle/>
        <a:p>
          <a:endParaRPr lang="en-US" sz="1200">
            <a:latin typeface="Hind Vadodara" panose="020B0604020202020204" charset="0"/>
            <a:cs typeface="Hind Vadodara" panose="020B0604020202020204" charset="0"/>
          </a:endParaRPr>
        </a:p>
      </dgm:t>
    </dgm:pt>
    <dgm:pt modelId="{0082D749-68EB-6B49-B901-BC4ADF27757E}">
      <dgm:prSet custT="1"/>
      <dgm:spPr/>
      <dgm:t>
        <a:bodyPr/>
        <a:lstStyle/>
        <a:p>
          <a:r>
            <a:rPr lang="en-US" sz="2000">
              <a:solidFill>
                <a:schemeClr val="accent3"/>
              </a:solidFill>
              <a:latin typeface="Hind Vadodara" panose="020B0604020202020204" charset="0"/>
              <a:cs typeface="Hind Vadodara" panose="020B0604020202020204" charset="0"/>
            </a:rPr>
            <a:t>4. Analyze and </a:t>
          </a:r>
          <a:r>
            <a:rPr lang="en-US" sz="2000" b="1">
              <a:solidFill>
                <a:schemeClr val="accent3"/>
              </a:solidFill>
              <a:latin typeface="Hind Vadodara" panose="020B0604020202020204" charset="0"/>
              <a:cs typeface="Hind Vadodara" panose="020B0604020202020204" charset="0"/>
            </a:rPr>
            <a:t>make decisions </a:t>
          </a:r>
          <a:r>
            <a:rPr lang="en-US" sz="2000">
              <a:solidFill>
                <a:schemeClr val="accent3"/>
              </a:solidFill>
              <a:latin typeface="Hind Vadodara" panose="020B0604020202020204" charset="0"/>
              <a:cs typeface="Hind Vadodara" panose="020B0604020202020204" charset="0"/>
            </a:rPr>
            <a:t>for alignment.</a:t>
          </a:r>
        </a:p>
      </dgm:t>
    </dgm:pt>
    <dgm:pt modelId="{25B79068-66D0-364B-A5B4-FBE0D4923217}" type="sibTrans" cxnId="{7A700281-337B-E04D-9291-1AA08383A253}">
      <dgm:prSet custT="1"/>
      <dgm:spPr/>
      <dgm:t>
        <a:bodyPr/>
        <a:lstStyle/>
        <a:p>
          <a:endParaRPr lang="en-US" sz="1200">
            <a:latin typeface="Hind Vadodara" panose="020B0604020202020204" charset="0"/>
            <a:cs typeface="Hind Vadodara" panose="020B0604020202020204" charset="0"/>
          </a:endParaRPr>
        </a:p>
      </dgm:t>
    </dgm:pt>
    <dgm:pt modelId="{4E1029BA-27B3-F24A-A44D-4DC7E9FB27BF}" type="parTrans" cxnId="{7A700281-337B-E04D-9291-1AA08383A253}">
      <dgm:prSet/>
      <dgm:spPr/>
      <dgm:t>
        <a:bodyPr/>
        <a:lstStyle/>
        <a:p>
          <a:endParaRPr lang="en-US" sz="3600">
            <a:latin typeface="Hind Vadodara" panose="020B0604020202020204" charset="0"/>
            <a:cs typeface="Hind Vadodara" panose="020B0604020202020204" charset="0"/>
          </a:endParaRPr>
        </a:p>
      </dgm:t>
    </dgm:pt>
    <dgm:pt modelId="{C78C748B-3D67-2240-814B-68BF83D3D2D6}">
      <dgm:prSet custT="1"/>
      <dgm:spPr/>
      <dgm:t>
        <a:bodyPr/>
        <a:lstStyle/>
        <a:p>
          <a:r>
            <a:rPr lang="en-US" sz="2000">
              <a:latin typeface="Hind Vadodara" panose="020B0604020202020204" charset="0"/>
              <a:cs typeface="Hind Vadodara" panose="020B0604020202020204" charset="0"/>
            </a:rPr>
            <a:t>5. Design the </a:t>
          </a:r>
          <a:r>
            <a:rPr lang="en-US" sz="2000" b="1">
              <a:latin typeface="Hind Vadodara" panose="020B0604020202020204" charset="0"/>
              <a:cs typeface="Hind Vadodara" panose="020B0604020202020204" charset="0"/>
            </a:rPr>
            <a:t>plan for effective alignment</a:t>
          </a:r>
          <a:r>
            <a:rPr lang="en-US" sz="2000">
              <a:latin typeface="Hind Vadodara" panose="020B0604020202020204" charset="0"/>
              <a:cs typeface="Hind Vadodara" panose="020B0604020202020204" charset="0"/>
            </a:rPr>
            <a:t>.</a:t>
          </a:r>
          <a:endParaRPr lang="en-US" sz="2000">
            <a:effectLst/>
            <a:latin typeface="Hind Vadodara" panose="020B0604020202020204" charset="0"/>
            <a:cs typeface="Hind Vadodara" panose="020B0604020202020204" charset="0"/>
          </a:endParaRPr>
        </a:p>
      </dgm:t>
    </dgm:pt>
    <dgm:pt modelId="{EF0F8ABE-225A-B94C-89E9-F0E01345B848}" type="sibTrans" cxnId="{84A4A581-08BB-6B49-B797-C1C10A1699C0}">
      <dgm:prSet/>
      <dgm:spPr/>
      <dgm:t>
        <a:bodyPr/>
        <a:lstStyle/>
        <a:p>
          <a:endParaRPr lang="en-US" sz="3600">
            <a:latin typeface="Hind Vadodara" panose="020B0604020202020204" charset="0"/>
            <a:cs typeface="Hind Vadodara" panose="020B0604020202020204" charset="0"/>
          </a:endParaRPr>
        </a:p>
      </dgm:t>
    </dgm:pt>
    <dgm:pt modelId="{63467D6D-8383-C748-853F-21826367350C}" type="parTrans" cxnId="{84A4A581-08BB-6B49-B797-C1C10A1699C0}">
      <dgm:prSet/>
      <dgm:spPr/>
      <dgm:t>
        <a:bodyPr/>
        <a:lstStyle/>
        <a:p>
          <a:endParaRPr lang="en-US" sz="3600">
            <a:latin typeface="Hind Vadodara" panose="020B0604020202020204" charset="0"/>
            <a:cs typeface="Hind Vadodara" panose="020B0604020202020204" charset="0"/>
          </a:endParaRPr>
        </a:p>
      </dgm:t>
    </dgm:pt>
    <dgm:pt modelId="{DA450BDB-03D9-9045-99DE-FC9AAF910ED2}" type="pres">
      <dgm:prSet presAssocID="{884EB86A-7F95-A548-AE3E-7C95882DCDA3}" presName="linearFlow" presStyleCnt="0">
        <dgm:presLayoutVars>
          <dgm:resizeHandles val="exact"/>
        </dgm:presLayoutVars>
      </dgm:prSet>
      <dgm:spPr/>
    </dgm:pt>
    <dgm:pt modelId="{17BD6C7C-690E-8A42-8F1A-4FD0D07F6037}" type="pres">
      <dgm:prSet presAssocID="{82E49B3A-71FB-B44B-9782-E1490A7C14D4}" presName="node" presStyleLbl="node1" presStyleIdx="0" presStyleCnt="5" custScaleX="130818">
        <dgm:presLayoutVars>
          <dgm:bulletEnabled val="1"/>
        </dgm:presLayoutVars>
      </dgm:prSet>
      <dgm:spPr/>
    </dgm:pt>
    <dgm:pt modelId="{AB1215F8-2153-3E44-A7D1-A416563A7EE5}" type="pres">
      <dgm:prSet presAssocID="{B33B3F44-8AF6-2A44-9E6E-008FA94F14C0}" presName="sibTrans" presStyleLbl="sibTrans2D1" presStyleIdx="0" presStyleCnt="4"/>
      <dgm:spPr/>
    </dgm:pt>
    <dgm:pt modelId="{F989F5D0-2880-DF4A-8B44-6B5AA03C2450}" type="pres">
      <dgm:prSet presAssocID="{B33B3F44-8AF6-2A44-9E6E-008FA94F14C0}" presName="connectorText" presStyleLbl="sibTrans2D1" presStyleIdx="0" presStyleCnt="4"/>
      <dgm:spPr/>
    </dgm:pt>
    <dgm:pt modelId="{081EED3E-7607-8E4F-BD7B-A3E5A66EDCEA}" type="pres">
      <dgm:prSet presAssocID="{AE39E101-670E-3941-9E0C-5B9E58959536}" presName="node" presStyleLbl="node1" presStyleIdx="1" presStyleCnt="5" custScaleX="130818">
        <dgm:presLayoutVars>
          <dgm:bulletEnabled val="1"/>
        </dgm:presLayoutVars>
      </dgm:prSet>
      <dgm:spPr/>
    </dgm:pt>
    <dgm:pt modelId="{EFF85925-A1FD-F441-BBBF-29D201A24891}" type="pres">
      <dgm:prSet presAssocID="{5321E671-A364-A44B-8E1A-D62A61AEBA31}" presName="sibTrans" presStyleLbl="sibTrans2D1" presStyleIdx="1" presStyleCnt="4"/>
      <dgm:spPr/>
    </dgm:pt>
    <dgm:pt modelId="{BEFEC713-22BA-7245-8FA8-4C8BA08ECA50}" type="pres">
      <dgm:prSet presAssocID="{5321E671-A364-A44B-8E1A-D62A61AEBA31}" presName="connectorText" presStyleLbl="sibTrans2D1" presStyleIdx="1" presStyleCnt="4"/>
      <dgm:spPr/>
    </dgm:pt>
    <dgm:pt modelId="{23F45AFC-16CC-6145-9CD4-55ED141B46D3}" type="pres">
      <dgm:prSet presAssocID="{667CD73A-F423-8A45-801D-FBA84B632127}" presName="node" presStyleLbl="node1" presStyleIdx="2" presStyleCnt="5" custScaleX="130818">
        <dgm:presLayoutVars>
          <dgm:bulletEnabled val="1"/>
        </dgm:presLayoutVars>
      </dgm:prSet>
      <dgm:spPr/>
    </dgm:pt>
    <dgm:pt modelId="{DCDED1C1-3FD1-E84A-AD0E-A45C21B7AB4B}" type="pres">
      <dgm:prSet presAssocID="{95642011-BA37-CC45-8E86-7F3E172C6056}" presName="sibTrans" presStyleLbl="sibTrans2D1" presStyleIdx="2" presStyleCnt="4"/>
      <dgm:spPr/>
    </dgm:pt>
    <dgm:pt modelId="{F106F792-1F4C-1448-B3D2-FA6C5EF05337}" type="pres">
      <dgm:prSet presAssocID="{95642011-BA37-CC45-8E86-7F3E172C6056}" presName="connectorText" presStyleLbl="sibTrans2D1" presStyleIdx="2" presStyleCnt="4"/>
      <dgm:spPr/>
    </dgm:pt>
    <dgm:pt modelId="{ABF7BC66-7FEB-9046-9F3C-45CF947B4AEF}" type="pres">
      <dgm:prSet presAssocID="{0082D749-68EB-6B49-B901-BC4ADF27757E}" presName="node" presStyleLbl="node1" presStyleIdx="3" presStyleCnt="5" custScaleX="130818">
        <dgm:presLayoutVars>
          <dgm:bulletEnabled val="1"/>
        </dgm:presLayoutVars>
      </dgm:prSet>
      <dgm:spPr/>
    </dgm:pt>
    <dgm:pt modelId="{203AF172-3161-1E4F-876E-A381D66D20E5}" type="pres">
      <dgm:prSet presAssocID="{25B79068-66D0-364B-A5B4-FBE0D4923217}" presName="sibTrans" presStyleLbl="sibTrans2D1" presStyleIdx="3" presStyleCnt="4"/>
      <dgm:spPr/>
    </dgm:pt>
    <dgm:pt modelId="{99E4E8E4-53C3-1E4C-B725-12496C4D4FCE}" type="pres">
      <dgm:prSet presAssocID="{25B79068-66D0-364B-A5B4-FBE0D4923217}" presName="connectorText" presStyleLbl="sibTrans2D1" presStyleIdx="3" presStyleCnt="4"/>
      <dgm:spPr/>
    </dgm:pt>
    <dgm:pt modelId="{73D40FD2-AC48-7D4D-8C33-13A566EE2A52}" type="pres">
      <dgm:prSet presAssocID="{C78C748B-3D67-2240-814B-68BF83D3D2D6}" presName="node" presStyleLbl="node1" presStyleIdx="4" presStyleCnt="5" custScaleX="130818">
        <dgm:presLayoutVars>
          <dgm:bulletEnabled val="1"/>
        </dgm:presLayoutVars>
      </dgm:prSet>
      <dgm:spPr/>
    </dgm:pt>
  </dgm:ptLst>
  <dgm:cxnLst>
    <dgm:cxn modelId="{C11F1300-6E08-6049-850B-B2CC056EF20F}" type="presOf" srcId="{95642011-BA37-CC45-8E86-7F3E172C6056}" destId="{DCDED1C1-3FD1-E84A-AD0E-A45C21B7AB4B}" srcOrd="0" destOrd="0" presId="urn:microsoft.com/office/officeart/2005/8/layout/process2"/>
    <dgm:cxn modelId="{DD72B504-1F40-364A-AE7D-6E17144DE52F}" type="presOf" srcId="{667CD73A-F423-8A45-801D-FBA84B632127}" destId="{23F45AFC-16CC-6145-9CD4-55ED141B46D3}" srcOrd="0" destOrd="0" presId="urn:microsoft.com/office/officeart/2005/8/layout/process2"/>
    <dgm:cxn modelId="{3C85AE40-6966-1048-8CB6-432438F37FA0}" srcId="{884EB86A-7F95-A548-AE3E-7C95882DCDA3}" destId="{82E49B3A-71FB-B44B-9782-E1490A7C14D4}" srcOrd="0" destOrd="0" parTransId="{2A397930-D4E7-EE49-BF79-EA7F8267FF60}" sibTransId="{B33B3F44-8AF6-2A44-9E6E-008FA94F14C0}"/>
    <dgm:cxn modelId="{E1B70261-E667-0E47-A1FB-49892EDC095B}" type="presOf" srcId="{82E49B3A-71FB-B44B-9782-E1490A7C14D4}" destId="{17BD6C7C-690E-8A42-8F1A-4FD0D07F6037}" srcOrd="0" destOrd="0" presId="urn:microsoft.com/office/officeart/2005/8/layout/process2"/>
    <dgm:cxn modelId="{D954B348-8B0C-8A48-84D2-126BA154BBAB}" type="presOf" srcId="{5321E671-A364-A44B-8E1A-D62A61AEBA31}" destId="{BEFEC713-22BA-7245-8FA8-4C8BA08ECA50}" srcOrd="1" destOrd="0" presId="urn:microsoft.com/office/officeart/2005/8/layout/process2"/>
    <dgm:cxn modelId="{EAD8C671-9924-EF4E-9A7A-DCF7DE7CA113}" type="presOf" srcId="{25B79068-66D0-364B-A5B4-FBE0D4923217}" destId="{99E4E8E4-53C3-1E4C-B725-12496C4D4FCE}" srcOrd="1" destOrd="0" presId="urn:microsoft.com/office/officeart/2005/8/layout/process2"/>
    <dgm:cxn modelId="{44A9A155-7882-974C-B11D-559371255655}" srcId="{884EB86A-7F95-A548-AE3E-7C95882DCDA3}" destId="{667CD73A-F423-8A45-801D-FBA84B632127}" srcOrd="2" destOrd="0" parTransId="{531AA5FD-4902-EF43-8505-7ED8232F2166}" sibTransId="{95642011-BA37-CC45-8E86-7F3E172C6056}"/>
    <dgm:cxn modelId="{7A700281-337B-E04D-9291-1AA08383A253}" srcId="{884EB86A-7F95-A548-AE3E-7C95882DCDA3}" destId="{0082D749-68EB-6B49-B901-BC4ADF27757E}" srcOrd="3" destOrd="0" parTransId="{4E1029BA-27B3-F24A-A44D-4DC7E9FB27BF}" sibTransId="{25B79068-66D0-364B-A5B4-FBE0D4923217}"/>
    <dgm:cxn modelId="{84A4A581-08BB-6B49-B797-C1C10A1699C0}" srcId="{884EB86A-7F95-A548-AE3E-7C95882DCDA3}" destId="{C78C748B-3D67-2240-814B-68BF83D3D2D6}" srcOrd="4" destOrd="0" parTransId="{63467D6D-8383-C748-853F-21826367350C}" sibTransId="{EF0F8ABE-225A-B94C-89E9-F0E01345B848}"/>
    <dgm:cxn modelId="{0F957A84-7773-1043-9431-AD062E5B0159}" type="presOf" srcId="{AE39E101-670E-3941-9E0C-5B9E58959536}" destId="{081EED3E-7607-8E4F-BD7B-A3E5A66EDCEA}" srcOrd="0" destOrd="0" presId="urn:microsoft.com/office/officeart/2005/8/layout/process2"/>
    <dgm:cxn modelId="{BE2AF187-D1ED-F041-AE57-402EEB0F35DD}" type="presOf" srcId="{25B79068-66D0-364B-A5B4-FBE0D4923217}" destId="{203AF172-3161-1E4F-876E-A381D66D20E5}" srcOrd="0" destOrd="0" presId="urn:microsoft.com/office/officeart/2005/8/layout/process2"/>
    <dgm:cxn modelId="{AA08EF93-27D9-0147-BEF0-E19E4D8D35B2}" type="presOf" srcId="{B33B3F44-8AF6-2A44-9E6E-008FA94F14C0}" destId="{AB1215F8-2153-3E44-A7D1-A416563A7EE5}" srcOrd="0" destOrd="0" presId="urn:microsoft.com/office/officeart/2005/8/layout/process2"/>
    <dgm:cxn modelId="{BC582CA0-A846-0347-B9A0-A5F815B19FA6}" srcId="{884EB86A-7F95-A548-AE3E-7C95882DCDA3}" destId="{AE39E101-670E-3941-9E0C-5B9E58959536}" srcOrd="1" destOrd="0" parTransId="{4D0C2E3B-CC23-9248-B177-4468E5C9B1E5}" sibTransId="{5321E671-A364-A44B-8E1A-D62A61AEBA31}"/>
    <dgm:cxn modelId="{F4A5FCA5-5419-3D49-91BB-C13BBE846FFB}" type="presOf" srcId="{0082D749-68EB-6B49-B901-BC4ADF27757E}" destId="{ABF7BC66-7FEB-9046-9F3C-45CF947B4AEF}" srcOrd="0" destOrd="0" presId="urn:microsoft.com/office/officeart/2005/8/layout/process2"/>
    <dgm:cxn modelId="{1F9421B1-1F47-F841-87F7-F153905E9403}" type="presOf" srcId="{B33B3F44-8AF6-2A44-9E6E-008FA94F14C0}" destId="{F989F5D0-2880-DF4A-8B44-6B5AA03C2450}" srcOrd="1" destOrd="0" presId="urn:microsoft.com/office/officeart/2005/8/layout/process2"/>
    <dgm:cxn modelId="{B5D153B8-6C37-D147-B7E8-C778229D6067}" type="presOf" srcId="{95642011-BA37-CC45-8E86-7F3E172C6056}" destId="{F106F792-1F4C-1448-B3D2-FA6C5EF05337}" srcOrd="1" destOrd="0" presId="urn:microsoft.com/office/officeart/2005/8/layout/process2"/>
    <dgm:cxn modelId="{4EE84DDD-0B8D-A445-8C5E-A3A02BFE5FB6}" type="presOf" srcId="{C78C748B-3D67-2240-814B-68BF83D3D2D6}" destId="{73D40FD2-AC48-7D4D-8C33-13A566EE2A52}" srcOrd="0" destOrd="0" presId="urn:microsoft.com/office/officeart/2005/8/layout/process2"/>
    <dgm:cxn modelId="{71F30DF1-7D19-C747-98A6-C38B64BB250B}" type="presOf" srcId="{884EB86A-7F95-A548-AE3E-7C95882DCDA3}" destId="{DA450BDB-03D9-9045-99DE-FC9AAF910ED2}" srcOrd="0" destOrd="0" presId="urn:microsoft.com/office/officeart/2005/8/layout/process2"/>
    <dgm:cxn modelId="{67AB67F1-8B21-734A-ACFF-DAD7C9F52ADC}" type="presOf" srcId="{5321E671-A364-A44B-8E1A-D62A61AEBA31}" destId="{EFF85925-A1FD-F441-BBBF-29D201A24891}" srcOrd="0" destOrd="0" presId="urn:microsoft.com/office/officeart/2005/8/layout/process2"/>
    <dgm:cxn modelId="{E6EAB59F-1863-2342-B881-9846D54AFE27}" type="presParOf" srcId="{DA450BDB-03D9-9045-99DE-FC9AAF910ED2}" destId="{17BD6C7C-690E-8A42-8F1A-4FD0D07F6037}" srcOrd="0" destOrd="0" presId="urn:microsoft.com/office/officeart/2005/8/layout/process2"/>
    <dgm:cxn modelId="{3CE386E9-8ED1-984E-B9F4-83B24840C639}" type="presParOf" srcId="{DA450BDB-03D9-9045-99DE-FC9AAF910ED2}" destId="{AB1215F8-2153-3E44-A7D1-A416563A7EE5}" srcOrd="1" destOrd="0" presId="urn:microsoft.com/office/officeart/2005/8/layout/process2"/>
    <dgm:cxn modelId="{42204B2D-8BE6-394B-B1BA-48BA3CE57C37}" type="presParOf" srcId="{AB1215F8-2153-3E44-A7D1-A416563A7EE5}" destId="{F989F5D0-2880-DF4A-8B44-6B5AA03C2450}" srcOrd="0" destOrd="0" presId="urn:microsoft.com/office/officeart/2005/8/layout/process2"/>
    <dgm:cxn modelId="{446F8EC9-8218-4146-9711-240763B104D1}" type="presParOf" srcId="{DA450BDB-03D9-9045-99DE-FC9AAF910ED2}" destId="{081EED3E-7607-8E4F-BD7B-A3E5A66EDCEA}" srcOrd="2" destOrd="0" presId="urn:microsoft.com/office/officeart/2005/8/layout/process2"/>
    <dgm:cxn modelId="{949D9ED5-5D0D-0648-8C69-09C9EC7D8004}" type="presParOf" srcId="{DA450BDB-03D9-9045-99DE-FC9AAF910ED2}" destId="{EFF85925-A1FD-F441-BBBF-29D201A24891}" srcOrd="3" destOrd="0" presId="urn:microsoft.com/office/officeart/2005/8/layout/process2"/>
    <dgm:cxn modelId="{F3B4B94F-C587-0742-8500-EE993F3C1639}" type="presParOf" srcId="{EFF85925-A1FD-F441-BBBF-29D201A24891}" destId="{BEFEC713-22BA-7245-8FA8-4C8BA08ECA50}" srcOrd="0" destOrd="0" presId="urn:microsoft.com/office/officeart/2005/8/layout/process2"/>
    <dgm:cxn modelId="{511EDF21-9798-7346-AFC8-02D209BBFE8F}" type="presParOf" srcId="{DA450BDB-03D9-9045-99DE-FC9AAF910ED2}" destId="{23F45AFC-16CC-6145-9CD4-55ED141B46D3}" srcOrd="4" destOrd="0" presId="urn:microsoft.com/office/officeart/2005/8/layout/process2"/>
    <dgm:cxn modelId="{3CFCEDA1-54B3-164F-9890-405266B55168}" type="presParOf" srcId="{DA450BDB-03D9-9045-99DE-FC9AAF910ED2}" destId="{DCDED1C1-3FD1-E84A-AD0E-A45C21B7AB4B}" srcOrd="5" destOrd="0" presId="urn:microsoft.com/office/officeart/2005/8/layout/process2"/>
    <dgm:cxn modelId="{47C4829E-F1DA-AE49-AC8F-1C957193A7AB}" type="presParOf" srcId="{DCDED1C1-3FD1-E84A-AD0E-A45C21B7AB4B}" destId="{F106F792-1F4C-1448-B3D2-FA6C5EF05337}" srcOrd="0" destOrd="0" presId="urn:microsoft.com/office/officeart/2005/8/layout/process2"/>
    <dgm:cxn modelId="{99F176CF-F858-AD43-853F-4EE4DDD7A145}" type="presParOf" srcId="{DA450BDB-03D9-9045-99DE-FC9AAF910ED2}" destId="{ABF7BC66-7FEB-9046-9F3C-45CF947B4AEF}" srcOrd="6" destOrd="0" presId="urn:microsoft.com/office/officeart/2005/8/layout/process2"/>
    <dgm:cxn modelId="{5080DCC0-78CB-A746-BB4E-4F311CCB62D7}" type="presParOf" srcId="{DA450BDB-03D9-9045-99DE-FC9AAF910ED2}" destId="{203AF172-3161-1E4F-876E-A381D66D20E5}" srcOrd="7" destOrd="0" presId="urn:microsoft.com/office/officeart/2005/8/layout/process2"/>
    <dgm:cxn modelId="{644F20E6-5155-9F48-87FB-578CB4A50FC9}" type="presParOf" srcId="{203AF172-3161-1E4F-876E-A381D66D20E5}" destId="{99E4E8E4-53C3-1E4C-B725-12496C4D4FCE}" srcOrd="0" destOrd="0" presId="urn:microsoft.com/office/officeart/2005/8/layout/process2"/>
    <dgm:cxn modelId="{AB61A1BC-43E8-D443-B2AB-11B772CA83D2}" type="presParOf" srcId="{DA450BDB-03D9-9045-99DE-FC9AAF910ED2}" destId="{73D40FD2-AC48-7D4D-8C33-13A566EE2A52}"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76937503-7550-41B3-8D88-C860E600B4A5}">
      <dgm:prSet phldr="0"/>
      <dgm:spPr/>
      <dgm:t>
        <a:bodyPr/>
        <a:lstStyle/>
        <a:p>
          <a:r>
            <a:rPr lang="en-US" b="0" i="0"/>
            <a:t>Presentation Content:</a:t>
          </a:r>
          <a:endParaRPr lang="en-US" b="0" i="0" u="none" strike="noStrike" cap="none" baseline="0" noProof="0"/>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7BCDCF3C-0BCA-49EF-8AA5-7704F64BECE2}">
      <dgm:prSet phldr="0"/>
      <dgm:spPr/>
      <dgm:t>
        <a:bodyPr/>
        <a:lstStyle/>
        <a:p>
          <a:pPr marR="0" algn="l" eaLnBrk="1" fontAlgn="auto" latinLnBrk="0" hangingPunct="1">
            <a:buClrTx/>
            <a:buSzTx/>
            <a:buFont typeface="Arial" panose="020B0604020202020204" pitchFamily="34" charset="0"/>
            <a:buChar char="•"/>
            <a:tabLst/>
            <a:defRPr/>
          </a:pPr>
          <a:r>
            <a:rPr lang="en-US" b="0" i="0"/>
            <a:t> Glows &amp; Grows: Classroom Practices &amp; Assessment</a:t>
          </a: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2615A1E3-531F-483F-9856-83A632DA94C6}" type="parTrans" cxnId="{13D3822F-13B8-47EE-A4F7-6387B4DF273D}">
      <dgm:prSet/>
      <dgm:spPr/>
      <dgm:t>
        <a:bodyPr/>
        <a:lstStyle/>
        <a:p>
          <a:endParaRPr lang="en-US"/>
        </a:p>
      </dgm:t>
    </dgm:pt>
    <dgm:pt modelId="{B30977EB-134C-4F64-9270-71AB82857D18}" type="sibTrans" cxnId="{13D3822F-13B8-47EE-A4F7-6387B4DF273D}">
      <dgm:prSet/>
      <dgm:spPr/>
      <dgm:t>
        <a:bodyPr/>
        <a:lstStyle/>
        <a:p>
          <a:endParaRPr lang="en-US"/>
        </a:p>
      </dgm:t>
    </dgm:pt>
    <dgm:pt modelId="{4B7AFAC2-F0ED-4350-8BEB-2A574A424AD2}">
      <dgm:prSet phldr="0"/>
      <dgm:spPr/>
      <dgm:t>
        <a:bodyPr/>
        <a:lstStyle/>
        <a:p>
          <a:pPr marR="0" algn="l" eaLnBrk="1" fontAlgn="auto" latinLnBrk="0" hangingPunct="1">
            <a:buClrTx/>
            <a:buSzTx/>
            <a:buFont typeface="Arial" panose="020B0604020202020204" pitchFamily="34" charset="0"/>
            <a:buChar char="•"/>
            <a:tabLst/>
            <a:defRPr/>
          </a:pPr>
          <a:r>
            <a:rPr lang="en-US" b="0" i="0"/>
            <a:t> Integration &amp; Alignment</a:t>
          </a:r>
        </a:p>
      </dgm:t>
    </dgm:pt>
    <dgm:pt modelId="{DE2643BE-CB78-4540-8524-FC26D9B4DB81}" type="parTrans" cxnId="{37683196-7F3A-4120-B4AD-4E0968CBF464}">
      <dgm:prSet/>
      <dgm:spPr/>
      <dgm:t>
        <a:bodyPr/>
        <a:lstStyle/>
        <a:p>
          <a:endParaRPr lang="en-US"/>
        </a:p>
      </dgm:t>
    </dgm:pt>
    <dgm:pt modelId="{29E33AEC-61DE-4E11-92CF-652D1B28625C}" type="sibTrans" cxnId="{37683196-7F3A-4120-B4AD-4E0968CBF464}">
      <dgm:prSet/>
      <dgm:spPr/>
      <dgm:t>
        <a:bodyPr/>
        <a:lstStyle/>
        <a:p>
          <a:endParaRPr lang="en-US"/>
        </a:p>
      </dgm:t>
    </dgm:pt>
    <dgm:pt modelId="{448EA618-C3D8-4BBC-AFA8-28CD95FA9C8D}">
      <dgm:prSet phldr="0"/>
      <dgm:spPr/>
      <dgm:t>
        <a:bodyPr/>
        <a:lstStyle/>
        <a:p>
          <a:pPr marR="0" algn="l" eaLnBrk="1" fontAlgn="auto" latinLnBrk="0" hangingPunct="1">
            <a:buClrTx/>
            <a:buSzTx/>
            <a:buFont typeface="Arial" panose="020B0604020202020204" pitchFamily="34" charset="0"/>
            <a:buChar char="•"/>
            <a:tabLst/>
            <a:defRPr/>
          </a:pPr>
          <a:r>
            <a:rPr lang="en-US" b="0" i="0"/>
            <a:t> Fidelity Assessment: Walkthrough Planning</a:t>
          </a:r>
        </a:p>
      </dgm:t>
    </dgm:pt>
    <dgm:pt modelId="{1B0B2D53-4820-4534-8D59-25AFA11EEC64}" type="parTrans" cxnId="{59333164-681E-4DF7-BE73-61C085C8D9A9}">
      <dgm:prSet/>
      <dgm:spPr/>
      <dgm:t>
        <a:bodyPr/>
        <a:lstStyle/>
        <a:p>
          <a:endParaRPr lang="en-US"/>
        </a:p>
      </dgm:t>
    </dgm:pt>
    <dgm:pt modelId="{45323BBD-4D34-45B7-8430-2E6EECBDC624}" type="sibTrans" cxnId="{59333164-681E-4DF7-BE73-61C085C8D9A9}">
      <dgm:prSet/>
      <dgm:spPr/>
      <dgm:t>
        <a:bodyPr/>
        <a:lstStyle/>
        <a:p>
          <a:endParaRPr lang="en-US"/>
        </a:p>
      </dgm:t>
    </dgm:pt>
    <dgm:pt modelId="{3BA4D20B-7C19-4CFC-80AE-23FF9659615D}">
      <dgm:prSet/>
      <dgm:spPr/>
      <dgm:t>
        <a:bodyPr/>
        <a:lstStyle/>
        <a:p>
          <a:r>
            <a:rPr lang="en-US" b="0" i="0"/>
            <a:t>Coaches’</a:t>
          </a:r>
          <a:r>
            <a:rPr lang="en-US"/>
            <a:t> T</a:t>
          </a:r>
          <a:r>
            <a:rPr lang="en-US" b="0" i="0"/>
            <a:t>asks:</a:t>
          </a:r>
          <a:endParaRPr lang="en-US"/>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007614E0-F208-4046-82C4-F34B3A3FABBE}" type="parTrans" cxnId="{AC8C8EB1-545B-4DEB-A70F-171F236B0700}">
      <dgm:prSet/>
      <dgm:spPr/>
      <dgm:t>
        <a:bodyPr/>
        <a:lstStyle/>
        <a:p>
          <a:endParaRPr lang="en-US"/>
        </a:p>
      </dgm:t>
    </dgm:pt>
    <dgm:pt modelId="{94970F32-1069-4C67-BD84-BEF9BAD38DA4}" type="sibTrans" cxnId="{AC8C8EB1-545B-4DEB-A70F-171F236B0700}">
      <dgm:prSet/>
      <dgm:spPr/>
      <dgm:t>
        <a:bodyPr/>
        <a:lstStyle/>
        <a:p>
          <a:endParaRPr lang="en-US"/>
        </a:p>
      </dgm:t>
    </dgm:pt>
    <dgm:pt modelId="{6E4132B4-4E85-46E1-8A0B-8F78BBF58BB1}">
      <dgm:prSet phldr="0"/>
      <dgm:spPr/>
      <dgm:t>
        <a:bodyPr/>
        <a:lstStyle/>
        <a:p>
          <a:pPr>
            <a:buFont typeface="Arial" panose="020B0604020202020204" pitchFamily="34" charset="0"/>
            <a:buChar char="•"/>
          </a:pPr>
          <a:r>
            <a:rPr lang="en-US" b="0" i="0"/>
            <a:t>Discuss with team integration &amp; alignment content. What other practice models should be integrated with PBIS supports? – Complete alignment activity and add to Canvas.</a:t>
          </a: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B1887F1E-2124-4835-8D8E-53DA9BF241C1}" type="parTrans" cxnId="{87B0890F-C6FD-4125-8F17-E201867FA244}">
      <dgm:prSet/>
      <dgm:spPr/>
      <dgm:t>
        <a:bodyPr/>
        <a:lstStyle/>
        <a:p>
          <a:endParaRPr lang="en-US"/>
        </a:p>
      </dgm:t>
    </dgm:pt>
    <dgm:pt modelId="{0BD7F50C-DE78-43B7-9035-8F0C733D9AAA}" type="sibTrans" cxnId="{87B0890F-C6FD-4125-8F17-E201867FA244}">
      <dgm:prSet/>
      <dgm:spPr/>
      <dgm:t>
        <a:bodyPr/>
        <a:lstStyle/>
        <a:p>
          <a:endParaRPr lang="en-US"/>
        </a:p>
      </dgm:t>
    </dgm:pt>
    <dgm:pt modelId="{3861896A-1E4C-42CF-B8A2-F50209D3DB4E}">
      <dgm:prSet/>
      <dgm:spPr/>
      <dgm:t>
        <a:bodyPr/>
        <a:lstStyle/>
        <a:p>
          <a:pPr>
            <a:buFont typeface="Arial" panose="020B0604020202020204" pitchFamily="34" charset="0"/>
            <a:buChar char="•"/>
          </a:pPr>
          <a:r>
            <a:rPr lang="en-US" b="0" i="0"/>
            <a:t>Work with team to plan and complete the TFI walkthrough prior to January Team training.</a:t>
          </a:r>
          <a:endParaRPr lang="en-US"/>
        </a:p>
      </dgm:t>
    </dgm:pt>
    <dgm:pt modelId="{0FFB9343-A4F1-453E-A750-D8A9F67DB0FC}" type="parTrans" cxnId="{AB6A99E3-EEAA-43DA-B85F-9094733B229F}">
      <dgm:prSet/>
      <dgm:spPr/>
      <dgm:t>
        <a:bodyPr/>
        <a:lstStyle/>
        <a:p>
          <a:endParaRPr lang="en-US"/>
        </a:p>
      </dgm:t>
    </dgm:pt>
    <dgm:pt modelId="{28E3C611-A7CD-4C04-8369-C9545F8D2290}" type="sibTrans" cxnId="{AB6A99E3-EEAA-43DA-B85F-9094733B229F}">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24E370A5-E113-40ED-B87B-1847167E89B9}" type="pres">
      <dgm:prSet presAssocID="{3BA4D20B-7C19-4CFC-80AE-23FF9659615D}" presName="parentLin" presStyleCnt="0"/>
      <dgm:spPr/>
    </dgm:pt>
    <dgm:pt modelId="{65F773BB-C820-4334-9379-DF091C202CE5}" type="pres">
      <dgm:prSet presAssocID="{3BA4D20B-7C19-4CFC-80AE-23FF9659615D}" presName="parentLeftMargin" presStyleLbl="node1" presStyleIdx="0" presStyleCnt="2"/>
      <dgm:spPr/>
    </dgm:pt>
    <dgm:pt modelId="{511FFC72-C3E3-43B0-ADEC-75D2021C094C}" type="pres">
      <dgm:prSet presAssocID="{3BA4D20B-7C19-4CFC-80AE-23FF9659615D}" presName="parentText" presStyleLbl="node1" presStyleIdx="1" presStyleCnt="2">
        <dgm:presLayoutVars>
          <dgm:chMax val="0"/>
          <dgm:bulletEnabled val="1"/>
        </dgm:presLayoutVars>
      </dgm:prSet>
      <dgm:spPr/>
    </dgm:pt>
    <dgm:pt modelId="{C49E78FF-962A-47FA-94F9-F7D8A5865508}" type="pres">
      <dgm:prSet presAssocID="{3BA4D20B-7C19-4CFC-80AE-23FF9659615D}" presName="negativeSpace" presStyleCnt="0"/>
      <dgm:spPr/>
    </dgm:pt>
    <dgm:pt modelId="{8167D804-A567-4056-A1C5-4FE92004FA13}" type="pres">
      <dgm:prSet presAssocID="{3BA4D20B-7C19-4CFC-80AE-23FF9659615D}" presName="childText" presStyleLbl="conFgAcc1" presStyleIdx="1" presStyleCnt="2">
        <dgm:presLayoutVars>
          <dgm:bulletEnabled val="1"/>
        </dgm:presLayoutVars>
      </dgm:prSet>
      <dgm:spPr>
        <a:prstGeom prst="roundRect">
          <a:avLst/>
        </a:prstGeom>
      </dgm:spPr>
    </dgm:pt>
  </dgm:ptLst>
  <dgm:cxnLst>
    <dgm:cxn modelId="{207F0C02-A292-407D-834C-FD27E2261389}" type="presOf" srcId="{6E4132B4-4E85-46E1-8A0B-8F78BBF58BB1}" destId="{8167D804-A567-4056-A1C5-4FE92004FA13}" srcOrd="0" destOrd="0" presId="urn:microsoft.com/office/officeart/2005/8/layout/list1"/>
    <dgm:cxn modelId="{49E24504-20F1-4854-8729-25BCB6ABF864}" type="presOf" srcId="{7BCDCF3C-0BCA-49EF-8AA5-7704F64BECE2}" destId="{CDAAD9AB-76BA-4F20-9C80-4020D86AF54F}" srcOrd="0" destOrd="0" presId="urn:microsoft.com/office/officeart/2005/8/layout/list1"/>
    <dgm:cxn modelId="{CFA36605-B483-445C-89DB-7C5A5F0F44E2}" srcId="{139B28B7-98AE-2442-8242-E675E9F54483}" destId="{76937503-7550-41B3-8D88-C860E600B4A5}" srcOrd="0" destOrd="0" parTransId="{CB879ED8-C3F0-4B59-B2E3-178A8DD63439}" sibTransId="{D7118AEF-A539-46B0-983D-619275A2AEA0}"/>
    <dgm:cxn modelId="{87B0890F-C6FD-4125-8F17-E201867FA244}" srcId="{3BA4D20B-7C19-4CFC-80AE-23FF9659615D}" destId="{6E4132B4-4E85-46E1-8A0B-8F78BBF58BB1}" srcOrd="0" destOrd="0" parTransId="{B1887F1E-2124-4835-8D8E-53DA9BF241C1}" sibTransId="{0BD7F50C-DE78-43B7-9035-8F0C733D9AAA}"/>
    <dgm:cxn modelId="{B576071B-9C0D-4E5B-8250-BA73E6425FE3}" type="presOf" srcId="{3861896A-1E4C-42CF-B8A2-F50209D3DB4E}" destId="{8167D804-A567-4056-A1C5-4FE92004FA13}" srcOrd="0" destOrd="1" presId="urn:microsoft.com/office/officeart/2005/8/layout/list1"/>
    <dgm:cxn modelId="{463E3C1B-A12D-4886-992A-86D50E3D4BDE}" type="presOf" srcId="{3BA4D20B-7C19-4CFC-80AE-23FF9659615D}" destId="{65F773BB-C820-4334-9379-DF091C202CE5}" srcOrd="0" destOrd="0" presId="urn:microsoft.com/office/officeart/2005/8/layout/list1"/>
    <dgm:cxn modelId="{5A99932A-B305-4315-9FCE-B08F39354078}" type="presOf" srcId="{76937503-7550-41B3-8D88-C860E600B4A5}" destId="{3E253364-FB35-42F8-9CB7-634D0DF472D6}" srcOrd="0" destOrd="0" presId="urn:microsoft.com/office/officeart/2005/8/layout/list1"/>
    <dgm:cxn modelId="{13D3822F-13B8-47EE-A4F7-6387B4DF273D}" srcId="{76937503-7550-41B3-8D88-C860E600B4A5}" destId="{7BCDCF3C-0BCA-49EF-8AA5-7704F64BECE2}" srcOrd="0" destOrd="0" parTransId="{2615A1E3-531F-483F-9856-83A632DA94C6}" sibTransId="{B30977EB-134C-4F64-9270-71AB82857D18}"/>
    <dgm:cxn modelId="{A6A1FE30-CD81-479A-A4E0-8A2F1FA483C5}" type="presOf" srcId="{3BA4D20B-7C19-4CFC-80AE-23FF9659615D}" destId="{511FFC72-C3E3-43B0-ADEC-75D2021C094C}" srcOrd="1" destOrd="0" presId="urn:microsoft.com/office/officeart/2005/8/layout/list1"/>
    <dgm:cxn modelId="{77CB4534-AF1F-473C-893F-A3FFF748958C}" type="presOf" srcId="{448EA618-C3D8-4BBC-AFA8-28CD95FA9C8D}" destId="{CDAAD9AB-76BA-4F20-9C80-4020D86AF54F}" srcOrd="0" destOrd="2" presId="urn:microsoft.com/office/officeart/2005/8/layout/list1"/>
    <dgm:cxn modelId="{84E61463-7C62-443F-B77C-0367A309CC70}" type="presOf" srcId="{76937503-7550-41B3-8D88-C860E600B4A5}" destId="{24EE546A-203E-45A1-AB96-5A4CB77AC5EC}" srcOrd="1" destOrd="0" presId="urn:microsoft.com/office/officeart/2005/8/layout/list1"/>
    <dgm:cxn modelId="{59333164-681E-4DF7-BE73-61C085C8D9A9}" srcId="{76937503-7550-41B3-8D88-C860E600B4A5}" destId="{448EA618-C3D8-4BBC-AFA8-28CD95FA9C8D}" srcOrd="2" destOrd="0" parTransId="{1B0B2D53-4820-4534-8D59-25AFA11EEC64}" sibTransId="{45323BBD-4D34-45B7-8430-2E6EECBDC624}"/>
    <dgm:cxn modelId="{B993714D-5458-4418-B6AC-4505904E139F}" type="presOf" srcId="{4B7AFAC2-F0ED-4350-8BEB-2A574A424AD2}" destId="{CDAAD9AB-76BA-4F20-9C80-4020D86AF54F}" srcOrd="0" destOrd="1" presId="urn:microsoft.com/office/officeart/2005/8/layout/list1"/>
    <dgm:cxn modelId="{3507DC74-BB1A-3747-A4EB-3A2F2AFF0C2A}" type="presOf" srcId="{139B28B7-98AE-2442-8242-E675E9F54483}" destId="{107712AD-F0E7-8045-90F3-AA033147F7E7}" srcOrd="0" destOrd="0" presId="urn:microsoft.com/office/officeart/2005/8/layout/list1"/>
    <dgm:cxn modelId="{37683196-7F3A-4120-B4AD-4E0968CBF464}" srcId="{76937503-7550-41B3-8D88-C860E600B4A5}" destId="{4B7AFAC2-F0ED-4350-8BEB-2A574A424AD2}" srcOrd="1" destOrd="0" parTransId="{DE2643BE-CB78-4540-8524-FC26D9B4DB81}" sibTransId="{29E33AEC-61DE-4E11-92CF-652D1B28625C}"/>
    <dgm:cxn modelId="{AC8C8EB1-545B-4DEB-A70F-171F236B0700}" srcId="{139B28B7-98AE-2442-8242-E675E9F54483}" destId="{3BA4D20B-7C19-4CFC-80AE-23FF9659615D}" srcOrd="1" destOrd="0" parTransId="{007614E0-F208-4046-82C4-F34B3A3FABBE}" sibTransId="{94970F32-1069-4C67-BD84-BEF9BAD38DA4}"/>
    <dgm:cxn modelId="{AB6A99E3-EEAA-43DA-B85F-9094733B229F}" srcId="{3BA4D20B-7C19-4CFC-80AE-23FF9659615D}" destId="{3861896A-1E4C-42CF-B8A2-F50209D3DB4E}" srcOrd="1" destOrd="0" parTransId="{0FFB9343-A4F1-453E-A750-D8A9F67DB0FC}" sibTransId="{28E3C611-A7CD-4C04-8369-C9545F8D2290}"/>
    <dgm:cxn modelId="{B8ED1688-2EAF-4A1E-BEAA-E842B145343D}" type="presParOf" srcId="{107712AD-F0E7-8045-90F3-AA033147F7E7}" destId="{99F85151-3D39-4456-9783-D2B61E40612E}" srcOrd="0" destOrd="0" presId="urn:microsoft.com/office/officeart/2005/8/layout/list1"/>
    <dgm:cxn modelId="{C0AF7800-A6EE-4B68-AC16-D95FCDD986D6}" type="presParOf" srcId="{99F85151-3D39-4456-9783-D2B61E40612E}" destId="{3E253364-FB35-42F8-9CB7-634D0DF472D6}" srcOrd="0" destOrd="0" presId="urn:microsoft.com/office/officeart/2005/8/layout/list1"/>
    <dgm:cxn modelId="{14B44ABB-8709-49B2-A010-BCEA9216D1E2}" type="presParOf" srcId="{99F85151-3D39-4456-9783-D2B61E40612E}" destId="{24EE546A-203E-45A1-AB96-5A4CB77AC5EC}" srcOrd="1" destOrd="0" presId="urn:microsoft.com/office/officeart/2005/8/layout/list1"/>
    <dgm:cxn modelId="{EA375B2B-3CF7-4731-B5EF-875DA4EC9033}" type="presParOf" srcId="{107712AD-F0E7-8045-90F3-AA033147F7E7}" destId="{1DD4E0C0-9F60-4F65-BB07-79CA80226C0A}" srcOrd="1" destOrd="0" presId="urn:microsoft.com/office/officeart/2005/8/layout/list1"/>
    <dgm:cxn modelId="{FB544AE0-1823-4922-B937-C1D13973EAA0}" type="presParOf" srcId="{107712AD-F0E7-8045-90F3-AA033147F7E7}" destId="{CDAAD9AB-76BA-4F20-9C80-4020D86AF54F}" srcOrd="2" destOrd="0" presId="urn:microsoft.com/office/officeart/2005/8/layout/list1"/>
    <dgm:cxn modelId="{BB4B88F4-080D-448E-824A-FCA61FB5D6F2}" type="presParOf" srcId="{107712AD-F0E7-8045-90F3-AA033147F7E7}" destId="{5E61BAE6-473E-4263-8FBF-76A396FC3E1D}" srcOrd="3" destOrd="0" presId="urn:microsoft.com/office/officeart/2005/8/layout/list1"/>
    <dgm:cxn modelId="{518B2694-A580-4FBF-A13F-3A3BE57041E2}" type="presParOf" srcId="{107712AD-F0E7-8045-90F3-AA033147F7E7}" destId="{24E370A5-E113-40ED-B87B-1847167E89B9}" srcOrd="4" destOrd="0" presId="urn:microsoft.com/office/officeart/2005/8/layout/list1"/>
    <dgm:cxn modelId="{8DF0FEA4-3310-4FA6-8432-FD6C966E3D3E}" type="presParOf" srcId="{24E370A5-E113-40ED-B87B-1847167E89B9}" destId="{65F773BB-C820-4334-9379-DF091C202CE5}" srcOrd="0" destOrd="0" presId="urn:microsoft.com/office/officeart/2005/8/layout/list1"/>
    <dgm:cxn modelId="{0996C09A-1F1D-440B-96F5-234F06977417}" type="presParOf" srcId="{24E370A5-E113-40ED-B87B-1847167E89B9}" destId="{511FFC72-C3E3-43B0-ADEC-75D2021C094C}" srcOrd="1" destOrd="0" presId="urn:microsoft.com/office/officeart/2005/8/layout/list1"/>
    <dgm:cxn modelId="{CDFC79DF-2C14-4AA8-B9DB-F5063196B45A}" type="presParOf" srcId="{107712AD-F0E7-8045-90F3-AA033147F7E7}" destId="{C49E78FF-962A-47FA-94F9-F7D8A5865508}" srcOrd="5" destOrd="0" presId="urn:microsoft.com/office/officeart/2005/8/layout/list1"/>
    <dgm:cxn modelId="{24AA4801-DB5B-41A2-ABCF-066F0BBA3077}" type="presParOf" srcId="{107712AD-F0E7-8045-90F3-AA033147F7E7}" destId="{8167D804-A567-4056-A1C5-4FE92004FA1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0157-A438-46CA-8EB0-F10C3EDBB633}">
      <dsp:nvSpPr>
        <dsp:cNvPr id="0" name=""/>
        <dsp:cNvSpPr/>
      </dsp:nvSpPr>
      <dsp:spPr>
        <a:xfrm>
          <a:off x="8099" y="1980715"/>
          <a:ext cx="3498431" cy="363354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a:t>Self-monitor</a:t>
          </a:r>
        </a:p>
        <a:p>
          <a:pPr marL="457200" lvl="2" indent="-228600" algn="l" defTabSz="889000">
            <a:lnSpc>
              <a:spcPct val="90000"/>
            </a:lnSpc>
            <a:spcBef>
              <a:spcPct val="0"/>
            </a:spcBef>
            <a:spcAft>
              <a:spcPct val="15000"/>
            </a:spcAft>
            <a:buChar char="•"/>
          </a:pPr>
          <a:r>
            <a:rPr lang="en-US" sz="2000" kern="1200"/>
            <a:t>Are you participating?</a:t>
          </a:r>
        </a:p>
        <a:p>
          <a:pPr marL="457200" lvl="2" indent="-228600" algn="l" defTabSz="889000">
            <a:lnSpc>
              <a:spcPct val="90000"/>
            </a:lnSpc>
            <a:spcBef>
              <a:spcPct val="0"/>
            </a:spcBef>
            <a:spcAft>
              <a:spcPct val="15000"/>
            </a:spcAft>
            <a:buChar char="•"/>
          </a:pPr>
          <a:r>
            <a:rPr lang="en-US" sz="2000" kern="1200"/>
            <a:t>Engaged as a learner?</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Stretch, break, stand as needed​</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If you have questions or comments:</a:t>
          </a:r>
        </a:p>
        <a:p>
          <a:pPr marL="457200" lvl="2" indent="-228600" algn="l" defTabSz="889000">
            <a:lnSpc>
              <a:spcPct val="90000"/>
            </a:lnSpc>
            <a:spcBef>
              <a:spcPct val="0"/>
            </a:spcBef>
            <a:spcAft>
              <a:spcPct val="15000"/>
            </a:spcAft>
            <a:buChar char="•"/>
          </a:pPr>
          <a:r>
            <a:rPr lang="en-US" sz="2000" kern="1200"/>
            <a:t>unmute</a:t>
          </a:r>
        </a:p>
        <a:p>
          <a:pPr marL="457200" lvl="2" indent="-228600" algn="l" defTabSz="889000">
            <a:lnSpc>
              <a:spcPct val="90000"/>
            </a:lnSpc>
            <a:spcBef>
              <a:spcPct val="0"/>
            </a:spcBef>
            <a:spcAft>
              <a:spcPct val="15000"/>
            </a:spcAft>
            <a:buChar char="•"/>
          </a:pPr>
          <a:r>
            <a:rPr lang="en-US" sz="2000" kern="1200"/>
            <a:t>use the chat box</a:t>
          </a:r>
        </a:p>
      </dsp:txBody>
      <dsp:txXfrm>
        <a:off x="90071" y="2062687"/>
        <a:ext cx="3334487" cy="3551571"/>
      </dsp:txXfrm>
    </dsp:sp>
    <dsp:sp modelId="{D5C674EC-98A5-4D45-9168-E941BC46FCF6}">
      <dsp:nvSpPr>
        <dsp:cNvPr id="0" name=""/>
        <dsp:cNvSpPr/>
      </dsp:nvSpPr>
      <dsp:spPr>
        <a:xfrm>
          <a:off x="0" y="5429489"/>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Self</a:t>
          </a:r>
        </a:p>
      </dsp:txBody>
      <dsp:txXfrm>
        <a:off x="0" y="5429489"/>
        <a:ext cx="2463683" cy="1122947"/>
      </dsp:txXfrm>
    </dsp:sp>
    <dsp:sp modelId="{DEEF4213-91C0-4DFA-A1E8-D6E76A9D48BD}">
      <dsp:nvSpPr>
        <dsp:cNvPr id="0" name=""/>
        <dsp:cNvSpPr/>
      </dsp:nvSpPr>
      <dsp:spPr>
        <a:xfrm>
          <a:off x="2571483" y="5211252"/>
          <a:ext cx="1224450" cy="122445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DCC0-45AB-4F03-8B39-78AD7803ABF7}">
      <dsp:nvSpPr>
        <dsp:cNvPr id="0" name=""/>
        <dsp:cNvSpPr/>
      </dsp:nvSpPr>
      <dsp:spPr>
        <a:xfrm>
          <a:off x="4098549" y="2000131"/>
          <a:ext cx="3498431" cy="355587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a:t>Mute when listening, unmute to talk​</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Work as a team:</a:t>
          </a:r>
        </a:p>
        <a:p>
          <a:pPr marL="457200" lvl="2" indent="-228600" algn="l" defTabSz="889000">
            <a:lnSpc>
              <a:spcPct val="90000"/>
            </a:lnSpc>
            <a:spcBef>
              <a:spcPct val="0"/>
            </a:spcBef>
            <a:spcAft>
              <a:spcPct val="15000"/>
            </a:spcAft>
            <a:buChar char="•"/>
          </a:pPr>
          <a:r>
            <a:rPr lang="en-US" sz="2000" kern="1200"/>
            <a:t>Room for every voice</a:t>
          </a:r>
        </a:p>
        <a:p>
          <a:pPr marL="457200" lvl="2" indent="-228600" algn="l" defTabSz="889000">
            <a:lnSpc>
              <a:spcPct val="90000"/>
            </a:lnSpc>
            <a:spcBef>
              <a:spcPct val="0"/>
            </a:spcBef>
            <a:spcAft>
              <a:spcPct val="15000"/>
            </a:spcAft>
            <a:buChar char="•"/>
          </a:pPr>
          <a:r>
            <a:rPr lang="en-US" sz="2000" kern="1200"/>
            <a:t>Reinforce participation</a:t>
          </a:r>
        </a:p>
      </dsp:txBody>
      <dsp:txXfrm>
        <a:off x="4180521" y="2082103"/>
        <a:ext cx="3334487" cy="3473905"/>
      </dsp:txXfrm>
    </dsp:sp>
    <dsp:sp modelId="{219636A1-9D00-4675-967E-CA57FCDEAB1E}">
      <dsp:nvSpPr>
        <dsp:cNvPr id="0" name=""/>
        <dsp:cNvSpPr/>
      </dsp:nvSpPr>
      <dsp:spPr>
        <a:xfrm>
          <a:off x="4138991" y="544550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Others</a:t>
          </a:r>
        </a:p>
      </dsp:txBody>
      <dsp:txXfrm>
        <a:off x="4138991" y="5445501"/>
        <a:ext cx="2463683" cy="1122947"/>
      </dsp:txXfrm>
    </dsp:sp>
    <dsp:sp modelId="{161E2365-CB26-459A-8F0C-B10C3E646E56}">
      <dsp:nvSpPr>
        <dsp:cNvPr id="0" name=""/>
        <dsp:cNvSpPr/>
      </dsp:nvSpPr>
      <dsp:spPr>
        <a:xfrm>
          <a:off x="6661198" y="5262192"/>
          <a:ext cx="1224450" cy="122445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90E6-CF6C-47CE-A6A2-78658417800F}">
      <dsp:nvSpPr>
        <dsp:cNvPr id="0" name=""/>
        <dsp:cNvSpPr/>
      </dsp:nvSpPr>
      <dsp:spPr>
        <a:xfrm>
          <a:off x="8188999" y="2035883"/>
          <a:ext cx="3498431" cy="341287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a:t>Have your computer charged and ready to go​</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Keep necessary materials at hand</a:t>
          </a:r>
        </a:p>
        <a:p>
          <a:pPr marL="457200" lvl="2" indent="-228600" algn="l" defTabSz="889000">
            <a:lnSpc>
              <a:spcPct val="90000"/>
            </a:lnSpc>
            <a:spcBef>
              <a:spcPct val="0"/>
            </a:spcBef>
            <a:spcAft>
              <a:spcPct val="15000"/>
            </a:spcAft>
            <a:buChar char="•"/>
          </a:pPr>
          <a:r>
            <a:rPr lang="en-US" sz="2000" kern="1200"/>
            <a:t>action plan</a:t>
          </a:r>
        </a:p>
        <a:p>
          <a:pPr marL="457200" lvl="2" indent="-228600" algn="l" defTabSz="889000">
            <a:lnSpc>
              <a:spcPct val="90000"/>
            </a:lnSpc>
            <a:spcBef>
              <a:spcPct val="0"/>
            </a:spcBef>
            <a:spcAft>
              <a:spcPct val="15000"/>
            </a:spcAft>
            <a:buChar char="•"/>
          </a:pPr>
          <a:r>
            <a:rPr lang="en-US" sz="2000" kern="1200"/>
            <a:t>relevant docs</a:t>
          </a:r>
        </a:p>
        <a:p>
          <a:pPr marL="457200" lvl="2" indent="-228600" algn="l" defTabSz="889000">
            <a:lnSpc>
              <a:spcPct val="90000"/>
            </a:lnSpc>
            <a:spcBef>
              <a:spcPct val="0"/>
            </a:spcBef>
            <a:spcAft>
              <a:spcPct val="15000"/>
            </a:spcAft>
            <a:buChar char="•"/>
          </a:pPr>
          <a:r>
            <a:rPr lang="en-US" sz="2000" kern="1200"/>
            <a:t>water/snacks</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Minimize distractions if possible​</a:t>
          </a:r>
        </a:p>
      </dsp:txBody>
      <dsp:txXfrm>
        <a:off x="8268967" y="2115851"/>
        <a:ext cx="3338495" cy="3332903"/>
      </dsp:txXfrm>
    </dsp:sp>
    <dsp:sp modelId="{B634D077-9CEB-4360-83EE-5D4C6FFB98DD}">
      <dsp:nvSpPr>
        <dsp:cNvPr id="0" name=""/>
        <dsp:cNvSpPr/>
      </dsp:nvSpPr>
      <dsp:spPr>
        <a:xfrm>
          <a:off x="8146143" y="544593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Environment</a:t>
          </a:r>
        </a:p>
      </dsp:txBody>
      <dsp:txXfrm>
        <a:off x="8146143" y="5445931"/>
        <a:ext cx="2463683" cy="1122947"/>
      </dsp:txXfrm>
    </dsp:sp>
    <dsp:sp modelId="{EE5FFD93-52F3-418C-BBBA-24CAF019EF16}">
      <dsp:nvSpPr>
        <dsp:cNvPr id="0" name=""/>
        <dsp:cNvSpPr/>
      </dsp:nvSpPr>
      <dsp:spPr>
        <a:xfrm>
          <a:off x="10751648" y="5226441"/>
          <a:ext cx="1224450" cy="122445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518649"/>
          <a:ext cx="8585471" cy="17955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395732" rIns="666328" bIns="135128" numCol="1" spcCol="1270" anchor="t" anchorCtr="0">
          <a:noAutofit/>
        </a:body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900" b="0" i="0" kern="1200">
              <a:latin typeface="Hind Vadodara" panose="020B0604020202020204" charset="0"/>
              <a:cs typeface="Hind Vadodara" panose="020B0604020202020204" charset="0"/>
            </a:rPr>
            <a:t> Glows &amp; Grows: Classroom Practices &amp; Assessment</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900" b="0" i="0" kern="1200">
              <a:latin typeface="Hind Vadodara" panose="020B0604020202020204" charset="0"/>
              <a:cs typeface="Hind Vadodara" panose="020B0604020202020204" charset="0"/>
            </a:rPr>
            <a:t> Integration &amp; Alignment</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900" b="0" i="0" kern="1200">
              <a:latin typeface="Hind Vadodara" panose="020B0604020202020204" charset="0"/>
              <a:cs typeface="Hind Vadodara" panose="020B0604020202020204" charset="0"/>
            </a:rPr>
            <a:t> Fidelity Assessment: Walkthrough Planning</a:t>
          </a:r>
        </a:p>
      </dsp:txBody>
      <dsp:txXfrm>
        <a:off x="87649" y="606298"/>
        <a:ext cx="8410173" cy="1620202"/>
      </dsp:txXfrm>
    </dsp:sp>
    <dsp:sp modelId="{24EE546A-203E-45A1-AB96-5A4CB77AC5EC}">
      <dsp:nvSpPr>
        <dsp:cNvPr id="0" name=""/>
        <dsp:cNvSpPr/>
      </dsp:nvSpPr>
      <dsp:spPr>
        <a:xfrm>
          <a:off x="429273" y="238209"/>
          <a:ext cx="6009829" cy="56088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844550">
            <a:lnSpc>
              <a:spcPct val="90000"/>
            </a:lnSpc>
            <a:spcBef>
              <a:spcPct val="0"/>
            </a:spcBef>
            <a:spcAft>
              <a:spcPct val="35000"/>
            </a:spcAft>
            <a:buNone/>
          </a:pPr>
          <a:r>
            <a:rPr lang="en-US" sz="1900" b="0" i="0" kern="1200">
              <a:solidFill>
                <a:schemeClr val="bg1"/>
              </a:solidFill>
              <a:latin typeface="Hind Vadodara"/>
              <a:cs typeface="Hind Vadodara"/>
            </a:rPr>
            <a:t>Presentation Content:</a:t>
          </a:r>
          <a:endParaRPr lang="en-US" sz="1900" b="0" i="0" u="none" strike="noStrike" kern="1200" cap="none" baseline="0" noProof="0">
            <a:solidFill>
              <a:schemeClr val="bg1"/>
            </a:solidFill>
            <a:latin typeface="Hind Vadodara"/>
            <a:cs typeface="Hind Vadodara"/>
          </a:endParaRPr>
        </a:p>
      </dsp:txBody>
      <dsp:txXfrm>
        <a:off x="456653" y="265589"/>
        <a:ext cx="5955069" cy="506120"/>
      </dsp:txXfrm>
    </dsp:sp>
    <dsp:sp modelId="{183C8042-F222-4C5B-948A-CA63CABAB28E}">
      <dsp:nvSpPr>
        <dsp:cNvPr id="0" name=""/>
        <dsp:cNvSpPr/>
      </dsp:nvSpPr>
      <dsp:spPr>
        <a:xfrm>
          <a:off x="0" y="2697189"/>
          <a:ext cx="8585471" cy="251370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395732" rIns="666328" bIns="135128" numCol="1" spcCol="1270" anchor="t" anchorCtr="0">
          <a:noAutofit/>
        </a:bodyPr>
        <a:lstStyle/>
        <a:p>
          <a:pPr marL="171450" lvl="1" indent="-171450" algn="l" defTabSz="844550" rtl="0">
            <a:lnSpc>
              <a:spcPct val="90000"/>
            </a:lnSpc>
            <a:spcBef>
              <a:spcPct val="0"/>
            </a:spcBef>
            <a:spcAft>
              <a:spcPct val="15000"/>
            </a:spcAft>
            <a:buFont typeface="Arial" panose="020B0604020202020204" pitchFamily="34" charset="0"/>
            <a:buChar char="•"/>
          </a:pPr>
          <a:r>
            <a:rPr lang="en-US" sz="1900" b="0" i="0" kern="1200">
              <a:solidFill>
                <a:schemeClr val="tx1"/>
              </a:solidFill>
              <a:latin typeface="Hind Vadodara"/>
              <a:cs typeface="Hind Vadodara"/>
            </a:rPr>
            <a:t>Discuss with team integration &amp; alignment content. What other practice models should be integrated with PBIS supports? </a:t>
          </a:r>
          <a:r>
            <a:rPr lang="en-US" sz="1900" b="1" i="0" kern="1200">
              <a:solidFill>
                <a:schemeClr val="tx1"/>
              </a:solidFill>
              <a:latin typeface="Hind Vadodara"/>
              <a:cs typeface="Hind Vadodara"/>
            </a:rPr>
            <a:t>– Complete alignment activity and add to Canvas.</a:t>
          </a:r>
          <a:endParaRPr lang="en-US" sz="1900" b="0" i="0" kern="1200">
            <a:solidFill>
              <a:schemeClr val="tx1"/>
            </a:solidFill>
            <a:latin typeface="Hind Vadodara"/>
            <a:cs typeface="Hind Vadodara"/>
          </a:endParaRPr>
        </a:p>
        <a:p>
          <a:pPr marL="171450" lvl="1" indent="-171450" algn="l" defTabSz="844550" rtl="0">
            <a:lnSpc>
              <a:spcPct val="90000"/>
            </a:lnSpc>
            <a:spcBef>
              <a:spcPct val="0"/>
            </a:spcBef>
            <a:spcAft>
              <a:spcPct val="15000"/>
            </a:spcAft>
            <a:buChar char="•"/>
          </a:pPr>
          <a:r>
            <a:rPr lang="en-US" sz="1900" b="0" i="0" kern="1200">
              <a:latin typeface="Hind Vadodara"/>
              <a:cs typeface="Hind Vadodara"/>
            </a:rPr>
            <a:t>Work with team to plan and complete the TFI walkthrough prior to January Team training.</a:t>
          </a:r>
        </a:p>
      </dsp:txBody>
      <dsp:txXfrm>
        <a:off x="122709" y="2819898"/>
        <a:ext cx="8340053" cy="2268282"/>
      </dsp:txXfrm>
    </dsp:sp>
    <dsp:sp modelId="{3EE32B02-DB9E-4A32-B892-2B06787A9E31}">
      <dsp:nvSpPr>
        <dsp:cNvPr id="0" name=""/>
        <dsp:cNvSpPr/>
      </dsp:nvSpPr>
      <dsp:spPr>
        <a:xfrm>
          <a:off x="429273" y="2416749"/>
          <a:ext cx="6009829" cy="56088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844550">
            <a:lnSpc>
              <a:spcPct val="90000"/>
            </a:lnSpc>
            <a:spcBef>
              <a:spcPct val="0"/>
            </a:spcBef>
            <a:spcAft>
              <a:spcPct val="35000"/>
            </a:spcAft>
            <a:buNone/>
          </a:pPr>
          <a:r>
            <a:rPr lang="en-US" sz="1900" b="0" i="0" kern="1200">
              <a:latin typeface="Hind Vadodara"/>
              <a:cs typeface="Hind Vadodara"/>
            </a:rPr>
            <a:t>Coaches’</a:t>
          </a:r>
          <a:r>
            <a:rPr lang="en-US" sz="1900" kern="1200">
              <a:latin typeface="Hind Vadodara"/>
              <a:cs typeface="Hind Vadodara"/>
            </a:rPr>
            <a:t> T</a:t>
          </a:r>
          <a:r>
            <a:rPr lang="en-US" sz="1900" b="0" i="0" kern="1200">
              <a:latin typeface="Hind Vadodara"/>
              <a:cs typeface="Hind Vadodara"/>
            </a:rPr>
            <a:t>asks:</a:t>
          </a:r>
          <a:endParaRPr lang="en-US" sz="1900" kern="1200">
            <a:latin typeface="Hind Vadodara"/>
            <a:cs typeface="Hind Vadodara"/>
          </a:endParaRPr>
        </a:p>
      </dsp:txBody>
      <dsp:txXfrm>
        <a:off x="456653" y="2444129"/>
        <a:ext cx="5955069"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71EFD-4F90-47BA-BDF0-C1936501F318}">
      <dsp:nvSpPr>
        <dsp:cNvPr id="0" name=""/>
        <dsp:cNvSpPr/>
      </dsp:nvSpPr>
      <dsp:spPr>
        <a:xfrm>
          <a:off x="1025303" y="0"/>
          <a:ext cx="1495920" cy="1495920"/>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Poppins Medium" panose="020B0604020202020204" charset="0"/>
              <a:cs typeface="Poppins Medium" panose="020B0604020202020204" charset="0"/>
            </a:rPr>
            <a:t>Systems</a:t>
          </a:r>
        </a:p>
      </dsp:txBody>
      <dsp:txXfrm>
        <a:off x="1224759" y="261786"/>
        <a:ext cx="1097008" cy="673164"/>
      </dsp:txXfrm>
    </dsp:sp>
    <dsp:sp modelId="{A7ADD6DF-9E47-4436-8F51-EE2A03365BEC}">
      <dsp:nvSpPr>
        <dsp:cNvPr id="0" name=""/>
        <dsp:cNvSpPr/>
      </dsp:nvSpPr>
      <dsp:spPr>
        <a:xfrm>
          <a:off x="1571125" y="966115"/>
          <a:ext cx="1495920" cy="1495920"/>
        </a:xfrm>
        <a:prstGeom prst="ellipse">
          <a:avLst/>
        </a:prstGeom>
        <a:solidFill>
          <a:schemeClr val="accent4">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Poppins Medium" panose="020B0604020202020204" charset="0"/>
              <a:cs typeface="Poppins Medium" panose="020B0604020202020204" charset="0"/>
            </a:rPr>
            <a:t>Data</a:t>
          </a:r>
        </a:p>
      </dsp:txBody>
      <dsp:txXfrm>
        <a:off x="2028627" y="1352561"/>
        <a:ext cx="897552" cy="822756"/>
      </dsp:txXfrm>
    </dsp:sp>
    <dsp:sp modelId="{2504F536-64A6-44EF-BAC7-150B15DF6968}">
      <dsp:nvSpPr>
        <dsp:cNvPr id="0" name=""/>
        <dsp:cNvSpPr/>
      </dsp:nvSpPr>
      <dsp:spPr>
        <a:xfrm>
          <a:off x="491569" y="966115"/>
          <a:ext cx="1495920" cy="1495920"/>
        </a:xfrm>
        <a:prstGeom prst="ellipse">
          <a:avLst/>
        </a:prstGeom>
        <a:solidFill>
          <a:schemeClr val="accent6">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Poppins Medium" panose="020B0604020202020204" charset="0"/>
              <a:cs typeface="Poppins Medium" panose="020B0604020202020204" charset="0"/>
            </a:rPr>
            <a:t>Practices</a:t>
          </a:r>
        </a:p>
      </dsp:txBody>
      <dsp:txXfrm>
        <a:off x="632435" y="1352561"/>
        <a:ext cx="897552" cy="8227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D6C7C-690E-8A42-8F1A-4FD0D07F6037}">
      <dsp:nvSpPr>
        <dsp:cNvPr id="0" name=""/>
        <dsp:cNvSpPr/>
      </dsp:nvSpPr>
      <dsp:spPr>
        <a:xfrm>
          <a:off x="625202" y="2714"/>
          <a:ext cx="3321594" cy="634773"/>
        </a:xfrm>
        <a:prstGeom prst="roundRect">
          <a:avLst>
            <a:gd name="adj" fmla="val 10000"/>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Hind Vadodara" panose="020B0604020202020204" charset="0"/>
              <a:cs typeface="Hind Vadodara" panose="020B0604020202020204" charset="0"/>
            </a:rPr>
            <a:t>1. Define the </a:t>
          </a:r>
          <a:r>
            <a:rPr lang="en-US" sz="2000" b="1" kern="1200">
              <a:latin typeface="Hind Vadodara" panose="020B0604020202020204" charset="0"/>
              <a:cs typeface="Hind Vadodara" panose="020B0604020202020204" charset="0"/>
            </a:rPr>
            <a:t>valued outcome(s)</a:t>
          </a:r>
          <a:r>
            <a:rPr lang="en-US" sz="2000" kern="1200">
              <a:latin typeface="Hind Vadodara" panose="020B0604020202020204" charset="0"/>
              <a:cs typeface="Hind Vadodara" panose="020B0604020202020204" charset="0"/>
            </a:rPr>
            <a:t>.</a:t>
          </a:r>
        </a:p>
      </dsp:txBody>
      <dsp:txXfrm>
        <a:off x="643794" y="21306"/>
        <a:ext cx="3284410" cy="597589"/>
      </dsp:txXfrm>
    </dsp:sp>
    <dsp:sp modelId="{AB1215F8-2153-3E44-A7D1-A416563A7EE5}">
      <dsp:nvSpPr>
        <dsp:cNvPr id="0" name=""/>
        <dsp:cNvSpPr/>
      </dsp:nvSpPr>
      <dsp:spPr>
        <a:xfrm rot="5400000">
          <a:off x="2166979" y="653358"/>
          <a:ext cx="238040" cy="285648"/>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Hind Vadodara" panose="020B0604020202020204" charset="0"/>
            <a:cs typeface="Hind Vadodara" panose="020B0604020202020204" charset="0"/>
          </a:endParaRPr>
        </a:p>
      </dsp:txBody>
      <dsp:txXfrm rot="-5400000">
        <a:off x="2200305" y="677162"/>
        <a:ext cx="171388" cy="166628"/>
      </dsp:txXfrm>
    </dsp:sp>
    <dsp:sp modelId="{081EED3E-7607-8E4F-BD7B-A3E5A66EDCEA}">
      <dsp:nvSpPr>
        <dsp:cNvPr id="0" name=""/>
        <dsp:cNvSpPr/>
      </dsp:nvSpPr>
      <dsp:spPr>
        <a:xfrm>
          <a:off x="625202" y="954875"/>
          <a:ext cx="3321594" cy="634773"/>
        </a:xfrm>
        <a:prstGeom prst="roundRect">
          <a:avLst>
            <a:gd name="adj" fmla="val 10000"/>
          </a:avLst>
        </a:prstGeom>
        <a:solidFill>
          <a:schemeClr val="accent2">
            <a:shade val="50000"/>
            <a:hueOff val="145330"/>
            <a:satOff val="-23593"/>
            <a:lumOff val="222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Hind Vadodara" panose="020B0604020202020204" charset="0"/>
              <a:cs typeface="Hind Vadodara" panose="020B0604020202020204" charset="0"/>
            </a:rPr>
            <a:t>2. List </a:t>
          </a:r>
          <a:r>
            <a:rPr lang="en-US" sz="2000" b="1" kern="1200">
              <a:latin typeface="Hind Vadodara" panose="020B0604020202020204" charset="0"/>
              <a:cs typeface="Hind Vadodara" panose="020B0604020202020204" charset="0"/>
            </a:rPr>
            <a:t>related initiatives</a:t>
          </a:r>
          <a:r>
            <a:rPr lang="en-US" sz="2000" kern="1200">
              <a:latin typeface="Hind Vadodara" panose="020B0604020202020204" charset="0"/>
              <a:cs typeface="Hind Vadodara" panose="020B0604020202020204" charset="0"/>
            </a:rPr>
            <a:t>.</a:t>
          </a:r>
        </a:p>
      </dsp:txBody>
      <dsp:txXfrm>
        <a:off x="643794" y="973467"/>
        <a:ext cx="3284410" cy="597589"/>
      </dsp:txXfrm>
    </dsp:sp>
    <dsp:sp modelId="{EFF85925-A1FD-F441-BBBF-29D201A24891}">
      <dsp:nvSpPr>
        <dsp:cNvPr id="0" name=""/>
        <dsp:cNvSpPr/>
      </dsp:nvSpPr>
      <dsp:spPr>
        <a:xfrm rot="5400000">
          <a:off x="2166979" y="1605518"/>
          <a:ext cx="238040" cy="285648"/>
        </a:xfrm>
        <a:prstGeom prst="rightArrow">
          <a:avLst>
            <a:gd name="adj1" fmla="val 60000"/>
            <a:gd name="adj2" fmla="val 50000"/>
          </a:avLst>
        </a:prstGeom>
        <a:solidFill>
          <a:schemeClr val="accent2">
            <a:shade val="90000"/>
            <a:hueOff val="180530"/>
            <a:satOff val="-29171"/>
            <a:lumOff val="225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Hind Vadodara" panose="020B0604020202020204" charset="0"/>
            <a:cs typeface="Hind Vadodara" panose="020B0604020202020204" charset="0"/>
          </a:endParaRPr>
        </a:p>
      </dsp:txBody>
      <dsp:txXfrm rot="-5400000">
        <a:off x="2200305" y="1629322"/>
        <a:ext cx="171388" cy="166628"/>
      </dsp:txXfrm>
    </dsp:sp>
    <dsp:sp modelId="{23F45AFC-16CC-6145-9CD4-55ED141B46D3}">
      <dsp:nvSpPr>
        <dsp:cNvPr id="0" name=""/>
        <dsp:cNvSpPr/>
      </dsp:nvSpPr>
      <dsp:spPr>
        <a:xfrm>
          <a:off x="625202" y="1907036"/>
          <a:ext cx="3321594" cy="634773"/>
        </a:xfrm>
        <a:prstGeom prst="roundRect">
          <a:avLst>
            <a:gd name="adj" fmla="val 10000"/>
          </a:avLst>
        </a:prstGeom>
        <a:solidFill>
          <a:schemeClr val="accent2">
            <a:shade val="50000"/>
            <a:hueOff val="290659"/>
            <a:satOff val="-47186"/>
            <a:lumOff val="445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accent3"/>
              </a:solidFill>
              <a:latin typeface="Hind Vadodara" panose="020B0604020202020204" charset="0"/>
              <a:cs typeface="Hind Vadodara" panose="020B0604020202020204" charset="0"/>
            </a:rPr>
            <a:t>3. Identify </a:t>
          </a:r>
          <a:r>
            <a:rPr lang="en-US" sz="2000" b="1" kern="1200">
              <a:solidFill>
                <a:schemeClr val="accent3"/>
              </a:solidFill>
              <a:latin typeface="Hind Vadodara" panose="020B0604020202020204" charset="0"/>
              <a:cs typeface="Hind Vadodara" panose="020B0604020202020204" charset="0"/>
            </a:rPr>
            <a:t>core system features.</a:t>
          </a:r>
          <a:endParaRPr lang="en-US" sz="2000" kern="1200">
            <a:solidFill>
              <a:schemeClr val="accent3"/>
            </a:solidFill>
            <a:latin typeface="Hind Vadodara" panose="020B0604020202020204" charset="0"/>
            <a:cs typeface="Hind Vadodara" panose="020B0604020202020204" charset="0"/>
          </a:endParaRPr>
        </a:p>
      </dsp:txBody>
      <dsp:txXfrm>
        <a:off x="643794" y="1925628"/>
        <a:ext cx="3284410" cy="597589"/>
      </dsp:txXfrm>
    </dsp:sp>
    <dsp:sp modelId="{DCDED1C1-3FD1-E84A-AD0E-A45C21B7AB4B}">
      <dsp:nvSpPr>
        <dsp:cNvPr id="0" name=""/>
        <dsp:cNvSpPr/>
      </dsp:nvSpPr>
      <dsp:spPr>
        <a:xfrm rot="5400000">
          <a:off x="2166979" y="2557679"/>
          <a:ext cx="238040" cy="285648"/>
        </a:xfrm>
        <a:prstGeom prst="rightArrow">
          <a:avLst>
            <a:gd name="adj1" fmla="val 60000"/>
            <a:gd name="adj2" fmla="val 50000"/>
          </a:avLst>
        </a:prstGeom>
        <a:solidFill>
          <a:schemeClr val="accent2">
            <a:shade val="90000"/>
            <a:hueOff val="361060"/>
            <a:satOff val="-58341"/>
            <a:lumOff val="4503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Hind Vadodara" panose="020B0604020202020204" charset="0"/>
            <a:cs typeface="Hind Vadodara" panose="020B0604020202020204" charset="0"/>
          </a:endParaRPr>
        </a:p>
      </dsp:txBody>
      <dsp:txXfrm rot="-5400000">
        <a:off x="2200305" y="2581483"/>
        <a:ext cx="171388" cy="166628"/>
      </dsp:txXfrm>
    </dsp:sp>
    <dsp:sp modelId="{ABF7BC66-7FEB-9046-9F3C-45CF947B4AEF}">
      <dsp:nvSpPr>
        <dsp:cNvPr id="0" name=""/>
        <dsp:cNvSpPr/>
      </dsp:nvSpPr>
      <dsp:spPr>
        <a:xfrm>
          <a:off x="625202" y="2859197"/>
          <a:ext cx="3321594" cy="634773"/>
        </a:xfrm>
        <a:prstGeom prst="roundRect">
          <a:avLst>
            <a:gd name="adj" fmla="val 10000"/>
          </a:avLst>
        </a:prstGeom>
        <a:solidFill>
          <a:schemeClr val="accent2">
            <a:shade val="50000"/>
            <a:hueOff val="290659"/>
            <a:satOff val="-47186"/>
            <a:lumOff val="445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accent3"/>
              </a:solidFill>
              <a:latin typeface="Hind Vadodara" panose="020B0604020202020204" charset="0"/>
              <a:cs typeface="Hind Vadodara" panose="020B0604020202020204" charset="0"/>
            </a:rPr>
            <a:t>4. Analyze and </a:t>
          </a:r>
          <a:r>
            <a:rPr lang="en-US" sz="2000" b="1" kern="1200">
              <a:solidFill>
                <a:schemeClr val="accent3"/>
              </a:solidFill>
              <a:latin typeface="Hind Vadodara" panose="020B0604020202020204" charset="0"/>
              <a:cs typeface="Hind Vadodara" panose="020B0604020202020204" charset="0"/>
            </a:rPr>
            <a:t>make decisions </a:t>
          </a:r>
          <a:r>
            <a:rPr lang="en-US" sz="2000" kern="1200">
              <a:solidFill>
                <a:schemeClr val="accent3"/>
              </a:solidFill>
              <a:latin typeface="Hind Vadodara" panose="020B0604020202020204" charset="0"/>
              <a:cs typeface="Hind Vadodara" panose="020B0604020202020204" charset="0"/>
            </a:rPr>
            <a:t>for alignment.</a:t>
          </a:r>
        </a:p>
      </dsp:txBody>
      <dsp:txXfrm>
        <a:off x="643794" y="2877789"/>
        <a:ext cx="3284410" cy="597589"/>
      </dsp:txXfrm>
    </dsp:sp>
    <dsp:sp modelId="{203AF172-3161-1E4F-876E-A381D66D20E5}">
      <dsp:nvSpPr>
        <dsp:cNvPr id="0" name=""/>
        <dsp:cNvSpPr/>
      </dsp:nvSpPr>
      <dsp:spPr>
        <a:xfrm rot="5400000">
          <a:off x="2166979" y="3509840"/>
          <a:ext cx="238040" cy="285648"/>
        </a:xfrm>
        <a:prstGeom prst="rightArrow">
          <a:avLst>
            <a:gd name="adj1" fmla="val 60000"/>
            <a:gd name="adj2" fmla="val 50000"/>
          </a:avLst>
        </a:prstGeom>
        <a:solidFill>
          <a:schemeClr val="accent2">
            <a:shade val="90000"/>
            <a:hueOff val="180530"/>
            <a:satOff val="-29171"/>
            <a:lumOff val="225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Hind Vadodara" panose="020B0604020202020204" charset="0"/>
            <a:cs typeface="Hind Vadodara" panose="020B0604020202020204" charset="0"/>
          </a:endParaRPr>
        </a:p>
      </dsp:txBody>
      <dsp:txXfrm rot="-5400000">
        <a:off x="2200305" y="3533644"/>
        <a:ext cx="171388" cy="166628"/>
      </dsp:txXfrm>
    </dsp:sp>
    <dsp:sp modelId="{73D40FD2-AC48-7D4D-8C33-13A566EE2A52}">
      <dsp:nvSpPr>
        <dsp:cNvPr id="0" name=""/>
        <dsp:cNvSpPr/>
      </dsp:nvSpPr>
      <dsp:spPr>
        <a:xfrm>
          <a:off x="625202" y="3811358"/>
          <a:ext cx="3321594" cy="634773"/>
        </a:xfrm>
        <a:prstGeom prst="roundRect">
          <a:avLst>
            <a:gd name="adj" fmla="val 10000"/>
          </a:avLst>
        </a:prstGeom>
        <a:solidFill>
          <a:schemeClr val="accent2">
            <a:shade val="50000"/>
            <a:hueOff val="145330"/>
            <a:satOff val="-23593"/>
            <a:lumOff val="222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Hind Vadodara" panose="020B0604020202020204" charset="0"/>
              <a:cs typeface="Hind Vadodara" panose="020B0604020202020204" charset="0"/>
            </a:rPr>
            <a:t>5. Design the </a:t>
          </a:r>
          <a:r>
            <a:rPr lang="en-US" sz="2000" b="1" kern="1200">
              <a:latin typeface="Hind Vadodara" panose="020B0604020202020204" charset="0"/>
              <a:cs typeface="Hind Vadodara" panose="020B0604020202020204" charset="0"/>
            </a:rPr>
            <a:t>plan for effective alignment</a:t>
          </a:r>
          <a:r>
            <a:rPr lang="en-US" sz="2000" kern="1200">
              <a:latin typeface="Hind Vadodara" panose="020B0604020202020204" charset="0"/>
              <a:cs typeface="Hind Vadodara" panose="020B0604020202020204" charset="0"/>
            </a:rPr>
            <a:t>.</a:t>
          </a:r>
          <a:endParaRPr lang="en-US" sz="2000" kern="1200">
            <a:effectLst/>
            <a:latin typeface="Hind Vadodara" panose="020B0604020202020204" charset="0"/>
            <a:cs typeface="Hind Vadodara" panose="020B0604020202020204" charset="0"/>
          </a:endParaRPr>
        </a:p>
      </dsp:txBody>
      <dsp:txXfrm>
        <a:off x="643794" y="3829950"/>
        <a:ext cx="3284410" cy="5975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430224"/>
          <a:ext cx="8585471" cy="176715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458216" rIns="666328" bIns="156464" numCol="1" spcCol="1270" anchor="t" anchorCtr="0">
          <a:noAutofit/>
        </a:bodyPr>
        <a:lstStyle/>
        <a:p>
          <a:pPr marL="228600" marR="0" lvl="1" indent="-228600" algn="l" defTabSz="9779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200" b="0" i="0" kern="1200"/>
            <a:t> Glows &amp; Grows: Classroom Practices &amp; Assessment</a:t>
          </a:r>
        </a:p>
        <a:p>
          <a:pPr marL="228600" marR="0" lvl="1" indent="-228600" algn="l" defTabSz="9779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200" b="0" i="0" kern="1200"/>
            <a:t> Integration &amp; Alignment</a:t>
          </a:r>
        </a:p>
        <a:p>
          <a:pPr marL="228600" marR="0" lvl="1" indent="-228600" algn="l" defTabSz="9779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200" b="0" i="0" kern="1200"/>
            <a:t> Fidelity Assessment: Walkthrough Planning</a:t>
          </a:r>
        </a:p>
      </dsp:txBody>
      <dsp:txXfrm>
        <a:off x="86265" y="516489"/>
        <a:ext cx="8412941" cy="1594620"/>
      </dsp:txXfrm>
    </dsp:sp>
    <dsp:sp modelId="{24EE546A-203E-45A1-AB96-5A4CB77AC5EC}">
      <dsp:nvSpPr>
        <dsp:cNvPr id="0" name=""/>
        <dsp:cNvSpPr/>
      </dsp:nvSpPr>
      <dsp:spPr>
        <a:xfrm>
          <a:off x="429273" y="105504"/>
          <a:ext cx="6009829" cy="64944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977900">
            <a:lnSpc>
              <a:spcPct val="90000"/>
            </a:lnSpc>
            <a:spcBef>
              <a:spcPct val="0"/>
            </a:spcBef>
            <a:spcAft>
              <a:spcPct val="35000"/>
            </a:spcAft>
            <a:buNone/>
          </a:pPr>
          <a:r>
            <a:rPr lang="en-US" sz="2200" b="0" i="0" kern="1200"/>
            <a:t>Presentation Content:</a:t>
          </a:r>
          <a:endParaRPr lang="en-US" sz="2200" b="0" i="0" u="none" strike="noStrike" kern="1200" cap="none" baseline="0" noProof="0"/>
        </a:p>
      </dsp:txBody>
      <dsp:txXfrm>
        <a:off x="460976" y="137207"/>
        <a:ext cx="5946423" cy="586034"/>
      </dsp:txXfrm>
    </dsp:sp>
    <dsp:sp modelId="{8167D804-A567-4056-A1C5-4FE92004FA13}">
      <dsp:nvSpPr>
        <dsp:cNvPr id="0" name=""/>
        <dsp:cNvSpPr/>
      </dsp:nvSpPr>
      <dsp:spPr>
        <a:xfrm>
          <a:off x="0" y="2640894"/>
          <a:ext cx="8585471" cy="2702699"/>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458216" rIns="666328" bIns="156464" numCol="1" spcCol="1270" anchor="t" anchorCtr="0">
          <a:noAutofit/>
        </a:bodyPr>
        <a:lstStyle/>
        <a:p>
          <a:pPr marL="228600" lvl="1" indent="-228600" algn="l" defTabSz="977900">
            <a:lnSpc>
              <a:spcPct val="90000"/>
            </a:lnSpc>
            <a:spcBef>
              <a:spcPct val="0"/>
            </a:spcBef>
            <a:spcAft>
              <a:spcPct val="15000"/>
            </a:spcAft>
            <a:buFont typeface="Arial" panose="020B0604020202020204" pitchFamily="34" charset="0"/>
            <a:buChar char="•"/>
          </a:pPr>
          <a:r>
            <a:rPr lang="en-US" sz="2200" b="0" i="0" kern="1200"/>
            <a:t>Discuss with team integration &amp; alignment content. What other practice models should be integrated with PBIS supports? – Complete alignment activity and add to Canvas.</a:t>
          </a:r>
        </a:p>
        <a:p>
          <a:pPr marL="228600" lvl="1" indent="-228600" algn="l" defTabSz="977900">
            <a:lnSpc>
              <a:spcPct val="90000"/>
            </a:lnSpc>
            <a:spcBef>
              <a:spcPct val="0"/>
            </a:spcBef>
            <a:spcAft>
              <a:spcPct val="15000"/>
            </a:spcAft>
            <a:buFont typeface="Arial" panose="020B0604020202020204" pitchFamily="34" charset="0"/>
            <a:buChar char="•"/>
          </a:pPr>
          <a:r>
            <a:rPr lang="en-US" sz="2200" b="0" i="0" kern="1200"/>
            <a:t>Work with team to plan and complete the TFI walkthrough prior to January Team training.</a:t>
          </a:r>
          <a:endParaRPr lang="en-US" sz="2200" kern="1200"/>
        </a:p>
      </dsp:txBody>
      <dsp:txXfrm>
        <a:off x="131935" y="2772829"/>
        <a:ext cx="8321601" cy="2438829"/>
      </dsp:txXfrm>
    </dsp:sp>
    <dsp:sp modelId="{511FFC72-C3E3-43B0-ADEC-75D2021C094C}">
      <dsp:nvSpPr>
        <dsp:cNvPr id="0" name=""/>
        <dsp:cNvSpPr/>
      </dsp:nvSpPr>
      <dsp:spPr>
        <a:xfrm>
          <a:off x="429273" y="2316174"/>
          <a:ext cx="6009829" cy="64944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977900">
            <a:lnSpc>
              <a:spcPct val="90000"/>
            </a:lnSpc>
            <a:spcBef>
              <a:spcPct val="0"/>
            </a:spcBef>
            <a:spcAft>
              <a:spcPct val="35000"/>
            </a:spcAft>
            <a:buNone/>
          </a:pPr>
          <a:r>
            <a:rPr lang="en-US" sz="2200" b="0" i="0" kern="1200"/>
            <a:t>Coaches’</a:t>
          </a:r>
          <a:r>
            <a:rPr lang="en-US" sz="2200" kern="1200"/>
            <a:t> T</a:t>
          </a:r>
          <a:r>
            <a:rPr lang="en-US" sz="2200" b="0" i="0" kern="1200"/>
            <a:t>asks:</a:t>
          </a:r>
          <a:endParaRPr lang="en-US" sz="2200" kern="1200"/>
        </a:p>
      </dsp:txBody>
      <dsp:txXfrm>
        <a:off x="460976" y="2347877"/>
        <a:ext cx="5946423"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84DC4-116A-604D-ABC4-5425518CFE34}" type="datetimeFigureOut">
              <a:rPr lang="en-US" smtClean="0"/>
              <a:t>11/23/2022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9A522-274E-844E-8AB9-DE74A71CC10D}" type="slidenum">
              <a:rPr lang="en-US" smtClean="0"/>
              <a:t>‹#›</a:t>
            </a:fld>
            <a:endParaRPr lang="en-US"/>
          </a:p>
        </p:txBody>
      </p:sp>
    </p:spTree>
    <p:extLst>
      <p:ext uri="{BB962C8B-B14F-4D97-AF65-F5344CB8AC3E}">
        <p14:creationId xmlns:p14="http://schemas.microsoft.com/office/powerpoint/2010/main" val="1685672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c.co1.qualtrics.com/jfe/form/SV_5BiXqi4bxzOCMS2"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uconn.co1.qualtrics.com/jfe/form/SV_cGVCgkHJ7l6SApE&#160;"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sebacademy.edc.org/classroom-management-observation-tool-cmot"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sebacademy.edc.org/classroom-assessmet-planning-templat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ebacademy.edc.org/classroom-management-observation-tool-cmot"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sebacademy.edc.org/classroom-assessmet-planning-templat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bis.org/resource/supporting-and-responding-to-behavior-evidence-based-classroom-strategies-for-teacher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epbis.org/wp-content/uploads/2020/06/CMOT-5.1.20.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itchFamily="-1" charset="0"/>
                <a:ea typeface="ＭＳ Ｐゴシック" pitchFamily="-108" charset="-128"/>
                <a:cs typeface="ＭＳ Ｐゴシック" pitchFamily="-108" charset="-128"/>
              </a:rPr>
              <a:t>Add</a:t>
            </a:r>
            <a:r>
              <a:rPr lang="en-US" baseline="0">
                <a:latin typeface="Arial" pitchFamily="-1" charset="0"/>
                <a:ea typeface="ＭＳ Ｐゴシック" pitchFamily="-108" charset="-128"/>
                <a:cs typeface="ＭＳ Ｐゴシック" pitchFamily="-108" charset="-128"/>
              </a:rPr>
              <a:t> trainer names for your event</a:t>
            </a:r>
            <a:endParaRPr lang="en-US">
              <a:latin typeface="Arial" pitchFamily="-1" charset="0"/>
              <a:ea typeface="ＭＳ Ｐゴシック" pitchFamily="-108" charset="-128"/>
              <a:cs typeface="ＭＳ Ｐゴシック" pitchFamily="-108" charset="-128"/>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28750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Review of question and how to complete survey. </a:t>
            </a:r>
          </a:p>
          <a:p>
            <a:r>
              <a:rPr lang="en-US"/>
              <a:t>https://www.pbisapps.org/resource/self-assessment-survey</a:t>
            </a:r>
            <a:endParaRPr lang="en-US">
              <a:cs typeface="Calibri"/>
            </a:endParaRPr>
          </a:p>
        </p:txBody>
      </p:sp>
    </p:spTree>
    <p:extLst>
      <p:ext uri="{BB962C8B-B14F-4D97-AF65-F5344CB8AC3E}">
        <p14:creationId xmlns:p14="http://schemas.microsoft.com/office/powerpoint/2010/main" val="3492802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60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40336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RESOURCE LINK: https://www.pbis.org/resource/teaching-social-emotional-competencies-within-a-pbis-framework</a:t>
            </a:r>
          </a:p>
        </p:txBody>
      </p:sp>
    </p:spTree>
    <p:extLst>
      <p:ext uri="{BB962C8B-B14F-4D97-AF65-F5344CB8AC3E}">
        <p14:creationId xmlns:p14="http://schemas.microsoft.com/office/powerpoint/2010/main" val="2831234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Resource Link: https://www.pbis.org/resource/integrated-tiered-fidelity-inventory-companion-guide</a:t>
            </a:r>
          </a:p>
        </p:txBody>
      </p:sp>
      <p:sp>
        <p:nvSpPr>
          <p:cNvPr id="4" name="Slide Number Placeholder 3"/>
          <p:cNvSpPr>
            <a:spLocks noGrp="1"/>
          </p:cNvSpPr>
          <p:nvPr>
            <p:ph type="sldNum" sz="quarter" idx="5"/>
          </p:nvPr>
        </p:nvSpPr>
        <p:spPr/>
        <p:txBody>
          <a:bodyPr/>
          <a:lstStyle/>
          <a:p>
            <a:fld id="{D9E9A522-274E-844E-8AB9-DE74A71CC10D}" type="slidenum">
              <a:rPr lang="en-US" smtClean="0"/>
              <a:t>14</a:t>
            </a:fld>
            <a:endParaRPr lang="en-US"/>
          </a:p>
        </p:txBody>
      </p:sp>
    </p:spTree>
    <p:extLst>
      <p:ext uri="{BB962C8B-B14F-4D97-AF65-F5344CB8AC3E}">
        <p14:creationId xmlns:p14="http://schemas.microsoft.com/office/powerpoint/2010/main" val="352341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Resource Link: https://www.pbis.org/resource/integrated-tiered-fidelity-inventory-companion-guide</a:t>
            </a:r>
          </a:p>
        </p:txBody>
      </p:sp>
      <p:sp>
        <p:nvSpPr>
          <p:cNvPr id="4" name="Slide Number Placeholder 3"/>
          <p:cNvSpPr>
            <a:spLocks noGrp="1"/>
          </p:cNvSpPr>
          <p:nvPr>
            <p:ph type="sldNum" sz="quarter" idx="5"/>
          </p:nvPr>
        </p:nvSpPr>
        <p:spPr/>
        <p:txBody>
          <a:bodyPr/>
          <a:lstStyle/>
          <a:p>
            <a:fld id="{D9E9A522-274E-844E-8AB9-DE74A71CC10D}" type="slidenum">
              <a:rPr lang="en-US" smtClean="0"/>
              <a:t>15</a:t>
            </a:fld>
            <a:endParaRPr lang="en-US"/>
          </a:p>
        </p:txBody>
      </p:sp>
    </p:spTree>
    <p:extLst>
      <p:ext uri="{BB962C8B-B14F-4D97-AF65-F5344CB8AC3E}">
        <p14:creationId xmlns:p14="http://schemas.microsoft.com/office/powerpoint/2010/main" val="2891498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600"/>
              <a:t>Resource Link: https://www.pbis.org/resource/integrated-tiered-fidelity-inventory-companion-guide</a:t>
            </a:r>
          </a:p>
          <a:p>
            <a:pPr marL="158750" marR="0" lvl="0" indent="0" algn="l" defTabSz="914400" rtl="0" eaLnBrk="1" fontAlgn="auto" latinLnBrk="0" hangingPunct="1">
              <a:lnSpc>
                <a:spcPct val="100000"/>
              </a:lnSpc>
              <a:spcBef>
                <a:spcPts val="0"/>
              </a:spcBef>
              <a:spcAft>
                <a:spcPts val="0"/>
              </a:spcAft>
              <a:buClrTx/>
              <a:buSzTx/>
              <a:buFontTx/>
              <a:buNone/>
              <a:tabLst/>
              <a:defRPr/>
            </a:pPr>
            <a:endParaRPr lang="en-US" sz="1600">
              <a:solidFill>
                <a:schemeClr val="bg1"/>
              </a:solidFill>
            </a:endParaRPr>
          </a:p>
          <a:p>
            <a:pPr marL="158750" indent="0">
              <a:buNone/>
            </a:pPr>
            <a:endParaRPr lang="en-US" sz="160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77982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a:p>
        </p:txBody>
      </p:sp>
    </p:spTree>
    <p:extLst>
      <p:ext uri="{BB962C8B-B14F-4D97-AF65-F5344CB8AC3E}">
        <p14:creationId xmlns:p14="http://schemas.microsoft.com/office/powerpoint/2010/main" val="985760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7913" y="3032125"/>
            <a:ext cx="14551026" cy="8185150"/>
          </a:xfrm>
        </p:spPr>
      </p:sp>
      <p:sp>
        <p:nvSpPr>
          <p:cNvPr id="3" name="Notes Placeholder 2"/>
          <p:cNvSpPr>
            <a:spLocks noGrp="1"/>
          </p:cNvSpPr>
          <p:nvPr>
            <p:ph type="body" idx="1"/>
          </p:nvPr>
        </p:nvSpPr>
        <p:spPr/>
        <p:txBody>
          <a:bodyPr/>
          <a:lstStyle/>
          <a:p>
            <a:r>
              <a:rPr lang="en-US"/>
              <a:t>We know that every year schools are asked to add more onto their task list.  It seems like just when schools are implementing near fidelity with one initiative or program another one gets thrown into the mix and we lose momentum with the last one.  But they all seem so similar to each other…why can’t we just stick with one. </a:t>
            </a:r>
          </a:p>
          <a:p>
            <a:endParaRPr lang="en-US"/>
          </a:p>
          <a:p>
            <a:r>
              <a:rPr lang="en-US"/>
              <a:t>We’re not saying these aren’t important to the health of your school climate but how do you fully integrate everything together?  We know PBIS has some explicit practices but mostly it’s an implementation framework that can be used to align initiatives and articulate a simplified message so that your stakeholders can support the overall improvement strategy rather then a series of disjointed practices that never get full attention.     The PBIS/MTSS approach is proactive preventative and focuses on tiers of intervention.   It’s within those systems and tiers that you can add new research and strategies to support your students.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3175D-67E2-4D40-AC24-27F91B01B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281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7913" y="3032125"/>
            <a:ext cx="14551026" cy="8185150"/>
          </a:xfrm>
        </p:spPr>
      </p:sp>
      <p:sp>
        <p:nvSpPr>
          <p:cNvPr id="3" name="Notes Placeholder 2"/>
          <p:cNvSpPr>
            <a:spLocks noGrp="1"/>
          </p:cNvSpPr>
          <p:nvPr>
            <p:ph type="body" idx="1"/>
          </p:nvPr>
        </p:nvSpPr>
        <p:spPr/>
        <p:txBody>
          <a:bodyPr/>
          <a:lstStyle/>
          <a:p>
            <a:r>
              <a:rPr lang="en-US"/>
              <a:t>There are 5 steps to take when thinking about Aligning initiatives.  </a:t>
            </a:r>
            <a:endParaRPr lang="en-US">
              <a:cs typeface="Calibri" panose="020F0502020204030204"/>
            </a:endParaRPr>
          </a:p>
          <a:p>
            <a:endParaRPr lang="en-US"/>
          </a:p>
          <a:p>
            <a:pPr marL="228600" indent="-228600">
              <a:buFont typeface="+mj-lt"/>
              <a:buAutoNum type="arabicPeriod"/>
            </a:pPr>
            <a:r>
              <a:rPr lang="en-US"/>
              <a:t>Define your  valued outcomes – Like a Positive School Culture</a:t>
            </a:r>
          </a:p>
          <a:p>
            <a:pPr marL="228600" indent="-228600">
              <a:buFont typeface="+mj-lt"/>
              <a:buAutoNum type="arabicPeriod"/>
            </a:pPr>
            <a:r>
              <a:rPr lang="en-US"/>
              <a:t>List your related initiatives – Like PBIS, SEL, mental health, Bully Prevention</a:t>
            </a:r>
          </a:p>
          <a:p>
            <a:pPr marL="228600" indent="-228600">
              <a:buFont typeface="+mj-lt"/>
              <a:buAutoNum type="arabicPeriod"/>
            </a:pPr>
            <a:r>
              <a:rPr lang="en-US"/>
              <a:t>Identify core system features – Such as Teaching Lessons or Acknowledging students</a:t>
            </a:r>
          </a:p>
          <a:p>
            <a:pPr marL="228600" indent="-228600">
              <a:buFont typeface="+mj-lt"/>
              <a:buAutoNum type="arabicPeriod"/>
            </a:pPr>
            <a:r>
              <a:rPr lang="en-US"/>
              <a:t>Analyze and make decisions  - How to combine PD Events</a:t>
            </a:r>
          </a:p>
          <a:p>
            <a:pPr marL="228600" indent="-228600">
              <a:buFont typeface="+mj-lt"/>
              <a:buAutoNum type="arabicPeriod"/>
            </a:pPr>
            <a:r>
              <a:rPr lang="en-US"/>
              <a:t>And plan for effective alignment – like combining teams and outcomes.</a:t>
            </a:r>
          </a:p>
          <a:p>
            <a:pPr marL="228600" indent="-228600">
              <a:buFont typeface="+mj-lt"/>
              <a:buAutoNum type="arabicPeriod"/>
            </a:pPr>
            <a:endParaRPr lang="en-US"/>
          </a:p>
          <a:p>
            <a:pPr marL="228600" indent="-228600">
              <a:buFont typeface="+mj-lt"/>
              <a:buAutoNum type="arabicPeriod"/>
            </a:pPr>
            <a:endParaRPr lang="en-US"/>
          </a:p>
          <a:p>
            <a:r>
              <a:rPr lang="en-US"/>
              <a:t>If you're interested in learning more about integration and alignment, you can download and read the "Technical guide for Alignment"  on </a:t>
            </a:r>
            <a:r>
              <a:rPr lang="en-US" err="1"/>
              <a:t>PBIS.org</a:t>
            </a:r>
            <a:endParaRPr lang="en-US">
              <a:cs typeface="Calibri"/>
            </a:endParaRPr>
          </a:p>
          <a:p>
            <a:r>
              <a:rPr lang="en-US"/>
              <a:t>You can use section 5C in your getting started workbook for more information. </a:t>
            </a:r>
            <a:endParaRPr lang="en-US">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720D9-44EE-D24D-8065-87A5493CC9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31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7913" y="3032125"/>
            <a:ext cx="14551026" cy="8185150"/>
          </a:xfrm>
        </p:spPr>
      </p:sp>
      <p:sp>
        <p:nvSpPr>
          <p:cNvPr id="3" name="Notes Placeholder 2"/>
          <p:cNvSpPr>
            <a:spLocks noGrp="1"/>
          </p:cNvSpPr>
          <p:nvPr>
            <p:ph type="body" idx="1"/>
          </p:nvPr>
        </p:nvSpPr>
        <p:spPr/>
        <p:txBody>
          <a:bodyPr/>
          <a:lstStyle/>
          <a:p>
            <a:r>
              <a:rPr lang="en-US">
                <a:cs typeface="Calibri"/>
              </a:rPr>
              <a:t>This is the working Smarter Matrix which helps us see where we have overlap with our teams and initiatives. </a:t>
            </a:r>
          </a:p>
          <a:p>
            <a:endParaRPr lang="en-US">
              <a:cs typeface="Calibri"/>
            </a:endParaRPr>
          </a:p>
          <a:p>
            <a:r>
              <a:rPr lang="en-US">
                <a:cs typeface="Calibri"/>
              </a:rPr>
              <a:t>You can see right away that many of the initiatives have the same or similar purpose of improving behavior, They have the outcome goal of reducing office referrals which also seems related to Goal #3 in their School Improvement plan. and many also focus on ALL Students which is considered Tier 1.   They even have many of the same staff on the teams which becomes a time drain with so many meetings to schedule and attend. </a:t>
            </a:r>
          </a:p>
          <a:p>
            <a:endParaRPr lang="en-US">
              <a:cs typeface="Calibri"/>
            </a:endParaRPr>
          </a:p>
          <a:p>
            <a:r>
              <a:rPr lang="en-US">
                <a:cs typeface="Calibri"/>
              </a:rPr>
              <a:t>So isn’t it obvious that we should be combining efforts where we can?   We think so!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3175D-67E2-4D40-AC24-27F91B01B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981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7913" y="3032125"/>
            <a:ext cx="14551026" cy="8185150"/>
          </a:xfrm>
        </p:spPr>
      </p:sp>
      <p:sp>
        <p:nvSpPr>
          <p:cNvPr id="3" name="Notes Placeholder 2"/>
          <p:cNvSpPr>
            <a:spLocks noGrp="1"/>
          </p:cNvSpPr>
          <p:nvPr>
            <p:ph type="body" idx="1"/>
          </p:nvPr>
        </p:nvSpPr>
        <p:spPr/>
        <p:txBody>
          <a:bodyPr/>
          <a:lstStyle/>
          <a:p>
            <a:r>
              <a:rPr lang="en-US"/>
              <a:t>Here is an example of The alignment activity you will work on this year.  This one seeks to align PBIS with SEL and Trauma Informed Practices.   This worksheet will help us align the Core System Features of each initiative.   Let’s take a closer look. </a:t>
            </a:r>
          </a:p>
          <a:p>
            <a:endParaRPr lang="en-US"/>
          </a:p>
          <a:p>
            <a:endParaRPr lang="en-US"/>
          </a:p>
          <a:p>
            <a:endParaRPr lang="en-US"/>
          </a:p>
          <a:p>
            <a:r>
              <a:rPr lang="en-US"/>
              <a:t>Alignment Worksheet: https://nepbis.org/wp-content/uploads/2018/11/Alignment-Activity-1.docx</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3175D-67E2-4D40-AC24-27F91B01B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250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7913" y="3032125"/>
            <a:ext cx="14551026" cy="8185150"/>
          </a:xfrm>
        </p:spPr>
      </p:sp>
      <p:sp>
        <p:nvSpPr>
          <p:cNvPr id="3" name="Notes Placeholder 2"/>
          <p:cNvSpPr>
            <a:spLocks noGrp="1"/>
          </p:cNvSpPr>
          <p:nvPr>
            <p:ph type="body" idx="1"/>
          </p:nvPr>
        </p:nvSpPr>
        <p:spPr/>
        <p:txBody>
          <a:bodyPr/>
          <a:lstStyle/>
          <a:p>
            <a:r>
              <a:rPr lang="en-US"/>
              <a:t>We start by identifying our initiatives and then listing the desired Outcomes for each – CLICK</a:t>
            </a:r>
          </a:p>
          <a:p>
            <a:r>
              <a:rPr lang="en-US"/>
              <a:t>We see that overall our goal here is to improve the school climate and culture. </a:t>
            </a:r>
            <a:endParaRPr lang="en-US">
              <a:cs typeface="Calibri"/>
            </a:endParaRPr>
          </a:p>
          <a:p>
            <a:endParaRPr lang="en-US"/>
          </a:p>
          <a:p>
            <a:r>
              <a:rPr lang="en-US"/>
              <a:t>Next we list the various practice set align the practices so you can see where they overlap. </a:t>
            </a:r>
            <a:endParaRPr lang="en-US">
              <a:cs typeface="Calibri"/>
            </a:endParaRPr>
          </a:p>
          <a:p>
            <a:endParaRPr lang="en-US"/>
          </a:p>
          <a:p>
            <a:r>
              <a:rPr lang="en-US"/>
              <a:t>All 3 initiatives have a vision statement component.  (we don’t need 3 separate statements but rather 1 that encompasses all 3 initiatives.)</a:t>
            </a:r>
            <a:endParaRPr lang="en-US">
              <a:cs typeface="Calibri"/>
            </a:endParaRPr>
          </a:p>
          <a:p>
            <a:endParaRPr lang="en-US"/>
          </a:p>
          <a:p>
            <a:r>
              <a:rPr lang="en-US"/>
              <a:t>We can also see other areas that overlap such as lessons and intervention strategies. </a:t>
            </a:r>
            <a:endParaRPr lang="en-US">
              <a:cs typeface="Calibri"/>
            </a:endParaRPr>
          </a:p>
          <a:p>
            <a:endParaRPr lang="en-US">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3175D-67E2-4D40-AC24-27F91B01B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378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7913" y="3032125"/>
            <a:ext cx="14551026" cy="8185150"/>
          </a:xfrm>
        </p:spPr>
      </p:sp>
      <p:sp>
        <p:nvSpPr>
          <p:cNvPr id="3" name="Notes Placeholder 2"/>
          <p:cNvSpPr>
            <a:spLocks noGrp="1"/>
          </p:cNvSpPr>
          <p:nvPr>
            <p:ph type="body" idx="1"/>
          </p:nvPr>
        </p:nvSpPr>
        <p:spPr/>
        <p:txBody>
          <a:bodyPr/>
          <a:lstStyle/>
          <a:p>
            <a:r>
              <a:rPr lang="en-US"/>
              <a:t>The next ss to consider are Systems and Data – </a:t>
            </a:r>
          </a:p>
          <a:p>
            <a:endParaRPr lang="en-US"/>
          </a:p>
          <a:p>
            <a:r>
              <a:rPr lang="en-US"/>
              <a:t>You’ll want to list the team that was created to lead the initiative.  </a:t>
            </a:r>
          </a:p>
          <a:p>
            <a:r>
              <a:rPr lang="en-US"/>
              <a:t>Can they be combined?  Revisit your working smarter matrix and see if the same people are on multiple committees.   </a:t>
            </a:r>
          </a:p>
          <a:p>
            <a:endParaRPr lang="en-US"/>
          </a:p>
          <a:p>
            <a:r>
              <a:rPr lang="en-US"/>
              <a:t>Next think of the training for staff - </a:t>
            </a:r>
          </a:p>
          <a:p>
            <a:r>
              <a:rPr lang="en-US"/>
              <a:t>Can we create staff PD that covers all 3 topics so that staff understand their interconnectedness? </a:t>
            </a:r>
          </a:p>
          <a:p>
            <a:endParaRPr lang="en-US"/>
          </a:p>
          <a:p>
            <a:r>
              <a:rPr lang="en-US"/>
              <a:t>Finally, consider what Fidelity and outcome data you will use to determine fidelity and effectiveness. </a:t>
            </a:r>
          </a:p>
          <a:p>
            <a:endParaRPr lang="en-US"/>
          </a:p>
          <a:p>
            <a:r>
              <a:rPr lang="en-US"/>
              <a:t>Here you can see that ODR’s, Nurse and counselor visits and the school climate survey will be outcome measures for all 3 initiatives</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3175D-67E2-4D40-AC24-27F91B01B9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540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167800C4-011D-6040-BDD6-375B1D8D8DD4}" type="slidenum">
              <a:rPr kumimoji="0" lang="en-US" sz="1400" b="0" i="0" u="none" strike="noStrike" kern="0" cap="none" spc="0" normalizeH="0" baseline="0" noProof="0">
                <a:ln>
                  <a:noFill/>
                </a:ln>
                <a:solidFill>
                  <a:srgbClr val="000000"/>
                </a:solidFill>
                <a:effectLst/>
                <a:uLnTx/>
                <a:uFillTx/>
                <a:latin typeface="Times New Roman" pitchFamily="-1" charset="0"/>
                <a:ea typeface="Arial" pitchFamily="-1" charset="0"/>
                <a:cs typeface="Arial" pitchFamily="-1"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US" sz="1400" b="0" i="0" u="none" strike="noStrike" kern="0" cap="none" spc="0" normalizeH="0" baseline="0" noProof="0">
              <a:ln>
                <a:noFill/>
              </a:ln>
              <a:solidFill>
                <a:srgbClr val="000000"/>
              </a:solidFill>
              <a:effectLst/>
              <a:uLnTx/>
              <a:uFillTx/>
              <a:latin typeface="Times New Roman" pitchFamily="-1" charset="0"/>
              <a:ea typeface="Arial" pitchFamily="-1" charset="0"/>
              <a:cs typeface="Arial" pitchFamily="-1" charset="0"/>
              <a:sym typeface="Arial"/>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ln/>
        </p:spPr>
        <p:txBody>
          <a:bodyPr/>
          <a:lstStyle/>
          <a:p>
            <a:pPr>
              <a:spcBef>
                <a:spcPct val="0"/>
              </a:spcBef>
            </a:pPr>
            <a:r>
              <a:rPr lang="en-US"/>
              <a:t>For many schools who are returning to in person learning supporting students who have experienced high levels of stress and anxiety has become a priority.  You can see how the team can develop strategies and skills and incorporate them into their social curriculum.</a:t>
            </a:r>
            <a:endParaRPr lang="en-US">
              <a:ea typeface="ＭＳ Ｐゴシック" pitchFamily="34" charset="-128"/>
            </a:endParaRPr>
          </a:p>
          <a:p>
            <a:pPr>
              <a:spcBef>
                <a:spcPct val="0"/>
              </a:spcBef>
            </a:pPr>
            <a:endParaRPr lang="en-US"/>
          </a:p>
          <a:p>
            <a:pPr>
              <a:spcBef>
                <a:spcPct val="0"/>
              </a:spcBef>
            </a:pPr>
            <a:r>
              <a:rPr lang="en-US"/>
              <a:t>READ LUNCH Column -  it would be a matter of teaching skills to students.  – the matrix is the delivery mechanism to get skills out to EVERYONE!!!  </a:t>
            </a:r>
            <a:r>
              <a:rPr lang="en-US" baseline="0">
                <a:ea typeface="ＭＳ Ｐゴシック"/>
              </a:rPr>
              <a:t>It’s the common language and script used to teach, acknowledge, pre-correct</a:t>
            </a:r>
            <a:r>
              <a:rPr lang="en-US">
                <a:ea typeface="ＭＳ Ｐゴシック"/>
              </a:rPr>
              <a:t> </a:t>
            </a:r>
            <a:endParaRPr lang="en-US" baseline="0">
              <a:ea typeface="ＭＳ Ｐゴシック" pitchFamily="34" charset="-128"/>
              <a:cs typeface="Calibri"/>
            </a:endParaRPr>
          </a:p>
          <a:p>
            <a:pPr>
              <a:spcBef>
                <a:spcPct val="0"/>
              </a:spcBef>
            </a:pPr>
            <a:endParaRPr lang="en-US" baseline="0">
              <a:ea typeface="ＭＳ Ｐゴシック" pitchFamily="34" charset="-128"/>
            </a:endParaRPr>
          </a:p>
          <a:p>
            <a:pPr>
              <a:spcBef>
                <a:spcPct val="0"/>
              </a:spcBef>
            </a:pPr>
            <a:r>
              <a:rPr lang="en-US" baseline="0">
                <a:ea typeface="ＭＳ Ｐゴシック" pitchFamily="34" charset="-128"/>
              </a:rPr>
              <a:t>This allows all staff to use the same approach for teaching and supporting across the school day and throughout the year.  </a:t>
            </a:r>
          </a:p>
          <a:p>
            <a:pPr>
              <a:spcBef>
                <a:spcPct val="0"/>
              </a:spcBef>
            </a:pPr>
            <a:endParaRPr lang="en-US" baseline="0">
              <a:ea typeface="ＭＳ Ｐゴシック" pitchFamily="34" charset="-128"/>
            </a:endParaRPr>
          </a:p>
          <a:p>
            <a:pPr>
              <a:spcBef>
                <a:spcPct val="0"/>
              </a:spcBef>
            </a:pPr>
            <a:endParaRPr lang="en-US" baseline="0">
              <a:ea typeface="ＭＳ Ｐゴシック" pitchFamily="34" charset="-128"/>
              <a:cs typeface="Calibri"/>
            </a:endParaRPr>
          </a:p>
          <a:p>
            <a:pPr>
              <a:spcBef>
                <a:spcPct val="0"/>
              </a:spcBef>
            </a:pPr>
            <a:endParaRPr lang="en-US">
              <a:ea typeface="ＭＳ Ｐゴシック" pitchFamily="34" charset="-128"/>
              <a:cs typeface="Calibri"/>
            </a:endParaRPr>
          </a:p>
          <a:p>
            <a:pPr>
              <a:spcBef>
                <a:spcPct val="0"/>
              </a:spcBef>
            </a:pPr>
            <a:endParaRPr lang="en-US">
              <a:ea typeface="ＭＳ Ｐゴシック" pitchFamily="34" charset="-128"/>
              <a:cs typeface="Calibri"/>
            </a:endParaRPr>
          </a:p>
        </p:txBody>
      </p:sp>
    </p:spTree>
    <p:extLst>
      <p:ext uri="{BB962C8B-B14F-4D97-AF65-F5344CB8AC3E}">
        <p14:creationId xmlns:p14="http://schemas.microsoft.com/office/powerpoint/2010/main" val="13450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7913" y="3032125"/>
            <a:ext cx="14551026" cy="8185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Does your school have universal SEL practices (e.g., a curriculum such as Second Step, Zones of Regulation Restorative practices, Responsive Classroom)? If you said yes…how are you integrating them currently?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p>
            <a:r>
              <a:rPr lang="en-US" baseline="0"/>
              <a:t>Specific behaviors are important and necessary, but we are also addressing social competency with all our students.</a:t>
            </a:r>
            <a:endParaRPr lang="en-US"/>
          </a:p>
          <a:p>
            <a:endParaRPr lang="en-US"/>
          </a:p>
          <a:p>
            <a:endParaRPr lang="en-US">
              <a:cs typeface="Calibri" panose="020F0502020204030204"/>
            </a:endParaRPr>
          </a:p>
          <a:p>
            <a:pPr>
              <a:spcBef>
                <a:spcPct val="0"/>
              </a:spcBef>
            </a:pPr>
            <a:endParaRPr lang="en-US">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697CD9-E82C-694D-AC14-5F98FA1737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687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7913" y="3032125"/>
            <a:ext cx="14551026" cy="8185150"/>
          </a:xfrm>
        </p:spPr>
      </p:sp>
      <p:sp>
        <p:nvSpPr>
          <p:cNvPr id="3" name="Notes Placeholder 2"/>
          <p:cNvSpPr>
            <a:spLocks noGrp="1"/>
          </p:cNvSpPr>
          <p:nvPr>
            <p:ph type="body" idx="1"/>
          </p:nvPr>
        </p:nvSpPr>
        <p:spPr/>
        <p:txBody>
          <a:bodyPr/>
          <a:lstStyle/>
          <a:p>
            <a:r>
              <a:rPr lang="en-US"/>
              <a:t>Continue to integrate across the core features</a:t>
            </a:r>
          </a:p>
          <a:p>
            <a:pPr marL="171450" indent="-171450">
              <a:buFont typeface="Arial" panose="020B0604020202020204" pitchFamily="34" charset="0"/>
              <a:buChar char="•"/>
            </a:pPr>
            <a:r>
              <a:rPr lang="en-US"/>
              <a:t>At your Kickoff events Booster Trainings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Throughout your ongoing Direct instruction to students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Embedded into the academic curriculum</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And through all visibility avenues like displays and posters, daily announcements, on Social media etc...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04D7D-6BCF-BF47-8CAA-5C91DED028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50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demonstrated in the sample, Trauma informed and restorative justice practices seamlessly integrated with PBIS and in fact have many of the same goals and outcomes.  </a:t>
            </a:r>
          </a:p>
          <a:p>
            <a:endParaRPr lang="en-US"/>
          </a:p>
          <a:p>
            <a:r>
              <a:rPr lang="en-US"/>
              <a:t>So why do them all?  Well, you don’t have to unless your data or climate indicate the need.  </a:t>
            </a:r>
          </a:p>
          <a:p>
            <a:endParaRPr lang="en-US"/>
          </a:p>
          <a:p>
            <a:r>
              <a:rPr lang="en-US"/>
              <a:t>Each practice addresses a need or group of needs such as avoiding retraumatizing students or restoring relationships after conflict.  You might have a gang prevention or bullying prevention program in your school that address those topics.  But no matter the program you should use the MTSS/ PBIS framework to address it.  Meaning you use your staff systems to inform and train staff, you use your teaching systems (advisory, SEL Block) to teach students, your communication systems to inform families and the broader community, and your data systems to analyzed your implementation and results. </a:t>
            </a:r>
          </a:p>
        </p:txBody>
      </p:sp>
      <p:sp>
        <p:nvSpPr>
          <p:cNvPr id="4" name="Slide Number Placeholder 3"/>
          <p:cNvSpPr>
            <a:spLocks noGrp="1"/>
          </p:cNvSpPr>
          <p:nvPr>
            <p:ph type="sldNum" sz="quarter" idx="5"/>
          </p:nvPr>
        </p:nvSpPr>
        <p:spPr/>
        <p:txBody>
          <a:bodyPr/>
          <a:lstStyle/>
          <a:p>
            <a:fld id="{B358C6E4-1B97-E048-A59E-FF1C87DF6577}" type="slidenum">
              <a:rPr lang="en-US" smtClean="0"/>
              <a:t>27</a:t>
            </a:fld>
            <a:endParaRPr lang="en-US"/>
          </a:p>
        </p:txBody>
      </p:sp>
    </p:spTree>
    <p:extLst>
      <p:ext uri="{BB962C8B-B14F-4D97-AF65-F5344CB8AC3E}">
        <p14:creationId xmlns:p14="http://schemas.microsoft.com/office/powerpoint/2010/main" val="2372102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Often schools set up SEL lessons for the entire year, rather then using data to determine which skills students need. </a:t>
            </a:r>
          </a:p>
          <a:p>
            <a:endParaRPr lang="en-US" altLang="en-US">
              <a:latin typeface="Arial" panose="020B0604020202020204" pitchFamily="34" charset="0"/>
            </a:endParaRPr>
          </a:p>
          <a:p>
            <a:endParaRPr lang="en-US" altLang="en-US">
              <a:latin typeface="Arial" panose="020B0604020202020204" pitchFamily="34" charset="0"/>
            </a:endParaRPr>
          </a:p>
          <a:p>
            <a:r>
              <a:rPr lang="en-US" altLang="en-US">
                <a:latin typeface="Arial" panose="020B0604020202020204" pitchFamily="34" charset="0"/>
              </a:rPr>
              <a:t>Sometimes reverse engineering can help you get to the solution about what skills your students TRULY need to be successful. </a:t>
            </a:r>
          </a:p>
          <a:p>
            <a:endParaRPr lang="en-US" altLang="en-US">
              <a:latin typeface="Arial" panose="020B0604020202020204" pitchFamily="34" charset="0"/>
            </a:endParaRPr>
          </a:p>
          <a:p>
            <a:r>
              <a:rPr lang="en-US" altLang="en-US">
                <a:latin typeface="Arial" panose="020B0604020202020204" pitchFamily="34" charset="0"/>
              </a:rPr>
              <a:t>EXPLAIN SLIDE</a:t>
            </a: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a:solidFill>
                  <a:schemeClr val="tx1"/>
                </a:solidFill>
                <a:latin typeface="Arial" panose="020B0604020202020204" pitchFamily="34" charset="0"/>
              </a:defRPr>
            </a:lvl1pPr>
            <a:lvl2pPr marL="755650" indent="-290513" defTabSz="949325">
              <a:defRPr>
                <a:solidFill>
                  <a:schemeClr val="tx1"/>
                </a:solidFill>
                <a:latin typeface="Arial" panose="020B0604020202020204" pitchFamily="34" charset="0"/>
              </a:defRPr>
            </a:lvl2pPr>
            <a:lvl3pPr marL="1163638" indent="-231775" defTabSz="949325">
              <a:defRPr>
                <a:solidFill>
                  <a:schemeClr val="tx1"/>
                </a:solidFill>
                <a:latin typeface="Arial" panose="020B0604020202020204" pitchFamily="34" charset="0"/>
              </a:defRPr>
            </a:lvl3pPr>
            <a:lvl4pPr marL="1630363" indent="-231775" defTabSz="949325">
              <a:defRPr>
                <a:solidFill>
                  <a:schemeClr val="tx1"/>
                </a:solidFill>
                <a:latin typeface="Arial" panose="020B0604020202020204" pitchFamily="34" charset="0"/>
              </a:defRPr>
            </a:lvl4pPr>
            <a:lvl5pPr marL="2095500" indent="-231775" defTabSz="949325">
              <a:defRPr>
                <a:solidFill>
                  <a:schemeClr val="tx1"/>
                </a:solidFill>
                <a:latin typeface="Arial" panose="020B0604020202020204" pitchFamily="34" charset="0"/>
              </a:defRPr>
            </a:lvl5pPr>
            <a:lvl6pPr marL="2552700" indent="-231775" defTabSz="949325" eaLnBrk="0" fontAlgn="base" hangingPunct="0">
              <a:spcBef>
                <a:spcPct val="0"/>
              </a:spcBef>
              <a:spcAft>
                <a:spcPct val="0"/>
              </a:spcAft>
              <a:defRPr>
                <a:solidFill>
                  <a:schemeClr val="tx1"/>
                </a:solidFill>
                <a:latin typeface="Arial" panose="020B0604020202020204" pitchFamily="34" charset="0"/>
              </a:defRPr>
            </a:lvl6pPr>
            <a:lvl7pPr marL="3009900" indent="-231775" defTabSz="949325" eaLnBrk="0" fontAlgn="base" hangingPunct="0">
              <a:spcBef>
                <a:spcPct val="0"/>
              </a:spcBef>
              <a:spcAft>
                <a:spcPct val="0"/>
              </a:spcAft>
              <a:defRPr>
                <a:solidFill>
                  <a:schemeClr val="tx1"/>
                </a:solidFill>
                <a:latin typeface="Arial" panose="020B0604020202020204" pitchFamily="34" charset="0"/>
              </a:defRPr>
            </a:lvl7pPr>
            <a:lvl8pPr marL="3467100" indent="-231775" defTabSz="949325" eaLnBrk="0" fontAlgn="base" hangingPunct="0">
              <a:spcBef>
                <a:spcPct val="0"/>
              </a:spcBef>
              <a:spcAft>
                <a:spcPct val="0"/>
              </a:spcAft>
              <a:defRPr>
                <a:solidFill>
                  <a:schemeClr val="tx1"/>
                </a:solidFill>
                <a:latin typeface="Arial" panose="020B0604020202020204" pitchFamily="34" charset="0"/>
              </a:defRPr>
            </a:lvl8pPr>
            <a:lvl9pPr marL="3924300" indent="-231775" defTabSz="949325" eaLnBrk="0" fontAlgn="base" hangingPunct="0">
              <a:spcBef>
                <a:spcPct val="0"/>
              </a:spcBef>
              <a:spcAft>
                <a:spcPct val="0"/>
              </a:spcAft>
              <a:defRPr>
                <a:solidFill>
                  <a:schemeClr val="tx1"/>
                </a:solidFill>
                <a:latin typeface="Arial" panose="020B0604020202020204" pitchFamily="34" charset="0"/>
              </a:defRPr>
            </a:lvl9pPr>
          </a:lstStyle>
          <a:p>
            <a:fld id="{29EA2C6A-4C25-4229-8879-61984DCF6D0E}" type="slidenum">
              <a:rPr lang="en-US" altLang="en-US" smtClean="0">
                <a:solidFill>
                  <a:srgbClr val="000000"/>
                </a:solidFill>
              </a:rPr>
              <a:pPr/>
              <a:t>28</a:t>
            </a:fld>
            <a:endParaRPr lang="en-US" altLang="en-US">
              <a:solidFill>
                <a:srgbClr val="000000"/>
              </a:solidFill>
            </a:endParaRPr>
          </a:p>
        </p:txBody>
      </p:sp>
      <p:sp>
        <p:nvSpPr>
          <p:cNvPr id="15258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a:solidFill>
                  <a:schemeClr val="tx1"/>
                </a:solidFill>
                <a:latin typeface="Arial" panose="020B0604020202020204" pitchFamily="34" charset="0"/>
              </a:defRPr>
            </a:lvl1pPr>
            <a:lvl2pPr marL="755650" indent="-290513" defTabSz="949325">
              <a:defRPr>
                <a:solidFill>
                  <a:schemeClr val="tx1"/>
                </a:solidFill>
                <a:latin typeface="Arial" panose="020B0604020202020204" pitchFamily="34" charset="0"/>
              </a:defRPr>
            </a:lvl2pPr>
            <a:lvl3pPr marL="1163638" indent="-231775" defTabSz="949325">
              <a:defRPr>
                <a:solidFill>
                  <a:schemeClr val="tx1"/>
                </a:solidFill>
                <a:latin typeface="Arial" panose="020B0604020202020204" pitchFamily="34" charset="0"/>
              </a:defRPr>
            </a:lvl3pPr>
            <a:lvl4pPr marL="1630363" indent="-231775" defTabSz="949325">
              <a:defRPr>
                <a:solidFill>
                  <a:schemeClr val="tx1"/>
                </a:solidFill>
                <a:latin typeface="Arial" panose="020B0604020202020204" pitchFamily="34" charset="0"/>
              </a:defRPr>
            </a:lvl4pPr>
            <a:lvl5pPr marL="2095500" indent="-231775" defTabSz="949325">
              <a:defRPr>
                <a:solidFill>
                  <a:schemeClr val="tx1"/>
                </a:solidFill>
                <a:latin typeface="Arial" panose="020B0604020202020204" pitchFamily="34" charset="0"/>
              </a:defRPr>
            </a:lvl5pPr>
            <a:lvl6pPr marL="2552700" indent="-231775" defTabSz="949325" eaLnBrk="0" fontAlgn="base" hangingPunct="0">
              <a:spcBef>
                <a:spcPct val="0"/>
              </a:spcBef>
              <a:spcAft>
                <a:spcPct val="0"/>
              </a:spcAft>
              <a:defRPr>
                <a:solidFill>
                  <a:schemeClr val="tx1"/>
                </a:solidFill>
                <a:latin typeface="Arial" panose="020B0604020202020204" pitchFamily="34" charset="0"/>
              </a:defRPr>
            </a:lvl6pPr>
            <a:lvl7pPr marL="3009900" indent="-231775" defTabSz="949325" eaLnBrk="0" fontAlgn="base" hangingPunct="0">
              <a:spcBef>
                <a:spcPct val="0"/>
              </a:spcBef>
              <a:spcAft>
                <a:spcPct val="0"/>
              </a:spcAft>
              <a:defRPr>
                <a:solidFill>
                  <a:schemeClr val="tx1"/>
                </a:solidFill>
                <a:latin typeface="Arial" panose="020B0604020202020204" pitchFamily="34" charset="0"/>
              </a:defRPr>
            </a:lvl7pPr>
            <a:lvl8pPr marL="3467100" indent="-231775" defTabSz="949325" eaLnBrk="0" fontAlgn="base" hangingPunct="0">
              <a:spcBef>
                <a:spcPct val="0"/>
              </a:spcBef>
              <a:spcAft>
                <a:spcPct val="0"/>
              </a:spcAft>
              <a:defRPr>
                <a:solidFill>
                  <a:schemeClr val="tx1"/>
                </a:solidFill>
                <a:latin typeface="Arial" panose="020B0604020202020204" pitchFamily="34" charset="0"/>
              </a:defRPr>
            </a:lvl8pPr>
            <a:lvl9pPr marL="3924300" indent="-231775" defTabSz="949325"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in participation with NJDOE OSEP and funded by IDEA funds - Part B (or C) 2015-2016</a:t>
            </a:r>
          </a:p>
        </p:txBody>
      </p:sp>
    </p:spTree>
    <p:extLst>
      <p:ext uri="{BB962C8B-B14F-4D97-AF65-F5344CB8AC3E}">
        <p14:creationId xmlns:p14="http://schemas.microsoft.com/office/powerpoint/2010/main" val="2440507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709c4a21f7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709c4a21f7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2000"/>
              <a:t>Follow these guidelines to effectively align and integrate your initiatives.</a:t>
            </a:r>
          </a:p>
          <a:p>
            <a:endParaRPr lang="en-US" sz="2000"/>
          </a:p>
          <a:p>
            <a:pPr marL="171450" indent="-171450">
              <a:buFont typeface="Arial" panose="020B0604020202020204" pitchFamily="34" charset="0"/>
              <a:buChar char="•"/>
            </a:pPr>
            <a:r>
              <a:rPr lang="en-US" sz="2000"/>
              <a:t>Always start at the organizational level if possible – Can or does the same person have administrative and budget authority over the various initiatives?  This can help to avoid redundancies in trainers, repetitive tasks, staffing and resources.  </a:t>
            </a:r>
          </a:p>
          <a:p>
            <a:pPr marL="171450" indent="-171450">
              <a:buFont typeface="Arial" panose="020B0604020202020204" pitchFamily="34" charset="0"/>
              <a:buChar char="•"/>
            </a:pPr>
            <a:endParaRPr lang="en-US" sz="2000"/>
          </a:p>
          <a:p>
            <a:pPr marL="171450" indent="-171450">
              <a:buFont typeface="Arial" panose="020B0604020202020204" pitchFamily="34" charset="0"/>
              <a:buChar char="•"/>
            </a:pPr>
            <a:r>
              <a:rPr lang="en-US" sz="2000"/>
              <a:t>Use your Working Smarter matrix to align your common outcomes and outcome measures</a:t>
            </a:r>
          </a:p>
          <a:p>
            <a:endParaRPr lang="en-US" sz="2000">
              <a:cs typeface="Calibri" panose="020F0502020204030204"/>
            </a:endParaRPr>
          </a:p>
          <a:p>
            <a:pPr marL="171450" indent="-171450">
              <a:buFont typeface="Arial" panose="020B0604020202020204" pitchFamily="34" charset="0"/>
              <a:buChar char="•"/>
            </a:pPr>
            <a:r>
              <a:rPr lang="en-US" sz="2000"/>
              <a:t>Align and integrate the common core features into your practices and PD to be as efficient as possible with your time and resources.  </a:t>
            </a:r>
          </a:p>
          <a:p>
            <a:endParaRPr lang="en-US" sz="2000"/>
          </a:p>
          <a:p>
            <a:pPr marL="171450" indent="-171450">
              <a:buFont typeface="Arial" panose="020B0604020202020204" pitchFamily="34" charset="0"/>
              <a:buChar char="•"/>
            </a:pPr>
            <a:r>
              <a:rPr lang="en-US" sz="2000"/>
              <a:t> Finally Resolve Logic Model Conflicts – Examine how everything flows together and resolve any issues where procedures might diverge. - such as one initiative might use Tangible reinforcers while another stresses only verbal feedback  - work with your team to come up with a collaborative workable protocol or solution</a:t>
            </a:r>
          </a:p>
          <a:p>
            <a:endParaRPr lang="en-US" sz="2000">
              <a:cs typeface="Calibri" panose="020F0502020204030204"/>
            </a:endParaRPr>
          </a:p>
          <a:p>
            <a:endParaRPr lang="en-US" sz="2000">
              <a:cs typeface="Calibri" panose="020F0502020204030204"/>
            </a:endParaRPr>
          </a:p>
          <a:p>
            <a:pPr>
              <a:buFont typeface="Wingdings" charset="2"/>
              <a:buNone/>
            </a:pPr>
            <a:endParaRPr lang="en-US" sz="2000"/>
          </a:p>
        </p:txBody>
      </p:sp>
    </p:spTree>
    <p:extLst>
      <p:ext uri="{BB962C8B-B14F-4D97-AF65-F5344CB8AC3E}">
        <p14:creationId xmlns:p14="http://schemas.microsoft.com/office/powerpoint/2010/main" val="3023915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Over this year work to complete the Integration and Alignment Activity that can be found on the platform. </a:t>
            </a:r>
          </a:p>
          <a:p>
            <a:pPr marL="158750" indent="0">
              <a:buNone/>
            </a:pPr>
            <a:r>
              <a:rPr lang="en-US"/>
              <a:t>Think about which initiatives you have in your building or district.</a:t>
            </a:r>
          </a:p>
          <a:p>
            <a:pPr marL="158750" indent="0">
              <a:buNone/>
            </a:pPr>
            <a:r>
              <a:rPr lang="en-US"/>
              <a:t>What resources might you need to help address the alignment</a:t>
            </a:r>
          </a:p>
          <a:p>
            <a:pPr marL="158750" indent="0">
              <a:buNone/>
            </a:pPr>
            <a:r>
              <a:rPr lang="en-US"/>
              <a:t>Do you need to review or recreate your Working Smarter Matrix?</a:t>
            </a:r>
          </a:p>
          <a:p>
            <a:pPr marL="158750" indent="0">
              <a:buNone/>
            </a:pPr>
            <a:r>
              <a:rPr lang="en-US"/>
              <a:t>Update your action plan.</a:t>
            </a:r>
          </a:p>
        </p:txBody>
      </p:sp>
    </p:spTree>
    <p:extLst>
      <p:ext uri="{BB962C8B-B14F-4D97-AF65-F5344CB8AC3E}">
        <p14:creationId xmlns:p14="http://schemas.microsoft.com/office/powerpoint/2010/main" val="1188537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TRAINERS – QR Code is updated</a:t>
            </a:r>
          </a:p>
          <a:p>
            <a:pPr marL="158750" indent="0">
              <a:buNone/>
            </a:pPr>
            <a:endParaRPr lang="en-US"/>
          </a:p>
          <a:p>
            <a:pPr marL="158750" indent="0">
              <a:buNone/>
            </a:pPr>
            <a:r>
              <a:rPr lang="en-US"/>
              <a:t>Add your cohort number</a:t>
            </a:r>
          </a:p>
          <a:p>
            <a:pPr marL="158750" indent="0">
              <a:buNone/>
            </a:pPr>
            <a:endParaRPr lang="en-US"/>
          </a:p>
          <a:p>
            <a:pPr marL="158750" indent="0">
              <a:buNone/>
            </a:pPr>
            <a:r>
              <a:rPr lang="en-US"/>
              <a:t>Post a link to the attendance survey (below) in the chat for those who do not use the QR code on the slide:</a:t>
            </a:r>
          </a:p>
          <a:p>
            <a:pPr marL="158750" indent="0">
              <a:buNone/>
            </a:pPr>
            <a:endParaRPr lang="en-US"/>
          </a:p>
          <a:p>
            <a:pPr marL="158750"/>
            <a:r>
              <a:rPr lang="en-US"/>
              <a:t>ATTENDANCE:  </a:t>
            </a:r>
            <a:r>
              <a:rPr lang="en-US" sz="1800" b="0" i="0" u="sng" strike="noStrike">
                <a:solidFill>
                  <a:srgbClr val="0563C1"/>
                </a:solidFill>
                <a:effectLst/>
                <a:latin typeface="Calibri" panose="020F0502020204030204" pitchFamily="34" charset="0"/>
                <a:hlinkClick r:id="rId3"/>
              </a:rPr>
              <a:t>https://edc.co1.qualtrics.com/jfe/form/SV_5BiXqi4bxzOCMS2</a:t>
            </a:r>
            <a:r>
              <a:rPr lang="en-US" sz="1800" b="0" i="0">
                <a:solidFill>
                  <a:srgbClr val="32363A"/>
                </a:solidFill>
                <a:effectLst/>
                <a:latin typeface="Calibri" panose="020F0502020204030204" pitchFamily="34" charset="0"/>
              </a:rPr>
              <a:t>  </a:t>
            </a:r>
            <a:endParaRPr lang="en-US">
              <a:cs typeface="Calibri"/>
              <a:hlinkClick r:id="rId4"/>
            </a:endParaRPr>
          </a:p>
        </p:txBody>
      </p:sp>
    </p:spTree>
    <p:extLst>
      <p:ext uri="{BB962C8B-B14F-4D97-AF65-F5344CB8AC3E}">
        <p14:creationId xmlns:p14="http://schemas.microsoft.com/office/powerpoint/2010/main" val="1047552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https://www.pbisapps.org/products/tfi</a:t>
            </a:r>
            <a:endParaRPr/>
          </a:p>
        </p:txBody>
      </p:sp>
    </p:spTree>
    <p:extLst>
      <p:ext uri="{BB962C8B-B14F-4D97-AF65-F5344CB8AC3E}">
        <p14:creationId xmlns:p14="http://schemas.microsoft.com/office/powerpoint/2010/main" val="682516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https://www.pbisapps.org/products/tfi</a:t>
            </a:r>
          </a:p>
        </p:txBody>
      </p:sp>
      <p:sp>
        <p:nvSpPr>
          <p:cNvPr id="4" name="Slide Number Placeholder 3"/>
          <p:cNvSpPr>
            <a:spLocks noGrp="1"/>
          </p:cNvSpPr>
          <p:nvPr>
            <p:ph type="sldNum" sz="quarter" idx="5"/>
          </p:nvPr>
        </p:nvSpPr>
        <p:spPr/>
        <p:txBody>
          <a:bodyPr/>
          <a:lstStyle/>
          <a:p>
            <a:fld id="{03C3F021-1FB2-3342-92A3-26FA49840AA2}" type="slidenum">
              <a:rPr lang="en-US" smtClean="0"/>
              <a:t>32</a:t>
            </a:fld>
            <a:endParaRPr lang="en-US"/>
          </a:p>
        </p:txBody>
      </p:sp>
    </p:spTree>
    <p:extLst>
      <p:ext uri="{BB962C8B-B14F-4D97-AF65-F5344CB8AC3E}">
        <p14:creationId xmlns:p14="http://schemas.microsoft.com/office/powerpoint/2010/main" val="582064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purpose of this content is to explicitly review the TFI Walkthrough tool to help coaches and teams collect this information independently. </a:t>
            </a:r>
          </a:p>
          <a:p>
            <a:r>
              <a:rPr lang="en-US"/>
              <a:t>Resource Link: https://www.pbisapps.org/resource/tfi</a:t>
            </a:r>
          </a:p>
        </p:txBody>
      </p:sp>
      <p:sp>
        <p:nvSpPr>
          <p:cNvPr id="4" name="Slide Number Placeholder 3"/>
          <p:cNvSpPr>
            <a:spLocks noGrp="1"/>
          </p:cNvSpPr>
          <p:nvPr>
            <p:ph type="sldNum" sz="quarter" idx="5"/>
          </p:nvPr>
        </p:nvSpPr>
        <p:spPr/>
        <p:txBody>
          <a:bodyPr/>
          <a:lstStyle/>
          <a:p>
            <a:fld id="{D9E9A522-274E-844E-8AB9-DE74A71CC10D}" type="slidenum">
              <a:rPr lang="en-US" smtClean="0"/>
              <a:t>33</a:t>
            </a:fld>
            <a:endParaRPr lang="en-US"/>
          </a:p>
        </p:txBody>
      </p:sp>
    </p:spTree>
    <p:extLst>
      <p:ext uri="{BB962C8B-B14F-4D97-AF65-F5344CB8AC3E}">
        <p14:creationId xmlns:p14="http://schemas.microsoft.com/office/powerpoint/2010/main" val="39828157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TFI Walkthrough</a:t>
            </a:r>
            <a:r>
              <a:rPr lang="en-US" baseline="0"/>
              <a:t> Tool is Appendix A: pages 27-28 of the TFI.  This is a tool that is used by a coach/external person to complete prior to the TFI. The first page provides an overview and the questions to ask staff and students. The second page is a place for recording the information. This provides an efficient way to calculate the percentages to assist with the TFI items.</a:t>
            </a:r>
          </a:p>
          <a:p>
            <a:r>
              <a:rPr lang="en-US"/>
              <a:t>https://www.pbisapps.org/resource/tfi</a:t>
            </a:r>
          </a:p>
        </p:txBody>
      </p:sp>
      <p:sp>
        <p:nvSpPr>
          <p:cNvPr id="4" name="Slide Number Placeholder 3"/>
          <p:cNvSpPr>
            <a:spLocks noGrp="1"/>
          </p:cNvSpPr>
          <p:nvPr>
            <p:ph type="sldNum" sz="quarter" idx="10"/>
          </p:nvPr>
        </p:nvSpPr>
        <p:spPr/>
        <p:txBody>
          <a:bodyPr/>
          <a:lstStyle/>
          <a:p>
            <a:fld id="{BEA4356D-C7FA-4429-A38D-7907D891A21D}" type="slidenum">
              <a:rPr lang="en-US" smtClean="0"/>
              <a:t>34</a:t>
            </a:fld>
            <a:endParaRPr lang="en-US"/>
          </a:p>
        </p:txBody>
      </p:sp>
    </p:spTree>
    <p:extLst>
      <p:ext uri="{BB962C8B-B14F-4D97-AF65-F5344CB8AC3E}">
        <p14:creationId xmlns:p14="http://schemas.microsoft.com/office/powerpoint/2010/main" val="1002337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Resource link: https://www.pbisapps.org/resource/tfi</a:t>
            </a:r>
          </a:p>
          <a:p>
            <a:r>
              <a:rPr lang="en-US"/>
              <a:t>Appendix A, Page 27</a:t>
            </a:r>
          </a:p>
        </p:txBody>
      </p:sp>
      <p:sp>
        <p:nvSpPr>
          <p:cNvPr id="4" name="Slide Number Placeholder 3"/>
          <p:cNvSpPr>
            <a:spLocks noGrp="1"/>
          </p:cNvSpPr>
          <p:nvPr>
            <p:ph type="sldNum" sz="quarter" idx="5"/>
          </p:nvPr>
        </p:nvSpPr>
        <p:spPr/>
        <p:txBody>
          <a:bodyPr/>
          <a:lstStyle/>
          <a:p>
            <a:fld id="{D9E9A522-274E-844E-8AB9-DE74A71CC10D}" type="slidenum">
              <a:rPr lang="en-US" smtClean="0"/>
              <a:t>35</a:t>
            </a:fld>
            <a:endParaRPr lang="en-US"/>
          </a:p>
        </p:txBody>
      </p:sp>
    </p:spTree>
    <p:extLst>
      <p:ext uri="{BB962C8B-B14F-4D97-AF65-F5344CB8AC3E}">
        <p14:creationId xmlns:p14="http://schemas.microsoft.com/office/powerpoint/2010/main" val="2709601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TRAINER NOTE: Remind evaluator to ask if they have "formally" taught the expectations to your students this year?</a:t>
            </a:r>
            <a:endParaRPr lang="en-US"/>
          </a:p>
          <a:p>
            <a:endParaRPr lang="en-US"/>
          </a:p>
          <a:p>
            <a:r>
              <a:rPr lang="en-US"/>
              <a:t>Resource link: https://www.pbisapps.org/resource/tfi</a:t>
            </a:r>
            <a:endParaRPr lang="en-US">
              <a:cs typeface="Calibri"/>
            </a:endParaRPr>
          </a:p>
          <a:p>
            <a:r>
              <a:rPr lang="en-US"/>
              <a:t>Appendix A, Page 27</a:t>
            </a:r>
          </a:p>
        </p:txBody>
      </p:sp>
      <p:sp>
        <p:nvSpPr>
          <p:cNvPr id="4" name="Slide Number Placeholder 3"/>
          <p:cNvSpPr>
            <a:spLocks noGrp="1"/>
          </p:cNvSpPr>
          <p:nvPr>
            <p:ph type="sldNum" sz="quarter" idx="5"/>
          </p:nvPr>
        </p:nvSpPr>
        <p:spPr/>
        <p:txBody>
          <a:bodyPr/>
          <a:lstStyle/>
          <a:p>
            <a:fld id="{D9E9A522-274E-844E-8AB9-DE74A71CC10D}" type="slidenum">
              <a:rPr lang="en-US" smtClean="0"/>
              <a:t>36</a:t>
            </a:fld>
            <a:endParaRPr lang="en-US"/>
          </a:p>
        </p:txBody>
      </p:sp>
    </p:spTree>
    <p:extLst>
      <p:ext uri="{BB962C8B-B14F-4D97-AF65-F5344CB8AC3E}">
        <p14:creationId xmlns:p14="http://schemas.microsoft.com/office/powerpoint/2010/main" val="1229048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Resource link: https://www.pbisapps.org/resource/tfi</a:t>
            </a:r>
          </a:p>
          <a:p>
            <a:r>
              <a:rPr lang="en-US"/>
              <a:t>Appendix A, Page 27</a:t>
            </a:r>
          </a:p>
        </p:txBody>
      </p:sp>
      <p:sp>
        <p:nvSpPr>
          <p:cNvPr id="4" name="Slide Number Placeholder 3"/>
          <p:cNvSpPr>
            <a:spLocks noGrp="1"/>
          </p:cNvSpPr>
          <p:nvPr>
            <p:ph type="sldNum" sz="quarter" idx="5"/>
          </p:nvPr>
        </p:nvSpPr>
        <p:spPr/>
        <p:txBody>
          <a:bodyPr/>
          <a:lstStyle/>
          <a:p>
            <a:fld id="{D9E9A522-274E-844E-8AB9-DE74A71CC10D}" type="slidenum">
              <a:rPr lang="en-US" smtClean="0"/>
              <a:t>37</a:t>
            </a:fld>
            <a:endParaRPr lang="en-US"/>
          </a:p>
        </p:txBody>
      </p:sp>
    </p:spTree>
    <p:extLst>
      <p:ext uri="{BB962C8B-B14F-4D97-AF65-F5344CB8AC3E}">
        <p14:creationId xmlns:p14="http://schemas.microsoft.com/office/powerpoint/2010/main" val="4283002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Resource Link: https://www.pbisapps.org/resource/tfi-walkthrough-tip-sheet</a:t>
            </a:r>
          </a:p>
          <a:p>
            <a:r>
              <a:rPr lang="en-US"/>
              <a:t>Resource link: https://www.pbisapps.org/resource/tfi</a:t>
            </a:r>
          </a:p>
          <a:p>
            <a:r>
              <a:rPr lang="en-US"/>
              <a:t>Appendix A, Page 27</a:t>
            </a:r>
          </a:p>
        </p:txBody>
      </p:sp>
      <p:sp>
        <p:nvSpPr>
          <p:cNvPr id="4" name="Slide Number Placeholder 3"/>
          <p:cNvSpPr>
            <a:spLocks noGrp="1"/>
          </p:cNvSpPr>
          <p:nvPr>
            <p:ph type="sldNum" sz="quarter" idx="5"/>
          </p:nvPr>
        </p:nvSpPr>
        <p:spPr/>
        <p:txBody>
          <a:bodyPr/>
          <a:lstStyle/>
          <a:p>
            <a:fld id="{D9E9A522-274E-844E-8AB9-DE74A71CC10D}" type="slidenum">
              <a:rPr lang="en-US" smtClean="0"/>
              <a:t>38</a:t>
            </a:fld>
            <a:endParaRPr lang="en-US"/>
          </a:p>
        </p:txBody>
      </p:sp>
    </p:spTree>
    <p:extLst>
      <p:ext uri="{BB962C8B-B14F-4D97-AF65-F5344CB8AC3E}">
        <p14:creationId xmlns:p14="http://schemas.microsoft.com/office/powerpoint/2010/main" val="30200690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a:solidFill>
                  <a:srgbClr val="000000"/>
                </a:solidFill>
                <a:effectLst/>
                <a:latin typeface="Arial"/>
                <a:ea typeface="Arial"/>
                <a:cs typeface="Arial"/>
                <a:sym typeface="Arial"/>
              </a:rPr>
              <a:t>   </a:t>
            </a:r>
            <a:endParaRPr lang="en-US" b="0" i="0">
              <a:effectLst/>
            </a:endParaRPr>
          </a:p>
          <a:p>
            <a:pPr marL="158750"/>
            <a:endParaRPr lang="en-US">
              <a:cs typeface="Calibri"/>
            </a:endParaRPr>
          </a:p>
        </p:txBody>
      </p:sp>
    </p:spTree>
    <p:extLst>
      <p:ext uri="{BB962C8B-B14F-4D97-AF65-F5344CB8AC3E}">
        <p14:creationId xmlns:p14="http://schemas.microsoft.com/office/powerpoint/2010/main" val="12866820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1200" b="1" i="0" u="none" strike="noStrike" kern="1200" cap="none" spc="0" normalizeH="0" baseline="0" noProof="0">
                <a:ln>
                  <a:noFill/>
                </a:ln>
                <a:solidFill>
                  <a:srgbClr val="00ACC2"/>
                </a:solidFill>
                <a:effectLst/>
                <a:uLnTx/>
                <a:uFillTx/>
                <a:latin typeface="Hind Vadodara"/>
                <a:cs typeface="Hind Vadodara"/>
                <a:sym typeface="Hind Vadodara"/>
              </a:rPr>
              <a:t>RESOURCES:</a:t>
            </a:r>
          </a:p>
          <a:p>
            <a:pPr marL="171450" indent="-171450">
              <a:buFontTx/>
              <a:buChar char="-"/>
            </a:pPr>
            <a:r>
              <a:rPr lang="en-US" sz="1100">
                <a:solidFill>
                  <a:srgbClr val="00ACC2"/>
                </a:solidFill>
                <a:cs typeface="Calibri"/>
              </a:rPr>
              <a:t>PBIS TFI: </a:t>
            </a:r>
            <a:r>
              <a:rPr lang="en-US"/>
              <a:t>Resource link: https://www.pbisapps.org/resource/tfi</a:t>
            </a:r>
          </a:p>
          <a:p>
            <a:pPr marL="171450" indent="-171450">
              <a:buFontTx/>
              <a:buChar char="-"/>
            </a:pPr>
            <a:r>
              <a:rPr lang="en-US"/>
              <a:t>PBIS TFI Walkthrough Tip Sheet: https://www.pbisapps.org/resource/tfi-walkthrough-tip-sheet</a:t>
            </a:r>
          </a:p>
          <a:p>
            <a:pPr marL="171450" indent="-171450">
              <a:buFontTx/>
              <a:buChar char="-"/>
            </a:pPr>
            <a:r>
              <a:rPr lang="en-US"/>
              <a:t>Integrated TFI Companion Guide:  https://www.pbis.org/resource/integrated-tiered-fidelity-inventory-companion-guide</a:t>
            </a:r>
          </a:p>
          <a:p>
            <a:pPr marL="171450" indent="-171450">
              <a:buFontTx/>
              <a:buChar char="-"/>
            </a:pPr>
            <a:r>
              <a:rPr lang="en-US"/>
              <a:t>Technical Guide for Alignment of Initiatives: https://www.pbis.org/resource/technical-guide-for-alignment-of-initiatives-programs-and-practices-in-school-districts</a:t>
            </a:r>
          </a:p>
          <a:p>
            <a:pPr marL="171450" indent="-171450">
              <a:buFont typeface="Arial"/>
              <a:buChar char="•"/>
            </a:pPr>
            <a:r>
              <a:rPr lang="en-US"/>
              <a:t>Working Smarter Matrix:  https://sebacademy.edc.org/tier-2-working-smarter-teams-activity</a:t>
            </a:r>
          </a:p>
          <a:p>
            <a:pPr marL="171450" indent="-171450">
              <a:buFont typeface="Arial"/>
              <a:buChar char="•"/>
            </a:pPr>
            <a:r>
              <a:rPr lang="en-US"/>
              <a:t>Alignment Activity: https://sebacademy.edc.org/alignment-activity</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000" err="1">
                <a:effectLst/>
                <a:latin typeface="Calibri" panose="020F0502020204030204" pitchFamily="34" charset="0"/>
                <a:ea typeface="Calibri" panose="020F0502020204030204" pitchFamily="34" charset="0"/>
                <a:cs typeface="Times New Roman" panose="02020603050405020304" pitchFamily="18" charset="0"/>
              </a:rPr>
              <a:t>Cmot</a:t>
            </a:r>
            <a:r>
              <a:rPr lang="en-US" sz="1000">
                <a:effectLst/>
                <a:latin typeface="Calibri" panose="020F0502020204030204" pitchFamily="34" charset="0"/>
                <a:ea typeface="Calibri" panose="020F0502020204030204" pitchFamily="34" charset="0"/>
                <a:cs typeface="Times New Roman" panose="02020603050405020304" pitchFamily="18" charset="0"/>
              </a:rPr>
              <a:t> - </a:t>
            </a:r>
            <a:r>
              <a:rPr lang="en-US" sz="1200">
                <a:hlinkClick r:id="rId3"/>
              </a:rPr>
              <a:t>https://sebacademy.edc.org/classroom-management-observation-tool-cmot</a:t>
            </a:r>
            <a:endParaRPr lang="en-US" sz="1200"/>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Supporting and responding to SEB Needs  https://sebacademy.edc.org/supporting-and-responding-students-social-emotional-and-behavioral-needs-classrooms</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Supportive Environments create Classroom Community - https://sebacademy.edc.org/supportive-environments-create-classroom-community</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Classroom Support Systems Brief - https://sebacademy.edc.org/classroom-support-systems-brief </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000">
                <a:solidFill>
                  <a:srgbClr val="FFFFFF"/>
                </a:solidFill>
                <a:hlinkClick r:id="rId4"/>
              </a:rPr>
              <a:t>Classroom Assessment Plan </a:t>
            </a:r>
            <a:r>
              <a:rPr lang="en-US" sz="1000">
                <a:solidFill>
                  <a:srgbClr val="FFFFFF"/>
                </a:solidFill>
              </a:rPr>
              <a:t>(Template for upload) </a:t>
            </a:r>
            <a:r>
              <a:rPr lang="en-US" sz="1000">
                <a:effectLst/>
                <a:latin typeface="Calibri" panose="020F0502020204030204" pitchFamily="34" charset="0"/>
                <a:ea typeface="Calibri" panose="020F0502020204030204" pitchFamily="34" charset="0"/>
                <a:cs typeface="Times New Roman" panose="02020603050405020304" pitchFamily="18" charset="0"/>
              </a:rPr>
              <a:t>https://sebacademy.edc.org/classroom-assessmet-planning-template</a:t>
            </a:r>
          </a:p>
          <a:p>
            <a:pPr marL="171450" indent="-171450">
              <a:buFontTx/>
              <a:buChar char="-"/>
            </a:pPr>
            <a:endParaRPr lang="en-US"/>
          </a:p>
          <a:p>
            <a:pPr marL="171450" indent="-171450">
              <a:buFontTx/>
              <a:buChar char="-"/>
            </a:pPr>
            <a:endParaRPr lang="en-US"/>
          </a:p>
        </p:txBody>
      </p:sp>
    </p:spTree>
    <p:extLst>
      <p:ext uri="{BB962C8B-B14F-4D97-AF65-F5344CB8AC3E}">
        <p14:creationId xmlns:p14="http://schemas.microsoft.com/office/powerpoint/2010/main" val="2796154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a:solidFill>
                  <a:srgbClr val="000000"/>
                </a:solidFill>
                <a:effectLst/>
                <a:latin typeface="Arial"/>
                <a:ea typeface="Arial"/>
                <a:cs typeface="Arial"/>
                <a:sym typeface="Arial"/>
              </a:rPr>
              <a:t>   </a:t>
            </a:r>
            <a:endParaRPr lang="en-US" b="0" i="0">
              <a:effectLst/>
            </a:endParaRPr>
          </a:p>
          <a:p>
            <a:pPr marL="158750"/>
            <a:endParaRPr lang="en-US">
              <a:cs typeface="Calibri"/>
            </a:endParaRPr>
          </a:p>
        </p:txBody>
      </p:sp>
    </p:spTree>
    <p:extLst>
      <p:ext uri="{BB962C8B-B14F-4D97-AF65-F5344CB8AC3E}">
        <p14:creationId xmlns:p14="http://schemas.microsoft.com/office/powerpoint/2010/main" val="41703139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TRAINERS -</a:t>
            </a:r>
          </a:p>
          <a:p>
            <a:pPr marL="158750" indent="0">
              <a:buNone/>
            </a:pPr>
            <a:r>
              <a:rPr lang="en-US"/>
              <a:t>Put link to evaluation (below) in the chat for those who do not use the QR code:</a:t>
            </a:r>
          </a:p>
          <a:p>
            <a:pPr marL="158750" indent="0">
              <a:buNone/>
            </a:pPr>
            <a:endParaRPr lang="en-US"/>
          </a:p>
          <a:p>
            <a:pPr marL="158750" indent="0">
              <a:buNone/>
            </a:pPr>
            <a:r>
              <a:rPr lang="en-US"/>
              <a:t>https://edc.co1.qualtrics.com/jfe/form/SV_cBF9GI7gVEBsfSC  </a:t>
            </a:r>
          </a:p>
        </p:txBody>
      </p:sp>
    </p:spTree>
    <p:extLst>
      <p:ext uri="{BB962C8B-B14F-4D97-AF65-F5344CB8AC3E}">
        <p14:creationId xmlns:p14="http://schemas.microsoft.com/office/powerpoint/2010/main" val="293252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1200" b="1" i="0" u="none" strike="noStrike" kern="1200" cap="none" spc="0" normalizeH="0" baseline="0" noProof="0">
                <a:ln>
                  <a:noFill/>
                </a:ln>
                <a:solidFill>
                  <a:srgbClr val="00ACC2"/>
                </a:solidFill>
                <a:effectLst/>
                <a:uLnTx/>
                <a:uFillTx/>
                <a:latin typeface="Hind Vadodara"/>
                <a:cs typeface="Hind Vadodara"/>
                <a:sym typeface="Hind Vadodara"/>
              </a:rPr>
              <a:t>RESOURCES:</a:t>
            </a:r>
          </a:p>
          <a:p>
            <a:pPr marL="171450" indent="-171450">
              <a:buFontTx/>
              <a:buChar char="-"/>
            </a:pPr>
            <a:r>
              <a:rPr lang="en-US" sz="1100">
                <a:solidFill>
                  <a:srgbClr val="00ACC2"/>
                </a:solidFill>
                <a:cs typeface="Calibri"/>
              </a:rPr>
              <a:t>PBIS TFI: </a:t>
            </a:r>
            <a:r>
              <a:rPr lang="en-US"/>
              <a:t>Resource link: https://www.pbisapps.org/resource/tfi</a:t>
            </a:r>
          </a:p>
          <a:p>
            <a:pPr marL="171450" indent="-171450">
              <a:buFontTx/>
              <a:buChar char="-"/>
            </a:pPr>
            <a:r>
              <a:rPr lang="en-US"/>
              <a:t>PBIS TFI Walkthrough Tip Sheet: https://www.pbisapps.org/resource/tfi-walkthrough-tip-sheet</a:t>
            </a:r>
          </a:p>
          <a:p>
            <a:pPr marL="171450" indent="-171450">
              <a:buFontTx/>
              <a:buChar char="-"/>
            </a:pPr>
            <a:r>
              <a:rPr lang="en-US"/>
              <a:t>Integrated TFI Companion Guide:  https://www.pbis.org/resource/integrated-tiered-fidelity-inventory-companion-guide</a:t>
            </a:r>
          </a:p>
          <a:p>
            <a:pPr marL="171450" indent="-171450">
              <a:buFontTx/>
              <a:buChar char="-"/>
            </a:pPr>
            <a:r>
              <a:rPr lang="en-US"/>
              <a:t>Technical Guide for Alignment of Initiatives: https://www.pbis.org/resource/technical-guide-for-alignment-of-initiatives-programs-and-practices-in-school-districts</a:t>
            </a:r>
          </a:p>
          <a:p>
            <a:pPr marL="171450" indent="-171450">
              <a:buFont typeface="Arial"/>
              <a:buChar char="•"/>
            </a:pPr>
            <a:r>
              <a:rPr lang="en-US"/>
              <a:t>Working Smarter Matrix:  https://sebacademy.edc.org/tier-2-working-smarter-teams-activity</a:t>
            </a:r>
          </a:p>
          <a:p>
            <a:pPr marL="171450" indent="-171450">
              <a:buFont typeface="Arial"/>
              <a:buChar char="•"/>
            </a:pPr>
            <a:r>
              <a:rPr lang="en-US"/>
              <a:t>Alignment Activity: https://sebacademy.edc.org/alignment-activity</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000" err="1">
                <a:effectLst/>
                <a:latin typeface="Calibri" panose="020F0502020204030204" pitchFamily="34" charset="0"/>
                <a:ea typeface="Calibri" panose="020F0502020204030204" pitchFamily="34" charset="0"/>
                <a:cs typeface="Times New Roman" panose="02020603050405020304" pitchFamily="18" charset="0"/>
              </a:rPr>
              <a:t>Cmot</a:t>
            </a:r>
            <a:r>
              <a:rPr lang="en-US" sz="1000">
                <a:effectLst/>
                <a:latin typeface="Calibri" panose="020F0502020204030204" pitchFamily="34" charset="0"/>
                <a:ea typeface="Calibri" panose="020F0502020204030204" pitchFamily="34" charset="0"/>
                <a:cs typeface="Times New Roman" panose="02020603050405020304" pitchFamily="18" charset="0"/>
              </a:rPr>
              <a:t> - </a:t>
            </a:r>
            <a:r>
              <a:rPr lang="en-US" sz="1200">
                <a:hlinkClick r:id="rId3"/>
              </a:rPr>
              <a:t>https://sebacademy.edc.org/classroom-management-observation-tool-cmot</a:t>
            </a:r>
            <a:endParaRPr lang="en-US" sz="1200"/>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Supporting and responding to SEB Needs  https://sebacademy.edc.org/supporting-and-responding-students-social-emotional-and-behavioral-needs-classrooms</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Supportive Environments create Classroom Community - https://sebacademy.edc.org/supportive-environments-create-classroom-community</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Classroom Support Systems Brief - https://sebacademy.edc.org/classroom-support-systems-brief </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000">
                <a:solidFill>
                  <a:srgbClr val="FFFFFF"/>
                </a:solidFill>
                <a:hlinkClick r:id="rId4"/>
              </a:rPr>
              <a:t>Classroom Assessment Plan </a:t>
            </a:r>
            <a:r>
              <a:rPr lang="en-US" sz="1000">
                <a:solidFill>
                  <a:srgbClr val="FFFFFF"/>
                </a:solidFill>
              </a:rPr>
              <a:t>(Template for upload) </a:t>
            </a:r>
            <a:r>
              <a:rPr lang="en-US" sz="1000">
                <a:effectLst/>
                <a:latin typeface="Calibri" panose="020F0502020204030204" pitchFamily="34" charset="0"/>
                <a:ea typeface="Calibri" panose="020F0502020204030204" pitchFamily="34" charset="0"/>
                <a:cs typeface="Times New Roman" panose="02020603050405020304" pitchFamily="18" charset="0"/>
              </a:rPr>
              <a:t>https://sebacademy.edc.org/classroom-assessmet-planning-template</a:t>
            </a:r>
          </a:p>
          <a:p>
            <a:pPr marL="171450" indent="-171450">
              <a:buFontTx/>
              <a:buChar char="-"/>
            </a:pPr>
            <a:endParaRPr lang="en-US"/>
          </a:p>
          <a:p>
            <a:pPr marL="171450" indent="-171450">
              <a:buFontTx/>
              <a:buChar char="-"/>
            </a:pPr>
            <a:endParaRPr lang="en-US"/>
          </a:p>
        </p:txBody>
      </p:sp>
    </p:spTree>
    <p:extLst>
      <p:ext uri="{BB962C8B-B14F-4D97-AF65-F5344CB8AC3E}">
        <p14:creationId xmlns:p14="http://schemas.microsoft.com/office/powerpoint/2010/main" val="182681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12:30</a:t>
            </a:r>
          </a:p>
          <a:p>
            <a:pPr marL="0" lvl="0" indent="0" algn="l" rtl="0">
              <a:spcBef>
                <a:spcPts val="0"/>
              </a:spcBef>
              <a:spcAft>
                <a:spcPts val="0"/>
              </a:spcAft>
              <a:buNone/>
            </a:pPr>
            <a:endParaRPr/>
          </a:p>
        </p:txBody>
      </p:sp>
    </p:spTree>
    <p:extLst>
      <p:ext uri="{BB962C8B-B14F-4D97-AF65-F5344CB8AC3E}">
        <p14:creationId xmlns:p14="http://schemas.microsoft.com/office/powerpoint/2010/main" val="694123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Incorporate familiar resources, such as the Supporting and Responding to behavior document, which can be found on PBIS.org and provides useful tools for organizing class-wide supports.</a:t>
            </a:r>
          </a:p>
          <a:p>
            <a:r>
              <a:rPr lang="en-US">
                <a:cs typeface="Calibri"/>
              </a:rPr>
              <a:t>Please add this document to the chat: </a:t>
            </a:r>
            <a:r>
              <a:rPr lang="en-US">
                <a:hlinkClick r:id="rId3"/>
              </a:rPr>
              <a:t>https://www.pbis.org/resource/supporting-and-responding-to-behavior-evidence-based-classroom-strategies-for-teachers</a:t>
            </a:r>
            <a:endParaRPr lang="en-US"/>
          </a:p>
          <a:p>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1DB8D-095E-E247-8C01-555B2654A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590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Resource: https://www.pbis.org/resource/supporting-and-responding-to-behavior-evidence-based-classroom-strategies-for-teachers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1A42C-C6D2-B44B-A9F2-5BD3C88B3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539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Classroom Management Observation Tool (CMOT) mentioned in </a:t>
            </a:r>
          </a:p>
          <a:p>
            <a:r>
              <a:rPr lang="en-US">
                <a:hlinkClick r:id="rId3"/>
              </a:rPr>
              <a:t>https://nepbis.org/wp-content/uploads/2020/06/CMOT-5.1.20.pdf</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189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63110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974345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94D5A-E2AC-4582-8E43-7EA027664A3B}"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B58DF-A9EF-4488-93EF-74A3A9C9747E}" type="slidenum">
              <a:rPr lang="en-US" smtClean="0"/>
              <a:t>‹#›</a:t>
            </a:fld>
            <a:endParaRPr lang="en-US"/>
          </a:p>
        </p:txBody>
      </p:sp>
    </p:spTree>
    <p:extLst>
      <p:ext uri="{BB962C8B-B14F-4D97-AF65-F5344CB8AC3E}">
        <p14:creationId xmlns:p14="http://schemas.microsoft.com/office/powerpoint/2010/main" val="10150105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C0EE8-7DE5-934B-B0CC-78364372EDC7}" type="slidenum">
              <a:rPr lang="en-US"/>
              <a:pPr>
                <a:defRPr/>
              </a:pPr>
              <a:t>‹#›</a:t>
            </a:fld>
            <a:endParaRPr lang="en-US"/>
          </a:p>
        </p:txBody>
      </p:sp>
    </p:spTree>
    <p:extLst>
      <p:ext uri="{BB962C8B-B14F-4D97-AF65-F5344CB8AC3E}">
        <p14:creationId xmlns:p14="http://schemas.microsoft.com/office/powerpoint/2010/main" val="3655545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598114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2922275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468787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24591698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1D2E27-0F4F-814D-A24C-F26765CC8437}" type="slidenum">
              <a:rPr lang="en-US"/>
              <a:pPr>
                <a:defRPr/>
              </a:pPr>
              <a:t>‹#›</a:t>
            </a:fld>
            <a:endParaRPr lang="en-US"/>
          </a:p>
        </p:txBody>
      </p:sp>
    </p:spTree>
    <p:extLst>
      <p:ext uri="{BB962C8B-B14F-4D97-AF65-F5344CB8AC3E}">
        <p14:creationId xmlns:p14="http://schemas.microsoft.com/office/powerpoint/2010/main" val="3465895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919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20902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70" y="1749380"/>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1"/>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3028323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2"/>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3"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5308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939592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8"/>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107212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10" y="3779034"/>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8" y="13"/>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6794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2"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594549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5"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983365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671478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4906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3"/>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94182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10" y="3779034"/>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8" y="13"/>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070601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2"/>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3"/>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913968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10" y="3779034"/>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8" y="13"/>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88906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10283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8" y="13"/>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6"/>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8414657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10" y="3779034"/>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8" y="13"/>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35280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306778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8" y="13"/>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6"/>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2159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8" y="13"/>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6"/>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64420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6" name="Text Placeholder 5"/>
          <p:cNvSpPr>
            <a:spLocks noGrp="1"/>
          </p:cNvSpPr>
          <p:nvPr>
            <p:ph type="body" sz="quarter" idx="10"/>
          </p:nvPr>
        </p:nvSpPr>
        <p:spPr>
          <a:xfrm>
            <a:off x="508000" y="1411553"/>
            <a:ext cx="11176000" cy="2210863"/>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349116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70" lvl="0" indent="-440245" rtl="0">
              <a:lnSpc>
                <a:spcPct val="100000"/>
              </a:lnSpc>
              <a:spcBef>
                <a:spcPts val="0"/>
              </a:spcBef>
              <a:spcAft>
                <a:spcPts val="0"/>
              </a:spcAft>
              <a:buClr>
                <a:schemeClr val="accent2"/>
              </a:buClr>
              <a:buSzPts val="1600"/>
              <a:buFont typeface="Raleway Thin"/>
              <a:buChar char="●"/>
              <a:defRPr sz="2400"/>
            </a:lvl1pPr>
            <a:lvl2pPr marL="1219140" lvl="1" indent="-440245" rtl="0">
              <a:spcBef>
                <a:spcPts val="2133"/>
              </a:spcBef>
              <a:spcAft>
                <a:spcPts val="0"/>
              </a:spcAft>
              <a:buSzPts val="1600"/>
              <a:buFont typeface="Nunito Light"/>
              <a:buChar char="○"/>
              <a:defRPr/>
            </a:lvl2pPr>
            <a:lvl3pPr marL="1828709" lvl="2" indent="-431779" rtl="0">
              <a:spcBef>
                <a:spcPts val="2133"/>
              </a:spcBef>
              <a:spcAft>
                <a:spcPts val="0"/>
              </a:spcAft>
              <a:buSzPts val="1500"/>
              <a:buFont typeface="Nunito Light"/>
              <a:buChar char="■"/>
              <a:defRPr/>
            </a:lvl3pPr>
            <a:lvl4pPr marL="2438278" lvl="3" indent="-431779" rtl="0">
              <a:spcBef>
                <a:spcPts val="2133"/>
              </a:spcBef>
              <a:spcAft>
                <a:spcPts val="0"/>
              </a:spcAft>
              <a:buSzPts val="1500"/>
              <a:buFont typeface="Nunito Light"/>
              <a:buChar char="●"/>
              <a:defRPr/>
            </a:lvl4pPr>
            <a:lvl5pPr marL="3047848" lvl="4" indent="-423312" rtl="0">
              <a:spcBef>
                <a:spcPts val="2133"/>
              </a:spcBef>
              <a:spcAft>
                <a:spcPts val="0"/>
              </a:spcAft>
              <a:buSzPts val="1400"/>
              <a:buFont typeface="Nunito Light"/>
              <a:buChar char="○"/>
              <a:defRPr/>
            </a:lvl5pPr>
            <a:lvl6pPr marL="3657418" lvl="5" indent="-423312" rtl="0">
              <a:spcBef>
                <a:spcPts val="2133"/>
              </a:spcBef>
              <a:spcAft>
                <a:spcPts val="0"/>
              </a:spcAft>
              <a:buSzPts val="1400"/>
              <a:buFont typeface="Nunito Light"/>
              <a:buChar char="■"/>
              <a:defRPr/>
            </a:lvl6pPr>
            <a:lvl7pPr marL="4266987" lvl="6" indent="-414846" rtl="0">
              <a:spcBef>
                <a:spcPts val="2133"/>
              </a:spcBef>
              <a:spcAft>
                <a:spcPts val="0"/>
              </a:spcAft>
              <a:buSzPts val="1300"/>
              <a:buFont typeface="Nunito Light"/>
              <a:buChar char="●"/>
              <a:defRPr/>
            </a:lvl7pPr>
            <a:lvl8pPr marL="4876557" lvl="7" indent="-414846" rtl="0">
              <a:spcBef>
                <a:spcPts val="2133"/>
              </a:spcBef>
              <a:spcAft>
                <a:spcPts val="0"/>
              </a:spcAft>
              <a:buSzPts val="1300"/>
              <a:buFont typeface="Nunito Light"/>
              <a:buChar char="○"/>
              <a:defRPr/>
            </a:lvl8pPr>
            <a:lvl9pPr marL="5486126" lvl="8" indent="-423312"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10" y="3779034"/>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28899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5" y="4738024"/>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2"/>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723857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10" y="3779034"/>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8" y="13"/>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1428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4120255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529378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956167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905154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654839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64149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5003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a:t>Click to edit Master title style</a:t>
            </a:r>
          </a:p>
        </p:txBody>
      </p:sp>
      <p:sp>
        <p:nvSpPr>
          <p:cNvPr id="3" name="Table Placeholder 2"/>
          <p:cNvSpPr>
            <a:spLocks noGrp="1"/>
          </p:cNvSpPr>
          <p:nvPr>
            <p:ph type="tbl" idx="1"/>
          </p:nvPr>
        </p:nvSpPr>
        <p:spPr>
          <a:xfrm>
            <a:off x="914400" y="1447800"/>
            <a:ext cx="103632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2369DD-4C16-F949-B34A-4428E2FC13D4}" type="slidenum">
              <a:rPr lang="en-US"/>
              <a:pPr>
                <a:defRPr/>
              </a:pPr>
              <a:t>‹#›</a:t>
            </a:fld>
            <a:endParaRPr lang="en-US"/>
          </a:p>
        </p:txBody>
      </p:sp>
    </p:spTree>
    <p:extLst>
      <p:ext uri="{BB962C8B-B14F-4D97-AF65-F5344CB8AC3E}">
        <p14:creationId xmlns:p14="http://schemas.microsoft.com/office/powerpoint/2010/main" val="31953524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8205146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453066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4967967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5304058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803758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475287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205233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941742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7028649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675338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659295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414513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52293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612775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8886995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908386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9635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327160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267659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5513884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80019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spTree>
    <p:extLst>
      <p:ext uri="{BB962C8B-B14F-4D97-AF65-F5344CB8AC3E}">
        <p14:creationId xmlns:p14="http://schemas.microsoft.com/office/powerpoint/2010/main" val="41292497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8449860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70548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5801453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546280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863081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3474344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71119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55841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6958108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8331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152787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170355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543650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0351344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1085273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2635917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501661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595402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43137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0074256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37435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739154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78459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07453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96056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14426773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7026792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0572310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4397907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Blue 1 Column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1"/>
            <a:ext cx="9201150" cy="942974"/>
          </a:xfrm>
        </p:spPr>
        <p:txBody>
          <a:bodyPr lIns="0" tIns="0" rIns="0" bIns="0"/>
          <a:lstStyle>
            <a:lvl1pPr>
              <a:defRPr b="0" i="0">
                <a:solidFill>
                  <a:schemeClr val="bg1"/>
                </a:solidFill>
                <a:latin typeface="Calibri Light" charset="0"/>
                <a:ea typeface="Calibri Light" charset="0"/>
                <a:cs typeface="Calibri Light" charset="0"/>
              </a:defRPr>
            </a:lvl1pPr>
          </a:lstStyle>
          <a:p>
            <a:r>
              <a:rPr lang="en-US"/>
              <a:t>Sample Slide Title Goes Here</a:t>
            </a:r>
          </a:p>
        </p:txBody>
      </p:sp>
      <p:sp>
        <p:nvSpPr>
          <p:cNvPr id="3" name="Content Placeholder 2"/>
          <p:cNvSpPr>
            <a:spLocks noGrp="1" noChangeAspect="1"/>
          </p:cNvSpPr>
          <p:nvPr>
            <p:ph idx="1"/>
          </p:nvPr>
        </p:nvSpPr>
        <p:spPr/>
        <p:txBody>
          <a:bodyPr lIns="0" tIns="0" rIns="0" bIns="0"/>
          <a:lstStyle>
            <a:lvl1pPr marL="228600" indent="-228600">
              <a:buClr>
                <a:schemeClr val="accent1"/>
              </a:buClr>
              <a:buSzPct val="90000"/>
              <a:buFont typeface="Wingdings" charset="2"/>
              <a:buChar char="§"/>
              <a:defRPr b="0" i="0">
                <a:latin typeface="Calibri Light" charset="0"/>
                <a:ea typeface="Calibri Light" charset="0"/>
                <a:cs typeface="Calibri Light" charset="0"/>
              </a:defRPr>
            </a:lvl1pPr>
            <a:lvl2pPr marL="685800" indent="-228600">
              <a:buClr>
                <a:schemeClr val="accent1"/>
              </a:buClr>
              <a:buSzPct val="90000"/>
              <a:buFont typeface="Courier New" panose="02070309020205020404" pitchFamily="49" charset="0"/>
              <a:buChar char="o"/>
              <a:defRPr b="0" i="0">
                <a:latin typeface="Calibri Light" charset="0"/>
                <a:ea typeface="Calibri Light" charset="0"/>
                <a:cs typeface="Calibri Light" charset="0"/>
              </a:defRPr>
            </a:lvl2pPr>
            <a:lvl3pPr marL="1143000" indent="-228600">
              <a:buClr>
                <a:schemeClr val="accent1"/>
              </a:buClr>
              <a:buSzPct val="90000"/>
              <a:buFont typeface="Times New Roman" panose="02020603050405020304" pitchFamily="18" charset="0"/>
              <a:buChar char="▲"/>
              <a:defRPr b="0" i="0">
                <a:latin typeface="Calibri Light" charset="0"/>
                <a:ea typeface="Calibri Light" charset="0"/>
                <a:cs typeface="Calibri Light" charset="0"/>
              </a:defRPr>
            </a:lvl3pPr>
            <a:lvl4pPr marL="1600200" indent="-228600">
              <a:buClr>
                <a:schemeClr val="accent1"/>
              </a:buClr>
              <a:buSzPct val="90000"/>
              <a:buFont typeface="Wingdings" panose="05000000000000000000" pitchFamily="2" charset="2"/>
              <a:buChar char="q"/>
              <a:defRPr b="0" i="0">
                <a:latin typeface="Calibri Light" charset="0"/>
                <a:ea typeface="Calibri Light" charset="0"/>
                <a:cs typeface="Calibri Light" charset="0"/>
              </a:defRPr>
            </a:lvl4pPr>
            <a:lvl5pPr marL="2057400" indent="-228600">
              <a:buClr>
                <a:schemeClr val="accent1"/>
              </a:buClr>
              <a:buSzPct val="90000"/>
              <a:buFont typeface="Arial" panose="020B0604020202020204" pitchFamily="34" charset="0"/>
              <a:buChar char="•"/>
              <a:defRPr b="0" i="0">
                <a:latin typeface="Calibri Light" charset="0"/>
                <a:ea typeface="Calibri Light" charset="0"/>
                <a:cs typeface="Calibri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47862-2EFC-124A-BEF0-AC9C533BB65C}" type="slidenum">
              <a:rPr lang="en-US" smtClean="0"/>
              <a:t>‹#›</a:t>
            </a:fld>
            <a:endParaRPr lang="en-US"/>
          </a:p>
        </p:txBody>
      </p:sp>
    </p:spTree>
    <p:extLst>
      <p:ext uri="{BB962C8B-B14F-4D97-AF65-F5344CB8AC3E}">
        <p14:creationId xmlns:p14="http://schemas.microsoft.com/office/powerpoint/2010/main" val="25012534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562585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27400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8172064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0851130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13776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37837901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159721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517754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54292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24219221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13746505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31483488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2480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theme" Target="../theme/theme3.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theme" Target="../theme/theme5.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04.xml"/><Relationship Id="rId7" Type="http://schemas.openxmlformats.org/officeDocument/2006/relationships/theme" Target="../theme/theme6.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268230813"/>
      </p:ext>
    </p:extLst>
  </p:cSld>
  <p:clrMap bg1="lt1" tx1="dk1" bg2="dk2" tx2="lt2" accent1="accent1" accent2="accent2" accent3="accent3" accent4="accent4" accent5="accent5" accent6="accent6" hlink="hlink" folHlink="folHlink"/>
  <p:sldLayoutIdLst>
    <p:sldLayoutId id="2147483662" r:id="rId1"/>
    <p:sldLayoutId id="2147483670" r:id="rId2"/>
    <p:sldLayoutId id="2147483671" r:id="rId3"/>
    <p:sldLayoutId id="2147483673" r:id="rId4"/>
    <p:sldLayoutId id="2147483755" r:id="rId5"/>
    <p:sldLayoutId id="2147483779" r:id="rId6"/>
    <p:sldLayoutId id="2147483787" r:id="rId7"/>
    <p:sldLayoutId id="2147483788" r:id="rId8"/>
    <p:sldLayoutId id="2147483789" r:id="rId9"/>
    <p:sldLayoutId id="2147483790" r:id="rId10"/>
    <p:sldLayoutId id="21474837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85289879"/>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152713220"/>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34490398"/>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92"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027129079"/>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4" r:id="rId7"/>
    <p:sldLayoutId id="2147483765" r:id="rId8"/>
    <p:sldLayoutId id="2147483767" r:id="rId9"/>
    <p:sldLayoutId id="2147483769" r:id="rId10"/>
    <p:sldLayoutId id="2147483770" r:id="rId11"/>
    <p:sldLayoutId id="2147483771" r:id="rId12"/>
    <p:sldLayoutId id="2147483773" r:id="rId13"/>
    <p:sldLayoutId id="214748377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50201846"/>
      </p:ext>
    </p:extLst>
  </p:cSld>
  <p:clrMap bg1="lt1" tx1="dk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0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8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9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9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2.tif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s://www.pbis.org/Common/Cms/files/pbisresources/Alignment%20Brief.%20for%20posting.1.16.17.docx"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commons.wikimedia.org/wiki/File:Hand_Gesture_-_Holding_a_Magnifying_Glass_Vector.sv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63.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8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82.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64.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64.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8" Type="http://schemas.openxmlformats.org/officeDocument/2006/relationships/hyperlink" Target="https://nepbis.org/wp-content/uploads/2020/09/Working-Smarter-Activity.docx" TargetMode="External"/><Relationship Id="rId13" Type="http://schemas.openxmlformats.org/officeDocument/2006/relationships/image" Target="../media/image12.png"/><Relationship Id="rId3" Type="http://schemas.openxmlformats.org/officeDocument/2006/relationships/hyperlink" Target="https://www.pbisapps.org/resource/tfi" TargetMode="External"/><Relationship Id="rId7" Type="http://schemas.openxmlformats.org/officeDocument/2006/relationships/hyperlink" Target="https://sebacademy.edc.org/supporting-and-responding-students-social-emotional-and-behavioral-needs-classrooms" TargetMode="External"/><Relationship Id="rId12" Type="http://schemas.openxmlformats.org/officeDocument/2006/relationships/hyperlink" Target="https://sebacademy.edc.org/classroom-assessmet-planning-template" TargetMode="External"/><Relationship Id="rId2" Type="http://schemas.openxmlformats.org/officeDocument/2006/relationships/notesSlide" Target="../notesSlides/notesSlide39.xml"/><Relationship Id="rId1" Type="http://schemas.openxmlformats.org/officeDocument/2006/relationships/slideLayout" Target="../slideLayouts/slideLayout95.xml"/><Relationship Id="rId6" Type="http://schemas.openxmlformats.org/officeDocument/2006/relationships/hyperlink" Target="https://sebacademy.edc.org/classroom-management-observation-tool-cmot" TargetMode="External"/><Relationship Id="rId11" Type="http://schemas.openxmlformats.org/officeDocument/2006/relationships/hyperlink" Target="https://sebacademy.edc.org/classroom-support-systems-brief" TargetMode="External"/><Relationship Id="rId5" Type="http://schemas.openxmlformats.org/officeDocument/2006/relationships/hyperlink" Target="https://www.pbis.org/resource/integrated-tiered-fidelity-inventory-companion-guide" TargetMode="External"/><Relationship Id="rId10" Type="http://schemas.openxmlformats.org/officeDocument/2006/relationships/hyperlink" Target="https://sebacademy.edc.org/alignment-activity" TargetMode="External"/><Relationship Id="rId4" Type="http://schemas.openxmlformats.org/officeDocument/2006/relationships/hyperlink" Target="https://www.pbisapps.org/resource/tfi-walkthrough-tip-sheet" TargetMode="External"/><Relationship Id="rId9" Type="http://schemas.openxmlformats.org/officeDocument/2006/relationships/hyperlink" Target="https://www.pbisapps.org/articles/supportive-environments-create-classroom-community"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9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nepbis.org/wp-content/uploads/2020/09/Working-Smarter-Activity.docx" TargetMode="External"/><Relationship Id="rId13" Type="http://schemas.openxmlformats.org/officeDocument/2006/relationships/image" Target="../media/image12.png"/><Relationship Id="rId3" Type="http://schemas.openxmlformats.org/officeDocument/2006/relationships/hyperlink" Target="https://www.pbisapps.org/resource/tfi" TargetMode="External"/><Relationship Id="rId7" Type="http://schemas.openxmlformats.org/officeDocument/2006/relationships/hyperlink" Target="https://sebacademy.edc.org/supporting-and-responding-students-social-emotional-and-behavioral-needs-classrooms" TargetMode="External"/><Relationship Id="rId12" Type="http://schemas.openxmlformats.org/officeDocument/2006/relationships/hyperlink" Target="https://sebacademy.edc.org/classroom-assessmet-planning-template" TargetMode="External"/><Relationship Id="rId2" Type="http://schemas.openxmlformats.org/officeDocument/2006/relationships/notesSlide" Target="../notesSlides/notesSlide5.xml"/><Relationship Id="rId1" Type="http://schemas.openxmlformats.org/officeDocument/2006/relationships/slideLayout" Target="../slideLayouts/slideLayout95.xml"/><Relationship Id="rId6" Type="http://schemas.openxmlformats.org/officeDocument/2006/relationships/hyperlink" Target="https://sebacademy.edc.org/classroom-management-observation-tool-cmot" TargetMode="External"/><Relationship Id="rId11" Type="http://schemas.openxmlformats.org/officeDocument/2006/relationships/hyperlink" Target="https://sebacademy.edc.org/classroom-support-systems-brief" TargetMode="External"/><Relationship Id="rId5" Type="http://schemas.openxmlformats.org/officeDocument/2006/relationships/hyperlink" Target="https://www.pbis.org/resource/integrated-tiered-fidelity-inventory-companion-guide" TargetMode="External"/><Relationship Id="rId10" Type="http://schemas.openxmlformats.org/officeDocument/2006/relationships/hyperlink" Target="https://sebacademy.edc.org/alignment-activity" TargetMode="External"/><Relationship Id="rId4" Type="http://schemas.openxmlformats.org/officeDocument/2006/relationships/hyperlink" Target="https://www.pbisapps.org/resource/tfi-walkthrough-tip-sheet" TargetMode="External"/><Relationship Id="rId9" Type="http://schemas.openxmlformats.org/officeDocument/2006/relationships/hyperlink" Target="https://www.pbisapps.org/articles/supportive-environments-create-classroom-communit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2283186" y="2430266"/>
            <a:ext cx="9258025" cy="1722008"/>
          </a:xfrm>
          <a:prstGeom prst="rect">
            <a:avLst/>
          </a:prstGeom>
        </p:spPr>
        <p:txBody>
          <a:bodyPr spcFirstLastPara="1" wrap="square" lIns="121900" tIns="121900" rIns="121900" bIns="121900" anchor="ctr" anchorCtr="0">
            <a:noAutofit/>
          </a:bodyPr>
          <a:lstStyle/>
          <a:p>
            <a:pPr lvl="0"/>
            <a:r>
              <a:rPr lang="en-US" sz="3733" b="1">
                <a:latin typeface="Arial" panose="020B0604020202020204" pitchFamily="34" charset="0"/>
                <a:cs typeface="Arial" panose="020B0604020202020204" pitchFamily="34" charset="0"/>
              </a:rPr>
              <a:t>PBIS School-Wide Coach Meeting</a:t>
            </a:r>
            <a:br>
              <a:rPr lang="en-US" sz="4267">
                <a:latin typeface="Arial" panose="020B0604020202020204" pitchFamily="34" charset="0"/>
                <a:cs typeface="Arial" panose="020B0604020202020204" pitchFamily="34" charset="0"/>
              </a:rPr>
            </a:br>
            <a:r>
              <a:rPr lang="en-US" sz="3733">
                <a:solidFill>
                  <a:srgbClr val="5CEF39"/>
                </a:solidFill>
                <a:latin typeface="Arial" panose="020B0604020202020204" pitchFamily="34" charset="0"/>
                <a:cs typeface="Arial" panose="020B0604020202020204" pitchFamily="34" charset="0"/>
              </a:rPr>
              <a:t>Year 2:  December 2022</a:t>
            </a:r>
            <a:endParaRPr lang="en-US" sz="4267">
              <a:solidFill>
                <a:srgbClr val="FC9204"/>
              </a:solidFill>
              <a:latin typeface="Arial" panose="020B0604020202020204" pitchFamily="34" charset="0"/>
              <a:cs typeface="Arial" panose="020B0604020202020204" pitchFamily="34" charset="0"/>
            </a:endParaRPr>
          </a:p>
        </p:txBody>
      </p:sp>
      <p:sp>
        <p:nvSpPr>
          <p:cNvPr id="290" name="Google Shape;290;p29"/>
          <p:cNvSpPr txBox="1">
            <a:spLocks noGrp="1"/>
          </p:cNvSpPr>
          <p:nvPr>
            <p:ph type="subTitle" idx="1"/>
          </p:nvPr>
        </p:nvSpPr>
        <p:spPr>
          <a:xfrm>
            <a:off x="3866322" y="4153928"/>
            <a:ext cx="6042492" cy="1291281"/>
          </a:xfrm>
          <a:prstGeom prst="rect">
            <a:avLst/>
          </a:prstGeom>
        </p:spPr>
        <p:txBody>
          <a:bodyPr spcFirstLastPara="1" wrap="square" lIns="121900" tIns="121900" rIns="121900" bIns="121900" anchor="t" anchorCtr="0">
            <a:noAutofit/>
          </a:bodyPr>
          <a:lstStyle/>
          <a:p>
            <a:pPr marL="0" indent="0"/>
            <a:r>
              <a:rPr lang="en" sz="3200">
                <a:latin typeface="Arial" panose="020B0604020202020204" pitchFamily="34" charset="0"/>
                <a:cs typeface="Arial" panose="020B0604020202020204" pitchFamily="34" charset="0"/>
              </a:rPr>
              <a:t>[</a:t>
            </a:r>
            <a:r>
              <a:rPr lang="en" sz="3200" i="1">
                <a:latin typeface="Arial" panose="020B0604020202020204" pitchFamily="34" charset="0"/>
                <a:cs typeface="Arial" panose="020B0604020202020204" pitchFamily="34" charset="0"/>
              </a:rPr>
              <a:t>insert trainers name</a:t>
            </a:r>
            <a:r>
              <a:rPr lang="en" sz="3200">
                <a:latin typeface="Arial" panose="020B0604020202020204" pitchFamily="34" charset="0"/>
                <a:cs typeface="Arial" panose="020B0604020202020204" pitchFamily="34" charset="0"/>
              </a:rPr>
              <a:t>]</a:t>
            </a:r>
          </a:p>
          <a:p>
            <a:pPr marL="0" indent="0"/>
            <a:endParaRPr lang="en" sz="1867">
              <a:latin typeface="Arial" panose="020B0604020202020204" pitchFamily="34" charset="0"/>
              <a:cs typeface="Arial" panose="020B0604020202020204" pitchFamily="34" charset="0"/>
            </a:endParaRPr>
          </a:p>
          <a:p>
            <a:pPr marL="0" indent="0"/>
            <a:endParaRPr lang="en" sz="1867">
              <a:latin typeface="Arial" panose="020B0604020202020204" pitchFamily="34" charset="0"/>
              <a:cs typeface="Arial" panose="020B0604020202020204" pitchFamily="34" charset="0"/>
            </a:endParaRPr>
          </a:p>
        </p:txBody>
      </p:sp>
      <p:pic>
        <p:nvPicPr>
          <p:cNvPr id="2" name="Picture 1" descr="Center on Positive Behavior Interventions &amp; Supports (PBIS) Logo of three interconnected circles">
            <a:extLst>
              <a:ext uri="{FF2B5EF4-FFF2-40B4-BE49-F238E27FC236}">
                <a16:creationId xmlns:a16="http://schemas.microsoft.com/office/drawing/2014/main" id="{D704FE52-F119-4241-8F05-B0D641E4D1A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413239" y="6154749"/>
            <a:ext cx="2833687" cy="703251"/>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9E2BF57E-0E90-56DC-6550-0BAE748F6F8F}"/>
              </a:ext>
            </a:extLst>
          </p:cNvPr>
          <p:cNvPicPr>
            <a:picLocks noChangeAspect="1"/>
          </p:cNvPicPr>
          <p:nvPr/>
        </p:nvPicPr>
        <p:blipFill>
          <a:blip r:embed="rId4"/>
          <a:stretch>
            <a:fillRect/>
          </a:stretch>
        </p:blipFill>
        <p:spPr>
          <a:xfrm>
            <a:off x="2707286" y="191049"/>
            <a:ext cx="7918720" cy="1389891"/>
          </a:xfrm>
          <a:prstGeom prst="rect">
            <a:avLst/>
          </a:prstGeom>
          <a:solidFill>
            <a:schemeClr val="bg1"/>
          </a:solidFill>
        </p:spPr>
      </p:pic>
      <p:sp>
        <p:nvSpPr>
          <p:cNvPr id="6" name="TextBox 5">
            <a:extLst>
              <a:ext uri="{FF2B5EF4-FFF2-40B4-BE49-F238E27FC236}">
                <a16:creationId xmlns:a16="http://schemas.microsoft.com/office/drawing/2014/main" id="{72EA5AA2-4687-116C-B7E0-AD3AA57868D5}"/>
              </a:ext>
            </a:extLst>
          </p:cNvPr>
          <p:cNvSpPr txBox="1"/>
          <p:nvPr/>
        </p:nvSpPr>
        <p:spPr>
          <a:xfrm>
            <a:off x="4386978" y="5294380"/>
            <a:ext cx="505044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mn-cs"/>
              </a:rPr>
              <a:t>with support from NEPBIS Network, May Institute &amp; Broad Reach Consulting</a:t>
            </a:r>
          </a:p>
        </p:txBody>
      </p:sp>
      <p:sp>
        <p:nvSpPr>
          <p:cNvPr id="8" name="TextBox 7">
            <a:extLst>
              <a:ext uri="{FF2B5EF4-FFF2-40B4-BE49-F238E27FC236}">
                <a16:creationId xmlns:a16="http://schemas.microsoft.com/office/drawing/2014/main" id="{4D934020-82F3-A7F1-8F64-964AB91CEBF7}"/>
              </a:ext>
            </a:extLst>
          </p:cNvPr>
          <p:cNvSpPr txBox="1"/>
          <p:nvPr/>
        </p:nvSpPr>
        <p:spPr>
          <a:xfrm>
            <a:off x="5374408" y="1681349"/>
            <a:ext cx="307640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w="0"/>
                <a:solidFill>
                  <a:srgbClr val="00A791">
                    <a:lumMod val="60000"/>
                    <a:lumOff val="40000"/>
                  </a:srgbClr>
                </a:solidFill>
                <a:effectLst>
                  <a:outerShdw blurRad="38100" dist="25400" dir="5400000" algn="ctr" rotWithShape="0">
                    <a:srgbClr val="6E747A">
                      <a:alpha val="43000"/>
                    </a:srgbClr>
                  </a:outerShdw>
                </a:effectLst>
                <a:uLnTx/>
                <a:uFillTx/>
                <a:latin typeface="Arial"/>
                <a:ea typeface="+mn-ea"/>
                <a:cs typeface="+mn-cs"/>
              </a:rPr>
              <a:t>PBIS Track</a:t>
            </a:r>
          </a:p>
        </p:txBody>
      </p:sp>
    </p:spTree>
    <p:extLst>
      <p:ext uri="{BB962C8B-B14F-4D97-AF65-F5344CB8AC3E}">
        <p14:creationId xmlns:p14="http://schemas.microsoft.com/office/powerpoint/2010/main" val="591665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BFDC6D2-A7DA-304F-9413-2583ACF59980}"/>
              </a:ext>
            </a:extLst>
          </p:cNvPr>
          <p:cNvSpPr>
            <a:spLocks noGrp="1"/>
          </p:cNvSpPr>
          <p:nvPr>
            <p:ph type="subTitle" idx="1"/>
          </p:nvPr>
        </p:nvSpPr>
        <p:spPr>
          <a:xfrm flipH="1">
            <a:off x="430171" y="1226136"/>
            <a:ext cx="9010273" cy="1850696"/>
          </a:xfrm>
        </p:spPr>
        <p:txBody>
          <a:bodyPr/>
          <a:lstStyle/>
          <a:p>
            <a:pPr>
              <a:buSzPct val="80000"/>
            </a:pPr>
            <a:r>
              <a:rPr lang="en-US" sz="3200"/>
              <a:t>2 Components:</a:t>
            </a:r>
          </a:p>
          <a:p>
            <a:pPr marL="596900" indent="-457200">
              <a:buSzPct val="80000"/>
              <a:buFont typeface="+mj-lt"/>
              <a:buAutoNum type="arabicPeriod"/>
            </a:pPr>
            <a:r>
              <a:rPr lang="en-US" sz="3200"/>
              <a:t>Validated Observation Tool (min 15 mins)</a:t>
            </a:r>
          </a:p>
          <a:p>
            <a:pPr marL="596900" indent="-457200">
              <a:buSzPct val="80000"/>
              <a:buFont typeface="+mj-lt"/>
              <a:buAutoNum type="arabicPeriod"/>
            </a:pPr>
            <a:r>
              <a:rPr lang="en-US" sz="3200"/>
              <a:t>Checklist of empirically supported practices</a:t>
            </a:r>
          </a:p>
        </p:txBody>
      </p:sp>
      <p:sp>
        <p:nvSpPr>
          <p:cNvPr id="3" name="Title 2">
            <a:extLst>
              <a:ext uri="{FF2B5EF4-FFF2-40B4-BE49-F238E27FC236}">
                <a16:creationId xmlns:a16="http://schemas.microsoft.com/office/drawing/2014/main" id="{2964693D-7A69-A845-BD9B-A9515A393C4F}"/>
              </a:ext>
            </a:extLst>
          </p:cNvPr>
          <p:cNvSpPr>
            <a:spLocks noGrp="1"/>
          </p:cNvSpPr>
          <p:nvPr>
            <p:ph type="title"/>
          </p:nvPr>
        </p:nvSpPr>
        <p:spPr>
          <a:xfrm>
            <a:off x="430171" y="467463"/>
            <a:ext cx="14385579" cy="845600"/>
          </a:xfrm>
        </p:spPr>
        <p:txBody>
          <a:bodyPr/>
          <a:lstStyle/>
          <a:p>
            <a:r>
              <a:rPr lang="en-US"/>
              <a:t>CMOT: Observation tool and Check List</a:t>
            </a:r>
            <a:br>
              <a:rPr lang="en-US"/>
            </a:br>
            <a:endParaRPr lang="en-US"/>
          </a:p>
        </p:txBody>
      </p:sp>
      <p:pic>
        <p:nvPicPr>
          <p:cNvPr id="4" name="Picture 6" descr="Table&#10;&#10;Description automatically generated">
            <a:extLst>
              <a:ext uri="{FF2B5EF4-FFF2-40B4-BE49-F238E27FC236}">
                <a16:creationId xmlns:a16="http://schemas.microsoft.com/office/drawing/2014/main" id="{AED23151-D18C-094C-A743-E6C6FC7B0D87}"/>
              </a:ext>
            </a:extLst>
          </p:cNvPr>
          <p:cNvPicPr>
            <a:picLocks noChangeAspect="1"/>
          </p:cNvPicPr>
          <p:nvPr/>
        </p:nvPicPr>
        <p:blipFill>
          <a:blip r:embed="rId3"/>
          <a:stretch>
            <a:fillRect/>
          </a:stretch>
        </p:blipFill>
        <p:spPr>
          <a:xfrm>
            <a:off x="864973" y="3008032"/>
            <a:ext cx="4268651" cy="3863451"/>
          </a:xfrm>
          <a:prstGeom prst="rect">
            <a:avLst/>
          </a:prstGeom>
        </p:spPr>
      </p:pic>
      <p:pic>
        <p:nvPicPr>
          <p:cNvPr id="6" name="Picture 5">
            <a:extLst>
              <a:ext uri="{FF2B5EF4-FFF2-40B4-BE49-F238E27FC236}">
                <a16:creationId xmlns:a16="http://schemas.microsoft.com/office/drawing/2014/main" id="{39113262-BB86-96F5-2329-3B93C166EF0F}"/>
              </a:ext>
            </a:extLst>
          </p:cNvPr>
          <p:cNvPicPr>
            <a:picLocks noChangeAspect="1"/>
          </p:cNvPicPr>
          <p:nvPr/>
        </p:nvPicPr>
        <p:blipFill>
          <a:blip r:embed="rId4"/>
          <a:stretch>
            <a:fillRect/>
          </a:stretch>
        </p:blipFill>
        <p:spPr>
          <a:xfrm>
            <a:off x="5325763" y="4011597"/>
            <a:ext cx="6394562" cy="1788607"/>
          </a:xfrm>
          <a:prstGeom prst="rect">
            <a:avLst/>
          </a:prstGeom>
        </p:spPr>
      </p:pic>
    </p:spTree>
    <p:extLst>
      <p:ext uri="{BB962C8B-B14F-4D97-AF65-F5344CB8AC3E}">
        <p14:creationId xmlns:p14="http://schemas.microsoft.com/office/powerpoint/2010/main" val="477643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70317" y="2751834"/>
            <a:ext cx="43257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57200" algn="r"/>
                <a:tab pos="2743200" algn="ctr"/>
                <a:tab pos="5486400" algn="r"/>
              </a:tabLst>
              <a:defRPr>
                <a:solidFill>
                  <a:schemeClr val="tx1"/>
                </a:solidFill>
                <a:latin typeface="Arial" pitchFamily="34" charset="0"/>
                <a:cs typeface="Arial" pitchFamily="34" charset="0"/>
              </a:defRPr>
            </a:lvl1pPr>
            <a:lvl2pPr>
              <a:tabLst>
                <a:tab pos="457200" algn="r"/>
                <a:tab pos="2743200" algn="ctr"/>
                <a:tab pos="5486400" algn="r"/>
              </a:tabLst>
              <a:defRPr>
                <a:solidFill>
                  <a:schemeClr val="tx1"/>
                </a:solidFill>
                <a:latin typeface="Arial" pitchFamily="34" charset="0"/>
                <a:cs typeface="Arial" pitchFamily="34" charset="0"/>
              </a:defRPr>
            </a:lvl2pPr>
            <a:lvl3pPr>
              <a:tabLst>
                <a:tab pos="457200" algn="r"/>
                <a:tab pos="2743200" algn="ctr"/>
                <a:tab pos="5486400" algn="r"/>
              </a:tabLst>
              <a:defRPr>
                <a:solidFill>
                  <a:schemeClr val="tx1"/>
                </a:solidFill>
                <a:latin typeface="Arial" pitchFamily="34" charset="0"/>
                <a:cs typeface="Arial" pitchFamily="34" charset="0"/>
              </a:defRPr>
            </a:lvl3pPr>
            <a:lvl4pPr>
              <a:tabLst>
                <a:tab pos="457200" algn="r"/>
                <a:tab pos="2743200" algn="ctr"/>
                <a:tab pos="5486400" algn="r"/>
              </a:tabLst>
              <a:defRPr>
                <a:solidFill>
                  <a:schemeClr val="tx1"/>
                </a:solidFill>
                <a:latin typeface="Arial" pitchFamily="34" charset="0"/>
                <a:cs typeface="Arial" pitchFamily="34" charset="0"/>
              </a:defRPr>
            </a:lvl4pPr>
            <a:lvl5pPr>
              <a:tabLst>
                <a:tab pos="457200" algn="r"/>
                <a:tab pos="2743200" algn="ctr"/>
                <a:tab pos="5486400" algn="r"/>
              </a:tabLst>
              <a:defRPr>
                <a:solidFill>
                  <a:schemeClr val="tx1"/>
                </a:solidFill>
                <a:latin typeface="Arial" pitchFamily="34" charset="0"/>
                <a:cs typeface="Arial" pitchFamily="34" charset="0"/>
              </a:defRPr>
            </a:lvl5pPr>
            <a:lvl6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6pPr>
            <a:lvl7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7pPr>
            <a:lvl8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8pPr>
            <a:lvl9pPr fontAlgn="base">
              <a:spcBef>
                <a:spcPct val="0"/>
              </a:spcBef>
              <a:spcAft>
                <a:spcPct val="0"/>
              </a:spcAft>
              <a:tabLst>
                <a:tab pos="457200" algn="r"/>
                <a:tab pos="2743200" algn="ctr"/>
                <a:tab pos="5486400" algn="r"/>
              </a:tabLst>
              <a:defRPr>
                <a:solidFill>
                  <a:schemeClr val="tx1"/>
                </a:solidFill>
                <a:latin typeface="Arial" pitchFamily="34" charset="0"/>
                <a:cs typeface="Arial" pitchFamily="34" charset="0"/>
              </a:defRPr>
            </a:lvl9pPr>
          </a:lstStyle>
          <a:p>
            <a:pPr algn="ctr" defTabSz="1219170" fontAlgn="base">
              <a:spcBef>
                <a:spcPct val="0"/>
              </a:spcBef>
              <a:spcAft>
                <a:spcPct val="0"/>
              </a:spcAft>
              <a:buClr>
                <a:srgbClr val="000000"/>
              </a:buClr>
              <a:tabLst>
                <a:tab pos="609585" algn="r"/>
                <a:tab pos="3657509" algn="ctr"/>
                <a:tab pos="7315017" algn="r"/>
              </a:tabLst>
            </a:pPr>
            <a:r>
              <a:rPr lang="en-US" altLang="en-US" sz="2400" b="1" kern="0">
                <a:solidFill>
                  <a:srgbClr val="FFFFFF"/>
                </a:solidFill>
                <a:ea typeface="Times New Roman" pitchFamily="18" charset="0"/>
                <a:cs typeface="Times New Roman" pitchFamily="18" charset="0"/>
                <a:sym typeface="Arial"/>
              </a:rPr>
              <a:t>CLASSROOM SYSTEMS</a:t>
            </a:r>
            <a:endParaRPr lang="en-US" altLang="en-US" sz="3200" kern="0">
              <a:solidFill>
                <a:srgbClr val="FFFFFF"/>
              </a:solidFill>
              <a:ea typeface="ＭＳ Ｐゴシック" charset="-128"/>
              <a:sym typeface="Arial"/>
            </a:endParaRPr>
          </a:p>
        </p:txBody>
      </p:sp>
      <p:sp>
        <p:nvSpPr>
          <p:cNvPr id="4" name="Title 3">
            <a:extLst>
              <a:ext uri="{FF2B5EF4-FFF2-40B4-BE49-F238E27FC236}">
                <a16:creationId xmlns:a16="http://schemas.microsoft.com/office/drawing/2014/main" id="{C18AFE9F-8747-E247-8ED8-4739E7D04CEE}"/>
              </a:ext>
            </a:extLst>
          </p:cNvPr>
          <p:cNvSpPr>
            <a:spLocks noGrp="1"/>
          </p:cNvSpPr>
          <p:nvPr>
            <p:ph type="title"/>
          </p:nvPr>
        </p:nvSpPr>
        <p:spPr>
          <a:xfrm>
            <a:off x="813349" y="467463"/>
            <a:ext cx="3782714" cy="845600"/>
          </a:xfrm>
        </p:spPr>
        <p:txBody>
          <a:bodyPr/>
          <a:lstStyle/>
          <a:p>
            <a:r>
              <a:rPr lang="en-US">
                <a:latin typeface="+mj-lt"/>
              </a:rPr>
              <a:t>SELF ASSESSMENT SURVEY</a:t>
            </a:r>
          </a:p>
        </p:txBody>
      </p:sp>
      <p:pic>
        <p:nvPicPr>
          <p:cNvPr id="3" name="Picture 2">
            <a:extLst>
              <a:ext uri="{FF2B5EF4-FFF2-40B4-BE49-F238E27FC236}">
                <a16:creationId xmlns:a16="http://schemas.microsoft.com/office/drawing/2014/main" id="{DF772016-F801-FA98-1A98-430B8BF97981}"/>
              </a:ext>
            </a:extLst>
          </p:cNvPr>
          <p:cNvPicPr>
            <a:picLocks noChangeAspect="1"/>
          </p:cNvPicPr>
          <p:nvPr/>
        </p:nvPicPr>
        <p:blipFill>
          <a:blip r:embed="rId3"/>
          <a:stretch>
            <a:fillRect/>
          </a:stretch>
        </p:blipFill>
        <p:spPr>
          <a:xfrm>
            <a:off x="4596063" y="149087"/>
            <a:ext cx="7371791" cy="6559826"/>
          </a:xfrm>
          <a:prstGeom prst="rect">
            <a:avLst/>
          </a:prstGeom>
          <a:ln w="76200">
            <a:noFill/>
          </a:ln>
        </p:spPr>
      </p:pic>
    </p:spTree>
    <p:extLst>
      <p:ext uri="{BB962C8B-B14F-4D97-AF65-F5344CB8AC3E}">
        <p14:creationId xmlns:p14="http://schemas.microsoft.com/office/powerpoint/2010/main" val="267612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15313" y="2115103"/>
            <a:ext cx="6521752" cy="324340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186055" indent="0">
              <a:buNone/>
            </a:pPr>
            <a:r>
              <a:rPr lang="en-US" sz="3200"/>
              <a:t>How and when have you decided to assess classroom practices?</a:t>
            </a:r>
          </a:p>
          <a:p>
            <a:pPr marL="186055" indent="0">
              <a:buClr>
                <a:schemeClr val="bg1"/>
              </a:buClr>
              <a:buSzPct val="100000"/>
              <a:buNone/>
            </a:pPr>
            <a:endParaRPr lang="en-US" sz="2800"/>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1" y="343098"/>
            <a:ext cx="9378000" cy="845600"/>
          </a:xfrm>
        </p:spPr>
        <p:txBody>
          <a:bodyPr>
            <a:noAutofit/>
          </a:bodyPr>
          <a:lstStyle/>
          <a:p>
            <a:r>
              <a:rPr lang="en-US" sz="3600" b="1">
                <a:solidFill>
                  <a:schemeClr val="bg1"/>
                </a:solidFill>
                <a:cs typeface="Calibri Light"/>
              </a:rPr>
              <a:t>DISCUSSION: CLASSROOM ASSESSMENT </a:t>
            </a:r>
            <a:endParaRPr lang="en-US" sz="3600">
              <a:solidFill>
                <a:schemeClr val="bg1"/>
              </a:solidFill>
              <a:cs typeface="Calibri Light"/>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177925" y="5719613"/>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indent="0" defTabSz="1219170">
              <a:lnSpc>
                <a:spcPct val="150000"/>
              </a:lnSpc>
              <a:buClr>
                <a:prstClr val="white"/>
              </a:buClr>
              <a:buNone/>
              <a:defRPr/>
            </a:pPr>
            <a:r>
              <a:rPr lang="en-US" sz="2100" kern="0"/>
              <a:t> 2 minutes</a:t>
            </a:r>
            <a:endParaRPr lang="en-US" sz="2100"/>
          </a:p>
          <a:p>
            <a:pPr marL="202565" indent="0" defTabSz="1219170">
              <a:lnSpc>
                <a:spcPct val="150000"/>
              </a:lnSpc>
              <a:buClr>
                <a:prstClr val="white"/>
              </a:buClr>
              <a:buNone/>
              <a:defRPr/>
            </a:pPr>
            <a:r>
              <a:rPr lang="en-US" sz="2100" kern="0"/>
              <a:t>13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9778453" y="5883369"/>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7029831" y="5927129"/>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321188" y="5831464"/>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r>
              <a:rPr lang="en-US" sz="2133" kern="0">
                <a:solidFill>
                  <a:prstClr val="white"/>
                </a:solidFill>
              </a:rPr>
              <a:t>Independent Jot</a:t>
            </a:r>
          </a:p>
          <a:p>
            <a:pPr marL="203195" indent="0" defTabSz="1219170">
              <a:buClr>
                <a:prstClr val="white"/>
              </a:buClr>
              <a:buNone/>
              <a:defRPr/>
            </a:pPr>
            <a:endParaRPr lang="en-US" sz="1000" kern="0">
              <a:solidFill>
                <a:prstClr val="white"/>
              </a:solidFill>
            </a:endParaRPr>
          </a:p>
          <a:p>
            <a:pPr marL="203195" indent="0" defTabSz="1219170">
              <a:buClr>
                <a:prstClr val="white"/>
              </a:buClr>
              <a:buNone/>
              <a:defRPr/>
            </a:pPr>
            <a:r>
              <a:rPr lang="en-US" sz="2133" kern="0">
                <a:solidFill>
                  <a:prstClr val="white"/>
                </a:solidFill>
              </a:rPr>
              <a:t>Whole Group</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Tree>
    <p:extLst>
      <p:ext uri="{BB962C8B-B14F-4D97-AF65-F5344CB8AC3E}">
        <p14:creationId xmlns:p14="http://schemas.microsoft.com/office/powerpoint/2010/main" val="2343478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38"/>
          <p:cNvSpPr txBox="1">
            <a:spLocks noGrp="1"/>
          </p:cNvSpPr>
          <p:nvPr>
            <p:ph type="ctrTitle"/>
          </p:nvPr>
        </p:nvSpPr>
        <p:spPr>
          <a:xfrm>
            <a:off x="2806581" y="2439914"/>
            <a:ext cx="8623419" cy="2242662"/>
          </a:xfrm>
          <a:prstGeom prst="rect">
            <a:avLst/>
          </a:prstGeom>
        </p:spPr>
        <p:txBody>
          <a:bodyPr spcFirstLastPara="1" wrap="square" lIns="121900" tIns="121900" rIns="121900" bIns="121900" anchor="ctr" anchorCtr="0">
            <a:noAutofit/>
          </a:bodyPr>
          <a:lstStyle/>
          <a:p>
            <a:r>
              <a:rPr lang="en-US" sz="4800" b="1">
                <a:latin typeface="Arial"/>
                <a:cs typeface="Arial"/>
              </a:rPr>
              <a:t>PBIS</a:t>
            </a:r>
            <a:br>
              <a:rPr lang="en-US" sz="4800" b="1">
                <a:latin typeface="Arial" panose="020B0604020202020204" pitchFamily="34" charset="0"/>
                <a:cs typeface="Arial" panose="020B0604020202020204" pitchFamily="34" charset="0"/>
              </a:rPr>
            </a:br>
            <a:r>
              <a:rPr lang="en-US" sz="4800" b="1">
                <a:latin typeface="Arial"/>
                <a:cs typeface="Arial"/>
              </a:rPr>
              <a:t>Resource Spotlight:</a:t>
            </a:r>
            <a:br>
              <a:rPr lang="en-US" sz="7200" b="1">
                <a:latin typeface="Arial" panose="020B0604020202020204" pitchFamily="34" charset="0"/>
                <a:cs typeface="Arial" panose="020B0604020202020204" pitchFamily="34" charset="0"/>
              </a:rPr>
            </a:br>
            <a:r>
              <a:rPr lang="en-US" sz="3200" b="1">
                <a:latin typeface="Arial"/>
                <a:cs typeface="Arial"/>
              </a:rPr>
              <a:t>Teaching Social-Emotional Competencies within a PBIS Framework</a:t>
            </a:r>
            <a:br>
              <a:rPr lang="en-US" sz="3200" b="1">
                <a:latin typeface="Arial" panose="020B0604020202020204" pitchFamily="34" charset="0"/>
                <a:cs typeface="Arial" panose="020B0604020202020204" pitchFamily="34" charset="0"/>
              </a:rPr>
            </a:br>
            <a:endParaRPr sz="3200" b="1">
              <a:latin typeface="Arial" panose="020B0604020202020204" pitchFamily="34" charset="0"/>
              <a:cs typeface="Arial" panose="020B0604020202020204" pitchFamily="34" charset="0"/>
            </a:endParaRPr>
          </a:p>
        </p:txBody>
      </p:sp>
      <p:pic>
        <p:nvPicPr>
          <p:cNvPr id="6" name="Picture 5" descr="Center on Positive Behavior Interventions &amp; Supports (PBIS) Logo of three interconnected circles">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765537" y="5300196"/>
            <a:ext cx="2833687" cy="703251"/>
          </a:xfrm>
          <a:prstGeom prst="rect">
            <a:avLst/>
          </a:prstGeom>
        </p:spPr>
      </p:pic>
    </p:spTree>
    <p:extLst>
      <p:ext uri="{BB962C8B-B14F-4D97-AF65-F5344CB8AC3E}">
        <p14:creationId xmlns:p14="http://schemas.microsoft.com/office/powerpoint/2010/main" val="1722649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E90FDE-CB6C-1A41-67EC-FDFA80DEDD76}"/>
              </a:ext>
            </a:extLst>
          </p:cNvPr>
          <p:cNvSpPr>
            <a:spLocks noGrp="1"/>
          </p:cNvSpPr>
          <p:nvPr>
            <p:ph type="body" idx="1"/>
          </p:nvPr>
        </p:nvSpPr>
        <p:spPr>
          <a:xfrm>
            <a:off x="711976" y="3504001"/>
            <a:ext cx="5783105" cy="2544482"/>
          </a:xfrm>
        </p:spPr>
        <p:txBody>
          <a:bodyPr/>
          <a:lstStyle/>
          <a:p>
            <a:pPr marL="168910" indent="0">
              <a:buNone/>
            </a:pPr>
            <a:r>
              <a:rPr lang="en-US" sz="2000"/>
              <a:t>The purpose of this brief is to describe how school personnel can teach social-emotional competencies within a PBIS framework to support systematic, school-wide implementation through one system, rather than trying to improve student outcomes through separate, competing initiatives.</a:t>
            </a:r>
            <a:endParaRPr lang="en-US"/>
          </a:p>
        </p:txBody>
      </p:sp>
      <p:sp>
        <p:nvSpPr>
          <p:cNvPr id="3" name="Title 2">
            <a:extLst>
              <a:ext uri="{FF2B5EF4-FFF2-40B4-BE49-F238E27FC236}">
                <a16:creationId xmlns:a16="http://schemas.microsoft.com/office/drawing/2014/main" id="{3817C057-8324-614C-51AD-75A737EE41EA}"/>
              </a:ext>
            </a:extLst>
          </p:cNvPr>
          <p:cNvSpPr>
            <a:spLocks noGrp="1"/>
          </p:cNvSpPr>
          <p:nvPr>
            <p:ph type="title"/>
          </p:nvPr>
        </p:nvSpPr>
        <p:spPr>
          <a:xfrm>
            <a:off x="813349" y="467463"/>
            <a:ext cx="6175786" cy="845600"/>
          </a:xfrm>
        </p:spPr>
        <p:txBody>
          <a:bodyPr/>
          <a:lstStyle/>
          <a:p>
            <a:r>
              <a:rPr lang="en-US"/>
              <a:t>Teaching Social-Emotional Competencies within a PBIS Framework</a:t>
            </a:r>
          </a:p>
        </p:txBody>
      </p:sp>
      <p:pic>
        <p:nvPicPr>
          <p:cNvPr id="4" name="Picture 5" descr="Text&#10;&#10;Description automatically generated">
            <a:extLst>
              <a:ext uri="{FF2B5EF4-FFF2-40B4-BE49-F238E27FC236}">
                <a16:creationId xmlns:a16="http://schemas.microsoft.com/office/drawing/2014/main" id="{85D31681-8034-C3D2-51CC-1533BE21B084}"/>
              </a:ext>
            </a:extLst>
          </p:cNvPr>
          <p:cNvPicPr>
            <a:picLocks noChangeAspect="1"/>
          </p:cNvPicPr>
          <p:nvPr/>
        </p:nvPicPr>
        <p:blipFill>
          <a:blip r:embed="rId3"/>
          <a:stretch>
            <a:fillRect/>
          </a:stretch>
        </p:blipFill>
        <p:spPr>
          <a:xfrm>
            <a:off x="7255329" y="1503843"/>
            <a:ext cx="4566557" cy="47211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92724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17C057-8324-614C-51AD-75A737EE41EA}"/>
              </a:ext>
            </a:extLst>
          </p:cNvPr>
          <p:cNvSpPr>
            <a:spLocks noGrp="1"/>
          </p:cNvSpPr>
          <p:nvPr>
            <p:ph type="title"/>
          </p:nvPr>
        </p:nvSpPr>
        <p:spPr>
          <a:xfrm>
            <a:off x="813349" y="467463"/>
            <a:ext cx="6175786" cy="845600"/>
          </a:xfrm>
        </p:spPr>
        <p:txBody>
          <a:bodyPr/>
          <a:lstStyle/>
          <a:p>
            <a:r>
              <a:rPr lang="en-US"/>
              <a:t>Teaching Social-Emotional Competencies within a PBIS Framework</a:t>
            </a:r>
          </a:p>
        </p:txBody>
      </p:sp>
      <p:pic>
        <p:nvPicPr>
          <p:cNvPr id="4" name="Picture 5" descr="Text&#10;&#10;Description automatically generated">
            <a:extLst>
              <a:ext uri="{FF2B5EF4-FFF2-40B4-BE49-F238E27FC236}">
                <a16:creationId xmlns:a16="http://schemas.microsoft.com/office/drawing/2014/main" id="{85D31681-8034-C3D2-51CC-1533BE21B084}"/>
              </a:ext>
            </a:extLst>
          </p:cNvPr>
          <p:cNvPicPr>
            <a:picLocks noChangeAspect="1"/>
          </p:cNvPicPr>
          <p:nvPr/>
        </p:nvPicPr>
        <p:blipFill>
          <a:blip r:embed="rId3"/>
          <a:stretch>
            <a:fillRect/>
          </a:stretch>
        </p:blipFill>
        <p:spPr>
          <a:xfrm>
            <a:off x="7255329" y="1503843"/>
            <a:ext cx="4566557" cy="47211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 Placeholder 5">
            <a:extLst>
              <a:ext uri="{FF2B5EF4-FFF2-40B4-BE49-F238E27FC236}">
                <a16:creationId xmlns:a16="http://schemas.microsoft.com/office/drawing/2014/main" id="{591F044E-EABC-E07A-84A3-ED0F19BEDCC7}"/>
              </a:ext>
            </a:extLst>
          </p:cNvPr>
          <p:cNvSpPr>
            <a:spLocks noGrp="1"/>
          </p:cNvSpPr>
          <p:nvPr>
            <p:ph type="body" idx="1"/>
          </p:nvPr>
        </p:nvSpPr>
        <p:spPr>
          <a:xfrm>
            <a:off x="1047618" y="3126471"/>
            <a:ext cx="5968732" cy="3094370"/>
          </a:xfrm>
        </p:spPr>
        <p:txBody>
          <a:bodyPr/>
          <a:lstStyle/>
          <a:p>
            <a:pPr marL="626110" indent="-457200">
              <a:buAutoNum type="arabicPeriod"/>
            </a:pPr>
            <a:r>
              <a:rPr lang="en-US"/>
              <a:t>Implement social-emotional and behavior support through a single item</a:t>
            </a:r>
          </a:p>
          <a:p>
            <a:pPr marL="626110" indent="-457200">
              <a:buAutoNum type="arabicPeriod"/>
            </a:pPr>
            <a:r>
              <a:rPr lang="en-US"/>
              <a:t>Expand the data that teams use to identify which skills to teach.</a:t>
            </a:r>
          </a:p>
          <a:p>
            <a:pPr marL="626110" indent="-457200">
              <a:buAutoNum type="arabicPeriod"/>
            </a:pPr>
            <a:r>
              <a:rPr lang="en-US"/>
              <a:t>Teach social-emotional competencies using PBIS instructional systems</a:t>
            </a:r>
          </a:p>
          <a:p>
            <a:pPr marL="626110" indent="-457200">
              <a:buAutoNum type="arabicPeriod"/>
            </a:pPr>
            <a:r>
              <a:rPr lang="en-US"/>
              <a:t>Promote adult wellness by creating a nurturing environment</a:t>
            </a:r>
          </a:p>
        </p:txBody>
      </p:sp>
    </p:spTree>
    <p:extLst>
      <p:ext uri="{BB962C8B-B14F-4D97-AF65-F5344CB8AC3E}">
        <p14:creationId xmlns:p14="http://schemas.microsoft.com/office/powerpoint/2010/main" val="1853260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268928" y="2372754"/>
            <a:ext cx="8170109" cy="3974467"/>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640080" indent="-457200">
              <a:spcAft>
                <a:spcPts val="600"/>
              </a:spcAft>
              <a:buClr>
                <a:schemeClr val="bg1"/>
              </a:buClr>
              <a:buSzPct val="100000"/>
              <a:buFont typeface="Wingdings" panose="05000000000000000000" pitchFamily="2" charset="2"/>
              <a:buChar char="v"/>
            </a:pPr>
            <a:r>
              <a:rPr lang="en-US" sz="2800"/>
              <a:t>Download &amp; Review </a:t>
            </a:r>
            <a:r>
              <a:rPr lang="en-US" sz="2800">
                <a:solidFill>
                  <a:srgbClr val="FFFF00"/>
                </a:solidFill>
              </a:rPr>
              <a:t>Teaching Social-Emotional Competencies within a PBIS Framework. </a:t>
            </a:r>
          </a:p>
          <a:p>
            <a:pPr marL="640080" indent="-457200">
              <a:spcAft>
                <a:spcPts val="600"/>
              </a:spcAft>
              <a:buClr>
                <a:schemeClr val="bg1"/>
              </a:buClr>
              <a:buSzPct val="100000"/>
              <a:buFont typeface="Wingdings" panose="05000000000000000000" pitchFamily="2" charset="2"/>
              <a:buChar char="v"/>
            </a:pPr>
            <a:r>
              <a:rPr lang="en-US" sz="2800">
                <a:solidFill>
                  <a:schemeClr val="bg1"/>
                </a:solidFill>
              </a:rPr>
              <a:t>Review Brief</a:t>
            </a:r>
            <a:endParaRPr lang="en-US" sz="2800" i="1">
              <a:solidFill>
                <a:schemeClr val="bg1"/>
              </a:solidFill>
            </a:endParaRPr>
          </a:p>
          <a:p>
            <a:pPr marL="640080" indent="-457200">
              <a:spcAft>
                <a:spcPts val="600"/>
              </a:spcAft>
              <a:buClr>
                <a:schemeClr val="bg1"/>
              </a:buClr>
              <a:buSzPct val="100000"/>
              <a:buFont typeface="Wingdings" panose="05000000000000000000" pitchFamily="2" charset="2"/>
              <a:buChar char="v"/>
            </a:pPr>
            <a:r>
              <a:rPr lang="en-US" sz="2800"/>
              <a:t>What is your big takeaway? What from this brief resonates with you, and are you considering bringing back to your team?</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0" y="343098"/>
            <a:ext cx="10360431" cy="845600"/>
          </a:xfrm>
        </p:spPr>
        <p:txBody>
          <a:bodyPr>
            <a:noAutofit/>
          </a:bodyPr>
          <a:lstStyle/>
          <a:p>
            <a:r>
              <a:rPr lang="en-US" sz="3700" b="1">
                <a:solidFill>
                  <a:schemeClr val="bg1"/>
                </a:solidFill>
                <a:cs typeface="Calibri Light"/>
              </a:rPr>
              <a:t>DISCUSSION: </a:t>
            </a:r>
            <a:r>
              <a:rPr lang="en-US" sz="3700">
                <a:solidFill>
                  <a:schemeClr val="bg1"/>
                </a:solidFill>
                <a:cs typeface="Calibri Light"/>
              </a:rPr>
              <a:t>Teaching Social-Emotional Competencies within a PBIS Framework</a:t>
            </a: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a:off x="8751492" y="2848045"/>
            <a:ext cx="955766" cy="27800"/>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
        <p:nvSpPr>
          <p:cNvPr id="4" name="Text Placeholder 4">
            <a:extLst>
              <a:ext uri="{FF2B5EF4-FFF2-40B4-BE49-F238E27FC236}">
                <a16:creationId xmlns:a16="http://schemas.microsoft.com/office/drawing/2014/main" id="{0E0751E7-07CD-E811-E625-CA0DF4914BAA}"/>
              </a:ext>
            </a:extLst>
          </p:cNvPr>
          <p:cNvSpPr txBox="1">
            <a:spLocks/>
          </p:cNvSpPr>
          <p:nvPr/>
        </p:nvSpPr>
        <p:spPr>
          <a:xfrm>
            <a:off x="10260118" y="579368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a:ln>
                  <a:noFill/>
                </a:ln>
                <a:solidFill>
                  <a:prstClr val="white"/>
                </a:solidFill>
                <a:effectLst/>
                <a:uLnTx/>
                <a:uFillTx/>
                <a:latin typeface="Hind Vadodara"/>
                <a:cs typeface="Hind Vadodara"/>
                <a:sym typeface="Hind Vadodara"/>
              </a:rPr>
              <a:t> 10 minutes</a:t>
            </a:r>
          </a:p>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a:ln>
                  <a:noFill/>
                </a:ln>
                <a:solidFill>
                  <a:prstClr val="white"/>
                </a:solidFill>
                <a:effectLst/>
                <a:uLnTx/>
                <a:uFillTx/>
                <a:latin typeface="Hind Vadodara"/>
                <a:cs typeface="Hind Vadodara"/>
                <a:sym typeface="Hind Vadodara"/>
              </a:rPr>
              <a:t> 10 minutes</a:t>
            </a:r>
          </a:p>
        </p:txBody>
      </p:sp>
      <p:grpSp>
        <p:nvGrpSpPr>
          <p:cNvPr id="5" name="Google Shape;6077;p67">
            <a:extLst>
              <a:ext uri="{FF2B5EF4-FFF2-40B4-BE49-F238E27FC236}">
                <a16:creationId xmlns:a16="http://schemas.microsoft.com/office/drawing/2014/main" id="{A1E9523D-8949-33DA-52DA-38DBEB428BD6}"/>
              </a:ext>
            </a:extLst>
          </p:cNvPr>
          <p:cNvGrpSpPr/>
          <p:nvPr/>
        </p:nvGrpSpPr>
        <p:grpSpPr>
          <a:xfrm>
            <a:off x="9967411" y="5162511"/>
            <a:ext cx="537983" cy="537983"/>
            <a:chOff x="5873617" y="2309901"/>
            <a:chExt cx="345720" cy="345720"/>
          </a:xfrm>
        </p:grpSpPr>
        <p:sp>
          <p:nvSpPr>
            <p:cNvPr id="6" name="Google Shape;6078;p67">
              <a:extLst>
                <a:ext uri="{FF2B5EF4-FFF2-40B4-BE49-F238E27FC236}">
                  <a16:creationId xmlns:a16="http://schemas.microsoft.com/office/drawing/2014/main" id="{B1C790D6-1459-BAEB-2EB4-4684FB41F49E}"/>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6079;p67">
              <a:extLst>
                <a:ext uri="{FF2B5EF4-FFF2-40B4-BE49-F238E27FC236}">
                  <a16:creationId xmlns:a16="http://schemas.microsoft.com/office/drawing/2014/main" id="{7071D22B-C3F8-EF97-E3CF-D0818D66C33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6080;p67">
              <a:extLst>
                <a:ext uri="{FF2B5EF4-FFF2-40B4-BE49-F238E27FC236}">
                  <a16:creationId xmlns:a16="http://schemas.microsoft.com/office/drawing/2014/main" id="{EF51AA94-E2D0-3F70-F0F9-D4436823D880}"/>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6081;p67">
              <a:extLst>
                <a:ext uri="{FF2B5EF4-FFF2-40B4-BE49-F238E27FC236}">
                  <a16:creationId xmlns:a16="http://schemas.microsoft.com/office/drawing/2014/main" id="{A8815B68-BC12-0F5C-1314-B0B8B34BFD5C}"/>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082;p67">
              <a:extLst>
                <a:ext uri="{FF2B5EF4-FFF2-40B4-BE49-F238E27FC236}">
                  <a16:creationId xmlns:a16="http://schemas.microsoft.com/office/drawing/2014/main" id="{101E5900-BB69-5F2D-74CD-9D142F19FC56}"/>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083;p67">
              <a:extLst>
                <a:ext uri="{FF2B5EF4-FFF2-40B4-BE49-F238E27FC236}">
                  <a16:creationId xmlns:a16="http://schemas.microsoft.com/office/drawing/2014/main" id="{F703AE31-90F1-F7BC-31C0-539F78C01246}"/>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084;p67">
              <a:extLst>
                <a:ext uri="{FF2B5EF4-FFF2-40B4-BE49-F238E27FC236}">
                  <a16:creationId xmlns:a16="http://schemas.microsoft.com/office/drawing/2014/main" id="{546E0329-B48B-24EC-EB27-600279FE7114}"/>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085;p67">
              <a:extLst>
                <a:ext uri="{FF2B5EF4-FFF2-40B4-BE49-F238E27FC236}">
                  <a16:creationId xmlns:a16="http://schemas.microsoft.com/office/drawing/2014/main" id="{6DDBB26F-717C-28AC-108A-8B458895D01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086;p67">
              <a:extLst>
                <a:ext uri="{FF2B5EF4-FFF2-40B4-BE49-F238E27FC236}">
                  <a16:creationId xmlns:a16="http://schemas.microsoft.com/office/drawing/2014/main" id="{9409A0D7-EC8E-23F0-0F8F-E689A3FFFAF3}"/>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087;p67">
              <a:extLst>
                <a:ext uri="{FF2B5EF4-FFF2-40B4-BE49-F238E27FC236}">
                  <a16:creationId xmlns:a16="http://schemas.microsoft.com/office/drawing/2014/main" id="{F1F00ABD-A80F-3DD9-C8CC-B8B52E13EC68}"/>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088;p67">
              <a:extLst>
                <a:ext uri="{FF2B5EF4-FFF2-40B4-BE49-F238E27FC236}">
                  <a16:creationId xmlns:a16="http://schemas.microsoft.com/office/drawing/2014/main" id="{0E57ABE6-92FE-C58B-1FFD-E068A30674F3}"/>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089;p67">
              <a:extLst>
                <a:ext uri="{FF2B5EF4-FFF2-40B4-BE49-F238E27FC236}">
                  <a16:creationId xmlns:a16="http://schemas.microsoft.com/office/drawing/2014/main" id="{D8517F32-CC8A-BC91-E25F-7E33A54279FD}"/>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090;p67">
              <a:extLst>
                <a:ext uri="{FF2B5EF4-FFF2-40B4-BE49-F238E27FC236}">
                  <a16:creationId xmlns:a16="http://schemas.microsoft.com/office/drawing/2014/main" id="{276F7E28-8FCA-1CFD-0BB6-27D3F5FB7702}"/>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091;p67">
              <a:extLst>
                <a:ext uri="{FF2B5EF4-FFF2-40B4-BE49-F238E27FC236}">
                  <a16:creationId xmlns:a16="http://schemas.microsoft.com/office/drawing/2014/main" id="{254CADAC-2542-6A58-A3E9-8D73343781D1}"/>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6092;p67">
              <a:extLst>
                <a:ext uri="{FF2B5EF4-FFF2-40B4-BE49-F238E27FC236}">
                  <a16:creationId xmlns:a16="http://schemas.microsoft.com/office/drawing/2014/main" id="{ACF5C91D-BAA0-1BDB-5682-D39B62CECFC4}"/>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093;p67">
              <a:extLst>
                <a:ext uri="{FF2B5EF4-FFF2-40B4-BE49-F238E27FC236}">
                  <a16:creationId xmlns:a16="http://schemas.microsoft.com/office/drawing/2014/main" id="{FDBDA932-6D4C-3C47-947A-BFD78775FD60}"/>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094;p67">
              <a:extLst>
                <a:ext uri="{FF2B5EF4-FFF2-40B4-BE49-F238E27FC236}">
                  <a16:creationId xmlns:a16="http://schemas.microsoft.com/office/drawing/2014/main" id="{CA662B6C-7303-A6B4-BE4D-2BAF18D4DB30}"/>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095;p67">
              <a:extLst>
                <a:ext uri="{FF2B5EF4-FFF2-40B4-BE49-F238E27FC236}">
                  <a16:creationId xmlns:a16="http://schemas.microsoft.com/office/drawing/2014/main" id="{C148ED3F-468D-17B9-630A-0359B8FAEEBB}"/>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096;p67">
              <a:extLst>
                <a:ext uri="{FF2B5EF4-FFF2-40B4-BE49-F238E27FC236}">
                  <a16:creationId xmlns:a16="http://schemas.microsoft.com/office/drawing/2014/main" id="{779F2152-6BA2-8097-E84B-DE8D68EA78D3}"/>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 name="Google Shape;6464;p67">
            <a:extLst>
              <a:ext uri="{FF2B5EF4-FFF2-40B4-BE49-F238E27FC236}">
                <a16:creationId xmlns:a16="http://schemas.microsoft.com/office/drawing/2014/main" id="{3937D6E0-7A24-F92B-5177-82EA5067CA7F}"/>
              </a:ext>
            </a:extLst>
          </p:cNvPr>
          <p:cNvGrpSpPr/>
          <p:nvPr/>
        </p:nvGrpSpPr>
        <p:grpSpPr>
          <a:xfrm>
            <a:off x="8238523" y="6207692"/>
            <a:ext cx="495955" cy="495955"/>
            <a:chOff x="4674908" y="3682271"/>
            <a:chExt cx="371966" cy="371966"/>
          </a:xfrm>
        </p:grpSpPr>
        <p:sp>
          <p:nvSpPr>
            <p:cNvPr id="49" name="Google Shape;6465;p67">
              <a:extLst>
                <a:ext uri="{FF2B5EF4-FFF2-40B4-BE49-F238E27FC236}">
                  <a16:creationId xmlns:a16="http://schemas.microsoft.com/office/drawing/2014/main" id="{84FC435E-EDC8-B603-D2E3-225FCE07EF2E}"/>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466;p67">
              <a:extLst>
                <a:ext uri="{FF2B5EF4-FFF2-40B4-BE49-F238E27FC236}">
                  <a16:creationId xmlns:a16="http://schemas.microsoft.com/office/drawing/2014/main" id="{91BAFA48-DBD0-AF25-D74B-11A4A5737F08}"/>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467;p67">
              <a:extLst>
                <a:ext uri="{FF2B5EF4-FFF2-40B4-BE49-F238E27FC236}">
                  <a16:creationId xmlns:a16="http://schemas.microsoft.com/office/drawing/2014/main" id="{CB586A0E-C236-A687-B5EB-1ABAD793EDC9}"/>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6468;p67">
              <a:extLst>
                <a:ext uri="{FF2B5EF4-FFF2-40B4-BE49-F238E27FC236}">
                  <a16:creationId xmlns:a16="http://schemas.microsoft.com/office/drawing/2014/main" id="{6964E44F-8C32-B03F-6229-3038EFB4057C}"/>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3" name="Text Placeholder 4">
            <a:extLst>
              <a:ext uri="{FF2B5EF4-FFF2-40B4-BE49-F238E27FC236}">
                <a16:creationId xmlns:a16="http://schemas.microsoft.com/office/drawing/2014/main" id="{337AE237-73C3-B5DB-019C-B3F729C1BD48}"/>
              </a:ext>
            </a:extLst>
          </p:cNvPr>
          <p:cNvSpPr txBox="1">
            <a:spLocks/>
          </p:cNvSpPr>
          <p:nvPr/>
        </p:nvSpPr>
        <p:spPr>
          <a:xfrm>
            <a:off x="7598301" y="5951050"/>
            <a:ext cx="3037953"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a:ln>
                  <a:noFill/>
                </a:ln>
                <a:solidFill>
                  <a:prstClr val="white"/>
                </a:solidFill>
                <a:effectLst/>
                <a:uLnTx/>
                <a:uFillTx/>
                <a:latin typeface="Hind Vadodara"/>
                <a:cs typeface="Hind Vadodara"/>
                <a:sym typeface="Hind Vadodara"/>
              </a:rPr>
              <a:t>Coach Review/Chat</a:t>
            </a: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000" b="0" i="0" u="none" strike="noStrike" kern="0" cap="none" spc="0" normalizeH="0" baseline="0" noProof="0">
              <a:ln>
                <a:noFill/>
              </a:ln>
              <a:solidFill>
                <a:prstClr val="white"/>
              </a:solidFill>
              <a:effectLst/>
              <a:uLnTx/>
              <a:uFillTx/>
              <a:latin typeface="Hind Vadodara"/>
              <a:cs typeface="Hind Vadodara"/>
              <a:sym typeface="Hind Vadodara"/>
            </a:endParaRP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a:ln>
                  <a:noFill/>
                </a:ln>
                <a:solidFill>
                  <a:prstClr val="white"/>
                </a:solidFill>
                <a:effectLst/>
                <a:uLnTx/>
                <a:uFillTx/>
                <a:latin typeface="Hind Vadodara"/>
                <a:cs typeface="Hind Vadodara"/>
                <a:sym typeface="Hind Vadodara"/>
              </a:rPr>
              <a:t>Whole Group</a:t>
            </a:r>
          </a:p>
        </p:txBody>
      </p:sp>
    </p:spTree>
    <p:extLst>
      <p:ext uri="{BB962C8B-B14F-4D97-AF65-F5344CB8AC3E}">
        <p14:creationId xmlns:p14="http://schemas.microsoft.com/office/powerpoint/2010/main" val="729826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65760" y="1188984"/>
            <a:ext cx="7833360" cy="5201656"/>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1599706">
            <a:off x="806638" y="2718139"/>
            <a:ext cx="7029196" cy="2154763"/>
          </a:xfrm>
          <a:prstGeom prst="rect">
            <a:avLst/>
          </a:prstGeom>
        </p:spPr>
        <p:txBody>
          <a:bodyPr spcFirstLastPara="1" wrap="square" lIns="121900" tIns="121900" rIns="121900" bIns="121900" anchor="ctr" anchorCtr="0">
            <a:noAutofit/>
          </a:bodyPr>
          <a:lstStyle/>
          <a:p>
            <a:r>
              <a:rPr lang="en-US" sz="4800" b="1"/>
              <a:t>INTEGRATION &amp; ALIGNMENT WITH PBIS</a:t>
            </a:r>
            <a:endParaRPr lang="en-US"/>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36555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4">
            <a:extLst>
              <a:ext uri="{FF2B5EF4-FFF2-40B4-BE49-F238E27FC236}">
                <a16:creationId xmlns:a16="http://schemas.microsoft.com/office/drawing/2014/main" id="{ADED1C66-0EAD-9240-8F05-2969C5C063DF}"/>
              </a:ext>
            </a:extLst>
          </p:cNvPr>
          <p:cNvSpPr>
            <a:spLocks noGrp="1"/>
          </p:cNvSpPr>
          <p:nvPr>
            <p:ph type="body" idx="1"/>
          </p:nvPr>
        </p:nvSpPr>
        <p:spPr>
          <a:xfrm>
            <a:off x="810774" y="1402094"/>
            <a:ext cx="7350710" cy="4681869"/>
          </a:xfrm>
        </p:spPr>
        <p:txBody>
          <a:bodyPr vert="horz" lIns="91440" tIns="45720" rIns="91440" bIns="45720" rtlCol="0" anchor="t">
            <a:normAutofit lnSpcReduction="10000"/>
          </a:bodyPr>
          <a:lstStyle/>
          <a:p>
            <a:r>
              <a:rPr lang="en-US" altLang="en-US">
                <a:ea typeface="ＭＳ Ｐゴシック"/>
              </a:rPr>
              <a:t>Use one coherent implementation framework to align competing initiatives for the current context and avoid repeatedly shifting focus to new initiatives.</a:t>
            </a:r>
            <a:br>
              <a:rPr lang="en-US" altLang="en-US">
                <a:ea typeface="ＭＳ Ｐゴシック" panose="020B0600070205080204" pitchFamily="34" charset="-128"/>
              </a:rPr>
            </a:br>
            <a:endParaRPr lang="en-US" altLang="en-US">
              <a:ea typeface="ＭＳ Ｐゴシック" panose="020B0600070205080204" pitchFamily="34" charset="-128"/>
            </a:endParaRPr>
          </a:p>
          <a:p>
            <a:r>
              <a:rPr lang="en-US" altLang="en-US">
                <a:ea typeface="ＭＳ Ｐゴシック"/>
              </a:rPr>
              <a:t>Articulate and simplify message so district, community/school leaders and staff see a coherent framework and can support an overall improvement strategy</a:t>
            </a:r>
            <a:br>
              <a:rPr lang="en-US" altLang="en-US">
                <a:ea typeface="ＭＳ Ｐゴシック" panose="020B0600070205080204" pitchFamily="34" charset="-128"/>
              </a:rPr>
            </a:br>
            <a:endParaRPr lang="en-US" altLang="en-US">
              <a:ea typeface="ＭＳ Ｐゴシック" panose="020B0600070205080204" pitchFamily="34" charset="-128"/>
            </a:endParaRPr>
          </a:p>
          <a:p>
            <a:r>
              <a:rPr lang="en-US" altLang="en-US">
                <a:ea typeface="ＭＳ Ｐゴシック"/>
              </a:rPr>
              <a:t>Use the PBIS/MTSS core features as the guiding principles of the proactive/preventative approach. </a:t>
            </a:r>
            <a:endParaRPr lang="en-US" altLang="en-US">
              <a:ea typeface="ＭＳ Ｐゴシック" panose="020B0600070205080204" pitchFamily="34" charset="-128"/>
              <a:cs typeface="Calibri"/>
            </a:endParaRPr>
          </a:p>
        </p:txBody>
      </p:sp>
      <p:sp>
        <p:nvSpPr>
          <p:cNvPr id="16385" name="Title 3">
            <a:extLst>
              <a:ext uri="{FF2B5EF4-FFF2-40B4-BE49-F238E27FC236}">
                <a16:creationId xmlns:a16="http://schemas.microsoft.com/office/drawing/2014/main" id="{29662AB0-6571-C247-A29E-ED61177AE2D4}"/>
              </a:ext>
            </a:extLst>
          </p:cNvPr>
          <p:cNvSpPr>
            <a:spLocks noGrp="1"/>
          </p:cNvSpPr>
          <p:nvPr>
            <p:ph type="title"/>
          </p:nvPr>
        </p:nvSpPr>
        <p:spPr>
          <a:noFill/>
        </p:spPr>
        <p:txBody>
          <a:bodyPr/>
          <a:lstStyle/>
          <a:p>
            <a:r>
              <a:rPr lang="en-US" altLang="en-US">
                <a:ea typeface="ＭＳ Ｐゴシック" panose="020B0600070205080204" pitchFamily="34" charset="-128"/>
              </a:rPr>
              <a:t>BIG IDEAS: WHY ALIGN?</a:t>
            </a:r>
          </a:p>
        </p:txBody>
      </p:sp>
      <p:grpSp>
        <p:nvGrpSpPr>
          <p:cNvPr id="4" name="Group 3">
            <a:extLst>
              <a:ext uri="{FF2B5EF4-FFF2-40B4-BE49-F238E27FC236}">
                <a16:creationId xmlns:a16="http://schemas.microsoft.com/office/drawing/2014/main" id="{9269EA2B-8D04-4617-BF08-4F9C3AD6C61C}"/>
              </a:ext>
            </a:extLst>
          </p:cNvPr>
          <p:cNvGrpSpPr/>
          <p:nvPr/>
        </p:nvGrpSpPr>
        <p:grpSpPr>
          <a:xfrm>
            <a:off x="8099249" y="1055915"/>
            <a:ext cx="3558615" cy="2958248"/>
            <a:chOff x="-582949" y="67218"/>
            <a:chExt cx="7148361" cy="5862588"/>
          </a:xfrm>
        </p:grpSpPr>
        <p:sp>
          <p:nvSpPr>
            <p:cNvPr id="5" name="Oval 4">
              <a:extLst>
                <a:ext uri="{FF2B5EF4-FFF2-40B4-BE49-F238E27FC236}">
                  <a16:creationId xmlns:a16="http://schemas.microsoft.com/office/drawing/2014/main" id="{7006EA80-B029-43E6-A7A6-82DDF4095F2E}"/>
                </a:ext>
              </a:extLst>
            </p:cNvPr>
            <p:cNvSpPr/>
            <p:nvPr/>
          </p:nvSpPr>
          <p:spPr>
            <a:xfrm>
              <a:off x="102937" y="67218"/>
              <a:ext cx="5864727" cy="586258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1219170">
                <a:buClr>
                  <a:srgbClr val="000000"/>
                </a:buClr>
                <a:defRPr/>
              </a:pPr>
              <a:endParaRPr lang="en-US" sz="1867" kern="0">
                <a:solidFill>
                  <a:srgbClr val="0D0F41"/>
                </a:solidFill>
                <a:latin typeface="Arial"/>
                <a:sym typeface="Arial"/>
              </a:endParaRPr>
            </a:p>
          </p:txBody>
        </p:sp>
        <p:graphicFrame>
          <p:nvGraphicFramePr>
            <p:cNvPr id="6" name="Diagram 5">
              <a:extLst>
                <a:ext uri="{FF2B5EF4-FFF2-40B4-BE49-F238E27FC236}">
                  <a16:creationId xmlns:a16="http://schemas.microsoft.com/office/drawing/2014/main" id="{0EA94493-5987-4D82-88F5-CF452E5FC988}"/>
                </a:ext>
              </a:extLst>
            </p:cNvPr>
            <p:cNvGraphicFramePr/>
            <p:nvPr/>
          </p:nvGraphicFramePr>
          <p:xfrm>
            <a:off x="-582949" y="259052"/>
            <a:ext cx="7148361" cy="4940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C89F6C1-E7A9-4866-9857-7C7B44E5E03A}"/>
                </a:ext>
              </a:extLst>
            </p:cNvPr>
            <p:cNvSpPr txBox="1"/>
            <p:nvPr/>
          </p:nvSpPr>
          <p:spPr>
            <a:xfrm>
              <a:off x="1617177" y="4944720"/>
              <a:ext cx="2836244" cy="792929"/>
            </a:xfrm>
            <a:prstGeom prst="rect">
              <a:avLst/>
            </a:prstGeom>
            <a:noFill/>
          </p:spPr>
          <p:txBody>
            <a:bodyPr wrap="square" rtlCol="0">
              <a:spAutoFit/>
            </a:bodyPr>
            <a:lstStyle/>
            <a:p>
              <a:pPr algn="ctr" defTabSz="1219170">
                <a:buClr>
                  <a:srgbClr val="000000"/>
                </a:buClr>
                <a:defRPr/>
              </a:pPr>
              <a:r>
                <a:rPr lang="en-US" sz="2000" kern="0">
                  <a:solidFill>
                    <a:srgbClr val="0D0F41"/>
                  </a:solidFill>
                  <a:latin typeface="Poppins Medium" panose="020B0604020202020204" charset="0"/>
                  <a:cs typeface="Poppins Medium" panose="020B0604020202020204" charset="0"/>
                  <a:sym typeface="Arial"/>
                </a:rPr>
                <a:t>Outcomes</a:t>
              </a:r>
            </a:p>
          </p:txBody>
        </p:sp>
        <p:sp>
          <p:nvSpPr>
            <p:cNvPr id="8" name="TextBox 7">
              <a:extLst>
                <a:ext uri="{FF2B5EF4-FFF2-40B4-BE49-F238E27FC236}">
                  <a16:creationId xmlns:a16="http://schemas.microsoft.com/office/drawing/2014/main" id="{C7E00375-965F-4BE9-9907-BCFC6C9630B1}"/>
                </a:ext>
              </a:extLst>
            </p:cNvPr>
            <p:cNvSpPr txBox="1"/>
            <p:nvPr/>
          </p:nvSpPr>
          <p:spPr>
            <a:xfrm>
              <a:off x="2094471" y="2549748"/>
              <a:ext cx="1767845" cy="900583"/>
            </a:xfrm>
            <a:prstGeom prst="ellipse">
              <a:avLst/>
            </a:prstGeom>
            <a:solidFill>
              <a:schemeClr val="bg1">
                <a:alpha val="70000"/>
              </a:schemeClr>
            </a:solidFill>
            <a:ln w="25400">
              <a:solidFill>
                <a:schemeClr val="bg1">
                  <a:alpha val="99000"/>
                </a:schemeClr>
              </a:solidFill>
            </a:ln>
          </p:spPr>
          <p:txBody>
            <a:bodyPr wrap="square" lIns="0" tIns="0" rIns="0" rtlCol="0">
              <a:spAutoFit/>
            </a:bodyPr>
            <a:lstStyle/>
            <a:p>
              <a:pPr algn="ctr" defTabSz="1219170">
                <a:buClr>
                  <a:srgbClr val="000000"/>
                </a:buClr>
                <a:defRPr/>
              </a:pPr>
              <a:r>
                <a:rPr lang="en-US" kern="0">
                  <a:solidFill>
                    <a:srgbClr val="0D0F41"/>
                  </a:solidFill>
                  <a:latin typeface="Poppins Medium" panose="020B0604020202020204" charset="0"/>
                  <a:cs typeface="Poppins Medium" panose="020B0604020202020204" charset="0"/>
                  <a:sym typeface="Arial"/>
                </a:rPr>
                <a:t>Equity</a:t>
              </a:r>
              <a:endParaRPr lang="en-US" sz="2000" kern="0">
                <a:solidFill>
                  <a:srgbClr val="0D0F41"/>
                </a:solidFill>
                <a:latin typeface="Poppins Medium" panose="020B0604020202020204" charset="0"/>
                <a:cs typeface="Poppins Medium" panose="020B0604020202020204" charset="0"/>
                <a:sym typeface="Arial"/>
              </a:endParaRPr>
            </a:p>
          </p:txBody>
        </p:sp>
      </p:grpSp>
      <p:grpSp>
        <p:nvGrpSpPr>
          <p:cNvPr id="9" name="Group 8">
            <a:extLst>
              <a:ext uri="{FF2B5EF4-FFF2-40B4-BE49-F238E27FC236}">
                <a16:creationId xmlns:a16="http://schemas.microsoft.com/office/drawing/2014/main" id="{F761FFD3-658E-4F1F-8F9B-166B9306A16C}"/>
              </a:ext>
            </a:extLst>
          </p:cNvPr>
          <p:cNvGrpSpPr/>
          <p:nvPr/>
        </p:nvGrpSpPr>
        <p:grpSpPr>
          <a:xfrm>
            <a:off x="7743162" y="4331165"/>
            <a:ext cx="2505864" cy="2248903"/>
            <a:chOff x="170553" y="1106274"/>
            <a:chExt cx="4416314" cy="3819206"/>
          </a:xfrm>
        </p:grpSpPr>
        <p:grpSp>
          <p:nvGrpSpPr>
            <p:cNvPr id="10" name="Group 9">
              <a:extLst>
                <a:ext uri="{FF2B5EF4-FFF2-40B4-BE49-F238E27FC236}">
                  <a16:creationId xmlns:a16="http://schemas.microsoft.com/office/drawing/2014/main" id="{D0CA4C0B-B7B1-4B41-8323-B54D9B46DE08}"/>
                </a:ext>
              </a:extLst>
            </p:cNvPr>
            <p:cNvGrpSpPr/>
            <p:nvPr/>
          </p:nvGrpSpPr>
          <p:grpSpPr>
            <a:xfrm>
              <a:off x="170553" y="1106274"/>
              <a:ext cx="4314664" cy="3819206"/>
              <a:chOff x="2188680" y="865418"/>
              <a:chExt cx="4527569" cy="4218053"/>
            </a:xfrm>
          </p:grpSpPr>
          <p:sp>
            <p:nvSpPr>
              <p:cNvPr id="14" name="AutoShape 7">
                <a:extLst>
                  <a:ext uri="{FF2B5EF4-FFF2-40B4-BE49-F238E27FC236}">
                    <a16:creationId xmlns:a16="http://schemas.microsoft.com/office/drawing/2014/main" id="{1A5FD85E-7A39-4BD8-B2E5-53BAF996651A}"/>
                  </a:ext>
                </a:extLst>
              </p:cNvPr>
              <p:cNvSpPr>
                <a:spLocks noChangeAspect="1" noChangeArrowheads="1"/>
              </p:cNvSpPr>
              <p:nvPr/>
            </p:nvSpPr>
            <p:spPr bwMode="auto">
              <a:xfrm>
                <a:off x="2295144" y="1076679"/>
                <a:ext cx="4246492" cy="3882463"/>
              </a:xfrm>
              <a:prstGeom prst="triangle">
                <a:avLst>
                  <a:gd name="adj" fmla="val 49277"/>
                </a:avLst>
              </a:prstGeom>
              <a:solidFill>
                <a:srgbClr val="008000"/>
              </a:solidFill>
              <a:ln w="139700">
                <a:solidFill>
                  <a:srgbClr val="097233"/>
                </a:solidFill>
                <a:miter lim="800000"/>
                <a:headEnd/>
                <a:tailEnd/>
              </a:ln>
            </p:spPr>
            <p:txBody>
              <a:bodyPr wrap="none" anchor="ctr">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endParaRPr lang="en-US" sz="1350" kern="1200">
                  <a:latin typeface="Franklin Gothic Medium"/>
                  <a:ea typeface="+mn-ea"/>
                  <a:cs typeface="+mn-cs"/>
                </a:endParaRPr>
              </a:p>
            </p:txBody>
          </p:sp>
          <p:sp>
            <p:nvSpPr>
              <p:cNvPr id="15" name="AutoShape 7">
                <a:extLst>
                  <a:ext uri="{FF2B5EF4-FFF2-40B4-BE49-F238E27FC236}">
                    <a16:creationId xmlns:a16="http://schemas.microsoft.com/office/drawing/2014/main" id="{031DFF42-6D80-A647-BD64-3826688BF4F0}"/>
                  </a:ext>
                </a:extLst>
              </p:cNvPr>
              <p:cNvSpPr>
                <a:spLocks noChangeAspect="1" noChangeArrowheads="1"/>
              </p:cNvSpPr>
              <p:nvPr/>
            </p:nvSpPr>
            <p:spPr bwMode="auto">
              <a:xfrm>
                <a:off x="3477125" y="1147375"/>
                <a:ext cx="1867228" cy="1707161"/>
              </a:xfrm>
              <a:prstGeom prst="triangle">
                <a:avLst>
                  <a:gd name="adj" fmla="val 49277"/>
                </a:avLst>
              </a:prstGeom>
              <a:solidFill>
                <a:srgbClr val="FFF278"/>
              </a:solidFill>
              <a:ln w="139700">
                <a:noFill/>
                <a:miter lim="800000"/>
                <a:headEnd/>
                <a:tailEnd/>
              </a:ln>
            </p:spPr>
            <p:txBody>
              <a:bodyPr wrap="none" anchor="ctr">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endParaRPr lang="en-US" sz="1350" kern="1200">
                  <a:latin typeface="Franklin Gothic Medium"/>
                  <a:ea typeface="+mn-ea"/>
                  <a:cs typeface="+mn-cs"/>
                </a:endParaRPr>
              </a:p>
            </p:txBody>
          </p:sp>
          <p:sp>
            <p:nvSpPr>
              <p:cNvPr id="16" name="AutoShape 7">
                <a:extLst>
                  <a:ext uri="{FF2B5EF4-FFF2-40B4-BE49-F238E27FC236}">
                    <a16:creationId xmlns:a16="http://schemas.microsoft.com/office/drawing/2014/main" id="{E33B9DB3-0E0A-FD49-92B4-36851C452F8D}"/>
                  </a:ext>
                </a:extLst>
              </p:cNvPr>
              <p:cNvSpPr>
                <a:spLocks noChangeAspect="1" noChangeArrowheads="1"/>
              </p:cNvSpPr>
              <p:nvPr/>
            </p:nvSpPr>
            <p:spPr bwMode="auto">
              <a:xfrm>
                <a:off x="4004735" y="1113490"/>
                <a:ext cx="812006" cy="742397"/>
              </a:xfrm>
              <a:prstGeom prst="triangle">
                <a:avLst>
                  <a:gd name="adj" fmla="val 49277"/>
                </a:avLst>
              </a:prstGeom>
              <a:solidFill>
                <a:srgbClr val="FF0000"/>
              </a:solidFill>
              <a:ln w="139700">
                <a:noFill/>
                <a:miter lim="800000"/>
                <a:headEnd/>
                <a:tailEnd/>
              </a:ln>
            </p:spPr>
            <p:txBody>
              <a:bodyPr wrap="none" anchor="ctr">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endParaRPr lang="en-US" sz="1350" kern="1200">
                  <a:latin typeface="Franklin Gothic Medium"/>
                  <a:ea typeface="+mn-ea"/>
                  <a:cs typeface="+mn-cs"/>
                </a:endParaRPr>
              </a:p>
            </p:txBody>
          </p:sp>
          <p:sp>
            <p:nvSpPr>
              <p:cNvPr id="17" name="AutoShape 7">
                <a:extLst>
                  <a:ext uri="{FF2B5EF4-FFF2-40B4-BE49-F238E27FC236}">
                    <a16:creationId xmlns:a16="http://schemas.microsoft.com/office/drawing/2014/main" id="{EBB94001-D451-464A-A719-29DEFBB424CD}"/>
                  </a:ext>
                </a:extLst>
              </p:cNvPr>
              <p:cNvSpPr>
                <a:spLocks noChangeAspect="1" noChangeArrowheads="1"/>
              </p:cNvSpPr>
              <p:nvPr/>
            </p:nvSpPr>
            <p:spPr bwMode="auto">
              <a:xfrm>
                <a:off x="2188680" y="865418"/>
                <a:ext cx="4527569" cy="4218053"/>
              </a:xfrm>
              <a:prstGeom prst="triangle">
                <a:avLst>
                  <a:gd name="adj" fmla="val 49277"/>
                </a:avLst>
              </a:prstGeom>
              <a:noFill/>
              <a:ln w="111125">
                <a:solidFill>
                  <a:srgbClr val="92D050"/>
                </a:solidFill>
                <a:miter lim="800000"/>
                <a:headEnd/>
                <a:tailEnd/>
              </a:ln>
              <a:effectLst>
                <a:glow rad="190500">
                  <a:srgbClr val="92D050">
                    <a:alpha val="88000"/>
                  </a:srgbClr>
                </a:glow>
              </a:effectLst>
            </p:spPr>
            <p:txBody>
              <a:bodyPr wrap="none" anchor="ctr">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endParaRPr lang="en-US" sz="1350" kern="1200">
                  <a:latin typeface="Franklin Gothic Medium"/>
                  <a:ea typeface="+mn-ea"/>
                  <a:cs typeface="+mn-cs"/>
                </a:endParaRPr>
              </a:p>
            </p:txBody>
          </p:sp>
        </p:grpSp>
        <p:sp>
          <p:nvSpPr>
            <p:cNvPr id="13" name="Text Box 15">
              <a:extLst>
                <a:ext uri="{FF2B5EF4-FFF2-40B4-BE49-F238E27FC236}">
                  <a16:creationId xmlns:a16="http://schemas.microsoft.com/office/drawing/2014/main" id="{50D9F0F2-4949-4792-A3E8-1A358EF4E0D8}"/>
                </a:ext>
              </a:extLst>
            </p:cNvPr>
            <p:cNvSpPr txBox="1">
              <a:spLocks noChangeArrowheads="1"/>
            </p:cNvSpPr>
            <p:nvPr/>
          </p:nvSpPr>
          <p:spPr bwMode="auto">
            <a:xfrm>
              <a:off x="2334497" y="1201407"/>
              <a:ext cx="2252370" cy="627219"/>
            </a:xfrm>
            <a:prstGeom prst="rect">
              <a:avLst/>
            </a:prstGeom>
            <a:noFill/>
            <a:ln w="9525">
              <a:noFill/>
              <a:miter lim="800000"/>
              <a:headEnd/>
              <a:tailEnd/>
            </a:ln>
          </p:spPr>
          <p:txBody>
            <a:bodyPr wrap="square">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800" eaLnBrk="0" hangingPunct="0">
                <a:buClrTx/>
                <a:defRPr/>
              </a:pPr>
              <a:r>
                <a:rPr lang="en-US" sz="1800" kern="1200">
                  <a:solidFill>
                    <a:srgbClr val="FFFFFF"/>
                  </a:solidFill>
                  <a:latin typeface="Poppins Medium" panose="020B0604020202020204" charset="0"/>
                  <a:ea typeface="+mn-ea"/>
                  <a:cs typeface="Poppins Medium" panose="020B0604020202020204" charset="0"/>
                </a:rPr>
                <a:t>Tier 3</a:t>
              </a:r>
            </a:p>
          </p:txBody>
        </p:sp>
      </p:grpSp>
      <p:sp>
        <p:nvSpPr>
          <p:cNvPr id="18" name="Text Box 15">
            <a:extLst>
              <a:ext uri="{FF2B5EF4-FFF2-40B4-BE49-F238E27FC236}">
                <a16:creationId xmlns:a16="http://schemas.microsoft.com/office/drawing/2014/main" id="{6B013B31-87E0-4FF7-835B-1DDD7B073167}"/>
              </a:ext>
            </a:extLst>
          </p:cNvPr>
          <p:cNvSpPr txBox="1">
            <a:spLocks noChangeArrowheads="1"/>
          </p:cNvSpPr>
          <p:nvPr/>
        </p:nvSpPr>
        <p:spPr bwMode="auto">
          <a:xfrm>
            <a:off x="9909507" y="5751897"/>
            <a:ext cx="1278019" cy="369332"/>
          </a:xfrm>
          <a:prstGeom prst="rect">
            <a:avLst/>
          </a:prstGeom>
          <a:noFill/>
          <a:ln w="9525">
            <a:noFill/>
            <a:miter lim="800000"/>
            <a:headEnd/>
            <a:tailEnd/>
          </a:ln>
        </p:spPr>
        <p:txBody>
          <a:bodyPr wrap="square">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800" eaLnBrk="0" hangingPunct="0">
              <a:buClrTx/>
              <a:defRPr/>
            </a:pPr>
            <a:r>
              <a:rPr lang="en-US" sz="1800" kern="1200">
                <a:solidFill>
                  <a:srgbClr val="FFFFFF"/>
                </a:solidFill>
                <a:latin typeface="Poppins Medium" panose="020B0604020202020204" charset="0"/>
                <a:ea typeface="+mn-ea"/>
                <a:cs typeface="Poppins Medium" panose="020B0604020202020204" charset="0"/>
              </a:rPr>
              <a:t>Tier 1</a:t>
            </a:r>
          </a:p>
        </p:txBody>
      </p:sp>
      <p:sp>
        <p:nvSpPr>
          <p:cNvPr id="19" name="Text Box 15">
            <a:extLst>
              <a:ext uri="{FF2B5EF4-FFF2-40B4-BE49-F238E27FC236}">
                <a16:creationId xmlns:a16="http://schemas.microsoft.com/office/drawing/2014/main" id="{5FABBCAE-543E-4757-9B7D-E04E12A3020E}"/>
              </a:ext>
            </a:extLst>
          </p:cNvPr>
          <p:cNvSpPr txBox="1">
            <a:spLocks noChangeArrowheads="1"/>
          </p:cNvSpPr>
          <p:nvPr/>
        </p:nvSpPr>
        <p:spPr bwMode="auto">
          <a:xfrm>
            <a:off x="9385497" y="4855274"/>
            <a:ext cx="1278019" cy="369332"/>
          </a:xfrm>
          <a:prstGeom prst="rect">
            <a:avLst/>
          </a:prstGeom>
          <a:noFill/>
          <a:ln w="9525">
            <a:noFill/>
            <a:miter lim="800000"/>
            <a:headEnd/>
            <a:tailEnd/>
          </a:ln>
        </p:spPr>
        <p:txBody>
          <a:bodyPr wrap="square">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85800" eaLnBrk="0" hangingPunct="0">
              <a:buClrTx/>
              <a:defRPr/>
            </a:pPr>
            <a:r>
              <a:rPr lang="en-US" sz="1800" kern="1200">
                <a:solidFill>
                  <a:srgbClr val="FFFFFF"/>
                </a:solidFill>
                <a:latin typeface="Poppins Medium" panose="020B0604020202020204" charset="0"/>
                <a:ea typeface="+mn-ea"/>
                <a:cs typeface="Poppins Medium" panose="020B0604020202020204" charset="0"/>
              </a:rPr>
              <a:t>Tier 2</a:t>
            </a:r>
          </a:p>
        </p:txBody>
      </p:sp>
    </p:spTree>
    <p:extLst>
      <p:ext uri="{BB962C8B-B14F-4D97-AF65-F5344CB8AC3E}">
        <p14:creationId xmlns:p14="http://schemas.microsoft.com/office/powerpoint/2010/main" val="3607156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2CFCDD2-68A6-744A-BC04-FF9B2591FBBA}"/>
              </a:ext>
            </a:extLst>
          </p:cNvPr>
          <p:cNvSpPr>
            <a:spLocks noGrp="1"/>
          </p:cNvSpPr>
          <p:nvPr>
            <p:ph type="title"/>
          </p:nvPr>
        </p:nvSpPr>
        <p:spPr>
          <a:xfrm>
            <a:off x="406674" y="389989"/>
            <a:ext cx="11378651" cy="845600"/>
          </a:xfrm>
          <a:noFill/>
        </p:spPr>
        <p:txBody>
          <a:bodyPr>
            <a:normAutofit fontScale="90000"/>
          </a:bodyPr>
          <a:lstStyle/>
          <a:p>
            <a:pPr eaLnBrk="1" hangingPunct="1"/>
            <a:r>
              <a:rPr lang="en-US" sz="4000">
                <a:ea typeface="ＭＳ Ｐゴシック" pitchFamily="-108" charset="-128"/>
                <a:cs typeface="ＭＳ Ｐゴシック" pitchFamily="-108" charset="-128"/>
              </a:rPr>
              <a:t>ALIGNING INITIATIVES, PROGRAMS, &amp; PRACTICES</a:t>
            </a:r>
          </a:p>
        </p:txBody>
      </p:sp>
      <p:sp>
        <p:nvSpPr>
          <p:cNvPr id="11" name="Rectangle 10">
            <a:extLst>
              <a:ext uri="{FF2B5EF4-FFF2-40B4-BE49-F238E27FC236}">
                <a16:creationId xmlns:a16="http://schemas.microsoft.com/office/drawing/2014/main" id="{AD700695-7A26-8B4D-80C7-0655ABFCA4B1}"/>
              </a:ext>
            </a:extLst>
          </p:cNvPr>
          <p:cNvSpPr/>
          <p:nvPr/>
        </p:nvSpPr>
        <p:spPr>
          <a:xfrm>
            <a:off x="3054605" y="6308981"/>
            <a:ext cx="914400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ind Vadodara" panose="020B0604020202020204" charset="0"/>
                <a:ea typeface="Times New Roman" panose="02020603050405020304" pitchFamily="18" charset="0"/>
                <a:cs typeface="Hind Vadodara" panose="020B0604020202020204" charset="0"/>
              </a:rPr>
              <a:t>National TA Center on PBIS. (2017). </a:t>
            </a:r>
            <a:r>
              <a:rPr kumimoji="0" lang="en-US" sz="1400" b="0" i="1" u="none" strike="noStrike" kern="1200" cap="none" spc="0" normalizeH="0" baseline="0" noProof="0">
                <a:ln>
                  <a:noFill/>
                </a:ln>
                <a:solidFill>
                  <a:prstClr val="white"/>
                </a:solidFill>
                <a:effectLst/>
                <a:uLnTx/>
                <a:uFillTx/>
                <a:latin typeface="Hind Vadodara" panose="020B0604020202020204" charset="0"/>
                <a:ea typeface="Times New Roman" panose="02020603050405020304" pitchFamily="18" charset="0"/>
                <a:cs typeface="Hind Vadodara" panose="020B0604020202020204" charset="0"/>
              </a:rPr>
              <a:t>Technical guide for alignment of initiatives, programs, practices in school districts</a:t>
            </a:r>
            <a:r>
              <a:rPr kumimoji="0" lang="en-US" sz="1400" b="0" i="0" u="none" strike="noStrike" kern="1200" cap="none" spc="0" normalizeH="0" baseline="0" noProof="0">
                <a:ln>
                  <a:noFill/>
                </a:ln>
                <a:solidFill>
                  <a:prstClr val="white"/>
                </a:solidFill>
                <a:effectLst/>
                <a:uLnTx/>
                <a:uFillTx/>
                <a:latin typeface="Hind Vadodara" panose="020B0604020202020204" charset="0"/>
                <a:ea typeface="Times New Roman" panose="02020603050405020304" pitchFamily="18" charset="0"/>
                <a:cs typeface="Hind Vadodara" panose="020B0604020202020204" charset="0"/>
              </a:rPr>
              <a:t>. Eugene, OR: Retrieved from www.pbis.org</a:t>
            </a:r>
          </a:p>
        </p:txBody>
      </p:sp>
      <p:graphicFrame>
        <p:nvGraphicFramePr>
          <p:cNvPr id="13" name="Diagram 12">
            <a:extLst>
              <a:ext uri="{FF2B5EF4-FFF2-40B4-BE49-F238E27FC236}">
                <a16:creationId xmlns:a16="http://schemas.microsoft.com/office/drawing/2014/main" id="{7598A84A-1D7E-5347-824D-60AC670AEA1A}"/>
              </a:ext>
            </a:extLst>
          </p:cNvPr>
          <p:cNvGraphicFramePr/>
          <p:nvPr/>
        </p:nvGraphicFramePr>
        <p:xfrm>
          <a:off x="768605" y="1428186"/>
          <a:ext cx="4571999" cy="4448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a:extLst>
              <a:ext uri="{FF2B5EF4-FFF2-40B4-BE49-F238E27FC236}">
                <a16:creationId xmlns:a16="http://schemas.microsoft.com/office/drawing/2014/main" id="{CD4F1250-3335-4D8D-9382-75E2564FBA78}"/>
              </a:ext>
            </a:extLst>
          </p:cNvPr>
          <p:cNvPicPr>
            <a:picLocks noChangeAspect="1"/>
          </p:cNvPicPr>
          <p:nvPr/>
        </p:nvPicPr>
        <p:blipFill>
          <a:blip r:embed="rId8"/>
          <a:stretch>
            <a:fillRect/>
          </a:stretch>
        </p:blipFill>
        <p:spPr>
          <a:xfrm>
            <a:off x="6196723" y="1428186"/>
            <a:ext cx="2859763" cy="3713978"/>
          </a:xfrm>
          <a:prstGeom prst="rect">
            <a:avLst/>
          </a:prstGeom>
        </p:spPr>
      </p:pic>
      <p:sp>
        <p:nvSpPr>
          <p:cNvPr id="15" name="TextBox 14">
            <a:hlinkClick r:id="rId9"/>
            <a:extLst>
              <a:ext uri="{FF2B5EF4-FFF2-40B4-BE49-F238E27FC236}">
                <a16:creationId xmlns:a16="http://schemas.microsoft.com/office/drawing/2014/main" id="{BCB720FC-E028-43C3-AC68-FA079D88B41F}"/>
              </a:ext>
            </a:extLst>
          </p:cNvPr>
          <p:cNvSpPr txBox="1"/>
          <p:nvPr/>
        </p:nvSpPr>
        <p:spPr>
          <a:xfrm>
            <a:off x="8712677" y="3885534"/>
            <a:ext cx="1955365" cy="173664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Poppins" panose="020B0604020202020204" charset="0"/>
                <a:cs typeface="Poppins" panose="020B0604020202020204" charset="0"/>
              </a:rPr>
              <a:t>View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Poppins" panose="020B0604020202020204" charset="0"/>
                <a:cs typeface="Poppins" panose="020B0604020202020204" charset="0"/>
              </a:rPr>
              <a:t>Technical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Poppins" panose="020B0604020202020204" charset="0"/>
                <a:cs typeface="Poppins" panose="020B0604020202020204" charset="0"/>
              </a:rPr>
              <a:t>Guide on pbis.org</a:t>
            </a:r>
          </a:p>
        </p:txBody>
      </p:sp>
    </p:spTree>
    <p:extLst>
      <p:ext uri="{BB962C8B-B14F-4D97-AF65-F5344CB8AC3E}">
        <p14:creationId xmlns:p14="http://schemas.microsoft.com/office/powerpoint/2010/main" val="3348279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26" name="Google Shape;326;p32" descr="Decorative"/>
          <p:cNvGrpSpPr/>
          <p:nvPr/>
        </p:nvGrpSpPr>
        <p:grpSpPr>
          <a:xfrm>
            <a:off x="-572003" y="4254339"/>
            <a:ext cx="2339700" cy="2603661"/>
            <a:chOff x="-488378" y="3190879"/>
            <a:chExt cx="1754775" cy="1952746"/>
          </a:xfrm>
        </p:grpSpPr>
        <p:sp>
          <p:nvSpPr>
            <p:cNvPr id="327" name="Google Shape;327;p32"/>
            <p:cNvSpPr/>
            <p:nvPr/>
          </p:nvSpPr>
          <p:spPr>
            <a:xfrm flipH="1">
              <a:off x="-488369"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gradFill>
              <a:gsLst>
                <a:gs pos="0">
                  <a:srgbClr val="00ACC2">
                    <a:alpha val="30588"/>
                    <a:alpha val="54189"/>
                  </a:srgbClr>
                </a:gs>
                <a:gs pos="100000">
                  <a:srgbClr val="00A791">
                    <a:alpha val="29411"/>
                    <a:alpha val="54189"/>
                  </a:srgbClr>
                </a:gs>
              </a:gsLst>
              <a:lin ang="10800025"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28" name="Google Shape;328;p3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29" name="Google Shape;329;p3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graphicFrame>
        <p:nvGraphicFramePr>
          <p:cNvPr id="3" name="Diagram 2" descr="Self&#10; Self-monitor&#10;  Are you participating?&#10;  Engaged as a learner?&#10;  &#10; Stretch, break, stand as needed​&#10; &#10; If you have questions or comments:&#10;  unmute&#10;  use the chat box&#10;Others&#10; Mute when listening, unmute to talk​&#10; &#10; Work as a team:&#10;  Room for every voice&#10;  Reinforce participation&#10;Environment&#10; Have your computer charged and ready to go​&#10; &#10; Keep necessary materials at hand&#10;  action plan&#10;  relevant docs&#10;  water/snacks&#10;  &#10; Minimize distractions if possible​&#10;">
            <a:extLst>
              <a:ext uri="{FF2B5EF4-FFF2-40B4-BE49-F238E27FC236}">
                <a16:creationId xmlns:a16="http://schemas.microsoft.com/office/drawing/2014/main" id="{63B24D00-2905-428E-AB35-01C8365E60D3}"/>
              </a:ext>
            </a:extLst>
          </p:cNvPr>
          <p:cNvGraphicFramePr/>
          <p:nvPr>
            <p:extLst>
              <p:ext uri="{D42A27DB-BD31-4B8C-83A1-F6EECF244321}">
                <p14:modId xmlns:p14="http://schemas.microsoft.com/office/powerpoint/2010/main" val="3861682659"/>
              </p:ext>
            </p:extLst>
          </p:nvPr>
        </p:nvGraphicFramePr>
        <p:xfrm>
          <a:off x="359428" y="-1220571"/>
          <a:ext cx="11984199" cy="848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5" name="Google Shape;325;p32"/>
          <p:cNvSpPr txBox="1">
            <a:spLocks noGrp="1"/>
          </p:cNvSpPr>
          <p:nvPr>
            <p:ph type="title"/>
          </p:nvPr>
        </p:nvSpPr>
        <p:spPr>
          <a:xfrm>
            <a:off x="6102340" y="5851226"/>
            <a:ext cx="5279600" cy="845600"/>
          </a:xfrm>
          <a:prstGeom prst="rect">
            <a:avLst/>
          </a:prstGeom>
        </p:spPr>
        <p:txBody>
          <a:bodyPr spcFirstLastPara="1" wrap="square" lIns="121900" tIns="121900" rIns="121900" bIns="121900" anchor="t" anchorCtr="0">
            <a:noAutofit/>
          </a:bodyPr>
          <a:lstStyle/>
          <a:p>
            <a:r>
              <a:rPr lang="en"/>
              <a:t>EXPECTATIONS</a:t>
            </a:r>
            <a:endParaRPr/>
          </a:p>
        </p:txBody>
      </p:sp>
      <p:pic>
        <p:nvPicPr>
          <p:cNvPr id="323" name="Google Shape;323;p32" descr="magnifying glass&#10;"/>
          <p:cNvPicPr preferRelativeResize="0"/>
          <p:nvPr/>
        </p:nvPicPr>
        <p:blipFill>
          <a:blip r:embed="rId8">
            <a:extLst>
              <a:ext uri="{837473B0-CC2E-450A-ABE3-18F120FF3D39}">
                <a1611:picAttrSrcUrl xmlns:a1611="http://schemas.microsoft.com/office/drawing/2016/11/main" r:id="rId9"/>
              </a:ext>
            </a:extLst>
          </a:blip>
          <a:srcRect/>
          <a:stretch/>
        </p:blipFill>
        <p:spPr>
          <a:xfrm flipH="1">
            <a:off x="-3662681" y="3260300"/>
            <a:ext cx="8120417" cy="459072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5E92B-C4D6-4763-9850-4F6F4FC56012}"/>
              </a:ext>
            </a:extLst>
          </p:cNvPr>
          <p:cNvSpPr>
            <a:spLocks noGrp="1"/>
          </p:cNvSpPr>
          <p:nvPr>
            <p:ph type="title"/>
          </p:nvPr>
        </p:nvSpPr>
        <p:spPr>
          <a:xfrm>
            <a:off x="513495" y="144157"/>
            <a:ext cx="12264016" cy="634774"/>
          </a:xfrm>
        </p:spPr>
        <p:txBody>
          <a:bodyPr/>
          <a:lstStyle/>
          <a:p>
            <a:r>
              <a:rPr lang="en-US" sz="3600"/>
              <a:t>WORKING SMARTER MATRIX</a:t>
            </a:r>
          </a:p>
        </p:txBody>
      </p:sp>
      <p:graphicFrame>
        <p:nvGraphicFramePr>
          <p:cNvPr id="14338" name="Group 2"/>
          <p:cNvGraphicFramePr>
            <a:graphicFrameLocks noGrp="1"/>
          </p:cNvGraphicFramePr>
          <p:nvPr>
            <p:ph type="tbl" idx="4294967295"/>
          </p:nvPr>
        </p:nvGraphicFramePr>
        <p:xfrm>
          <a:off x="934080" y="976412"/>
          <a:ext cx="10323840" cy="5737431"/>
        </p:xfrm>
        <a:graphic>
          <a:graphicData uri="http://schemas.openxmlformats.org/drawingml/2006/table">
            <a:tbl>
              <a:tblPr>
                <a:tableStyleId>{BDBED569-4797-4DF1-A0F4-6AAB3CD982D8}</a:tableStyleId>
              </a:tblPr>
              <a:tblGrid>
                <a:gridCol w="1844078">
                  <a:extLst>
                    <a:ext uri="{9D8B030D-6E8A-4147-A177-3AD203B41FA5}">
                      <a16:colId xmlns:a16="http://schemas.microsoft.com/office/drawing/2014/main" val="20000"/>
                    </a:ext>
                  </a:extLst>
                </a:gridCol>
                <a:gridCol w="1459552">
                  <a:extLst>
                    <a:ext uri="{9D8B030D-6E8A-4147-A177-3AD203B41FA5}">
                      <a16:colId xmlns:a16="http://schemas.microsoft.com/office/drawing/2014/main" val="20001"/>
                    </a:ext>
                  </a:extLst>
                </a:gridCol>
                <a:gridCol w="2437051">
                  <a:extLst>
                    <a:ext uri="{9D8B030D-6E8A-4147-A177-3AD203B41FA5}">
                      <a16:colId xmlns:a16="http://schemas.microsoft.com/office/drawing/2014/main" val="20002"/>
                    </a:ext>
                  </a:extLst>
                </a:gridCol>
                <a:gridCol w="2001173">
                  <a:extLst>
                    <a:ext uri="{9D8B030D-6E8A-4147-A177-3AD203B41FA5}">
                      <a16:colId xmlns:a16="http://schemas.microsoft.com/office/drawing/2014/main" val="20003"/>
                    </a:ext>
                  </a:extLst>
                </a:gridCol>
                <a:gridCol w="1199865">
                  <a:extLst>
                    <a:ext uri="{9D8B030D-6E8A-4147-A177-3AD203B41FA5}">
                      <a16:colId xmlns:a16="http://schemas.microsoft.com/office/drawing/2014/main" val="20004"/>
                    </a:ext>
                  </a:extLst>
                </a:gridCol>
                <a:gridCol w="1382121">
                  <a:extLst>
                    <a:ext uri="{9D8B030D-6E8A-4147-A177-3AD203B41FA5}">
                      <a16:colId xmlns:a16="http://schemas.microsoft.com/office/drawing/2014/main" val="20005"/>
                    </a:ext>
                  </a:extLst>
                </a:gridCol>
              </a:tblGrid>
              <a:tr h="6465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u="none" strike="noStrike" cap="none" normalizeH="0" baseline="0">
                          <a:ln>
                            <a:noFill/>
                          </a:ln>
                          <a:solidFill>
                            <a:schemeClr val="accent3"/>
                          </a:solidFill>
                          <a:effectLst/>
                          <a:latin typeface="Hind Vadodara" panose="020B0604020202020204" charset="0"/>
                          <a:cs typeface="Hind Vadodara" panose="020B0604020202020204" charset="0"/>
                        </a:rPr>
                        <a:t>Initiative, Committee</a:t>
                      </a:r>
                      <a:endParaRPr kumimoji="0" lang="en-US" sz="1600" b="1"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u="none" strike="noStrike" cap="none" normalizeH="0" baseline="0">
                          <a:ln>
                            <a:noFill/>
                          </a:ln>
                          <a:solidFill>
                            <a:schemeClr val="accent3"/>
                          </a:solidFill>
                          <a:effectLst/>
                          <a:latin typeface="Hind Vadodara" panose="020B0604020202020204" charset="0"/>
                          <a:cs typeface="Hind Vadodara" panose="020B0604020202020204" charset="0"/>
                        </a:rPr>
                        <a:t>Purpose</a:t>
                      </a:r>
                      <a:endParaRPr kumimoji="0" lang="en-US" sz="1600" b="1"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u="none" strike="noStrike" cap="none" normalizeH="0" baseline="0">
                          <a:ln>
                            <a:noFill/>
                          </a:ln>
                          <a:solidFill>
                            <a:schemeClr val="accent3"/>
                          </a:solidFill>
                          <a:effectLst/>
                          <a:latin typeface="Hind Vadodara" panose="020B0604020202020204" charset="0"/>
                          <a:cs typeface="Hind Vadodara" panose="020B0604020202020204" charset="0"/>
                        </a:rPr>
                        <a:t>Outcome</a:t>
                      </a:r>
                      <a:endParaRPr kumimoji="0" lang="en-US" sz="1600" b="1"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u="none" strike="noStrike" cap="none" normalizeH="0" baseline="0">
                          <a:ln>
                            <a:noFill/>
                          </a:ln>
                          <a:solidFill>
                            <a:schemeClr val="accent3"/>
                          </a:solidFill>
                          <a:effectLst/>
                          <a:latin typeface="Hind Vadodara" panose="020B0604020202020204" charset="0"/>
                          <a:cs typeface="Hind Vadodara" panose="020B0604020202020204" charset="0"/>
                        </a:rPr>
                        <a:t>Target Group</a:t>
                      </a:r>
                      <a:endParaRPr kumimoji="0" lang="en-US" sz="1600" b="1"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u="none" strike="noStrike" cap="none" normalizeH="0" baseline="0">
                          <a:ln>
                            <a:noFill/>
                          </a:ln>
                          <a:solidFill>
                            <a:schemeClr val="accent3"/>
                          </a:solidFill>
                          <a:effectLst/>
                          <a:latin typeface="Hind Vadodara" panose="020B0604020202020204" charset="0"/>
                          <a:cs typeface="Hind Vadodara" panose="020B0604020202020204" charset="0"/>
                        </a:rPr>
                        <a:t>Staff Involved</a:t>
                      </a:r>
                      <a:endParaRPr kumimoji="0" lang="en-US" sz="1600" b="1"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u="none" strike="noStrike" cap="none" normalizeH="0" baseline="0">
                          <a:ln>
                            <a:noFill/>
                          </a:ln>
                          <a:solidFill>
                            <a:schemeClr val="accent3"/>
                          </a:solidFill>
                          <a:effectLst/>
                          <a:latin typeface="Hind Vadodara" panose="020B0604020202020204" charset="0"/>
                          <a:cs typeface="Hind Vadodara" panose="020B0604020202020204" charset="0"/>
                        </a:rPr>
                        <a:t>SIP/SID</a:t>
                      </a:r>
                      <a:endParaRPr kumimoji="0" lang="en-US" sz="1600" b="1"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accent2"/>
                    </a:solidFill>
                  </a:tcPr>
                </a:tc>
                <a:extLst>
                  <a:ext uri="{0D108BD9-81ED-4DB2-BD59-A6C34878D82A}">
                    <a16:rowId xmlns:a16="http://schemas.microsoft.com/office/drawing/2014/main" val="10000"/>
                  </a:ext>
                </a:extLst>
              </a:tr>
              <a:tr h="507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Attendance Committee</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Increase attendance</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Increase % of students attending daily</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a:ln>
                            <a:noFill/>
                          </a:ln>
                          <a:solidFill>
                            <a:schemeClr val="accent3"/>
                          </a:solidFill>
                          <a:effectLst/>
                          <a:highlight>
                            <a:srgbClr val="FF00FF"/>
                          </a:highlight>
                          <a:latin typeface="Hind Vadodara" panose="020B0604020202020204" charset="0"/>
                          <a:cs typeface="Hind Vadodara" panose="020B0604020202020204" charset="0"/>
                        </a:rPr>
                        <a:t>All students</a:t>
                      </a:r>
                      <a:endParaRPr kumimoji="0" lang="en-US" sz="1400" b="1" i="0" u="none" strike="noStrike" cap="none" normalizeH="0" baseline="0">
                        <a:ln>
                          <a:noFill/>
                        </a:ln>
                        <a:solidFill>
                          <a:schemeClr val="accent3"/>
                        </a:solidFill>
                        <a:effectLst/>
                        <a:highlight>
                          <a:srgbClr val="FF00FF"/>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00FFFF"/>
                          </a:highlight>
                          <a:latin typeface="Hind Vadodara" panose="020B0604020202020204" charset="0"/>
                          <a:cs typeface="Hind Vadodara" panose="020B0604020202020204" charset="0"/>
                        </a:rPr>
                        <a:t>Eric, Ellen, </a:t>
                      </a:r>
                      <a:r>
                        <a:rPr kumimoji="0" lang="en-US" sz="1400" b="0" u="none" strike="noStrike" cap="none" normalizeH="0" baseline="0" err="1">
                          <a:ln>
                            <a:noFill/>
                          </a:ln>
                          <a:solidFill>
                            <a:schemeClr val="accent3"/>
                          </a:solidFill>
                          <a:effectLst/>
                          <a:highlight>
                            <a:srgbClr val="00FFFF"/>
                          </a:highlight>
                          <a:latin typeface="Hind Vadodara" panose="020B0604020202020204" charset="0"/>
                          <a:cs typeface="Hind Vadodara" panose="020B0604020202020204" charset="0"/>
                        </a:rPr>
                        <a:t>Marlee</a:t>
                      </a:r>
                      <a:endParaRPr kumimoji="0" lang="en-US" sz="1400" b="0" i="0" u="none" strike="noStrike" cap="none" normalizeH="0" baseline="0">
                        <a:ln>
                          <a:noFill/>
                        </a:ln>
                        <a:solidFill>
                          <a:schemeClr val="accent3"/>
                        </a:solidFill>
                        <a:effectLst/>
                        <a:highlight>
                          <a:srgbClr val="00FFFF"/>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Goal #2</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extLst>
                  <a:ext uri="{0D108BD9-81ED-4DB2-BD59-A6C34878D82A}">
                    <a16:rowId xmlns:a16="http://schemas.microsoft.com/office/drawing/2014/main" val="10001"/>
                  </a:ext>
                </a:extLst>
              </a:tr>
              <a:tr h="9828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SEL Initiative</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Increase Social Emotional skills/</a:t>
                      </a:r>
                      <a:r>
                        <a:rPr kumimoji="0" lang="en-US" sz="1400" b="0" u="none" strike="noStrike" cap="none" normalizeH="0" baseline="0">
                          <a:ln>
                            <a:noFill/>
                          </a:ln>
                          <a:solidFill>
                            <a:schemeClr val="accent3"/>
                          </a:solidFill>
                          <a:effectLst/>
                          <a:highlight>
                            <a:srgbClr val="00FF00"/>
                          </a:highlight>
                          <a:latin typeface="Hind Vadodara" panose="020B0604020202020204" charset="0"/>
                          <a:cs typeface="Hind Vadodara" panose="020B0604020202020204" charset="0"/>
                        </a:rPr>
                        <a:t>improve behavior</a:t>
                      </a:r>
                      <a:endParaRPr kumimoji="0" lang="en-US" sz="1400" b="0" i="0" u="none" strike="noStrike" cap="none" normalizeH="0" baseline="0">
                        <a:ln>
                          <a:noFill/>
                        </a:ln>
                        <a:solidFill>
                          <a:schemeClr val="accent3"/>
                        </a:solidFill>
                        <a:effectLst/>
                        <a:highlight>
                          <a:srgbClr val="00FF00"/>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Increased use of self and relationship management skills by students </a:t>
                      </a:r>
                      <a:r>
                        <a:rPr kumimoji="0" lang="en-US" sz="1400" b="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rPr>
                        <a:t>– Fewer office referrals</a:t>
                      </a:r>
                      <a:endParaRPr kumimoji="0" lang="en-US" sz="1400" b="0" i="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3"/>
                          </a:solidFill>
                          <a:effectLst/>
                          <a:highlight>
                            <a:srgbClr val="FF00FF"/>
                          </a:highlight>
                          <a:latin typeface="Hind Vadodara" panose="020B0604020202020204" charset="0"/>
                          <a:cs typeface="Hind Vadodara" panose="020B0604020202020204" charset="0"/>
                        </a:rPr>
                        <a:t>All students</a:t>
                      </a: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err="1">
                          <a:ln>
                            <a:noFill/>
                          </a:ln>
                          <a:solidFill>
                            <a:schemeClr val="accent3"/>
                          </a:solidFill>
                          <a:effectLst/>
                          <a:highlight>
                            <a:srgbClr val="00FFFF"/>
                          </a:highlight>
                          <a:latin typeface="Hind Vadodara" panose="020B0604020202020204" charset="0"/>
                          <a:cs typeface="Hind Vadodara" panose="020B0604020202020204" charset="0"/>
                        </a:rPr>
                        <a:t>Marlee</a:t>
                      </a: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 J.S., </a:t>
                      </a:r>
                      <a:r>
                        <a:rPr kumimoji="0" lang="en-US" sz="1400" b="0" u="none" strike="noStrike" cap="none" normalizeH="0" baseline="0">
                          <a:ln>
                            <a:noFill/>
                          </a:ln>
                          <a:solidFill>
                            <a:schemeClr val="accent3"/>
                          </a:solidFill>
                          <a:effectLst/>
                          <a:highlight>
                            <a:srgbClr val="00FFFF"/>
                          </a:highlight>
                          <a:latin typeface="Hind Vadodara" panose="020B0604020202020204" charset="0"/>
                          <a:cs typeface="Hind Vadodara" panose="020B0604020202020204" charset="0"/>
                        </a:rPr>
                        <a:t>Ellen</a:t>
                      </a:r>
                      <a:endParaRPr kumimoji="0" lang="en-US" sz="1400" b="0" i="0" u="none" strike="noStrike" cap="none" normalizeH="0" baseline="0">
                        <a:ln>
                          <a:noFill/>
                        </a:ln>
                        <a:solidFill>
                          <a:schemeClr val="accent3"/>
                        </a:solidFill>
                        <a:effectLst/>
                        <a:highlight>
                          <a:srgbClr val="00FFFF"/>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rPr>
                        <a:t>Goal #3</a:t>
                      </a:r>
                      <a:endParaRPr kumimoji="0" lang="en-US" sz="1400" b="0" i="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endParaRPr>
                    </a:p>
                  </a:txBody>
                  <a:tcPr anchor="ctr" horzOverflow="overflow">
                    <a:solidFill>
                      <a:schemeClr val="bg1"/>
                    </a:solidFill>
                  </a:tcPr>
                </a:tc>
                <a:extLst>
                  <a:ext uri="{0D108BD9-81ED-4DB2-BD59-A6C34878D82A}">
                    <a16:rowId xmlns:a16="http://schemas.microsoft.com/office/drawing/2014/main" val="10002"/>
                  </a:ext>
                </a:extLst>
              </a:tr>
              <a:tr h="642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STEM Academic Support Team</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Improve STEM academic  grades</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Increase the number of students passing math and science</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Students Failing or in danger of failing STEM Classes</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Kim, Mary, Beth, Rick</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Goal #1</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extLst>
                  <a:ext uri="{0D108BD9-81ED-4DB2-BD59-A6C34878D82A}">
                    <a16:rowId xmlns:a16="http://schemas.microsoft.com/office/drawing/2014/main" val="10003"/>
                  </a:ext>
                </a:extLst>
              </a:tr>
              <a:tr h="5233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School Spirit Committee</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Enhance school spirit</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Improve morale</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a:ln>
                            <a:noFill/>
                          </a:ln>
                          <a:solidFill>
                            <a:schemeClr val="accent3"/>
                          </a:solidFill>
                          <a:effectLst/>
                          <a:highlight>
                            <a:srgbClr val="FF00FF"/>
                          </a:highlight>
                          <a:latin typeface="Hind Vadodara" panose="020B0604020202020204" charset="0"/>
                          <a:cs typeface="Hind Vadodara" panose="020B0604020202020204" charset="0"/>
                        </a:rPr>
                        <a:t>All students</a:t>
                      </a:r>
                      <a:endParaRPr kumimoji="0" lang="en-US" sz="1400" b="1" i="0" u="none" strike="noStrike" cap="none" normalizeH="0" baseline="0">
                        <a:ln>
                          <a:noFill/>
                        </a:ln>
                        <a:solidFill>
                          <a:schemeClr val="accent3"/>
                        </a:solidFill>
                        <a:effectLst/>
                        <a:highlight>
                          <a:srgbClr val="FF00FF"/>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Has not met</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extLst>
                  <a:ext uri="{0D108BD9-81ED-4DB2-BD59-A6C34878D82A}">
                    <a16:rowId xmlns:a16="http://schemas.microsoft.com/office/drawing/2014/main" val="10004"/>
                  </a:ext>
                </a:extLst>
              </a:tr>
              <a:tr h="642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Discipline Committee</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00FF00"/>
                          </a:highlight>
                          <a:latin typeface="Hind Vadodara" panose="020B0604020202020204" charset="0"/>
                          <a:cs typeface="Hind Vadodara" panose="020B0604020202020204" charset="0"/>
                        </a:rPr>
                        <a:t>Improve behavior</a:t>
                      </a:r>
                      <a:endParaRPr kumimoji="0" lang="en-US" sz="1400" b="0" i="0" u="none" strike="noStrike" cap="none" normalizeH="0" baseline="0">
                        <a:ln>
                          <a:noFill/>
                        </a:ln>
                        <a:solidFill>
                          <a:schemeClr val="accent3"/>
                        </a:solidFill>
                        <a:effectLst/>
                        <a:highlight>
                          <a:srgbClr val="00FF00"/>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rPr>
                        <a:t>Decrease office referrals</a:t>
                      </a:r>
                      <a:endParaRPr kumimoji="0" lang="en-US" sz="1400" b="0" i="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Bullies, antisocial students, repeat offenders </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00FFFF"/>
                          </a:highlight>
                          <a:latin typeface="Hind Vadodara" panose="020B0604020202020204" charset="0"/>
                          <a:cs typeface="Hind Vadodara" panose="020B0604020202020204" charset="0"/>
                        </a:rPr>
                        <a:t>Ellen, Eric, </a:t>
                      </a:r>
                      <a:r>
                        <a:rPr kumimoji="0" lang="en-US" sz="1400" b="0" u="none" strike="noStrike" cap="none" normalizeH="0" baseline="0" err="1">
                          <a:ln>
                            <a:noFill/>
                          </a:ln>
                          <a:solidFill>
                            <a:schemeClr val="accent3"/>
                          </a:solidFill>
                          <a:effectLst/>
                          <a:highlight>
                            <a:srgbClr val="00FFFF"/>
                          </a:highlight>
                          <a:latin typeface="Hind Vadodara" panose="020B0604020202020204" charset="0"/>
                          <a:cs typeface="Hind Vadodara" panose="020B0604020202020204" charset="0"/>
                        </a:rPr>
                        <a:t>Marlee</a:t>
                      </a: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 </a:t>
                      </a:r>
                      <a:r>
                        <a:rPr kumimoji="0" lang="en-US" sz="1400" b="0" u="none" strike="noStrike" cap="none" normalizeH="0" baseline="0">
                          <a:ln>
                            <a:noFill/>
                          </a:ln>
                          <a:solidFill>
                            <a:schemeClr val="accent3"/>
                          </a:solidFill>
                          <a:effectLst/>
                          <a:highlight>
                            <a:srgbClr val="00FFFF"/>
                          </a:highlight>
                          <a:latin typeface="Hind Vadodara" panose="020B0604020202020204" charset="0"/>
                          <a:cs typeface="Hind Vadodara" panose="020B0604020202020204" charset="0"/>
                        </a:rPr>
                        <a:t>Otis</a:t>
                      </a:r>
                      <a:endParaRPr kumimoji="0" lang="en-US" sz="1400" b="0" i="0" u="none" strike="noStrike" cap="none" normalizeH="0" baseline="0">
                        <a:ln>
                          <a:noFill/>
                        </a:ln>
                        <a:solidFill>
                          <a:schemeClr val="accent3"/>
                        </a:solidFill>
                        <a:effectLst/>
                        <a:highlight>
                          <a:srgbClr val="00FFFF"/>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rPr>
                        <a:t>Goal #3</a:t>
                      </a:r>
                      <a:endParaRPr kumimoji="0" lang="en-US" sz="1400" b="0" i="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endParaRPr>
                    </a:p>
                  </a:txBody>
                  <a:tcPr anchor="ctr" horzOverflow="overflow">
                    <a:solidFill>
                      <a:schemeClr val="bg1"/>
                    </a:solidFill>
                  </a:tcPr>
                </a:tc>
                <a:extLst>
                  <a:ext uri="{0D108BD9-81ED-4DB2-BD59-A6C34878D82A}">
                    <a16:rowId xmlns:a16="http://schemas.microsoft.com/office/drawing/2014/main" val="10005"/>
                  </a:ext>
                </a:extLst>
              </a:tr>
              <a:tr h="6207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Restorative practices</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00FF00"/>
                          </a:highlight>
                          <a:latin typeface="Hind Vadodara" panose="020B0604020202020204" charset="0"/>
                          <a:cs typeface="Hind Vadodara" panose="020B0604020202020204" charset="0"/>
                        </a:rPr>
                        <a:t>Improve behavior</a:t>
                      </a:r>
                      <a:endParaRPr kumimoji="0" lang="en-US" sz="1400" b="0" i="0" u="none" strike="noStrike" cap="none" normalizeH="0" baseline="0">
                        <a:ln>
                          <a:noFill/>
                        </a:ln>
                        <a:solidFill>
                          <a:schemeClr val="accent3"/>
                        </a:solidFill>
                        <a:effectLst/>
                        <a:highlight>
                          <a:srgbClr val="00FF00"/>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rPr>
                        <a:t>Decrease referrals </a:t>
                      </a: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and exclusionary consequences</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a:ln>
                            <a:noFill/>
                          </a:ln>
                          <a:solidFill>
                            <a:schemeClr val="accent3"/>
                          </a:solidFill>
                          <a:effectLst/>
                          <a:highlight>
                            <a:srgbClr val="FF00FF"/>
                          </a:highlight>
                          <a:latin typeface="Hind Vadodara" panose="020B0604020202020204" charset="0"/>
                          <a:cs typeface="Hind Vadodara" panose="020B0604020202020204" charset="0"/>
                        </a:rPr>
                        <a:t>All students</a:t>
                      </a:r>
                      <a:endParaRPr kumimoji="0" lang="en-US" sz="1400" b="1" i="0" u="none" strike="noStrike" cap="none" normalizeH="0" baseline="0">
                        <a:ln>
                          <a:noFill/>
                        </a:ln>
                        <a:solidFill>
                          <a:schemeClr val="accent3"/>
                        </a:solidFill>
                        <a:effectLst/>
                        <a:highlight>
                          <a:srgbClr val="FF00FF"/>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Don</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u="none" strike="noStrike" kern="1200" cap="none" spc="0" normalizeH="0" baseline="0" noProof="0">
                          <a:ln>
                            <a:noFill/>
                          </a:ln>
                          <a:solidFill>
                            <a:schemeClr val="accent3"/>
                          </a:solidFill>
                          <a:effectLst/>
                          <a:highlight>
                            <a:srgbClr val="FFFF00"/>
                          </a:highlight>
                          <a:uLnTx/>
                          <a:uFillTx/>
                          <a:latin typeface="Hind Vadodara" panose="020B0604020202020204" charset="0"/>
                          <a:cs typeface="Hind Vadodara" panose="020B0604020202020204" charset="0"/>
                        </a:rPr>
                        <a:t>Goal #3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extLst>
                  <a:ext uri="{0D108BD9-81ED-4DB2-BD59-A6C34878D82A}">
                    <a16:rowId xmlns:a16="http://schemas.microsoft.com/office/drawing/2014/main" val="10006"/>
                  </a:ext>
                </a:extLst>
              </a:tr>
              <a:tr h="9828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PBIS Initiative</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Implement 3-tier model to </a:t>
                      </a:r>
                      <a:r>
                        <a:rPr kumimoji="0" lang="en-US" sz="1400" b="0" u="none" strike="noStrike" cap="none" normalizeH="0" baseline="0">
                          <a:ln>
                            <a:noFill/>
                          </a:ln>
                          <a:solidFill>
                            <a:schemeClr val="accent3"/>
                          </a:solidFill>
                          <a:effectLst/>
                          <a:highlight>
                            <a:srgbClr val="00FF00"/>
                          </a:highlight>
                          <a:latin typeface="Hind Vadodara" panose="020B0604020202020204" charset="0"/>
                          <a:cs typeface="Hind Vadodara" panose="020B0604020202020204" charset="0"/>
                        </a:rPr>
                        <a:t>improve behavior</a:t>
                      </a:r>
                      <a:endParaRPr kumimoji="0" lang="en-US" sz="1400" b="0" i="0" u="none" strike="noStrike" cap="none" normalizeH="0" baseline="0">
                        <a:ln>
                          <a:noFill/>
                        </a:ln>
                        <a:solidFill>
                          <a:schemeClr val="accent3"/>
                        </a:solidFill>
                        <a:effectLst/>
                        <a:highlight>
                          <a:srgbClr val="00FF00"/>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rPr>
                        <a:t>Decrease office </a:t>
                      </a: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referrals, increase attendance, enhance academic engagement, improve grades</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a:ln>
                            <a:noFill/>
                          </a:ln>
                          <a:solidFill>
                            <a:schemeClr val="accent3"/>
                          </a:solidFill>
                          <a:effectLst/>
                          <a:highlight>
                            <a:srgbClr val="FF00FF"/>
                          </a:highlight>
                          <a:latin typeface="Hind Vadodara" panose="020B0604020202020204" charset="0"/>
                          <a:cs typeface="Hind Vadodara" panose="020B0604020202020204" charset="0"/>
                        </a:rPr>
                        <a:t>All students</a:t>
                      </a:r>
                      <a:endParaRPr kumimoji="0" lang="en-US" sz="1400" b="1" i="0" u="none" strike="noStrike" cap="none" normalizeH="0" baseline="0">
                        <a:ln>
                          <a:noFill/>
                        </a:ln>
                        <a:solidFill>
                          <a:schemeClr val="accent3"/>
                        </a:solidFill>
                        <a:effectLst/>
                        <a:highlight>
                          <a:srgbClr val="FF00FF"/>
                        </a:highligh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00FFFF"/>
                          </a:highlight>
                          <a:latin typeface="Hind Vadodara" panose="020B0604020202020204" charset="0"/>
                          <a:cs typeface="Hind Vadodara" panose="020B0604020202020204" charset="0"/>
                        </a:rPr>
                        <a:t>Eric, Ellen, </a:t>
                      </a:r>
                      <a:r>
                        <a:rPr kumimoji="0" lang="en-US" sz="1400" b="0" u="none" strike="noStrike" cap="none" normalizeH="0" baseline="0" err="1">
                          <a:ln>
                            <a:noFill/>
                          </a:ln>
                          <a:solidFill>
                            <a:schemeClr val="accent3"/>
                          </a:solidFill>
                          <a:effectLst/>
                          <a:highlight>
                            <a:srgbClr val="00FFFF"/>
                          </a:highlight>
                          <a:latin typeface="Hind Vadodara" panose="020B0604020202020204" charset="0"/>
                          <a:cs typeface="Hind Vadodara" panose="020B0604020202020204" charset="0"/>
                        </a:rPr>
                        <a:t>Marlee</a:t>
                      </a:r>
                      <a:r>
                        <a:rPr kumimoji="0" lang="en-US" sz="1400" b="0" u="none" strike="noStrike" cap="none" normalizeH="0" baseline="0">
                          <a:ln>
                            <a:noFill/>
                          </a:ln>
                          <a:solidFill>
                            <a:schemeClr val="accent3"/>
                          </a:solidFill>
                          <a:effectLst/>
                          <a:highlight>
                            <a:srgbClr val="00FFFF"/>
                          </a:highlight>
                          <a:latin typeface="Hind Vadodara" panose="020B0604020202020204" charset="0"/>
                          <a:cs typeface="Hind Vadodara" panose="020B0604020202020204" charset="0"/>
                        </a:rPr>
                        <a:t>, Otis</a:t>
                      </a: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 Emma</a:t>
                      </a:r>
                      <a:endParaRPr kumimoji="0" lang="en-US" sz="1400" b="0" i="0" u="none" strike="noStrike" cap="none" normalizeH="0" baseline="0">
                        <a:ln>
                          <a:noFill/>
                        </a:ln>
                        <a:solidFill>
                          <a:schemeClr val="accent3"/>
                        </a:solidFill>
                        <a:effectLst/>
                        <a:latin typeface="Hind Vadodara" panose="020B0604020202020204" charset="0"/>
                        <a:cs typeface="Hind Vadodara" panose="020B060402020202020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latin typeface="Hind Vadodara" panose="020B0604020202020204" charset="0"/>
                          <a:cs typeface="Hind Vadodara" panose="020B0604020202020204" charset="0"/>
                        </a:rPr>
                        <a:t>Goal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rPr>
                        <a:t>Goal #3</a:t>
                      </a:r>
                      <a:endParaRPr kumimoji="0" lang="en-US" sz="1400" b="0" i="0" u="none" strike="noStrike" cap="none" normalizeH="0" baseline="0">
                        <a:ln>
                          <a:noFill/>
                        </a:ln>
                        <a:solidFill>
                          <a:schemeClr val="accent3"/>
                        </a:solidFill>
                        <a:effectLst/>
                        <a:highlight>
                          <a:srgbClr val="FFFF00"/>
                        </a:highlight>
                        <a:latin typeface="Hind Vadodara" panose="020B0604020202020204" charset="0"/>
                        <a:cs typeface="Hind Vadodara" panose="020B0604020202020204" charset="0"/>
                      </a:endParaRPr>
                    </a:p>
                  </a:txBody>
                  <a:tcPr anchor="ctr" horzOverflow="overflow">
                    <a:solidFill>
                      <a:schemeClr val="bg1"/>
                    </a:solidFill>
                  </a:tcPr>
                </a:tc>
                <a:extLst>
                  <a:ext uri="{0D108BD9-81ED-4DB2-BD59-A6C34878D82A}">
                    <a16:rowId xmlns:a16="http://schemas.microsoft.com/office/drawing/2014/main" val="10007"/>
                  </a:ext>
                </a:extLst>
              </a:tr>
            </a:tbl>
          </a:graphicData>
        </a:graphic>
      </p:graphicFrame>
      <p:grpSp>
        <p:nvGrpSpPr>
          <p:cNvPr id="4" name="Group 3">
            <a:extLst>
              <a:ext uri="{FF2B5EF4-FFF2-40B4-BE49-F238E27FC236}">
                <a16:creationId xmlns:a16="http://schemas.microsoft.com/office/drawing/2014/main" id="{FA3F2CB4-F8F4-40A0-966C-6BEEB9E8089B}"/>
              </a:ext>
            </a:extLst>
          </p:cNvPr>
          <p:cNvGrpSpPr/>
          <p:nvPr/>
        </p:nvGrpSpPr>
        <p:grpSpPr>
          <a:xfrm>
            <a:off x="6631759" y="166774"/>
            <a:ext cx="2455454" cy="634773"/>
            <a:chOff x="625202" y="2714"/>
            <a:chExt cx="3321594" cy="634773"/>
          </a:xfrm>
        </p:grpSpPr>
        <p:sp>
          <p:nvSpPr>
            <p:cNvPr id="8" name="Rectangle: Rounded Corners 7">
              <a:extLst>
                <a:ext uri="{FF2B5EF4-FFF2-40B4-BE49-F238E27FC236}">
                  <a16:creationId xmlns:a16="http://schemas.microsoft.com/office/drawing/2014/main" id="{B7518293-80F5-41D6-ABB5-27077ECE5AE9}"/>
                </a:ext>
              </a:extLst>
            </p:cNvPr>
            <p:cNvSpPr/>
            <p:nvPr/>
          </p:nvSpPr>
          <p:spPr>
            <a:xfrm>
              <a:off x="625202" y="2714"/>
              <a:ext cx="3321594" cy="634773"/>
            </a:xfrm>
            <a:prstGeom prst="roundRect">
              <a:avLst>
                <a:gd name="adj" fmla="val 10000"/>
              </a:avLst>
            </a:prstGeom>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806707E6-8EEC-42E9-AE16-1AB001BF3275}"/>
                </a:ext>
              </a:extLst>
            </p:cNvPr>
            <p:cNvSpPr txBox="1"/>
            <p:nvPr/>
          </p:nvSpPr>
          <p:spPr>
            <a:xfrm>
              <a:off x="643794" y="21306"/>
              <a:ext cx="3284410" cy="597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Hind Vadodara" panose="020B0604020202020204" charset="0"/>
                  <a:cs typeface="Hind Vadodara" panose="020B0604020202020204" charset="0"/>
                </a:rPr>
                <a:t>1. Define the </a:t>
              </a:r>
              <a:r>
                <a:rPr lang="en-US" sz="2000" b="1" kern="1200">
                  <a:latin typeface="Hind Vadodara" panose="020B0604020202020204" charset="0"/>
                  <a:cs typeface="Hind Vadodara" panose="020B0604020202020204" charset="0"/>
                </a:rPr>
                <a:t>valued outcome(s)</a:t>
              </a:r>
              <a:r>
                <a:rPr lang="en-US" sz="2000" kern="1200">
                  <a:latin typeface="Hind Vadodara" panose="020B0604020202020204" charset="0"/>
                  <a:cs typeface="Hind Vadodara" panose="020B0604020202020204" charset="0"/>
                </a:rPr>
                <a:t>.</a:t>
              </a:r>
            </a:p>
          </p:txBody>
        </p:sp>
      </p:grpSp>
      <p:grpSp>
        <p:nvGrpSpPr>
          <p:cNvPr id="5" name="Group 4">
            <a:extLst>
              <a:ext uri="{FF2B5EF4-FFF2-40B4-BE49-F238E27FC236}">
                <a16:creationId xmlns:a16="http://schemas.microsoft.com/office/drawing/2014/main" id="{A7BED60B-1520-49D4-BEC1-307731604A60}"/>
              </a:ext>
            </a:extLst>
          </p:cNvPr>
          <p:cNvGrpSpPr/>
          <p:nvPr/>
        </p:nvGrpSpPr>
        <p:grpSpPr>
          <a:xfrm>
            <a:off x="9440271" y="170798"/>
            <a:ext cx="2455454" cy="634773"/>
            <a:chOff x="625202" y="954875"/>
            <a:chExt cx="3321594" cy="634773"/>
          </a:xfrm>
        </p:grpSpPr>
        <p:sp>
          <p:nvSpPr>
            <p:cNvPr id="6" name="Rectangle: Rounded Corners 5">
              <a:extLst>
                <a:ext uri="{FF2B5EF4-FFF2-40B4-BE49-F238E27FC236}">
                  <a16:creationId xmlns:a16="http://schemas.microsoft.com/office/drawing/2014/main" id="{F026299A-9405-4B7E-9EA5-90B23B3EAB73}"/>
                </a:ext>
              </a:extLst>
            </p:cNvPr>
            <p:cNvSpPr/>
            <p:nvPr/>
          </p:nvSpPr>
          <p:spPr>
            <a:xfrm>
              <a:off x="625202" y="954875"/>
              <a:ext cx="3321594" cy="634773"/>
            </a:xfrm>
            <a:prstGeom prst="roundRect">
              <a:avLst>
                <a:gd name="adj" fmla="val 10000"/>
              </a:avLst>
            </a:prstGeom>
          </p:spPr>
          <p:style>
            <a:lnRef idx="2">
              <a:schemeClr val="lt1">
                <a:hueOff val="0"/>
                <a:satOff val="0"/>
                <a:lumOff val="0"/>
                <a:alphaOff val="0"/>
              </a:schemeClr>
            </a:lnRef>
            <a:fillRef idx="1">
              <a:schemeClr val="accent2">
                <a:shade val="50000"/>
                <a:hueOff val="145330"/>
                <a:satOff val="-23593"/>
                <a:lumOff val="22279"/>
                <a:alphaOff val="0"/>
              </a:schemeClr>
            </a:fillRef>
            <a:effectRef idx="0">
              <a:schemeClr val="accent2">
                <a:shade val="50000"/>
                <a:hueOff val="145330"/>
                <a:satOff val="-23593"/>
                <a:lumOff val="22279"/>
                <a:alphaOff val="0"/>
              </a:schemeClr>
            </a:effectRef>
            <a:fontRef idx="minor">
              <a:schemeClr val="lt1"/>
            </a:fontRef>
          </p:style>
        </p:sp>
        <p:sp>
          <p:nvSpPr>
            <p:cNvPr id="7" name="Rectangle: Rounded Corners 6">
              <a:extLst>
                <a:ext uri="{FF2B5EF4-FFF2-40B4-BE49-F238E27FC236}">
                  <a16:creationId xmlns:a16="http://schemas.microsoft.com/office/drawing/2014/main" id="{58B2FF92-7944-491A-8000-23D811AB5CD1}"/>
                </a:ext>
              </a:extLst>
            </p:cNvPr>
            <p:cNvSpPr txBox="1"/>
            <p:nvPr/>
          </p:nvSpPr>
          <p:spPr>
            <a:xfrm>
              <a:off x="643794" y="973467"/>
              <a:ext cx="3284410" cy="597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Hind Vadodara" panose="020B0604020202020204" charset="0"/>
                  <a:cs typeface="Hind Vadodara" panose="020B0604020202020204" charset="0"/>
                </a:rPr>
                <a:t>2. List </a:t>
              </a:r>
              <a:r>
                <a:rPr lang="en-US" sz="2000" b="1" kern="1200">
                  <a:latin typeface="Hind Vadodara" panose="020B0604020202020204" charset="0"/>
                  <a:cs typeface="Hind Vadodara" panose="020B0604020202020204" charset="0"/>
                </a:rPr>
                <a:t>related initiatives</a:t>
              </a:r>
              <a:r>
                <a:rPr lang="en-US" sz="2000" kern="1200">
                  <a:latin typeface="Hind Vadodara" panose="020B0604020202020204" charset="0"/>
                  <a:cs typeface="Hind Vadodara" panose="020B0604020202020204" charset="0"/>
                </a:rPr>
                <a:t>.</a:t>
              </a:r>
            </a:p>
          </p:txBody>
        </p:sp>
      </p:grpSp>
    </p:spTree>
    <p:extLst>
      <p:ext uri="{BB962C8B-B14F-4D97-AF65-F5344CB8AC3E}">
        <p14:creationId xmlns:p14="http://schemas.microsoft.com/office/powerpoint/2010/main" val="294568212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BD4D67-E0AA-446A-90BE-75349ABCCA38}"/>
              </a:ext>
            </a:extLst>
          </p:cNvPr>
          <p:cNvPicPr>
            <a:picLocks noChangeAspect="1"/>
          </p:cNvPicPr>
          <p:nvPr/>
        </p:nvPicPr>
        <p:blipFill>
          <a:blip r:embed="rId3"/>
          <a:stretch>
            <a:fillRect/>
          </a:stretch>
        </p:blipFill>
        <p:spPr>
          <a:xfrm>
            <a:off x="2273725" y="0"/>
            <a:ext cx="5018983"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7" name="Group 6">
            <a:extLst>
              <a:ext uri="{FF2B5EF4-FFF2-40B4-BE49-F238E27FC236}">
                <a16:creationId xmlns:a16="http://schemas.microsoft.com/office/drawing/2014/main" id="{D78582A8-D8AA-41BB-BD76-4C9A15162068}"/>
              </a:ext>
            </a:extLst>
          </p:cNvPr>
          <p:cNvGrpSpPr/>
          <p:nvPr/>
        </p:nvGrpSpPr>
        <p:grpSpPr>
          <a:xfrm>
            <a:off x="8559120" y="345442"/>
            <a:ext cx="3321594" cy="634773"/>
            <a:chOff x="625202" y="1907036"/>
            <a:chExt cx="3321594" cy="634773"/>
          </a:xfrm>
        </p:grpSpPr>
        <p:sp>
          <p:nvSpPr>
            <p:cNvPr id="8" name="Rectangle: Rounded Corners 7">
              <a:extLst>
                <a:ext uri="{FF2B5EF4-FFF2-40B4-BE49-F238E27FC236}">
                  <a16:creationId xmlns:a16="http://schemas.microsoft.com/office/drawing/2014/main" id="{36D80460-2DAC-4A16-8F96-6748DDF4A57B}"/>
                </a:ext>
              </a:extLst>
            </p:cNvPr>
            <p:cNvSpPr/>
            <p:nvPr/>
          </p:nvSpPr>
          <p:spPr>
            <a:xfrm>
              <a:off x="625202" y="1907036"/>
              <a:ext cx="3321594" cy="634773"/>
            </a:xfrm>
            <a:prstGeom prst="roundRect">
              <a:avLst>
                <a:gd name="adj" fmla="val 10000"/>
              </a:avLst>
            </a:prstGeom>
          </p:spPr>
          <p:style>
            <a:lnRef idx="2">
              <a:schemeClr val="lt1">
                <a:hueOff val="0"/>
                <a:satOff val="0"/>
                <a:lumOff val="0"/>
                <a:alphaOff val="0"/>
              </a:schemeClr>
            </a:lnRef>
            <a:fillRef idx="1">
              <a:schemeClr val="accent2">
                <a:shade val="50000"/>
                <a:hueOff val="290659"/>
                <a:satOff val="-47186"/>
                <a:lumOff val="44558"/>
                <a:alphaOff val="0"/>
              </a:schemeClr>
            </a:fillRef>
            <a:effectRef idx="0">
              <a:schemeClr val="accent2">
                <a:shade val="50000"/>
                <a:hueOff val="290659"/>
                <a:satOff val="-47186"/>
                <a:lumOff val="44558"/>
                <a:alphaOff val="0"/>
              </a:schemeClr>
            </a:effectRef>
            <a:fontRef idx="minor">
              <a:schemeClr val="lt1"/>
            </a:fontRef>
          </p:style>
        </p:sp>
        <p:sp>
          <p:nvSpPr>
            <p:cNvPr id="9" name="Rectangle: Rounded Corners 4">
              <a:extLst>
                <a:ext uri="{FF2B5EF4-FFF2-40B4-BE49-F238E27FC236}">
                  <a16:creationId xmlns:a16="http://schemas.microsoft.com/office/drawing/2014/main" id="{0F7FD904-EB85-4071-BE0E-7E5EC388D1D4}"/>
                </a:ext>
              </a:extLst>
            </p:cNvPr>
            <p:cNvSpPr txBox="1"/>
            <p:nvPr/>
          </p:nvSpPr>
          <p:spPr>
            <a:xfrm>
              <a:off x="643794" y="1925628"/>
              <a:ext cx="3284410" cy="597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accent3"/>
                  </a:solidFill>
                  <a:latin typeface="Hind Vadodara" panose="020B0604020202020204" charset="0"/>
                  <a:cs typeface="Hind Vadodara" panose="020B0604020202020204" charset="0"/>
                </a:rPr>
                <a:t>3. Identify </a:t>
              </a:r>
              <a:r>
                <a:rPr lang="en-US" sz="2000" b="1" kern="1200">
                  <a:solidFill>
                    <a:schemeClr val="accent3"/>
                  </a:solidFill>
                  <a:latin typeface="Hind Vadodara" panose="020B0604020202020204" charset="0"/>
                  <a:cs typeface="Hind Vadodara" panose="020B0604020202020204" charset="0"/>
                </a:rPr>
                <a:t>core system features.</a:t>
              </a:r>
              <a:endParaRPr lang="en-US" sz="2000" kern="1200">
                <a:solidFill>
                  <a:schemeClr val="accent3"/>
                </a:solidFill>
                <a:latin typeface="Hind Vadodara" panose="020B0604020202020204" charset="0"/>
                <a:cs typeface="Hind Vadodara" panose="020B0604020202020204" charset="0"/>
              </a:endParaRPr>
            </a:p>
          </p:txBody>
        </p:sp>
      </p:grpSp>
    </p:spTree>
    <p:extLst>
      <p:ext uri="{BB962C8B-B14F-4D97-AF65-F5344CB8AC3E}">
        <p14:creationId xmlns:p14="http://schemas.microsoft.com/office/powerpoint/2010/main" val="2629424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29A4A0-6C70-4A8B-9F07-4E2C1BA199F4}"/>
              </a:ext>
            </a:extLst>
          </p:cNvPr>
          <p:cNvPicPr>
            <a:picLocks noChangeAspect="1"/>
          </p:cNvPicPr>
          <p:nvPr/>
        </p:nvPicPr>
        <p:blipFill>
          <a:blip r:embed="rId3"/>
          <a:stretch>
            <a:fillRect/>
          </a:stretch>
        </p:blipFill>
        <p:spPr>
          <a:xfrm>
            <a:off x="472794" y="109537"/>
            <a:ext cx="7810500" cy="6638925"/>
          </a:xfrm>
          <a:prstGeom prst="roundRect">
            <a:avLst>
              <a:gd name="adj" fmla="val 8594"/>
            </a:avLst>
          </a:prstGeom>
          <a:solidFill>
            <a:srgbClr val="FFFFFF">
              <a:shade val="85000"/>
            </a:srgbClr>
          </a:solidFill>
          <a:ln>
            <a:solidFill>
              <a:srgbClr val="002060"/>
            </a:solidFill>
          </a:ln>
          <a:effectLst>
            <a:reflection blurRad="12700" stA="38000" endPos="28000" dist="5000" dir="5400000" sy="-100000" algn="bl" rotWithShape="0"/>
          </a:effectLst>
        </p:spPr>
      </p:pic>
      <p:sp>
        <p:nvSpPr>
          <p:cNvPr id="5" name="Rectangle: Rounded Corners 4">
            <a:extLst>
              <a:ext uri="{FF2B5EF4-FFF2-40B4-BE49-F238E27FC236}">
                <a16:creationId xmlns:a16="http://schemas.microsoft.com/office/drawing/2014/main" id="{7073914C-39CE-4A79-839F-8A2286B67E4D}"/>
              </a:ext>
            </a:extLst>
          </p:cNvPr>
          <p:cNvSpPr/>
          <p:nvPr/>
        </p:nvSpPr>
        <p:spPr>
          <a:xfrm>
            <a:off x="2179593" y="4405745"/>
            <a:ext cx="5826057" cy="399718"/>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54B101C7-DBDD-46E9-BDA7-55364F2C357E}"/>
              </a:ext>
            </a:extLst>
          </p:cNvPr>
          <p:cNvSpPr/>
          <p:nvPr/>
        </p:nvSpPr>
        <p:spPr>
          <a:xfrm>
            <a:off x="2179593" y="6284775"/>
            <a:ext cx="5826057" cy="418290"/>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B661A287-0F1D-4A4B-AA57-3723DB925DE3}"/>
              </a:ext>
            </a:extLst>
          </p:cNvPr>
          <p:cNvSpPr/>
          <p:nvPr/>
        </p:nvSpPr>
        <p:spPr>
          <a:xfrm>
            <a:off x="2179592" y="4805464"/>
            <a:ext cx="1926078" cy="43774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B68ADA0D-61D4-47F1-A3AA-100B6F536B89}"/>
              </a:ext>
            </a:extLst>
          </p:cNvPr>
          <p:cNvSpPr/>
          <p:nvPr/>
        </p:nvSpPr>
        <p:spPr>
          <a:xfrm>
            <a:off x="6079572" y="4805463"/>
            <a:ext cx="1926078" cy="457200"/>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24367DF1-7E86-4A32-964B-306EBD2C5895}"/>
              </a:ext>
            </a:extLst>
          </p:cNvPr>
          <p:cNvSpPr/>
          <p:nvPr/>
        </p:nvSpPr>
        <p:spPr>
          <a:xfrm>
            <a:off x="2179592" y="5243209"/>
            <a:ext cx="1926078" cy="418290"/>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37800C2E-8716-45A6-B526-D8CBE5AA272B}"/>
              </a:ext>
            </a:extLst>
          </p:cNvPr>
          <p:cNvSpPr/>
          <p:nvPr/>
        </p:nvSpPr>
        <p:spPr>
          <a:xfrm>
            <a:off x="4105100" y="5252316"/>
            <a:ext cx="1974471" cy="418290"/>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1BA0E091-F7B8-44BC-A09D-664B1CA7EA67}"/>
              </a:ext>
            </a:extLst>
          </p:cNvPr>
          <p:cNvGrpSpPr/>
          <p:nvPr/>
        </p:nvGrpSpPr>
        <p:grpSpPr>
          <a:xfrm>
            <a:off x="8633130" y="335678"/>
            <a:ext cx="3321594" cy="634773"/>
            <a:chOff x="625202" y="2859197"/>
            <a:chExt cx="3321594" cy="634773"/>
          </a:xfrm>
        </p:grpSpPr>
        <p:sp>
          <p:nvSpPr>
            <p:cNvPr id="24" name="Rectangle: Rounded Corners 23">
              <a:extLst>
                <a:ext uri="{FF2B5EF4-FFF2-40B4-BE49-F238E27FC236}">
                  <a16:creationId xmlns:a16="http://schemas.microsoft.com/office/drawing/2014/main" id="{6E3A0277-FE7B-4E61-B47F-68655D18CACB}"/>
                </a:ext>
              </a:extLst>
            </p:cNvPr>
            <p:cNvSpPr/>
            <p:nvPr/>
          </p:nvSpPr>
          <p:spPr>
            <a:xfrm>
              <a:off x="625202" y="2859197"/>
              <a:ext cx="3321594" cy="634773"/>
            </a:xfrm>
            <a:prstGeom prst="roundRect">
              <a:avLst>
                <a:gd name="adj" fmla="val 10000"/>
              </a:avLst>
            </a:prstGeom>
          </p:spPr>
          <p:style>
            <a:lnRef idx="2">
              <a:schemeClr val="lt1">
                <a:hueOff val="0"/>
                <a:satOff val="0"/>
                <a:lumOff val="0"/>
                <a:alphaOff val="0"/>
              </a:schemeClr>
            </a:lnRef>
            <a:fillRef idx="1">
              <a:schemeClr val="accent2">
                <a:shade val="50000"/>
                <a:hueOff val="290659"/>
                <a:satOff val="-47186"/>
                <a:lumOff val="44558"/>
                <a:alphaOff val="0"/>
              </a:schemeClr>
            </a:fillRef>
            <a:effectRef idx="0">
              <a:schemeClr val="accent2">
                <a:shade val="50000"/>
                <a:hueOff val="290659"/>
                <a:satOff val="-47186"/>
                <a:lumOff val="44558"/>
                <a:alphaOff val="0"/>
              </a:schemeClr>
            </a:effectRef>
            <a:fontRef idx="minor">
              <a:schemeClr val="lt1"/>
            </a:fontRef>
          </p:style>
        </p:sp>
        <p:sp>
          <p:nvSpPr>
            <p:cNvPr id="25" name="Rectangle: Rounded Corners 4">
              <a:extLst>
                <a:ext uri="{FF2B5EF4-FFF2-40B4-BE49-F238E27FC236}">
                  <a16:creationId xmlns:a16="http://schemas.microsoft.com/office/drawing/2014/main" id="{8D77E152-05D9-49AB-92F3-8D3758611787}"/>
                </a:ext>
              </a:extLst>
            </p:cNvPr>
            <p:cNvSpPr txBox="1"/>
            <p:nvPr/>
          </p:nvSpPr>
          <p:spPr>
            <a:xfrm>
              <a:off x="643794" y="2877789"/>
              <a:ext cx="3284410" cy="597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accent3"/>
                  </a:solidFill>
                  <a:latin typeface="Hind Vadodara" panose="020B0604020202020204" charset="0"/>
                  <a:cs typeface="Hind Vadodara" panose="020B0604020202020204" charset="0"/>
                </a:rPr>
                <a:t>4. Analyze and </a:t>
              </a:r>
              <a:r>
                <a:rPr lang="en-US" sz="2000" b="1" kern="1200">
                  <a:solidFill>
                    <a:schemeClr val="accent3"/>
                  </a:solidFill>
                  <a:latin typeface="Hind Vadodara" panose="020B0604020202020204" charset="0"/>
                  <a:cs typeface="Hind Vadodara" panose="020B0604020202020204" charset="0"/>
                </a:rPr>
                <a:t>make decisions </a:t>
              </a:r>
              <a:r>
                <a:rPr lang="en-US" sz="2000" kern="1200">
                  <a:solidFill>
                    <a:schemeClr val="accent3"/>
                  </a:solidFill>
                  <a:latin typeface="Hind Vadodara" panose="020B0604020202020204" charset="0"/>
                  <a:cs typeface="Hind Vadodara" panose="020B0604020202020204" charset="0"/>
                </a:rPr>
                <a:t>for alignment.</a:t>
              </a:r>
            </a:p>
          </p:txBody>
        </p:sp>
      </p:grpSp>
      <p:grpSp>
        <p:nvGrpSpPr>
          <p:cNvPr id="18" name="Group 17">
            <a:extLst>
              <a:ext uri="{FF2B5EF4-FFF2-40B4-BE49-F238E27FC236}">
                <a16:creationId xmlns:a16="http://schemas.microsoft.com/office/drawing/2014/main" id="{50CDDF98-137B-4316-B31A-3CC78E86995E}"/>
              </a:ext>
            </a:extLst>
          </p:cNvPr>
          <p:cNvGrpSpPr/>
          <p:nvPr/>
        </p:nvGrpSpPr>
        <p:grpSpPr>
          <a:xfrm>
            <a:off x="10151103" y="1010125"/>
            <a:ext cx="285648" cy="238040"/>
            <a:chOff x="2143175" y="3533644"/>
            <a:chExt cx="285648" cy="238040"/>
          </a:xfrm>
        </p:grpSpPr>
        <p:sp>
          <p:nvSpPr>
            <p:cNvPr id="22" name="Arrow: Right 21">
              <a:extLst>
                <a:ext uri="{FF2B5EF4-FFF2-40B4-BE49-F238E27FC236}">
                  <a16:creationId xmlns:a16="http://schemas.microsoft.com/office/drawing/2014/main" id="{C0080793-6468-4CB7-BE25-452BF52E937F}"/>
                </a:ext>
              </a:extLst>
            </p:cNvPr>
            <p:cNvSpPr/>
            <p:nvPr/>
          </p:nvSpPr>
          <p:spPr>
            <a:xfrm rot="5400000">
              <a:off x="2166979" y="3509840"/>
              <a:ext cx="238040" cy="285648"/>
            </a:xfrm>
            <a:prstGeom prst="rightArrow">
              <a:avLst>
                <a:gd name="adj1" fmla="val 60000"/>
                <a:gd name="adj2" fmla="val 50000"/>
              </a:avLst>
            </a:prstGeom>
          </p:spPr>
          <p:style>
            <a:lnRef idx="0">
              <a:schemeClr val="accent2">
                <a:shade val="90000"/>
                <a:hueOff val="180530"/>
                <a:satOff val="-29171"/>
                <a:lumOff val="22516"/>
                <a:alphaOff val="0"/>
              </a:schemeClr>
            </a:lnRef>
            <a:fillRef idx="1">
              <a:schemeClr val="accent2">
                <a:shade val="90000"/>
                <a:hueOff val="180530"/>
                <a:satOff val="-29171"/>
                <a:lumOff val="22516"/>
                <a:alphaOff val="0"/>
              </a:schemeClr>
            </a:fillRef>
            <a:effectRef idx="0">
              <a:schemeClr val="accent2">
                <a:shade val="90000"/>
                <a:hueOff val="180530"/>
                <a:satOff val="-29171"/>
                <a:lumOff val="22516"/>
                <a:alphaOff val="0"/>
              </a:schemeClr>
            </a:effectRef>
            <a:fontRef idx="minor">
              <a:schemeClr val="lt1"/>
            </a:fontRef>
          </p:style>
        </p:sp>
        <p:sp>
          <p:nvSpPr>
            <p:cNvPr id="23" name="Arrow: Right 6">
              <a:extLst>
                <a:ext uri="{FF2B5EF4-FFF2-40B4-BE49-F238E27FC236}">
                  <a16:creationId xmlns:a16="http://schemas.microsoft.com/office/drawing/2014/main" id="{92060965-D9AA-4867-A017-C38546855D04}"/>
                </a:ext>
              </a:extLst>
            </p:cNvPr>
            <p:cNvSpPr txBox="1"/>
            <p:nvPr/>
          </p:nvSpPr>
          <p:spPr>
            <a:xfrm>
              <a:off x="2200305" y="3533644"/>
              <a:ext cx="171388" cy="166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Hind Vadodara" panose="020B0604020202020204" charset="0"/>
                <a:cs typeface="Hind Vadodara" panose="020B0604020202020204" charset="0"/>
              </a:endParaRPr>
            </a:p>
          </p:txBody>
        </p:sp>
      </p:grpSp>
      <p:grpSp>
        <p:nvGrpSpPr>
          <p:cNvPr id="19" name="Group 18">
            <a:extLst>
              <a:ext uri="{FF2B5EF4-FFF2-40B4-BE49-F238E27FC236}">
                <a16:creationId xmlns:a16="http://schemas.microsoft.com/office/drawing/2014/main" id="{BD06EAB4-DD28-4BD6-8489-A7041EE39BCD}"/>
              </a:ext>
            </a:extLst>
          </p:cNvPr>
          <p:cNvGrpSpPr/>
          <p:nvPr/>
        </p:nvGrpSpPr>
        <p:grpSpPr>
          <a:xfrm>
            <a:off x="8633130" y="1287839"/>
            <a:ext cx="3321594" cy="634773"/>
            <a:chOff x="625202" y="3811358"/>
            <a:chExt cx="3321594" cy="634773"/>
          </a:xfrm>
        </p:grpSpPr>
        <p:sp>
          <p:nvSpPr>
            <p:cNvPr id="20" name="Rectangle: Rounded Corners 19">
              <a:extLst>
                <a:ext uri="{FF2B5EF4-FFF2-40B4-BE49-F238E27FC236}">
                  <a16:creationId xmlns:a16="http://schemas.microsoft.com/office/drawing/2014/main" id="{B4480B6B-1DA7-4B1D-9A48-B63EB457F6D7}"/>
                </a:ext>
              </a:extLst>
            </p:cNvPr>
            <p:cNvSpPr/>
            <p:nvPr/>
          </p:nvSpPr>
          <p:spPr>
            <a:xfrm>
              <a:off x="625202" y="3811358"/>
              <a:ext cx="3321594" cy="634773"/>
            </a:xfrm>
            <a:prstGeom prst="roundRect">
              <a:avLst>
                <a:gd name="adj" fmla="val 10000"/>
              </a:avLst>
            </a:prstGeom>
          </p:spPr>
          <p:style>
            <a:lnRef idx="2">
              <a:schemeClr val="lt1">
                <a:hueOff val="0"/>
                <a:satOff val="0"/>
                <a:lumOff val="0"/>
                <a:alphaOff val="0"/>
              </a:schemeClr>
            </a:lnRef>
            <a:fillRef idx="1">
              <a:schemeClr val="accent2">
                <a:shade val="50000"/>
                <a:hueOff val="145330"/>
                <a:satOff val="-23593"/>
                <a:lumOff val="22279"/>
                <a:alphaOff val="0"/>
              </a:schemeClr>
            </a:fillRef>
            <a:effectRef idx="0">
              <a:schemeClr val="accent2">
                <a:shade val="50000"/>
                <a:hueOff val="145330"/>
                <a:satOff val="-23593"/>
                <a:lumOff val="22279"/>
                <a:alphaOff val="0"/>
              </a:schemeClr>
            </a:effectRef>
            <a:fontRef idx="minor">
              <a:schemeClr val="lt1"/>
            </a:fontRef>
          </p:style>
        </p:sp>
        <p:sp>
          <p:nvSpPr>
            <p:cNvPr id="21" name="Rectangle: Rounded Corners 8">
              <a:extLst>
                <a:ext uri="{FF2B5EF4-FFF2-40B4-BE49-F238E27FC236}">
                  <a16:creationId xmlns:a16="http://schemas.microsoft.com/office/drawing/2014/main" id="{3DBA09F1-8894-49AC-84D9-BF3FA0105321}"/>
                </a:ext>
              </a:extLst>
            </p:cNvPr>
            <p:cNvSpPr txBox="1"/>
            <p:nvPr/>
          </p:nvSpPr>
          <p:spPr>
            <a:xfrm>
              <a:off x="643794" y="3829950"/>
              <a:ext cx="3284410" cy="597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Hind Vadodara" panose="020B0604020202020204" charset="0"/>
                  <a:cs typeface="Hind Vadodara" panose="020B0604020202020204" charset="0"/>
                </a:rPr>
                <a:t>5. Design the </a:t>
              </a:r>
              <a:r>
                <a:rPr lang="en-US" sz="2000" b="1" kern="1200">
                  <a:latin typeface="Hind Vadodara" panose="020B0604020202020204" charset="0"/>
                  <a:cs typeface="Hind Vadodara" panose="020B0604020202020204" charset="0"/>
                </a:rPr>
                <a:t>plan for effective alignment</a:t>
              </a:r>
              <a:r>
                <a:rPr lang="en-US" sz="2000" kern="1200">
                  <a:latin typeface="Hind Vadodara" panose="020B0604020202020204" charset="0"/>
                  <a:cs typeface="Hind Vadodara" panose="020B0604020202020204" charset="0"/>
                </a:rPr>
                <a:t>.</a:t>
              </a:r>
              <a:endParaRPr lang="en-US" sz="2000" kern="1200">
                <a:effectLst/>
                <a:latin typeface="Hind Vadodara" panose="020B0604020202020204" charset="0"/>
                <a:cs typeface="Hind Vadodara" panose="020B0604020202020204" charset="0"/>
              </a:endParaRPr>
            </a:p>
          </p:txBody>
        </p:sp>
      </p:grpSp>
      <p:sp>
        <p:nvSpPr>
          <p:cNvPr id="4" name="Rectangle: Rounded Corners 3">
            <a:extLst>
              <a:ext uri="{FF2B5EF4-FFF2-40B4-BE49-F238E27FC236}">
                <a16:creationId xmlns:a16="http://schemas.microsoft.com/office/drawing/2014/main" id="{3668BCB7-231D-4EA8-AD67-089ADDCCDC98}"/>
              </a:ext>
            </a:extLst>
          </p:cNvPr>
          <p:cNvSpPr/>
          <p:nvPr/>
        </p:nvSpPr>
        <p:spPr>
          <a:xfrm>
            <a:off x="2179592" y="1698171"/>
            <a:ext cx="5875835" cy="2522926"/>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37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500"/>
                            </p:stCondLst>
                            <p:childTnLst>
                              <p:par>
                                <p:cTn id="17" presetID="16" presetClass="entr" presetSubtype="2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par>
                          <p:cTn id="23" fill="hold">
                            <p:stCondLst>
                              <p:cond delay="1000"/>
                            </p:stCondLst>
                            <p:childTnLst>
                              <p:par>
                                <p:cTn id="24" presetID="16" presetClass="entr" presetSubtype="2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12B908-99EB-49AE-ADBD-C99D93B40FAA}"/>
              </a:ext>
            </a:extLst>
          </p:cNvPr>
          <p:cNvPicPr>
            <a:picLocks noChangeAspect="1"/>
          </p:cNvPicPr>
          <p:nvPr/>
        </p:nvPicPr>
        <p:blipFill>
          <a:blip r:embed="rId3"/>
          <a:stretch>
            <a:fillRect/>
          </a:stretch>
        </p:blipFill>
        <p:spPr>
          <a:xfrm>
            <a:off x="1869422" y="1362531"/>
            <a:ext cx="8806084" cy="4806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Rounded Corners 4">
            <a:extLst>
              <a:ext uri="{FF2B5EF4-FFF2-40B4-BE49-F238E27FC236}">
                <a16:creationId xmlns:a16="http://schemas.microsoft.com/office/drawing/2014/main" id="{17581364-3E5D-4561-8F78-380EBF1298CC}"/>
              </a:ext>
            </a:extLst>
          </p:cNvPr>
          <p:cNvSpPr/>
          <p:nvPr/>
        </p:nvSpPr>
        <p:spPr>
          <a:xfrm>
            <a:off x="3762728" y="5317447"/>
            <a:ext cx="2169269" cy="55447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75ACABA1-2584-4282-902F-A947084DE2A8}"/>
              </a:ext>
            </a:extLst>
          </p:cNvPr>
          <p:cNvSpPr/>
          <p:nvPr/>
        </p:nvSpPr>
        <p:spPr>
          <a:xfrm>
            <a:off x="6055213" y="5040207"/>
            <a:ext cx="2169269" cy="83171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CE05AD8B-3888-40EB-B077-ABFB93A2B128}"/>
              </a:ext>
            </a:extLst>
          </p:cNvPr>
          <p:cNvSpPr/>
          <p:nvPr/>
        </p:nvSpPr>
        <p:spPr>
          <a:xfrm>
            <a:off x="8365360" y="4506807"/>
            <a:ext cx="2169269" cy="83171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538702CB-761E-4D54-9F4B-7F37366EAA68}"/>
              </a:ext>
            </a:extLst>
          </p:cNvPr>
          <p:cNvSpPr/>
          <p:nvPr/>
        </p:nvSpPr>
        <p:spPr>
          <a:xfrm>
            <a:off x="3762728" y="2439680"/>
            <a:ext cx="2169269" cy="309664"/>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F6E0E419-B885-4F6D-A4BD-4D9D4DE6378A}"/>
              </a:ext>
            </a:extLst>
          </p:cNvPr>
          <p:cNvSpPr/>
          <p:nvPr/>
        </p:nvSpPr>
        <p:spPr>
          <a:xfrm>
            <a:off x="8365360" y="2470173"/>
            <a:ext cx="2169269" cy="309664"/>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28371404-8087-487F-B061-6C32C0E68E3A}"/>
              </a:ext>
            </a:extLst>
          </p:cNvPr>
          <p:cNvSpPr/>
          <p:nvPr/>
        </p:nvSpPr>
        <p:spPr>
          <a:xfrm>
            <a:off x="6055212" y="2730388"/>
            <a:ext cx="2169269" cy="309664"/>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5F5799B9-1DF2-419B-BF0E-4AD855A3DC4D}"/>
              </a:ext>
            </a:extLst>
          </p:cNvPr>
          <p:cNvSpPr/>
          <p:nvPr/>
        </p:nvSpPr>
        <p:spPr>
          <a:xfrm>
            <a:off x="4481689" y="4506807"/>
            <a:ext cx="733778" cy="27723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71C87A5E-3D80-41A1-A36E-AEBC5C0D7968}"/>
              </a:ext>
            </a:extLst>
          </p:cNvPr>
          <p:cNvSpPr/>
          <p:nvPr/>
        </p:nvSpPr>
        <p:spPr>
          <a:xfrm>
            <a:off x="7354711" y="4762969"/>
            <a:ext cx="660400" cy="27723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104" name="Group 64"/>
          <p:cNvGraphicFramePr>
            <a:graphicFrameLocks noGrp="1"/>
          </p:cNvGraphicFramePr>
          <p:nvPr/>
        </p:nvGraphicFramePr>
        <p:xfrm>
          <a:off x="798022" y="317870"/>
          <a:ext cx="10850880" cy="6222262"/>
        </p:xfrm>
        <a:graphic>
          <a:graphicData uri="http://schemas.openxmlformats.org/drawingml/2006/table">
            <a:tbl>
              <a:tblPr>
                <a:tableStyleId>{BC89EF96-8CEA-46FF-86C4-4CE0E7609802}</a:tableStyleId>
              </a:tblPr>
              <a:tblGrid>
                <a:gridCol w="421179">
                  <a:extLst>
                    <a:ext uri="{9D8B030D-6E8A-4147-A177-3AD203B41FA5}">
                      <a16:colId xmlns:a16="http://schemas.microsoft.com/office/drawing/2014/main" val="20000"/>
                    </a:ext>
                  </a:extLst>
                </a:gridCol>
                <a:gridCol w="1407621">
                  <a:extLst>
                    <a:ext uri="{9D8B030D-6E8A-4147-A177-3AD203B41FA5}">
                      <a16:colId xmlns:a16="http://schemas.microsoft.com/office/drawing/2014/main" val="20001"/>
                    </a:ext>
                  </a:extLst>
                </a:gridCol>
                <a:gridCol w="1982415">
                  <a:extLst>
                    <a:ext uri="{9D8B030D-6E8A-4147-A177-3AD203B41FA5}">
                      <a16:colId xmlns:a16="http://schemas.microsoft.com/office/drawing/2014/main" val="20002"/>
                    </a:ext>
                  </a:extLst>
                </a:gridCol>
                <a:gridCol w="1117321">
                  <a:extLst>
                    <a:ext uri="{9D8B030D-6E8A-4147-A177-3AD203B41FA5}">
                      <a16:colId xmlns:a16="http://schemas.microsoft.com/office/drawing/2014/main" val="20003"/>
                    </a:ext>
                  </a:extLst>
                </a:gridCol>
                <a:gridCol w="1318051">
                  <a:extLst>
                    <a:ext uri="{9D8B030D-6E8A-4147-A177-3AD203B41FA5}">
                      <a16:colId xmlns:a16="http://schemas.microsoft.com/office/drawing/2014/main" val="20004"/>
                    </a:ext>
                  </a:extLst>
                </a:gridCol>
                <a:gridCol w="1108440">
                  <a:extLst>
                    <a:ext uri="{9D8B030D-6E8A-4147-A177-3AD203B41FA5}">
                      <a16:colId xmlns:a16="http://schemas.microsoft.com/office/drawing/2014/main" val="20005"/>
                    </a:ext>
                  </a:extLst>
                </a:gridCol>
                <a:gridCol w="1046271">
                  <a:extLst>
                    <a:ext uri="{9D8B030D-6E8A-4147-A177-3AD203B41FA5}">
                      <a16:colId xmlns:a16="http://schemas.microsoft.com/office/drawing/2014/main" val="20006"/>
                    </a:ext>
                  </a:extLst>
                </a:gridCol>
                <a:gridCol w="1223903">
                  <a:extLst>
                    <a:ext uri="{9D8B030D-6E8A-4147-A177-3AD203B41FA5}">
                      <a16:colId xmlns:a16="http://schemas.microsoft.com/office/drawing/2014/main" val="20007"/>
                    </a:ext>
                  </a:extLst>
                </a:gridCol>
                <a:gridCol w="1225679">
                  <a:extLst>
                    <a:ext uri="{9D8B030D-6E8A-4147-A177-3AD203B41FA5}">
                      <a16:colId xmlns:a16="http://schemas.microsoft.com/office/drawing/2014/main" val="20008"/>
                    </a:ext>
                  </a:extLst>
                </a:gridCol>
              </a:tblGrid>
              <a:tr h="658043">
                <a:tc rowSpan="2" gridSpan="2">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2300" b="0" u="none" strike="noStrike" cap="none" normalizeH="0" baseline="0">
                          <a:ln>
                            <a:noFill/>
                          </a:ln>
                          <a:solidFill>
                            <a:schemeClr val="bg1"/>
                          </a:solidFill>
                          <a:effectLst/>
                          <a:latin typeface="Hind Vadodara" panose="020B0604020202020204" charset="0"/>
                          <a:cs typeface="Hind Vadodara" panose="020B0604020202020204" charset="0"/>
                        </a:rPr>
                        <a:t>Teaching Matrix</a:t>
                      </a:r>
                      <a:endParaRPr kumimoji="0" lang="en-US" sz="2300" b="0" i="0" u="none" strike="noStrike" cap="none" normalizeH="0" baseline="0">
                        <a:ln>
                          <a:noFill/>
                        </a:ln>
                        <a:solidFill>
                          <a:schemeClr val="bg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solidFill>
                  </a:tcPr>
                </a:tc>
                <a:tc rowSpan="2" hMerge="1">
                  <a:txBody>
                    <a:bodyPr/>
                    <a:lstStyle/>
                    <a:p>
                      <a:endParaRPr lang="en-US"/>
                    </a:p>
                  </a:txBody>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u="none" strike="noStrike" cap="none" normalizeH="0" baseline="0">
                          <a:ln>
                            <a:noFill/>
                          </a:ln>
                          <a:solidFill>
                            <a:schemeClr val="bg1"/>
                          </a:solidFill>
                          <a:effectLst/>
                          <a:latin typeface="Hind Vadodara" panose="020B0604020202020204" charset="0"/>
                          <a:cs typeface="Hind Vadodara" panose="020B0604020202020204" charset="0"/>
                        </a:rPr>
                        <a:t>INCORPORATE Coping Strategies for Managing Stress</a:t>
                      </a:r>
                    </a:p>
                  </a:txBody>
                  <a:tcPr marT="45719" marB="45719" anchor="ctr" horzOverflow="overflow">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22549">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All Settings</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Hallways</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Playgrounds</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Lunch</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Library/</a:t>
                      </a:r>
                      <a:endParaRPr kumimoji="0" lang="en-US" sz="1200" b="0" u="none" strike="noStrike" cap="none" normalizeH="0" baseline="0">
                        <a:ln>
                          <a:noFill/>
                        </a:ln>
                        <a:solidFill>
                          <a:schemeClr val="tx1"/>
                        </a:solidFill>
                        <a:effectLst/>
                        <a:latin typeface="Hind Vadodara" panose="020B0604020202020204" charset="0"/>
                        <a:cs typeface="Hind Vadodara" panose="020B060402020202020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Computer Lab</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Assembly</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Bus</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extLst>
                  <a:ext uri="{0D108BD9-81ED-4DB2-BD59-A6C34878D82A}">
                    <a16:rowId xmlns:a16="http://schemas.microsoft.com/office/drawing/2014/main" val="10001"/>
                  </a:ext>
                </a:extLst>
              </a:tr>
              <a:tr h="1579985">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u="none" strike="noStrike" cap="none" normalizeH="0" baseline="0">
                          <a:ln>
                            <a:noFill/>
                          </a:ln>
                          <a:solidFill>
                            <a:schemeClr val="bg1"/>
                          </a:solidFill>
                          <a:effectLst/>
                          <a:latin typeface="Hind Vadodara" panose="020B0604020202020204" charset="0"/>
                          <a:cs typeface="Hind Vadodara" panose="020B0604020202020204" charset="0"/>
                        </a:rPr>
                        <a:t>Expectations</a:t>
                      </a:r>
                      <a:endParaRPr kumimoji="0" lang="en-US" sz="1900" b="0" i="0" u="none" strike="noStrike" cap="none" normalizeH="0" baseline="0">
                        <a:ln>
                          <a:noFill/>
                        </a:ln>
                        <a:solidFill>
                          <a:schemeClr val="bg1"/>
                        </a:solidFill>
                        <a:effectLst/>
                        <a:latin typeface="Hind Vadodara" panose="020B0604020202020204" charset="0"/>
                        <a:ea typeface="Arial" pitchFamily="-1" charset="0"/>
                        <a:cs typeface="Hind Vadodara" panose="020B0604020202020204" charset="0"/>
                      </a:endParaRPr>
                    </a:p>
                  </a:txBody>
                  <a:tcPr marT="45719" marB="45719" vert="vert270" anchor="ctr" horzOverflow="overflow">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Respectful</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Be on task.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Give your best effort.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Be prepared.</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Walk.</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Have a plan.</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Invite those sitting alone to join in</a:t>
                      </a:r>
                    </a:p>
                  </a:txBody>
                  <a:tcPr marT="45719" marB="45719"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Study, read, compute.</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Sit in one spot.</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Watch for your stop.</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extLst>
                  <a:ext uri="{0D108BD9-81ED-4DB2-BD59-A6C34878D82A}">
                    <a16:rowId xmlns:a16="http://schemas.microsoft.com/office/drawing/2014/main" val="10002"/>
                  </a:ext>
                </a:extLst>
              </a:tr>
              <a:tr h="158170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Achieving &amp; Organized</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Be kind.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Hands/feet to self.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Help/share with others.</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Use normal voice volume.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Walk to right.</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Play safe.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Include others.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Share equipment.</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Have a lunch plan and choose quiet or social lunch area</a:t>
                      </a:r>
                    </a:p>
                  </a:txBody>
                  <a:tcPr marT="45719" marB="45719"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Whisper.</a:t>
                      </a:r>
                      <a:endParaRPr kumimoji="0" lang="en-US" sz="1900" b="0" u="none" strike="noStrike" cap="none" normalizeH="0" baseline="0">
                        <a:ln>
                          <a:noFill/>
                        </a:ln>
                        <a:solidFill>
                          <a:schemeClr val="tx1"/>
                        </a:solidFill>
                        <a:effectLst/>
                        <a:latin typeface="Hind Vadodara" panose="020B0604020202020204" charset="0"/>
                        <a:cs typeface="Hind Vadodara" panose="020B060402020202020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Return books.</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Listen/watch.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Use appropriate applause.</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Use a quiet voice.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Stay in your seat.</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extLst>
                  <a:ext uri="{0D108BD9-81ED-4DB2-BD59-A6C34878D82A}">
                    <a16:rowId xmlns:a16="http://schemas.microsoft.com/office/drawing/2014/main" val="10003"/>
                  </a:ext>
                </a:extLst>
              </a:tr>
              <a:tr h="157998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u="none" strike="noStrike" cap="none" normalizeH="0" baseline="0">
                          <a:ln>
                            <a:noFill/>
                          </a:ln>
                          <a:solidFill>
                            <a:schemeClr val="tx1"/>
                          </a:solidFill>
                          <a:effectLst/>
                          <a:latin typeface="Hind Vadodara" panose="020B0604020202020204" charset="0"/>
                          <a:cs typeface="Hind Vadodara" panose="020B0604020202020204" charset="0"/>
                        </a:rPr>
                        <a:t>Responsible</a:t>
                      </a:r>
                      <a:endParaRPr kumimoji="0" lang="en-US" sz="20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Recycle.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Clean up after self.</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Pick up litter.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Maintain physical space.</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Use equipment properly.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Put litter in garbage can.</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Use my breathing technique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Listen to my signals </a:t>
                      </a:r>
                    </a:p>
                  </a:txBody>
                  <a:tcPr marT="45719" marB="45719"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Push in chairs.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Treat books carefully.</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Pick up.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Treat chairs appropriately.</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u="none" strike="noStrike" cap="none" normalizeH="0" baseline="0">
                          <a:ln>
                            <a:noFill/>
                          </a:ln>
                          <a:solidFill>
                            <a:schemeClr val="tx1"/>
                          </a:solidFill>
                          <a:effectLst/>
                          <a:latin typeface="Hind Vadodara" panose="020B0604020202020204" charset="0"/>
                          <a:cs typeface="Hind Vadodara" panose="020B0604020202020204" charset="0"/>
                        </a:rPr>
                        <a:t>Wipe your feet.</a:t>
                      </a:r>
                      <a:endParaRPr kumimoji="0" lang="en-US" sz="2400" b="0" i="0" u="none" strike="noStrike" cap="none" normalizeH="0" baseline="0">
                        <a:ln>
                          <a:noFill/>
                        </a:ln>
                        <a:solidFill>
                          <a:schemeClr val="tx1"/>
                        </a:solidFill>
                        <a:effectLst/>
                        <a:latin typeface="Hind Vadodara" panose="020B0604020202020204" charset="0"/>
                        <a:ea typeface="Arial" pitchFamily="-1" charset="0"/>
                        <a:cs typeface="Hind Vadodara" panose="020B0604020202020204" charset="0"/>
                      </a:endParaRPr>
                    </a:p>
                  </a:txBody>
                  <a:tcPr marT="45719" marB="45719" anchor="ctr" horzOverflow="overflow">
                    <a:solidFill>
                      <a:schemeClr val="bg1"/>
                    </a:solidFill>
                  </a:tcPr>
                </a:tc>
                <a:extLst>
                  <a:ext uri="{0D108BD9-81ED-4DB2-BD59-A6C34878D82A}">
                    <a16:rowId xmlns:a16="http://schemas.microsoft.com/office/drawing/2014/main" val="10004"/>
                  </a:ext>
                </a:extLst>
              </a:tr>
            </a:tbl>
          </a:graphicData>
        </a:graphic>
      </p:graphicFrame>
      <p:sp>
        <p:nvSpPr>
          <p:cNvPr id="92213" name="Rectangle 59"/>
          <p:cNvSpPr>
            <a:spLocks noChangeArrowheads="1"/>
          </p:cNvSpPr>
          <p:nvPr/>
        </p:nvSpPr>
        <p:spPr bwMode="auto">
          <a:xfrm>
            <a:off x="1735139" y="8121566"/>
            <a:ext cx="184456" cy="492297"/>
          </a:xfrm>
          <a:prstGeom prst="rect">
            <a:avLst/>
          </a:prstGeom>
          <a:noFill/>
          <a:ln w="9525">
            <a:noFill/>
            <a:miter lim="800000"/>
            <a:headEnd/>
            <a:tailEnd/>
          </a:ln>
        </p:spPr>
        <p:txBody>
          <a:bodyPr wrap="none" lIns="91304" tIns="45648" rIns="91304" bIns="45648" anchor="ctr">
            <a:prstTxWarp prst="textNoShape">
              <a:avLst/>
            </a:prstTxWarp>
            <a:spAutoFit/>
          </a:bodyPr>
          <a:lstStyle/>
          <a:p>
            <a:pPr defTabSz="1219170">
              <a:buClr>
                <a:srgbClr val="000000"/>
              </a:buClr>
              <a:defRPr/>
            </a:pPr>
            <a:br>
              <a:rPr lang="en-US" sz="1200" kern="0">
                <a:solidFill>
                  <a:srgbClr val="000000"/>
                </a:solidFill>
                <a:latin typeface="Arial"/>
                <a:ea typeface="Times New Roman" pitchFamily="-1" charset="0"/>
                <a:cs typeface="Times New Roman" pitchFamily="-1" charset="0"/>
                <a:sym typeface="Arial"/>
              </a:rPr>
            </a:br>
            <a:endParaRPr lang="en-US" sz="1400" kern="0">
              <a:solidFill>
                <a:srgbClr val="000000"/>
              </a:solidFill>
              <a:latin typeface="Arial"/>
              <a:ea typeface="Times New Roman" pitchFamily="-1" charset="0"/>
              <a:cs typeface="Times New Roman" pitchFamily="-1" charset="0"/>
              <a:sym typeface="Arial"/>
            </a:endParaRPr>
          </a:p>
        </p:txBody>
      </p:sp>
    </p:spTree>
    <p:extLst>
      <p:ext uri="{BB962C8B-B14F-4D97-AF65-F5344CB8AC3E}">
        <p14:creationId xmlns:p14="http://schemas.microsoft.com/office/powerpoint/2010/main" val="397155167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2FB02F-0094-494A-AA15-E6963C36CD5B}"/>
              </a:ext>
            </a:extLst>
          </p:cNvPr>
          <p:cNvSpPr>
            <a:spLocks noGrp="1"/>
          </p:cNvSpPr>
          <p:nvPr>
            <p:ph type="title"/>
          </p:nvPr>
        </p:nvSpPr>
        <p:spPr/>
        <p:txBody>
          <a:bodyPr/>
          <a:lstStyle/>
          <a:p>
            <a:r>
              <a:rPr lang="en-US"/>
              <a:t>PBIS FRAMEWORK &amp; SEB CROSSWALK</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925957727"/>
              </p:ext>
            </p:extLst>
          </p:nvPr>
        </p:nvGraphicFramePr>
        <p:xfrm>
          <a:off x="1504548" y="2079171"/>
          <a:ext cx="8396213" cy="4015871"/>
        </p:xfrm>
        <a:graphic>
          <a:graphicData uri="http://schemas.openxmlformats.org/drawingml/2006/table">
            <a:tbl>
              <a:tblPr firstRow="1" bandRow="1">
                <a:tableStyleId>{35758FB7-9AC5-4552-8A53-C91805E547FA}</a:tableStyleId>
              </a:tblPr>
              <a:tblGrid>
                <a:gridCol w="2654543">
                  <a:extLst>
                    <a:ext uri="{9D8B030D-6E8A-4147-A177-3AD203B41FA5}">
                      <a16:colId xmlns:a16="http://schemas.microsoft.com/office/drawing/2014/main" val="20000"/>
                    </a:ext>
                  </a:extLst>
                </a:gridCol>
                <a:gridCol w="5741670">
                  <a:extLst>
                    <a:ext uri="{9D8B030D-6E8A-4147-A177-3AD203B41FA5}">
                      <a16:colId xmlns:a16="http://schemas.microsoft.com/office/drawing/2014/main" val="20001"/>
                    </a:ext>
                  </a:extLst>
                </a:gridCol>
              </a:tblGrid>
              <a:tr h="852955">
                <a:tc>
                  <a:txBody>
                    <a:bodyPr/>
                    <a:lstStyle/>
                    <a:p>
                      <a:pPr algn="ctr"/>
                      <a:r>
                        <a:rPr lang="en-US" sz="2100">
                          <a:solidFill>
                            <a:schemeClr val="tx1"/>
                          </a:solidFill>
                          <a:latin typeface="Hind Vadodara" panose="020B0604020202020204" charset="0"/>
                          <a:cs typeface="Hind Vadodara" panose="020B0604020202020204" charset="0"/>
                        </a:rPr>
                        <a:t>Expectation</a:t>
                      </a:r>
                    </a:p>
                  </a:txBody>
                  <a:tcPr marL="68580" marR="68580" marT="34291" marB="34291" anchor="ctr"/>
                </a:tc>
                <a:tc>
                  <a:txBody>
                    <a:bodyPr/>
                    <a:lstStyle/>
                    <a:p>
                      <a:pPr algn="ctr"/>
                      <a:r>
                        <a:rPr lang="en-US" sz="2100">
                          <a:solidFill>
                            <a:schemeClr val="tx1"/>
                          </a:solidFill>
                          <a:latin typeface="Hind Vadodara" panose="020B0604020202020204" charset="0"/>
                          <a:cs typeface="Hind Vadodara" panose="020B0604020202020204" charset="0"/>
                        </a:rPr>
                        <a:t>Specific Behavior or </a:t>
                      </a:r>
                    </a:p>
                    <a:p>
                      <a:pPr algn="ctr"/>
                      <a:r>
                        <a:rPr lang="en-US" sz="2100">
                          <a:solidFill>
                            <a:schemeClr val="tx1"/>
                          </a:solidFill>
                          <a:latin typeface="Hind Vadodara" panose="020B0604020202020204" charset="0"/>
                          <a:cs typeface="Hind Vadodara" panose="020B0604020202020204" charset="0"/>
                        </a:rPr>
                        <a:t>Social Emotional Skill</a:t>
                      </a:r>
                    </a:p>
                  </a:txBody>
                  <a:tcPr marL="68580" marR="68580" marT="34291" marB="34291"/>
                </a:tc>
                <a:extLst>
                  <a:ext uri="{0D108BD9-81ED-4DB2-BD59-A6C34878D82A}">
                    <a16:rowId xmlns:a16="http://schemas.microsoft.com/office/drawing/2014/main" val="10000"/>
                  </a:ext>
                </a:extLst>
              </a:tr>
              <a:tr h="398481">
                <a:tc rowSpan="2">
                  <a:txBody>
                    <a:bodyPr/>
                    <a:lstStyle/>
                    <a:p>
                      <a:pPr algn="ctr"/>
                      <a:r>
                        <a:rPr lang="en-US" sz="1600">
                          <a:solidFill>
                            <a:schemeClr val="tx1"/>
                          </a:solidFill>
                          <a:latin typeface="Hind Vadodara" panose="020B0604020202020204" charset="0"/>
                          <a:cs typeface="Hind Vadodara" panose="020B0604020202020204" charset="0"/>
                        </a:rPr>
                        <a:t>Be Safe</a:t>
                      </a:r>
                    </a:p>
                  </a:txBody>
                  <a:tcPr marL="68580" marR="68580" marT="34291" marB="34291" anchor="ctr">
                    <a:solidFill>
                      <a:schemeClr val="bg1"/>
                    </a:solidFill>
                  </a:tcPr>
                </a:tc>
                <a:tc>
                  <a:txBody>
                    <a:bodyPr/>
                    <a:lstStyle/>
                    <a:p>
                      <a:r>
                        <a:rPr lang="en-US" sz="1600">
                          <a:solidFill>
                            <a:schemeClr val="tx1"/>
                          </a:solidFill>
                          <a:latin typeface="Hind Vadodara" panose="020B0604020202020204" charset="0"/>
                          <a:cs typeface="Hind Vadodara" panose="020B0604020202020204" charset="0"/>
                        </a:rPr>
                        <a:t>Keep hands</a:t>
                      </a:r>
                      <a:r>
                        <a:rPr lang="en-US" sz="1600" baseline="0">
                          <a:solidFill>
                            <a:schemeClr val="tx1"/>
                          </a:solidFill>
                          <a:latin typeface="Hind Vadodara" panose="020B0604020202020204" charset="0"/>
                          <a:cs typeface="Hind Vadodara" panose="020B0604020202020204" charset="0"/>
                        </a:rPr>
                        <a:t> and feet to self</a:t>
                      </a:r>
                      <a:endParaRPr lang="en-US" sz="1600">
                        <a:solidFill>
                          <a:schemeClr val="tx1"/>
                        </a:solidFill>
                        <a:latin typeface="Hind Vadodara" panose="020B0604020202020204" charset="0"/>
                        <a:cs typeface="Hind Vadodara" panose="020B0604020202020204" charset="0"/>
                      </a:endParaRPr>
                    </a:p>
                  </a:txBody>
                  <a:tcPr marL="68580" marR="68580" marT="34291" marB="34291" anchor="ctr">
                    <a:solidFill>
                      <a:schemeClr val="bg1"/>
                    </a:solidFill>
                  </a:tcPr>
                </a:tc>
                <a:extLst>
                  <a:ext uri="{0D108BD9-81ED-4DB2-BD59-A6C34878D82A}">
                    <a16:rowId xmlns:a16="http://schemas.microsoft.com/office/drawing/2014/main" val="10001"/>
                  </a:ext>
                </a:extLst>
              </a:tr>
              <a:tr h="596170">
                <a:tc vMerge="1">
                  <a:txBody>
                    <a:bodyPr/>
                    <a:lstStyle/>
                    <a:p>
                      <a:endParaRPr lang="en-US"/>
                    </a:p>
                  </a:txBody>
                  <a:tcPr/>
                </a:tc>
                <a:tc>
                  <a:txBody>
                    <a:bodyPr/>
                    <a:lstStyle/>
                    <a:p>
                      <a:r>
                        <a:rPr lang="en-US" sz="1600">
                          <a:solidFill>
                            <a:schemeClr val="tx1"/>
                          </a:solidFill>
                          <a:latin typeface="Hind Vadodara" panose="020B0604020202020204" charset="0"/>
                          <a:cs typeface="Hind Vadodara" panose="020B0604020202020204" charset="0"/>
                        </a:rPr>
                        <a:t>I tell</a:t>
                      </a:r>
                      <a:r>
                        <a:rPr lang="en-US" sz="1600" baseline="0">
                          <a:solidFill>
                            <a:schemeClr val="tx1"/>
                          </a:solidFill>
                          <a:latin typeface="Hind Vadodara" panose="020B0604020202020204" charset="0"/>
                          <a:cs typeface="Hind Vadodara" panose="020B0604020202020204" charset="0"/>
                        </a:rPr>
                        <a:t> an adult when I am worried about a friend.</a:t>
                      </a:r>
                      <a:endParaRPr lang="en-US" sz="1600">
                        <a:solidFill>
                          <a:schemeClr val="tx1"/>
                        </a:solidFill>
                        <a:latin typeface="Hind Vadodara" panose="020B0604020202020204" charset="0"/>
                        <a:cs typeface="Hind Vadodara" panose="020B0604020202020204" charset="0"/>
                      </a:endParaRPr>
                    </a:p>
                  </a:txBody>
                  <a:tcPr marL="68580" marR="68580" marT="34291" marB="34291" anchor="ctr">
                    <a:solidFill>
                      <a:schemeClr val="bg1"/>
                    </a:solidFill>
                  </a:tcPr>
                </a:tc>
                <a:extLst>
                  <a:ext uri="{0D108BD9-81ED-4DB2-BD59-A6C34878D82A}">
                    <a16:rowId xmlns:a16="http://schemas.microsoft.com/office/drawing/2014/main" val="10002"/>
                  </a:ext>
                </a:extLst>
              </a:tr>
              <a:tr h="632838">
                <a:tc rowSpan="2">
                  <a:txBody>
                    <a:bodyPr/>
                    <a:lstStyle/>
                    <a:p>
                      <a:pPr algn="ctr"/>
                      <a:r>
                        <a:rPr lang="en-US" sz="1600">
                          <a:solidFill>
                            <a:schemeClr val="tx1"/>
                          </a:solidFill>
                          <a:latin typeface="Hind Vadodara" panose="020B0604020202020204" charset="0"/>
                          <a:cs typeface="Hind Vadodara" panose="020B0604020202020204" charset="0"/>
                        </a:rPr>
                        <a:t>Be Respectful</a:t>
                      </a:r>
                    </a:p>
                  </a:txBody>
                  <a:tcPr marL="68580" marR="68580" marT="34291" marB="34291" anchor="ctr">
                    <a:solidFill>
                      <a:schemeClr val="bg1"/>
                    </a:solidFill>
                  </a:tcPr>
                </a:tc>
                <a:tc>
                  <a:txBody>
                    <a:bodyPr/>
                    <a:lstStyle/>
                    <a:p>
                      <a:r>
                        <a:rPr lang="en-US" sz="1600">
                          <a:solidFill>
                            <a:schemeClr val="tx1"/>
                          </a:solidFill>
                          <a:latin typeface="Hind Vadodara" panose="020B0604020202020204" charset="0"/>
                          <a:cs typeface="Hind Vadodara" panose="020B0604020202020204" charset="0"/>
                        </a:rPr>
                        <a:t>Use the signal</a:t>
                      </a:r>
                      <a:r>
                        <a:rPr lang="en-US" sz="1600" baseline="0">
                          <a:solidFill>
                            <a:schemeClr val="tx1"/>
                          </a:solidFill>
                          <a:latin typeface="Hind Vadodara" panose="020B0604020202020204" charset="0"/>
                          <a:cs typeface="Hind Vadodara" panose="020B0604020202020204" charset="0"/>
                        </a:rPr>
                        <a:t> to ask a public or private question.</a:t>
                      </a:r>
                      <a:endParaRPr lang="en-US" sz="1600">
                        <a:solidFill>
                          <a:schemeClr val="tx1"/>
                        </a:solidFill>
                        <a:latin typeface="Hind Vadodara" panose="020B0604020202020204" charset="0"/>
                        <a:cs typeface="Hind Vadodara" panose="020B0604020202020204" charset="0"/>
                      </a:endParaRPr>
                    </a:p>
                  </a:txBody>
                  <a:tcPr marL="68580" marR="68580" marT="34291" marB="34291" anchor="ctr">
                    <a:solidFill>
                      <a:schemeClr val="bg1"/>
                    </a:solidFill>
                  </a:tcPr>
                </a:tc>
                <a:extLst>
                  <a:ext uri="{0D108BD9-81ED-4DB2-BD59-A6C34878D82A}">
                    <a16:rowId xmlns:a16="http://schemas.microsoft.com/office/drawing/2014/main" val="10003"/>
                  </a:ext>
                </a:extLst>
              </a:tr>
              <a:tr h="511809">
                <a:tc vMerge="1">
                  <a:txBody>
                    <a:bodyPr/>
                    <a:lstStyle/>
                    <a:p>
                      <a:endParaRPr lang="en-US"/>
                    </a:p>
                  </a:txBody>
                  <a:tcPr/>
                </a:tc>
                <a:tc>
                  <a:txBody>
                    <a:bodyPr/>
                    <a:lstStyle/>
                    <a:p>
                      <a:r>
                        <a:rPr lang="en-US" sz="1600">
                          <a:solidFill>
                            <a:schemeClr val="tx1"/>
                          </a:solidFill>
                          <a:latin typeface="Hind Vadodara" panose="020B0604020202020204" charset="0"/>
                          <a:cs typeface="Hind Vadodara" panose="020B0604020202020204" charset="0"/>
                        </a:rPr>
                        <a:t>Make</a:t>
                      </a:r>
                      <a:r>
                        <a:rPr lang="en-US" sz="1600" baseline="0">
                          <a:solidFill>
                            <a:schemeClr val="tx1"/>
                          </a:solidFill>
                          <a:latin typeface="Hind Vadodara" panose="020B0604020202020204" charset="0"/>
                          <a:cs typeface="Hind Vadodara" panose="020B0604020202020204" charset="0"/>
                        </a:rPr>
                        <a:t> sure everyone gets a turn.</a:t>
                      </a:r>
                    </a:p>
                  </a:txBody>
                  <a:tcPr marL="68580" marR="68580" marT="34291" marB="34291" anchor="ctr">
                    <a:solidFill>
                      <a:schemeClr val="bg1"/>
                    </a:solidFill>
                  </a:tcPr>
                </a:tc>
                <a:extLst>
                  <a:ext uri="{0D108BD9-81ED-4DB2-BD59-A6C34878D82A}">
                    <a16:rowId xmlns:a16="http://schemas.microsoft.com/office/drawing/2014/main" val="10004"/>
                  </a:ext>
                </a:extLst>
              </a:tr>
              <a:tr h="511809">
                <a:tc rowSpan="2">
                  <a:txBody>
                    <a:bodyPr/>
                    <a:lstStyle/>
                    <a:p>
                      <a:pPr algn="ctr"/>
                      <a:r>
                        <a:rPr lang="en-US" sz="1600">
                          <a:solidFill>
                            <a:schemeClr val="tx1"/>
                          </a:solidFill>
                          <a:latin typeface="Hind Vadodara" panose="020B0604020202020204" charset="0"/>
                          <a:cs typeface="Hind Vadodara" panose="020B0604020202020204" charset="0"/>
                        </a:rPr>
                        <a:t>Be Responsible</a:t>
                      </a:r>
                    </a:p>
                  </a:txBody>
                  <a:tcPr marL="68580" marR="68580" marT="34291" marB="34291" anchor="ctr">
                    <a:solidFill>
                      <a:schemeClr val="bg1"/>
                    </a:solidFill>
                  </a:tcPr>
                </a:tc>
                <a:tc>
                  <a:txBody>
                    <a:bodyPr/>
                    <a:lstStyle/>
                    <a:p>
                      <a:r>
                        <a:rPr lang="en-US" sz="1600" baseline="0">
                          <a:solidFill>
                            <a:schemeClr val="tx1"/>
                          </a:solidFill>
                          <a:latin typeface="Hind Vadodara" panose="020B0604020202020204" charset="0"/>
                          <a:cs typeface="Hind Vadodara" panose="020B0604020202020204" charset="0"/>
                        </a:rPr>
                        <a:t>Turn in all work on time</a:t>
                      </a:r>
                    </a:p>
                  </a:txBody>
                  <a:tcPr marL="68580" marR="68580" marT="34291" marB="34291" anchor="ctr">
                    <a:solidFill>
                      <a:schemeClr val="bg1"/>
                    </a:solidFill>
                  </a:tcPr>
                </a:tc>
                <a:extLst>
                  <a:ext uri="{0D108BD9-81ED-4DB2-BD59-A6C34878D82A}">
                    <a16:rowId xmlns:a16="http://schemas.microsoft.com/office/drawing/2014/main" val="10005"/>
                  </a:ext>
                </a:extLst>
              </a:tr>
              <a:tr h="511809">
                <a:tc vMerge="1">
                  <a:txBody>
                    <a:bodyPr/>
                    <a:lstStyle/>
                    <a:p>
                      <a:pPr algn="ctr"/>
                      <a:endParaRPr lang="en-US" sz="2000"/>
                    </a:p>
                  </a:txBody>
                  <a:tcPr anchor="ctr"/>
                </a:tc>
                <a:tc>
                  <a:txBody>
                    <a:bodyPr/>
                    <a:lstStyle/>
                    <a:p>
                      <a:r>
                        <a:rPr lang="en-US" sz="1600" baseline="0">
                          <a:solidFill>
                            <a:schemeClr val="tx1"/>
                          </a:solidFill>
                          <a:latin typeface="Hind Vadodara" panose="020B0604020202020204" charset="0"/>
                          <a:cs typeface="Hind Vadodara" panose="020B0604020202020204" charset="0"/>
                        </a:rPr>
                        <a:t>Check in with my feelings during the day</a:t>
                      </a:r>
                    </a:p>
                  </a:txBody>
                  <a:tcPr marL="68580" marR="68580" marT="34291" marB="34291" anchor="ctr">
                    <a:solidFill>
                      <a:schemeClr val="bg1"/>
                    </a:solidFill>
                  </a:tcPr>
                </a:tc>
                <a:extLst>
                  <a:ext uri="{0D108BD9-81ED-4DB2-BD59-A6C34878D82A}">
                    <a16:rowId xmlns:a16="http://schemas.microsoft.com/office/drawing/2014/main" val="10006"/>
                  </a:ext>
                </a:extLst>
              </a:tr>
            </a:tbl>
          </a:graphicData>
        </a:graphic>
      </p:graphicFrame>
      <p:sp>
        <p:nvSpPr>
          <p:cNvPr id="2" name="TextBox 1">
            <a:extLst>
              <a:ext uri="{FF2B5EF4-FFF2-40B4-BE49-F238E27FC236}">
                <a16:creationId xmlns:a16="http://schemas.microsoft.com/office/drawing/2014/main" id="{F25D8217-D955-6F47-B313-8444E50BC4AE}"/>
              </a:ext>
            </a:extLst>
          </p:cNvPr>
          <p:cNvSpPr txBox="1"/>
          <p:nvPr/>
        </p:nvSpPr>
        <p:spPr>
          <a:xfrm>
            <a:off x="7974179" y="6390537"/>
            <a:ext cx="421782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bg1"/>
                </a:solidFill>
                <a:effectLst/>
                <a:uLnTx/>
                <a:uFillTx/>
                <a:latin typeface="Hind Vadodara" panose="020B0604020202020204" charset="0"/>
                <a:cs typeface="Hind Vadodara" panose="020B0604020202020204" charset="0"/>
              </a:rPr>
              <a:t>*SEB = Social, Emotional, &amp; Behavioral</a:t>
            </a:r>
          </a:p>
        </p:txBody>
      </p:sp>
    </p:spTree>
    <p:extLst>
      <p:ext uri="{BB962C8B-B14F-4D97-AF65-F5344CB8AC3E}">
        <p14:creationId xmlns:p14="http://schemas.microsoft.com/office/powerpoint/2010/main" val="82206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3"/>
          <p:cNvSpPr txBox="1">
            <a:spLocks noChangeArrowheads="1"/>
          </p:cNvSpPr>
          <p:nvPr>
            <p:custDataLst>
              <p:tags r:id="rId1"/>
            </p:custDataLst>
          </p:nvPr>
        </p:nvSpPr>
        <p:spPr>
          <a:xfrm>
            <a:off x="2626113" y="1286858"/>
            <a:ext cx="6078548" cy="5149371"/>
          </a:xfrm>
          <a:prstGeom prst="rect">
            <a:avLst/>
          </a:prstGeom>
        </p:spPr>
        <p:txBody>
          <a:bodyPr vert="horz" lIns="68577" tIns="34287" rIns="68577" bIns="34287" rtlCol="0" anchor="t">
            <a:noAutofit/>
          </a:bodyPr>
          <a:lstStyle>
            <a:lvl1pPr marL="342900" indent="-342900" algn="l" defTabSz="457200" rtl="0" eaLnBrk="1" latinLnBrk="0" hangingPunct="1">
              <a:spcBef>
                <a:spcPct val="20000"/>
              </a:spcBef>
              <a:buClr>
                <a:schemeClr val="tx1">
                  <a:lumMod val="75000"/>
                </a:schemeClr>
              </a:buClr>
              <a:buFont typeface="Wingdings" charset="2"/>
              <a:buChar char="§"/>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accent6"/>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tx1">
                  <a:lumMod val="60000"/>
                  <a:lumOff val="40000"/>
                </a:schemeClr>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ClrTx/>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10000"/>
              </a:lnSpc>
              <a:spcBef>
                <a:spcPct val="20000"/>
              </a:spcBef>
              <a:spcAft>
                <a:spcPts val="0"/>
              </a:spcAft>
              <a:buClr>
                <a:prstClr val="black">
                  <a:lumMod val="75000"/>
                </a:prstClr>
              </a:buClr>
              <a:buSzTx/>
              <a:buFont typeface="Wingdings" charset="2"/>
              <a:buNone/>
              <a:tabLst/>
              <a:defRPr/>
            </a:pPr>
            <a:r>
              <a:rPr kumimoji="0" lang="en-US" sz="1600" b="0" i="0" u="none" strike="noStrike" kern="1200" cap="none" spc="0" normalizeH="0" baseline="0" noProof="0" dirty="0">
                <a:ln>
                  <a:noFill/>
                </a:ln>
                <a:solidFill>
                  <a:schemeClr val="bg1"/>
                </a:solidFill>
                <a:effectLst/>
                <a:uLnTx/>
                <a:uFillTx/>
                <a:latin typeface="Hind Vadodara"/>
                <a:cs typeface="Hind Vadodara"/>
              </a:rPr>
              <a:t>Kick-off events</a:t>
            </a:r>
            <a:endParaRPr lang="en-US" sz="1600" b="0" i="0" u="none" strike="noStrike" kern="1200" cap="none" spc="0" normalizeH="0" baseline="0" noProof="0" dirty="0">
              <a:ln>
                <a:noFill/>
              </a:ln>
              <a:solidFill>
                <a:schemeClr val="bg1"/>
              </a:solidFill>
              <a:effectLst/>
              <a:uLnTx/>
              <a:uFillTx/>
              <a:latin typeface="Hind Vadodara"/>
              <a:cs typeface="Hind Vadodara"/>
            </a:endParaRPr>
          </a:p>
          <a:p>
            <a:pPr marL="565150" lvl="1" indent="-256540">
              <a:lnSpc>
                <a:spcPct val="110000"/>
              </a:lnSpc>
              <a:buClr>
                <a:srgbClr val="70AD47"/>
              </a:buClr>
              <a:buFont typeface="Arial"/>
              <a:buChar char="•"/>
              <a:defRPr/>
            </a:pPr>
            <a:r>
              <a:rPr kumimoji="0" lang="en-US" sz="1400" b="0" i="0" u="none" strike="noStrike" kern="1200" cap="none" spc="0" normalizeH="0" baseline="0" noProof="0" dirty="0">
                <a:ln>
                  <a:noFill/>
                </a:ln>
                <a:solidFill>
                  <a:schemeClr val="bg1"/>
                </a:solidFill>
                <a:effectLst/>
                <a:uLnTx/>
                <a:uFillTx/>
                <a:latin typeface="Hind Vadodara"/>
                <a:cs typeface="Hind Vadodara"/>
              </a:rPr>
              <a:t>Teaching staff, students and families the</a:t>
            </a:r>
            <a:r>
              <a:rPr lang="en-US" sz="1400" dirty="0">
                <a:solidFill>
                  <a:schemeClr val="bg1"/>
                </a:solidFill>
                <a:latin typeface="Hind Vadodara"/>
                <a:cs typeface="Hind Vadodara"/>
              </a:rPr>
              <a:t> </a:t>
            </a:r>
            <a:endParaRPr lang="en-US" sz="1400" b="0" i="0" u="none" strike="noStrike" kern="1200" cap="none" spc="0" normalizeH="0" baseline="0" noProof="0">
              <a:ln>
                <a:noFill/>
              </a:ln>
              <a:solidFill>
                <a:schemeClr val="bg1"/>
              </a:solidFill>
              <a:effectLst/>
              <a:uLnTx/>
              <a:uFillTx/>
              <a:latin typeface="Hind Vadodara" panose="020B0604020202020204" charset="0"/>
              <a:cs typeface="Hind Vadodara" panose="020B0604020202020204" charset="0"/>
            </a:endParaRPr>
          </a:p>
          <a:p>
            <a:pPr marL="307975" lvl="1" indent="0">
              <a:lnSpc>
                <a:spcPct val="110000"/>
              </a:lnSpc>
              <a:buClr>
                <a:srgbClr val="70AD47"/>
              </a:buClr>
              <a:buNone/>
              <a:defRPr/>
            </a:pPr>
            <a:r>
              <a:rPr lang="en-US" sz="1400" dirty="0">
                <a:solidFill>
                  <a:schemeClr val="bg1"/>
                </a:solidFill>
                <a:latin typeface="Hind Vadodara"/>
                <a:cs typeface="Hind Vadodara"/>
              </a:rPr>
              <a:t>      </a:t>
            </a:r>
            <a:r>
              <a:rPr kumimoji="0" lang="en-US" sz="1400" b="0" i="0" u="none" strike="noStrike" kern="1200" cap="none" spc="0" normalizeH="0" baseline="0" noProof="0" dirty="0">
                <a:ln>
                  <a:noFill/>
                </a:ln>
                <a:solidFill>
                  <a:schemeClr val="bg1"/>
                </a:solidFill>
                <a:effectLst/>
                <a:uLnTx/>
                <a:uFillTx/>
                <a:latin typeface="Hind Vadodara"/>
                <a:cs typeface="Hind Vadodara"/>
              </a:rPr>
              <a:t> expectations and rules</a:t>
            </a:r>
            <a:endParaRPr lang="en-US" sz="1400" b="0" i="0" u="none" strike="noStrike" kern="1200" cap="none" spc="0" normalizeH="0" baseline="0" noProof="0" dirty="0">
              <a:ln>
                <a:noFill/>
              </a:ln>
              <a:solidFill>
                <a:schemeClr val="bg1"/>
              </a:solidFill>
              <a:effectLst/>
              <a:uLnTx/>
              <a:uFillTx/>
              <a:latin typeface="Hind Vadodara"/>
              <a:cs typeface="Hind Vadodara"/>
            </a:endParaRPr>
          </a:p>
          <a:p>
            <a:pPr marL="0" marR="0" lvl="0" indent="0" algn="l" defTabSz="457200" rtl="0" eaLnBrk="1" fontAlgn="auto" latinLnBrk="0" hangingPunct="1">
              <a:lnSpc>
                <a:spcPct val="110000"/>
              </a:lnSpc>
              <a:spcBef>
                <a:spcPct val="20000"/>
              </a:spcBef>
              <a:spcAft>
                <a:spcPts val="0"/>
              </a:spcAft>
              <a:buClr>
                <a:prstClr val="black">
                  <a:lumMod val="75000"/>
                </a:prstClr>
              </a:buClr>
              <a:buSzTx/>
              <a:buFont typeface="Wingdings" charset="2"/>
              <a:buNone/>
              <a:tabLst/>
              <a:defRPr/>
            </a:pPr>
            <a:endParaRPr lang="en-US" sz="1600" b="0" i="0" u="none" strike="noStrike" kern="1200" cap="none" spc="0" normalizeH="0" baseline="0" noProof="0" dirty="0">
              <a:ln>
                <a:noFill/>
              </a:ln>
              <a:solidFill>
                <a:schemeClr val="bg1"/>
              </a:solidFill>
              <a:effectLst/>
              <a:uLnTx/>
              <a:uFillTx/>
              <a:latin typeface="Hind Vadodara" panose="020B0604020202020204" charset="0"/>
              <a:cs typeface="Hind Vadodara" panose="020B0604020202020204" charset="0"/>
            </a:endParaRPr>
          </a:p>
          <a:p>
            <a:pPr marL="0" marR="0" lvl="0" indent="0" algn="l" defTabSz="457200" rtl="0" eaLnBrk="1" fontAlgn="auto" latinLnBrk="0" hangingPunct="1">
              <a:lnSpc>
                <a:spcPct val="110000"/>
              </a:lnSpc>
              <a:spcBef>
                <a:spcPct val="20000"/>
              </a:spcBef>
              <a:spcAft>
                <a:spcPts val="0"/>
              </a:spcAft>
              <a:buClr>
                <a:prstClr val="black">
                  <a:lumMod val="75000"/>
                </a:prstClr>
              </a:buClr>
              <a:buSzTx/>
              <a:buFont typeface="Wingdings" charset="2"/>
              <a:buNone/>
              <a:tabLst/>
              <a:defRPr/>
            </a:pPr>
            <a:r>
              <a:rPr kumimoji="0" lang="en-US" sz="1600" b="0" i="0" u="none" strike="noStrike" kern="1200" cap="none" spc="0" normalizeH="0" baseline="0" noProof="0" dirty="0">
                <a:ln>
                  <a:noFill/>
                </a:ln>
                <a:solidFill>
                  <a:schemeClr val="bg1"/>
                </a:solidFill>
                <a:effectLst/>
                <a:uLnTx/>
                <a:uFillTx/>
                <a:latin typeface="Hind Vadodara"/>
                <a:cs typeface="Hind Vadodara"/>
              </a:rPr>
              <a:t>On-going Direct Instruction</a:t>
            </a:r>
            <a:endParaRPr lang="en-US" sz="1600" b="0" i="0" u="none" strike="noStrike" kern="1200" cap="none" spc="0" normalizeH="0" baseline="0" noProof="0" dirty="0">
              <a:ln>
                <a:noFill/>
              </a:ln>
              <a:solidFill>
                <a:schemeClr val="bg1"/>
              </a:solidFill>
              <a:effectLst/>
              <a:uLnTx/>
              <a:uFillTx/>
              <a:latin typeface="Hind Vadodara"/>
              <a:cs typeface="Hind Vadodara"/>
            </a:endParaRPr>
          </a:p>
          <a:p>
            <a:pPr marL="565150" marR="0" lvl="1" indent="-256540" algn="l" defTabSz="457200" rtl="0" eaLnBrk="1" fontAlgn="auto" latinLnBrk="0" hangingPunct="1">
              <a:lnSpc>
                <a:spcPct val="110000"/>
              </a:lnSpc>
              <a:spcBef>
                <a:spcPct val="20000"/>
              </a:spcBef>
              <a:spcAft>
                <a:spcPts val="0"/>
              </a:spcAft>
              <a:buClr>
                <a:srgbClr val="70AD47"/>
              </a:buClr>
              <a:buSzTx/>
              <a:buFont typeface="Arial"/>
              <a:buChar char="•"/>
              <a:tabLst/>
              <a:defRPr/>
            </a:pPr>
            <a:r>
              <a:rPr kumimoji="0" lang="en-US" sz="1400" b="0" i="0" u="none" strike="noStrike" kern="1200" cap="none" spc="0" normalizeH="0" baseline="0" noProof="0" dirty="0">
                <a:ln>
                  <a:noFill/>
                </a:ln>
                <a:solidFill>
                  <a:schemeClr val="bg1"/>
                </a:solidFill>
                <a:effectLst/>
                <a:uLnTx/>
                <a:uFillTx/>
                <a:latin typeface="Hind Vadodara"/>
                <a:cs typeface="Hind Vadodara"/>
              </a:rPr>
              <a:t>Data-driven and scheduled designed lessons</a:t>
            </a:r>
            <a:endParaRPr lang="en-US" sz="1400" b="0" i="0" u="none" strike="noStrike" kern="1200" cap="none" spc="0" normalizeH="0" baseline="0" noProof="0" dirty="0">
              <a:ln>
                <a:noFill/>
              </a:ln>
              <a:solidFill>
                <a:schemeClr val="bg1"/>
              </a:solidFill>
              <a:effectLst/>
              <a:uLnTx/>
              <a:uFillTx/>
              <a:latin typeface="Hind Vadodara"/>
              <a:cs typeface="Hind Vadodara"/>
            </a:endParaRPr>
          </a:p>
          <a:p>
            <a:pPr marL="565150" marR="0" lvl="1" indent="-256540" algn="l" defTabSz="457200" rtl="0" eaLnBrk="1" fontAlgn="auto" latinLnBrk="0" hangingPunct="1">
              <a:lnSpc>
                <a:spcPct val="110000"/>
              </a:lnSpc>
              <a:spcBef>
                <a:spcPct val="20000"/>
              </a:spcBef>
              <a:spcAft>
                <a:spcPts val="0"/>
              </a:spcAft>
              <a:buClr>
                <a:srgbClr val="70AD47"/>
              </a:buClr>
              <a:buSzTx/>
              <a:buFont typeface="Arial"/>
              <a:buChar char="•"/>
              <a:tabLst/>
              <a:defRPr/>
            </a:pPr>
            <a:r>
              <a:rPr kumimoji="0" lang="en-US" sz="1400" b="0" i="0" u="none" strike="noStrike" kern="1200" cap="none" spc="0" normalizeH="0" baseline="0" noProof="0" dirty="0">
                <a:ln>
                  <a:noFill/>
                </a:ln>
                <a:solidFill>
                  <a:schemeClr val="bg1"/>
                </a:solidFill>
                <a:effectLst/>
                <a:uLnTx/>
                <a:uFillTx/>
                <a:latin typeface="Hind Vadodara"/>
                <a:cs typeface="Hind Vadodara"/>
              </a:rPr>
              <a:t>Pre-correction</a:t>
            </a:r>
            <a:endParaRPr lang="en-US" sz="1400" b="0" i="0" u="none" strike="noStrike" kern="1200" cap="none" spc="0" normalizeH="0" baseline="0" noProof="0" dirty="0">
              <a:ln>
                <a:noFill/>
              </a:ln>
              <a:solidFill>
                <a:schemeClr val="bg1"/>
              </a:solidFill>
              <a:effectLst/>
              <a:uLnTx/>
              <a:uFillTx/>
              <a:latin typeface="Hind Vadodara"/>
              <a:cs typeface="Hind Vadodara"/>
            </a:endParaRPr>
          </a:p>
          <a:p>
            <a:pPr marL="565150" marR="0" lvl="1" indent="-256540" algn="l" defTabSz="457200" rtl="0" eaLnBrk="1" fontAlgn="auto" latinLnBrk="0" hangingPunct="1">
              <a:lnSpc>
                <a:spcPct val="110000"/>
              </a:lnSpc>
              <a:spcBef>
                <a:spcPct val="20000"/>
              </a:spcBef>
              <a:spcAft>
                <a:spcPts val="0"/>
              </a:spcAft>
              <a:buClr>
                <a:srgbClr val="70AD47"/>
              </a:buClr>
              <a:buSzTx/>
              <a:buFont typeface="Arial"/>
              <a:buChar char="•"/>
              <a:tabLst/>
              <a:defRPr/>
            </a:pPr>
            <a:r>
              <a:rPr kumimoji="0" lang="en-US" sz="1400" b="0" i="0" u="none" strike="noStrike" kern="1200" cap="none" spc="0" normalizeH="0" baseline="0" noProof="0" dirty="0">
                <a:ln>
                  <a:noFill/>
                </a:ln>
                <a:solidFill>
                  <a:schemeClr val="bg1"/>
                </a:solidFill>
                <a:effectLst/>
                <a:uLnTx/>
                <a:uFillTx/>
                <a:latin typeface="Hind Vadodara"/>
                <a:cs typeface="Hind Vadodara"/>
              </a:rPr>
              <a:t>Re-teaching immediately after behavioral errors</a:t>
            </a:r>
            <a:endParaRPr lang="en-US" sz="1400" b="0" i="0" u="none" strike="noStrike" kern="1200" cap="none" spc="0" normalizeH="0" baseline="0" noProof="0" dirty="0">
              <a:ln>
                <a:noFill/>
              </a:ln>
              <a:solidFill>
                <a:schemeClr val="bg1"/>
              </a:solidFill>
              <a:effectLst/>
              <a:uLnTx/>
              <a:uFillTx/>
              <a:latin typeface="Hind Vadodara"/>
              <a:cs typeface="Hind Vadodara"/>
            </a:endParaRPr>
          </a:p>
          <a:p>
            <a:pPr marL="0" marR="0" lvl="0" indent="0" algn="l" defTabSz="457200" rtl="0" eaLnBrk="1" fontAlgn="auto" latinLnBrk="0" hangingPunct="1">
              <a:lnSpc>
                <a:spcPct val="110000"/>
              </a:lnSpc>
              <a:spcBef>
                <a:spcPct val="20000"/>
              </a:spcBef>
              <a:spcAft>
                <a:spcPts val="0"/>
              </a:spcAft>
              <a:buClr>
                <a:prstClr val="black">
                  <a:lumMod val="75000"/>
                </a:prstClr>
              </a:buClr>
              <a:buSzTx/>
              <a:buFont typeface="Wingdings" charset="2"/>
              <a:buNone/>
              <a:tabLst/>
              <a:defRPr/>
            </a:pPr>
            <a:endParaRPr lang="en-US" sz="1600" b="0" i="0" u="none" strike="noStrike" kern="1200" cap="none" spc="0" normalizeH="0" baseline="0" noProof="0" dirty="0">
              <a:ln>
                <a:noFill/>
              </a:ln>
              <a:solidFill>
                <a:schemeClr val="bg1"/>
              </a:solidFill>
              <a:effectLst/>
              <a:uLnTx/>
              <a:uFillTx/>
              <a:latin typeface="Hind Vadodara" panose="020B0604020202020204" charset="0"/>
              <a:cs typeface="Hind Vadodara" panose="020B0604020202020204" charset="0"/>
            </a:endParaRPr>
          </a:p>
          <a:p>
            <a:pPr marL="0" marR="0" lvl="0" indent="0" algn="l" defTabSz="457200" rtl="0" eaLnBrk="1" fontAlgn="auto" latinLnBrk="0" hangingPunct="1">
              <a:lnSpc>
                <a:spcPct val="110000"/>
              </a:lnSpc>
              <a:spcBef>
                <a:spcPct val="20000"/>
              </a:spcBef>
              <a:spcAft>
                <a:spcPts val="0"/>
              </a:spcAft>
              <a:buClr>
                <a:prstClr val="black">
                  <a:lumMod val="75000"/>
                </a:prstClr>
              </a:buClr>
              <a:buSzTx/>
              <a:buFont typeface="Wingdings" charset="2"/>
              <a:buNone/>
              <a:tabLst/>
              <a:defRPr/>
            </a:pPr>
            <a:r>
              <a:rPr kumimoji="0" lang="en-US" sz="1600" b="0" i="0" u="none" strike="noStrike" kern="1200" cap="none" spc="0" normalizeH="0" baseline="0" noProof="0" dirty="0">
                <a:ln>
                  <a:noFill/>
                </a:ln>
                <a:solidFill>
                  <a:schemeClr val="bg1"/>
                </a:solidFill>
                <a:effectLst/>
                <a:uLnTx/>
                <a:uFillTx/>
                <a:latin typeface="Hind Vadodara"/>
                <a:cs typeface="Hind Vadodara"/>
              </a:rPr>
              <a:t>Embedding into curriculum</a:t>
            </a:r>
            <a:endParaRPr lang="en-US" sz="1600" b="0" i="0" u="none" strike="noStrike" kern="1200" cap="none" spc="0" normalizeH="0" baseline="0" noProof="0" dirty="0">
              <a:ln>
                <a:noFill/>
              </a:ln>
              <a:solidFill>
                <a:schemeClr val="bg1"/>
              </a:solidFill>
              <a:effectLst/>
              <a:uLnTx/>
              <a:uFillTx/>
              <a:latin typeface="Hind Vadodara"/>
              <a:cs typeface="Hind Vadodara"/>
            </a:endParaRPr>
          </a:p>
          <a:p>
            <a:pPr marL="231140" marR="0" lvl="0" indent="-231140" algn="l" defTabSz="457200" rtl="0" eaLnBrk="1" fontAlgn="auto" latinLnBrk="0" hangingPunct="1">
              <a:lnSpc>
                <a:spcPct val="110000"/>
              </a:lnSpc>
              <a:spcBef>
                <a:spcPct val="20000"/>
              </a:spcBef>
              <a:spcAft>
                <a:spcPts val="0"/>
              </a:spcAft>
              <a:buClr>
                <a:prstClr val="black">
                  <a:lumMod val="75000"/>
                </a:prstClr>
              </a:buClr>
              <a:buSzTx/>
              <a:buFont typeface="Wingdings" charset="2"/>
              <a:buChar char="§"/>
              <a:tabLst/>
              <a:defRPr/>
            </a:pPr>
            <a:endParaRPr lang="en-US" sz="1100" b="0" i="0" u="none" strike="noStrike" kern="1200" cap="none" spc="0" normalizeH="0" baseline="0" noProof="0" dirty="0">
              <a:ln>
                <a:noFill/>
              </a:ln>
              <a:solidFill>
                <a:schemeClr val="bg1"/>
              </a:solidFill>
              <a:effectLst/>
              <a:uLnTx/>
              <a:uFillTx/>
              <a:latin typeface="Hind Vadodara" panose="020B0604020202020204" charset="0"/>
              <a:cs typeface="Hind Vadodara" panose="020B0604020202020204" charset="0"/>
            </a:endParaRPr>
          </a:p>
          <a:p>
            <a:pPr marL="0" marR="0" lvl="0" indent="0" algn="l" defTabSz="457200" rtl="0" eaLnBrk="1" fontAlgn="auto" latinLnBrk="0" hangingPunct="1">
              <a:lnSpc>
                <a:spcPct val="110000"/>
              </a:lnSpc>
              <a:spcBef>
                <a:spcPct val="20000"/>
              </a:spcBef>
              <a:spcAft>
                <a:spcPts val="0"/>
              </a:spcAft>
              <a:buClr>
                <a:prstClr val="black">
                  <a:lumMod val="75000"/>
                </a:prstClr>
              </a:buClr>
              <a:buSzTx/>
              <a:buFont typeface="Wingdings" charset="2"/>
              <a:buNone/>
              <a:tabLst/>
              <a:defRPr/>
            </a:pPr>
            <a:r>
              <a:rPr kumimoji="0" lang="en-US" sz="1600" b="0" i="0" u="none" strike="noStrike" kern="1200" cap="none" spc="0" normalizeH="0" baseline="0" noProof="0" dirty="0">
                <a:ln>
                  <a:noFill/>
                </a:ln>
                <a:solidFill>
                  <a:schemeClr val="bg1"/>
                </a:solidFill>
                <a:effectLst/>
                <a:uLnTx/>
                <a:uFillTx/>
                <a:latin typeface="Hind Vadodara"/>
                <a:cs typeface="Hind Vadodara"/>
              </a:rPr>
              <a:t>Booster trainings</a:t>
            </a:r>
            <a:endParaRPr lang="en-US" sz="1600" b="0" i="0" u="none" strike="noStrike" kern="1200" cap="none" spc="0" normalizeH="0" baseline="0" noProof="0" dirty="0">
              <a:ln>
                <a:noFill/>
              </a:ln>
              <a:solidFill>
                <a:schemeClr val="bg1"/>
              </a:solidFill>
              <a:effectLst/>
              <a:uLnTx/>
              <a:uFillTx/>
              <a:latin typeface="Hind Vadodara"/>
              <a:cs typeface="Hind Vadodara"/>
            </a:endParaRPr>
          </a:p>
          <a:p>
            <a:pPr marL="650875" marR="0" lvl="1" indent="-342265" algn="l" defTabSz="457200" rtl="0" eaLnBrk="1" fontAlgn="auto" latinLnBrk="0" hangingPunct="1">
              <a:lnSpc>
                <a:spcPct val="110000"/>
              </a:lnSpc>
              <a:spcBef>
                <a:spcPct val="20000"/>
              </a:spcBef>
              <a:spcAft>
                <a:spcPts val="0"/>
              </a:spcAft>
              <a:buClr>
                <a:srgbClr val="70AD47"/>
              </a:buClr>
              <a:buSzTx/>
              <a:buFont typeface="Arial"/>
              <a:buChar char="•"/>
              <a:tabLst/>
              <a:defRPr/>
            </a:pPr>
            <a:r>
              <a:rPr kumimoji="0" lang="en-US" sz="1400" b="0" i="0" u="none" strike="noStrike" kern="1200" cap="none" spc="0" normalizeH="0" baseline="0" noProof="0" dirty="0">
                <a:ln>
                  <a:noFill/>
                </a:ln>
                <a:solidFill>
                  <a:schemeClr val="bg1"/>
                </a:solidFill>
                <a:effectLst/>
                <a:uLnTx/>
                <a:uFillTx/>
                <a:latin typeface="Hind Vadodara"/>
                <a:cs typeface="Hind Vadodara"/>
              </a:rPr>
              <a:t>Scheduled and data-driven</a:t>
            </a:r>
            <a:endParaRPr lang="en-US" sz="1400" b="0" i="0" u="none" strike="noStrike" kern="1200" cap="none" spc="0" normalizeH="0" baseline="0" noProof="0" dirty="0">
              <a:ln>
                <a:noFill/>
              </a:ln>
              <a:solidFill>
                <a:schemeClr val="bg1"/>
              </a:solidFill>
              <a:effectLst/>
              <a:uLnTx/>
              <a:uFillTx/>
              <a:latin typeface="Hind Vadodara"/>
              <a:cs typeface="Hind Vadodara"/>
            </a:endParaRPr>
          </a:p>
          <a:p>
            <a:pPr marL="231140" marR="0" lvl="0" indent="-231140" algn="l" defTabSz="457200" rtl="0" eaLnBrk="1" fontAlgn="auto" latinLnBrk="0" hangingPunct="1">
              <a:lnSpc>
                <a:spcPct val="110000"/>
              </a:lnSpc>
              <a:spcBef>
                <a:spcPct val="20000"/>
              </a:spcBef>
              <a:spcAft>
                <a:spcPts val="0"/>
              </a:spcAft>
              <a:buClr>
                <a:prstClr val="black">
                  <a:lumMod val="75000"/>
                </a:prstClr>
              </a:buClr>
              <a:buSzTx/>
              <a:buFont typeface="Wingdings" charset="2"/>
              <a:buChar char="§"/>
              <a:tabLst/>
              <a:defRPr/>
            </a:pPr>
            <a:endParaRPr lang="en-US" sz="1100" b="0" i="0" u="none" strike="noStrike" kern="1200" cap="none" spc="0" normalizeH="0" baseline="0" noProof="0" dirty="0">
              <a:ln>
                <a:noFill/>
              </a:ln>
              <a:solidFill>
                <a:schemeClr val="bg1"/>
              </a:solidFill>
              <a:effectLst/>
              <a:uLnTx/>
              <a:uFillTx/>
              <a:latin typeface="Hind Vadodara" panose="020B0604020202020204" charset="0"/>
              <a:cs typeface="Hind Vadodara" panose="020B0604020202020204" charset="0"/>
            </a:endParaRPr>
          </a:p>
          <a:p>
            <a:pPr marL="0" marR="0" lvl="0" indent="0" algn="l" defTabSz="457200" rtl="0" eaLnBrk="1" fontAlgn="auto" latinLnBrk="0" hangingPunct="1">
              <a:lnSpc>
                <a:spcPct val="110000"/>
              </a:lnSpc>
              <a:spcBef>
                <a:spcPct val="20000"/>
              </a:spcBef>
              <a:spcAft>
                <a:spcPts val="0"/>
              </a:spcAft>
              <a:buClr>
                <a:prstClr val="black">
                  <a:lumMod val="75000"/>
                </a:prstClr>
              </a:buClr>
              <a:buSzTx/>
              <a:buFont typeface="Wingdings" charset="2"/>
              <a:buNone/>
              <a:tabLst/>
              <a:defRPr/>
            </a:pPr>
            <a:r>
              <a:rPr kumimoji="0" lang="en-US" sz="1600" b="0" i="0" u="none" strike="noStrike" kern="1200" cap="none" spc="0" normalizeH="0" baseline="0" noProof="0" dirty="0">
                <a:ln>
                  <a:noFill/>
                </a:ln>
                <a:solidFill>
                  <a:schemeClr val="bg1"/>
                </a:solidFill>
                <a:effectLst/>
                <a:uLnTx/>
                <a:uFillTx/>
                <a:latin typeface="Hind Vadodara"/>
                <a:cs typeface="Hind Vadodara"/>
              </a:rPr>
              <a:t>Continued visibility</a:t>
            </a:r>
            <a:endParaRPr lang="en-US" sz="1600" b="0" i="0" u="none" strike="noStrike" kern="1200" cap="none" spc="0" normalizeH="0" baseline="0" noProof="0" dirty="0">
              <a:ln>
                <a:noFill/>
              </a:ln>
              <a:solidFill>
                <a:schemeClr val="bg1"/>
              </a:solidFill>
              <a:effectLst/>
              <a:uLnTx/>
              <a:uFillTx/>
              <a:latin typeface="Hind Vadodara"/>
              <a:cs typeface="Hind Vadodara"/>
            </a:endParaRPr>
          </a:p>
          <a:p>
            <a:pPr marL="565150" marR="0" lvl="1" indent="-256540" algn="l" defTabSz="457200" rtl="0" eaLnBrk="1" fontAlgn="auto" latinLnBrk="0" hangingPunct="1">
              <a:lnSpc>
                <a:spcPct val="110000"/>
              </a:lnSpc>
              <a:spcBef>
                <a:spcPct val="20000"/>
              </a:spcBef>
              <a:spcAft>
                <a:spcPts val="0"/>
              </a:spcAft>
              <a:buClr>
                <a:srgbClr val="70AD47"/>
              </a:buClr>
              <a:buSzTx/>
              <a:buFont typeface="Arial"/>
              <a:buChar char="•"/>
              <a:tabLst/>
              <a:defRPr/>
            </a:pPr>
            <a:r>
              <a:rPr kumimoji="0" lang="en-US" sz="1400" b="0" i="0" u="none" strike="noStrike" kern="1200" cap="none" spc="0" normalizeH="0" baseline="0" noProof="0" dirty="0">
                <a:ln>
                  <a:noFill/>
                </a:ln>
                <a:solidFill>
                  <a:schemeClr val="bg1"/>
                </a:solidFill>
                <a:effectLst/>
                <a:uLnTx/>
                <a:uFillTx/>
                <a:latin typeface="Hind Vadodara"/>
                <a:cs typeface="Hind Vadodara"/>
              </a:rPr>
              <a:t>Visual Displays – posters, agenda covers</a:t>
            </a:r>
            <a:endParaRPr lang="en-US" sz="1400" b="0" i="0" u="none" strike="noStrike" kern="1200" cap="none" spc="0" normalizeH="0" baseline="0" noProof="0" dirty="0">
              <a:ln>
                <a:noFill/>
              </a:ln>
              <a:solidFill>
                <a:schemeClr val="bg1"/>
              </a:solidFill>
              <a:effectLst/>
              <a:uLnTx/>
              <a:uFillTx/>
              <a:latin typeface="Hind Vadodara"/>
              <a:cs typeface="Hind Vadodara"/>
            </a:endParaRPr>
          </a:p>
          <a:p>
            <a:pPr marL="565150" marR="0" lvl="1" indent="-256540" algn="l" defTabSz="457200" rtl="0" eaLnBrk="1" fontAlgn="auto" latinLnBrk="0" hangingPunct="1">
              <a:lnSpc>
                <a:spcPct val="110000"/>
              </a:lnSpc>
              <a:spcBef>
                <a:spcPct val="20000"/>
              </a:spcBef>
              <a:spcAft>
                <a:spcPts val="0"/>
              </a:spcAft>
              <a:buClr>
                <a:srgbClr val="70AD47"/>
              </a:buClr>
              <a:buSzTx/>
              <a:buFont typeface="Arial"/>
              <a:buChar char="•"/>
              <a:tabLst/>
              <a:defRPr/>
            </a:pPr>
            <a:r>
              <a:rPr kumimoji="0" lang="en-US" sz="1400" b="0" i="0" u="none" strike="noStrike" kern="1200" cap="none" spc="0" normalizeH="0" baseline="0" noProof="0" dirty="0">
                <a:ln>
                  <a:noFill/>
                </a:ln>
                <a:solidFill>
                  <a:schemeClr val="bg1"/>
                </a:solidFill>
                <a:effectLst/>
                <a:uLnTx/>
                <a:uFillTx/>
                <a:latin typeface="Hind Vadodara"/>
                <a:cs typeface="Hind Vadodara"/>
              </a:rPr>
              <a:t>Daily announcements</a:t>
            </a:r>
            <a:endParaRPr lang="en-US" sz="1400" b="0" i="0" u="none" strike="noStrike" kern="1200" cap="none" spc="0" normalizeH="0" baseline="0" noProof="0" dirty="0">
              <a:ln>
                <a:noFill/>
              </a:ln>
              <a:solidFill>
                <a:schemeClr val="bg1"/>
              </a:solidFill>
              <a:effectLst/>
              <a:uLnTx/>
              <a:uFillTx/>
              <a:latin typeface="Hind Vadodara"/>
              <a:cs typeface="Hind Vadodara"/>
            </a:endParaRPr>
          </a:p>
          <a:p>
            <a:pPr marL="565150" marR="0" lvl="1" indent="-256540" algn="l" defTabSz="457200" rtl="0" eaLnBrk="1" fontAlgn="auto" latinLnBrk="0" hangingPunct="1">
              <a:lnSpc>
                <a:spcPct val="110000"/>
              </a:lnSpc>
              <a:spcBef>
                <a:spcPct val="20000"/>
              </a:spcBef>
              <a:spcAft>
                <a:spcPts val="0"/>
              </a:spcAft>
              <a:buClr>
                <a:srgbClr val="70AD47"/>
              </a:buClr>
              <a:buSzTx/>
              <a:buFont typeface="Arial"/>
              <a:buChar char="•"/>
              <a:tabLst/>
              <a:defRPr/>
            </a:pPr>
            <a:r>
              <a:rPr kumimoji="0" lang="en-US" sz="1400" b="0" i="0" u="none" strike="noStrike" kern="1200" cap="none" spc="0" normalizeH="0" baseline="0" noProof="0" dirty="0">
                <a:ln>
                  <a:noFill/>
                </a:ln>
                <a:solidFill>
                  <a:schemeClr val="bg1"/>
                </a:solidFill>
                <a:effectLst/>
                <a:uLnTx/>
                <a:uFillTx/>
                <a:latin typeface="Hind Vadodara"/>
                <a:cs typeface="Hind Vadodara"/>
              </a:rPr>
              <a:t>Newsletters</a:t>
            </a:r>
            <a:endParaRPr lang="en-US" sz="1400" b="0" i="0" u="none" strike="noStrike" kern="1200" cap="none" spc="0" normalizeH="0" baseline="0" noProof="0" dirty="0">
              <a:ln>
                <a:noFill/>
              </a:ln>
              <a:solidFill>
                <a:schemeClr val="bg1"/>
              </a:solidFill>
              <a:effectLst/>
              <a:uLnTx/>
              <a:uFillTx/>
              <a:latin typeface="Hind Vadodara"/>
              <a:cs typeface="Hind Vadodara"/>
            </a:endParaRPr>
          </a:p>
        </p:txBody>
      </p:sp>
      <p:pic>
        <p:nvPicPr>
          <p:cNvPr id="7" name="Picture 6" descr="imgre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12851" y="3163928"/>
            <a:ext cx="1968261" cy="1509747"/>
          </a:xfrm>
          <a:prstGeom prst="roundRect">
            <a:avLst>
              <a:gd name="adj" fmla="val 8594"/>
            </a:avLst>
          </a:prstGeom>
          <a:solidFill>
            <a:srgbClr val="FFFFFF">
              <a:shade val="85000"/>
            </a:srgbClr>
          </a:solidFill>
          <a:ln>
            <a:noFill/>
          </a:ln>
          <a:effectLst/>
        </p:spPr>
      </p:pic>
      <p:pic>
        <p:nvPicPr>
          <p:cNvPr id="9" name="Picture 8" descr="IMG_657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12850" y="1519175"/>
            <a:ext cx="1988490" cy="1425017"/>
          </a:xfrm>
          <a:prstGeom prst="roundRect">
            <a:avLst>
              <a:gd name="adj" fmla="val 8594"/>
            </a:avLst>
          </a:prstGeom>
          <a:solidFill>
            <a:srgbClr val="FFFFFF">
              <a:shade val="85000"/>
            </a:srgbClr>
          </a:solidFill>
          <a:ln>
            <a:noFill/>
          </a:ln>
          <a:effectLst/>
        </p:spPr>
      </p:pic>
      <p:pic>
        <p:nvPicPr>
          <p:cNvPr id="10" name="Picture 9" descr="url.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512851" y="4893410"/>
            <a:ext cx="1968261" cy="1552111"/>
          </a:xfrm>
          <a:prstGeom prst="roundRect">
            <a:avLst>
              <a:gd name="adj" fmla="val 8594"/>
            </a:avLst>
          </a:prstGeom>
          <a:solidFill>
            <a:srgbClr val="FFFFFF">
              <a:shade val="85000"/>
            </a:srgbClr>
          </a:solidFill>
          <a:ln>
            <a:noFill/>
          </a:ln>
          <a:effectLst/>
        </p:spPr>
      </p:pic>
      <p:sp>
        <p:nvSpPr>
          <p:cNvPr id="2" name="Title 1">
            <a:extLst>
              <a:ext uri="{FF2B5EF4-FFF2-40B4-BE49-F238E27FC236}">
                <a16:creationId xmlns:a16="http://schemas.microsoft.com/office/drawing/2014/main" id="{56623761-5F33-45A7-B968-F293349BE41F}"/>
              </a:ext>
            </a:extLst>
          </p:cNvPr>
          <p:cNvSpPr>
            <a:spLocks noGrp="1"/>
          </p:cNvSpPr>
          <p:nvPr>
            <p:ph type="title"/>
          </p:nvPr>
        </p:nvSpPr>
        <p:spPr>
          <a:xfrm>
            <a:off x="813349" y="467463"/>
            <a:ext cx="11186146" cy="845600"/>
          </a:xfrm>
        </p:spPr>
        <p:txBody>
          <a:bodyPr/>
          <a:lstStyle/>
          <a:p>
            <a:r>
              <a:rPr lang="en-US"/>
              <a:t>TEACHING EXPECTATIONS FOR STUDENTS</a:t>
            </a:r>
          </a:p>
        </p:txBody>
      </p:sp>
    </p:spTree>
    <p:extLst>
      <p:ext uri="{BB962C8B-B14F-4D97-AF65-F5344CB8AC3E}">
        <p14:creationId xmlns:p14="http://schemas.microsoft.com/office/powerpoint/2010/main" val="1924242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CDCB-3761-4DBB-988A-9690D27355F6}"/>
              </a:ext>
            </a:extLst>
          </p:cNvPr>
          <p:cNvSpPr>
            <a:spLocks noGrp="1"/>
          </p:cNvSpPr>
          <p:nvPr>
            <p:ph type="title"/>
          </p:nvPr>
        </p:nvSpPr>
        <p:spPr>
          <a:xfrm>
            <a:off x="149901" y="1188775"/>
            <a:ext cx="3570403" cy="797616"/>
          </a:xfrm>
        </p:spPr>
        <p:txBody>
          <a:bodyPr/>
          <a:lstStyle/>
          <a:p>
            <a:r>
              <a:rPr lang="en-US" sz="3600"/>
              <a:t>Trauma-Informed Practices &amp; PBIS</a:t>
            </a:r>
          </a:p>
        </p:txBody>
      </p:sp>
      <p:pic>
        <p:nvPicPr>
          <p:cNvPr id="4" name="Picture 3">
            <a:extLst>
              <a:ext uri="{FF2B5EF4-FFF2-40B4-BE49-F238E27FC236}">
                <a16:creationId xmlns:a16="http://schemas.microsoft.com/office/drawing/2014/main" id="{69F00FD6-72D8-4451-A565-769050446F0B}"/>
              </a:ext>
            </a:extLst>
          </p:cNvPr>
          <p:cNvPicPr>
            <a:picLocks noChangeAspect="1"/>
          </p:cNvPicPr>
          <p:nvPr/>
        </p:nvPicPr>
        <p:blipFill rotWithShape="1">
          <a:blip r:embed="rId3"/>
          <a:srcRect b="51948"/>
          <a:stretch/>
        </p:blipFill>
        <p:spPr>
          <a:xfrm>
            <a:off x="3890105" y="629640"/>
            <a:ext cx="8301895" cy="2967623"/>
          </a:xfrm>
          <a:prstGeom prst="rect">
            <a:avLst/>
          </a:prstGeom>
        </p:spPr>
      </p:pic>
      <p:pic>
        <p:nvPicPr>
          <p:cNvPr id="5" name="Picture 4">
            <a:extLst>
              <a:ext uri="{FF2B5EF4-FFF2-40B4-BE49-F238E27FC236}">
                <a16:creationId xmlns:a16="http://schemas.microsoft.com/office/drawing/2014/main" id="{3A3B17BE-D3C4-4613-8237-3D5C8D32CD02}"/>
              </a:ext>
            </a:extLst>
          </p:cNvPr>
          <p:cNvPicPr>
            <a:picLocks noChangeAspect="1"/>
          </p:cNvPicPr>
          <p:nvPr/>
        </p:nvPicPr>
        <p:blipFill>
          <a:blip r:embed="rId4"/>
          <a:stretch>
            <a:fillRect/>
          </a:stretch>
        </p:blipFill>
        <p:spPr>
          <a:xfrm>
            <a:off x="-152400" y="3890377"/>
            <a:ext cx="7745409" cy="2967623"/>
          </a:xfrm>
          <a:prstGeom prst="rect">
            <a:avLst/>
          </a:prstGeom>
        </p:spPr>
      </p:pic>
      <p:sp>
        <p:nvSpPr>
          <p:cNvPr id="7" name="Title 1">
            <a:extLst>
              <a:ext uri="{FF2B5EF4-FFF2-40B4-BE49-F238E27FC236}">
                <a16:creationId xmlns:a16="http://schemas.microsoft.com/office/drawing/2014/main" id="{EA4C63EC-8936-41A8-9A28-AD9A0E688968}"/>
              </a:ext>
            </a:extLst>
          </p:cNvPr>
          <p:cNvSpPr txBox="1">
            <a:spLocks/>
          </p:cNvSpPr>
          <p:nvPr/>
        </p:nvSpPr>
        <p:spPr>
          <a:xfrm>
            <a:off x="8041052" y="4410946"/>
            <a:ext cx="3570403" cy="797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4000" b="0" i="0" u="none" strike="noStrike" cap="none">
                <a:solidFill>
                  <a:schemeClr val="lt1"/>
                </a:solidFill>
                <a:latin typeface="Poppins SemiBold"/>
                <a:ea typeface="Poppins SemiBold"/>
                <a:cs typeface="Poppins SemiBold"/>
                <a:sym typeface="Poppins SemiBold"/>
              </a:defRPr>
            </a:lvl9pPr>
          </a:lstStyle>
          <a:p>
            <a:r>
              <a:rPr lang="en-US" kern="0"/>
              <a:t>Restorative Justice Practices &amp; PBIS</a:t>
            </a:r>
          </a:p>
        </p:txBody>
      </p:sp>
    </p:spTree>
    <p:extLst>
      <p:ext uri="{BB962C8B-B14F-4D97-AF65-F5344CB8AC3E}">
        <p14:creationId xmlns:p14="http://schemas.microsoft.com/office/powerpoint/2010/main" val="1314144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1555"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870600" y="5840293"/>
            <a:ext cx="2057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nvGraphicFramePr>
        <p:xfrm>
          <a:off x="725486" y="1558925"/>
          <a:ext cx="8912227" cy="5186363"/>
        </p:xfrm>
        <a:graphic>
          <a:graphicData uri="http://schemas.openxmlformats.org/drawingml/2006/table">
            <a:tbl>
              <a:tblPr firstRow="1" bandRow="1">
                <a:tableStyleId>{5C22544A-7EE6-4342-B048-85BDC9FD1C3A}</a:tableStyleId>
              </a:tblPr>
              <a:tblGrid>
                <a:gridCol w="2078955">
                  <a:extLst>
                    <a:ext uri="{9D8B030D-6E8A-4147-A177-3AD203B41FA5}">
                      <a16:colId xmlns:a16="http://schemas.microsoft.com/office/drawing/2014/main" val="20000"/>
                    </a:ext>
                  </a:extLst>
                </a:gridCol>
                <a:gridCol w="208244">
                  <a:extLst>
                    <a:ext uri="{9D8B030D-6E8A-4147-A177-3AD203B41FA5}">
                      <a16:colId xmlns:a16="http://schemas.microsoft.com/office/drawing/2014/main" val="20001"/>
                    </a:ext>
                  </a:extLst>
                </a:gridCol>
                <a:gridCol w="1940181">
                  <a:extLst>
                    <a:ext uri="{9D8B030D-6E8A-4147-A177-3AD203B41FA5}">
                      <a16:colId xmlns:a16="http://schemas.microsoft.com/office/drawing/2014/main" val="20002"/>
                    </a:ext>
                  </a:extLst>
                </a:gridCol>
                <a:gridCol w="211612">
                  <a:extLst>
                    <a:ext uri="{9D8B030D-6E8A-4147-A177-3AD203B41FA5}">
                      <a16:colId xmlns:a16="http://schemas.microsoft.com/office/drawing/2014/main" val="20003"/>
                    </a:ext>
                  </a:extLst>
                </a:gridCol>
                <a:gridCol w="2075904">
                  <a:extLst>
                    <a:ext uri="{9D8B030D-6E8A-4147-A177-3AD203B41FA5}">
                      <a16:colId xmlns:a16="http://schemas.microsoft.com/office/drawing/2014/main" val="20004"/>
                    </a:ext>
                  </a:extLst>
                </a:gridCol>
                <a:gridCol w="208244">
                  <a:extLst>
                    <a:ext uri="{9D8B030D-6E8A-4147-A177-3AD203B41FA5}">
                      <a16:colId xmlns:a16="http://schemas.microsoft.com/office/drawing/2014/main" val="20005"/>
                    </a:ext>
                  </a:extLst>
                </a:gridCol>
                <a:gridCol w="2189087">
                  <a:extLst>
                    <a:ext uri="{9D8B030D-6E8A-4147-A177-3AD203B41FA5}">
                      <a16:colId xmlns:a16="http://schemas.microsoft.com/office/drawing/2014/main" val="20006"/>
                    </a:ext>
                  </a:extLst>
                </a:gridCol>
              </a:tblGrid>
              <a:tr h="779359">
                <a:tc>
                  <a:txBody>
                    <a:bodyPr/>
                    <a:lstStyle/>
                    <a:p>
                      <a:pPr algn="ctr"/>
                      <a:r>
                        <a:rPr lang="en-US" sz="1800" b="1"/>
                        <a:t>Infraction = </a:t>
                      </a:r>
                    </a:p>
                  </a:txBody>
                  <a:tcPr marL="91422" marR="91422" marT="45729" marB="457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rowSpan="4">
                  <a:txBody>
                    <a:bodyPr/>
                    <a:lstStyle/>
                    <a:p>
                      <a:pPr algn="ctr"/>
                      <a:endParaRPr lang="en-US" sz="1800"/>
                    </a:p>
                  </a:txBody>
                  <a:tcPr marL="91422" marR="91422"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a:t>Failure to Comply</a:t>
                      </a:r>
                    </a:p>
                  </a:txBody>
                  <a:tcPr marL="91422" marR="91422"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br>
                        <a:rPr lang="en-US" sz="1800"/>
                      </a:br>
                      <a:endParaRPr lang="en-US" sz="1800"/>
                    </a:p>
                  </a:txBody>
                  <a:tcPr marL="91422" marR="91422"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a:t>Inappropriate Language</a:t>
                      </a:r>
                    </a:p>
                  </a:txBody>
                  <a:tcPr marL="91422" marR="91422"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endParaRPr lang="en-US" sz="1800"/>
                    </a:p>
                  </a:txBody>
                  <a:tcPr marL="91422" marR="91422"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a:t>Tardiness</a:t>
                      </a:r>
                    </a:p>
                  </a:txBody>
                  <a:tcPr marL="91422" marR="91422" marT="45729" marB="457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647108">
                <a:tc>
                  <a:txBody>
                    <a:bodyPr/>
                    <a:lstStyle/>
                    <a:p>
                      <a:pPr algn="ctr"/>
                      <a:r>
                        <a:rPr lang="en-US" sz="1600" b="0">
                          <a:solidFill>
                            <a:schemeClr val="bg1"/>
                          </a:solidFill>
                        </a:rPr>
                        <a:t>Linked SW Expectation</a:t>
                      </a:r>
                      <a:r>
                        <a:rPr lang="en-US" sz="1600" b="0" baseline="0">
                          <a:solidFill>
                            <a:schemeClr val="bg1"/>
                          </a:solidFill>
                        </a:rPr>
                        <a:t> </a:t>
                      </a:r>
                      <a:endParaRPr lang="en-US" sz="1600" b="0">
                        <a:solidFill>
                          <a:schemeClr val="bg1"/>
                        </a:solidFill>
                      </a:endParaRPr>
                    </a:p>
                  </a:txBody>
                  <a:tcPr marL="91422" marR="91422" marT="45729" marB="457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vMerge="1">
                  <a:txBody>
                    <a:bodyPr/>
                    <a:lstStyle/>
                    <a:p>
                      <a:endParaRPr lang="en-US"/>
                    </a:p>
                  </a:txBody>
                  <a:tcPr/>
                </a:tc>
                <a:tc>
                  <a:txBody>
                    <a:bodyPr/>
                    <a:lstStyle/>
                    <a:p>
                      <a:pPr algn="ctr"/>
                      <a:r>
                        <a:rPr lang="en-US" sz="1800"/>
                        <a:t>Responsible</a:t>
                      </a:r>
                    </a:p>
                  </a:txBody>
                  <a:tcPr marL="91422" marR="91422"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a:p>
                  </a:txBody>
                  <a:tcPr marL="91422" marR="91422"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800"/>
                        <a:t>Respectful and Reflective </a:t>
                      </a:r>
                    </a:p>
                  </a:txBody>
                  <a:tcPr marL="91422" marR="91422"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a:p>
                  </a:txBody>
                  <a:tcPr marL="91422" marR="91422"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800"/>
                        <a:t>Responsible</a:t>
                      </a:r>
                    </a:p>
                  </a:txBody>
                  <a:tcPr marL="91422" marR="91422" marT="45729" marB="457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99308">
                <a:tc>
                  <a:txBody>
                    <a:bodyPr/>
                    <a:lstStyle/>
                    <a:p>
                      <a:pPr algn="ctr"/>
                      <a:r>
                        <a:rPr lang="en-US" sz="1600" b="0">
                          <a:solidFill>
                            <a:schemeClr val="bg1"/>
                          </a:solidFill>
                        </a:rPr>
                        <a:t>What You Want The Student To Do</a:t>
                      </a:r>
                      <a:r>
                        <a:rPr lang="en-US" sz="1600" b="0" baseline="0">
                          <a:solidFill>
                            <a:schemeClr val="bg1"/>
                          </a:solidFill>
                        </a:rPr>
                        <a:t> </a:t>
                      </a:r>
                      <a:endParaRPr lang="en-US" sz="1600" b="0">
                        <a:solidFill>
                          <a:schemeClr val="bg1"/>
                        </a:solidFill>
                      </a:endParaRPr>
                    </a:p>
                  </a:txBody>
                  <a:tcPr marL="91422" marR="91422" marT="45729" marB="457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vMerge="1">
                  <a:txBody>
                    <a:bodyPr/>
                    <a:lstStyle/>
                    <a:p>
                      <a:endParaRPr lang="en-US"/>
                    </a:p>
                  </a:txBody>
                  <a:tcPr/>
                </a:tc>
                <a:tc>
                  <a:txBody>
                    <a:bodyPr/>
                    <a:lstStyle/>
                    <a:p>
                      <a:pPr algn="ctr"/>
                      <a:r>
                        <a:rPr lang="en-US" sz="1600"/>
                        <a:t>Timely cooperation</a:t>
                      </a:r>
                      <a:r>
                        <a:rPr lang="en-US" sz="1600" baseline="0"/>
                        <a:t> with instructions &amp; directions</a:t>
                      </a:r>
                      <a:endParaRPr lang="en-US" sz="1600"/>
                    </a:p>
                  </a:txBody>
                  <a:tcPr marL="91422" marR="91422"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a:p>
                  </a:txBody>
                  <a:tcPr marL="91422" marR="91422"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a:t>Use words that are appropriate</a:t>
                      </a:r>
                      <a:r>
                        <a:rPr lang="en-US" sz="1400" baseline="0"/>
                        <a:t> to express the sentiment (e.g., considerate, polite, kind, professional, etc.)</a:t>
                      </a:r>
                      <a:endParaRPr lang="en-US" sz="1400"/>
                    </a:p>
                  </a:txBody>
                  <a:tcPr marL="91422" marR="91422"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a:p>
                  </a:txBody>
                  <a:tcPr marL="91422" marR="91422"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a:t>Be in seat when the bell rings</a:t>
                      </a:r>
                    </a:p>
                  </a:txBody>
                  <a:tcPr marL="91422" marR="91422" marT="45729" marB="457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0588">
                <a:tc>
                  <a:txBody>
                    <a:bodyPr/>
                    <a:lstStyle/>
                    <a:p>
                      <a:pPr algn="ctr"/>
                      <a:r>
                        <a:rPr lang="en-US" sz="1600" b="0">
                          <a:solidFill>
                            <a:schemeClr val="bg1"/>
                          </a:solidFill>
                        </a:rPr>
                        <a:t>Social</a:t>
                      </a:r>
                      <a:r>
                        <a:rPr lang="en-US" sz="1600" b="0" baseline="0">
                          <a:solidFill>
                            <a:schemeClr val="bg1"/>
                          </a:solidFill>
                        </a:rPr>
                        <a:t> and Emotional Skill Options to Teach  </a:t>
                      </a:r>
                      <a:endParaRPr lang="en-US" sz="1600" b="0">
                        <a:solidFill>
                          <a:schemeClr val="bg1"/>
                        </a:solidFill>
                      </a:endParaRPr>
                    </a:p>
                  </a:txBody>
                  <a:tcPr marL="91422" marR="91422" marT="45729" marB="4572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vMerge="1">
                  <a:txBody>
                    <a:bodyPr/>
                    <a:lstStyle/>
                    <a:p>
                      <a:endParaRPr lang="en-US"/>
                    </a:p>
                  </a:txBody>
                  <a:tcPr/>
                </a:tc>
                <a:tc>
                  <a:txBody>
                    <a:bodyPr/>
                    <a:lstStyle/>
                    <a:p>
                      <a:pPr marL="285750" indent="-285750">
                        <a:buFont typeface="Arial" panose="020B0604020202020204" pitchFamily="34" charset="0"/>
                        <a:buChar char="•"/>
                      </a:pPr>
                      <a:r>
                        <a:rPr lang="en-US" sz="1600"/>
                        <a:t>Asking for help</a:t>
                      </a:r>
                    </a:p>
                    <a:p>
                      <a:pPr marL="285750" indent="-285750">
                        <a:buFont typeface="Arial" panose="020B0604020202020204" pitchFamily="34" charset="0"/>
                        <a:buChar char="•"/>
                      </a:pPr>
                      <a:r>
                        <a:rPr lang="en-US" sz="1600"/>
                        <a:t>Active listening</a:t>
                      </a:r>
                    </a:p>
                    <a:p>
                      <a:pPr marL="285750" indent="-285750">
                        <a:buFont typeface="Arial" panose="020B0604020202020204" pitchFamily="34" charset="0"/>
                        <a:buChar char="•"/>
                      </a:pPr>
                      <a:r>
                        <a:rPr lang="en-US" sz="1600"/>
                        <a:t>Paraphrasing understanding</a:t>
                      </a:r>
                    </a:p>
                    <a:p>
                      <a:pPr marL="285750" indent="-285750">
                        <a:buFont typeface="Arial" panose="020B0604020202020204" pitchFamily="34" charset="0"/>
                        <a:buChar char="•"/>
                      </a:pPr>
                      <a:r>
                        <a:rPr lang="en-US" sz="1600"/>
                        <a:t>Managing frustration (e.g., positive self-statements or deep breaths)</a:t>
                      </a:r>
                    </a:p>
                  </a:txBody>
                  <a:tcPr marL="91422" marR="91422"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p>
                  </a:txBody>
                  <a:tcPr marL="91422" marR="91422"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a:t>Stop-think-act</a:t>
                      </a:r>
                    </a:p>
                    <a:p>
                      <a:pPr marL="285750" indent="-285750">
                        <a:buFont typeface="Arial" panose="020B0604020202020204" pitchFamily="34" charset="0"/>
                        <a:buChar char="•"/>
                      </a:pPr>
                      <a:r>
                        <a:rPr lang="en-US" sz="1600"/>
                        <a:t>Managing disappointment</a:t>
                      </a:r>
                      <a:endParaRPr lang="en-US" sz="1600" baseline="0"/>
                    </a:p>
                    <a:p>
                      <a:pPr marL="285750" indent="-285750">
                        <a:buFont typeface="Arial" panose="020B0604020202020204" pitchFamily="34" charset="0"/>
                        <a:buChar char="•"/>
                      </a:pPr>
                      <a:r>
                        <a:rPr lang="en-US" sz="1600" baseline="0"/>
                        <a:t>Turning the conversation</a:t>
                      </a:r>
                    </a:p>
                    <a:p>
                      <a:pPr marL="285750" indent="-285750">
                        <a:buFont typeface="Arial" panose="020B0604020202020204" pitchFamily="34" charset="0"/>
                        <a:buChar char="•"/>
                      </a:pPr>
                      <a:r>
                        <a:rPr lang="en-US" sz="1600" baseline="0"/>
                        <a:t>Making a complaint</a:t>
                      </a:r>
                    </a:p>
                    <a:p>
                      <a:pPr marL="285750" indent="-285750">
                        <a:buFont typeface="Arial" panose="020B0604020202020204" pitchFamily="34" charset="0"/>
                        <a:buChar char="•"/>
                      </a:pPr>
                      <a:r>
                        <a:rPr lang="en-US" sz="1600" baseline="0"/>
                        <a:t>Reframing negative thoughts</a:t>
                      </a:r>
                      <a:endParaRPr lang="en-US" sz="1600"/>
                    </a:p>
                  </a:txBody>
                  <a:tcPr marL="91422" marR="91422"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p>
                  </a:txBody>
                  <a:tcPr marL="91422" marR="91422"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a:t>Managing transition time</a:t>
                      </a:r>
                      <a:endParaRPr lang="en-US" sz="1600" baseline="0"/>
                    </a:p>
                    <a:p>
                      <a:pPr marL="285750" indent="-285750">
                        <a:buFont typeface="Arial" panose="020B0604020202020204" pitchFamily="34" charset="0"/>
                        <a:buChar char="•"/>
                      </a:pPr>
                      <a:r>
                        <a:rPr lang="en-US" sz="1600"/>
                        <a:t>Planning ahead</a:t>
                      </a:r>
                    </a:p>
                    <a:p>
                      <a:pPr marL="285750" indent="-285750">
                        <a:buFont typeface="Arial" panose="020B0604020202020204" pitchFamily="34" charset="0"/>
                        <a:buChar char="•"/>
                      </a:pPr>
                      <a:r>
                        <a:rPr lang="en-US" sz="1600"/>
                        <a:t>Self</a:t>
                      </a:r>
                      <a:r>
                        <a:rPr lang="en-US" sz="1600" baseline="0"/>
                        <a:t> monitoring</a:t>
                      </a:r>
                    </a:p>
                    <a:p>
                      <a:pPr marL="285750" indent="-285750">
                        <a:buFont typeface="Arial" panose="020B0604020202020204" pitchFamily="34" charset="0"/>
                        <a:buChar char="•"/>
                      </a:pPr>
                      <a:r>
                        <a:rPr lang="en-US" sz="1600" baseline="0"/>
                        <a:t>Using conversation enders (e.g., ‘catch you later’)</a:t>
                      </a:r>
                    </a:p>
                    <a:p>
                      <a:pPr marL="285750" indent="-285750">
                        <a:buFont typeface="Arial" panose="020B0604020202020204" pitchFamily="34" charset="0"/>
                        <a:buChar char="•"/>
                      </a:pPr>
                      <a:endParaRPr lang="en-US" sz="1600"/>
                    </a:p>
                    <a:p>
                      <a:pPr marL="0" indent="0">
                        <a:buFont typeface="Arial" panose="020B0604020202020204" pitchFamily="34" charset="0"/>
                        <a:buNone/>
                      </a:pPr>
                      <a:endParaRPr lang="en-US" sz="1800"/>
                    </a:p>
                  </a:txBody>
                  <a:tcPr marL="91422" marR="91422" marT="45729" marB="4572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51625" name="Footer Placeholder 5"/>
          <p:cNvSpPr txBox="1">
            <a:spLocks/>
          </p:cNvSpPr>
          <p:nvPr/>
        </p:nvSpPr>
        <p:spPr bwMode="auto">
          <a:xfrm>
            <a:off x="9870600" y="6152745"/>
            <a:ext cx="2057399" cy="42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tx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fontAlgn="base">
              <a:spcBef>
                <a:spcPct val="0"/>
              </a:spcBef>
              <a:spcAft>
                <a:spcPct val="0"/>
              </a:spcAft>
              <a:buClrTx/>
              <a:buSzTx/>
              <a:buFontTx/>
              <a:buNone/>
            </a:pPr>
            <a:r>
              <a:rPr lang="en-US" altLang="en-US" sz="800">
                <a:solidFill>
                  <a:schemeClr val="bg1"/>
                </a:solidFill>
              </a:rPr>
              <a:t>In partnership with NJDOE OSE funded by IDEA funds - Part B 2018-2019</a:t>
            </a:r>
          </a:p>
        </p:txBody>
      </p:sp>
      <p:sp>
        <p:nvSpPr>
          <p:cNvPr id="2" name="Title 1">
            <a:extLst>
              <a:ext uri="{FF2B5EF4-FFF2-40B4-BE49-F238E27FC236}">
                <a16:creationId xmlns:a16="http://schemas.microsoft.com/office/drawing/2014/main" id="{7646EDD4-42A0-43D0-8852-AD1B37036730}"/>
              </a:ext>
            </a:extLst>
          </p:cNvPr>
          <p:cNvSpPr>
            <a:spLocks noGrp="1"/>
          </p:cNvSpPr>
          <p:nvPr>
            <p:ph type="title"/>
          </p:nvPr>
        </p:nvSpPr>
        <p:spPr>
          <a:xfrm>
            <a:off x="492600" y="281059"/>
            <a:ext cx="9378000" cy="845600"/>
          </a:xfrm>
        </p:spPr>
        <p:txBody>
          <a:bodyPr/>
          <a:lstStyle/>
          <a:p>
            <a:r>
              <a:rPr lang="en-US" sz="3600" kern="0">
                <a:solidFill>
                  <a:schemeClr val="bg1"/>
                </a:solidFill>
                <a:ea typeface="ＭＳ Ｐゴシック" pitchFamily="-108" charset="-128"/>
                <a:cs typeface="ＭＳ Ｐゴシック" pitchFamily="-108" charset="-128"/>
              </a:rPr>
              <a:t>INTEGRATION ACROSS CORE FEATURES: EXPECTATIONS</a:t>
            </a:r>
            <a:endParaRPr lang="en-US" sz="3600"/>
          </a:p>
        </p:txBody>
      </p:sp>
    </p:spTree>
    <p:extLst>
      <p:ext uri="{BB962C8B-B14F-4D97-AF65-F5344CB8AC3E}">
        <p14:creationId xmlns:p14="http://schemas.microsoft.com/office/powerpoint/2010/main" val="341395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1"/>
          <p:cNvSpPr txBox="1">
            <a:spLocks noGrp="1"/>
          </p:cNvSpPr>
          <p:nvPr>
            <p:ph type="title" idx="15"/>
          </p:nvPr>
        </p:nvSpPr>
        <p:spPr>
          <a:xfrm>
            <a:off x="813349" y="467463"/>
            <a:ext cx="9378000" cy="845600"/>
          </a:xfrm>
          <a:prstGeom prst="rect">
            <a:avLst/>
          </a:prstGeom>
        </p:spPr>
        <p:txBody>
          <a:bodyPr spcFirstLastPara="1" wrap="square" lIns="121900" tIns="121900" rIns="121900" bIns="121900" anchor="t" anchorCtr="0">
            <a:noAutofit/>
          </a:bodyPr>
          <a:lstStyle/>
          <a:p>
            <a:r>
              <a:rPr lang="en"/>
              <a:t>GUIDELINES: EFFECTIVE ALIGNMENT</a:t>
            </a:r>
            <a:endParaRPr/>
          </a:p>
        </p:txBody>
      </p:sp>
      <p:sp>
        <p:nvSpPr>
          <p:cNvPr id="573" name="Google Shape;573;p41"/>
          <p:cNvSpPr txBox="1">
            <a:spLocks noGrp="1"/>
          </p:cNvSpPr>
          <p:nvPr>
            <p:ph type="ctrTitle" idx="2"/>
          </p:nvPr>
        </p:nvSpPr>
        <p:spPr>
          <a:xfrm flipH="1">
            <a:off x="6771219" y="1954438"/>
            <a:ext cx="4234051" cy="670400"/>
          </a:xfrm>
          <a:prstGeom prst="rect">
            <a:avLst/>
          </a:prstGeom>
        </p:spPr>
        <p:txBody>
          <a:bodyPr spcFirstLastPara="1" wrap="square" lIns="121900" tIns="121900" rIns="121900" bIns="121900" anchor="b" anchorCtr="0">
            <a:noAutofit/>
          </a:bodyPr>
          <a:lstStyle/>
          <a:p>
            <a:pPr lvl="0"/>
            <a:r>
              <a:rPr lang="en" sz="2600"/>
              <a:t>Professional Development</a:t>
            </a:r>
            <a:endParaRPr sz="2600"/>
          </a:p>
        </p:txBody>
      </p:sp>
      <p:sp>
        <p:nvSpPr>
          <p:cNvPr id="574" name="Google Shape;574;p41"/>
          <p:cNvSpPr txBox="1">
            <a:spLocks noGrp="1"/>
          </p:cNvSpPr>
          <p:nvPr>
            <p:ph type="subTitle" idx="3"/>
          </p:nvPr>
        </p:nvSpPr>
        <p:spPr>
          <a:xfrm flipH="1">
            <a:off x="6771220" y="2427218"/>
            <a:ext cx="4217548" cy="3681023"/>
          </a:xfrm>
          <a:prstGeom prst="rect">
            <a:avLst/>
          </a:prstGeom>
        </p:spPr>
        <p:txBody>
          <a:bodyPr spcFirstLastPara="1" wrap="square" lIns="121900" tIns="121900" rIns="121900" bIns="121900" anchor="t" anchorCtr="0">
            <a:noAutofit/>
          </a:bodyPr>
          <a:lstStyle/>
          <a:p>
            <a:pPr marL="0" indent="0"/>
            <a:r>
              <a:rPr lang="en" sz="1850" dirty="0"/>
              <a:t>Build aligned PD by comparing &amp; combining core features of initiatives</a:t>
            </a:r>
          </a:p>
          <a:p>
            <a:pPr marL="0" indent="0"/>
            <a:endParaRPr lang="en"/>
          </a:p>
          <a:p>
            <a:pPr marL="342900" indent="-342900">
              <a:buClr>
                <a:schemeClr val="accent4">
                  <a:lumMod val="60000"/>
                  <a:lumOff val="40000"/>
                </a:schemeClr>
              </a:buClr>
              <a:buFont typeface="Wingdings" panose="05000000000000000000" pitchFamily="2" charset="2"/>
              <a:buChar char="v"/>
            </a:pPr>
            <a:r>
              <a:rPr lang="en" sz="1850" dirty="0"/>
              <a:t>Compare fundamental assumption</a:t>
            </a:r>
            <a:r>
              <a:rPr lang="en" sz="1850" u="sng" dirty="0"/>
              <a:t>s</a:t>
            </a:r>
          </a:p>
          <a:p>
            <a:pPr marL="342900" indent="-342900">
              <a:buClr>
                <a:schemeClr val="accent4">
                  <a:lumMod val="60000"/>
                  <a:lumOff val="40000"/>
                </a:schemeClr>
              </a:buClr>
              <a:buFont typeface="Wingdings" panose="05000000000000000000" pitchFamily="2" charset="2"/>
              <a:buChar char="v"/>
            </a:pPr>
            <a:r>
              <a:rPr lang="en" sz="1850" u="sng" dirty="0"/>
              <a:t>Start with common “core features”</a:t>
            </a:r>
            <a:r>
              <a:rPr lang="en" sz="1850" dirty="0"/>
              <a:t> &amp; compare practices used to achieve these features</a:t>
            </a:r>
          </a:p>
          <a:p>
            <a:pPr marL="342900" indent="-342900">
              <a:buClr>
                <a:schemeClr val="accent4">
                  <a:lumMod val="60000"/>
                  <a:lumOff val="40000"/>
                </a:schemeClr>
              </a:buClr>
              <a:buFont typeface="Wingdings" panose="05000000000000000000" pitchFamily="2" charset="2"/>
              <a:buChar char="v"/>
            </a:pPr>
            <a:r>
              <a:rPr lang="en" sz="1850" dirty="0"/>
              <a:t>Determine how to incorporate additional core features efficiently</a:t>
            </a:r>
          </a:p>
          <a:p>
            <a:pPr marL="342900" indent="-342900">
              <a:buClr>
                <a:schemeClr val="accent4">
                  <a:lumMod val="60000"/>
                  <a:lumOff val="40000"/>
                </a:schemeClr>
              </a:buClr>
              <a:buFont typeface="Wingdings" panose="05000000000000000000" pitchFamily="2" charset="2"/>
              <a:buChar char="v"/>
            </a:pPr>
            <a:r>
              <a:rPr lang="en" sz="1850" dirty="0"/>
              <a:t>Build single PD curriculum that combines core features</a:t>
            </a:r>
            <a:endParaRPr sz="1850" dirty="0"/>
          </a:p>
        </p:txBody>
      </p:sp>
      <p:sp>
        <p:nvSpPr>
          <p:cNvPr id="575" name="Google Shape;575;p41"/>
          <p:cNvSpPr txBox="1">
            <a:spLocks noGrp="1"/>
          </p:cNvSpPr>
          <p:nvPr>
            <p:ph type="ctrTitle" idx="4"/>
          </p:nvPr>
        </p:nvSpPr>
        <p:spPr>
          <a:xfrm flipH="1">
            <a:off x="1917953" y="1867633"/>
            <a:ext cx="3635199" cy="670400"/>
          </a:xfrm>
          <a:prstGeom prst="rect">
            <a:avLst/>
          </a:prstGeom>
        </p:spPr>
        <p:txBody>
          <a:bodyPr spcFirstLastPara="1" wrap="square" lIns="121900" tIns="121900" rIns="121900" bIns="121900" anchor="b" anchorCtr="0">
            <a:noAutofit/>
          </a:bodyPr>
          <a:lstStyle/>
          <a:p>
            <a:r>
              <a:rPr lang="en-US" sz="2600"/>
              <a:t>Organizational Level</a:t>
            </a:r>
            <a:endParaRPr sz="2600"/>
          </a:p>
        </p:txBody>
      </p:sp>
      <p:sp>
        <p:nvSpPr>
          <p:cNvPr id="576" name="Google Shape;576;p41"/>
          <p:cNvSpPr txBox="1">
            <a:spLocks noGrp="1"/>
          </p:cNvSpPr>
          <p:nvPr>
            <p:ph type="subTitle" idx="5"/>
          </p:nvPr>
        </p:nvSpPr>
        <p:spPr>
          <a:xfrm flipH="1">
            <a:off x="1917954" y="2336300"/>
            <a:ext cx="4234053" cy="845600"/>
          </a:xfrm>
          <a:prstGeom prst="rect">
            <a:avLst/>
          </a:prstGeom>
        </p:spPr>
        <p:txBody>
          <a:bodyPr spcFirstLastPara="1" wrap="square" lIns="121900" tIns="121900" rIns="121900" bIns="121900" anchor="t" anchorCtr="0">
            <a:noAutofit/>
          </a:bodyPr>
          <a:lstStyle/>
          <a:p>
            <a:pPr marL="0" indent="0"/>
            <a:r>
              <a:rPr lang="en"/>
              <a:t>Align multiple initiatives where common budget authority exists</a:t>
            </a:r>
            <a:endParaRPr/>
          </a:p>
        </p:txBody>
      </p:sp>
      <p:sp>
        <p:nvSpPr>
          <p:cNvPr id="579" name="Google Shape;579;p41"/>
          <p:cNvSpPr txBox="1">
            <a:spLocks noGrp="1"/>
          </p:cNvSpPr>
          <p:nvPr>
            <p:ph type="ctrTitle" idx="8"/>
          </p:nvPr>
        </p:nvSpPr>
        <p:spPr>
          <a:xfrm flipH="1">
            <a:off x="1904144" y="3467133"/>
            <a:ext cx="4234053" cy="448643"/>
          </a:xfrm>
          <a:prstGeom prst="rect">
            <a:avLst/>
          </a:prstGeom>
        </p:spPr>
        <p:txBody>
          <a:bodyPr spcFirstLastPara="1" wrap="square" lIns="121900" tIns="121900" rIns="121900" bIns="121900" anchor="b" anchorCtr="0">
            <a:noAutofit/>
          </a:bodyPr>
          <a:lstStyle/>
          <a:p>
            <a:r>
              <a:rPr lang="en" sz="2600"/>
              <a:t>Outcome Measures</a:t>
            </a:r>
            <a:endParaRPr sz="2600"/>
          </a:p>
        </p:txBody>
      </p:sp>
      <p:sp>
        <p:nvSpPr>
          <p:cNvPr id="580" name="Google Shape;580;p41"/>
          <p:cNvSpPr txBox="1">
            <a:spLocks noGrp="1"/>
          </p:cNvSpPr>
          <p:nvPr>
            <p:ph type="subTitle" idx="9"/>
          </p:nvPr>
        </p:nvSpPr>
        <p:spPr>
          <a:xfrm flipH="1">
            <a:off x="1904144" y="3860842"/>
            <a:ext cx="4208358" cy="670400"/>
          </a:xfrm>
          <a:prstGeom prst="rect">
            <a:avLst/>
          </a:prstGeom>
        </p:spPr>
        <p:txBody>
          <a:bodyPr spcFirstLastPara="1" wrap="square" lIns="121900" tIns="121900" rIns="121900" bIns="121900" anchor="t" anchorCtr="0">
            <a:noAutofit/>
          </a:bodyPr>
          <a:lstStyle/>
          <a:p>
            <a:pPr marL="0" indent="0"/>
            <a:r>
              <a:rPr lang="en"/>
              <a:t>Align multiple initiatives by using common measures to assess effectiveness</a:t>
            </a:r>
            <a:endParaRPr/>
          </a:p>
        </p:txBody>
      </p:sp>
      <p:grpSp>
        <p:nvGrpSpPr>
          <p:cNvPr id="72" name="Google Shape;7480;p68">
            <a:extLst>
              <a:ext uri="{FF2B5EF4-FFF2-40B4-BE49-F238E27FC236}">
                <a16:creationId xmlns:a16="http://schemas.microsoft.com/office/drawing/2014/main" id="{1F9629FE-192E-4FC2-89D6-24DE4CF6BAD5}"/>
              </a:ext>
            </a:extLst>
          </p:cNvPr>
          <p:cNvGrpSpPr/>
          <p:nvPr/>
        </p:nvGrpSpPr>
        <p:grpSpPr>
          <a:xfrm>
            <a:off x="1247651" y="1996955"/>
            <a:ext cx="522141" cy="486047"/>
            <a:chOff x="2593522" y="2407029"/>
            <a:chExt cx="391606" cy="364535"/>
          </a:xfrm>
        </p:grpSpPr>
        <p:sp>
          <p:nvSpPr>
            <p:cNvPr id="73" name="Google Shape;7481;p68">
              <a:extLst>
                <a:ext uri="{FF2B5EF4-FFF2-40B4-BE49-F238E27FC236}">
                  <a16:creationId xmlns:a16="http://schemas.microsoft.com/office/drawing/2014/main" id="{81D0619B-FF9D-4A06-979B-BFF58F7F7F6B}"/>
                </a:ext>
              </a:extLst>
            </p:cNvPr>
            <p:cNvSpPr/>
            <p:nvPr/>
          </p:nvSpPr>
          <p:spPr>
            <a:xfrm>
              <a:off x="2602641" y="2573867"/>
              <a:ext cx="97291" cy="197697"/>
            </a:xfrm>
            <a:custGeom>
              <a:avLst/>
              <a:gdLst/>
              <a:ahLst/>
              <a:cxnLst/>
              <a:rect l="l" t="t" r="r" b="b"/>
              <a:pathLst>
                <a:path w="6498" h="13204" extrusionOk="0">
                  <a:moveTo>
                    <a:pt x="1" y="0"/>
                  </a:moveTo>
                  <a:lnTo>
                    <a:pt x="1" y="12678"/>
                  </a:lnTo>
                  <a:cubicBezTo>
                    <a:pt x="1" y="12972"/>
                    <a:pt x="232" y="13203"/>
                    <a:pt x="527" y="13203"/>
                  </a:cubicBezTo>
                  <a:lnTo>
                    <a:pt x="6497" y="13203"/>
                  </a:lnTo>
                  <a:lnTo>
                    <a:pt x="6497" y="0"/>
                  </a:lnTo>
                  <a:close/>
                </a:path>
              </a:pathLst>
            </a:custGeom>
            <a:solidFill>
              <a:srgbClr val="D5DEE4"/>
            </a:solidFill>
            <a:ln>
              <a:noFill/>
            </a:ln>
          </p:spPr>
          <p:txBody>
            <a:bodyPr spcFirstLastPara="1" wrap="square" lIns="121900" tIns="121900" rIns="121900" bIns="121900" anchor="ctr" anchorCtr="0">
              <a:noAutofit/>
            </a:bodyPr>
            <a:lstStyle/>
            <a:p>
              <a:endParaRPr sz="2400"/>
            </a:p>
          </p:txBody>
        </p:sp>
        <p:sp>
          <p:nvSpPr>
            <p:cNvPr id="74" name="Google Shape;7482;p68">
              <a:extLst>
                <a:ext uri="{FF2B5EF4-FFF2-40B4-BE49-F238E27FC236}">
                  <a16:creationId xmlns:a16="http://schemas.microsoft.com/office/drawing/2014/main" id="{8CC4475F-2188-4445-8F7F-354F6163423A}"/>
                </a:ext>
              </a:extLst>
            </p:cNvPr>
            <p:cNvSpPr/>
            <p:nvPr/>
          </p:nvSpPr>
          <p:spPr>
            <a:xfrm>
              <a:off x="2680078" y="2573867"/>
              <a:ext cx="19854" cy="156148"/>
            </a:xfrm>
            <a:custGeom>
              <a:avLst/>
              <a:gdLst/>
              <a:ahLst/>
              <a:cxnLst/>
              <a:rect l="l" t="t" r="r" b="b"/>
              <a:pathLst>
                <a:path w="1326" h="10429" extrusionOk="0">
                  <a:moveTo>
                    <a:pt x="548" y="0"/>
                  </a:moveTo>
                  <a:lnTo>
                    <a:pt x="548" y="6581"/>
                  </a:lnTo>
                  <a:cubicBezTo>
                    <a:pt x="548" y="6707"/>
                    <a:pt x="485" y="6854"/>
                    <a:pt x="379" y="6959"/>
                  </a:cubicBezTo>
                  <a:lnTo>
                    <a:pt x="169" y="7169"/>
                  </a:lnTo>
                  <a:cubicBezTo>
                    <a:pt x="64" y="7274"/>
                    <a:pt x="1" y="7401"/>
                    <a:pt x="22" y="7548"/>
                  </a:cubicBezTo>
                  <a:lnTo>
                    <a:pt x="22" y="10428"/>
                  </a:lnTo>
                  <a:lnTo>
                    <a:pt x="1325" y="10428"/>
                  </a:lnTo>
                  <a:lnTo>
                    <a:pt x="1325" y="0"/>
                  </a:lnTo>
                  <a:close/>
                </a:path>
              </a:pathLst>
            </a:custGeom>
            <a:solidFill>
              <a:srgbClr val="A5B8C6"/>
            </a:solidFill>
            <a:ln>
              <a:noFill/>
            </a:ln>
          </p:spPr>
          <p:txBody>
            <a:bodyPr spcFirstLastPara="1" wrap="square" lIns="121900" tIns="121900" rIns="121900" bIns="121900" anchor="ctr" anchorCtr="0">
              <a:noAutofit/>
            </a:bodyPr>
            <a:lstStyle/>
            <a:p>
              <a:endParaRPr sz="2400"/>
            </a:p>
          </p:txBody>
        </p:sp>
        <p:sp>
          <p:nvSpPr>
            <p:cNvPr id="75" name="Google Shape;7483;p68">
              <a:extLst>
                <a:ext uri="{FF2B5EF4-FFF2-40B4-BE49-F238E27FC236}">
                  <a16:creationId xmlns:a16="http://schemas.microsoft.com/office/drawing/2014/main" id="{795248CD-EFF9-466C-A627-8623DAC6AD33}"/>
                </a:ext>
              </a:extLst>
            </p:cNvPr>
            <p:cNvSpPr/>
            <p:nvPr/>
          </p:nvSpPr>
          <p:spPr>
            <a:xfrm>
              <a:off x="2602641" y="2742907"/>
              <a:ext cx="57629" cy="28657"/>
            </a:xfrm>
            <a:custGeom>
              <a:avLst/>
              <a:gdLst/>
              <a:ahLst/>
              <a:cxnLst/>
              <a:rect l="l" t="t" r="r" b="b"/>
              <a:pathLst>
                <a:path w="3849" h="1914" extrusionOk="0">
                  <a:moveTo>
                    <a:pt x="1" y="0"/>
                  </a:moveTo>
                  <a:lnTo>
                    <a:pt x="1" y="1388"/>
                  </a:lnTo>
                  <a:cubicBezTo>
                    <a:pt x="1" y="1682"/>
                    <a:pt x="232" y="1913"/>
                    <a:pt x="548" y="1913"/>
                  </a:cubicBezTo>
                  <a:lnTo>
                    <a:pt x="3848" y="1913"/>
                  </a:lnTo>
                  <a:lnTo>
                    <a:pt x="3848" y="0"/>
                  </a:lnTo>
                  <a:close/>
                </a:path>
              </a:pathLst>
            </a:custGeom>
            <a:solidFill>
              <a:srgbClr val="AABBC9"/>
            </a:solidFill>
            <a:ln>
              <a:noFill/>
            </a:ln>
          </p:spPr>
          <p:txBody>
            <a:bodyPr spcFirstLastPara="1" wrap="square" lIns="121900" tIns="121900" rIns="121900" bIns="121900" anchor="ctr" anchorCtr="0">
              <a:noAutofit/>
            </a:bodyPr>
            <a:lstStyle/>
            <a:p>
              <a:endParaRPr sz="2400"/>
            </a:p>
          </p:txBody>
        </p:sp>
        <p:sp>
          <p:nvSpPr>
            <p:cNvPr id="76" name="Google Shape;7484;p68">
              <a:extLst>
                <a:ext uri="{FF2B5EF4-FFF2-40B4-BE49-F238E27FC236}">
                  <a16:creationId xmlns:a16="http://schemas.microsoft.com/office/drawing/2014/main" id="{C2FE1728-6CB9-4140-9B97-9AD412533094}"/>
                </a:ext>
              </a:extLst>
            </p:cNvPr>
            <p:cNvSpPr/>
            <p:nvPr/>
          </p:nvSpPr>
          <p:spPr>
            <a:xfrm>
              <a:off x="2593522" y="2516552"/>
              <a:ext cx="106410" cy="57330"/>
            </a:xfrm>
            <a:custGeom>
              <a:avLst/>
              <a:gdLst/>
              <a:ahLst/>
              <a:cxnLst/>
              <a:rect l="l" t="t" r="r" b="b"/>
              <a:pathLst>
                <a:path w="7107" h="3829" extrusionOk="0">
                  <a:moveTo>
                    <a:pt x="783" y="0"/>
                  </a:moveTo>
                  <a:cubicBezTo>
                    <a:pt x="526" y="0"/>
                    <a:pt x="315" y="203"/>
                    <a:pt x="295" y="464"/>
                  </a:cubicBezTo>
                  <a:lnTo>
                    <a:pt x="42" y="3239"/>
                  </a:lnTo>
                  <a:cubicBezTo>
                    <a:pt x="0" y="3555"/>
                    <a:pt x="253" y="3828"/>
                    <a:pt x="568" y="3828"/>
                  </a:cubicBezTo>
                  <a:lnTo>
                    <a:pt x="7106" y="3828"/>
                  </a:lnTo>
                  <a:lnTo>
                    <a:pt x="7106" y="2"/>
                  </a:lnTo>
                  <a:lnTo>
                    <a:pt x="820" y="2"/>
                  </a:lnTo>
                  <a:cubicBezTo>
                    <a:pt x="808" y="1"/>
                    <a:pt x="795" y="0"/>
                    <a:pt x="783" y="0"/>
                  </a:cubicBezTo>
                  <a:close/>
                </a:path>
              </a:pathLst>
            </a:custGeom>
            <a:solidFill>
              <a:srgbClr val="E5EAEE"/>
            </a:solidFill>
            <a:ln>
              <a:noFill/>
            </a:ln>
          </p:spPr>
          <p:txBody>
            <a:bodyPr spcFirstLastPara="1" wrap="square" lIns="121900" tIns="121900" rIns="121900" bIns="121900" anchor="ctr" anchorCtr="0">
              <a:noAutofit/>
            </a:bodyPr>
            <a:lstStyle/>
            <a:p>
              <a:endParaRPr sz="2400"/>
            </a:p>
          </p:txBody>
        </p:sp>
        <p:sp>
          <p:nvSpPr>
            <p:cNvPr id="77" name="Google Shape;7485;p68">
              <a:extLst>
                <a:ext uri="{FF2B5EF4-FFF2-40B4-BE49-F238E27FC236}">
                  <a16:creationId xmlns:a16="http://schemas.microsoft.com/office/drawing/2014/main" id="{D006C823-82D1-47A6-AFC2-EEE1930B2CC5}"/>
                </a:ext>
              </a:extLst>
            </p:cNvPr>
            <p:cNvSpPr/>
            <p:nvPr/>
          </p:nvSpPr>
          <p:spPr>
            <a:xfrm>
              <a:off x="2593522" y="2516567"/>
              <a:ext cx="106410" cy="56985"/>
            </a:xfrm>
            <a:custGeom>
              <a:avLst/>
              <a:gdLst/>
              <a:ahLst/>
              <a:cxnLst/>
              <a:rect l="l" t="t" r="r" b="b"/>
              <a:pathLst>
                <a:path w="7107" h="3806" extrusionOk="0">
                  <a:moveTo>
                    <a:pt x="5719" y="1"/>
                  </a:moveTo>
                  <a:lnTo>
                    <a:pt x="5719" y="1809"/>
                  </a:lnTo>
                  <a:cubicBezTo>
                    <a:pt x="5719" y="1956"/>
                    <a:pt x="5782" y="2082"/>
                    <a:pt x="5887" y="2187"/>
                  </a:cubicBezTo>
                  <a:lnTo>
                    <a:pt x="6097" y="2397"/>
                  </a:lnTo>
                  <a:cubicBezTo>
                    <a:pt x="6181" y="2481"/>
                    <a:pt x="6244" y="2587"/>
                    <a:pt x="6244" y="2713"/>
                  </a:cubicBezTo>
                  <a:lnTo>
                    <a:pt x="84" y="2713"/>
                  </a:lnTo>
                  <a:lnTo>
                    <a:pt x="21" y="3238"/>
                  </a:lnTo>
                  <a:cubicBezTo>
                    <a:pt x="0" y="3533"/>
                    <a:pt x="232" y="3806"/>
                    <a:pt x="547" y="3806"/>
                  </a:cubicBezTo>
                  <a:lnTo>
                    <a:pt x="7106" y="3806"/>
                  </a:lnTo>
                  <a:lnTo>
                    <a:pt x="7106" y="1"/>
                  </a:ln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78" name="Google Shape;7486;p68">
              <a:extLst>
                <a:ext uri="{FF2B5EF4-FFF2-40B4-BE49-F238E27FC236}">
                  <a16:creationId xmlns:a16="http://schemas.microsoft.com/office/drawing/2014/main" id="{52D67A42-485A-417D-A0EC-65541204D559}"/>
                </a:ext>
              </a:extLst>
            </p:cNvPr>
            <p:cNvSpPr/>
            <p:nvPr/>
          </p:nvSpPr>
          <p:spPr>
            <a:xfrm>
              <a:off x="2629726" y="2602794"/>
              <a:ext cx="43136" cy="61432"/>
            </a:xfrm>
            <a:custGeom>
              <a:avLst/>
              <a:gdLst/>
              <a:ahLst/>
              <a:cxnLst/>
              <a:rect l="l" t="t" r="r" b="b"/>
              <a:pathLst>
                <a:path w="2881" h="4103" extrusionOk="0">
                  <a:moveTo>
                    <a:pt x="1482" y="0"/>
                  </a:moveTo>
                  <a:cubicBezTo>
                    <a:pt x="1458" y="0"/>
                    <a:pt x="1433" y="1"/>
                    <a:pt x="1409" y="2"/>
                  </a:cubicBezTo>
                  <a:cubicBezTo>
                    <a:pt x="631" y="23"/>
                    <a:pt x="0" y="675"/>
                    <a:pt x="0" y="1453"/>
                  </a:cubicBezTo>
                  <a:lnTo>
                    <a:pt x="0" y="3766"/>
                  </a:lnTo>
                  <a:cubicBezTo>
                    <a:pt x="0" y="3955"/>
                    <a:pt x="147" y="4102"/>
                    <a:pt x="336" y="4102"/>
                  </a:cubicBezTo>
                  <a:lnTo>
                    <a:pt x="2565" y="4102"/>
                  </a:lnTo>
                  <a:cubicBezTo>
                    <a:pt x="2733" y="4102"/>
                    <a:pt x="2880" y="3955"/>
                    <a:pt x="2880" y="3766"/>
                  </a:cubicBezTo>
                  <a:lnTo>
                    <a:pt x="2880" y="1432"/>
                  </a:lnTo>
                  <a:cubicBezTo>
                    <a:pt x="2880" y="637"/>
                    <a:pt x="2248" y="0"/>
                    <a:pt x="1482" y="0"/>
                  </a:cubicBezTo>
                  <a:close/>
                </a:path>
              </a:pathLst>
            </a:custGeom>
            <a:solidFill>
              <a:srgbClr val="F8FAFB"/>
            </a:solidFill>
            <a:ln>
              <a:noFill/>
            </a:ln>
          </p:spPr>
          <p:txBody>
            <a:bodyPr spcFirstLastPara="1" wrap="square" lIns="121900" tIns="121900" rIns="121900" bIns="121900" anchor="ctr" anchorCtr="0">
              <a:noAutofit/>
            </a:bodyPr>
            <a:lstStyle/>
            <a:p>
              <a:endParaRPr sz="2400"/>
            </a:p>
          </p:txBody>
        </p:sp>
        <p:sp>
          <p:nvSpPr>
            <p:cNvPr id="79" name="Google Shape;7487;p68">
              <a:extLst>
                <a:ext uri="{FF2B5EF4-FFF2-40B4-BE49-F238E27FC236}">
                  <a16:creationId xmlns:a16="http://schemas.microsoft.com/office/drawing/2014/main" id="{076BDC29-1682-4ABB-9E46-31C11EE32AF4}"/>
                </a:ext>
              </a:extLst>
            </p:cNvPr>
            <p:cNvSpPr/>
            <p:nvPr/>
          </p:nvSpPr>
          <p:spPr>
            <a:xfrm>
              <a:off x="2646091" y="2602704"/>
              <a:ext cx="26771" cy="61522"/>
            </a:xfrm>
            <a:custGeom>
              <a:avLst/>
              <a:gdLst/>
              <a:ahLst/>
              <a:cxnLst/>
              <a:rect l="l" t="t" r="r" b="b"/>
              <a:pathLst>
                <a:path w="1788" h="4109" extrusionOk="0">
                  <a:moveTo>
                    <a:pt x="260" y="0"/>
                  </a:moveTo>
                  <a:cubicBezTo>
                    <a:pt x="174" y="0"/>
                    <a:pt x="93" y="20"/>
                    <a:pt x="0" y="50"/>
                  </a:cubicBezTo>
                  <a:cubicBezTo>
                    <a:pt x="652" y="197"/>
                    <a:pt x="1094" y="765"/>
                    <a:pt x="1094" y="1438"/>
                  </a:cubicBezTo>
                  <a:lnTo>
                    <a:pt x="1094" y="4108"/>
                  </a:lnTo>
                  <a:lnTo>
                    <a:pt x="1472" y="4108"/>
                  </a:lnTo>
                  <a:cubicBezTo>
                    <a:pt x="1640" y="4108"/>
                    <a:pt x="1787" y="3961"/>
                    <a:pt x="1787" y="3772"/>
                  </a:cubicBezTo>
                  <a:lnTo>
                    <a:pt x="1787" y="1459"/>
                  </a:lnTo>
                  <a:cubicBezTo>
                    <a:pt x="1787" y="660"/>
                    <a:pt x="1157" y="8"/>
                    <a:pt x="358" y="8"/>
                  </a:cubicBezTo>
                  <a:cubicBezTo>
                    <a:pt x="324" y="3"/>
                    <a:pt x="292" y="0"/>
                    <a:pt x="260" y="0"/>
                  </a:cubicBezTo>
                  <a:close/>
                </a:path>
              </a:pathLst>
            </a:custGeom>
            <a:solidFill>
              <a:srgbClr val="E1E7EC"/>
            </a:solidFill>
            <a:ln>
              <a:noFill/>
            </a:ln>
          </p:spPr>
          <p:txBody>
            <a:bodyPr spcFirstLastPara="1" wrap="square" lIns="121900" tIns="121900" rIns="121900" bIns="121900" anchor="ctr" anchorCtr="0">
              <a:noAutofit/>
            </a:bodyPr>
            <a:lstStyle/>
            <a:p>
              <a:endParaRPr sz="2400"/>
            </a:p>
          </p:txBody>
        </p:sp>
        <p:sp>
          <p:nvSpPr>
            <p:cNvPr id="80" name="Google Shape;7488;p68">
              <a:extLst>
                <a:ext uri="{FF2B5EF4-FFF2-40B4-BE49-F238E27FC236}">
                  <a16:creationId xmlns:a16="http://schemas.microsoft.com/office/drawing/2014/main" id="{71304AAC-EFAA-4C2D-A718-58E7D618C327}"/>
                </a:ext>
              </a:extLst>
            </p:cNvPr>
            <p:cNvSpPr/>
            <p:nvPr/>
          </p:nvSpPr>
          <p:spPr>
            <a:xfrm>
              <a:off x="2878719" y="2573867"/>
              <a:ext cx="97276" cy="197697"/>
            </a:xfrm>
            <a:custGeom>
              <a:avLst/>
              <a:gdLst/>
              <a:ahLst/>
              <a:cxnLst/>
              <a:rect l="l" t="t" r="r" b="b"/>
              <a:pathLst>
                <a:path w="6497" h="13204" extrusionOk="0">
                  <a:moveTo>
                    <a:pt x="0" y="0"/>
                  </a:moveTo>
                  <a:lnTo>
                    <a:pt x="0" y="13203"/>
                  </a:lnTo>
                  <a:lnTo>
                    <a:pt x="5971" y="13203"/>
                  </a:lnTo>
                  <a:cubicBezTo>
                    <a:pt x="6245" y="13203"/>
                    <a:pt x="6497" y="12972"/>
                    <a:pt x="6497" y="12678"/>
                  </a:cubicBezTo>
                  <a:lnTo>
                    <a:pt x="6497" y="0"/>
                  </a:lnTo>
                  <a:close/>
                </a:path>
              </a:pathLst>
            </a:custGeom>
            <a:solidFill>
              <a:srgbClr val="D5DEE4"/>
            </a:solidFill>
            <a:ln>
              <a:noFill/>
            </a:ln>
          </p:spPr>
          <p:txBody>
            <a:bodyPr spcFirstLastPara="1" wrap="square" lIns="121900" tIns="121900" rIns="121900" bIns="121900" anchor="ctr" anchorCtr="0">
              <a:noAutofit/>
            </a:bodyPr>
            <a:lstStyle/>
            <a:p>
              <a:endParaRPr sz="2400"/>
            </a:p>
          </p:txBody>
        </p:sp>
        <p:sp>
          <p:nvSpPr>
            <p:cNvPr id="81" name="Google Shape;7489;p68">
              <a:extLst>
                <a:ext uri="{FF2B5EF4-FFF2-40B4-BE49-F238E27FC236}">
                  <a16:creationId xmlns:a16="http://schemas.microsoft.com/office/drawing/2014/main" id="{DC068AD2-64AE-4108-9AA4-3B4BBF85BB6D}"/>
                </a:ext>
              </a:extLst>
            </p:cNvPr>
            <p:cNvSpPr/>
            <p:nvPr/>
          </p:nvSpPr>
          <p:spPr>
            <a:xfrm>
              <a:off x="2959929" y="2573867"/>
              <a:ext cx="15751" cy="197697"/>
            </a:xfrm>
            <a:custGeom>
              <a:avLst/>
              <a:gdLst/>
              <a:ahLst/>
              <a:cxnLst/>
              <a:rect l="l" t="t" r="r" b="b"/>
              <a:pathLst>
                <a:path w="1052" h="13204" extrusionOk="0">
                  <a:moveTo>
                    <a:pt x="1" y="0"/>
                  </a:moveTo>
                  <a:lnTo>
                    <a:pt x="1" y="13203"/>
                  </a:lnTo>
                  <a:lnTo>
                    <a:pt x="526" y="13203"/>
                  </a:lnTo>
                  <a:cubicBezTo>
                    <a:pt x="821" y="13203"/>
                    <a:pt x="1052" y="12972"/>
                    <a:pt x="1052" y="12678"/>
                  </a:cubicBezTo>
                  <a:lnTo>
                    <a:pt x="1052" y="0"/>
                  </a:lnTo>
                  <a:close/>
                </a:path>
              </a:pathLst>
            </a:custGeom>
            <a:solidFill>
              <a:srgbClr val="A5B8C6"/>
            </a:solidFill>
            <a:ln>
              <a:noFill/>
            </a:ln>
          </p:spPr>
          <p:txBody>
            <a:bodyPr spcFirstLastPara="1" wrap="square" lIns="121900" tIns="121900" rIns="121900" bIns="121900" anchor="ctr" anchorCtr="0">
              <a:noAutofit/>
            </a:bodyPr>
            <a:lstStyle/>
            <a:p>
              <a:endParaRPr sz="2400"/>
            </a:p>
          </p:txBody>
        </p:sp>
        <p:sp>
          <p:nvSpPr>
            <p:cNvPr id="82" name="Google Shape;7490;p68">
              <a:extLst>
                <a:ext uri="{FF2B5EF4-FFF2-40B4-BE49-F238E27FC236}">
                  <a16:creationId xmlns:a16="http://schemas.microsoft.com/office/drawing/2014/main" id="{F03987B3-9FD7-43C8-9678-40DDD56EBE60}"/>
                </a:ext>
              </a:extLst>
            </p:cNvPr>
            <p:cNvSpPr/>
            <p:nvPr/>
          </p:nvSpPr>
          <p:spPr>
            <a:xfrm>
              <a:off x="2878719" y="2573867"/>
              <a:ext cx="20782" cy="156148"/>
            </a:xfrm>
            <a:custGeom>
              <a:avLst/>
              <a:gdLst/>
              <a:ahLst/>
              <a:cxnLst/>
              <a:rect l="l" t="t" r="r" b="b"/>
              <a:pathLst>
                <a:path w="1388" h="10429" extrusionOk="0">
                  <a:moveTo>
                    <a:pt x="0" y="0"/>
                  </a:moveTo>
                  <a:lnTo>
                    <a:pt x="0" y="10428"/>
                  </a:lnTo>
                  <a:lnTo>
                    <a:pt x="1388" y="10428"/>
                  </a:lnTo>
                  <a:lnTo>
                    <a:pt x="1388" y="7548"/>
                  </a:lnTo>
                  <a:cubicBezTo>
                    <a:pt x="1388" y="7401"/>
                    <a:pt x="1325" y="7274"/>
                    <a:pt x="1220" y="7169"/>
                  </a:cubicBezTo>
                  <a:lnTo>
                    <a:pt x="1009" y="6959"/>
                  </a:lnTo>
                  <a:cubicBezTo>
                    <a:pt x="904" y="6854"/>
                    <a:pt x="841" y="6707"/>
                    <a:pt x="841" y="6581"/>
                  </a:cubicBezTo>
                  <a:lnTo>
                    <a:pt x="841" y="0"/>
                  </a:lnTo>
                  <a:close/>
                </a:path>
              </a:pathLst>
            </a:custGeom>
            <a:solidFill>
              <a:srgbClr val="A5B8C6"/>
            </a:solidFill>
            <a:ln>
              <a:noFill/>
            </a:ln>
          </p:spPr>
          <p:txBody>
            <a:bodyPr spcFirstLastPara="1" wrap="square" lIns="121900" tIns="121900" rIns="121900" bIns="121900" anchor="ctr" anchorCtr="0">
              <a:noAutofit/>
            </a:bodyPr>
            <a:lstStyle/>
            <a:p>
              <a:endParaRPr sz="2400"/>
            </a:p>
          </p:txBody>
        </p:sp>
        <p:sp>
          <p:nvSpPr>
            <p:cNvPr id="83" name="Google Shape;7491;p68">
              <a:extLst>
                <a:ext uri="{FF2B5EF4-FFF2-40B4-BE49-F238E27FC236}">
                  <a16:creationId xmlns:a16="http://schemas.microsoft.com/office/drawing/2014/main" id="{6DF3AD00-B9AA-45A3-8516-623C31B55369}"/>
                </a:ext>
              </a:extLst>
            </p:cNvPr>
            <p:cNvSpPr/>
            <p:nvPr/>
          </p:nvSpPr>
          <p:spPr>
            <a:xfrm>
              <a:off x="2918381" y="2742907"/>
              <a:ext cx="57614" cy="28657"/>
            </a:xfrm>
            <a:custGeom>
              <a:avLst/>
              <a:gdLst/>
              <a:ahLst/>
              <a:cxnLst/>
              <a:rect l="l" t="t" r="r" b="b"/>
              <a:pathLst>
                <a:path w="3848" h="1914" extrusionOk="0">
                  <a:moveTo>
                    <a:pt x="0" y="0"/>
                  </a:moveTo>
                  <a:lnTo>
                    <a:pt x="0" y="1913"/>
                  </a:lnTo>
                  <a:lnTo>
                    <a:pt x="3322" y="1913"/>
                  </a:lnTo>
                  <a:cubicBezTo>
                    <a:pt x="3617" y="1913"/>
                    <a:pt x="3848" y="1682"/>
                    <a:pt x="3848" y="1388"/>
                  </a:cubicBezTo>
                  <a:lnTo>
                    <a:pt x="3848" y="0"/>
                  </a:lnTo>
                  <a:close/>
                </a:path>
              </a:pathLst>
            </a:custGeom>
            <a:solidFill>
              <a:srgbClr val="AABBC9"/>
            </a:solidFill>
            <a:ln>
              <a:noFill/>
            </a:ln>
          </p:spPr>
          <p:txBody>
            <a:bodyPr spcFirstLastPara="1" wrap="square" lIns="121900" tIns="121900" rIns="121900" bIns="121900" anchor="ctr" anchorCtr="0">
              <a:noAutofit/>
            </a:bodyPr>
            <a:lstStyle/>
            <a:p>
              <a:endParaRPr sz="2400"/>
            </a:p>
          </p:txBody>
        </p:sp>
        <p:sp>
          <p:nvSpPr>
            <p:cNvPr id="84" name="Google Shape;7492;p68">
              <a:extLst>
                <a:ext uri="{FF2B5EF4-FFF2-40B4-BE49-F238E27FC236}">
                  <a16:creationId xmlns:a16="http://schemas.microsoft.com/office/drawing/2014/main" id="{EB91A8DA-3DC0-45AC-BA80-14703F6E70BE}"/>
                </a:ext>
              </a:extLst>
            </p:cNvPr>
            <p:cNvSpPr/>
            <p:nvPr/>
          </p:nvSpPr>
          <p:spPr>
            <a:xfrm>
              <a:off x="2959929" y="2742907"/>
              <a:ext cx="15751" cy="28657"/>
            </a:xfrm>
            <a:custGeom>
              <a:avLst/>
              <a:gdLst/>
              <a:ahLst/>
              <a:cxnLst/>
              <a:rect l="l" t="t" r="r" b="b"/>
              <a:pathLst>
                <a:path w="1052" h="1914" extrusionOk="0">
                  <a:moveTo>
                    <a:pt x="1" y="0"/>
                  </a:moveTo>
                  <a:lnTo>
                    <a:pt x="1" y="1913"/>
                  </a:lnTo>
                  <a:lnTo>
                    <a:pt x="526" y="1913"/>
                  </a:lnTo>
                  <a:cubicBezTo>
                    <a:pt x="821" y="1913"/>
                    <a:pt x="1052" y="1682"/>
                    <a:pt x="1052" y="1388"/>
                  </a:cubicBezTo>
                  <a:lnTo>
                    <a:pt x="1052" y="0"/>
                  </a:lnTo>
                  <a:close/>
                </a:path>
              </a:pathLst>
            </a:custGeom>
            <a:solidFill>
              <a:srgbClr val="E7ECF0"/>
            </a:solidFill>
            <a:ln>
              <a:noFill/>
            </a:ln>
          </p:spPr>
          <p:txBody>
            <a:bodyPr spcFirstLastPara="1" wrap="square" lIns="121900" tIns="121900" rIns="121900" bIns="121900" anchor="ctr" anchorCtr="0">
              <a:noAutofit/>
            </a:bodyPr>
            <a:lstStyle/>
            <a:p>
              <a:endParaRPr sz="2400"/>
            </a:p>
          </p:txBody>
        </p:sp>
        <p:sp>
          <p:nvSpPr>
            <p:cNvPr id="85" name="Google Shape;7493;p68">
              <a:extLst>
                <a:ext uri="{FF2B5EF4-FFF2-40B4-BE49-F238E27FC236}">
                  <a16:creationId xmlns:a16="http://schemas.microsoft.com/office/drawing/2014/main" id="{751C0577-06D9-4FE5-A560-670DC0B32426}"/>
                </a:ext>
              </a:extLst>
            </p:cNvPr>
            <p:cNvSpPr/>
            <p:nvPr/>
          </p:nvSpPr>
          <p:spPr>
            <a:xfrm>
              <a:off x="2878719" y="2516552"/>
              <a:ext cx="106410" cy="57330"/>
            </a:xfrm>
            <a:custGeom>
              <a:avLst/>
              <a:gdLst/>
              <a:ahLst/>
              <a:cxnLst/>
              <a:rect l="l" t="t" r="r" b="b"/>
              <a:pathLst>
                <a:path w="7107" h="3829" extrusionOk="0">
                  <a:moveTo>
                    <a:pt x="6306" y="0"/>
                  </a:moveTo>
                  <a:cubicBezTo>
                    <a:pt x="6293" y="0"/>
                    <a:pt x="6279" y="1"/>
                    <a:pt x="6266" y="2"/>
                  </a:cubicBezTo>
                  <a:lnTo>
                    <a:pt x="0" y="2"/>
                  </a:lnTo>
                  <a:lnTo>
                    <a:pt x="0" y="3828"/>
                  </a:lnTo>
                  <a:lnTo>
                    <a:pt x="6539" y="3828"/>
                  </a:lnTo>
                  <a:cubicBezTo>
                    <a:pt x="6854" y="3828"/>
                    <a:pt x="7107" y="3555"/>
                    <a:pt x="7064" y="3239"/>
                  </a:cubicBezTo>
                  <a:lnTo>
                    <a:pt x="6791" y="464"/>
                  </a:lnTo>
                  <a:cubicBezTo>
                    <a:pt x="6771" y="203"/>
                    <a:pt x="6579" y="0"/>
                    <a:pt x="6306" y="0"/>
                  </a:cubicBezTo>
                  <a:close/>
                </a:path>
              </a:pathLst>
            </a:custGeom>
            <a:solidFill>
              <a:srgbClr val="E5EAEE"/>
            </a:solidFill>
            <a:ln>
              <a:noFill/>
            </a:ln>
          </p:spPr>
          <p:txBody>
            <a:bodyPr spcFirstLastPara="1" wrap="square" lIns="121900" tIns="121900" rIns="121900" bIns="121900" anchor="ctr" anchorCtr="0">
              <a:noAutofit/>
            </a:bodyPr>
            <a:lstStyle/>
            <a:p>
              <a:endParaRPr sz="2400"/>
            </a:p>
          </p:txBody>
        </p:sp>
        <p:sp>
          <p:nvSpPr>
            <p:cNvPr id="86" name="Google Shape;7494;p68">
              <a:extLst>
                <a:ext uri="{FF2B5EF4-FFF2-40B4-BE49-F238E27FC236}">
                  <a16:creationId xmlns:a16="http://schemas.microsoft.com/office/drawing/2014/main" id="{9933E3B0-9F82-45B4-AD2C-65C6BBE8EE05}"/>
                </a:ext>
              </a:extLst>
            </p:cNvPr>
            <p:cNvSpPr/>
            <p:nvPr/>
          </p:nvSpPr>
          <p:spPr>
            <a:xfrm>
              <a:off x="2878719" y="2516552"/>
              <a:ext cx="106410" cy="57330"/>
            </a:xfrm>
            <a:custGeom>
              <a:avLst/>
              <a:gdLst/>
              <a:ahLst/>
              <a:cxnLst/>
              <a:rect l="l" t="t" r="r" b="b"/>
              <a:pathLst>
                <a:path w="7107" h="3829" extrusionOk="0">
                  <a:moveTo>
                    <a:pt x="6324" y="0"/>
                  </a:moveTo>
                  <a:cubicBezTo>
                    <a:pt x="6312" y="0"/>
                    <a:pt x="6299" y="1"/>
                    <a:pt x="6287" y="2"/>
                  </a:cubicBezTo>
                  <a:lnTo>
                    <a:pt x="5635" y="2"/>
                  </a:lnTo>
                  <a:lnTo>
                    <a:pt x="5845" y="2125"/>
                  </a:lnTo>
                  <a:cubicBezTo>
                    <a:pt x="5887" y="2440"/>
                    <a:pt x="5635" y="2714"/>
                    <a:pt x="5319" y="2714"/>
                  </a:cubicBezTo>
                  <a:lnTo>
                    <a:pt x="0" y="2714"/>
                  </a:lnTo>
                  <a:lnTo>
                    <a:pt x="0" y="3828"/>
                  </a:lnTo>
                  <a:lnTo>
                    <a:pt x="6539" y="3828"/>
                  </a:lnTo>
                  <a:cubicBezTo>
                    <a:pt x="6854" y="3828"/>
                    <a:pt x="7107" y="3555"/>
                    <a:pt x="7064" y="3239"/>
                  </a:cubicBezTo>
                  <a:lnTo>
                    <a:pt x="6812" y="464"/>
                  </a:lnTo>
                  <a:cubicBezTo>
                    <a:pt x="6792" y="203"/>
                    <a:pt x="6581" y="0"/>
                    <a:pt x="6324" y="0"/>
                  </a:cubicBez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87" name="Google Shape;7495;p68">
              <a:extLst>
                <a:ext uri="{FF2B5EF4-FFF2-40B4-BE49-F238E27FC236}">
                  <a16:creationId xmlns:a16="http://schemas.microsoft.com/office/drawing/2014/main" id="{5077E9E1-8034-4BDE-B78A-9F69F617033A}"/>
                </a:ext>
              </a:extLst>
            </p:cNvPr>
            <p:cNvSpPr/>
            <p:nvPr/>
          </p:nvSpPr>
          <p:spPr>
            <a:xfrm>
              <a:off x="2675991" y="2714249"/>
              <a:ext cx="226669" cy="28672"/>
            </a:xfrm>
            <a:custGeom>
              <a:avLst/>
              <a:gdLst/>
              <a:ahLst/>
              <a:cxnLst/>
              <a:rect l="l" t="t" r="r" b="b"/>
              <a:pathLst>
                <a:path w="15139" h="1915" extrusionOk="0">
                  <a:moveTo>
                    <a:pt x="526" y="1"/>
                  </a:moveTo>
                  <a:cubicBezTo>
                    <a:pt x="232" y="1"/>
                    <a:pt x="1" y="232"/>
                    <a:pt x="1" y="527"/>
                  </a:cubicBezTo>
                  <a:lnTo>
                    <a:pt x="1" y="1914"/>
                  </a:lnTo>
                  <a:lnTo>
                    <a:pt x="15138" y="1914"/>
                  </a:lnTo>
                  <a:lnTo>
                    <a:pt x="15117" y="527"/>
                  </a:lnTo>
                  <a:cubicBezTo>
                    <a:pt x="15117" y="232"/>
                    <a:pt x="14886" y="1"/>
                    <a:pt x="14592" y="1"/>
                  </a:cubicBezTo>
                  <a:close/>
                </a:path>
              </a:pathLst>
            </a:custGeom>
            <a:solidFill>
              <a:srgbClr val="D5DEE4"/>
            </a:solidFill>
            <a:ln>
              <a:noFill/>
            </a:ln>
          </p:spPr>
          <p:txBody>
            <a:bodyPr spcFirstLastPara="1" wrap="square" lIns="121900" tIns="121900" rIns="121900" bIns="121900" anchor="ctr" anchorCtr="0">
              <a:noAutofit/>
            </a:bodyPr>
            <a:lstStyle/>
            <a:p>
              <a:endParaRPr sz="2400"/>
            </a:p>
          </p:txBody>
        </p:sp>
        <p:sp>
          <p:nvSpPr>
            <p:cNvPr id="88" name="Google Shape;7496;p68">
              <a:extLst>
                <a:ext uri="{FF2B5EF4-FFF2-40B4-BE49-F238E27FC236}">
                  <a16:creationId xmlns:a16="http://schemas.microsoft.com/office/drawing/2014/main" id="{1E591FAC-84AD-4D3D-8161-8B9D3AA8356E}"/>
                </a:ext>
              </a:extLst>
            </p:cNvPr>
            <p:cNvSpPr/>
            <p:nvPr/>
          </p:nvSpPr>
          <p:spPr>
            <a:xfrm>
              <a:off x="2676305" y="2714249"/>
              <a:ext cx="226354" cy="28672"/>
            </a:xfrm>
            <a:custGeom>
              <a:avLst/>
              <a:gdLst/>
              <a:ahLst/>
              <a:cxnLst/>
              <a:rect l="l" t="t" r="r" b="b"/>
              <a:pathLst>
                <a:path w="15118" h="1915" extrusionOk="0">
                  <a:moveTo>
                    <a:pt x="14465" y="1"/>
                  </a:moveTo>
                  <a:lnTo>
                    <a:pt x="14465" y="737"/>
                  </a:lnTo>
                  <a:cubicBezTo>
                    <a:pt x="14465" y="1031"/>
                    <a:pt x="14234" y="1262"/>
                    <a:pt x="13940" y="1262"/>
                  </a:cubicBezTo>
                  <a:lnTo>
                    <a:pt x="1" y="1262"/>
                  </a:lnTo>
                  <a:lnTo>
                    <a:pt x="1" y="1914"/>
                  </a:lnTo>
                  <a:lnTo>
                    <a:pt x="15117" y="1914"/>
                  </a:lnTo>
                  <a:lnTo>
                    <a:pt x="15117" y="527"/>
                  </a:lnTo>
                  <a:cubicBezTo>
                    <a:pt x="15117" y="232"/>
                    <a:pt x="14886" y="1"/>
                    <a:pt x="14592" y="1"/>
                  </a:cubicBezTo>
                  <a:close/>
                </a:path>
              </a:pathLst>
            </a:custGeom>
            <a:solidFill>
              <a:srgbClr val="A5B8C6"/>
            </a:solidFill>
            <a:ln>
              <a:noFill/>
            </a:ln>
          </p:spPr>
          <p:txBody>
            <a:bodyPr spcFirstLastPara="1" wrap="square" lIns="121900" tIns="121900" rIns="121900" bIns="121900" anchor="ctr" anchorCtr="0">
              <a:noAutofit/>
            </a:bodyPr>
            <a:lstStyle/>
            <a:p>
              <a:endParaRPr sz="2400"/>
            </a:p>
          </p:txBody>
        </p:sp>
        <p:sp>
          <p:nvSpPr>
            <p:cNvPr id="89" name="Google Shape;7497;p68">
              <a:extLst>
                <a:ext uri="{FF2B5EF4-FFF2-40B4-BE49-F238E27FC236}">
                  <a16:creationId xmlns:a16="http://schemas.microsoft.com/office/drawing/2014/main" id="{BFBCE249-49D6-4F1A-A606-FE810969E68B}"/>
                </a:ext>
              </a:extLst>
            </p:cNvPr>
            <p:cNvSpPr/>
            <p:nvPr/>
          </p:nvSpPr>
          <p:spPr>
            <a:xfrm>
              <a:off x="2660255" y="2742907"/>
              <a:ext cx="258141" cy="28657"/>
            </a:xfrm>
            <a:custGeom>
              <a:avLst/>
              <a:gdLst/>
              <a:ahLst/>
              <a:cxnLst/>
              <a:rect l="l" t="t" r="r" b="b"/>
              <a:pathLst>
                <a:path w="17241" h="1914" extrusionOk="0">
                  <a:moveTo>
                    <a:pt x="0" y="0"/>
                  </a:moveTo>
                  <a:lnTo>
                    <a:pt x="0" y="1913"/>
                  </a:lnTo>
                  <a:lnTo>
                    <a:pt x="17240" y="1913"/>
                  </a:lnTo>
                  <a:lnTo>
                    <a:pt x="17240" y="0"/>
                  </a:lnTo>
                  <a:close/>
                </a:path>
              </a:pathLst>
            </a:custGeom>
            <a:solidFill>
              <a:srgbClr val="D5DEE4"/>
            </a:solidFill>
            <a:ln>
              <a:noFill/>
            </a:ln>
          </p:spPr>
          <p:txBody>
            <a:bodyPr spcFirstLastPara="1" wrap="square" lIns="121900" tIns="121900" rIns="121900" bIns="121900" anchor="ctr" anchorCtr="0">
              <a:noAutofit/>
            </a:bodyPr>
            <a:lstStyle/>
            <a:p>
              <a:endParaRPr sz="2400"/>
            </a:p>
          </p:txBody>
        </p:sp>
        <p:sp>
          <p:nvSpPr>
            <p:cNvPr id="90" name="Google Shape;7498;p68">
              <a:extLst>
                <a:ext uri="{FF2B5EF4-FFF2-40B4-BE49-F238E27FC236}">
                  <a16:creationId xmlns:a16="http://schemas.microsoft.com/office/drawing/2014/main" id="{EA2B3E3E-9E49-4758-8A74-92EE871A3586}"/>
                </a:ext>
              </a:extLst>
            </p:cNvPr>
            <p:cNvSpPr/>
            <p:nvPr/>
          </p:nvSpPr>
          <p:spPr>
            <a:xfrm>
              <a:off x="2660255" y="2742907"/>
              <a:ext cx="258141" cy="28657"/>
            </a:xfrm>
            <a:custGeom>
              <a:avLst/>
              <a:gdLst/>
              <a:ahLst/>
              <a:cxnLst/>
              <a:rect l="l" t="t" r="r" b="b"/>
              <a:pathLst>
                <a:path w="17241" h="1914" extrusionOk="0">
                  <a:moveTo>
                    <a:pt x="16610" y="0"/>
                  </a:moveTo>
                  <a:lnTo>
                    <a:pt x="16610" y="736"/>
                  </a:lnTo>
                  <a:cubicBezTo>
                    <a:pt x="16610" y="1030"/>
                    <a:pt x="16378" y="1262"/>
                    <a:pt x="16084" y="1262"/>
                  </a:cubicBezTo>
                  <a:lnTo>
                    <a:pt x="0" y="1262"/>
                  </a:lnTo>
                  <a:lnTo>
                    <a:pt x="0" y="1913"/>
                  </a:lnTo>
                  <a:lnTo>
                    <a:pt x="17240" y="1913"/>
                  </a:lnTo>
                  <a:lnTo>
                    <a:pt x="17240" y="0"/>
                  </a:lnTo>
                  <a:close/>
                </a:path>
              </a:pathLst>
            </a:custGeom>
            <a:solidFill>
              <a:srgbClr val="A5B8C6"/>
            </a:solidFill>
            <a:ln>
              <a:noFill/>
            </a:ln>
          </p:spPr>
          <p:txBody>
            <a:bodyPr spcFirstLastPara="1" wrap="square" lIns="121900" tIns="121900" rIns="121900" bIns="121900" anchor="ctr" anchorCtr="0">
              <a:noAutofit/>
            </a:bodyPr>
            <a:lstStyle/>
            <a:p>
              <a:endParaRPr sz="2400"/>
            </a:p>
          </p:txBody>
        </p:sp>
        <p:sp>
          <p:nvSpPr>
            <p:cNvPr id="91" name="Google Shape;7499;p68">
              <a:extLst>
                <a:ext uri="{FF2B5EF4-FFF2-40B4-BE49-F238E27FC236}">
                  <a16:creationId xmlns:a16="http://schemas.microsoft.com/office/drawing/2014/main" id="{AADC912A-9D23-46A9-B80A-701ADC558870}"/>
                </a:ext>
              </a:extLst>
            </p:cNvPr>
            <p:cNvSpPr/>
            <p:nvPr/>
          </p:nvSpPr>
          <p:spPr>
            <a:xfrm>
              <a:off x="2715968" y="2516567"/>
              <a:ext cx="147344" cy="197697"/>
            </a:xfrm>
            <a:custGeom>
              <a:avLst/>
              <a:gdLst/>
              <a:ahLst/>
              <a:cxnLst/>
              <a:rect l="l" t="t" r="r" b="b"/>
              <a:pathLst>
                <a:path w="9841" h="13204" extrusionOk="0">
                  <a:moveTo>
                    <a:pt x="1" y="1"/>
                  </a:moveTo>
                  <a:lnTo>
                    <a:pt x="1" y="13204"/>
                  </a:lnTo>
                  <a:lnTo>
                    <a:pt x="9840" y="13204"/>
                  </a:lnTo>
                  <a:lnTo>
                    <a:pt x="9840" y="1"/>
                  </a:lnTo>
                  <a:close/>
                </a:path>
              </a:pathLst>
            </a:custGeom>
            <a:solidFill>
              <a:srgbClr val="A5B8C6"/>
            </a:solidFill>
            <a:ln>
              <a:noFill/>
            </a:ln>
          </p:spPr>
          <p:txBody>
            <a:bodyPr spcFirstLastPara="1" wrap="square" lIns="121900" tIns="121900" rIns="121900" bIns="121900" anchor="ctr" anchorCtr="0">
              <a:noAutofit/>
            </a:bodyPr>
            <a:lstStyle/>
            <a:p>
              <a:endParaRPr sz="2400"/>
            </a:p>
          </p:txBody>
        </p:sp>
        <p:sp>
          <p:nvSpPr>
            <p:cNvPr id="92" name="Google Shape;7500;p68">
              <a:extLst>
                <a:ext uri="{FF2B5EF4-FFF2-40B4-BE49-F238E27FC236}">
                  <a16:creationId xmlns:a16="http://schemas.microsoft.com/office/drawing/2014/main" id="{EF9AE6A5-E6B0-4751-80EC-FFFAE2087EAD}"/>
                </a:ext>
              </a:extLst>
            </p:cNvPr>
            <p:cNvSpPr/>
            <p:nvPr/>
          </p:nvSpPr>
          <p:spPr>
            <a:xfrm>
              <a:off x="2763191" y="2618560"/>
              <a:ext cx="52583" cy="95704"/>
            </a:xfrm>
            <a:custGeom>
              <a:avLst/>
              <a:gdLst/>
              <a:ahLst/>
              <a:cxnLst/>
              <a:rect l="l" t="t" r="r" b="b"/>
              <a:pathLst>
                <a:path w="3512" h="6392" extrusionOk="0">
                  <a:moveTo>
                    <a:pt x="1748" y="0"/>
                  </a:moveTo>
                  <a:cubicBezTo>
                    <a:pt x="1540" y="0"/>
                    <a:pt x="1335" y="64"/>
                    <a:pt x="1157" y="190"/>
                  </a:cubicBezTo>
                  <a:lnTo>
                    <a:pt x="463" y="652"/>
                  </a:lnTo>
                  <a:cubicBezTo>
                    <a:pt x="169" y="841"/>
                    <a:pt x="0" y="1178"/>
                    <a:pt x="0" y="1535"/>
                  </a:cubicBezTo>
                  <a:lnTo>
                    <a:pt x="0" y="6392"/>
                  </a:lnTo>
                  <a:lnTo>
                    <a:pt x="3511" y="6392"/>
                  </a:lnTo>
                  <a:lnTo>
                    <a:pt x="3511" y="1535"/>
                  </a:lnTo>
                  <a:cubicBezTo>
                    <a:pt x="3511" y="1178"/>
                    <a:pt x="3322" y="841"/>
                    <a:pt x="3028" y="652"/>
                  </a:cubicBezTo>
                  <a:lnTo>
                    <a:pt x="2355" y="190"/>
                  </a:lnTo>
                  <a:cubicBezTo>
                    <a:pt x="2166" y="64"/>
                    <a:pt x="1956" y="0"/>
                    <a:pt x="1748" y="0"/>
                  </a:cubicBez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93" name="Google Shape;7501;p68">
              <a:extLst>
                <a:ext uri="{FF2B5EF4-FFF2-40B4-BE49-F238E27FC236}">
                  <a16:creationId xmlns:a16="http://schemas.microsoft.com/office/drawing/2014/main" id="{FA69D93F-4268-42ED-9BE4-0F096F9792BC}"/>
                </a:ext>
              </a:extLst>
            </p:cNvPr>
            <p:cNvSpPr/>
            <p:nvPr/>
          </p:nvSpPr>
          <p:spPr>
            <a:xfrm>
              <a:off x="2783329" y="2618515"/>
              <a:ext cx="32445" cy="95749"/>
            </a:xfrm>
            <a:custGeom>
              <a:avLst/>
              <a:gdLst/>
              <a:ahLst/>
              <a:cxnLst/>
              <a:rect l="l" t="t" r="r" b="b"/>
              <a:pathLst>
                <a:path w="2167" h="6395" extrusionOk="0">
                  <a:moveTo>
                    <a:pt x="414" y="0"/>
                  </a:moveTo>
                  <a:cubicBezTo>
                    <a:pt x="275" y="0"/>
                    <a:pt x="135" y="29"/>
                    <a:pt x="1" y="88"/>
                  </a:cubicBezTo>
                  <a:cubicBezTo>
                    <a:pt x="64" y="109"/>
                    <a:pt x="148" y="151"/>
                    <a:pt x="211" y="193"/>
                  </a:cubicBezTo>
                  <a:lnTo>
                    <a:pt x="905" y="655"/>
                  </a:lnTo>
                  <a:cubicBezTo>
                    <a:pt x="1199" y="844"/>
                    <a:pt x="1368" y="1181"/>
                    <a:pt x="1368" y="1538"/>
                  </a:cubicBezTo>
                  <a:lnTo>
                    <a:pt x="1368" y="6395"/>
                  </a:lnTo>
                  <a:lnTo>
                    <a:pt x="2166" y="6395"/>
                  </a:lnTo>
                  <a:lnTo>
                    <a:pt x="2166" y="1538"/>
                  </a:lnTo>
                  <a:cubicBezTo>
                    <a:pt x="2166" y="1181"/>
                    <a:pt x="1977" y="844"/>
                    <a:pt x="1683" y="655"/>
                  </a:cubicBezTo>
                  <a:lnTo>
                    <a:pt x="1010" y="193"/>
                  </a:lnTo>
                  <a:cubicBezTo>
                    <a:pt x="833" y="66"/>
                    <a:pt x="625" y="0"/>
                    <a:pt x="414" y="0"/>
                  </a:cubicBezTo>
                  <a:close/>
                </a:path>
              </a:pathLst>
            </a:custGeom>
            <a:solidFill>
              <a:srgbClr val="BECBD5"/>
            </a:solidFill>
            <a:ln>
              <a:noFill/>
            </a:ln>
          </p:spPr>
          <p:txBody>
            <a:bodyPr spcFirstLastPara="1" wrap="square" lIns="121900" tIns="121900" rIns="121900" bIns="121900" anchor="ctr" anchorCtr="0">
              <a:noAutofit/>
            </a:bodyPr>
            <a:lstStyle/>
            <a:p>
              <a:endParaRPr sz="2400"/>
            </a:p>
          </p:txBody>
        </p:sp>
        <p:sp>
          <p:nvSpPr>
            <p:cNvPr id="94" name="Google Shape;7502;p68">
              <a:extLst>
                <a:ext uri="{FF2B5EF4-FFF2-40B4-BE49-F238E27FC236}">
                  <a16:creationId xmlns:a16="http://schemas.microsoft.com/office/drawing/2014/main" id="{5F657E1B-2EB0-4AD0-A735-FD1E33B82847}"/>
                </a:ext>
              </a:extLst>
            </p:cNvPr>
            <p:cNvSpPr/>
            <p:nvPr/>
          </p:nvSpPr>
          <p:spPr>
            <a:xfrm>
              <a:off x="2692041" y="2516253"/>
              <a:ext cx="47867" cy="32131"/>
            </a:xfrm>
            <a:custGeom>
              <a:avLst/>
              <a:gdLst/>
              <a:ahLst/>
              <a:cxnLst/>
              <a:rect l="l" t="t" r="r" b="b"/>
              <a:pathLst>
                <a:path w="3197" h="2146" extrusionOk="0">
                  <a:moveTo>
                    <a:pt x="1" y="1"/>
                  </a:moveTo>
                  <a:lnTo>
                    <a:pt x="1" y="1472"/>
                  </a:lnTo>
                  <a:cubicBezTo>
                    <a:pt x="1" y="1556"/>
                    <a:pt x="43" y="1640"/>
                    <a:pt x="106" y="1704"/>
                  </a:cubicBezTo>
                  <a:lnTo>
                    <a:pt x="526" y="2145"/>
                  </a:lnTo>
                  <a:lnTo>
                    <a:pt x="2671" y="2145"/>
                  </a:lnTo>
                  <a:lnTo>
                    <a:pt x="3112" y="1704"/>
                  </a:lnTo>
                  <a:cubicBezTo>
                    <a:pt x="3155" y="1640"/>
                    <a:pt x="3197" y="1556"/>
                    <a:pt x="3197" y="1472"/>
                  </a:cubicBezTo>
                  <a:lnTo>
                    <a:pt x="3197" y="1"/>
                  </a:ln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95" name="Google Shape;7503;p68">
              <a:extLst>
                <a:ext uri="{FF2B5EF4-FFF2-40B4-BE49-F238E27FC236}">
                  <a16:creationId xmlns:a16="http://schemas.microsoft.com/office/drawing/2014/main" id="{39F34B53-E695-40BE-8972-55C55EB829AB}"/>
                </a:ext>
              </a:extLst>
            </p:cNvPr>
            <p:cNvSpPr/>
            <p:nvPr/>
          </p:nvSpPr>
          <p:spPr>
            <a:xfrm>
              <a:off x="2719112" y="2516253"/>
              <a:ext cx="20797" cy="31817"/>
            </a:xfrm>
            <a:custGeom>
              <a:avLst/>
              <a:gdLst/>
              <a:ahLst/>
              <a:cxnLst/>
              <a:rect l="l" t="t" r="r" b="b"/>
              <a:pathLst>
                <a:path w="1389" h="2125" extrusionOk="0">
                  <a:moveTo>
                    <a:pt x="1389" y="1"/>
                  </a:moveTo>
                  <a:lnTo>
                    <a:pt x="527" y="22"/>
                  </a:lnTo>
                  <a:lnTo>
                    <a:pt x="527" y="1598"/>
                  </a:lnTo>
                  <a:lnTo>
                    <a:pt x="1" y="2124"/>
                  </a:lnTo>
                  <a:lnTo>
                    <a:pt x="863" y="2124"/>
                  </a:lnTo>
                  <a:lnTo>
                    <a:pt x="1304" y="1704"/>
                  </a:lnTo>
                  <a:cubicBezTo>
                    <a:pt x="1368" y="1640"/>
                    <a:pt x="1389" y="1556"/>
                    <a:pt x="1389" y="1472"/>
                  </a:cubicBezTo>
                  <a:lnTo>
                    <a:pt x="1389" y="1"/>
                  </a:lnTo>
                  <a:close/>
                </a:path>
              </a:pathLst>
            </a:custGeom>
            <a:solidFill>
              <a:srgbClr val="BECBD5"/>
            </a:solidFill>
            <a:ln>
              <a:noFill/>
            </a:ln>
          </p:spPr>
          <p:txBody>
            <a:bodyPr spcFirstLastPara="1" wrap="square" lIns="121900" tIns="121900" rIns="121900" bIns="121900" anchor="ctr" anchorCtr="0">
              <a:noAutofit/>
            </a:bodyPr>
            <a:lstStyle/>
            <a:p>
              <a:endParaRPr sz="2400"/>
            </a:p>
          </p:txBody>
        </p:sp>
        <p:sp>
          <p:nvSpPr>
            <p:cNvPr id="96" name="Google Shape;7504;p68">
              <a:extLst>
                <a:ext uri="{FF2B5EF4-FFF2-40B4-BE49-F238E27FC236}">
                  <a16:creationId xmlns:a16="http://schemas.microsoft.com/office/drawing/2014/main" id="{2DDF95D0-1216-4CB9-BB91-52FBF1BAACCA}"/>
                </a:ext>
              </a:extLst>
            </p:cNvPr>
            <p:cNvSpPr/>
            <p:nvPr/>
          </p:nvSpPr>
          <p:spPr>
            <a:xfrm>
              <a:off x="2692041" y="2682148"/>
              <a:ext cx="47867" cy="32116"/>
            </a:xfrm>
            <a:custGeom>
              <a:avLst/>
              <a:gdLst/>
              <a:ahLst/>
              <a:cxnLst/>
              <a:rect l="l" t="t" r="r" b="b"/>
              <a:pathLst>
                <a:path w="3197" h="2145" extrusionOk="0">
                  <a:moveTo>
                    <a:pt x="526" y="0"/>
                  </a:moveTo>
                  <a:lnTo>
                    <a:pt x="85" y="442"/>
                  </a:lnTo>
                  <a:cubicBezTo>
                    <a:pt x="22" y="505"/>
                    <a:pt x="1" y="589"/>
                    <a:pt x="1" y="673"/>
                  </a:cubicBezTo>
                  <a:lnTo>
                    <a:pt x="1" y="2145"/>
                  </a:lnTo>
                  <a:lnTo>
                    <a:pt x="3197" y="2145"/>
                  </a:lnTo>
                  <a:lnTo>
                    <a:pt x="3197" y="673"/>
                  </a:lnTo>
                  <a:cubicBezTo>
                    <a:pt x="3197" y="589"/>
                    <a:pt x="3155" y="505"/>
                    <a:pt x="3091" y="442"/>
                  </a:cubicBezTo>
                  <a:lnTo>
                    <a:pt x="2650" y="0"/>
                  </a:ln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97" name="Google Shape;7505;p68">
              <a:extLst>
                <a:ext uri="{FF2B5EF4-FFF2-40B4-BE49-F238E27FC236}">
                  <a16:creationId xmlns:a16="http://schemas.microsoft.com/office/drawing/2014/main" id="{24AE1844-283E-4CC9-80EB-8E8695A521DA}"/>
                </a:ext>
              </a:extLst>
            </p:cNvPr>
            <p:cNvSpPr/>
            <p:nvPr/>
          </p:nvSpPr>
          <p:spPr>
            <a:xfrm>
              <a:off x="2719112" y="2682148"/>
              <a:ext cx="20797" cy="31802"/>
            </a:xfrm>
            <a:custGeom>
              <a:avLst/>
              <a:gdLst/>
              <a:ahLst/>
              <a:cxnLst/>
              <a:rect l="l" t="t" r="r" b="b"/>
              <a:pathLst>
                <a:path w="1389" h="2124" extrusionOk="0">
                  <a:moveTo>
                    <a:pt x="1" y="0"/>
                  </a:moveTo>
                  <a:lnTo>
                    <a:pt x="527" y="526"/>
                  </a:lnTo>
                  <a:lnTo>
                    <a:pt x="527" y="2124"/>
                  </a:lnTo>
                  <a:lnTo>
                    <a:pt x="1389" y="2124"/>
                  </a:lnTo>
                  <a:lnTo>
                    <a:pt x="1389" y="673"/>
                  </a:lnTo>
                  <a:cubicBezTo>
                    <a:pt x="1389" y="589"/>
                    <a:pt x="1347" y="505"/>
                    <a:pt x="1283" y="442"/>
                  </a:cubicBezTo>
                  <a:lnTo>
                    <a:pt x="863" y="0"/>
                  </a:lnTo>
                  <a:close/>
                </a:path>
              </a:pathLst>
            </a:custGeom>
            <a:solidFill>
              <a:srgbClr val="BECBD5"/>
            </a:solidFill>
            <a:ln>
              <a:noFill/>
            </a:ln>
          </p:spPr>
          <p:txBody>
            <a:bodyPr spcFirstLastPara="1" wrap="square" lIns="121900" tIns="121900" rIns="121900" bIns="121900" anchor="ctr" anchorCtr="0">
              <a:noAutofit/>
            </a:bodyPr>
            <a:lstStyle/>
            <a:p>
              <a:endParaRPr sz="2400"/>
            </a:p>
          </p:txBody>
        </p:sp>
        <p:sp>
          <p:nvSpPr>
            <p:cNvPr id="98" name="Google Shape;7506;p68">
              <a:extLst>
                <a:ext uri="{FF2B5EF4-FFF2-40B4-BE49-F238E27FC236}">
                  <a16:creationId xmlns:a16="http://schemas.microsoft.com/office/drawing/2014/main" id="{D7A8FDB3-1452-423C-8B97-768C9D5A9BBB}"/>
                </a:ext>
              </a:extLst>
            </p:cNvPr>
            <p:cNvSpPr/>
            <p:nvPr/>
          </p:nvSpPr>
          <p:spPr>
            <a:xfrm>
              <a:off x="2699917" y="2548369"/>
              <a:ext cx="31802" cy="133794"/>
            </a:xfrm>
            <a:custGeom>
              <a:avLst/>
              <a:gdLst/>
              <a:ahLst/>
              <a:cxnLst/>
              <a:rect l="l" t="t" r="r" b="b"/>
              <a:pathLst>
                <a:path w="2124" h="8936" extrusionOk="0">
                  <a:moveTo>
                    <a:pt x="0" y="0"/>
                  </a:moveTo>
                  <a:lnTo>
                    <a:pt x="0" y="8935"/>
                  </a:lnTo>
                  <a:lnTo>
                    <a:pt x="2124" y="8935"/>
                  </a:lnTo>
                  <a:lnTo>
                    <a:pt x="2124" y="0"/>
                  </a:lnTo>
                  <a:close/>
                </a:path>
              </a:pathLst>
            </a:custGeom>
            <a:solidFill>
              <a:srgbClr val="D5DEE4"/>
            </a:solidFill>
            <a:ln>
              <a:noFill/>
            </a:ln>
          </p:spPr>
          <p:txBody>
            <a:bodyPr spcFirstLastPara="1" wrap="square" lIns="121900" tIns="121900" rIns="121900" bIns="121900" anchor="ctr" anchorCtr="0">
              <a:noAutofit/>
            </a:bodyPr>
            <a:lstStyle/>
            <a:p>
              <a:endParaRPr sz="2400"/>
            </a:p>
          </p:txBody>
        </p:sp>
        <p:sp>
          <p:nvSpPr>
            <p:cNvPr id="99" name="Google Shape;7507;p68">
              <a:extLst>
                <a:ext uri="{FF2B5EF4-FFF2-40B4-BE49-F238E27FC236}">
                  <a16:creationId xmlns:a16="http://schemas.microsoft.com/office/drawing/2014/main" id="{49AB4E2F-E20D-4B2D-A3C3-C00CD2955038}"/>
                </a:ext>
              </a:extLst>
            </p:cNvPr>
            <p:cNvSpPr/>
            <p:nvPr/>
          </p:nvSpPr>
          <p:spPr>
            <a:xfrm>
              <a:off x="2838742" y="2516253"/>
              <a:ext cx="47852" cy="32131"/>
            </a:xfrm>
            <a:custGeom>
              <a:avLst/>
              <a:gdLst/>
              <a:ahLst/>
              <a:cxnLst/>
              <a:rect l="l" t="t" r="r" b="b"/>
              <a:pathLst>
                <a:path w="3196" h="2146" extrusionOk="0">
                  <a:moveTo>
                    <a:pt x="0" y="1"/>
                  </a:moveTo>
                  <a:lnTo>
                    <a:pt x="0" y="1472"/>
                  </a:lnTo>
                  <a:cubicBezTo>
                    <a:pt x="0" y="1556"/>
                    <a:pt x="42" y="1640"/>
                    <a:pt x="105" y="1704"/>
                  </a:cubicBezTo>
                  <a:lnTo>
                    <a:pt x="526" y="2145"/>
                  </a:lnTo>
                  <a:lnTo>
                    <a:pt x="2670" y="2145"/>
                  </a:lnTo>
                  <a:lnTo>
                    <a:pt x="3091" y="1704"/>
                  </a:lnTo>
                  <a:cubicBezTo>
                    <a:pt x="3154" y="1640"/>
                    <a:pt x="3196" y="1556"/>
                    <a:pt x="3196" y="1472"/>
                  </a:cubicBezTo>
                  <a:lnTo>
                    <a:pt x="3196" y="1"/>
                  </a:ln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100" name="Google Shape;7508;p68">
              <a:extLst>
                <a:ext uri="{FF2B5EF4-FFF2-40B4-BE49-F238E27FC236}">
                  <a16:creationId xmlns:a16="http://schemas.microsoft.com/office/drawing/2014/main" id="{D768E783-F2A6-43AB-A409-AD8D770E3F8D}"/>
                </a:ext>
              </a:extLst>
            </p:cNvPr>
            <p:cNvSpPr/>
            <p:nvPr/>
          </p:nvSpPr>
          <p:spPr>
            <a:xfrm>
              <a:off x="2838742" y="2682148"/>
              <a:ext cx="47852" cy="32116"/>
            </a:xfrm>
            <a:custGeom>
              <a:avLst/>
              <a:gdLst/>
              <a:ahLst/>
              <a:cxnLst/>
              <a:rect l="l" t="t" r="r" b="b"/>
              <a:pathLst>
                <a:path w="3196" h="2145" extrusionOk="0">
                  <a:moveTo>
                    <a:pt x="526" y="0"/>
                  </a:moveTo>
                  <a:lnTo>
                    <a:pt x="105" y="442"/>
                  </a:lnTo>
                  <a:cubicBezTo>
                    <a:pt x="42" y="505"/>
                    <a:pt x="0" y="589"/>
                    <a:pt x="0" y="673"/>
                  </a:cubicBezTo>
                  <a:lnTo>
                    <a:pt x="0" y="2145"/>
                  </a:lnTo>
                  <a:lnTo>
                    <a:pt x="3196" y="2145"/>
                  </a:lnTo>
                  <a:lnTo>
                    <a:pt x="3196" y="673"/>
                  </a:lnTo>
                  <a:cubicBezTo>
                    <a:pt x="3196" y="589"/>
                    <a:pt x="3154" y="505"/>
                    <a:pt x="3112" y="442"/>
                  </a:cubicBezTo>
                  <a:lnTo>
                    <a:pt x="2670" y="0"/>
                  </a:ln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101" name="Google Shape;7509;p68">
              <a:extLst>
                <a:ext uri="{FF2B5EF4-FFF2-40B4-BE49-F238E27FC236}">
                  <a16:creationId xmlns:a16="http://schemas.microsoft.com/office/drawing/2014/main" id="{B90FD6BA-A2A7-4BE9-BF18-99777BE88742}"/>
                </a:ext>
              </a:extLst>
            </p:cNvPr>
            <p:cNvSpPr/>
            <p:nvPr/>
          </p:nvSpPr>
          <p:spPr>
            <a:xfrm>
              <a:off x="2866127" y="2516253"/>
              <a:ext cx="20467" cy="31817"/>
            </a:xfrm>
            <a:custGeom>
              <a:avLst/>
              <a:gdLst/>
              <a:ahLst/>
              <a:cxnLst/>
              <a:rect l="l" t="t" r="r" b="b"/>
              <a:pathLst>
                <a:path w="1367" h="2125" extrusionOk="0">
                  <a:moveTo>
                    <a:pt x="1367" y="1"/>
                  </a:moveTo>
                  <a:lnTo>
                    <a:pt x="526" y="22"/>
                  </a:lnTo>
                  <a:lnTo>
                    <a:pt x="526" y="1598"/>
                  </a:lnTo>
                  <a:lnTo>
                    <a:pt x="0" y="2124"/>
                  </a:lnTo>
                  <a:lnTo>
                    <a:pt x="841" y="2124"/>
                  </a:lnTo>
                  <a:lnTo>
                    <a:pt x="1283" y="1704"/>
                  </a:lnTo>
                  <a:cubicBezTo>
                    <a:pt x="1346" y="1640"/>
                    <a:pt x="1367" y="1556"/>
                    <a:pt x="1367" y="1472"/>
                  </a:cubicBezTo>
                  <a:lnTo>
                    <a:pt x="1367" y="1"/>
                  </a:lnTo>
                  <a:close/>
                </a:path>
              </a:pathLst>
            </a:custGeom>
            <a:solidFill>
              <a:srgbClr val="BECBD5"/>
            </a:solidFill>
            <a:ln>
              <a:noFill/>
            </a:ln>
          </p:spPr>
          <p:txBody>
            <a:bodyPr spcFirstLastPara="1" wrap="square" lIns="121900" tIns="121900" rIns="121900" bIns="121900" anchor="ctr" anchorCtr="0">
              <a:noAutofit/>
            </a:bodyPr>
            <a:lstStyle/>
            <a:p>
              <a:endParaRPr sz="2400"/>
            </a:p>
          </p:txBody>
        </p:sp>
        <p:sp>
          <p:nvSpPr>
            <p:cNvPr id="102" name="Google Shape;7510;p68">
              <a:extLst>
                <a:ext uri="{FF2B5EF4-FFF2-40B4-BE49-F238E27FC236}">
                  <a16:creationId xmlns:a16="http://schemas.microsoft.com/office/drawing/2014/main" id="{38926D52-587A-4915-98C3-BBE03226A92C}"/>
                </a:ext>
              </a:extLst>
            </p:cNvPr>
            <p:cNvSpPr/>
            <p:nvPr/>
          </p:nvSpPr>
          <p:spPr>
            <a:xfrm>
              <a:off x="2865812" y="2682148"/>
              <a:ext cx="20782" cy="31802"/>
            </a:xfrm>
            <a:custGeom>
              <a:avLst/>
              <a:gdLst/>
              <a:ahLst/>
              <a:cxnLst/>
              <a:rect l="l" t="t" r="r" b="b"/>
              <a:pathLst>
                <a:path w="1388" h="2124" extrusionOk="0">
                  <a:moveTo>
                    <a:pt x="0" y="0"/>
                  </a:moveTo>
                  <a:lnTo>
                    <a:pt x="526" y="526"/>
                  </a:lnTo>
                  <a:lnTo>
                    <a:pt x="526" y="2124"/>
                  </a:lnTo>
                  <a:lnTo>
                    <a:pt x="1388" y="2124"/>
                  </a:lnTo>
                  <a:lnTo>
                    <a:pt x="1388" y="673"/>
                  </a:lnTo>
                  <a:cubicBezTo>
                    <a:pt x="1388" y="589"/>
                    <a:pt x="1346" y="505"/>
                    <a:pt x="1283" y="442"/>
                  </a:cubicBezTo>
                  <a:lnTo>
                    <a:pt x="862" y="0"/>
                  </a:lnTo>
                  <a:close/>
                </a:path>
              </a:pathLst>
            </a:custGeom>
            <a:solidFill>
              <a:srgbClr val="BECBD5"/>
            </a:solidFill>
            <a:ln>
              <a:noFill/>
            </a:ln>
          </p:spPr>
          <p:txBody>
            <a:bodyPr spcFirstLastPara="1" wrap="square" lIns="121900" tIns="121900" rIns="121900" bIns="121900" anchor="ctr" anchorCtr="0">
              <a:noAutofit/>
            </a:bodyPr>
            <a:lstStyle/>
            <a:p>
              <a:endParaRPr sz="2400"/>
            </a:p>
          </p:txBody>
        </p:sp>
        <p:sp>
          <p:nvSpPr>
            <p:cNvPr id="103" name="Google Shape;7511;p68">
              <a:extLst>
                <a:ext uri="{FF2B5EF4-FFF2-40B4-BE49-F238E27FC236}">
                  <a16:creationId xmlns:a16="http://schemas.microsoft.com/office/drawing/2014/main" id="{85EE8B37-E992-44F9-B107-D63ACB7657E9}"/>
                </a:ext>
              </a:extLst>
            </p:cNvPr>
            <p:cNvSpPr/>
            <p:nvPr/>
          </p:nvSpPr>
          <p:spPr>
            <a:xfrm>
              <a:off x="2846603" y="2548369"/>
              <a:ext cx="32131" cy="133794"/>
            </a:xfrm>
            <a:custGeom>
              <a:avLst/>
              <a:gdLst/>
              <a:ahLst/>
              <a:cxnLst/>
              <a:rect l="l" t="t" r="r" b="b"/>
              <a:pathLst>
                <a:path w="2146" h="8936" extrusionOk="0">
                  <a:moveTo>
                    <a:pt x="1" y="0"/>
                  </a:moveTo>
                  <a:lnTo>
                    <a:pt x="1" y="8935"/>
                  </a:lnTo>
                  <a:lnTo>
                    <a:pt x="2145" y="8935"/>
                  </a:lnTo>
                  <a:lnTo>
                    <a:pt x="2145" y="0"/>
                  </a:lnTo>
                  <a:close/>
                </a:path>
              </a:pathLst>
            </a:custGeom>
            <a:solidFill>
              <a:srgbClr val="D5DEE4"/>
            </a:solidFill>
            <a:ln>
              <a:noFill/>
            </a:ln>
          </p:spPr>
          <p:txBody>
            <a:bodyPr spcFirstLastPara="1" wrap="square" lIns="121900" tIns="121900" rIns="121900" bIns="121900" anchor="ctr" anchorCtr="0">
              <a:noAutofit/>
            </a:bodyPr>
            <a:lstStyle/>
            <a:p>
              <a:endParaRPr sz="2400"/>
            </a:p>
          </p:txBody>
        </p:sp>
        <p:sp>
          <p:nvSpPr>
            <p:cNvPr id="104" name="Google Shape;7512;p68">
              <a:extLst>
                <a:ext uri="{FF2B5EF4-FFF2-40B4-BE49-F238E27FC236}">
                  <a16:creationId xmlns:a16="http://schemas.microsoft.com/office/drawing/2014/main" id="{D8CB69A5-1005-4C9C-BC33-67D6EDADA904}"/>
                </a:ext>
              </a:extLst>
            </p:cNvPr>
            <p:cNvSpPr/>
            <p:nvPr/>
          </p:nvSpPr>
          <p:spPr>
            <a:xfrm>
              <a:off x="2683238" y="2407029"/>
              <a:ext cx="212175" cy="80597"/>
            </a:xfrm>
            <a:custGeom>
              <a:avLst/>
              <a:gdLst/>
              <a:ahLst/>
              <a:cxnLst/>
              <a:rect l="l" t="t" r="r" b="b"/>
              <a:pathLst>
                <a:path w="14171" h="5383" extrusionOk="0">
                  <a:moveTo>
                    <a:pt x="7093" y="0"/>
                  </a:moveTo>
                  <a:cubicBezTo>
                    <a:pt x="6975" y="0"/>
                    <a:pt x="6854" y="42"/>
                    <a:pt x="6749" y="126"/>
                  </a:cubicBezTo>
                  <a:lnTo>
                    <a:pt x="0" y="5382"/>
                  </a:lnTo>
                  <a:lnTo>
                    <a:pt x="14171" y="5382"/>
                  </a:lnTo>
                  <a:lnTo>
                    <a:pt x="7422" y="126"/>
                  </a:lnTo>
                  <a:cubicBezTo>
                    <a:pt x="7327" y="42"/>
                    <a:pt x="7212" y="0"/>
                    <a:pt x="7093" y="0"/>
                  </a:cubicBezTo>
                  <a:close/>
                </a:path>
              </a:pathLst>
            </a:custGeom>
            <a:solidFill>
              <a:srgbClr val="E5EAEE"/>
            </a:solidFill>
            <a:ln>
              <a:noFill/>
            </a:ln>
          </p:spPr>
          <p:txBody>
            <a:bodyPr spcFirstLastPara="1" wrap="square" lIns="121900" tIns="121900" rIns="121900" bIns="121900" anchor="ctr" anchorCtr="0">
              <a:noAutofit/>
            </a:bodyPr>
            <a:lstStyle/>
            <a:p>
              <a:endParaRPr sz="2400"/>
            </a:p>
          </p:txBody>
        </p:sp>
        <p:sp>
          <p:nvSpPr>
            <p:cNvPr id="105" name="Google Shape;7513;p68">
              <a:extLst>
                <a:ext uri="{FF2B5EF4-FFF2-40B4-BE49-F238E27FC236}">
                  <a16:creationId xmlns:a16="http://schemas.microsoft.com/office/drawing/2014/main" id="{72ACEDCB-67B6-4ABD-A81B-A5443A24E61B}"/>
                </a:ext>
              </a:extLst>
            </p:cNvPr>
            <p:cNvSpPr/>
            <p:nvPr/>
          </p:nvSpPr>
          <p:spPr>
            <a:xfrm>
              <a:off x="2683238" y="2407029"/>
              <a:ext cx="212175" cy="80597"/>
            </a:xfrm>
            <a:custGeom>
              <a:avLst/>
              <a:gdLst/>
              <a:ahLst/>
              <a:cxnLst/>
              <a:rect l="l" t="t" r="r" b="b"/>
              <a:pathLst>
                <a:path w="14171" h="5383" extrusionOk="0">
                  <a:moveTo>
                    <a:pt x="7093" y="0"/>
                  </a:moveTo>
                  <a:cubicBezTo>
                    <a:pt x="6975" y="0"/>
                    <a:pt x="6854" y="42"/>
                    <a:pt x="6749" y="126"/>
                  </a:cubicBezTo>
                  <a:lnTo>
                    <a:pt x="6497" y="336"/>
                  </a:lnTo>
                  <a:lnTo>
                    <a:pt x="10723" y="3637"/>
                  </a:lnTo>
                  <a:cubicBezTo>
                    <a:pt x="11137" y="3927"/>
                    <a:pt x="10919" y="4584"/>
                    <a:pt x="10410" y="4584"/>
                  </a:cubicBezTo>
                  <a:cubicBezTo>
                    <a:pt x="10402" y="4584"/>
                    <a:pt x="10394" y="4584"/>
                    <a:pt x="10386" y="4583"/>
                  </a:cubicBezTo>
                  <a:lnTo>
                    <a:pt x="1030" y="4583"/>
                  </a:lnTo>
                  <a:lnTo>
                    <a:pt x="0" y="5382"/>
                  </a:lnTo>
                  <a:lnTo>
                    <a:pt x="14171" y="5382"/>
                  </a:lnTo>
                  <a:lnTo>
                    <a:pt x="7422" y="126"/>
                  </a:lnTo>
                  <a:cubicBezTo>
                    <a:pt x="7327" y="42"/>
                    <a:pt x="7212" y="0"/>
                    <a:pt x="7093" y="0"/>
                  </a:cubicBez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106" name="Google Shape;7514;p68">
              <a:extLst>
                <a:ext uri="{FF2B5EF4-FFF2-40B4-BE49-F238E27FC236}">
                  <a16:creationId xmlns:a16="http://schemas.microsoft.com/office/drawing/2014/main" id="{DDA1C39E-5C7E-4695-A192-841F4D6ED905}"/>
                </a:ext>
              </a:extLst>
            </p:cNvPr>
            <p:cNvSpPr/>
            <p:nvPr/>
          </p:nvSpPr>
          <p:spPr>
            <a:xfrm>
              <a:off x="2668130" y="2487925"/>
              <a:ext cx="242390" cy="28657"/>
            </a:xfrm>
            <a:custGeom>
              <a:avLst/>
              <a:gdLst/>
              <a:ahLst/>
              <a:cxnLst/>
              <a:rect l="l" t="t" r="r" b="b"/>
              <a:pathLst>
                <a:path w="16189" h="1914" extrusionOk="0">
                  <a:moveTo>
                    <a:pt x="526" y="0"/>
                  </a:moveTo>
                  <a:cubicBezTo>
                    <a:pt x="231" y="0"/>
                    <a:pt x="0" y="232"/>
                    <a:pt x="0" y="526"/>
                  </a:cubicBezTo>
                  <a:lnTo>
                    <a:pt x="0" y="1388"/>
                  </a:lnTo>
                  <a:cubicBezTo>
                    <a:pt x="0" y="1661"/>
                    <a:pt x="231" y="1914"/>
                    <a:pt x="526" y="1914"/>
                  </a:cubicBezTo>
                  <a:lnTo>
                    <a:pt x="15663" y="1914"/>
                  </a:lnTo>
                  <a:cubicBezTo>
                    <a:pt x="15957" y="1914"/>
                    <a:pt x="16189" y="1661"/>
                    <a:pt x="16189" y="1388"/>
                  </a:cubicBezTo>
                  <a:lnTo>
                    <a:pt x="16189" y="526"/>
                  </a:lnTo>
                  <a:cubicBezTo>
                    <a:pt x="16189" y="232"/>
                    <a:pt x="15957" y="0"/>
                    <a:pt x="15663" y="0"/>
                  </a:cubicBezTo>
                  <a:close/>
                </a:path>
              </a:pathLst>
            </a:custGeom>
            <a:solidFill>
              <a:srgbClr val="D5DEE4"/>
            </a:solidFill>
            <a:ln>
              <a:noFill/>
            </a:ln>
          </p:spPr>
          <p:txBody>
            <a:bodyPr spcFirstLastPara="1" wrap="square" lIns="121900" tIns="121900" rIns="121900" bIns="121900" anchor="ctr" anchorCtr="0">
              <a:noAutofit/>
            </a:bodyPr>
            <a:lstStyle/>
            <a:p>
              <a:endParaRPr sz="2400"/>
            </a:p>
          </p:txBody>
        </p:sp>
        <p:sp>
          <p:nvSpPr>
            <p:cNvPr id="107" name="Google Shape;7515;p68">
              <a:extLst>
                <a:ext uri="{FF2B5EF4-FFF2-40B4-BE49-F238E27FC236}">
                  <a16:creationId xmlns:a16="http://schemas.microsoft.com/office/drawing/2014/main" id="{B9B5579C-9F8D-4707-A5D5-3A820709F8E3}"/>
                </a:ext>
              </a:extLst>
            </p:cNvPr>
            <p:cNvSpPr/>
            <p:nvPr/>
          </p:nvSpPr>
          <p:spPr>
            <a:xfrm>
              <a:off x="2668130" y="2487611"/>
              <a:ext cx="242390" cy="28657"/>
            </a:xfrm>
            <a:custGeom>
              <a:avLst/>
              <a:gdLst/>
              <a:ahLst/>
              <a:cxnLst/>
              <a:rect l="l" t="t" r="r" b="b"/>
              <a:pathLst>
                <a:path w="16189" h="1914" extrusionOk="0">
                  <a:moveTo>
                    <a:pt x="15558" y="0"/>
                  </a:moveTo>
                  <a:lnTo>
                    <a:pt x="15558" y="757"/>
                  </a:lnTo>
                  <a:cubicBezTo>
                    <a:pt x="15558" y="1052"/>
                    <a:pt x="15306" y="1283"/>
                    <a:pt x="15032" y="1283"/>
                  </a:cubicBezTo>
                  <a:lnTo>
                    <a:pt x="0" y="1283"/>
                  </a:lnTo>
                  <a:lnTo>
                    <a:pt x="0" y="1388"/>
                  </a:lnTo>
                  <a:cubicBezTo>
                    <a:pt x="0" y="1682"/>
                    <a:pt x="231" y="1914"/>
                    <a:pt x="526" y="1914"/>
                  </a:cubicBezTo>
                  <a:lnTo>
                    <a:pt x="15663" y="1914"/>
                  </a:lnTo>
                  <a:cubicBezTo>
                    <a:pt x="15957" y="1914"/>
                    <a:pt x="16189" y="1682"/>
                    <a:pt x="16189" y="1388"/>
                  </a:cubicBezTo>
                  <a:lnTo>
                    <a:pt x="16189" y="526"/>
                  </a:lnTo>
                  <a:cubicBezTo>
                    <a:pt x="16189" y="253"/>
                    <a:pt x="15957" y="0"/>
                    <a:pt x="15663" y="0"/>
                  </a:cubicBezTo>
                  <a:close/>
                </a:path>
              </a:pathLst>
            </a:custGeom>
            <a:solidFill>
              <a:srgbClr val="A5B8C6"/>
            </a:solidFill>
            <a:ln>
              <a:noFill/>
            </a:ln>
          </p:spPr>
          <p:txBody>
            <a:bodyPr spcFirstLastPara="1" wrap="square" lIns="121900" tIns="121900" rIns="121900" bIns="121900" anchor="ctr" anchorCtr="0">
              <a:noAutofit/>
            </a:bodyPr>
            <a:lstStyle/>
            <a:p>
              <a:endParaRPr sz="2400"/>
            </a:p>
          </p:txBody>
        </p:sp>
        <p:sp>
          <p:nvSpPr>
            <p:cNvPr id="108" name="Google Shape;7516;p68">
              <a:extLst>
                <a:ext uri="{FF2B5EF4-FFF2-40B4-BE49-F238E27FC236}">
                  <a16:creationId xmlns:a16="http://schemas.microsoft.com/office/drawing/2014/main" id="{60ECA4AE-EF4B-435C-8523-9E2A1932F313}"/>
                </a:ext>
              </a:extLst>
            </p:cNvPr>
            <p:cNvSpPr/>
            <p:nvPr/>
          </p:nvSpPr>
          <p:spPr>
            <a:xfrm>
              <a:off x="2905789" y="2602495"/>
              <a:ext cx="43136" cy="61432"/>
            </a:xfrm>
            <a:custGeom>
              <a:avLst/>
              <a:gdLst/>
              <a:ahLst/>
              <a:cxnLst/>
              <a:rect l="l" t="t" r="r" b="b"/>
              <a:pathLst>
                <a:path w="2881" h="4103" extrusionOk="0">
                  <a:moveTo>
                    <a:pt x="1435" y="1"/>
                  </a:moveTo>
                  <a:cubicBezTo>
                    <a:pt x="652" y="1"/>
                    <a:pt x="0" y="645"/>
                    <a:pt x="0" y="1452"/>
                  </a:cubicBezTo>
                  <a:lnTo>
                    <a:pt x="0" y="3786"/>
                  </a:lnTo>
                  <a:cubicBezTo>
                    <a:pt x="0" y="3975"/>
                    <a:pt x="148" y="4101"/>
                    <a:pt x="316" y="4101"/>
                  </a:cubicBezTo>
                  <a:lnTo>
                    <a:pt x="2544" y="4101"/>
                  </a:lnTo>
                  <a:cubicBezTo>
                    <a:pt x="2556" y="4102"/>
                    <a:pt x="2568" y="4103"/>
                    <a:pt x="2580" y="4103"/>
                  </a:cubicBezTo>
                  <a:cubicBezTo>
                    <a:pt x="2752" y="4103"/>
                    <a:pt x="2881" y="3963"/>
                    <a:pt x="2881" y="3786"/>
                  </a:cubicBezTo>
                  <a:lnTo>
                    <a:pt x="2881" y="1473"/>
                  </a:lnTo>
                  <a:cubicBezTo>
                    <a:pt x="2881" y="695"/>
                    <a:pt x="2250" y="43"/>
                    <a:pt x="1472" y="1"/>
                  </a:cubicBezTo>
                  <a:cubicBezTo>
                    <a:pt x="1460" y="1"/>
                    <a:pt x="1447" y="1"/>
                    <a:pt x="1435" y="1"/>
                  </a:cubicBezTo>
                  <a:close/>
                </a:path>
              </a:pathLst>
            </a:custGeom>
            <a:solidFill>
              <a:srgbClr val="F8FAFB"/>
            </a:solidFill>
            <a:ln>
              <a:noFill/>
            </a:ln>
          </p:spPr>
          <p:txBody>
            <a:bodyPr spcFirstLastPara="1" wrap="square" lIns="121900" tIns="121900" rIns="121900" bIns="121900" anchor="ctr" anchorCtr="0">
              <a:noAutofit/>
            </a:bodyPr>
            <a:lstStyle/>
            <a:p>
              <a:endParaRPr sz="2400"/>
            </a:p>
          </p:txBody>
        </p:sp>
        <p:sp>
          <p:nvSpPr>
            <p:cNvPr id="109" name="Google Shape;7517;p68">
              <a:extLst>
                <a:ext uri="{FF2B5EF4-FFF2-40B4-BE49-F238E27FC236}">
                  <a16:creationId xmlns:a16="http://schemas.microsoft.com/office/drawing/2014/main" id="{AAE60FE2-A164-4CFB-B1B7-68850FA4D3F1}"/>
                </a:ext>
              </a:extLst>
            </p:cNvPr>
            <p:cNvSpPr/>
            <p:nvPr/>
          </p:nvSpPr>
          <p:spPr>
            <a:xfrm>
              <a:off x="2922154" y="2602704"/>
              <a:ext cx="26456" cy="61522"/>
            </a:xfrm>
            <a:custGeom>
              <a:avLst/>
              <a:gdLst/>
              <a:ahLst/>
              <a:cxnLst/>
              <a:rect l="l" t="t" r="r" b="b"/>
              <a:pathLst>
                <a:path w="1767" h="4109" extrusionOk="0">
                  <a:moveTo>
                    <a:pt x="257" y="0"/>
                  </a:moveTo>
                  <a:cubicBezTo>
                    <a:pt x="166" y="0"/>
                    <a:pt x="78" y="20"/>
                    <a:pt x="1" y="50"/>
                  </a:cubicBezTo>
                  <a:cubicBezTo>
                    <a:pt x="631" y="197"/>
                    <a:pt x="1094" y="765"/>
                    <a:pt x="1094" y="1438"/>
                  </a:cubicBezTo>
                  <a:lnTo>
                    <a:pt x="1094" y="4108"/>
                  </a:lnTo>
                  <a:lnTo>
                    <a:pt x="1451" y="4108"/>
                  </a:lnTo>
                  <a:cubicBezTo>
                    <a:pt x="1620" y="4108"/>
                    <a:pt x="1767" y="3961"/>
                    <a:pt x="1767" y="3772"/>
                  </a:cubicBezTo>
                  <a:lnTo>
                    <a:pt x="1767" y="1459"/>
                  </a:lnTo>
                  <a:cubicBezTo>
                    <a:pt x="1767" y="660"/>
                    <a:pt x="1136" y="8"/>
                    <a:pt x="358" y="8"/>
                  </a:cubicBezTo>
                  <a:cubicBezTo>
                    <a:pt x="324" y="3"/>
                    <a:pt x="290" y="0"/>
                    <a:pt x="257" y="0"/>
                  </a:cubicBezTo>
                  <a:close/>
                </a:path>
              </a:pathLst>
            </a:custGeom>
            <a:solidFill>
              <a:srgbClr val="E1E7EC"/>
            </a:solidFill>
            <a:ln>
              <a:noFill/>
            </a:ln>
          </p:spPr>
          <p:txBody>
            <a:bodyPr spcFirstLastPara="1" wrap="square" lIns="121900" tIns="121900" rIns="121900" bIns="121900" anchor="ctr" anchorCtr="0">
              <a:noAutofit/>
            </a:bodyPr>
            <a:lstStyle/>
            <a:p>
              <a:endParaRPr sz="2400"/>
            </a:p>
          </p:txBody>
        </p:sp>
        <p:sp>
          <p:nvSpPr>
            <p:cNvPr id="110" name="Google Shape;7518;p68">
              <a:extLst>
                <a:ext uri="{FF2B5EF4-FFF2-40B4-BE49-F238E27FC236}">
                  <a16:creationId xmlns:a16="http://schemas.microsoft.com/office/drawing/2014/main" id="{B7FEFFDD-5AAD-47A8-8033-7AE6274B14BC}"/>
                </a:ext>
              </a:extLst>
            </p:cNvPr>
            <p:cNvSpPr/>
            <p:nvPr/>
          </p:nvSpPr>
          <p:spPr>
            <a:xfrm>
              <a:off x="2758789" y="2542066"/>
              <a:ext cx="54156" cy="46115"/>
            </a:xfrm>
            <a:custGeom>
              <a:avLst/>
              <a:gdLst/>
              <a:ahLst/>
              <a:cxnLst/>
              <a:rect l="l" t="t" r="r" b="b"/>
              <a:pathLst>
                <a:path w="3617" h="3080" extrusionOk="0">
                  <a:moveTo>
                    <a:pt x="2060" y="1"/>
                  </a:moveTo>
                  <a:cubicBezTo>
                    <a:pt x="694" y="1"/>
                    <a:pt x="0" y="1661"/>
                    <a:pt x="967" y="2629"/>
                  </a:cubicBezTo>
                  <a:cubicBezTo>
                    <a:pt x="1285" y="2940"/>
                    <a:pt x="1673" y="3079"/>
                    <a:pt x="2053" y="3079"/>
                  </a:cubicBezTo>
                  <a:cubicBezTo>
                    <a:pt x="2853" y="3079"/>
                    <a:pt x="3616" y="2462"/>
                    <a:pt x="3616" y="1535"/>
                  </a:cubicBezTo>
                  <a:cubicBezTo>
                    <a:pt x="3616" y="673"/>
                    <a:pt x="2922" y="1"/>
                    <a:pt x="2060" y="1"/>
                  </a:cubicBezTo>
                  <a:close/>
                </a:path>
              </a:pathLst>
            </a:custGeom>
            <a:solidFill>
              <a:srgbClr val="F8FAFB"/>
            </a:solidFill>
            <a:ln>
              <a:noFill/>
            </a:ln>
          </p:spPr>
          <p:txBody>
            <a:bodyPr spcFirstLastPara="1" wrap="square" lIns="121900" tIns="121900" rIns="121900" bIns="121900" anchor="ctr" anchorCtr="0">
              <a:noAutofit/>
            </a:bodyPr>
            <a:lstStyle/>
            <a:p>
              <a:endParaRPr sz="2400"/>
            </a:p>
          </p:txBody>
        </p:sp>
        <p:sp>
          <p:nvSpPr>
            <p:cNvPr id="111" name="Google Shape;7519;p68">
              <a:extLst>
                <a:ext uri="{FF2B5EF4-FFF2-40B4-BE49-F238E27FC236}">
                  <a16:creationId xmlns:a16="http://schemas.microsoft.com/office/drawing/2014/main" id="{F4A9780E-7239-4A5E-B145-B13EFA9C1148}"/>
                </a:ext>
              </a:extLst>
            </p:cNvPr>
            <p:cNvSpPr/>
            <p:nvPr/>
          </p:nvSpPr>
          <p:spPr>
            <a:xfrm>
              <a:off x="2769794" y="2545210"/>
              <a:ext cx="46924" cy="43046"/>
            </a:xfrm>
            <a:custGeom>
              <a:avLst/>
              <a:gdLst/>
              <a:ahLst/>
              <a:cxnLst/>
              <a:rect l="l" t="t" r="r" b="b"/>
              <a:pathLst>
                <a:path w="3134" h="2875" extrusionOk="0">
                  <a:moveTo>
                    <a:pt x="2124" y="1"/>
                  </a:moveTo>
                  <a:cubicBezTo>
                    <a:pt x="2802" y="1119"/>
                    <a:pt x="1910" y="2360"/>
                    <a:pt x="812" y="2360"/>
                  </a:cubicBezTo>
                  <a:cubicBezTo>
                    <a:pt x="547" y="2360"/>
                    <a:pt x="270" y="2288"/>
                    <a:pt x="1" y="2124"/>
                  </a:cubicBezTo>
                  <a:lnTo>
                    <a:pt x="1" y="2124"/>
                  </a:lnTo>
                  <a:cubicBezTo>
                    <a:pt x="300" y="2615"/>
                    <a:pt x="811" y="2874"/>
                    <a:pt x="1327" y="2874"/>
                  </a:cubicBezTo>
                  <a:cubicBezTo>
                    <a:pt x="1718" y="2874"/>
                    <a:pt x="2111" y="2726"/>
                    <a:pt x="2419" y="2419"/>
                  </a:cubicBezTo>
                  <a:cubicBezTo>
                    <a:pt x="3134" y="1704"/>
                    <a:pt x="2986" y="526"/>
                    <a:pt x="2124" y="1"/>
                  </a:cubicBezTo>
                  <a:close/>
                </a:path>
              </a:pathLst>
            </a:custGeom>
            <a:solidFill>
              <a:srgbClr val="E1E7EC"/>
            </a:solidFill>
            <a:ln>
              <a:noFill/>
            </a:ln>
          </p:spPr>
          <p:txBody>
            <a:bodyPr spcFirstLastPara="1" wrap="square" lIns="121900" tIns="121900" rIns="121900" bIns="121900" anchor="ctr" anchorCtr="0">
              <a:noAutofit/>
            </a:bodyPr>
            <a:lstStyle/>
            <a:p>
              <a:endParaRPr sz="2400"/>
            </a:p>
          </p:txBody>
        </p:sp>
      </p:grpSp>
      <p:grpSp>
        <p:nvGrpSpPr>
          <p:cNvPr id="112" name="Google Shape;8081;p68">
            <a:extLst>
              <a:ext uri="{FF2B5EF4-FFF2-40B4-BE49-F238E27FC236}">
                <a16:creationId xmlns:a16="http://schemas.microsoft.com/office/drawing/2014/main" id="{225DA55C-6540-4167-AA03-1BA6D7D4A7AC}"/>
              </a:ext>
            </a:extLst>
          </p:cNvPr>
          <p:cNvGrpSpPr/>
          <p:nvPr/>
        </p:nvGrpSpPr>
        <p:grpSpPr>
          <a:xfrm>
            <a:off x="1312340" y="3370064"/>
            <a:ext cx="456661" cy="455404"/>
            <a:chOff x="847400" y="1503588"/>
            <a:chExt cx="342496" cy="341553"/>
          </a:xfrm>
        </p:grpSpPr>
        <p:sp>
          <p:nvSpPr>
            <p:cNvPr id="113" name="Google Shape;8082;p68">
              <a:extLst>
                <a:ext uri="{FF2B5EF4-FFF2-40B4-BE49-F238E27FC236}">
                  <a16:creationId xmlns:a16="http://schemas.microsoft.com/office/drawing/2014/main" id="{9FD26157-4A8D-47EA-A13C-17EC48F7BBAD}"/>
                </a:ext>
              </a:extLst>
            </p:cNvPr>
            <p:cNvSpPr/>
            <p:nvPr/>
          </p:nvSpPr>
          <p:spPr>
            <a:xfrm>
              <a:off x="989998" y="1503588"/>
              <a:ext cx="57300" cy="31487"/>
            </a:xfrm>
            <a:custGeom>
              <a:avLst/>
              <a:gdLst/>
              <a:ahLst/>
              <a:cxnLst/>
              <a:rect l="l" t="t" r="r" b="b"/>
              <a:pathLst>
                <a:path w="3827" h="2103" extrusionOk="0">
                  <a:moveTo>
                    <a:pt x="337" y="0"/>
                  </a:moveTo>
                  <a:cubicBezTo>
                    <a:pt x="148" y="0"/>
                    <a:pt x="0" y="147"/>
                    <a:pt x="0" y="315"/>
                  </a:cubicBezTo>
                  <a:lnTo>
                    <a:pt x="0" y="1766"/>
                  </a:lnTo>
                  <a:cubicBezTo>
                    <a:pt x="0" y="1955"/>
                    <a:pt x="148" y="2103"/>
                    <a:pt x="337" y="2103"/>
                  </a:cubicBezTo>
                  <a:lnTo>
                    <a:pt x="3490" y="2103"/>
                  </a:lnTo>
                  <a:cubicBezTo>
                    <a:pt x="3680" y="2103"/>
                    <a:pt x="3827" y="1955"/>
                    <a:pt x="3827" y="1766"/>
                  </a:cubicBezTo>
                  <a:lnTo>
                    <a:pt x="3827" y="315"/>
                  </a:lnTo>
                  <a:cubicBezTo>
                    <a:pt x="3827" y="147"/>
                    <a:pt x="3680" y="0"/>
                    <a:pt x="3490" y="0"/>
                  </a:cubicBezTo>
                  <a:close/>
                </a:path>
              </a:pathLst>
            </a:custGeom>
            <a:solidFill>
              <a:srgbClr val="4B637A"/>
            </a:solidFill>
            <a:ln>
              <a:noFill/>
            </a:ln>
          </p:spPr>
          <p:txBody>
            <a:bodyPr spcFirstLastPara="1" wrap="square" lIns="121900" tIns="121900" rIns="121900" bIns="121900" anchor="ctr" anchorCtr="0">
              <a:noAutofit/>
            </a:bodyPr>
            <a:lstStyle/>
            <a:p>
              <a:endParaRPr sz="2400"/>
            </a:p>
          </p:txBody>
        </p:sp>
        <p:sp>
          <p:nvSpPr>
            <p:cNvPr id="114" name="Google Shape;8083;p68">
              <a:extLst>
                <a:ext uri="{FF2B5EF4-FFF2-40B4-BE49-F238E27FC236}">
                  <a16:creationId xmlns:a16="http://schemas.microsoft.com/office/drawing/2014/main" id="{C8EDC825-9369-43DA-B4B8-9BAB506808E3}"/>
                </a:ext>
              </a:extLst>
            </p:cNvPr>
            <p:cNvSpPr/>
            <p:nvPr/>
          </p:nvSpPr>
          <p:spPr>
            <a:xfrm>
              <a:off x="1025572" y="1503588"/>
              <a:ext cx="21725" cy="31487"/>
            </a:xfrm>
            <a:custGeom>
              <a:avLst/>
              <a:gdLst/>
              <a:ahLst/>
              <a:cxnLst/>
              <a:rect l="l" t="t" r="r" b="b"/>
              <a:pathLst>
                <a:path w="1451" h="2103" extrusionOk="0">
                  <a:moveTo>
                    <a:pt x="0" y="0"/>
                  </a:moveTo>
                  <a:lnTo>
                    <a:pt x="0" y="2103"/>
                  </a:lnTo>
                  <a:lnTo>
                    <a:pt x="1114" y="2103"/>
                  </a:lnTo>
                  <a:cubicBezTo>
                    <a:pt x="1304" y="2103"/>
                    <a:pt x="1451" y="1955"/>
                    <a:pt x="1451" y="1766"/>
                  </a:cubicBezTo>
                  <a:lnTo>
                    <a:pt x="1451" y="315"/>
                  </a:lnTo>
                  <a:cubicBezTo>
                    <a:pt x="1451" y="147"/>
                    <a:pt x="1304" y="0"/>
                    <a:pt x="1114" y="0"/>
                  </a:cubicBezTo>
                  <a:close/>
                </a:path>
              </a:pathLst>
            </a:custGeom>
            <a:solidFill>
              <a:srgbClr val="364F67"/>
            </a:solidFill>
            <a:ln>
              <a:noFill/>
            </a:ln>
          </p:spPr>
          <p:txBody>
            <a:bodyPr spcFirstLastPara="1" wrap="square" lIns="121900" tIns="121900" rIns="121900" bIns="121900" anchor="ctr" anchorCtr="0">
              <a:noAutofit/>
            </a:bodyPr>
            <a:lstStyle/>
            <a:p>
              <a:endParaRPr sz="2400"/>
            </a:p>
          </p:txBody>
        </p:sp>
        <p:sp>
          <p:nvSpPr>
            <p:cNvPr id="115" name="Google Shape;8084;p68">
              <a:extLst>
                <a:ext uri="{FF2B5EF4-FFF2-40B4-BE49-F238E27FC236}">
                  <a16:creationId xmlns:a16="http://schemas.microsoft.com/office/drawing/2014/main" id="{8E906C36-4595-47D9-8F43-070DAC33EAD0}"/>
                </a:ext>
              </a:extLst>
            </p:cNvPr>
            <p:cNvSpPr/>
            <p:nvPr/>
          </p:nvSpPr>
          <p:spPr>
            <a:xfrm>
              <a:off x="867538" y="1552368"/>
              <a:ext cx="302220" cy="183233"/>
            </a:xfrm>
            <a:custGeom>
              <a:avLst/>
              <a:gdLst/>
              <a:ahLst/>
              <a:cxnLst/>
              <a:rect l="l" t="t" r="r" b="b"/>
              <a:pathLst>
                <a:path w="20185" h="12238" extrusionOk="0">
                  <a:moveTo>
                    <a:pt x="337" y="1"/>
                  </a:moveTo>
                  <a:cubicBezTo>
                    <a:pt x="148" y="1"/>
                    <a:pt x="1" y="148"/>
                    <a:pt x="1" y="337"/>
                  </a:cubicBezTo>
                  <a:lnTo>
                    <a:pt x="1" y="11901"/>
                  </a:lnTo>
                  <a:cubicBezTo>
                    <a:pt x="1" y="12090"/>
                    <a:pt x="148" y="12237"/>
                    <a:pt x="337" y="12237"/>
                  </a:cubicBezTo>
                  <a:lnTo>
                    <a:pt x="19848" y="12237"/>
                  </a:lnTo>
                  <a:cubicBezTo>
                    <a:pt x="20037" y="12237"/>
                    <a:pt x="20184" y="12069"/>
                    <a:pt x="20184" y="11901"/>
                  </a:cubicBezTo>
                  <a:lnTo>
                    <a:pt x="20184" y="337"/>
                  </a:lnTo>
                  <a:cubicBezTo>
                    <a:pt x="20184" y="148"/>
                    <a:pt x="20037" y="1"/>
                    <a:pt x="19848" y="1"/>
                  </a:cubicBezTo>
                  <a:close/>
                </a:path>
              </a:pathLst>
            </a:custGeom>
            <a:solidFill>
              <a:srgbClr val="F3F6F7"/>
            </a:solidFill>
            <a:ln>
              <a:noFill/>
            </a:ln>
          </p:spPr>
          <p:txBody>
            <a:bodyPr spcFirstLastPara="1" wrap="square" lIns="121900" tIns="121900" rIns="121900" bIns="121900" anchor="ctr" anchorCtr="0">
              <a:noAutofit/>
            </a:bodyPr>
            <a:lstStyle/>
            <a:p>
              <a:endParaRPr sz="2400"/>
            </a:p>
          </p:txBody>
        </p:sp>
        <p:sp>
          <p:nvSpPr>
            <p:cNvPr id="116" name="Google Shape;8085;p68">
              <a:extLst>
                <a:ext uri="{FF2B5EF4-FFF2-40B4-BE49-F238E27FC236}">
                  <a16:creationId xmlns:a16="http://schemas.microsoft.com/office/drawing/2014/main" id="{5036D820-4BDE-4195-A6F0-1591D5CC37A2}"/>
                </a:ext>
              </a:extLst>
            </p:cNvPr>
            <p:cNvSpPr/>
            <p:nvPr/>
          </p:nvSpPr>
          <p:spPr>
            <a:xfrm>
              <a:off x="1149275" y="1552368"/>
              <a:ext cx="20482" cy="183233"/>
            </a:xfrm>
            <a:custGeom>
              <a:avLst/>
              <a:gdLst/>
              <a:ahLst/>
              <a:cxnLst/>
              <a:rect l="l" t="t" r="r" b="b"/>
              <a:pathLst>
                <a:path w="1368" h="12238" extrusionOk="0">
                  <a:moveTo>
                    <a:pt x="1" y="1"/>
                  </a:moveTo>
                  <a:lnTo>
                    <a:pt x="1" y="12237"/>
                  </a:lnTo>
                  <a:lnTo>
                    <a:pt x="1031" y="12237"/>
                  </a:lnTo>
                  <a:cubicBezTo>
                    <a:pt x="1220" y="12237"/>
                    <a:pt x="1367" y="12069"/>
                    <a:pt x="1367" y="11901"/>
                  </a:cubicBezTo>
                  <a:lnTo>
                    <a:pt x="1367" y="337"/>
                  </a:lnTo>
                  <a:cubicBezTo>
                    <a:pt x="1367" y="148"/>
                    <a:pt x="1220" y="1"/>
                    <a:pt x="1031" y="1"/>
                  </a:cubicBezTo>
                  <a:close/>
                </a:path>
              </a:pathLst>
            </a:custGeom>
            <a:solidFill>
              <a:srgbClr val="E9EEF1"/>
            </a:solidFill>
            <a:ln>
              <a:noFill/>
            </a:ln>
          </p:spPr>
          <p:txBody>
            <a:bodyPr spcFirstLastPara="1" wrap="square" lIns="121900" tIns="121900" rIns="121900" bIns="121900" anchor="ctr" anchorCtr="0">
              <a:noAutofit/>
            </a:bodyPr>
            <a:lstStyle/>
            <a:p>
              <a:endParaRPr sz="2400"/>
            </a:p>
          </p:txBody>
        </p:sp>
        <p:sp>
          <p:nvSpPr>
            <p:cNvPr id="117" name="Google Shape;8086;p68">
              <a:extLst>
                <a:ext uri="{FF2B5EF4-FFF2-40B4-BE49-F238E27FC236}">
                  <a16:creationId xmlns:a16="http://schemas.microsoft.com/office/drawing/2014/main" id="{5C00195D-15B8-41B1-B06D-974496B41D5B}"/>
                </a:ext>
              </a:extLst>
            </p:cNvPr>
            <p:cNvSpPr/>
            <p:nvPr/>
          </p:nvSpPr>
          <p:spPr>
            <a:xfrm>
              <a:off x="847400" y="1524984"/>
              <a:ext cx="342496" cy="37476"/>
            </a:xfrm>
            <a:custGeom>
              <a:avLst/>
              <a:gdLst/>
              <a:ahLst/>
              <a:cxnLst/>
              <a:rect l="l" t="t" r="r" b="b"/>
              <a:pathLst>
                <a:path w="22875" h="2503" extrusionOk="0">
                  <a:moveTo>
                    <a:pt x="337" y="1"/>
                  </a:moveTo>
                  <a:cubicBezTo>
                    <a:pt x="148" y="1"/>
                    <a:pt x="0" y="148"/>
                    <a:pt x="0" y="337"/>
                  </a:cubicBezTo>
                  <a:lnTo>
                    <a:pt x="0" y="2166"/>
                  </a:lnTo>
                  <a:cubicBezTo>
                    <a:pt x="0" y="2356"/>
                    <a:pt x="148" y="2503"/>
                    <a:pt x="337" y="2503"/>
                  </a:cubicBezTo>
                  <a:lnTo>
                    <a:pt x="22559" y="2503"/>
                  </a:lnTo>
                  <a:cubicBezTo>
                    <a:pt x="22728" y="2503"/>
                    <a:pt x="22875" y="2356"/>
                    <a:pt x="22875" y="2166"/>
                  </a:cubicBezTo>
                  <a:lnTo>
                    <a:pt x="22875" y="337"/>
                  </a:lnTo>
                  <a:cubicBezTo>
                    <a:pt x="22875" y="169"/>
                    <a:pt x="22728" y="1"/>
                    <a:pt x="22559" y="1"/>
                  </a:cubicBezTo>
                  <a:close/>
                </a:path>
              </a:pathLst>
            </a:custGeom>
            <a:solidFill>
              <a:srgbClr val="D0DAE1"/>
            </a:solidFill>
            <a:ln>
              <a:noFill/>
            </a:ln>
          </p:spPr>
          <p:txBody>
            <a:bodyPr spcFirstLastPara="1" wrap="square" lIns="121900" tIns="121900" rIns="121900" bIns="121900" anchor="ctr" anchorCtr="0">
              <a:noAutofit/>
            </a:bodyPr>
            <a:lstStyle/>
            <a:p>
              <a:endParaRPr sz="2400"/>
            </a:p>
          </p:txBody>
        </p:sp>
        <p:sp>
          <p:nvSpPr>
            <p:cNvPr id="118" name="Google Shape;8087;p68">
              <a:extLst>
                <a:ext uri="{FF2B5EF4-FFF2-40B4-BE49-F238E27FC236}">
                  <a16:creationId xmlns:a16="http://schemas.microsoft.com/office/drawing/2014/main" id="{A3027191-88FA-47BD-A702-64D89FB3B2BC}"/>
                </a:ext>
              </a:extLst>
            </p:cNvPr>
            <p:cNvSpPr/>
            <p:nvPr/>
          </p:nvSpPr>
          <p:spPr>
            <a:xfrm>
              <a:off x="950964" y="1790042"/>
              <a:ext cx="135366" cy="31487"/>
            </a:xfrm>
            <a:custGeom>
              <a:avLst/>
              <a:gdLst/>
              <a:ahLst/>
              <a:cxnLst/>
              <a:rect l="l" t="t" r="r" b="b"/>
              <a:pathLst>
                <a:path w="9041" h="2103" extrusionOk="0">
                  <a:moveTo>
                    <a:pt x="1199" y="0"/>
                  </a:moveTo>
                  <a:cubicBezTo>
                    <a:pt x="1094" y="0"/>
                    <a:pt x="967" y="84"/>
                    <a:pt x="904" y="190"/>
                  </a:cubicBezTo>
                  <a:lnTo>
                    <a:pt x="127" y="1598"/>
                  </a:lnTo>
                  <a:cubicBezTo>
                    <a:pt x="0" y="1829"/>
                    <a:pt x="169" y="2103"/>
                    <a:pt x="421" y="2103"/>
                  </a:cubicBezTo>
                  <a:lnTo>
                    <a:pt x="8620" y="2103"/>
                  </a:lnTo>
                  <a:cubicBezTo>
                    <a:pt x="8873" y="2103"/>
                    <a:pt x="9041" y="1829"/>
                    <a:pt x="8915" y="1598"/>
                  </a:cubicBezTo>
                  <a:lnTo>
                    <a:pt x="8116" y="190"/>
                  </a:lnTo>
                  <a:cubicBezTo>
                    <a:pt x="8053" y="84"/>
                    <a:pt x="7948" y="0"/>
                    <a:pt x="7821" y="0"/>
                  </a:cubicBezTo>
                  <a:close/>
                </a:path>
              </a:pathLst>
            </a:custGeom>
            <a:solidFill>
              <a:srgbClr val="6B8397"/>
            </a:solidFill>
            <a:ln>
              <a:noFill/>
            </a:ln>
          </p:spPr>
          <p:txBody>
            <a:bodyPr spcFirstLastPara="1" wrap="square" lIns="121900" tIns="121900" rIns="121900" bIns="121900" anchor="ctr" anchorCtr="0">
              <a:noAutofit/>
            </a:bodyPr>
            <a:lstStyle/>
            <a:p>
              <a:endParaRPr sz="2400"/>
            </a:p>
          </p:txBody>
        </p:sp>
        <p:sp>
          <p:nvSpPr>
            <p:cNvPr id="119" name="Google Shape;8088;p68">
              <a:extLst>
                <a:ext uri="{FF2B5EF4-FFF2-40B4-BE49-F238E27FC236}">
                  <a16:creationId xmlns:a16="http://schemas.microsoft.com/office/drawing/2014/main" id="{42105261-AEA2-48B1-BCC1-76BDCD312862}"/>
                </a:ext>
              </a:extLst>
            </p:cNvPr>
            <p:cNvSpPr/>
            <p:nvPr/>
          </p:nvSpPr>
          <p:spPr>
            <a:xfrm>
              <a:off x="911931" y="1752581"/>
              <a:ext cx="82798" cy="92560"/>
            </a:xfrm>
            <a:custGeom>
              <a:avLst/>
              <a:gdLst/>
              <a:ahLst/>
              <a:cxnLst/>
              <a:rect l="l" t="t" r="r" b="b"/>
              <a:pathLst>
                <a:path w="5530" h="6182" extrusionOk="0">
                  <a:moveTo>
                    <a:pt x="3448" y="0"/>
                  </a:moveTo>
                  <a:cubicBezTo>
                    <a:pt x="3322" y="0"/>
                    <a:pt x="3217" y="85"/>
                    <a:pt x="3154" y="190"/>
                  </a:cubicBezTo>
                  <a:lnTo>
                    <a:pt x="126" y="5698"/>
                  </a:lnTo>
                  <a:cubicBezTo>
                    <a:pt x="0" y="5908"/>
                    <a:pt x="169" y="6182"/>
                    <a:pt x="421" y="6182"/>
                  </a:cubicBezTo>
                  <a:lnTo>
                    <a:pt x="2166" y="6182"/>
                  </a:lnTo>
                  <a:cubicBezTo>
                    <a:pt x="2292" y="6182"/>
                    <a:pt x="2397" y="6119"/>
                    <a:pt x="2460" y="6013"/>
                  </a:cubicBezTo>
                  <a:lnTo>
                    <a:pt x="5488" y="505"/>
                  </a:lnTo>
                  <a:cubicBezTo>
                    <a:pt x="5530" y="400"/>
                    <a:pt x="5530" y="274"/>
                    <a:pt x="5488" y="169"/>
                  </a:cubicBezTo>
                  <a:cubicBezTo>
                    <a:pt x="5425" y="63"/>
                    <a:pt x="5298" y="0"/>
                    <a:pt x="5193" y="0"/>
                  </a:cubicBezTo>
                  <a:close/>
                </a:path>
              </a:pathLst>
            </a:custGeom>
            <a:solidFill>
              <a:srgbClr val="8195A6"/>
            </a:solidFill>
            <a:ln>
              <a:noFill/>
            </a:ln>
          </p:spPr>
          <p:txBody>
            <a:bodyPr spcFirstLastPara="1" wrap="square" lIns="121900" tIns="121900" rIns="121900" bIns="121900" anchor="ctr" anchorCtr="0">
              <a:noAutofit/>
            </a:bodyPr>
            <a:lstStyle/>
            <a:p>
              <a:endParaRPr sz="2400"/>
            </a:p>
          </p:txBody>
        </p:sp>
        <p:sp>
          <p:nvSpPr>
            <p:cNvPr id="120" name="Google Shape;8089;p68">
              <a:extLst>
                <a:ext uri="{FF2B5EF4-FFF2-40B4-BE49-F238E27FC236}">
                  <a16:creationId xmlns:a16="http://schemas.microsoft.com/office/drawing/2014/main" id="{4E13397D-4780-4FAA-A5C9-15E8D3760AED}"/>
                </a:ext>
              </a:extLst>
            </p:cNvPr>
            <p:cNvSpPr/>
            <p:nvPr/>
          </p:nvSpPr>
          <p:spPr>
            <a:xfrm>
              <a:off x="1041623" y="1752850"/>
              <a:ext cx="83741" cy="92290"/>
            </a:xfrm>
            <a:custGeom>
              <a:avLst/>
              <a:gdLst/>
              <a:ahLst/>
              <a:cxnLst/>
              <a:rect l="l" t="t" r="r" b="b"/>
              <a:pathLst>
                <a:path w="5593" h="6164" extrusionOk="0">
                  <a:moveTo>
                    <a:pt x="2184" y="0"/>
                  </a:moveTo>
                  <a:cubicBezTo>
                    <a:pt x="2171" y="0"/>
                    <a:pt x="2158" y="1"/>
                    <a:pt x="2145" y="3"/>
                  </a:cubicBezTo>
                  <a:lnTo>
                    <a:pt x="400" y="3"/>
                  </a:lnTo>
                  <a:cubicBezTo>
                    <a:pt x="148" y="3"/>
                    <a:pt x="0" y="277"/>
                    <a:pt x="127" y="487"/>
                  </a:cubicBezTo>
                  <a:lnTo>
                    <a:pt x="3133" y="5995"/>
                  </a:lnTo>
                  <a:cubicBezTo>
                    <a:pt x="3196" y="6101"/>
                    <a:pt x="3301" y="6164"/>
                    <a:pt x="3427" y="6164"/>
                  </a:cubicBezTo>
                  <a:lnTo>
                    <a:pt x="5172" y="6164"/>
                  </a:lnTo>
                  <a:cubicBezTo>
                    <a:pt x="5425" y="6164"/>
                    <a:pt x="5593" y="5890"/>
                    <a:pt x="5467" y="5680"/>
                  </a:cubicBezTo>
                  <a:lnTo>
                    <a:pt x="2439" y="172"/>
                  </a:lnTo>
                  <a:cubicBezTo>
                    <a:pt x="2383" y="77"/>
                    <a:pt x="2292" y="0"/>
                    <a:pt x="2184" y="0"/>
                  </a:cubicBezTo>
                  <a:close/>
                </a:path>
              </a:pathLst>
            </a:custGeom>
            <a:solidFill>
              <a:srgbClr val="8195A6"/>
            </a:solidFill>
            <a:ln>
              <a:noFill/>
            </a:ln>
          </p:spPr>
          <p:txBody>
            <a:bodyPr spcFirstLastPara="1" wrap="square" lIns="121900" tIns="121900" rIns="121900" bIns="121900" anchor="ctr" anchorCtr="0">
              <a:noAutofit/>
            </a:bodyPr>
            <a:lstStyle/>
            <a:p>
              <a:endParaRPr sz="2400"/>
            </a:p>
          </p:txBody>
        </p:sp>
        <p:sp>
          <p:nvSpPr>
            <p:cNvPr id="121" name="Google Shape;8090;p68">
              <a:extLst>
                <a:ext uri="{FF2B5EF4-FFF2-40B4-BE49-F238E27FC236}">
                  <a16:creationId xmlns:a16="http://schemas.microsoft.com/office/drawing/2014/main" id="{3A8860A6-0741-4311-8A2A-F125F0272EF8}"/>
                </a:ext>
              </a:extLst>
            </p:cNvPr>
            <p:cNvSpPr/>
            <p:nvPr/>
          </p:nvSpPr>
          <p:spPr>
            <a:xfrm>
              <a:off x="949392" y="1752850"/>
              <a:ext cx="46535" cy="20198"/>
            </a:xfrm>
            <a:custGeom>
              <a:avLst/>
              <a:gdLst/>
              <a:ahLst/>
              <a:cxnLst/>
              <a:rect l="l" t="t" r="r" b="b"/>
              <a:pathLst>
                <a:path w="3108" h="1349" extrusionOk="0">
                  <a:moveTo>
                    <a:pt x="908" y="0"/>
                  </a:moveTo>
                  <a:cubicBezTo>
                    <a:pt x="799" y="0"/>
                    <a:pt x="708" y="77"/>
                    <a:pt x="652" y="172"/>
                  </a:cubicBezTo>
                  <a:lnTo>
                    <a:pt x="0" y="1349"/>
                  </a:lnTo>
                  <a:lnTo>
                    <a:pt x="2502" y="1349"/>
                  </a:lnTo>
                  <a:lnTo>
                    <a:pt x="2986" y="487"/>
                  </a:lnTo>
                  <a:cubicBezTo>
                    <a:pt x="3107" y="264"/>
                    <a:pt x="2956" y="2"/>
                    <a:pt x="2719" y="2"/>
                  </a:cubicBezTo>
                  <a:cubicBezTo>
                    <a:pt x="2710" y="2"/>
                    <a:pt x="2701" y="3"/>
                    <a:pt x="2691" y="3"/>
                  </a:cubicBezTo>
                  <a:lnTo>
                    <a:pt x="946" y="3"/>
                  </a:lnTo>
                  <a:cubicBezTo>
                    <a:pt x="933" y="1"/>
                    <a:pt x="920" y="0"/>
                    <a:pt x="908" y="0"/>
                  </a:cubicBezTo>
                  <a:close/>
                </a:path>
              </a:pathLst>
            </a:custGeom>
            <a:solidFill>
              <a:srgbClr val="6B8397"/>
            </a:solidFill>
            <a:ln>
              <a:noFill/>
            </a:ln>
          </p:spPr>
          <p:txBody>
            <a:bodyPr spcFirstLastPara="1" wrap="square" lIns="121900" tIns="121900" rIns="121900" bIns="121900" anchor="ctr" anchorCtr="0">
              <a:noAutofit/>
            </a:bodyPr>
            <a:lstStyle/>
            <a:p>
              <a:endParaRPr sz="2400"/>
            </a:p>
          </p:txBody>
        </p:sp>
        <p:sp>
          <p:nvSpPr>
            <p:cNvPr id="122" name="Google Shape;8091;p68">
              <a:extLst>
                <a:ext uri="{FF2B5EF4-FFF2-40B4-BE49-F238E27FC236}">
                  <a16:creationId xmlns:a16="http://schemas.microsoft.com/office/drawing/2014/main" id="{E17CF798-BFC5-4A7F-97BD-24ABDD78EE18}"/>
                </a:ext>
              </a:extLst>
            </p:cNvPr>
            <p:cNvSpPr/>
            <p:nvPr/>
          </p:nvSpPr>
          <p:spPr>
            <a:xfrm>
              <a:off x="1041623" y="1752850"/>
              <a:ext cx="46280" cy="20198"/>
            </a:xfrm>
            <a:custGeom>
              <a:avLst/>
              <a:gdLst/>
              <a:ahLst/>
              <a:cxnLst/>
              <a:rect l="l" t="t" r="r" b="b"/>
              <a:pathLst>
                <a:path w="3091" h="1349" extrusionOk="0">
                  <a:moveTo>
                    <a:pt x="2184" y="0"/>
                  </a:moveTo>
                  <a:cubicBezTo>
                    <a:pt x="2171" y="0"/>
                    <a:pt x="2158" y="1"/>
                    <a:pt x="2145" y="3"/>
                  </a:cubicBezTo>
                  <a:lnTo>
                    <a:pt x="400" y="3"/>
                  </a:lnTo>
                  <a:cubicBezTo>
                    <a:pt x="148" y="3"/>
                    <a:pt x="0" y="277"/>
                    <a:pt x="127" y="487"/>
                  </a:cubicBezTo>
                  <a:lnTo>
                    <a:pt x="589" y="1349"/>
                  </a:lnTo>
                  <a:lnTo>
                    <a:pt x="3091" y="1349"/>
                  </a:lnTo>
                  <a:lnTo>
                    <a:pt x="2439" y="172"/>
                  </a:lnTo>
                  <a:cubicBezTo>
                    <a:pt x="2383" y="77"/>
                    <a:pt x="2292" y="0"/>
                    <a:pt x="2184" y="0"/>
                  </a:cubicBezTo>
                  <a:close/>
                </a:path>
              </a:pathLst>
            </a:custGeom>
            <a:solidFill>
              <a:srgbClr val="6B8397"/>
            </a:solidFill>
            <a:ln>
              <a:noFill/>
            </a:ln>
          </p:spPr>
          <p:txBody>
            <a:bodyPr spcFirstLastPara="1" wrap="square" lIns="121900" tIns="121900" rIns="121900" bIns="121900" anchor="ctr" anchorCtr="0">
              <a:noAutofit/>
            </a:bodyPr>
            <a:lstStyle/>
            <a:p>
              <a:endParaRPr sz="2400"/>
            </a:p>
          </p:txBody>
        </p:sp>
        <p:sp>
          <p:nvSpPr>
            <p:cNvPr id="123" name="Google Shape;8092;p68">
              <a:extLst>
                <a:ext uri="{FF2B5EF4-FFF2-40B4-BE49-F238E27FC236}">
                  <a16:creationId xmlns:a16="http://schemas.microsoft.com/office/drawing/2014/main" id="{A641A1BB-4A2C-4369-90E3-12421449B07F}"/>
                </a:ext>
              </a:extLst>
            </p:cNvPr>
            <p:cNvSpPr/>
            <p:nvPr/>
          </p:nvSpPr>
          <p:spPr>
            <a:xfrm>
              <a:off x="847400" y="1725510"/>
              <a:ext cx="342496" cy="37162"/>
            </a:xfrm>
            <a:custGeom>
              <a:avLst/>
              <a:gdLst/>
              <a:ahLst/>
              <a:cxnLst/>
              <a:rect l="l" t="t" r="r" b="b"/>
              <a:pathLst>
                <a:path w="22875" h="2482" extrusionOk="0">
                  <a:moveTo>
                    <a:pt x="337" y="0"/>
                  </a:moveTo>
                  <a:cubicBezTo>
                    <a:pt x="148" y="0"/>
                    <a:pt x="0" y="147"/>
                    <a:pt x="0" y="337"/>
                  </a:cubicBezTo>
                  <a:lnTo>
                    <a:pt x="0" y="2145"/>
                  </a:lnTo>
                  <a:cubicBezTo>
                    <a:pt x="0" y="2334"/>
                    <a:pt x="148" y="2481"/>
                    <a:pt x="337" y="2481"/>
                  </a:cubicBezTo>
                  <a:lnTo>
                    <a:pt x="22559" y="2481"/>
                  </a:lnTo>
                  <a:cubicBezTo>
                    <a:pt x="22728" y="2481"/>
                    <a:pt x="22875" y="2334"/>
                    <a:pt x="22875" y="2145"/>
                  </a:cubicBezTo>
                  <a:lnTo>
                    <a:pt x="22875" y="337"/>
                  </a:lnTo>
                  <a:cubicBezTo>
                    <a:pt x="22875" y="147"/>
                    <a:pt x="22728" y="0"/>
                    <a:pt x="22559" y="0"/>
                  </a:cubicBezTo>
                  <a:close/>
                </a:path>
              </a:pathLst>
            </a:custGeom>
            <a:solidFill>
              <a:srgbClr val="D0DAE1"/>
            </a:solidFill>
            <a:ln>
              <a:noFill/>
            </a:ln>
          </p:spPr>
          <p:txBody>
            <a:bodyPr spcFirstLastPara="1" wrap="square" lIns="121900" tIns="121900" rIns="121900" bIns="121900" anchor="ctr" anchorCtr="0">
              <a:noAutofit/>
            </a:bodyPr>
            <a:lstStyle/>
            <a:p>
              <a:endParaRPr sz="2400"/>
            </a:p>
          </p:txBody>
        </p:sp>
        <p:sp>
          <p:nvSpPr>
            <p:cNvPr id="124" name="Google Shape;8093;p68">
              <a:extLst>
                <a:ext uri="{FF2B5EF4-FFF2-40B4-BE49-F238E27FC236}">
                  <a16:creationId xmlns:a16="http://schemas.microsoft.com/office/drawing/2014/main" id="{FFC33F35-D5B9-4F93-9A8A-2C0B595D8B10}"/>
                </a:ext>
              </a:extLst>
            </p:cNvPr>
            <p:cNvSpPr/>
            <p:nvPr/>
          </p:nvSpPr>
          <p:spPr>
            <a:xfrm>
              <a:off x="1168799" y="1524984"/>
              <a:ext cx="21096" cy="37476"/>
            </a:xfrm>
            <a:custGeom>
              <a:avLst/>
              <a:gdLst/>
              <a:ahLst/>
              <a:cxnLst/>
              <a:rect l="l" t="t" r="r" b="b"/>
              <a:pathLst>
                <a:path w="1409" h="2503" extrusionOk="0">
                  <a:moveTo>
                    <a:pt x="0" y="1"/>
                  </a:moveTo>
                  <a:lnTo>
                    <a:pt x="0" y="2503"/>
                  </a:lnTo>
                  <a:lnTo>
                    <a:pt x="1093" y="2503"/>
                  </a:lnTo>
                  <a:cubicBezTo>
                    <a:pt x="1262" y="2503"/>
                    <a:pt x="1409" y="2356"/>
                    <a:pt x="1409" y="2166"/>
                  </a:cubicBezTo>
                  <a:lnTo>
                    <a:pt x="1409" y="337"/>
                  </a:lnTo>
                  <a:cubicBezTo>
                    <a:pt x="1409" y="169"/>
                    <a:pt x="1262" y="1"/>
                    <a:pt x="1093" y="1"/>
                  </a:cubicBezTo>
                  <a:close/>
                </a:path>
              </a:pathLst>
            </a:custGeom>
            <a:solidFill>
              <a:srgbClr val="CAD5DD"/>
            </a:solidFill>
            <a:ln>
              <a:noFill/>
            </a:ln>
          </p:spPr>
          <p:txBody>
            <a:bodyPr spcFirstLastPara="1" wrap="square" lIns="121900" tIns="121900" rIns="121900" bIns="121900" anchor="ctr" anchorCtr="0">
              <a:noAutofit/>
            </a:bodyPr>
            <a:lstStyle/>
            <a:p>
              <a:endParaRPr sz="2400"/>
            </a:p>
          </p:txBody>
        </p:sp>
        <p:sp>
          <p:nvSpPr>
            <p:cNvPr id="125" name="Google Shape;8094;p68">
              <a:extLst>
                <a:ext uri="{FF2B5EF4-FFF2-40B4-BE49-F238E27FC236}">
                  <a16:creationId xmlns:a16="http://schemas.microsoft.com/office/drawing/2014/main" id="{AB218839-4607-4485-8BA3-EBCCB1614DFE}"/>
                </a:ext>
              </a:extLst>
            </p:cNvPr>
            <p:cNvSpPr/>
            <p:nvPr/>
          </p:nvSpPr>
          <p:spPr>
            <a:xfrm>
              <a:off x="1168799" y="1725510"/>
              <a:ext cx="21096" cy="37162"/>
            </a:xfrm>
            <a:custGeom>
              <a:avLst/>
              <a:gdLst/>
              <a:ahLst/>
              <a:cxnLst/>
              <a:rect l="l" t="t" r="r" b="b"/>
              <a:pathLst>
                <a:path w="1409" h="2482" extrusionOk="0">
                  <a:moveTo>
                    <a:pt x="0" y="0"/>
                  </a:moveTo>
                  <a:lnTo>
                    <a:pt x="0" y="2481"/>
                  </a:lnTo>
                  <a:lnTo>
                    <a:pt x="1093" y="2481"/>
                  </a:lnTo>
                  <a:cubicBezTo>
                    <a:pt x="1262" y="2481"/>
                    <a:pt x="1409" y="2334"/>
                    <a:pt x="1409" y="2145"/>
                  </a:cubicBezTo>
                  <a:lnTo>
                    <a:pt x="1409" y="337"/>
                  </a:lnTo>
                  <a:cubicBezTo>
                    <a:pt x="1409" y="147"/>
                    <a:pt x="1262" y="0"/>
                    <a:pt x="1093" y="0"/>
                  </a:cubicBezTo>
                  <a:close/>
                </a:path>
              </a:pathLst>
            </a:custGeom>
            <a:solidFill>
              <a:srgbClr val="CAD5DD"/>
            </a:solidFill>
            <a:ln>
              <a:noFill/>
            </a:ln>
          </p:spPr>
          <p:txBody>
            <a:bodyPr spcFirstLastPara="1" wrap="square" lIns="121900" tIns="121900" rIns="121900" bIns="121900" anchor="ctr" anchorCtr="0">
              <a:noAutofit/>
            </a:bodyPr>
            <a:lstStyle/>
            <a:p>
              <a:endParaRPr sz="2400"/>
            </a:p>
          </p:txBody>
        </p:sp>
        <p:sp>
          <p:nvSpPr>
            <p:cNvPr id="126" name="Google Shape;8095;p68">
              <a:extLst>
                <a:ext uri="{FF2B5EF4-FFF2-40B4-BE49-F238E27FC236}">
                  <a16:creationId xmlns:a16="http://schemas.microsoft.com/office/drawing/2014/main" id="{8CCED4D5-E8AE-4499-AEA6-DD4665A62739}"/>
                </a:ext>
              </a:extLst>
            </p:cNvPr>
            <p:cNvSpPr/>
            <p:nvPr/>
          </p:nvSpPr>
          <p:spPr>
            <a:xfrm>
              <a:off x="1046339" y="1601703"/>
              <a:ext cx="47418" cy="50787"/>
            </a:xfrm>
            <a:custGeom>
              <a:avLst/>
              <a:gdLst/>
              <a:ahLst/>
              <a:cxnLst/>
              <a:rect l="l" t="t" r="r" b="b"/>
              <a:pathLst>
                <a:path w="3167" h="3392" extrusionOk="0">
                  <a:moveTo>
                    <a:pt x="2688" y="0"/>
                  </a:moveTo>
                  <a:cubicBezTo>
                    <a:pt x="2601" y="0"/>
                    <a:pt x="2511" y="39"/>
                    <a:pt x="2440" y="133"/>
                  </a:cubicBezTo>
                  <a:lnTo>
                    <a:pt x="190" y="2845"/>
                  </a:lnTo>
                  <a:cubicBezTo>
                    <a:pt x="1" y="3055"/>
                    <a:pt x="148" y="3392"/>
                    <a:pt x="442" y="3392"/>
                  </a:cubicBezTo>
                  <a:cubicBezTo>
                    <a:pt x="547" y="3392"/>
                    <a:pt x="631" y="3329"/>
                    <a:pt x="695" y="3266"/>
                  </a:cubicBezTo>
                  <a:lnTo>
                    <a:pt x="2965" y="553"/>
                  </a:lnTo>
                  <a:cubicBezTo>
                    <a:pt x="3167" y="305"/>
                    <a:pt x="2934" y="0"/>
                    <a:pt x="2688" y="0"/>
                  </a:cubicBezTo>
                  <a:close/>
                </a:path>
              </a:pathLst>
            </a:custGeom>
            <a:solidFill>
              <a:srgbClr val="364F67"/>
            </a:solidFill>
            <a:ln>
              <a:noFill/>
            </a:ln>
          </p:spPr>
          <p:txBody>
            <a:bodyPr spcFirstLastPara="1" wrap="square" lIns="121900" tIns="121900" rIns="121900" bIns="121900" anchor="ctr" anchorCtr="0">
              <a:noAutofit/>
            </a:bodyPr>
            <a:lstStyle/>
            <a:p>
              <a:endParaRPr sz="2400"/>
            </a:p>
          </p:txBody>
        </p:sp>
        <p:sp>
          <p:nvSpPr>
            <p:cNvPr id="127" name="Google Shape;8096;p68">
              <a:extLst>
                <a:ext uri="{FF2B5EF4-FFF2-40B4-BE49-F238E27FC236}">
                  <a16:creationId xmlns:a16="http://schemas.microsoft.com/office/drawing/2014/main" id="{1C8456D4-6AC7-471B-9083-D6918C38083F}"/>
                </a:ext>
              </a:extLst>
            </p:cNvPr>
            <p:cNvSpPr/>
            <p:nvPr/>
          </p:nvSpPr>
          <p:spPr>
            <a:xfrm>
              <a:off x="990567" y="1630091"/>
              <a:ext cx="48556" cy="29331"/>
            </a:xfrm>
            <a:custGeom>
              <a:avLst/>
              <a:gdLst/>
              <a:ahLst/>
              <a:cxnLst/>
              <a:rect l="l" t="t" r="r" b="b"/>
              <a:pathLst>
                <a:path w="3243" h="1959" extrusionOk="0">
                  <a:moveTo>
                    <a:pt x="494" y="0"/>
                  </a:moveTo>
                  <a:cubicBezTo>
                    <a:pt x="194" y="0"/>
                    <a:pt x="0" y="454"/>
                    <a:pt x="341" y="634"/>
                  </a:cubicBezTo>
                  <a:lnTo>
                    <a:pt x="2611" y="1916"/>
                  </a:lnTo>
                  <a:cubicBezTo>
                    <a:pt x="2653" y="1937"/>
                    <a:pt x="2717" y="1958"/>
                    <a:pt x="2759" y="1958"/>
                  </a:cubicBezTo>
                  <a:cubicBezTo>
                    <a:pt x="3116" y="1958"/>
                    <a:pt x="3242" y="1496"/>
                    <a:pt x="2927" y="1327"/>
                  </a:cubicBezTo>
                  <a:lnTo>
                    <a:pt x="656" y="45"/>
                  </a:lnTo>
                  <a:cubicBezTo>
                    <a:pt x="600" y="14"/>
                    <a:pt x="545" y="0"/>
                    <a:pt x="494" y="0"/>
                  </a:cubicBezTo>
                  <a:close/>
                </a:path>
              </a:pathLst>
            </a:custGeom>
            <a:solidFill>
              <a:srgbClr val="364F67"/>
            </a:solidFill>
            <a:ln>
              <a:noFill/>
            </a:ln>
          </p:spPr>
          <p:txBody>
            <a:bodyPr spcFirstLastPara="1" wrap="square" lIns="121900" tIns="121900" rIns="121900" bIns="121900" anchor="ctr" anchorCtr="0">
              <a:noAutofit/>
            </a:bodyPr>
            <a:lstStyle/>
            <a:p>
              <a:endParaRPr sz="2400"/>
            </a:p>
          </p:txBody>
        </p:sp>
        <p:sp>
          <p:nvSpPr>
            <p:cNvPr id="128" name="Google Shape;8097;p68">
              <a:extLst>
                <a:ext uri="{FF2B5EF4-FFF2-40B4-BE49-F238E27FC236}">
                  <a16:creationId xmlns:a16="http://schemas.microsoft.com/office/drawing/2014/main" id="{C561C283-5C57-49A0-BE17-77E582B3E5C5}"/>
                </a:ext>
              </a:extLst>
            </p:cNvPr>
            <p:cNvSpPr/>
            <p:nvPr/>
          </p:nvSpPr>
          <p:spPr>
            <a:xfrm>
              <a:off x="940573" y="1633983"/>
              <a:ext cx="44543" cy="51565"/>
            </a:xfrm>
            <a:custGeom>
              <a:avLst/>
              <a:gdLst/>
              <a:ahLst/>
              <a:cxnLst/>
              <a:rect l="l" t="t" r="r" b="b"/>
              <a:pathLst>
                <a:path w="2975" h="3444" extrusionOk="0">
                  <a:moveTo>
                    <a:pt x="2525" y="0"/>
                  </a:moveTo>
                  <a:cubicBezTo>
                    <a:pt x="2444" y="0"/>
                    <a:pt x="2362" y="30"/>
                    <a:pt x="2292" y="100"/>
                  </a:cubicBezTo>
                  <a:lnTo>
                    <a:pt x="148" y="2918"/>
                  </a:lnTo>
                  <a:cubicBezTo>
                    <a:pt x="1" y="3149"/>
                    <a:pt x="148" y="3443"/>
                    <a:pt x="421" y="3443"/>
                  </a:cubicBezTo>
                  <a:cubicBezTo>
                    <a:pt x="526" y="3443"/>
                    <a:pt x="631" y="3401"/>
                    <a:pt x="694" y="3317"/>
                  </a:cubicBezTo>
                  <a:lnTo>
                    <a:pt x="2818" y="521"/>
                  </a:lnTo>
                  <a:cubicBezTo>
                    <a:pt x="2974" y="255"/>
                    <a:pt x="2758" y="0"/>
                    <a:pt x="2525" y="0"/>
                  </a:cubicBezTo>
                  <a:close/>
                </a:path>
              </a:pathLst>
            </a:custGeom>
            <a:solidFill>
              <a:srgbClr val="364F67"/>
            </a:solidFill>
            <a:ln>
              <a:noFill/>
            </a:ln>
          </p:spPr>
          <p:txBody>
            <a:bodyPr spcFirstLastPara="1" wrap="square" lIns="121900" tIns="121900" rIns="121900" bIns="121900" anchor="ctr" anchorCtr="0">
              <a:noAutofit/>
            </a:bodyPr>
            <a:lstStyle/>
            <a:p>
              <a:endParaRPr sz="2400"/>
            </a:p>
          </p:txBody>
        </p:sp>
        <p:sp>
          <p:nvSpPr>
            <p:cNvPr id="129" name="Google Shape;8098;p68">
              <a:extLst>
                <a:ext uri="{FF2B5EF4-FFF2-40B4-BE49-F238E27FC236}">
                  <a16:creationId xmlns:a16="http://schemas.microsoft.com/office/drawing/2014/main" id="{AEB3F5D2-291D-4BE4-883F-E540FD560183}"/>
                </a:ext>
              </a:extLst>
            </p:cNvPr>
            <p:cNvSpPr/>
            <p:nvPr/>
          </p:nvSpPr>
          <p:spPr>
            <a:xfrm>
              <a:off x="912560" y="1673256"/>
              <a:ext cx="45966" cy="39408"/>
            </a:xfrm>
            <a:custGeom>
              <a:avLst/>
              <a:gdLst/>
              <a:ahLst/>
              <a:cxnLst/>
              <a:rect l="l" t="t" r="r" b="b"/>
              <a:pathLst>
                <a:path w="3070" h="2632" extrusionOk="0">
                  <a:moveTo>
                    <a:pt x="1766" y="0"/>
                  </a:moveTo>
                  <a:cubicBezTo>
                    <a:pt x="589" y="0"/>
                    <a:pt x="0" y="1409"/>
                    <a:pt x="841" y="2250"/>
                  </a:cubicBezTo>
                  <a:cubicBezTo>
                    <a:pt x="1105" y="2514"/>
                    <a:pt x="1430" y="2632"/>
                    <a:pt x="1750" y="2632"/>
                  </a:cubicBezTo>
                  <a:cubicBezTo>
                    <a:pt x="2422" y="2632"/>
                    <a:pt x="3070" y="2109"/>
                    <a:pt x="3070" y="1325"/>
                  </a:cubicBezTo>
                  <a:cubicBezTo>
                    <a:pt x="3070" y="589"/>
                    <a:pt x="2481" y="0"/>
                    <a:pt x="1766"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30" name="Google Shape;8099;p68">
              <a:extLst>
                <a:ext uri="{FF2B5EF4-FFF2-40B4-BE49-F238E27FC236}">
                  <a16:creationId xmlns:a16="http://schemas.microsoft.com/office/drawing/2014/main" id="{93723972-283A-4116-B988-61405B01AB79}"/>
                </a:ext>
              </a:extLst>
            </p:cNvPr>
            <p:cNvSpPr/>
            <p:nvPr/>
          </p:nvSpPr>
          <p:spPr>
            <a:xfrm>
              <a:off x="960502" y="1606823"/>
              <a:ext cx="45876" cy="39318"/>
            </a:xfrm>
            <a:custGeom>
              <a:avLst/>
              <a:gdLst/>
              <a:ahLst/>
              <a:cxnLst/>
              <a:rect l="l" t="t" r="r" b="b"/>
              <a:pathLst>
                <a:path w="3064" h="2626" extrusionOk="0">
                  <a:moveTo>
                    <a:pt x="1714" y="1"/>
                  </a:moveTo>
                  <a:cubicBezTo>
                    <a:pt x="574" y="1"/>
                    <a:pt x="0" y="1416"/>
                    <a:pt x="814" y="2230"/>
                  </a:cubicBezTo>
                  <a:cubicBezTo>
                    <a:pt x="1088" y="2503"/>
                    <a:pt x="1421" y="2626"/>
                    <a:pt x="1747" y="2626"/>
                  </a:cubicBezTo>
                  <a:cubicBezTo>
                    <a:pt x="2422" y="2626"/>
                    <a:pt x="3064" y="2099"/>
                    <a:pt x="3064" y="1305"/>
                  </a:cubicBezTo>
                  <a:cubicBezTo>
                    <a:pt x="3064" y="569"/>
                    <a:pt x="2475" y="1"/>
                    <a:pt x="1739" y="1"/>
                  </a:cubicBezTo>
                  <a:cubicBezTo>
                    <a:pt x="1731" y="1"/>
                    <a:pt x="1722" y="1"/>
                    <a:pt x="1714"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31" name="Google Shape;8100;p68">
              <a:extLst>
                <a:ext uri="{FF2B5EF4-FFF2-40B4-BE49-F238E27FC236}">
                  <a16:creationId xmlns:a16="http://schemas.microsoft.com/office/drawing/2014/main" id="{8D750639-CB19-4880-AFE9-F504FE8BD336}"/>
                </a:ext>
              </a:extLst>
            </p:cNvPr>
            <p:cNvSpPr/>
            <p:nvPr/>
          </p:nvSpPr>
          <p:spPr>
            <a:xfrm>
              <a:off x="1019269" y="1640197"/>
              <a:ext cx="45981" cy="39423"/>
            </a:xfrm>
            <a:custGeom>
              <a:avLst/>
              <a:gdLst/>
              <a:ahLst/>
              <a:cxnLst/>
              <a:rect l="l" t="t" r="r" b="b"/>
              <a:pathLst>
                <a:path w="3071" h="2633" extrusionOk="0">
                  <a:moveTo>
                    <a:pt x="1746" y="1"/>
                  </a:moveTo>
                  <a:cubicBezTo>
                    <a:pt x="568" y="1"/>
                    <a:pt x="1" y="1409"/>
                    <a:pt x="821" y="2250"/>
                  </a:cubicBezTo>
                  <a:cubicBezTo>
                    <a:pt x="1085" y="2514"/>
                    <a:pt x="1412" y="2632"/>
                    <a:pt x="1734" y="2632"/>
                  </a:cubicBezTo>
                  <a:cubicBezTo>
                    <a:pt x="2413" y="2632"/>
                    <a:pt x="3070" y="2109"/>
                    <a:pt x="3070" y="1325"/>
                  </a:cubicBezTo>
                  <a:cubicBezTo>
                    <a:pt x="3070" y="589"/>
                    <a:pt x="2482" y="1"/>
                    <a:pt x="1746" y="1"/>
                  </a:cubicBezTo>
                  <a:close/>
                </a:path>
              </a:pathLst>
            </a:custGeom>
            <a:solidFill>
              <a:schemeClr val="accent5"/>
            </a:solidFill>
            <a:ln>
              <a:noFill/>
            </a:ln>
          </p:spPr>
          <p:txBody>
            <a:bodyPr spcFirstLastPara="1" wrap="square" lIns="121900" tIns="121900" rIns="121900" bIns="121900" anchor="ctr" anchorCtr="0">
              <a:noAutofit/>
            </a:bodyPr>
            <a:lstStyle/>
            <a:p>
              <a:endParaRPr sz="2400">
                <a:solidFill>
                  <a:schemeClr val="accent4"/>
                </a:solidFill>
              </a:endParaRPr>
            </a:p>
          </p:txBody>
        </p:sp>
        <p:sp>
          <p:nvSpPr>
            <p:cNvPr id="132" name="Google Shape;8101;p68">
              <a:extLst>
                <a:ext uri="{FF2B5EF4-FFF2-40B4-BE49-F238E27FC236}">
                  <a16:creationId xmlns:a16="http://schemas.microsoft.com/office/drawing/2014/main" id="{3B088D70-6258-4B2A-89D6-00FEFFD5F83D}"/>
                </a:ext>
              </a:extLst>
            </p:cNvPr>
            <p:cNvSpPr/>
            <p:nvPr/>
          </p:nvSpPr>
          <p:spPr>
            <a:xfrm>
              <a:off x="1067750" y="1575037"/>
              <a:ext cx="46280" cy="39318"/>
            </a:xfrm>
            <a:custGeom>
              <a:avLst/>
              <a:gdLst/>
              <a:ahLst/>
              <a:cxnLst/>
              <a:rect l="l" t="t" r="r" b="b"/>
              <a:pathLst>
                <a:path w="3091" h="2626" extrusionOk="0">
                  <a:moveTo>
                    <a:pt x="1766" y="1"/>
                  </a:moveTo>
                  <a:cubicBezTo>
                    <a:pt x="589" y="1"/>
                    <a:pt x="0" y="1409"/>
                    <a:pt x="841" y="2229"/>
                  </a:cubicBezTo>
                  <a:cubicBezTo>
                    <a:pt x="1108" y="2503"/>
                    <a:pt x="1439" y="2625"/>
                    <a:pt x="1765" y="2625"/>
                  </a:cubicBezTo>
                  <a:cubicBezTo>
                    <a:pt x="2440" y="2625"/>
                    <a:pt x="3091" y="2099"/>
                    <a:pt x="3091" y="1304"/>
                  </a:cubicBezTo>
                  <a:cubicBezTo>
                    <a:pt x="3091" y="589"/>
                    <a:pt x="2502" y="1"/>
                    <a:pt x="1766"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grpSp>
        <p:nvGrpSpPr>
          <p:cNvPr id="160" name="Group 159">
            <a:extLst>
              <a:ext uri="{FF2B5EF4-FFF2-40B4-BE49-F238E27FC236}">
                <a16:creationId xmlns:a16="http://schemas.microsoft.com/office/drawing/2014/main" id="{C15AA08F-D878-45A8-9094-3700640A0BDF}"/>
              </a:ext>
            </a:extLst>
          </p:cNvPr>
          <p:cNvGrpSpPr/>
          <p:nvPr/>
        </p:nvGrpSpPr>
        <p:grpSpPr>
          <a:xfrm rot="1778477">
            <a:off x="10648375" y="207769"/>
            <a:ext cx="1395847" cy="1350528"/>
            <a:chOff x="1568917" y="46321"/>
            <a:chExt cx="2223435" cy="2223435"/>
          </a:xfrm>
        </p:grpSpPr>
        <p:sp>
          <p:nvSpPr>
            <p:cNvPr id="161" name="Oval 160">
              <a:extLst>
                <a:ext uri="{FF2B5EF4-FFF2-40B4-BE49-F238E27FC236}">
                  <a16:creationId xmlns:a16="http://schemas.microsoft.com/office/drawing/2014/main" id="{A1952A3C-EB00-4227-8DD1-9A918D848CEC}"/>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defTabSz="1219170">
                <a:buClr>
                  <a:srgbClr val="000000"/>
                </a:buClr>
                <a:defRPr/>
              </a:pPr>
              <a:endParaRPr lang="en-US" sz="1867" kern="0">
                <a:solidFill>
                  <a:srgbClr val="0D0F41"/>
                </a:solidFill>
                <a:latin typeface="Arial"/>
                <a:sym typeface="Arial"/>
              </a:endParaRPr>
            </a:p>
          </p:txBody>
        </p:sp>
        <p:sp>
          <p:nvSpPr>
            <p:cNvPr id="162" name="Oval 4">
              <a:extLst>
                <a:ext uri="{FF2B5EF4-FFF2-40B4-BE49-F238E27FC236}">
                  <a16:creationId xmlns:a16="http://schemas.microsoft.com/office/drawing/2014/main" id="{C02FE31D-E191-42D2-8FCF-A0D409C1B65D}"/>
                </a:ext>
              </a:extLst>
            </p:cNvPr>
            <p:cNvSpPr txBox="1"/>
            <p:nvPr/>
          </p:nvSpPr>
          <p:spPr>
            <a:xfrm>
              <a:off x="1865374" y="573070"/>
              <a:ext cx="1630520" cy="12935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t" anchorCtr="0">
              <a:noAutofit/>
            </a:bodyPr>
            <a:lstStyle/>
            <a:p>
              <a:pPr algn="ctr" defTabSz="1303834">
                <a:lnSpc>
                  <a:spcPct val="90000"/>
                </a:lnSpc>
                <a:spcBef>
                  <a:spcPct val="0"/>
                </a:spcBef>
                <a:spcAft>
                  <a:spcPct val="35000"/>
                </a:spcAft>
                <a:buClr>
                  <a:srgbClr val="000000"/>
                </a:buClr>
                <a:defRPr/>
              </a:pPr>
              <a:r>
                <a:rPr lang="en-US">
                  <a:solidFill>
                    <a:srgbClr val="FFFFFF"/>
                  </a:solidFill>
                  <a:latin typeface="Poppins Medium" panose="020B0604020202020204" charset="0"/>
                  <a:cs typeface="Poppins Medium" panose="020B0604020202020204" charset="0"/>
                  <a:sym typeface="Arial"/>
                </a:rPr>
                <a:t>Systems</a:t>
              </a:r>
            </a:p>
          </p:txBody>
        </p:sp>
      </p:grpSp>
      <p:grpSp>
        <p:nvGrpSpPr>
          <p:cNvPr id="163" name="Group 162">
            <a:extLst>
              <a:ext uri="{FF2B5EF4-FFF2-40B4-BE49-F238E27FC236}">
                <a16:creationId xmlns:a16="http://schemas.microsoft.com/office/drawing/2014/main" id="{19046F74-4FD3-4287-BB66-D70BBE56A35C}"/>
              </a:ext>
            </a:extLst>
          </p:cNvPr>
          <p:cNvGrpSpPr/>
          <p:nvPr/>
        </p:nvGrpSpPr>
        <p:grpSpPr>
          <a:xfrm>
            <a:off x="10474196" y="749758"/>
            <a:ext cx="1159651" cy="1159651"/>
            <a:chOff x="3702262" y="2375914"/>
            <a:chExt cx="869738" cy="869738"/>
          </a:xfrm>
        </p:grpSpPr>
        <p:sp>
          <p:nvSpPr>
            <p:cNvPr id="164" name="Google Shape;660;p43">
              <a:extLst>
                <a:ext uri="{FF2B5EF4-FFF2-40B4-BE49-F238E27FC236}">
                  <a16:creationId xmlns:a16="http://schemas.microsoft.com/office/drawing/2014/main" id="{BDA5EC5C-9A48-4F6F-82CD-77FD08B59ADE}"/>
                </a:ext>
              </a:extLst>
            </p:cNvPr>
            <p:cNvSpPr/>
            <p:nvPr/>
          </p:nvSpPr>
          <p:spPr>
            <a:xfrm>
              <a:off x="3702262" y="2375914"/>
              <a:ext cx="869738" cy="869738"/>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65" name="Google Shape;7667;p68">
              <a:extLst>
                <a:ext uri="{FF2B5EF4-FFF2-40B4-BE49-F238E27FC236}">
                  <a16:creationId xmlns:a16="http://schemas.microsoft.com/office/drawing/2014/main" id="{A2D00F5E-1996-449A-BD7D-9303132C5BB4}"/>
                </a:ext>
              </a:extLst>
            </p:cNvPr>
            <p:cNvGrpSpPr>
              <a:grpSpLocks noChangeAspect="1"/>
            </p:cNvGrpSpPr>
            <p:nvPr/>
          </p:nvGrpSpPr>
          <p:grpSpPr>
            <a:xfrm>
              <a:off x="3990570" y="2588681"/>
              <a:ext cx="320080" cy="457200"/>
              <a:chOff x="1341612" y="3340055"/>
              <a:chExt cx="259399" cy="370524"/>
            </a:xfrm>
          </p:grpSpPr>
          <p:sp>
            <p:nvSpPr>
              <p:cNvPr id="166" name="Google Shape;7668;p68">
                <a:extLst>
                  <a:ext uri="{FF2B5EF4-FFF2-40B4-BE49-F238E27FC236}">
                    <a16:creationId xmlns:a16="http://schemas.microsoft.com/office/drawing/2014/main" id="{DB60ECAB-D6E5-4861-9FA9-B49CBEC9D8F2}"/>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7" name="Google Shape;7669;p68">
                <a:extLst>
                  <a:ext uri="{FF2B5EF4-FFF2-40B4-BE49-F238E27FC236}">
                    <a16:creationId xmlns:a16="http://schemas.microsoft.com/office/drawing/2014/main" id="{625E7C76-4351-4507-9385-8E9F56B723F7}"/>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8" name="Google Shape;7670;p68">
                <a:extLst>
                  <a:ext uri="{FF2B5EF4-FFF2-40B4-BE49-F238E27FC236}">
                    <a16:creationId xmlns:a16="http://schemas.microsoft.com/office/drawing/2014/main" id="{52203220-B874-4C8D-8426-425BD9E86801}"/>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9" name="Google Shape;7671;p68">
                <a:extLst>
                  <a:ext uri="{FF2B5EF4-FFF2-40B4-BE49-F238E27FC236}">
                    <a16:creationId xmlns:a16="http://schemas.microsoft.com/office/drawing/2014/main" id="{3D00721F-9346-46BD-AFBE-7455CAC816EB}"/>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0" name="Google Shape;7672;p68">
                <a:extLst>
                  <a:ext uri="{FF2B5EF4-FFF2-40B4-BE49-F238E27FC236}">
                    <a16:creationId xmlns:a16="http://schemas.microsoft.com/office/drawing/2014/main" id="{5C90C4E6-208F-4962-9F36-7E0C6C102756}"/>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1" name="Google Shape;7673;p68">
                <a:extLst>
                  <a:ext uri="{FF2B5EF4-FFF2-40B4-BE49-F238E27FC236}">
                    <a16:creationId xmlns:a16="http://schemas.microsoft.com/office/drawing/2014/main" id="{952C5DCB-3C72-4EF7-8D5A-188E8C995FA4}"/>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2" name="Google Shape;7674;p68">
                <a:extLst>
                  <a:ext uri="{FF2B5EF4-FFF2-40B4-BE49-F238E27FC236}">
                    <a16:creationId xmlns:a16="http://schemas.microsoft.com/office/drawing/2014/main" id="{CA7EB2B7-34DD-401C-BDDE-B27A459F2A32}"/>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 name="Google Shape;7675;p68">
                <a:extLst>
                  <a:ext uri="{FF2B5EF4-FFF2-40B4-BE49-F238E27FC236}">
                    <a16:creationId xmlns:a16="http://schemas.microsoft.com/office/drawing/2014/main" id="{448EA9E0-4678-4E79-8136-D1B18CE32943}"/>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4" name="Google Shape;7676;p68">
                <a:extLst>
                  <a:ext uri="{FF2B5EF4-FFF2-40B4-BE49-F238E27FC236}">
                    <a16:creationId xmlns:a16="http://schemas.microsoft.com/office/drawing/2014/main" id="{160DFEAC-CF1D-4436-845F-C9C2AD1F2226}"/>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5" name="Google Shape;7677;p68">
                <a:extLst>
                  <a:ext uri="{FF2B5EF4-FFF2-40B4-BE49-F238E27FC236}">
                    <a16:creationId xmlns:a16="http://schemas.microsoft.com/office/drawing/2014/main" id="{CAB0DF11-E25E-48EA-A7A9-704B342C9F20}"/>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6" name="Google Shape;7678;p68">
                <a:extLst>
                  <a:ext uri="{FF2B5EF4-FFF2-40B4-BE49-F238E27FC236}">
                    <a16:creationId xmlns:a16="http://schemas.microsoft.com/office/drawing/2014/main" id="{76E8EEF0-2734-4E02-B6E4-84A0F5F2E57C}"/>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7" name="Google Shape;7679;p68">
                <a:extLst>
                  <a:ext uri="{FF2B5EF4-FFF2-40B4-BE49-F238E27FC236}">
                    <a16:creationId xmlns:a16="http://schemas.microsoft.com/office/drawing/2014/main" id="{0264E605-047A-4465-B85B-C3A1EFADB217}"/>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 name="Google Shape;7680;p68">
                <a:extLst>
                  <a:ext uri="{FF2B5EF4-FFF2-40B4-BE49-F238E27FC236}">
                    <a16:creationId xmlns:a16="http://schemas.microsoft.com/office/drawing/2014/main" id="{5BFCD84C-B6BD-4E1B-B37C-CDBF2D4B051A}"/>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 name="Google Shape;7681;p68">
                <a:extLst>
                  <a:ext uri="{FF2B5EF4-FFF2-40B4-BE49-F238E27FC236}">
                    <a16:creationId xmlns:a16="http://schemas.microsoft.com/office/drawing/2014/main" id="{6A531611-BDC5-4993-83E6-46C1CD0E2DE3}"/>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0" name="Google Shape;7682;p68">
                <a:extLst>
                  <a:ext uri="{FF2B5EF4-FFF2-40B4-BE49-F238E27FC236}">
                    <a16:creationId xmlns:a16="http://schemas.microsoft.com/office/drawing/2014/main" id="{5978BC8A-C9F2-4CF0-9ED2-DDDD2A8D643D}"/>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 name="Google Shape;7683;p68">
                <a:extLst>
                  <a:ext uri="{FF2B5EF4-FFF2-40B4-BE49-F238E27FC236}">
                    <a16:creationId xmlns:a16="http://schemas.microsoft.com/office/drawing/2014/main" id="{BCA08A48-DBCF-4C96-A780-E0EB29D0D053}"/>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 name="Google Shape;7684;p68">
                <a:extLst>
                  <a:ext uri="{FF2B5EF4-FFF2-40B4-BE49-F238E27FC236}">
                    <a16:creationId xmlns:a16="http://schemas.microsoft.com/office/drawing/2014/main" id="{5DC41C30-431B-4952-89C9-685AB223C9FF}"/>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3" name="Google Shape;7685;p68">
                <a:extLst>
                  <a:ext uri="{FF2B5EF4-FFF2-40B4-BE49-F238E27FC236}">
                    <a16:creationId xmlns:a16="http://schemas.microsoft.com/office/drawing/2014/main" id="{6C943608-4279-4B52-AD03-80D564857084}"/>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258" name="Google Shape;16254;p73">
            <a:extLst>
              <a:ext uri="{FF2B5EF4-FFF2-40B4-BE49-F238E27FC236}">
                <a16:creationId xmlns:a16="http://schemas.microsoft.com/office/drawing/2014/main" id="{97F04126-5086-4463-9408-C121B87DF067}"/>
              </a:ext>
            </a:extLst>
          </p:cNvPr>
          <p:cNvGrpSpPr/>
          <p:nvPr/>
        </p:nvGrpSpPr>
        <p:grpSpPr>
          <a:xfrm>
            <a:off x="6188691" y="1979672"/>
            <a:ext cx="523285" cy="519860"/>
            <a:chOff x="3214452" y="3340533"/>
            <a:chExt cx="392464" cy="389895"/>
          </a:xfrm>
        </p:grpSpPr>
        <p:sp>
          <p:nvSpPr>
            <p:cNvPr id="259" name="Google Shape;16255;p73">
              <a:extLst>
                <a:ext uri="{FF2B5EF4-FFF2-40B4-BE49-F238E27FC236}">
                  <a16:creationId xmlns:a16="http://schemas.microsoft.com/office/drawing/2014/main" id="{C7E40FBF-02A3-49AC-9A5C-182FD5A8C191}"/>
                </a:ext>
              </a:extLst>
            </p:cNvPr>
            <p:cNvSpPr/>
            <p:nvPr/>
          </p:nvSpPr>
          <p:spPr>
            <a:xfrm>
              <a:off x="3214452" y="3340533"/>
              <a:ext cx="289912" cy="97651"/>
            </a:xfrm>
            <a:custGeom>
              <a:avLst/>
              <a:gdLst/>
              <a:ahLst/>
              <a:cxnLst/>
              <a:rect l="l" t="t" r="r" b="b"/>
              <a:pathLst>
                <a:path w="11059" h="3725" extrusionOk="0">
                  <a:moveTo>
                    <a:pt x="59" y="1"/>
                  </a:moveTo>
                  <a:cubicBezTo>
                    <a:pt x="30" y="1"/>
                    <a:pt x="1" y="29"/>
                    <a:pt x="1" y="44"/>
                  </a:cubicBezTo>
                  <a:lnTo>
                    <a:pt x="1" y="3682"/>
                  </a:lnTo>
                  <a:cubicBezTo>
                    <a:pt x="1" y="3711"/>
                    <a:pt x="30" y="3725"/>
                    <a:pt x="59" y="3725"/>
                  </a:cubicBezTo>
                  <a:lnTo>
                    <a:pt x="11015" y="3725"/>
                  </a:lnTo>
                  <a:cubicBezTo>
                    <a:pt x="11030" y="3725"/>
                    <a:pt x="11058" y="3711"/>
                    <a:pt x="11058" y="3682"/>
                  </a:cubicBezTo>
                  <a:lnTo>
                    <a:pt x="11058" y="44"/>
                  </a:lnTo>
                  <a:cubicBezTo>
                    <a:pt x="11058" y="29"/>
                    <a:pt x="11030" y="1"/>
                    <a:pt x="11015" y="1"/>
                  </a:cubicBezTo>
                  <a:close/>
                </a:path>
              </a:pathLst>
            </a:custGeom>
            <a:solidFill>
              <a:srgbClr val="F4F5F7"/>
            </a:solidFill>
            <a:ln>
              <a:noFill/>
            </a:ln>
          </p:spPr>
          <p:txBody>
            <a:bodyPr spcFirstLastPara="1" wrap="square" lIns="121900" tIns="121900" rIns="121900" bIns="121900" anchor="ctr" anchorCtr="0">
              <a:noAutofit/>
            </a:bodyPr>
            <a:lstStyle/>
            <a:p>
              <a:endParaRPr sz="2400"/>
            </a:p>
          </p:txBody>
        </p:sp>
        <p:sp>
          <p:nvSpPr>
            <p:cNvPr id="260" name="Google Shape;16256;p73">
              <a:extLst>
                <a:ext uri="{FF2B5EF4-FFF2-40B4-BE49-F238E27FC236}">
                  <a16:creationId xmlns:a16="http://schemas.microsoft.com/office/drawing/2014/main" id="{F83B733C-D3AD-46B5-A72F-CE1F21C4C6E9}"/>
                </a:ext>
              </a:extLst>
            </p:cNvPr>
            <p:cNvSpPr/>
            <p:nvPr/>
          </p:nvSpPr>
          <p:spPr>
            <a:xfrm>
              <a:off x="3214452" y="3571749"/>
              <a:ext cx="302783" cy="98411"/>
            </a:xfrm>
            <a:custGeom>
              <a:avLst/>
              <a:gdLst/>
              <a:ahLst/>
              <a:cxnLst/>
              <a:rect l="l" t="t" r="r" b="b"/>
              <a:pathLst>
                <a:path w="11550" h="3754" extrusionOk="0">
                  <a:moveTo>
                    <a:pt x="59" y="1"/>
                  </a:moveTo>
                  <a:cubicBezTo>
                    <a:pt x="30" y="1"/>
                    <a:pt x="1" y="30"/>
                    <a:pt x="1" y="58"/>
                  </a:cubicBezTo>
                  <a:lnTo>
                    <a:pt x="1" y="3682"/>
                  </a:lnTo>
                  <a:cubicBezTo>
                    <a:pt x="1" y="3711"/>
                    <a:pt x="30" y="3739"/>
                    <a:pt x="59" y="3739"/>
                  </a:cubicBezTo>
                  <a:lnTo>
                    <a:pt x="9413" y="3739"/>
                  </a:lnTo>
                  <a:lnTo>
                    <a:pt x="9528" y="3754"/>
                  </a:lnTo>
                  <a:lnTo>
                    <a:pt x="9543" y="3754"/>
                  </a:lnTo>
                  <a:lnTo>
                    <a:pt x="9644" y="3696"/>
                  </a:lnTo>
                  <a:cubicBezTo>
                    <a:pt x="9716" y="3653"/>
                    <a:pt x="9774" y="3624"/>
                    <a:pt x="9846" y="3595"/>
                  </a:cubicBezTo>
                  <a:lnTo>
                    <a:pt x="11520" y="2931"/>
                  </a:lnTo>
                  <a:cubicBezTo>
                    <a:pt x="11535" y="2931"/>
                    <a:pt x="11549" y="2917"/>
                    <a:pt x="11549" y="2888"/>
                  </a:cubicBezTo>
                  <a:lnTo>
                    <a:pt x="11549" y="2166"/>
                  </a:lnTo>
                  <a:cubicBezTo>
                    <a:pt x="11549" y="2152"/>
                    <a:pt x="11549" y="2137"/>
                    <a:pt x="11535" y="2123"/>
                  </a:cubicBezTo>
                  <a:lnTo>
                    <a:pt x="11362" y="2036"/>
                  </a:lnTo>
                  <a:cubicBezTo>
                    <a:pt x="11058" y="1863"/>
                    <a:pt x="10827" y="1589"/>
                    <a:pt x="10741" y="1257"/>
                  </a:cubicBezTo>
                  <a:lnTo>
                    <a:pt x="10669" y="1011"/>
                  </a:lnTo>
                  <a:cubicBezTo>
                    <a:pt x="10669" y="982"/>
                    <a:pt x="10640" y="968"/>
                    <a:pt x="10625" y="968"/>
                  </a:cubicBezTo>
                  <a:lnTo>
                    <a:pt x="10366" y="968"/>
                  </a:lnTo>
                  <a:cubicBezTo>
                    <a:pt x="10106" y="968"/>
                    <a:pt x="9889" y="751"/>
                    <a:pt x="9889" y="491"/>
                  </a:cubicBezTo>
                  <a:cubicBezTo>
                    <a:pt x="9889" y="463"/>
                    <a:pt x="9889" y="448"/>
                    <a:pt x="9889" y="419"/>
                  </a:cubicBezTo>
                  <a:lnTo>
                    <a:pt x="9932" y="58"/>
                  </a:lnTo>
                  <a:cubicBezTo>
                    <a:pt x="9932" y="30"/>
                    <a:pt x="9918" y="1"/>
                    <a:pt x="9889" y="1"/>
                  </a:cubicBezTo>
                  <a:close/>
                </a:path>
              </a:pathLst>
            </a:custGeom>
            <a:solidFill>
              <a:srgbClr val="F4F5F7"/>
            </a:solidFill>
            <a:ln>
              <a:noFill/>
            </a:ln>
          </p:spPr>
          <p:txBody>
            <a:bodyPr spcFirstLastPara="1" wrap="square" lIns="121900" tIns="121900" rIns="121900" bIns="121900" anchor="ctr" anchorCtr="0">
              <a:noAutofit/>
            </a:bodyPr>
            <a:lstStyle/>
            <a:p>
              <a:endParaRPr sz="2400"/>
            </a:p>
          </p:txBody>
        </p:sp>
        <p:sp>
          <p:nvSpPr>
            <p:cNvPr id="261" name="Google Shape;16257;p73">
              <a:extLst>
                <a:ext uri="{FF2B5EF4-FFF2-40B4-BE49-F238E27FC236}">
                  <a16:creationId xmlns:a16="http://schemas.microsoft.com/office/drawing/2014/main" id="{EE3CC6CF-84A2-4EF7-A550-F6C4E95ADE29}"/>
                </a:ext>
              </a:extLst>
            </p:cNvPr>
            <p:cNvSpPr/>
            <p:nvPr/>
          </p:nvSpPr>
          <p:spPr>
            <a:xfrm>
              <a:off x="3214452" y="3456246"/>
              <a:ext cx="289912" cy="97756"/>
            </a:xfrm>
            <a:custGeom>
              <a:avLst/>
              <a:gdLst/>
              <a:ahLst/>
              <a:cxnLst/>
              <a:rect l="l" t="t" r="r" b="b"/>
              <a:pathLst>
                <a:path w="11059" h="3729" extrusionOk="0">
                  <a:moveTo>
                    <a:pt x="11030" y="0"/>
                  </a:moveTo>
                  <a:cubicBezTo>
                    <a:pt x="11025" y="0"/>
                    <a:pt x="11020" y="1"/>
                    <a:pt x="11015" y="4"/>
                  </a:cubicBezTo>
                  <a:lnTo>
                    <a:pt x="59" y="4"/>
                  </a:lnTo>
                  <a:cubicBezTo>
                    <a:pt x="30" y="4"/>
                    <a:pt x="1" y="18"/>
                    <a:pt x="1" y="47"/>
                  </a:cubicBezTo>
                  <a:lnTo>
                    <a:pt x="1" y="3685"/>
                  </a:lnTo>
                  <a:cubicBezTo>
                    <a:pt x="1" y="3714"/>
                    <a:pt x="30" y="3728"/>
                    <a:pt x="59" y="3728"/>
                  </a:cubicBezTo>
                  <a:lnTo>
                    <a:pt x="9817" y="3728"/>
                  </a:lnTo>
                  <a:cubicBezTo>
                    <a:pt x="9846" y="3728"/>
                    <a:pt x="9860" y="3714"/>
                    <a:pt x="9875" y="3685"/>
                  </a:cubicBezTo>
                  <a:lnTo>
                    <a:pt x="9889" y="3396"/>
                  </a:lnTo>
                  <a:cubicBezTo>
                    <a:pt x="9947" y="2804"/>
                    <a:pt x="10279" y="2530"/>
                    <a:pt x="10856" y="2227"/>
                  </a:cubicBezTo>
                  <a:lnTo>
                    <a:pt x="11044" y="2140"/>
                  </a:lnTo>
                  <a:cubicBezTo>
                    <a:pt x="11058" y="2126"/>
                    <a:pt x="11058" y="2111"/>
                    <a:pt x="11058" y="2097"/>
                  </a:cubicBezTo>
                  <a:lnTo>
                    <a:pt x="11058" y="47"/>
                  </a:lnTo>
                  <a:cubicBezTo>
                    <a:pt x="11058" y="24"/>
                    <a:pt x="11049" y="0"/>
                    <a:pt x="11030" y="0"/>
                  </a:cubicBezTo>
                  <a:close/>
                </a:path>
              </a:pathLst>
            </a:custGeom>
            <a:solidFill>
              <a:srgbClr val="F4F5F7"/>
            </a:solidFill>
            <a:ln>
              <a:noFill/>
            </a:ln>
          </p:spPr>
          <p:txBody>
            <a:bodyPr spcFirstLastPara="1" wrap="square" lIns="121900" tIns="121900" rIns="121900" bIns="121900" anchor="ctr" anchorCtr="0">
              <a:noAutofit/>
            </a:bodyPr>
            <a:lstStyle/>
            <a:p>
              <a:endParaRPr sz="2400"/>
            </a:p>
          </p:txBody>
        </p:sp>
        <p:sp>
          <p:nvSpPr>
            <p:cNvPr id="262" name="Google Shape;16258;p73">
              <a:extLst>
                <a:ext uri="{FF2B5EF4-FFF2-40B4-BE49-F238E27FC236}">
                  <a16:creationId xmlns:a16="http://schemas.microsoft.com/office/drawing/2014/main" id="{AAD9AA07-33EE-4513-A4EE-0D527D5C927F}"/>
                </a:ext>
              </a:extLst>
            </p:cNvPr>
            <p:cNvSpPr/>
            <p:nvPr/>
          </p:nvSpPr>
          <p:spPr>
            <a:xfrm>
              <a:off x="3307410" y="3371912"/>
              <a:ext cx="88476" cy="12950"/>
            </a:xfrm>
            <a:custGeom>
              <a:avLst/>
              <a:gdLst/>
              <a:ahLst/>
              <a:cxnLst/>
              <a:rect l="l" t="t" r="r" b="b"/>
              <a:pathLst>
                <a:path w="3375" h="494" extrusionOk="0">
                  <a:moveTo>
                    <a:pt x="325" y="1"/>
                  </a:moveTo>
                  <a:cubicBezTo>
                    <a:pt x="1" y="1"/>
                    <a:pt x="1" y="494"/>
                    <a:pt x="325" y="494"/>
                  </a:cubicBezTo>
                  <a:cubicBezTo>
                    <a:pt x="334" y="494"/>
                    <a:pt x="343" y="493"/>
                    <a:pt x="352" y="493"/>
                  </a:cubicBezTo>
                  <a:lnTo>
                    <a:pt x="3023" y="493"/>
                  </a:lnTo>
                  <a:cubicBezTo>
                    <a:pt x="3032" y="493"/>
                    <a:pt x="3041" y="494"/>
                    <a:pt x="3050" y="494"/>
                  </a:cubicBezTo>
                  <a:cubicBezTo>
                    <a:pt x="3375" y="494"/>
                    <a:pt x="3375" y="1"/>
                    <a:pt x="3050" y="1"/>
                  </a:cubicBezTo>
                  <a:cubicBezTo>
                    <a:pt x="3041" y="1"/>
                    <a:pt x="3032" y="1"/>
                    <a:pt x="3023" y="2"/>
                  </a:cubicBezTo>
                  <a:lnTo>
                    <a:pt x="352" y="2"/>
                  </a:lnTo>
                  <a:cubicBezTo>
                    <a:pt x="343" y="1"/>
                    <a:pt x="334" y="1"/>
                    <a:pt x="325" y="1"/>
                  </a:cubicBezTo>
                  <a:close/>
                </a:path>
              </a:pathLst>
            </a:custGeom>
            <a:solidFill>
              <a:srgbClr val="CDD7DF"/>
            </a:solidFill>
            <a:ln>
              <a:noFill/>
            </a:ln>
          </p:spPr>
          <p:txBody>
            <a:bodyPr spcFirstLastPara="1" wrap="square" lIns="121900" tIns="121900" rIns="121900" bIns="121900" anchor="ctr" anchorCtr="0">
              <a:noAutofit/>
            </a:bodyPr>
            <a:lstStyle/>
            <a:p>
              <a:endParaRPr sz="2400"/>
            </a:p>
          </p:txBody>
        </p:sp>
        <p:sp>
          <p:nvSpPr>
            <p:cNvPr id="263" name="Google Shape;16259;p73">
              <a:extLst>
                <a:ext uri="{FF2B5EF4-FFF2-40B4-BE49-F238E27FC236}">
                  <a16:creationId xmlns:a16="http://schemas.microsoft.com/office/drawing/2014/main" id="{D2857CFC-D031-4FC6-9275-3EA2041E8C1B}"/>
                </a:ext>
              </a:extLst>
            </p:cNvPr>
            <p:cNvSpPr/>
            <p:nvPr/>
          </p:nvSpPr>
          <p:spPr>
            <a:xfrm>
              <a:off x="3307410" y="3400303"/>
              <a:ext cx="157605" cy="12557"/>
            </a:xfrm>
            <a:custGeom>
              <a:avLst/>
              <a:gdLst/>
              <a:ahLst/>
              <a:cxnLst/>
              <a:rect l="l" t="t" r="r" b="b"/>
              <a:pathLst>
                <a:path w="6012" h="479" extrusionOk="0">
                  <a:moveTo>
                    <a:pt x="325" y="0"/>
                  </a:moveTo>
                  <a:cubicBezTo>
                    <a:pt x="1" y="0"/>
                    <a:pt x="1" y="479"/>
                    <a:pt x="325" y="479"/>
                  </a:cubicBezTo>
                  <a:cubicBezTo>
                    <a:pt x="334" y="479"/>
                    <a:pt x="343" y="479"/>
                    <a:pt x="352" y="478"/>
                  </a:cubicBezTo>
                  <a:lnTo>
                    <a:pt x="5708" y="478"/>
                  </a:lnTo>
                  <a:cubicBezTo>
                    <a:pt x="6011" y="449"/>
                    <a:pt x="6011" y="16"/>
                    <a:pt x="5708" y="1"/>
                  </a:cubicBezTo>
                  <a:lnTo>
                    <a:pt x="352" y="1"/>
                  </a:lnTo>
                  <a:cubicBezTo>
                    <a:pt x="343" y="1"/>
                    <a:pt x="334" y="0"/>
                    <a:pt x="325" y="0"/>
                  </a:cubicBezTo>
                  <a:close/>
                </a:path>
              </a:pathLst>
            </a:custGeom>
            <a:solidFill>
              <a:srgbClr val="CDD7DF"/>
            </a:solidFill>
            <a:ln>
              <a:noFill/>
            </a:ln>
          </p:spPr>
          <p:txBody>
            <a:bodyPr spcFirstLastPara="1" wrap="square" lIns="121900" tIns="121900" rIns="121900" bIns="121900" anchor="ctr" anchorCtr="0">
              <a:noAutofit/>
            </a:bodyPr>
            <a:lstStyle/>
            <a:p>
              <a:endParaRPr sz="2400"/>
            </a:p>
          </p:txBody>
        </p:sp>
        <p:sp>
          <p:nvSpPr>
            <p:cNvPr id="264" name="Google Shape;16260;p73">
              <a:extLst>
                <a:ext uri="{FF2B5EF4-FFF2-40B4-BE49-F238E27FC236}">
                  <a16:creationId xmlns:a16="http://schemas.microsoft.com/office/drawing/2014/main" id="{34FA3B86-9FF5-4E6E-B304-3F83737F9E0F}"/>
                </a:ext>
              </a:extLst>
            </p:cNvPr>
            <p:cNvSpPr/>
            <p:nvPr/>
          </p:nvSpPr>
          <p:spPr>
            <a:xfrm>
              <a:off x="3307410" y="3487704"/>
              <a:ext cx="88476" cy="12950"/>
            </a:xfrm>
            <a:custGeom>
              <a:avLst/>
              <a:gdLst/>
              <a:ahLst/>
              <a:cxnLst/>
              <a:rect l="l" t="t" r="r" b="b"/>
              <a:pathLst>
                <a:path w="3375" h="494" extrusionOk="0">
                  <a:moveTo>
                    <a:pt x="325" y="1"/>
                  </a:moveTo>
                  <a:cubicBezTo>
                    <a:pt x="1" y="1"/>
                    <a:pt x="1" y="494"/>
                    <a:pt x="325" y="494"/>
                  </a:cubicBezTo>
                  <a:cubicBezTo>
                    <a:pt x="334" y="494"/>
                    <a:pt x="343" y="494"/>
                    <a:pt x="352" y="493"/>
                  </a:cubicBezTo>
                  <a:lnTo>
                    <a:pt x="3023" y="493"/>
                  </a:lnTo>
                  <a:cubicBezTo>
                    <a:pt x="3032" y="494"/>
                    <a:pt x="3041" y="494"/>
                    <a:pt x="3050" y="494"/>
                  </a:cubicBezTo>
                  <a:cubicBezTo>
                    <a:pt x="3375" y="494"/>
                    <a:pt x="3375" y="1"/>
                    <a:pt x="3050" y="1"/>
                  </a:cubicBezTo>
                  <a:cubicBezTo>
                    <a:pt x="3041" y="1"/>
                    <a:pt x="3032" y="1"/>
                    <a:pt x="3023" y="2"/>
                  </a:cubicBezTo>
                  <a:lnTo>
                    <a:pt x="352" y="2"/>
                  </a:lnTo>
                  <a:cubicBezTo>
                    <a:pt x="343" y="1"/>
                    <a:pt x="334" y="1"/>
                    <a:pt x="325" y="1"/>
                  </a:cubicBezTo>
                  <a:close/>
                </a:path>
              </a:pathLst>
            </a:custGeom>
            <a:solidFill>
              <a:srgbClr val="CDD7DF"/>
            </a:solidFill>
            <a:ln>
              <a:noFill/>
            </a:ln>
          </p:spPr>
          <p:txBody>
            <a:bodyPr spcFirstLastPara="1" wrap="square" lIns="121900" tIns="121900" rIns="121900" bIns="121900" anchor="ctr" anchorCtr="0">
              <a:noAutofit/>
            </a:bodyPr>
            <a:lstStyle/>
            <a:p>
              <a:endParaRPr sz="2400"/>
            </a:p>
          </p:txBody>
        </p:sp>
        <p:sp>
          <p:nvSpPr>
            <p:cNvPr id="265" name="Google Shape;16261;p73">
              <a:extLst>
                <a:ext uri="{FF2B5EF4-FFF2-40B4-BE49-F238E27FC236}">
                  <a16:creationId xmlns:a16="http://schemas.microsoft.com/office/drawing/2014/main" id="{5DE96EAC-3F95-44BA-8174-7D68D79EF681}"/>
                </a:ext>
              </a:extLst>
            </p:cNvPr>
            <p:cNvSpPr/>
            <p:nvPr/>
          </p:nvSpPr>
          <p:spPr>
            <a:xfrm>
              <a:off x="3307410" y="3516068"/>
              <a:ext cx="155691" cy="12609"/>
            </a:xfrm>
            <a:custGeom>
              <a:avLst/>
              <a:gdLst/>
              <a:ahLst/>
              <a:cxnLst/>
              <a:rect l="l" t="t" r="r" b="b"/>
              <a:pathLst>
                <a:path w="5939" h="481" extrusionOk="0">
                  <a:moveTo>
                    <a:pt x="313" y="0"/>
                  </a:moveTo>
                  <a:cubicBezTo>
                    <a:pt x="1" y="0"/>
                    <a:pt x="5" y="480"/>
                    <a:pt x="325" y="480"/>
                  </a:cubicBezTo>
                  <a:cubicBezTo>
                    <a:pt x="334" y="480"/>
                    <a:pt x="343" y="480"/>
                    <a:pt x="352" y="479"/>
                  </a:cubicBezTo>
                  <a:lnTo>
                    <a:pt x="5650" y="479"/>
                  </a:lnTo>
                  <a:cubicBezTo>
                    <a:pt x="5939" y="450"/>
                    <a:pt x="5939" y="17"/>
                    <a:pt x="5650" y="3"/>
                  </a:cubicBezTo>
                  <a:lnTo>
                    <a:pt x="352" y="3"/>
                  </a:lnTo>
                  <a:cubicBezTo>
                    <a:pt x="339" y="1"/>
                    <a:pt x="326" y="0"/>
                    <a:pt x="313" y="0"/>
                  </a:cubicBezTo>
                  <a:close/>
                </a:path>
              </a:pathLst>
            </a:custGeom>
            <a:solidFill>
              <a:srgbClr val="CDD7DF"/>
            </a:solidFill>
            <a:ln>
              <a:noFill/>
            </a:ln>
          </p:spPr>
          <p:txBody>
            <a:bodyPr spcFirstLastPara="1" wrap="square" lIns="121900" tIns="121900" rIns="121900" bIns="121900" anchor="ctr" anchorCtr="0">
              <a:noAutofit/>
            </a:bodyPr>
            <a:lstStyle/>
            <a:p>
              <a:endParaRPr sz="2400"/>
            </a:p>
          </p:txBody>
        </p:sp>
        <p:sp>
          <p:nvSpPr>
            <p:cNvPr id="266" name="Google Shape;16262;p73">
              <a:extLst>
                <a:ext uri="{FF2B5EF4-FFF2-40B4-BE49-F238E27FC236}">
                  <a16:creationId xmlns:a16="http://schemas.microsoft.com/office/drawing/2014/main" id="{CC7877FA-43BF-4991-A7CC-8B1F80D8F112}"/>
                </a:ext>
              </a:extLst>
            </p:cNvPr>
            <p:cNvSpPr/>
            <p:nvPr/>
          </p:nvSpPr>
          <p:spPr>
            <a:xfrm>
              <a:off x="3307410" y="3603522"/>
              <a:ext cx="88476" cy="12950"/>
            </a:xfrm>
            <a:custGeom>
              <a:avLst/>
              <a:gdLst/>
              <a:ahLst/>
              <a:cxnLst/>
              <a:rect l="l" t="t" r="r" b="b"/>
              <a:pathLst>
                <a:path w="3375" h="494" extrusionOk="0">
                  <a:moveTo>
                    <a:pt x="325" y="0"/>
                  </a:moveTo>
                  <a:cubicBezTo>
                    <a:pt x="1" y="0"/>
                    <a:pt x="1" y="493"/>
                    <a:pt x="325" y="493"/>
                  </a:cubicBezTo>
                  <a:cubicBezTo>
                    <a:pt x="334" y="493"/>
                    <a:pt x="343" y="493"/>
                    <a:pt x="352" y="492"/>
                  </a:cubicBezTo>
                  <a:lnTo>
                    <a:pt x="3023" y="492"/>
                  </a:lnTo>
                  <a:cubicBezTo>
                    <a:pt x="3032" y="493"/>
                    <a:pt x="3041" y="493"/>
                    <a:pt x="3050" y="493"/>
                  </a:cubicBezTo>
                  <a:cubicBezTo>
                    <a:pt x="3375" y="493"/>
                    <a:pt x="3375" y="0"/>
                    <a:pt x="3050" y="0"/>
                  </a:cubicBezTo>
                  <a:cubicBezTo>
                    <a:pt x="3041" y="0"/>
                    <a:pt x="3032" y="0"/>
                    <a:pt x="3023" y="1"/>
                  </a:cubicBezTo>
                  <a:lnTo>
                    <a:pt x="352" y="1"/>
                  </a:lnTo>
                  <a:cubicBezTo>
                    <a:pt x="343" y="0"/>
                    <a:pt x="334" y="0"/>
                    <a:pt x="325" y="0"/>
                  </a:cubicBezTo>
                  <a:close/>
                </a:path>
              </a:pathLst>
            </a:custGeom>
            <a:solidFill>
              <a:srgbClr val="CDD7DF"/>
            </a:solidFill>
            <a:ln>
              <a:noFill/>
            </a:ln>
          </p:spPr>
          <p:txBody>
            <a:bodyPr spcFirstLastPara="1" wrap="square" lIns="121900" tIns="121900" rIns="121900" bIns="121900" anchor="ctr" anchorCtr="0">
              <a:noAutofit/>
            </a:bodyPr>
            <a:lstStyle/>
            <a:p>
              <a:endParaRPr sz="2400"/>
            </a:p>
          </p:txBody>
        </p:sp>
        <p:sp>
          <p:nvSpPr>
            <p:cNvPr id="267" name="Google Shape;16263;p73">
              <a:extLst>
                <a:ext uri="{FF2B5EF4-FFF2-40B4-BE49-F238E27FC236}">
                  <a16:creationId xmlns:a16="http://schemas.microsoft.com/office/drawing/2014/main" id="{ACF7981A-A070-4319-8F08-17E3DEAE5316}"/>
                </a:ext>
              </a:extLst>
            </p:cNvPr>
            <p:cNvSpPr/>
            <p:nvPr/>
          </p:nvSpPr>
          <p:spPr>
            <a:xfrm>
              <a:off x="3307410" y="3631519"/>
              <a:ext cx="156215" cy="12950"/>
            </a:xfrm>
            <a:custGeom>
              <a:avLst/>
              <a:gdLst/>
              <a:ahLst/>
              <a:cxnLst/>
              <a:rect l="l" t="t" r="r" b="b"/>
              <a:pathLst>
                <a:path w="5959" h="494" extrusionOk="0">
                  <a:moveTo>
                    <a:pt x="325" y="0"/>
                  </a:moveTo>
                  <a:cubicBezTo>
                    <a:pt x="1" y="0"/>
                    <a:pt x="1" y="493"/>
                    <a:pt x="325" y="493"/>
                  </a:cubicBezTo>
                  <a:cubicBezTo>
                    <a:pt x="334" y="493"/>
                    <a:pt x="343" y="493"/>
                    <a:pt x="352" y="492"/>
                  </a:cubicBezTo>
                  <a:lnTo>
                    <a:pt x="5607" y="492"/>
                  </a:lnTo>
                  <a:cubicBezTo>
                    <a:pt x="5616" y="493"/>
                    <a:pt x="5625" y="493"/>
                    <a:pt x="5634" y="493"/>
                  </a:cubicBezTo>
                  <a:cubicBezTo>
                    <a:pt x="5959" y="493"/>
                    <a:pt x="5959" y="0"/>
                    <a:pt x="5634" y="0"/>
                  </a:cubicBezTo>
                  <a:cubicBezTo>
                    <a:pt x="5625" y="0"/>
                    <a:pt x="5616" y="1"/>
                    <a:pt x="5607" y="1"/>
                  </a:cubicBezTo>
                  <a:lnTo>
                    <a:pt x="352" y="1"/>
                  </a:lnTo>
                  <a:cubicBezTo>
                    <a:pt x="343" y="1"/>
                    <a:pt x="334" y="0"/>
                    <a:pt x="325" y="0"/>
                  </a:cubicBezTo>
                  <a:close/>
                </a:path>
              </a:pathLst>
            </a:custGeom>
            <a:solidFill>
              <a:srgbClr val="CDD7DF"/>
            </a:solidFill>
            <a:ln>
              <a:noFill/>
            </a:ln>
          </p:spPr>
          <p:txBody>
            <a:bodyPr spcFirstLastPara="1" wrap="square" lIns="121900" tIns="121900" rIns="121900" bIns="121900" anchor="ctr" anchorCtr="0">
              <a:noAutofit/>
            </a:bodyPr>
            <a:lstStyle/>
            <a:p>
              <a:endParaRPr sz="2400"/>
            </a:p>
          </p:txBody>
        </p:sp>
        <p:sp>
          <p:nvSpPr>
            <p:cNvPr id="268" name="Google Shape;16264;p73">
              <a:extLst>
                <a:ext uri="{FF2B5EF4-FFF2-40B4-BE49-F238E27FC236}">
                  <a16:creationId xmlns:a16="http://schemas.microsoft.com/office/drawing/2014/main" id="{FFF7B340-B050-49A5-B738-8AD3E23283EB}"/>
                </a:ext>
              </a:extLst>
            </p:cNvPr>
            <p:cNvSpPr/>
            <p:nvPr/>
          </p:nvSpPr>
          <p:spPr>
            <a:xfrm>
              <a:off x="3235660" y="3365070"/>
              <a:ext cx="57175" cy="54973"/>
            </a:xfrm>
            <a:custGeom>
              <a:avLst/>
              <a:gdLst/>
              <a:ahLst/>
              <a:cxnLst/>
              <a:rect l="l" t="t" r="r" b="b"/>
              <a:pathLst>
                <a:path w="2181" h="2097" extrusionOk="0">
                  <a:moveTo>
                    <a:pt x="1498" y="0"/>
                  </a:moveTo>
                  <a:cubicBezTo>
                    <a:pt x="1485" y="0"/>
                    <a:pt x="1472" y="1"/>
                    <a:pt x="1458" y="3"/>
                  </a:cubicBezTo>
                  <a:lnTo>
                    <a:pt x="246" y="3"/>
                  </a:lnTo>
                  <a:cubicBezTo>
                    <a:pt x="101" y="3"/>
                    <a:pt x="0" y="104"/>
                    <a:pt x="0" y="234"/>
                  </a:cubicBezTo>
                  <a:lnTo>
                    <a:pt x="0" y="1851"/>
                  </a:lnTo>
                  <a:cubicBezTo>
                    <a:pt x="0" y="1981"/>
                    <a:pt x="101" y="2096"/>
                    <a:pt x="246" y="2096"/>
                  </a:cubicBezTo>
                  <a:lnTo>
                    <a:pt x="1935" y="2096"/>
                  </a:lnTo>
                  <a:cubicBezTo>
                    <a:pt x="2065" y="2096"/>
                    <a:pt x="2166" y="1981"/>
                    <a:pt x="2166" y="1851"/>
                  </a:cubicBezTo>
                  <a:lnTo>
                    <a:pt x="2166" y="1418"/>
                  </a:lnTo>
                  <a:cubicBezTo>
                    <a:pt x="2180" y="1237"/>
                    <a:pt x="2054" y="1147"/>
                    <a:pt x="1927" y="1147"/>
                  </a:cubicBezTo>
                  <a:cubicBezTo>
                    <a:pt x="1801" y="1147"/>
                    <a:pt x="1675" y="1237"/>
                    <a:pt x="1689" y="1418"/>
                  </a:cubicBezTo>
                  <a:lnTo>
                    <a:pt x="1689" y="1605"/>
                  </a:lnTo>
                  <a:lnTo>
                    <a:pt x="477" y="1605"/>
                  </a:lnTo>
                  <a:lnTo>
                    <a:pt x="477" y="479"/>
                  </a:lnTo>
                  <a:lnTo>
                    <a:pt x="1458" y="479"/>
                  </a:lnTo>
                  <a:cubicBezTo>
                    <a:pt x="1468" y="480"/>
                    <a:pt x="1477" y="480"/>
                    <a:pt x="1485" y="480"/>
                  </a:cubicBezTo>
                  <a:cubicBezTo>
                    <a:pt x="1806" y="480"/>
                    <a:pt x="1810" y="0"/>
                    <a:pt x="149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9" name="Google Shape;16265;p73">
              <a:extLst>
                <a:ext uri="{FF2B5EF4-FFF2-40B4-BE49-F238E27FC236}">
                  <a16:creationId xmlns:a16="http://schemas.microsoft.com/office/drawing/2014/main" id="{4D150E23-D2AD-407A-BC6D-776A73561997}"/>
                </a:ext>
              </a:extLst>
            </p:cNvPr>
            <p:cNvSpPr/>
            <p:nvPr/>
          </p:nvSpPr>
          <p:spPr>
            <a:xfrm>
              <a:off x="3248426" y="3364755"/>
              <a:ext cx="55104" cy="40528"/>
            </a:xfrm>
            <a:custGeom>
              <a:avLst/>
              <a:gdLst/>
              <a:ahLst/>
              <a:cxnLst/>
              <a:rect l="l" t="t" r="r" b="b"/>
              <a:pathLst>
                <a:path w="2102" h="1546" extrusionOk="0">
                  <a:moveTo>
                    <a:pt x="1754" y="1"/>
                  </a:moveTo>
                  <a:cubicBezTo>
                    <a:pt x="1694" y="1"/>
                    <a:pt x="1631" y="26"/>
                    <a:pt x="1578" y="87"/>
                  </a:cubicBezTo>
                  <a:lnTo>
                    <a:pt x="769" y="939"/>
                  </a:lnTo>
                  <a:lnTo>
                    <a:pt x="524" y="679"/>
                  </a:lnTo>
                  <a:cubicBezTo>
                    <a:pt x="470" y="618"/>
                    <a:pt x="407" y="593"/>
                    <a:pt x="346" y="593"/>
                  </a:cubicBezTo>
                  <a:cubicBezTo>
                    <a:pt x="163" y="593"/>
                    <a:pt x="0" y="823"/>
                    <a:pt x="163" y="997"/>
                  </a:cubicBezTo>
                  <a:lnTo>
                    <a:pt x="581" y="1458"/>
                  </a:lnTo>
                  <a:cubicBezTo>
                    <a:pt x="625" y="1516"/>
                    <a:pt x="697" y="1545"/>
                    <a:pt x="769" y="1545"/>
                  </a:cubicBezTo>
                  <a:cubicBezTo>
                    <a:pt x="841" y="1545"/>
                    <a:pt x="899" y="1516"/>
                    <a:pt x="957" y="1473"/>
                  </a:cubicBezTo>
                  <a:lnTo>
                    <a:pt x="1938" y="419"/>
                  </a:lnTo>
                  <a:cubicBezTo>
                    <a:pt x="2101" y="235"/>
                    <a:pt x="1937" y="1"/>
                    <a:pt x="1754" y="1"/>
                  </a:cubicBezTo>
                  <a:close/>
                </a:path>
              </a:pathLst>
            </a:custGeom>
            <a:solidFill>
              <a:schemeClr val="accent1">
                <a:lumMod val="75000"/>
              </a:schemeClr>
            </a:solidFill>
            <a:ln>
              <a:noFill/>
            </a:ln>
          </p:spPr>
          <p:txBody>
            <a:bodyPr spcFirstLastPara="1" wrap="square" lIns="121900" tIns="121900" rIns="121900" bIns="121900" anchor="ctr" anchorCtr="0">
              <a:noAutofit/>
            </a:bodyPr>
            <a:lstStyle/>
            <a:p>
              <a:endParaRPr sz="2400"/>
            </a:p>
          </p:txBody>
        </p:sp>
        <p:sp>
          <p:nvSpPr>
            <p:cNvPr id="270" name="Google Shape;16266;p73">
              <a:extLst>
                <a:ext uri="{FF2B5EF4-FFF2-40B4-BE49-F238E27FC236}">
                  <a16:creationId xmlns:a16="http://schemas.microsoft.com/office/drawing/2014/main" id="{E7085067-EBCF-4E62-B6AF-0393D06F297C}"/>
                </a:ext>
              </a:extLst>
            </p:cNvPr>
            <p:cNvSpPr/>
            <p:nvPr/>
          </p:nvSpPr>
          <p:spPr>
            <a:xfrm>
              <a:off x="3235660" y="3480547"/>
              <a:ext cx="56782" cy="55287"/>
            </a:xfrm>
            <a:custGeom>
              <a:avLst/>
              <a:gdLst/>
              <a:ahLst/>
              <a:cxnLst/>
              <a:rect l="l" t="t" r="r" b="b"/>
              <a:pathLst>
                <a:path w="2166" h="2109" extrusionOk="0">
                  <a:moveTo>
                    <a:pt x="246" y="1"/>
                  </a:moveTo>
                  <a:cubicBezTo>
                    <a:pt x="101" y="1"/>
                    <a:pt x="0" y="116"/>
                    <a:pt x="0" y="246"/>
                  </a:cubicBezTo>
                  <a:lnTo>
                    <a:pt x="0" y="1863"/>
                  </a:lnTo>
                  <a:cubicBezTo>
                    <a:pt x="0" y="1993"/>
                    <a:pt x="101" y="2108"/>
                    <a:pt x="246" y="2108"/>
                  </a:cubicBezTo>
                  <a:lnTo>
                    <a:pt x="1935" y="2108"/>
                  </a:lnTo>
                  <a:cubicBezTo>
                    <a:pt x="2065" y="2108"/>
                    <a:pt x="2166" y="1993"/>
                    <a:pt x="2166" y="1863"/>
                  </a:cubicBezTo>
                  <a:lnTo>
                    <a:pt x="2166" y="1430"/>
                  </a:lnTo>
                  <a:cubicBezTo>
                    <a:pt x="2151" y="1278"/>
                    <a:pt x="2036" y="1202"/>
                    <a:pt x="1922" y="1202"/>
                  </a:cubicBezTo>
                  <a:cubicBezTo>
                    <a:pt x="1808" y="1202"/>
                    <a:pt x="1696" y="1278"/>
                    <a:pt x="1689" y="1430"/>
                  </a:cubicBezTo>
                  <a:lnTo>
                    <a:pt x="1689" y="1617"/>
                  </a:lnTo>
                  <a:lnTo>
                    <a:pt x="477" y="1617"/>
                  </a:lnTo>
                  <a:lnTo>
                    <a:pt x="477" y="492"/>
                  </a:lnTo>
                  <a:lnTo>
                    <a:pt x="1458" y="492"/>
                  </a:lnTo>
                  <a:cubicBezTo>
                    <a:pt x="1761" y="463"/>
                    <a:pt x="1761" y="30"/>
                    <a:pt x="1458"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71" name="Google Shape;16267;p73">
              <a:extLst>
                <a:ext uri="{FF2B5EF4-FFF2-40B4-BE49-F238E27FC236}">
                  <a16:creationId xmlns:a16="http://schemas.microsoft.com/office/drawing/2014/main" id="{2FCCB656-F698-4C9E-9E52-FAB003F35A66}"/>
                </a:ext>
              </a:extLst>
            </p:cNvPr>
            <p:cNvSpPr/>
            <p:nvPr/>
          </p:nvSpPr>
          <p:spPr>
            <a:xfrm>
              <a:off x="3248400" y="3480573"/>
              <a:ext cx="55130" cy="40502"/>
            </a:xfrm>
            <a:custGeom>
              <a:avLst/>
              <a:gdLst/>
              <a:ahLst/>
              <a:cxnLst/>
              <a:rect l="l" t="t" r="r" b="b"/>
              <a:pathLst>
                <a:path w="2103" h="1545" extrusionOk="0">
                  <a:moveTo>
                    <a:pt x="1755" y="0"/>
                  </a:moveTo>
                  <a:cubicBezTo>
                    <a:pt x="1695" y="0"/>
                    <a:pt x="1632" y="26"/>
                    <a:pt x="1579" y="86"/>
                  </a:cubicBezTo>
                  <a:lnTo>
                    <a:pt x="770" y="938"/>
                  </a:lnTo>
                  <a:lnTo>
                    <a:pt x="525" y="664"/>
                  </a:lnTo>
                  <a:cubicBezTo>
                    <a:pt x="472" y="607"/>
                    <a:pt x="410" y="584"/>
                    <a:pt x="351" y="584"/>
                  </a:cubicBezTo>
                  <a:cubicBezTo>
                    <a:pt x="166" y="584"/>
                    <a:pt x="0" y="810"/>
                    <a:pt x="164" y="996"/>
                  </a:cubicBezTo>
                  <a:lnTo>
                    <a:pt x="582" y="1458"/>
                  </a:lnTo>
                  <a:cubicBezTo>
                    <a:pt x="626" y="1515"/>
                    <a:pt x="698" y="1544"/>
                    <a:pt x="770" y="1544"/>
                  </a:cubicBezTo>
                  <a:cubicBezTo>
                    <a:pt x="842" y="1544"/>
                    <a:pt x="900" y="1515"/>
                    <a:pt x="958" y="1458"/>
                  </a:cubicBezTo>
                  <a:lnTo>
                    <a:pt x="1939" y="418"/>
                  </a:lnTo>
                  <a:cubicBezTo>
                    <a:pt x="2102" y="234"/>
                    <a:pt x="1938" y="0"/>
                    <a:pt x="1755" y="0"/>
                  </a:cubicBezTo>
                  <a:close/>
                </a:path>
              </a:pathLst>
            </a:custGeom>
            <a:solidFill>
              <a:schemeClr val="accent1">
                <a:lumMod val="75000"/>
              </a:schemeClr>
            </a:solidFill>
            <a:ln>
              <a:noFill/>
            </a:ln>
          </p:spPr>
          <p:txBody>
            <a:bodyPr spcFirstLastPara="1" wrap="square" lIns="121900" tIns="121900" rIns="121900" bIns="121900" anchor="ctr" anchorCtr="0">
              <a:noAutofit/>
            </a:bodyPr>
            <a:lstStyle/>
            <a:p>
              <a:endParaRPr sz="2400"/>
            </a:p>
          </p:txBody>
        </p:sp>
        <p:sp>
          <p:nvSpPr>
            <p:cNvPr id="272" name="Google Shape;16268;p73">
              <a:extLst>
                <a:ext uri="{FF2B5EF4-FFF2-40B4-BE49-F238E27FC236}">
                  <a16:creationId xmlns:a16="http://schemas.microsoft.com/office/drawing/2014/main" id="{D9985C25-A517-41C3-AB2C-9DFFCFA987D0}"/>
                </a:ext>
              </a:extLst>
            </p:cNvPr>
            <p:cNvSpPr/>
            <p:nvPr/>
          </p:nvSpPr>
          <p:spPr>
            <a:xfrm>
              <a:off x="3235660" y="3596312"/>
              <a:ext cx="56782" cy="55314"/>
            </a:xfrm>
            <a:custGeom>
              <a:avLst/>
              <a:gdLst/>
              <a:ahLst/>
              <a:cxnLst/>
              <a:rect l="l" t="t" r="r" b="b"/>
              <a:pathLst>
                <a:path w="2166" h="2110" extrusionOk="0">
                  <a:moveTo>
                    <a:pt x="1485" y="1"/>
                  </a:moveTo>
                  <a:cubicBezTo>
                    <a:pt x="1477" y="1"/>
                    <a:pt x="1468" y="1"/>
                    <a:pt x="1458" y="2"/>
                  </a:cubicBezTo>
                  <a:lnTo>
                    <a:pt x="246" y="2"/>
                  </a:lnTo>
                  <a:cubicBezTo>
                    <a:pt x="101" y="2"/>
                    <a:pt x="0" y="117"/>
                    <a:pt x="0" y="247"/>
                  </a:cubicBezTo>
                  <a:lnTo>
                    <a:pt x="0" y="1864"/>
                  </a:lnTo>
                  <a:cubicBezTo>
                    <a:pt x="0" y="1994"/>
                    <a:pt x="101" y="2109"/>
                    <a:pt x="246" y="2109"/>
                  </a:cubicBezTo>
                  <a:lnTo>
                    <a:pt x="1935" y="2109"/>
                  </a:lnTo>
                  <a:cubicBezTo>
                    <a:pt x="2065" y="2095"/>
                    <a:pt x="2166" y="1994"/>
                    <a:pt x="2166" y="1850"/>
                  </a:cubicBezTo>
                  <a:lnTo>
                    <a:pt x="2166" y="1417"/>
                  </a:lnTo>
                  <a:cubicBezTo>
                    <a:pt x="2151" y="1272"/>
                    <a:pt x="2036" y="1200"/>
                    <a:pt x="1922" y="1200"/>
                  </a:cubicBezTo>
                  <a:cubicBezTo>
                    <a:pt x="1808" y="1200"/>
                    <a:pt x="1696" y="1272"/>
                    <a:pt x="1689" y="1417"/>
                  </a:cubicBezTo>
                  <a:lnTo>
                    <a:pt x="1689" y="1619"/>
                  </a:lnTo>
                  <a:lnTo>
                    <a:pt x="477" y="1619"/>
                  </a:lnTo>
                  <a:lnTo>
                    <a:pt x="477" y="493"/>
                  </a:lnTo>
                  <a:lnTo>
                    <a:pt x="1458" y="493"/>
                  </a:lnTo>
                  <a:cubicBezTo>
                    <a:pt x="1468" y="493"/>
                    <a:pt x="1477" y="494"/>
                    <a:pt x="1485" y="494"/>
                  </a:cubicBezTo>
                  <a:cubicBezTo>
                    <a:pt x="1810" y="494"/>
                    <a:pt x="1810" y="1"/>
                    <a:pt x="1485"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73" name="Google Shape;16269;p73">
              <a:extLst>
                <a:ext uri="{FF2B5EF4-FFF2-40B4-BE49-F238E27FC236}">
                  <a16:creationId xmlns:a16="http://schemas.microsoft.com/office/drawing/2014/main" id="{E7A962E1-1C0B-4677-BFF9-D6C4563F11A6}"/>
                </a:ext>
              </a:extLst>
            </p:cNvPr>
            <p:cNvSpPr/>
            <p:nvPr/>
          </p:nvSpPr>
          <p:spPr>
            <a:xfrm>
              <a:off x="3248400" y="3596365"/>
              <a:ext cx="55130" cy="40214"/>
            </a:xfrm>
            <a:custGeom>
              <a:avLst/>
              <a:gdLst/>
              <a:ahLst/>
              <a:cxnLst/>
              <a:rect l="l" t="t" r="r" b="b"/>
              <a:pathLst>
                <a:path w="2103" h="1534" extrusionOk="0">
                  <a:moveTo>
                    <a:pt x="1755" y="0"/>
                  </a:moveTo>
                  <a:cubicBezTo>
                    <a:pt x="1695" y="0"/>
                    <a:pt x="1632" y="26"/>
                    <a:pt x="1579" y="87"/>
                  </a:cubicBezTo>
                  <a:lnTo>
                    <a:pt x="770" y="938"/>
                  </a:lnTo>
                  <a:lnTo>
                    <a:pt x="525" y="664"/>
                  </a:lnTo>
                  <a:cubicBezTo>
                    <a:pt x="471" y="603"/>
                    <a:pt x="409" y="578"/>
                    <a:pt x="348" y="578"/>
                  </a:cubicBezTo>
                  <a:cubicBezTo>
                    <a:pt x="165" y="578"/>
                    <a:pt x="1" y="811"/>
                    <a:pt x="164" y="996"/>
                  </a:cubicBezTo>
                  <a:lnTo>
                    <a:pt x="582" y="1458"/>
                  </a:lnTo>
                  <a:cubicBezTo>
                    <a:pt x="626" y="1501"/>
                    <a:pt x="698" y="1530"/>
                    <a:pt x="770" y="1530"/>
                  </a:cubicBezTo>
                  <a:cubicBezTo>
                    <a:pt x="783" y="1533"/>
                    <a:pt x="794" y="1534"/>
                    <a:pt x="806" y="1534"/>
                  </a:cubicBezTo>
                  <a:cubicBezTo>
                    <a:pt x="862" y="1534"/>
                    <a:pt x="910" y="1506"/>
                    <a:pt x="958" y="1458"/>
                  </a:cubicBezTo>
                  <a:lnTo>
                    <a:pt x="1939" y="419"/>
                  </a:lnTo>
                  <a:cubicBezTo>
                    <a:pt x="2102" y="234"/>
                    <a:pt x="1938" y="0"/>
                    <a:pt x="1755" y="0"/>
                  </a:cubicBezTo>
                  <a:close/>
                </a:path>
              </a:pathLst>
            </a:custGeom>
            <a:solidFill>
              <a:schemeClr val="accent1">
                <a:lumMod val="75000"/>
              </a:schemeClr>
            </a:solidFill>
            <a:ln>
              <a:noFill/>
            </a:ln>
          </p:spPr>
          <p:txBody>
            <a:bodyPr spcFirstLastPara="1" wrap="square" lIns="121900" tIns="121900" rIns="121900" bIns="121900" anchor="ctr" anchorCtr="0">
              <a:noAutofit/>
            </a:bodyPr>
            <a:lstStyle/>
            <a:p>
              <a:endParaRPr sz="2400"/>
            </a:p>
          </p:txBody>
        </p:sp>
        <p:sp>
          <p:nvSpPr>
            <p:cNvPr id="274" name="Google Shape;16270;p73">
              <a:extLst>
                <a:ext uri="{FF2B5EF4-FFF2-40B4-BE49-F238E27FC236}">
                  <a16:creationId xmlns:a16="http://schemas.microsoft.com/office/drawing/2014/main" id="{41372B09-3EB2-4879-8F85-2C9886DB7AFA}"/>
                </a:ext>
              </a:extLst>
            </p:cNvPr>
            <p:cNvSpPr/>
            <p:nvPr/>
          </p:nvSpPr>
          <p:spPr>
            <a:xfrm>
              <a:off x="3438878" y="3642136"/>
              <a:ext cx="168038" cy="88292"/>
            </a:xfrm>
            <a:custGeom>
              <a:avLst/>
              <a:gdLst/>
              <a:ahLst/>
              <a:cxnLst/>
              <a:rect l="l" t="t" r="r" b="b"/>
              <a:pathLst>
                <a:path w="6410" h="3368" extrusionOk="0">
                  <a:moveTo>
                    <a:pt x="2440" y="1"/>
                  </a:moveTo>
                  <a:lnTo>
                    <a:pt x="982" y="592"/>
                  </a:lnTo>
                  <a:cubicBezTo>
                    <a:pt x="837" y="636"/>
                    <a:pt x="707" y="722"/>
                    <a:pt x="592" y="809"/>
                  </a:cubicBezTo>
                  <a:lnTo>
                    <a:pt x="549" y="838"/>
                  </a:lnTo>
                  <a:lnTo>
                    <a:pt x="534" y="867"/>
                  </a:lnTo>
                  <a:lnTo>
                    <a:pt x="520" y="881"/>
                  </a:lnTo>
                  <a:lnTo>
                    <a:pt x="476" y="910"/>
                  </a:lnTo>
                  <a:cubicBezTo>
                    <a:pt x="217" y="1170"/>
                    <a:pt x="58" y="1502"/>
                    <a:pt x="0" y="1877"/>
                  </a:cubicBezTo>
                  <a:lnTo>
                    <a:pt x="0" y="1935"/>
                  </a:lnTo>
                  <a:lnTo>
                    <a:pt x="0" y="1949"/>
                  </a:lnTo>
                  <a:lnTo>
                    <a:pt x="0" y="2007"/>
                  </a:lnTo>
                  <a:lnTo>
                    <a:pt x="0" y="2036"/>
                  </a:lnTo>
                  <a:lnTo>
                    <a:pt x="0" y="2050"/>
                  </a:lnTo>
                  <a:lnTo>
                    <a:pt x="0" y="2123"/>
                  </a:lnTo>
                  <a:lnTo>
                    <a:pt x="0" y="2354"/>
                  </a:lnTo>
                  <a:lnTo>
                    <a:pt x="0" y="3061"/>
                  </a:lnTo>
                  <a:cubicBezTo>
                    <a:pt x="13" y="3232"/>
                    <a:pt x="147" y="3368"/>
                    <a:pt x="313" y="3368"/>
                  </a:cubicBezTo>
                  <a:cubicBezTo>
                    <a:pt x="329" y="3368"/>
                    <a:pt x="345" y="3367"/>
                    <a:pt x="361" y="3364"/>
                  </a:cubicBezTo>
                  <a:lnTo>
                    <a:pt x="6049" y="3364"/>
                  </a:lnTo>
                  <a:cubicBezTo>
                    <a:pt x="6065" y="3367"/>
                    <a:pt x="6081" y="3368"/>
                    <a:pt x="6097" y="3368"/>
                  </a:cubicBezTo>
                  <a:cubicBezTo>
                    <a:pt x="6265" y="3368"/>
                    <a:pt x="6409" y="3232"/>
                    <a:pt x="6409" y="3061"/>
                  </a:cubicBezTo>
                  <a:lnTo>
                    <a:pt x="6409" y="2354"/>
                  </a:lnTo>
                  <a:lnTo>
                    <a:pt x="6409" y="2123"/>
                  </a:lnTo>
                  <a:lnTo>
                    <a:pt x="6337" y="2123"/>
                  </a:lnTo>
                  <a:lnTo>
                    <a:pt x="6337" y="2050"/>
                  </a:lnTo>
                  <a:lnTo>
                    <a:pt x="6337" y="2036"/>
                  </a:lnTo>
                  <a:lnTo>
                    <a:pt x="6337" y="2007"/>
                  </a:lnTo>
                  <a:lnTo>
                    <a:pt x="6337" y="1949"/>
                  </a:lnTo>
                  <a:lnTo>
                    <a:pt x="6337" y="1935"/>
                  </a:lnTo>
                  <a:lnTo>
                    <a:pt x="6337" y="1877"/>
                  </a:lnTo>
                  <a:cubicBezTo>
                    <a:pt x="6294" y="1502"/>
                    <a:pt x="6121" y="1170"/>
                    <a:pt x="5861" y="910"/>
                  </a:cubicBezTo>
                  <a:lnTo>
                    <a:pt x="5818" y="881"/>
                  </a:lnTo>
                  <a:lnTo>
                    <a:pt x="5803" y="867"/>
                  </a:lnTo>
                  <a:lnTo>
                    <a:pt x="5789" y="838"/>
                  </a:lnTo>
                  <a:lnTo>
                    <a:pt x="5745" y="809"/>
                  </a:lnTo>
                  <a:cubicBezTo>
                    <a:pt x="5630" y="722"/>
                    <a:pt x="5500" y="636"/>
                    <a:pt x="5356" y="592"/>
                  </a:cubicBezTo>
                  <a:lnTo>
                    <a:pt x="3898" y="1"/>
                  </a:lnTo>
                  <a:lnTo>
                    <a:pt x="3537" y="376"/>
                  </a:lnTo>
                  <a:lnTo>
                    <a:pt x="3176" y="737"/>
                  </a:lnTo>
                  <a:lnTo>
                    <a:pt x="2801" y="376"/>
                  </a:lnTo>
                  <a:lnTo>
                    <a:pt x="2440" y="1"/>
                  </a:ln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a:p>
          </p:txBody>
        </p:sp>
        <p:sp>
          <p:nvSpPr>
            <p:cNvPr id="275" name="Google Shape;16271;p73">
              <a:extLst>
                <a:ext uri="{FF2B5EF4-FFF2-40B4-BE49-F238E27FC236}">
                  <a16:creationId xmlns:a16="http://schemas.microsoft.com/office/drawing/2014/main" id="{1DE8795C-8278-4431-9195-785E08E8AFE9}"/>
                </a:ext>
              </a:extLst>
            </p:cNvPr>
            <p:cNvSpPr/>
            <p:nvPr/>
          </p:nvSpPr>
          <p:spPr>
            <a:xfrm>
              <a:off x="3436965" y="3642529"/>
              <a:ext cx="68526" cy="87899"/>
            </a:xfrm>
            <a:custGeom>
              <a:avLst/>
              <a:gdLst/>
              <a:ahLst/>
              <a:cxnLst/>
              <a:rect l="l" t="t" r="r" b="b"/>
              <a:pathLst>
                <a:path w="2614" h="3353" extrusionOk="0">
                  <a:moveTo>
                    <a:pt x="2469" y="0"/>
                  </a:moveTo>
                  <a:lnTo>
                    <a:pt x="1026" y="563"/>
                  </a:lnTo>
                  <a:cubicBezTo>
                    <a:pt x="405" y="808"/>
                    <a:pt x="1" y="1429"/>
                    <a:pt x="30" y="2108"/>
                  </a:cubicBezTo>
                  <a:lnTo>
                    <a:pt x="30" y="3046"/>
                  </a:lnTo>
                  <a:cubicBezTo>
                    <a:pt x="30" y="3217"/>
                    <a:pt x="174" y="3353"/>
                    <a:pt x="343" y="3353"/>
                  </a:cubicBezTo>
                  <a:cubicBezTo>
                    <a:pt x="358" y="3353"/>
                    <a:pt x="375" y="3352"/>
                    <a:pt x="391" y="3349"/>
                  </a:cubicBezTo>
                  <a:lnTo>
                    <a:pt x="463" y="3349"/>
                  </a:lnTo>
                  <a:lnTo>
                    <a:pt x="463" y="2108"/>
                  </a:lnTo>
                  <a:cubicBezTo>
                    <a:pt x="434" y="1429"/>
                    <a:pt x="838" y="808"/>
                    <a:pt x="1459" y="563"/>
                  </a:cubicBezTo>
                  <a:lnTo>
                    <a:pt x="2614" y="116"/>
                  </a:lnTo>
                  <a:lnTo>
                    <a:pt x="2469"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76" name="Google Shape;16272;p73">
              <a:extLst>
                <a:ext uri="{FF2B5EF4-FFF2-40B4-BE49-F238E27FC236}">
                  <a16:creationId xmlns:a16="http://schemas.microsoft.com/office/drawing/2014/main" id="{63B332C3-10B4-437F-9360-0A1E876F54C8}"/>
                </a:ext>
              </a:extLst>
            </p:cNvPr>
            <p:cNvSpPr/>
            <p:nvPr/>
          </p:nvSpPr>
          <p:spPr>
            <a:xfrm>
              <a:off x="3468003" y="3503249"/>
              <a:ext cx="106354" cy="74975"/>
            </a:xfrm>
            <a:custGeom>
              <a:avLst/>
              <a:gdLst/>
              <a:ahLst/>
              <a:cxnLst/>
              <a:rect l="l" t="t" r="r" b="b"/>
              <a:pathLst>
                <a:path w="4057" h="2860" extrusionOk="0">
                  <a:moveTo>
                    <a:pt x="3581" y="2440"/>
                  </a:moveTo>
                  <a:lnTo>
                    <a:pt x="3564" y="2457"/>
                  </a:lnTo>
                  <a:lnTo>
                    <a:pt x="3564" y="2457"/>
                  </a:lnTo>
                  <a:lnTo>
                    <a:pt x="3566" y="2455"/>
                  </a:lnTo>
                  <a:lnTo>
                    <a:pt x="3581" y="2440"/>
                  </a:lnTo>
                  <a:close/>
                  <a:moveTo>
                    <a:pt x="3552" y="2455"/>
                  </a:moveTo>
                  <a:lnTo>
                    <a:pt x="3552" y="2469"/>
                  </a:lnTo>
                  <a:lnTo>
                    <a:pt x="3552" y="2484"/>
                  </a:lnTo>
                  <a:lnTo>
                    <a:pt x="3537" y="2513"/>
                  </a:lnTo>
                  <a:lnTo>
                    <a:pt x="3552" y="2469"/>
                  </a:lnTo>
                  <a:lnTo>
                    <a:pt x="3508" y="2498"/>
                  </a:lnTo>
                  <a:lnTo>
                    <a:pt x="3508" y="2498"/>
                  </a:lnTo>
                  <a:lnTo>
                    <a:pt x="3552" y="2455"/>
                  </a:lnTo>
                  <a:close/>
                  <a:moveTo>
                    <a:pt x="1949" y="1"/>
                  </a:moveTo>
                  <a:cubicBezTo>
                    <a:pt x="867" y="1"/>
                    <a:pt x="1" y="867"/>
                    <a:pt x="1" y="1935"/>
                  </a:cubicBezTo>
                  <a:lnTo>
                    <a:pt x="1" y="2859"/>
                  </a:lnTo>
                  <a:cubicBezTo>
                    <a:pt x="1" y="2859"/>
                    <a:pt x="448" y="2816"/>
                    <a:pt x="506" y="2599"/>
                  </a:cubicBezTo>
                  <a:cubicBezTo>
                    <a:pt x="520" y="2570"/>
                    <a:pt x="535" y="2556"/>
                    <a:pt x="549" y="2527"/>
                  </a:cubicBezTo>
                  <a:cubicBezTo>
                    <a:pt x="795" y="2527"/>
                    <a:pt x="1964" y="2513"/>
                    <a:pt x="2642" y="1704"/>
                  </a:cubicBezTo>
                  <a:cubicBezTo>
                    <a:pt x="2787" y="2094"/>
                    <a:pt x="3104" y="2397"/>
                    <a:pt x="3508" y="2513"/>
                  </a:cubicBezTo>
                  <a:cubicBezTo>
                    <a:pt x="3523" y="2541"/>
                    <a:pt x="3537" y="2570"/>
                    <a:pt x="3552" y="2585"/>
                  </a:cubicBezTo>
                  <a:cubicBezTo>
                    <a:pt x="3610" y="2801"/>
                    <a:pt x="4057" y="2845"/>
                    <a:pt x="4057" y="2845"/>
                  </a:cubicBezTo>
                  <a:lnTo>
                    <a:pt x="4057" y="1935"/>
                  </a:lnTo>
                  <a:cubicBezTo>
                    <a:pt x="4043" y="867"/>
                    <a:pt x="3176" y="1"/>
                    <a:pt x="2108" y="1"/>
                  </a:cubicBezTo>
                  <a:close/>
                </a:path>
              </a:pathLst>
            </a:custGeom>
            <a:solidFill>
              <a:srgbClr val="5C7285"/>
            </a:solidFill>
            <a:ln>
              <a:noFill/>
            </a:ln>
          </p:spPr>
          <p:txBody>
            <a:bodyPr spcFirstLastPara="1" wrap="square" lIns="121900" tIns="121900" rIns="121900" bIns="121900" anchor="ctr" anchorCtr="0">
              <a:noAutofit/>
            </a:bodyPr>
            <a:lstStyle/>
            <a:p>
              <a:endParaRPr sz="2400"/>
            </a:p>
          </p:txBody>
        </p:sp>
        <p:sp>
          <p:nvSpPr>
            <p:cNvPr id="277" name="Google Shape;16273;p73">
              <a:extLst>
                <a:ext uri="{FF2B5EF4-FFF2-40B4-BE49-F238E27FC236}">
                  <a16:creationId xmlns:a16="http://schemas.microsoft.com/office/drawing/2014/main" id="{4916171B-0F10-45E5-8DEE-3E07BA321547}"/>
                </a:ext>
              </a:extLst>
            </p:cNvPr>
            <p:cNvSpPr/>
            <p:nvPr/>
          </p:nvSpPr>
          <p:spPr>
            <a:xfrm>
              <a:off x="3468003" y="3502882"/>
              <a:ext cx="57542" cy="74949"/>
            </a:xfrm>
            <a:custGeom>
              <a:avLst/>
              <a:gdLst/>
              <a:ahLst/>
              <a:cxnLst/>
              <a:rect l="l" t="t" r="r" b="b"/>
              <a:pathLst>
                <a:path w="2195" h="2859" extrusionOk="0">
                  <a:moveTo>
                    <a:pt x="1949" y="0"/>
                  </a:moveTo>
                  <a:cubicBezTo>
                    <a:pt x="881" y="0"/>
                    <a:pt x="1" y="881"/>
                    <a:pt x="1" y="1949"/>
                  </a:cubicBezTo>
                  <a:lnTo>
                    <a:pt x="1" y="2859"/>
                  </a:lnTo>
                  <a:cubicBezTo>
                    <a:pt x="116" y="2844"/>
                    <a:pt x="232" y="2815"/>
                    <a:pt x="347" y="2772"/>
                  </a:cubicBezTo>
                  <a:lnTo>
                    <a:pt x="347" y="2454"/>
                  </a:lnTo>
                  <a:lnTo>
                    <a:pt x="347" y="1949"/>
                  </a:lnTo>
                  <a:cubicBezTo>
                    <a:pt x="347" y="910"/>
                    <a:pt x="1155" y="58"/>
                    <a:pt x="2195" y="0"/>
                  </a:cubicBezTo>
                  <a:close/>
                </a:path>
              </a:pathLst>
            </a:custGeom>
            <a:solidFill>
              <a:srgbClr val="607588"/>
            </a:solidFill>
            <a:ln>
              <a:noFill/>
            </a:ln>
          </p:spPr>
          <p:txBody>
            <a:bodyPr spcFirstLastPara="1" wrap="square" lIns="121900" tIns="121900" rIns="121900" bIns="121900" anchor="ctr" anchorCtr="0">
              <a:noAutofit/>
            </a:bodyPr>
            <a:lstStyle/>
            <a:p>
              <a:endParaRPr sz="2400"/>
            </a:p>
          </p:txBody>
        </p:sp>
        <p:sp>
          <p:nvSpPr>
            <p:cNvPr id="278" name="Google Shape;16274;p73">
              <a:extLst>
                <a:ext uri="{FF2B5EF4-FFF2-40B4-BE49-F238E27FC236}">
                  <a16:creationId xmlns:a16="http://schemas.microsoft.com/office/drawing/2014/main" id="{36640DA0-233C-41AD-A41C-CD6A92111472}"/>
                </a:ext>
              </a:extLst>
            </p:cNvPr>
            <p:cNvSpPr/>
            <p:nvPr/>
          </p:nvSpPr>
          <p:spPr>
            <a:xfrm>
              <a:off x="3559598" y="3570386"/>
              <a:ext cx="23489" cy="31143"/>
            </a:xfrm>
            <a:custGeom>
              <a:avLst/>
              <a:gdLst/>
              <a:ahLst/>
              <a:cxnLst/>
              <a:rect l="l" t="t" r="r" b="b"/>
              <a:pathLst>
                <a:path w="896" h="1188" extrusionOk="0">
                  <a:moveTo>
                    <a:pt x="250" y="0"/>
                  </a:moveTo>
                  <a:cubicBezTo>
                    <a:pt x="116" y="0"/>
                    <a:pt x="0" y="104"/>
                    <a:pt x="0" y="240"/>
                  </a:cubicBezTo>
                  <a:lnTo>
                    <a:pt x="0" y="948"/>
                  </a:lnTo>
                  <a:cubicBezTo>
                    <a:pt x="0" y="1084"/>
                    <a:pt x="116" y="1188"/>
                    <a:pt x="250" y="1188"/>
                  </a:cubicBezTo>
                  <a:cubicBezTo>
                    <a:pt x="272" y="1188"/>
                    <a:pt x="295" y="1185"/>
                    <a:pt x="318" y="1179"/>
                  </a:cubicBezTo>
                  <a:cubicBezTo>
                    <a:pt x="361" y="1164"/>
                    <a:pt x="419" y="1135"/>
                    <a:pt x="462" y="1121"/>
                  </a:cubicBezTo>
                  <a:cubicBezTo>
                    <a:pt x="505" y="1078"/>
                    <a:pt x="549" y="1034"/>
                    <a:pt x="592" y="1005"/>
                  </a:cubicBezTo>
                  <a:cubicBezTo>
                    <a:pt x="895" y="673"/>
                    <a:pt x="751" y="139"/>
                    <a:pt x="318" y="9"/>
                  </a:cubicBezTo>
                  <a:cubicBezTo>
                    <a:pt x="295" y="3"/>
                    <a:pt x="272" y="0"/>
                    <a:pt x="250" y="0"/>
                  </a:cubicBezTo>
                  <a:close/>
                </a:path>
              </a:pathLst>
            </a:custGeom>
            <a:solidFill>
              <a:srgbClr val="9DACB9"/>
            </a:solidFill>
            <a:ln>
              <a:noFill/>
            </a:ln>
          </p:spPr>
          <p:txBody>
            <a:bodyPr spcFirstLastPara="1" wrap="square" lIns="121900" tIns="121900" rIns="121900" bIns="121900" anchor="ctr" anchorCtr="0">
              <a:noAutofit/>
            </a:bodyPr>
            <a:lstStyle/>
            <a:p>
              <a:endParaRPr sz="2400"/>
            </a:p>
          </p:txBody>
        </p:sp>
        <p:sp>
          <p:nvSpPr>
            <p:cNvPr id="279" name="Google Shape;16275;p73">
              <a:extLst>
                <a:ext uri="{FF2B5EF4-FFF2-40B4-BE49-F238E27FC236}">
                  <a16:creationId xmlns:a16="http://schemas.microsoft.com/office/drawing/2014/main" id="{B7D1F299-ACEC-49FD-8C57-DE9BC72F96F6}"/>
                </a:ext>
              </a:extLst>
            </p:cNvPr>
            <p:cNvSpPr/>
            <p:nvPr/>
          </p:nvSpPr>
          <p:spPr>
            <a:xfrm>
              <a:off x="3459300" y="3570596"/>
              <a:ext cx="23489" cy="31065"/>
            </a:xfrm>
            <a:custGeom>
              <a:avLst/>
              <a:gdLst/>
              <a:ahLst/>
              <a:cxnLst/>
              <a:rect l="l" t="t" r="r" b="b"/>
              <a:pathLst>
                <a:path w="896" h="1185" extrusionOk="0">
                  <a:moveTo>
                    <a:pt x="658" y="1"/>
                  </a:moveTo>
                  <a:cubicBezTo>
                    <a:pt x="631" y="1"/>
                    <a:pt x="604" y="6"/>
                    <a:pt x="578" y="16"/>
                  </a:cubicBezTo>
                  <a:cubicBezTo>
                    <a:pt x="1" y="189"/>
                    <a:pt x="1" y="997"/>
                    <a:pt x="578" y="1171"/>
                  </a:cubicBezTo>
                  <a:cubicBezTo>
                    <a:pt x="604" y="1180"/>
                    <a:pt x="631" y="1185"/>
                    <a:pt x="656" y="1185"/>
                  </a:cubicBezTo>
                  <a:cubicBezTo>
                    <a:pt x="785" y="1185"/>
                    <a:pt x="896" y="1072"/>
                    <a:pt x="896" y="940"/>
                  </a:cubicBezTo>
                  <a:lnTo>
                    <a:pt x="896" y="247"/>
                  </a:lnTo>
                  <a:cubicBezTo>
                    <a:pt x="896" y="160"/>
                    <a:pt x="852" y="88"/>
                    <a:pt x="795" y="45"/>
                  </a:cubicBezTo>
                  <a:cubicBezTo>
                    <a:pt x="757" y="17"/>
                    <a:pt x="708" y="1"/>
                    <a:pt x="658" y="1"/>
                  </a:cubicBezTo>
                  <a:close/>
                </a:path>
              </a:pathLst>
            </a:custGeom>
            <a:solidFill>
              <a:srgbClr val="B7C5D1"/>
            </a:solidFill>
            <a:ln>
              <a:noFill/>
            </a:ln>
          </p:spPr>
          <p:txBody>
            <a:bodyPr spcFirstLastPara="1" wrap="square" lIns="121900" tIns="121900" rIns="121900" bIns="121900" anchor="ctr" anchorCtr="0">
              <a:noAutofit/>
            </a:bodyPr>
            <a:lstStyle/>
            <a:p>
              <a:endParaRPr sz="2400"/>
            </a:p>
          </p:txBody>
        </p:sp>
        <p:sp>
          <p:nvSpPr>
            <p:cNvPr id="280" name="Google Shape;16276;p73">
              <a:extLst>
                <a:ext uri="{FF2B5EF4-FFF2-40B4-BE49-F238E27FC236}">
                  <a16:creationId xmlns:a16="http://schemas.microsoft.com/office/drawing/2014/main" id="{E23EFFE0-C3DC-4B2B-AC6A-2E52ED383FD4}"/>
                </a:ext>
              </a:extLst>
            </p:cNvPr>
            <p:cNvSpPr/>
            <p:nvPr/>
          </p:nvSpPr>
          <p:spPr>
            <a:xfrm>
              <a:off x="3501689" y="3624887"/>
              <a:ext cx="39008" cy="44146"/>
            </a:xfrm>
            <a:custGeom>
              <a:avLst/>
              <a:gdLst/>
              <a:ahLst/>
              <a:cxnLst/>
              <a:rect l="l" t="t" r="r" b="b"/>
              <a:pathLst>
                <a:path w="1488" h="1684" extrusionOk="0">
                  <a:moveTo>
                    <a:pt x="241" y="1"/>
                  </a:moveTo>
                  <a:cubicBezTo>
                    <a:pt x="109" y="1"/>
                    <a:pt x="0" y="115"/>
                    <a:pt x="0" y="240"/>
                  </a:cubicBezTo>
                  <a:lnTo>
                    <a:pt x="0" y="962"/>
                  </a:lnTo>
                  <a:cubicBezTo>
                    <a:pt x="0" y="1019"/>
                    <a:pt x="29" y="1092"/>
                    <a:pt x="73" y="1135"/>
                  </a:cubicBezTo>
                  <a:lnTo>
                    <a:pt x="563" y="1611"/>
                  </a:lnTo>
                  <a:cubicBezTo>
                    <a:pt x="607" y="1655"/>
                    <a:pt x="679" y="1684"/>
                    <a:pt x="737" y="1684"/>
                  </a:cubicBezTo>
                  <a:cubicBezTo>
                    <a:pt x="809" y="1684"/>
                    <a:pt x="867" y="1655"/>
                    <a:pt x="924" y="1611"/>
                  </a:cubicBezTo>
                  <a:lnTo>
                    <a:pt x="1430" y="1077"/>
                  </a:lnTo>
                  <a:cubicBezTo>
                    <a:pt x="1473" y="1034"/>
                    <a:pt x="1487" y="976"/>
                    <a:pt x="1487" y="918"/>
                  </a:cubicBezTo>
                  <a:lnTo>
                    <a:pt x="1487" y="240"/>
                  </a:lnTo>
                  <a:cubicBezTo>
                    <a:pt x="1487" y="168"/>
                    <a:pt x="1458" y="125"/>
                    <a:pt x="1415" y="81"/>
                  </a:cubicBezTo>
                  <a:cubicBezTo>
                    <a:pt x="1357" y="38"/>
                    <a:pt x="1300" y="9"/>
                    <a:pt x="1227" y="9"/>
                  </a:cubicBezTo>
                  <a:lnTo>
                    <a:pt x="1184" y="9"/>
                  </a:lnTo>
                  <a:cubicBezTo>
                    <a:pt x="1097" y="23"/>
                    <a:pt x="996" y="38"/>
                    <a:pt x="895" y="38"/>
                  </a:cubicBezTo>
                  <a:lnTo>
                    <a:pt x="592" y="38"/>
                  </a:lnTo>
                  <a:cubicBezTo>
                    <a:pt x="491" y="38"/>
                    <a:pt x="390" y="23"/>
                    <a:pt x="304" y="9"/>
                  </a:cubicBezTo>
                  <a:cubicBezTo>
                    <a:pt x="282" y="3"/>
                    <a:pt x="262" y="1"/>
                    <a:pt x="241" y="1"/>
                  </a:cubicBezTo>
                  <a:close/>
                </a:path>
              </a:pathLst>
            </a:custGeom>
            <a:solidFill>
              <a:srgbClr val="9DACB9"/>
            </a:solidFill>
            <a:ln>
              <a:noFill/>
            </a:ln>
          </p:spPr>
          <p:txBody>
            <a:bodyPr spcFirstLastPara="1" wrap="square" lIns="121900" tIns="121900" rIns="121900" bIns="121900" anchor="ctr" anchorCtr="0">
              <a:noAutofit/>
            </a:bodyPr>
            <a:lstStyle/>
            <a:p>
              <a:endParaRPr sz="2400"/>
            </a:p>
          </p:txBody>
        </p:sp>
        <p:sp>
          <p:nvSpPr>
            <p:cNvPr id="281" name="Google Shape;16277;p73">
              <a:extLst>
                <a:ext uri="{FF2B5EF4-FFF2-40B4-BE49-F238E27FC236}">
                  <a16:creationId xmlns:a16="http://schemas.microsoft.com/office/drawing/2014/main" id="{372A8897-965E-4BB5-929B-4E3A81AE6B3B}"/>
                </a:ext>
              </a:extLst>
            </p:cNvPr>
            <p:cNvSpPr/>
            <p:nvPr/>
          </p:nvSpPr>
          <p:spPr>
            <a:xfrm>
              <a:off x="3501689" y="3625385"/>
              <a:ext cx="24249" cy="44015"/>
            </a:xfrm>
            <a:custGeom>
              <a:avLst/>
              <a:gdLst/>
              <a:ahLst/>
              <a:cxnLst/>
              <a:rect l="l" t="t" r="r" b="b"/>
              <a:pathLst>
                <a:path w="925" h="1679" extrusionOk="0">
                  <a:moveTo>
                    <a:pt x="241" y="0"/>
                  </a:moveTo>
                  <a:cubicBezTo>
                    <a:pt x="105" y="0"/>
                    <a:pt x="0" y="108"/>
                    <a:pt x="0" y="250"/>
                  </a:cubicBezTo>
                  <a:lnTo>
                    <a:pt x="0" y="957"/>
                  </a:lnTo>
                  <a:cubicBezTo>
                    <a:pt x="0" y="1029"/>
                    <a:pt x="29" y="1087"/>
                    <a:pt x="73" y="1130"/>
                  </a:cubicBezTo>
                  <a:lnTo>
                    <a:pt x="563" y="1621"/>
                  </a:lnTo>
                  <a:cubicBezTo>
                    <a:pt x="607" y="1665"/>
                    <a:pt x="679" y="1679"/>
                    <a:pt x="737" y="1679"/>
                  </a:cubicBezTo>
                  <a:cubicBezTo>
                    <a:pt x="809" y="1679"/>
                    <a:pt x="867" y="1650"/>
                    <a:pt x="924" y="1607"/>
                  </a:cubicBezTo>
                  <a:cubicBezTo>
                    <a:pt x="867" y="1592"/>
                    <a:pt x="823" y="1578"/>
                    <a:pt x="780" y="1549"/>
                  </a:cubicBezTo>
                  <a:lnTo>
                    <a:pt x="289" y="1058"/>
                  </a:lnTo>
                  <a:cubicBezTo>
                    <a:pt x="246" y="1015"/>
                    <a:pt x="217" y="957"/>
                    <a:pt x="217" y="885"/>
                  </a:cubicBezTo>
                  <a:lnTo>
                    <a:pt x="217" y="178"/>
                  </a:lnTo>
                  <a:cubicBezTo>
                    <a:pt x="217" y="106"/>
                    <a:pt x="246" y="48"/>
                    <a:pt x="289" y="4"/>
                  </a:cubicBezTo>
                  <a:cubicBezTo>
                    <a:pt x="273" y="1"/>
                    <a:pt x="256" y="0"/>
                    <a:pt x="241" y="0"/>
                  </a:cubicBezTo>
                  <a:close/>
                </a:path>
              </a:pathLst>
            </a:custGeom>
            <a:solidFill>
              <a:srgbClr val="B7C5D1"/>
            </a:solidFill>
            <a:ln>
              <a:noFill/>
            </a:ln>
          </p:spPr>
          <p:txBody>
            <a:bodyPr spcFirstLastPara="1" wrap="square" lIns="121900" tIns="121900" rIns="121900" bIns="121900" anchor="ctr" anchorCtr="0">
              <a:noAutofit/>
            </a:bodyPr>
            <a:lstStyle/>
            <a:p>
              <a:endParaRPr sz="2400"/>
            </a:p>
          </p:txBody>
        </p:sp>
        <p:sp>
          <p:nvSpPr>
            <p:cNvPr id="282" name="Google Shape;16278;p73">
              <a:extLst>
                <a:ext uri="{FF2B5EF4-FFF2-40B4-BE49-F238E27FC236}">
                  <a16:creationId xmlns:a16="http://schemas.microsoft.com/office/drawing/2014/main" id="{35F1C7F7-7852-4077-98D9-9DB301158C41}"/>
                </a:ext>
              </a:extLst>
            </p:cNvPr>
            <p:cNvSpPr/>
            <p:nvPr/>
          </p:nvSpPr>
          <p:spPr>
            <a:xfrm>
              <a:off x="3479354" y="3547133"/>
              <a:ext cx="83652" cy="89367"/>
            </a:xfrm>
            <a:custGeom>
              <a:avLst/>
              <a:gdLst/>
              <a:ahLst/>
              <a:cxnLst/>
              <a:rect l="l" t="t" r="r" b="b"/>
              <a:pathLst>
                <a:path w="3191" h="3409" extrusionOk="0">
                  <a:moveTo>
                    <a:pt x="2201" y="1"/>
                  </a:moveTo>
                  <a:cubicBezTo>
                    <a:pt x="2184" y="1"/>
                    <a:pt x="2167" y="6"/>
                    <a:pt x="2152" y="16"/>
                  </a:cubicBezTo>
                  <a:cubicBezTo>
                    <a:pt x="1805" y="276"/>
                    <a:pt x="1415" y="463"/>
                    <a:pt x="997" y="579"/>
                  </a:cubicBezTo>
                  <a:cubicBezTo>
                    <a:pt x="867" y="622"/>
                    <a:pt x="737" y="651"/>
                    <a:pt x="607" y="680"/>
                  </a:cubicBezTo>
                  <a:cubicBezTo>
                    <a:pt x="492" y="694"/>
                    <a:pt x="362" y="709"/>
                    <a:pt x="232" y="723"/>
                  </a:cubicBezTo>
                  <a:cubicBezTo>
                    <a:pt x="102" y="738"/>
                    <a:pt x="1" y="839"/>
                    <a:pt x="1" y="969"/>
                  </a:cubicBezTo>
                  <a:lnTo>
                    <a:pt x="1" y="1965"/>
                  </a:lnTo>
                  <a:cubicBezTo>
                    <a:pt x="1" y="2758"/>
                    <a:pt x="650" y="3408"/>
                    <a:pt x="1444" y="3408"/>
                  </a:cubicBezTo>
                  <a:lnTo>
                    <a:pt x="1747" y="3408"/>
                  </a:lnTo>
                  <a:cubicBezTo>
                    <a:pt x="2541" y="3408"/>
                    <a:pt x="3191" y="2758"/>
                    <a:pt x="3191" y="1965"/>
                  </a:cubicBezTo>
                  <a:lnTo>
                    <a:pt x="3191" y="925"/>
                  </a:lnTo>
                  <a:cubicBezTo>
                    <a:pt x="3191" y="824"/>
                    <a:pt x="3119" y="738"/>
                    <a:pt x="3032" y="694"/>
                  </a:cubicBezTo>
                  <a:cubicBezTo>
                    <a:pt x="3003" y="680"/>
                    <a:pt x="2974" y="665"/>
                    <a:pt x="2946" y="665"/>
                  </a:cubicBezTo>
                  <a:cubicBezTo>
                    <a:pt x="2657" y="550"/>
                    <a:pt x="2426" y="333"/>
                    <a:pt x="2296" y="74"/>
                  </a:cubicBezTo>
                  <a:lnTo>
                    <a:pt x="2282" y="45"/>
                  </a:lnTo>
                  <a:cubicBezTo>
                    <a:pt x="2263" y="17"/>
                    <a:pt x="2232" y="1"/>
                    <a:pt x="2201" y="1"/>
                  </a:cubicBezTo>
                  <a:close/>
                </a:path>
              </a:pathLst>
            </a:custGeom>
            <a:solidFill>
              <a:srgbClr val="9DACB9"/>
            </a:solidFill>
            <a:ln>
              <a:noFill/>
            </a:ln>
          </p:spPr>
          <p:txBody>
            <a:bodyPr spcFirstLastPara="1" wrap="square" lIns="121900" tIns="121900" rIns="121900" bIns="121900" anchor="ctr" anchorCtr="0">
              <a:noAutofit/>
            </a:bodyPr>
            <a:lstStyle/>
            <a:p>
              <a:endParaRPr sz="2400"/>
            </a:p>
          </p:txBody>
        </p:sp>
        <p:sp>
          <p:nvSpPr>
            <p:cNvPr id="283" name="Google Shape;16279;p73">
              <a:extLst>
                <a:ext uri="{FF2B5EF4-FFF2-40B4-BE49-F238E27FC236}">
                  <a16:creationId xmlns:a16="http://schemas.microsoft.com/office/drawing/2014/main" id="{FE1025C8-B2B2-4AFD-826D-DCA2180B23D5}"/>
                </a:ext>
              </a:extLst>
            </p:cNvPr>
            <p:cNvSpPr/>
            <p:nvPr/>
          </p:nvSpPr>
          <p:spPr>
            <a:xfrm>
              <a:off x="3479354" y="3547133"/>
              <a:ext cx="60583" cy="89367"/>
            </a:xfrm>
            <a:custGeom>
              <a:avLst/>
              <a:gdLst/>
              <a:ahLst/>
              <a:cxnLst/>
              <a:rect l="l" t="t" r="r" b="b"/>
              <a:pathLst>
                <a:path w="2311" h="3409" extrusionOk="0">
                  <a:moveTo>
                    <a:pt x="2201" y="1"/>
                  </a:moveTo>
                  <a:cubicBezTo>
                    <a:pt x="2184" y="1"/>
                    <a:pt x="2167" y="6"/>
                    <a:pt x="2152" y="16"/>
                  </a:cubicBezTo>
                  <a:cubicBezTo>
                    <a:pt x="1805" y="276"/>
                    <a:pt x="1415" y="463"/>
                    <a:pt x="997" y="579"/>
                  </a:cubicBezTo>
                  <a:cubicBezTo>
                    <a:pt x="867" y="622"/>
                    <a:pt x="737" y="651"/>
                    <a:pt x="607" y="665"/>
                  </a:cubicBezTo>
                  <a:cubicBezTo>
                    <a:pt x="492" y="694"/>
                    <a:pt x="362" y="709"/>
                    <a:pt x="232" y="723"/>
                  </a:cubicBezTo>
                  <a:cubicBezTo>
                    <a:pt x="102" y="738"/>
                    <a:pt x="1" y="839"/>
                    <a:pt x="1" y="969"/>
                  </a:cubicBezTo>
                  <a:lnTo>
                    <a:pt x="1" y="1965"/>
                  </a:lnTo>
                  <a:cubicBezTo>
                    <a:pt x="1" y="2758"/>
                    <a:pt x="650" y="3408"/>
                    <a:pt x="1444" y="3408"/>
                  </a:cubicBezTo>
                  <a:lnTo>
                    <a:pt x="1733" y="3408"/>
                  </a:lnTo>
                  <a:cubicBezTo>
                    <a:pt x="939" y="3408"/>
                    <a:pt x="304" y="2758"/>
                    <a:pt x="304" y="1965"/>
                  </a:cubicBezTo>
                  <a:lnTo>
                    <a:pt x="304" y="969"/>
                  </a:lnTo>
                  <a:cubicBezTo>
                    <a:pt x="304" y="839"/>
                    <a:pt x="405" y="738"/>
                    <a:pt x="520" y="723"/>
                  </a:cubicBezTo>
                  <a:cubicBezTo>
                    <a:pt x="650" y="709"/>
                    <a:pt x="780" y="694"/>
                    <a:pt x="910" y="680"/>
                  </a:cubicBezTo>
                  <a:cubicBezTo>
                    <a:pt x="1415" y="579"/>
                    <a:pt x="1892" y="391"/>
                    <a:pt x="2310" y="117"/>
                  </a:cubicBezTo>
                  <a:lnTo>
                    <a:pt x="2296" y="74"/>
                  </a:lnTo>
                  <a:lnTo>
                    <a:pt x="2282" y="45"/>
                  </a:lnTo>
                  <a:cubicBezTo>
                    <a:pt x="2263" y="17"/>
                    <a:pt x="2232" y="1"/>
                    <a:pt x="2201" y="1"/>
                  </a:cubicBezTo>
                  <a:close/>
                </a:path>
              </a:pathLst>
            </a:custGeom>
            <a:solidFill>
              <a:srgbClr val="B7C5D1"/>
            </a:solidFill>
            <a:ln>
              <a:noFill/>
            </a:ln>
          </p:spPr>
          <p:txBody>
            <a:bodyPr spcFirstLastPara="1" wrap="square" lIns="121900" tIns="121900" rIns="121900" bIns="121900" anchor="ctr" anchorCtr="0">
              <a:noAutofit/>
            </a:bodyPr>
            <a:lstStyle/>
            <a:p>
              <a:endParaRPr sz="2400"/>
            </a:p>
          </p:txBody>
        </p:sp>
      </p:grpSp>
      <p:sp>
        <p:nvSpPr>
          <p:cNvPr id="215" name="Google Shape;577;p41">
            <a:extLst>
              <a:ext uri="{FF2B5EF4-FFF2-40B4-BE49-F238E27FC236}">
                <a16:creationId xmlns:a16="http://schemas.microsoft.com/office/drawing/2014/main" id="{099B0CFC-E16D-473D-B82F-0F9F3C7D1D47}"/>
              </a:ext>
            </a:extLst>
          </p:cNvPr>
          <p:cNvSpPr txBox="1">
            <a:spLocks/>
          </p:cNvSpPr>
          <p:nvPr/>
        </p:nvSpPr>
        <p:spPr>
          <a:xfrm flipH="1">
            <a:off x="1823458" y="5212742"/>
            <a:ext cx="3729693" cy="44864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400"/>
              <a:buFont typeface="Poppins SemiBold"/>
              <a:buNone/>
              <a:defRPr sz="2400" b="0" i="0" u="none" strike="noStrike" cap="none">
                <a:solidFill>
                  <a:schemeClr val="lt1"/>
                </a:solidFill>
                <a:latin typeface="Poppins Medium"/>
                <a:ea typeface="Poppins Medium"/>
                <a:cs typeface="Poppins Medium"/>
                <a:sym typeface="Poppins Medium"/>
              </a:defRPr>
            </a:lvl1pPr>
            <a:lvl2pPr marR="0" lvl="1"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2pPr>
            <a:lvl3pPr marR="0" lvl="2"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3pPr>
            <a:lvl4pPr marR="0" lvl="3"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4pPr>
            <a:lvl5pPr marR="0" lvl="4"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5pPr>
            <a:lvl6pPr marR="0" lvl="5"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6pPr>
            <a:lvl7pPr marR="0" lvl="6"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7pPr>
            <a:lvl8pPr marR="0" lvl="7"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8pPr>
            <a:lvl9pPr marR="0" lvl="8" algn="ctr" rtl="0">
              <a:lnSpc>
                <a:spcPct val="100000"/>
              </a:lnSpc>
              <a:spcBef>
                <a:spcPts val="0"/>
              </a:spcBef>
              <a:spcAft>
                <a:spcPts val="0"/>
              </a:spcAft>
              <a:buClr>
                <a:schemeClr val="lt1"/>
              </a:buClr>
              <a:buSzPts val="1400"/>
              <a:buFont typeface="Poppins SemiBold"/>
              <a:buNone/>
              <a:defRPr sz="1867" b="0" i="0" u="none" strike="noStrike" cap="none">
                <a:solidFill>
                  <a:schemeClr val="lt1"/>
                </a:solidFill>
                <a:latin typeface="Poppins SemiBold"/>
                <a:ea typeface="Poppins SemiBold"/>
                <a:cs typeface="Poppins SemiBold"/>
                <a:sym typeface="Poppins SemiBold"/>
              </a:defRPr>
            </a:lvl9pPr>
          </a:lstStyle>
          <a:p>
            <a:r>
              <a:rPr lang="en-US" sz="2600" kern="0"/>
              <a:t>Logic Model</a:t>
            </a:r>
          </a:p>
        </p:txBody>
      </p:sp>
      <p:sp>
        <p:nvSpPr>
          <p:cNvPr id="216" name="Google Shape;578;p41">
            <a:extLst>
              <a:ext uri="{FF2B5EF4-FFF2-40B4-BE49-F238E27FC236}">
                <a16:creationId xmlns:a16="http://schemas.microsoft.com/office/drawing/2014/main" id="{5AE2C9AF-0A8E-4F83-88B9-BFD083EE00CD}"/>
              </a:ext>
            </a:extLst>
          </p:cNvPr>
          <p:cNvSpPr txBox="1">
            <a:spLocks/>
          </p:cNvSpPr>
          <p:nvPr/>
        </p:nvSpPr>
        <p:spPr>
          <a:xfrm flipH="1">
            <a:off x="1823459" y="5566117"/>
            <a:ext cx="3729691" cy="74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867"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9pPr>
          </a:lstStyle>
          <a:p>
            <a:pPr marL="0" indent="0"/>
            <a:r>
              <a:rPr lang="en-US" sz="1850" kern="0" dirty="0"/>
              <a:t>Resolve any logic model conflicts between initiatives</a:t>
            </a:r>
            <a:endParaRPr lang="en-US" kern="0" dirty="0"/>
          </a:p>
        </p:txBody>
      </p:sp>
      <p:grpSp>
        <p:nvGrpSpPr>
          <p:cNvPr id="217" name="Google Shape;6217;p67">
            <a:extLst>
              <a:ext uri="{FF2B5EF4-FFF2-40B4-BE49-F238E27FC236}">
                <a16:creationId xmlns:a16="http://schemas.microsoft.com/office/drawing/2014/main" id="{5FB98328-96A6-4579-BB55-2F2D7434EAA0}"/>
              </a:ext>
            </a:extLst>
          </p:cNvPr>
          <p:cNvGrpSpPr/>
          <p:nvPr/>
        </p:nvGrpSpPr>
        <p:grpSpPr>
          <a:xfrm>
            <a:off x="1292939" y="5258342"/>
            <a:ext cx="457200" cy="457200"/>
            <a:chOff x="6334673" y="2759633"/>
            <a:chExt cx="378508" cy="378166"/>
          </a:xfrm>
        </p:grpSpPr>
        <p:sp>
          <p:nvSpPr>
            <p:cNvPr id="219" name="Google Shape;6218;p67">
              <a:extLst>
                <a:ext uri="{FF2B5EF4-FFF2-40B4-BE49-F238E27FC236}">
                  <a16:creationId xmlns:a16="http://schemas.microsoft.com/office/drawing/2014/main" id="{CF17FCBE-6B53-4C21-A02A-D5142C88AEBD}"/>
                </a:ext>
              </a:extLst>
            </p:cNvPr>
            <p:cNvSpPr/>
            <p:nvPr/>
          </p:nvSpPr>
          <p:spPr>
            <a:xfrm>
              <a:off x="6334673" y="2759633"/>
              <a:ext cx="287027" cy="189004"/>
            </a:xfrm>
            <a:custGeom>
              <a:avLst/>
              <a:gdLst/>
              <a:ahLst/>
              <a:cxnLst/>
              <a:rect l="l" t="t" r="r" b="b"/>
              <a:pathLst>
                <a:path w="10925" h="7194" extrusionOk="0">
                  <a:moveTo>
                    <a:pt x="6983" y="1"/>
                  </a:moveTo>
                  <a:cubicBezTo>
                    <a:pt x="6979" y="1"/>
                    <a:pt x="6975" y="1"/>
                    <a:pt x="6971" y="1"/>
                  </a:cubicBezTo>
                  <a:lnTo>
                    <a:pt x="930" y="1"/>
                  </a:lnTo>
                  <a:cubicBezTo>
                    <a:pt x="417" y="1"/>
                    <a:pt x="7" y="417"/>
                    <a:pt x="7" y="931"/>
                  </a:cubicBezTo>
                  <a:lnTo>
                    <a:pt x="7" y="6965"/>
                  </a:lnTo>
                  <a:cubicBezTo>
                    <a:pt x="0" y="7090"/>
                    <a:pt x="104" y="7194"/>
                    <a:pt x="236" y="7194"/>
                  </a:cubicBezTo>
                  <a:lnTo>
                    <a:pt x="2560" y="7194"/>
                  </a:lnTo>
                  <a:cubicBezTo>
                    <a:pt x="2816" y="7194"/>
                    <a:pt x="3025" y="6986"/>
                    <a:pt x="3025" y="6729"/>
                  </a:cubicBezTo>
                  <a:lnTo>
                    <a:pt x="3025" y="6264"/>
                  </a:lnTo>
                  <a:cubicBezTo>
                    <a:pt x="3031" y="6063"/>
                    <a:pt x="2948" y="5876"/>
                    <a:pt x="2796" y="5744"/>
                  </a:cubicBezTo>
                  <a:cubicBezTo>
                    <a:pt x="1873" y="4981"/>
                    <a:pt x="2407" y="3483"/>
                    <a:pt x="3600" y="3476"/>
                  </a:cubicBezTo>
                  <a:cubicBezTo>
                    <a:pt x="3603" y="3476"/>
                    <a:pt x="3606" y="3476"/>
                    <a:pt x="3609" y="3476"/>
                  </a:cubicBezTo>
                  <a:cubicBezTo>
                    <a:pt x="4796" y="3476"/>
                    <a:pt x="5339" y="4962"/>
                    <a:pt x="4426" y="5730"/>
                  </a:cubicBezTo>
                  <a:cubicBezTo>
                    <a:pt x="4273" y="5862"/>
                    <a:pt x="4183" y="6056"/>
                    <a:pt x="4190" y="6258"/>
                  </a:cubicBezTo>
                  <a:lnTo>
                    <a:pt x="4190" y="6729"/>
                  </a:lnTo>
                  <a:cubicBezTo>
                    <a:pt x="4190" y="6986"/>
                    <a:pt x="4391" y="7194"/>
                    <a:pt x="4648" y="7194"/>
                  </a:cubicBezTo>
                  <a:lnTo>
                    <a:pt x="7207" y="7194"/>
                  </a:lnTo>
                  <a:lnTo>
                    <a:pt x="7207" y="4641"/>
                  </a:lnTo>
                  <a:cubicBezTo>
                    <a:pt x="7207" y="4385"/>
                    <a:pt x="7415" y="4177"/>
                    <a:pt x="7672" y="4177"/>
                  </a:cubicBezTo>
                  <a:lnTo>
                    <a:pt x="8143" y="4177"/>
                  </a:lnTo>
                  <a:cubicBezTo>
                    <a:pt x="8345" y="4177"/>
                    <a:pt x="8539" y="4267"/>
                    <a:pt x="8671" y="4419"/>
                  </a:cubicBezTo>
                  <a:cubicBezTo>
                    <a:pt x="8935" y="4737"/>
                    <a:pt x="9286" y="4878"/>
                    <a:pt x="9633" y="4878"/>
                  </a:cubicBezTo>
                  <a:cubicBezTo>
                    <a:pt x="10288" y="4878"/>
                    <a:pt x="10925" y="4374"/>
                    <a:pt x="10925" y="3594"/>
                  </a:cubicBezTo>
                  <a:cubicBezTo>
                    <a:pt x="10920" y="2815"/>
                    <a:pt x="10288" y="2317"/>
                    <a:pt x="9636" y="2317"/>
                  </a:cubicBezTo>
                  <a:cubicBezTo>
                    <a:pt x="9283" y="2317"/>
                    <a:pt x="8925" y="2463"/>
                    <a:pt x="8657" y="2789"/>
                  </a:cubicBezTo>
                  <a:cubicBezTo>
                    <a:pt x="8530" y="2930"/>
                    <a:pt x="8345" y="3019"/>
                    <a:pt x="8157" y="3019"/>
                  </a:cubicBezTo>
                  <a:cubicBezTo>
                    <a:pt x="8150" y="3019"/>
                    <a:pt x="8143" y="3019"/>
                    <a:pt x="8137" y="3018"/>
                  </a:cubicBezTo>
                  <a:lnTo>
                    <a:pt x="7672" y="3018"/>
                  </a:lnTo>
                  <a:cubicBezTo>
                    <a:pt x="7415" y="3018"/>
                    <a:pt x="7207" y="2810"/>
                    <a:pt x="7207" y="2554"/>
                  </a:cubicBezTo>
                  <a:lnTo>
                    <a:pt x="7207" y="230"/>
                  </a:lnTo>
                  <a:cubicBezTo>
                    <a:pt x="7207" y="102"/>
                    <a:pt x="7103" y="1"/>
                    <a:pt x="69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219;p67">
              <a:extLst>
                <a:ext uri="{FF2B5EF4-FFF2-40B4-BE49-F238E27FC236}">
                  <a16:creationId xmlns:a16="http://schemas.microsoft.com/office/drawing/2014/main" id="{582735F8-BDBB-46FF-B45B-108631EAC8F9}"/>
                </a:ext>
              </a:extLst>
            </p:cNvPr>
            <p:cNvSpPr/>
            <p:nvPr/>
          </p:nvSpPr>
          <p:spPr>
            <a:xfrm>
              <a:off x="6524019" y="2759660"/>
              <a:ext cx="189162" cy="286659"/>
            </a:xfrm>
            <a:custGeom>
              <a:avLst/>
              <a:gdLst/>
              <a:ahLst/>
              <a:cxnLst/>
              <a:rect l="l" t="t" r="r" b="b"/>
              <a:pathLst>
                <a:path w="7200" h="10911" extrusionOk="0">
                  <a:moveTo>
                    <a:pt x="229" y="0"/>
                  </a:moveTo>
                  <a:cubicBezTo>
                    <a:pt x="104" y="0"/>
                    <a:pt x="0" y="104"/>
                    <a:pt x="0" y="229"/>
                  </a:cubicBezTo>
                  <a:lnTo>
                    <a:pt x="0" y="2553"/>
                  </a:lnTo>
                  <a:cubicBezTo>
                    <a:pt x="0" y="2809"/>
                    <a:pt x="208" y="3017"/>
                    <a:pt x="465" y="3017"/>
                  </a:cubicBezTo>
                  <a:lnTo>
                    <a:pt x="930" y="3017"/>
                  </a:lnTo>
                  <a:cubicBezTo>
                    <a:pt x="937" y="3018"/>
                    <a:pt x="944" y="3018"/>
                    <a:pt x="951" y="3018"/>
                  </a:cubicBezTo>
                  <a:cubicBezTo>
                    <a:pt x="1144" y="3018"/>
                    <a:pt x="1323" y="2929"/>
                    <a:pt x="1450" y="2788"/>
                  </a:cubicBezTo>
                  <a:cubicBezTo>
                    <a:pt x="1718" y="2462"/>
                    <a:pt x="2076" y="2316"/>
                    <a:pt x="2429" y="2316"/>
                  </a:cubicBezTo>
                  <a:cubicBezTo>
                    <a:pt x="3081" y="2316"/>
                    <a:pt x="3713" y="2814"/>
                    <a:pt x="3718" y="3593"/>
                  </a:cubicBezTo>
                  <a:cubicBezTo>
                    <a:pt x="3722" y="4373"/>
                    <a:pt x="3087" y="4877"/>
                    <a:pt x="2431" y="4877"/>
                  </a:cubicBezTo>
                  <a:cubicBezTo>
                    <a:pt x="2083" y="4877"/>
                    <a:pt x="1730" y="4736"/>
                    <a:pt x="1464" y="4418"/>
                  </a:cubicBezTo>
                  <a:cubicBezTo>
                    <a:pt x="1332" y="4266"/>
                    <a:pt x="1138" y="4176"/>
                    <a:pt x="936" y="4176"/>
                  </a:cubicBezTo>
                  <a:lnTo>
                    <a:pt x="465" y="4176"/>
                  </a:lnTo>
                  <a:cubicBezTo>
                    <a:pt x="208" y="4176"/>
                    <a:pt x="0" y="4384"/>
                    <a:pt x="0" y="4640"/>
                  </a:cubicBezTo>
                  <a:lnTo>
                    <a:pt x="0" y="7193"/>
                  </a:lnTo>
                  <a:lnTo>
                    <a:pt x="2553" y="7193"/>
                  </a:lnTo>
                  <a:cubicBezTo>
                    <a:pt x="2809" y="7193"/>
                    <a:pt x="3017" y="7401"/>
                    <a:pt x="3017" y="7658"/>
                  </a:cubicBezTo>
                  <a:lnTo>
                    <a:pt x="3017" y="8129"/>
                  </a:lnTo>
                  <a:cubicBezTo>
                    <a:pt x="3017" y="8330"/>
                    <a:pt x="2927" y="8525"/>
                    <a:pt x="2775" y="8656"/>
                  </a:cubicBezTo>
                  <a:cubicBezTo>
                    <a:pt x="1861" y="9425"/>
                    <a:pt x="2404" y="10911"/>
                    <a:pt x="3592" y="10911"/>
                  </a:cubicBezTo>
                  <a:cubicBezTo>
                    <a:pt x="3594" y="10911"/>
                    <a:pt x="3597" y="10911"/>
                    <a:pt x="3600" y="10911"/>
                  </a:cubicBezTo>
                  <a:cubicBezTo>
                    <a:pt x="4800" y="10904"/>
                    <a:pt x="5334" y="9406"/>
                    <a:pt x="4405" y="8649"/>
                  </a:cubicBezTo>
                  <a:cubicBezTo>
                    <a:pt x="4259" y="8518"/>
                    <a:pt x="4169" y="8323"/>
                    <a:pt x="4176" y="8122"/>
                  </a:cubicBezTo>
                  <a:lnTo>
                    <a:pt x="4176" y="7658"/>
                  </a:lnTo>
                  <a:cubicBezTo>
                    <a:pt x="4176" y="7401"/>
                    <a:pt x="4384" y="7193"/>
                    <a:pt x="4640" y="7193"/>
                  </a:cubicBezTo>
                  <a:lnTo>
                    <a:pt x="6964" y="7193"/>
                  </a:lnTo>
                  <a:cubicBezTo>
                    <a:pt x="7096" y="7193"/>
                    <a:pt x="7200" y="7089"/>
                    <a:pt x="7193" y="6964"/>
                  </a:cubicBezTo>
                  <a:lnTo>
                    <a:pt x="7193" y="930"/>
                  </a:lnTo>
                  <a:cubicBezTo>
                    <a:pt x="7193" y="416"/>
                    <a:pt x="6784" y="0"/>
                    <a:pt x="6270" y="0"/>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220;p67">
              <a:extLst>
                <a:ext uri="{FF2B5EF4-FFF2-40B4-BE49-F238E27FC236}">
                  <a16:creationId xmlns:a16="http://schemas.microsoft.com/office/drawing/2014/main" id="{7FCE5C57-EAB2-497C-9971-6DE28B0970A2}"/>
                </a:ext>
              </a:extLst>
            </p:cNvPr>
            <p:cNvSpPr/>
            <p:nvPr/>
          </p:nvSpPr>
          <p:spPr>
            <a:xfrm>
              <a:off x="6426207" y="2948611"/>
              <a:ext cx="286791" cy="189188"/>
            </a:xfrm>
            <a:custGeom>
              <a:avLst/>
              <a:gdLst/>
              <a:ahLst/>
              <a:cxnLst/>
              <a:rect l="l" t="t" r="r" b="b"/>
              <a:pathLst>
                <a:path w="10916" h="7201" extrusionOk="0">
                  <a:moveTo>
                    <a:pt x="3716" y="1"/>
                  </a:moveTo>
                  <a:lnTo>
                    <a:pt x="3716" y="2560"/>
                  </a:lnTo>
                  <a:cubicBezTo>
                    <a:pt x="3716" y="2817"/>
                    <a:pt x="3508" y="3025"/>
                    <a:pt x="3258" y="3025"/>
                  </a:cubicBezTo>
                  <a:lnTo>
                    <a:pt x="2787" y="3025"/>
                  </a:lnTo>
                  <a:cubicBezTo>
                    <a:pt x="2586" y="3025"/>
                    <a:pt x="2391" y="2935"/>
                    <a:pt x="2260" y="2782"/>
                  </a:cubicBezTo>
                  <a:cubicBezTo>
                    <a:pt x="1993" y="2465"/>
                    <a:pt x="1640" y="2324"/>
                    <a:pt x="1292" y="2324"/>
                  </a:cubicBezTo>
                  <a:cubicBezTo>
                    <a:pt x="636" y="2324"/>
                    <a:pt x="1" y="2828"/>
                    <a:pt x="5" y="3608"/>
                  </a:cubicBezTo>
                  <a:cubicBezTo>
                    <a:pt x="10" y="4383"/>
                    <a:pt x="644" y="4880"/>
                    <a:pt x="1295" y="4880"/>
                  </a:cubicBezTo>
                  <a:cubicBezTo>
                    <a:pt x="1646" y="4880"/>
                    <a:pt x="2002" y="4735"/>
                    <a:pt x="2266" y="4412"/>
                  </a:cubicBezTo>
                  <a:cubicBezTo>
                    <a:pt x="2393" y="4266"/>
                    <a:pt x="2578" y="4183"/>
                    <a:pt x="2770" y="4183"/>
                  </a:cubicBezTo>
                  <a:cubicBezTo>
                    <a:pt x="2778" y="4183"/>
                    <a:pt x="2786" y="4183"/>
                    <a:pt x="2794" y="4183"/>
                  </a:cubicBezTo>
                  <a:lnTo>
                    <a:pt x="3258" y="4183"/>
                  </a:lnTo>
                  <a:cubicBezTo>
                    <a:pt x="3515" y="4183"/>
                    <a:pt x="3723" y="4392"/>
                    <a:pt x="3723" y="4648"/>
                  </a:cubicBezTo>
                  <a:lnTo>
                    <a:pt x="3723" y="6965"/>
                  </a:lnTo>
                  <a:cubicBezTo>
                    <a:pt x="3723" y="7097"/>
                    <a:pt x="3820" y="7201"/>
                    <a:pt x="3952" y="7201"/>
                  </a:cubicBezTo>
                  <a:lnTo>
                    <a:pt x="9986" y="7201"/>
                  </a:lnTo>
                  <a:cubicBezTo>
                    <a:pt x="10500" y="7201"/>
                    <a:pt x="10916" y="6784"/>
                    <a:pt x="10916" y="6271"/>
                  </a:cubicBezTo>
                  <a:lnTo>
                    <a:pt x="10916" y="237"/>
                  </a:lnTo>
                  <a:cubicBezTo>
                    <a:pt x="10916" y="105"/>
                    <a:pt x="10812" y="1"/>
                    <a:pt x="10687" y="1"/>
                  </a:cubicBezTo>
                  <a:lnTo>
                    <a:pt x="8363" y="1"/>
                  </a:lnTo>
                  <a:cubicBezTo>
                    <a:pt x="8107" y="1"/>
                    <a:pt x="7899" y="209"/>
                    <a:pt x="7899" y="466"/>
                  </a:cubicBezTo>
                  <a:lnTo>
                    <a:pt x="7899" y="930"/>
                  </a:lnTo>
                  <a:cubicBezTo>
                    <a:pt x="7892" y="1131"/>
                    <a:pt x="7975" y="1326"/>
                    <a:pt x="8128" y="1457"/>
                  </a:cubicBezTo>
                  <a:cubicBezTo>
                    <a:pt x="9050" y="2214"/>
                    <a:pt x="8516" y="3712"/>
                    <a:pt x="7323" y="3719"/>
                  </a:cubicBezTo>
                  <a:cubicBezTo>
                    <a:pt x="7320" y="3719"/>
                    <a:pt x="7317" y="3719"/>
                    <a:pt x="7315" y="3719"/>
                  </a:cubicBezTo>
                  <a:cubicBezTo>
                    <a:pt x="6127" y="3719"/>
                    <a:pt x="5584" y="2233"/>
                    <a:pt x="6498" y="1464"/>
                  </a:cubicBezTo>
                  <a:cubicBezTo>
                    <a:pt x="6650" y="1333"/>
                    <a:pt x="6740" y="1138"/>
                    <a:pt x="6740" y="937"/>
                  </a:cubicBezTo>
                  <a:lnTo>
                    <a:pt x="6740" y="466"/>
                  </a:lnTo>
                  <a:cubicBezTo>
                    <a:pt x="6740" y="209"/>
                    <a:pt x="6532" y="1"/>
                    <a:pt x="62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221;p67">
              <a:extLst>
                <a:ext uri="{FF2B5EF4-FFF2-40B4-BE49-F238E27FC236}">
                  <a16:creationId xmlns:a16="http://schemas.microsoft.com/office/drawing/2014/main" id="{F29A304E-BD21-49B5-88E0-B870AF4F6143}"/>
                </a:ext>
              </a:extLst>
            </p:cNvPr>
            <p:cNvSpPr/>
            <p:nvPr/>
          </p:nvSpPr>
          <p:spPr>
            <a:xfrm>
              <a:off x="6334857" y="2850957"/>
              <a:ext cx="189188" cy="286843"/>
            </a:xfrm>
            <a:custGeom>
              <a:avLst/>
              <a:gdLst/>
              <a:ahLst/>
              <a:cxnLst/>
              <a:rect l="l" t="t" r="r" b="b"/>
              <a:pathLst>
                <a:path w="7201" h="10918" extrusionOk="0">
                  <a:moveTo>
                    <a:pt x="3586" y="0"/>
                  </a:moveTo>
                  <a:cubicBezTo>
                    <a:pt x="2393" y="7"/>
                    <a:pt x="1859" y="1505"/>
                    <a:pt x="2782" y="2268"/>
                  </a:cubicBezTo>
                  <a:cubicBezTo>
                    <a:pt x="2934" y="2400"/>
                    <a:pt x="3018" y="2594"/>
                    <a:pt x="3018" y="2795"/>
                  </a:cubicBezTo>
                  <a:lnTo>
                    <a:pt x="3018" y="3253"/>
                  </a:lnTo>
                  <a:cubicBezTo>
                    <a:pt x="3018" y="3510"/>
                    <a:pt x="2809" y="3718"/>
                    <a:pt x="2553" y="3718"/>
                  </a:cubicBezTo>
                  <a:lnTo>
                    <a:pt x="229" y="3718"/>
                  </a:lnTo>
                  <a:cubicBezTo>
                    <a:pt x="104" y="3725"/>
                    <a:pt x="0" y="3822"/>
                    <a:pt x="0" y="3954"/>
                  </a:cubicBezTo>
                  <a:lnTo>
                    <a:pt x="0" y="9988"/>
                  </a:lnTo>
                  <a:cubicBezTo>
                    <a:pt x="0" y="10501"/>
                    <a:pt x="416" y="10911"/>
                    <a:pt x="930" y="10918"/>
                  </a:cubicBezTo>
                  <a:lnTo>
                    <a:pt x="6964" y="10918"/>
                  </a:lnTo>
                  <a:cubicBezTo>
                    <a:pt x="7096" y="10918"/>
                    <a:pt x="7200" y="10814"/>
                    <a:pt x="7200" y="10682"/>
                  </a:cubicBezTo>
                  <a:lnTo>
                    <a:pt x="7200" y="8365"/>
                  </a:lnTo>
                  <a:cubicBezTo>
                    <a:pt x="7200" y="8109"/>
                    <a:pt x="6992" y="7900"/>
                    <a:pt x="6735" y="7900"/>
                  </a:cubicBezTo>
                  <a:lnTo>
                    <a:pt x="6264" y="7900"/>
                  </a:lnTo>
                  <a:cubicBezTo>
                    <a:pt x="6256" y="7900"/>
                    <a:pt x="6248" y="7900"/>
                    <a:pt x="6240" y="7900"/>
                  </a:cubicBezTo>
                  <a:cubicBezTo>
                    <a:pt x="6048" y="7900"/>
                    <a:pt x="5870" y="7983"/>
                    <a:pt x="5743" y="8129"/>
                  </a:cubicBezTo>
                  <a:cubicBezTo>
                    <a:pt x="5476" y="8452"/>
                    <a:pt x="5119" y="8597"/>
                    <a:pt x="4767" y="8597"/>
                  </a:cubicBezTo>
                  <a:cubicBezTo>
                    <a:pt x="4114" y="8597"/>
                    <a:pt x="3480" y="8100"/>
                    <a:pt x="3475" y="7325"/>
                  </a:cubicBezTo>
                  <a:cubicBezTo>
                    <a:pt x="3471" y="6545"/>
                    <a:pt x="4106" y="6041"/>
                    <a:pt x="4762" y="6041"/>
                  </a:cubicBezTo>
                  <a:cubicBezTo>
                    <a:pt x="5110" y="6041"/>
                    <a:pt x="5463" y="6182"/>
                    <a:pt x="5730" y="6499"/>
                  </a:cubicBezTo>
                  <a:cubicBezTo>
                    <a:pt x="5861" y="6652"/>
                    <a:pt x="6056" y="6742"/>
                    <a:pt x="6257" y="6742"/>
                  </a:cubicBezTo>
                  <a:lnTo>
                    <a:pt x="6728" y="6742"/>
                  </a:lnTo>
                  <a:cubicBezTo>
                    <a:pt x="6985" y="6742"/>
                    <a:pt x="7193" y="6534"/>
                    <a:pt x="7193" y="6277"/>
                  </a:cubicBezTo>
                  <a:lnTo>
                    <a:pt x="7193" y="3718"/>
                  </a:lnTo>
                  <a:lnTo>
                    <a:pt x="4641" y="3718"/>
                  </a:lnTo>
                  <a:cubicBezTo>
                    <a:pt x="4384" y="3718"/>
                    <a:pt x="4176" y="3510"/>
                    <a:pt x="4176" y="3253"/>
                  </a:cubicBezTo>
                  <a:lnTo>
                    <a:pt x="4176" y="2782"/>
                  </a:lnTo>
                  <a:cubicBezTo>
                    <a:pt x="4176" y="2580"/>
                    <a:pt x="4266" y="2386"/>
                    <a:pt x="4419" y="2254"/>
                  </a:cubicBezTo>
                  <a:cubicBezTo>
                    <a:pt x="5334" y="1491"/>
                    <a:pt x="4786" y="0"/>
                    <a:pt x="3586" y="0"/>
                  </a:cubicBez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588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76">
                                            <p:txEl>
                                              <p:pRg st="0" end="0"/>
                                            </p:txEl>
                                          </p:spTgt>
                                        </p:tgtEl>
                                        <p:attrNameLst>
                                          <p:attrName>style.visibility</p:attrName>
                                        </p:attrNameLst>
                                      </p:cBhvr>
                                      <p:to>
                                        <p:strVal val="visible"/>
                                      </p:to>
                                    </p:set>
                                    <p:anim calcmode="lin" valueType="num">
                                      <p:cBhvr additive="base">
                                        <p:cTn id="7" dur="500"/>
                                        <p:tgtEl>
                                          <p:spTgt spid="57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7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74">
                                            <p:txEl>
                                              <p:pRg st="0" end="0"/>
                                            </p:txEl>
                                          </p:spTgt>
                                        </p:tgtEl>
                                        <p:attrNameLst>
                                          <p:attrName>style.visibility</p:attrName>
                                        </p:attrNameLst>
                                      </p:cBhvr>
                                      <p:to>
                                        <p:strVal val="visible"/>
                                      </p:to>
                                    </p:set>
                                    <p:anim calcmode="lin" valueType="num">
                                      <p:cBhvr additive="base">
                                        <p:cTn id="13" dur="500"/>
                                        <p:tgtEl>
                                          <p:spTgt spid="574">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7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74">
                                            <p:txEl>
                                              <p:pRg st="2" end="2"/>
                                            </p:txEl>
                                          </p:spTgt>
                                        </p:tgtEl>
                                        <p:attrNameLst>
                                          <p:attrName>style.visibility</p:attrName>
                                        </p:attrNameLst>
                                      </p:cBhvr>
                                      <p:to>
                                        <p:strVal val="visible"/>
                                      </p:to>
                                    </p:set>
                                    <p:anim calcmode="lin" valueType="num">
                                      <p:cBhvr additive="base">
                                        <p:cTn id="19" dur="500"/>
                                        <p:tgtEl>
                                          <p:spTgt spid="57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7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74">
                                            <p:txEl>
                                              <p:pRg st="3" end="3"/>
                                            </p:txEl>
                                          </p:spTgt>
                                        </p:tgtEl>
                                        <p:attrNameLst>
                                          <p:attrName>style.visibility</p:attrName>
                                        </p:attrNameLst>
                                      </p:cBhvr>
                                      <p:to>
                                        <p:strVal val="visible"/>
                                      </p:to>
                                    </p:set>
                                    <p:anim calcmode="lin" valueType="num">
                                      <p:cBhvr additive="base">
                                        <p:cTn id="25" dur="500"/>
                                        <p:tgtEl>
                                          <p:spTgt spid="57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7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74">
                                            <p:txEl>
                                              <p:pRg st="4" end="4"/>
                                            </p:txEl>
                                          </p:spTgt>
                                        </p:tgtEl>
                                        <p:attrNameLst>
                                          <p:attrName>style.visibility</p:attrName>
                                        </p:attrNameLst>
                                      </p:cBhvr>
                                      <p:to>
                                        <p:strVal val="visible"/>
                                      </p:to>
                                    </p:set>
                                    <p:anim calcmode="lin" valueType="num">
                                      <p:cBhvr additive="base">
                                        <p:cTn id="31" dur="500"/>
                                        <p:tgtEl>
                                          <p:spTgt spid="574">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7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74">
                                            <p:txEl>
                                              <p:pRg st="5" end="5"/>
                                            </p:txEl>
                                          </p:spTgt>
                                        </p:tgtEl>
                                        <p:attrNameLst>
                                          <p:attrName>style.visibility</p:attrName>
                                        </p:attrNameLst>
                                      </p:cBhvr>
                                      <p:to>
                                        <p:strVal val="visible"/>
                                      </p:to>
                                    </p:set>
                                    <p:anim calcmode="lin" valueType="num">
                                      <p:cBhvr additive="base">
                                        <p:cTn id="37" dur="500"/>
                                        <p:tgtEl>
                                          <p:spTgt spid="574">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7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580">
                                            <p:txEl>
                                              <p:pRg st="0" end="0"/>
                                            </p:txEl>
                                          </p:spTgt>
                                        </p:tgtEl>
                                        <p:attrNameLst>
                                          <p:attrName>style.visibility</p:attrName>
                                        </p:attrNameLst>
                                      </p:cBhvr>
                                      <p:to>
                                        <p:strVal val="visible"/>
                                      </p:to>
                                    </p:set>
                                    <p:anim calcmode="lin" valueType="num">
                                      <p:cBhvr additive="base">
                                        <p:cTn id="43" dur="500"/>
                                        <p:tgtEl>
                                          <p:spTgt spid="580">
                                            <p:txEl>
                                              <p:pRg st="0" end="0"/>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8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16">
                                            <p:txEl>
                                              <p:pRg st="0" end="0"/>
                                            </p:txEl>
                                          </p:spTgt>
                                        </p:tgtEl>
                                        <p:attrNameLst>
                                          <p:attrName>style.visibility</p:attrName>
                                        </p:attrNameLst>
                                      </p:cBhvr>
                                      <p:to>
                                        <p:strVal val="visible"/>
                                      </p:to>
                                    </p:set>
                                    <p:anim calcmode="lin" valueType="num">
                                      <p:cBhvr additive="base">
                                        <p:cTn id="49" dur="500"/>
                                        <p:tgtEl>
                                          <p:spTgt spid="216">
                                            <p:txEl>
                                              <p:pRg st="0" end="0"/>
                                            </p:txEl>
                                          </p:spTgt>
                                        </p:tgtEl>
                                        <p:attrNameLst>
                                          <p:attrName>ppt_y</p:attrName>
                                        </p:attrNameLst>
                                      </p:cBhvr>
                                      <p:tavLst>
                                        <p:tav tm="0">
                                          <p:val>
                                            <p:strVal val="#ppt_y+#ppt_h*1.125000"/>
                                          </p:val>
                                        </p:tav>
                                        <p:tav tm="100000">
                                          <p:val>
                                            <p:strVal val="#ppt_y"/>
                                          </p:val>
                                        </p:tav>
                                      </p:tavLst>
                                    </p:anim>
                                    <p:animEffect transition="in" filter="wipe(up)">
                                      <p:cBhvr>
                                        <p:cTn id="50" dur="500"/>
                                        <p:tgtEl>
                                          <p:spTgt spid="2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 grpId="0" build="p"/>
      <p:bldP spid="576" grpId="0" build="p"/>
      <p:bldP spid="580" grpId="0" build="p"/>
      <p:bldP spid="21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659008E-0A5F-582B-3983-6E048656CAA8}"/>
              </a:ext>
            </a:extLst>
          </p:cNvPr>
          <p:cNvSpPr>
            <a:spLocks noGrp="1"/>
          </p:cNvSpPr>
          <p:nvPr>
            <p:ph type="body" idx="1"/>
          </p:nvPr>
        </p:nvSpPr>
        <p:spPr>
          <a:xfrm>
            <a:off x="693833" y="2351822"/>
            <a:ext cx="9497516" cy="4177447"/>
          </a:xfrm>
        </p:spPr>
        <p:txBody>
          <a:bodyPr/>
          <a:lstStyle/>
          <a:p>
            <a:pPr marL="168910" indent="0">
              <a:buNone/>
            </a:pPr>
            <a:r>
              <a:rPr lang="en-US" i="1"/>
              <a:t>In case of inclement weather, we will cancel our team training if the </a:t>
            </a:r>
            <a:r>
              <a:rPr lang="en-US" i="1">
                <a:solidFill>
                  <a:srgbClr val="FFFF00"/>
                </a:solidFill>
              </a:rPr>
              <a:t>local school district where the training will be held </a:t>
            </a:r>
            <a:r>
              <a:rPr lang="en-US" i="1"/>
              <a:t>is either delayed or cancelled due to inclement weather. Please monitor school and district closings for the school district in which the training is being held. </a:t>
            </a:r>
            <a:r>
              <a:rPr lang="en-US" i="1" u="sng"/>
              <a:t>In any case that you feel it is not safe for you to travel to the cohort training, please make the decision that is most safe for you</a:t>
            </a:r>
            <a:r>
              <a:rPr lang="en-US" i="1"/>
              <a:t>.   </a:t>
            </a:r>
            <a:endParaRPr lang="en-US"/>
          </a:p>
        </p:txBody>
      </p:sp>
      <p:sp>
        <p:nvSpPr>
          <p:cNvPr id="3" name="Title 2">
            <a:extLst>
              <a:ext uri="{FF2B5EF4-FFF2-40B4-BE49-F238E27FC236}">
                <a16:creationId xmlns:a16="http://schemas.microsoft.com/office/drawing/2014/main" id="{CE504106-45FF-FB3F-E0D1-BF3F8CDE3D9D}"/>
              </a:ext>
            </a:extLst>
          </p:cNvPr>
          <p:cNvSpPr>
            <a:spLocks noGrp="1"/>
          </p:cNvSpPr>
          <p:nvPr>
            <p:ph type="title"/>
          </p:nvPr>
        </p:nvSpPr>
        <p:spPr/>
        <p:txBody>
          <a:bodyPr/>
          <a:lstStyle/>
          <a:p>
            <a:r>
              <a:rPr lang="en-US"/>
              <a:t>IN-PERSON TEAM TRAINING EVENT INCLEMENT WEATHER POLICY</a:t>
            </a:r>
          </a:p>
        </p:txBody>
      </p:sp>
      <p:sp>
        <p:nvSpPr>
          <p:cNvPr id="4" name="Rectangle: Rounded Corners 3">
            <a:extLst>
              <a:ext uri="{FF2B5EF4-FFF2-40B4-BE49-F238E27FC236}">
                <a16:creationId xmlns:a16="http://schemas.microsoft.com/office/drawing/2014/main" id="{DD63F18E-17D4-0176-D140-E7A54E50CD91}"/>
              </a:ext>
            </a:extLst>
          </p:cNvPr>
          <p:cNvSpPr/>
          <p:nvPr/>
        </p:nvSpPr>
        <p:spPr>
          <a:xfrm>
            <a:off x="2057399" y="5366656"/>
            <a:ext cx="8697685" cy="109945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a:cs typeface="Arial"/>
              </a:rPr>
              <a:t>Your training site is [</a:t>
            </a:r>
            <a:r>
              <a:rPr lang="en-US" sz="2800" i="1">
                <a:cs typeface="Arial"/>
              </a:rPr>
              <a:t>Trainers please fill in location]</a:t>
            </a:r>
            <a:endParaRPr lang="en-US" sz="2800"/>
          </a:p>
        </p:txBody>
      </p:sp>
    </p:spTree>
    <p:extLst>
      <p:ext uri="{BB962C8B-B14F-4D97-AF65-F5344CB8AC3E}">
        <p14:creationId xmlns:p14="http://schemas.microsoft.com/office/powerpoint/2010/main" val="2971392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sz="3600"/>
              <a:t>ACTIVITY: INTEGRATION &amp; ALIGNMENT</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4" name="Content Placeholder 2">
            <a:extLst>
              <a:ext uri="{FF2B5EF4-FFF2-40B4-BE49-F238E27FC236}">
                <a16:creationId xmlns:a16="http://schemas.microsoft.com/office/drawing/2014/main" id="{1913CF02-813E-5945-9729-7307CA2EE525}"/>
              </a:ext>
            </a:extLst>
          </p:cNvPr>
          <p:cNvSpPr txBox="1">
            <a:spLocks/>
          </p:cNvSpPr>
          <p:nvPr/>
        </p:nvSpPr>
        <p:spPr>
          <a:xfrm>
            <a:off x="5600845" y="1279873"/>
            <a:ext cx="5807535" cy="413365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0"/>
              </a:spcBef>
              <a:spcAft>
                <a:spcPts val="1200"/>
              </a:spcAft>
              <a:buFont typeface="+mj-lt"/>
              <a:buAutoNum type="arabicPeriod"/>
              <a:defRPr/>
            </a:pPr>
            <a:r>
              <a:rPr kumimoji="0" lang="en-US" sz="2200" b="0" i="0" u="none" strike="noStrike" kern="1200" cap="none" spc="0" normalizeH="0" baseline="0" noProof="0">
                <a:ln>
                  <a:noFill/>
                </a:ln>
                <a:solidFill>
                  <a:schemeClr val="bg1"/>
                </a:solidFill>
                <a:effectLst/>
                <a:uLnTx/>
                <a:uFillTx/>
                <a:latin typeface="Hind Vadodara"/>
                <a:cs typeface="Hind Vadodara"/>
              </a:rPr>
              <a:t>Complete the</a:t>
            </a:r>
            <a:r>
              <a:rPr kumimoji="0" lang="en-US" sz="2200" b="0" i="0" u="none" strike="noStrike" kern="1200" cap="none" spc="0" normalizeH="0" baseline="0" noProof="0">
                <a:ln>
                  <a:noFill/>
                </a:ln>
                <a:effectLst/>
                <a:uLnTx/>
                <a:uFillTx/>
                <a:latin typeface="Hind Vadodara"/>
                <a:cs typeface="Hind Vadodara"/>
              </a:rPr>
              <a:t> </a:t>
            </a:r>
            <a:r>
              <a:rPr lang="en-US" sz="2200" i="1">
                <a:solidFill>
                  <a:srgbClr val="FFFF00"/>
                </a:solidFill>
                <a:latin typeface="Hind Vadodara"/>
                <a:cs typeface="Hind Vadodara"/>
              </a:rPr>
              <a:t>Alignment</a:t>
            </a:r>
            <a:r>
              <a:rPr kumimoji="0" lang="en-US" sz="2200" b="0" i="1" u="none" strike="noStrike" kern="1200" cap="none" spc="0" normalizeH="0" baseline="0" noProof="0">
                <a:ln>
                  <a:noFill/>
                </a:ln>
                <a:solidFill>
                  <a:srgbClr val="FFFF00"/>
                </a:solidFill>
                <a:effectLst/>
                <a:uLnTx/>
                <a:uFillTx/>
                <a:latin typeface="Hind Vadodara"/>
                <a:cs typeface="Hind Vadodara"/>
              </a:rPr>
              <a:t> </a:t>
            </a:r>
            <a:r>
              <a:rPr lang="en-US" sz="2200" i="1">
                <a:solidFill>
                  <a:srgbClr val="FFFF00"/>
                </a:solidFill>
                <a:latin typeface="Hind Vadodara"/>
                <a:cs typeface="Hind Vadodara"/>
              </a:rPr>
              <a:t>Activity Worksheet</a:t>
            </a:r>
            <a:endParaRPr kumimoji="0" lang="en-US" sz="2200" b="0" i="1" u="none" strike="noStrike" kern="1200" cap="none" spc="0" normalizeH="0" baseline="0" noProof="0">
              <a:ln>
                <a:noFill/>
              </a:ln>
              <a:solidFill>
                <a:srgbClr val="FFFF00"/>
              </a:solidFill>
              <a:effectLst/>
              <a:uLnTx/>
              <a:uFillTx/>
              <a:latin typeface="Hind Vadodara"/>
              <a:cs typeface="Hind Vadodara"/>
            </a:endParaRPr>
          </a:p>
          <a:p>
            <a:pPr marL="457200" indent="-457200">
              <a:lnSpc>
                <a:spcPct val="100000"/>
              </a:lnSpc>
              <a:spcBef>
                <a:spcPts val="0"/>
              </a:spcBef>
              <a:spcAft>
                <a:spcPts val="1200"/>
              </a:spcAft>
              <a:buAutoNum type="arabicPeriod"/>
              <a:defRPr/>
            </a:pPr>
            <a:r>
              <a:rPr lang="en-US" sz="2200" i="1">
                <a:solidFill>
                  <a:schemeClr val="bg1"/>
                </a:solidFill>
                <a:latin typeface="Hind Vadodara"/>
                <a:cs typeface="Hind Vadodara"/>
              </a:rPr>
              <a:t>First consider what other practice models you want to align with your PBIS Framework</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200" b="0" i="0" u="none" strike="noStrike" kern="1200" cap="none" spc="0" normalizeH="0" baseline="0" noProof="0">
                <a:ln>
                  <a:noFill/>
                </a:ln>
                <a:solidFill>
                  <a:prstClr val="white"/>
                </a:solidFill>
                <a:effectLst/>
                <a:uLnTx/>
                <a:uFillTx/>
                <a:latin typeface="Hind Vadodara" panose="020B0604020202020204" charset="0"/>
                <a:ea typeface="+mn-ea"/>
                <a:cs typeface="Hind Vadodara" panose="020B0604020202020204" charset="0"/>
              </a:rPr>
              <a:t>What action steps are necessary to begin this work?</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200" b="0" i="0" u="none" strike="noStrike" kern="1200" cap="none" spc="0" normalizeH="0" baseline="0" noProof="0">
                <a:ln>
                  <a:noFill/>
                </a:ln>
                <a:solidFill>
                  <a:prstClr val="white"/>
                </a:solidFill>
                <a:effectLst/>
                <a:uLnTx/>
                <a:uFillTx/>
                <a:latin typeface="Hind Vadodara" panose="020B0604020202020204" charset="0"/>
                <a:ea typeface="+mn-ea"/>
                <a:cs typeface="Hind Vadodara" panose="020B0604020202020204" charset="0"/>
              </a:rPr>
              <a:t>Add relevant items to your </a:t>
            </a:r>
            <a:r>
              <a:rPr kumimoji="0" lang="en-US" sz="2200" b="0" i="0" u="none" strike="noStrike" kern="1200" cap="none" spc="0" normalizeH="0" baseline="0" noProof="0">
                <a:ln>
                  <a:noFill/>
                </a:ln>
                <a:solidFill>
                  <a:srgbClr val="FFFF00"/>
                </a:solidFill>
                <a:effectLst/>
                <a:uLnTx/>
                <a:uFillTx/>
                <a:latin typeface="Hind Vadodara" panose="020B0604020202020204" charset="0"/>
                <a:ea typeface="+mn-ea"/>
                <a:cs typeface="Hind Vadodara" panose="020B0604020202020204" charset="0"/>
              </a:rPr>
              <a:t>action plan </a:t>
            </a:r>
            <a:r>
              <a:rPr kumimoji="0" lang="en-US" sz="2200" b="0" i="0" u="none" strike="noStrike" kern="1200" cap="none" spc="0" normalizeH="0" baseline="0" noProof="0">
                <a:ln>
                  <a:noFill/>
                </a:ln>
                <a:solidFill>
                  <a:prstClr val="white"/>
                </a:solidFill>
                <a:effectLst/>
                <a:uLnTx/>
                <a:uFillTx/>
                <a:latin typeface="Hind Vadodara" panose="020B0604020202020204" charset="0"/>
                <a:ea typeface="+mn-ea"/>
                <a:cs typeface="Hind Vadodara" panose="020B0604020202020204" charset="0"/>
              </a:rPr>
              <a:t>or adjust as needed.</a:t>
            </a:r>
          </a:p>
          <a:p>
            <a:pPr marL="457200" indent="-457200">
              <a:lnSpc>
                <a:spcPct val="100000"/>
              </a:lnSpc>
              <a:spcBef>
                <a:spcPts val="0"/>
              </a:spcBef>
              <a:spcAft>
                <a:spcPts val="1200"/>
              </a:spcAft>
              <a:buAutoNum type="arabicPeriod"/>
              <a:defRPr/>
            </a:pPr>
            <a:r>
              <a:rPr lang="en-US" sz="2200">
                <a:solidFill>
                  <a:schemeClr val="bg1"/>
                </a:solidFill>
                <a:latin typeface="Hind Vadodara"/>
                <a:cs typeface="Hind Vadodara"/>
              </a:rPr>
              <a:t>Consider using your Working Smarter Matrix if necessary.</a:t>
            </a:r>
            <a:endParaRPr lang="en-US" sz="2200">
              <a:solidFill>
                <a:schemeClr val="bg1"/>
              </a:solidFill>
              <a:latin typeface="Hind Vadodara" panose="020B0604020202020204" charset="0"/>
              <a:cs typeface="Hind Vadodara" panose="020B0604020202020204" charset="0"/>
            </a:endParaRPr>
          </a:p>
        </p:txBody>
      </p:sp>
      <p:pic>
        <p:nvPicPr>
          <p:cNvPr id="87" name="Picture 86">
            <a:extLst>
              <a:ext uri="{FF2B5EF4-FFF2-40B4-BE49-F238E27FC236}">
                <a16:creationId xmlns:a16="http://schemas.microsoft.com/office/drawing/2014/main" id="{949DD5FD-47A7-4BF6-B414-BA1114E8E498}"/>
              </a:ext>
            </a:extLst>
          </p:cNvPr>
          <p:cNvPicPr>
            <a:picLocks noChangeAspect="1"/>
          </p:cNvPicPr>
          <p:nvPr/>
        </p:nvPicPr>
        <p:blipFill>
          <a:blip r:embed="rId3"/>
          <a:stretch>
            <a:fillRect/>
          </a:stretch>
        </p:blipFill>
        <p:spPr>
          <a:xfrm>
            <a:off x="839520" y="1101882"/>
            <a:ext cx="4447626" cy="52463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 Placeholder 4">
            <a:extLst>
              <a:ext uri="{FF2B5EF4-FFF2-40B4-BE49-F238E27FC236}">
                <a16:creationId xmlns:a16="http://schemas.microsoft.com/office/drawing/2014/main" id="{BE20A827-4163-81B9-F3FE-4A64138EDB0E}"/>
              </a:ext>
            </a:extLst>
          </p:cNvPr>
          <p:cNvSpPr txBox="1">
            <a:spLocks/>
          </p:cNvSpPr>
          <p:nvPr/>
        </p:nvSpPr>
        <p:spPr>
          <a:xfrm>
            <a:off x="10260118" y="579368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a:ln>
                  <a:noFill/>
                </a:ln>
                <a:solidFill>
                  <a:prstClr val="white"/>
                </a:solidFill>
                <a:effectLst/>
                <a:uLnTx/>
                <a:uFillTx/>
                <a:latin typeface="Hind Vadodara"/>
                <a:cs typeface="Hind Vadodara"/>
                <a:sym typeface="Hind Vadodara"/>
              </a:rPr>
              <a:t> 10 minutes</a:t>
            </a:r>
          </a:p>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a:ln>
                  <a:noFill/>
                </a:ln>
                <a:solidFill>
                  <a:prstClr val="white"/>
                </a:solidFill>
                <a:effectLst/>
                <a:uLnTx/>
                <a:uFillTx/>
                <a:latin typeface="Hind Vadodara"/>
                <a:cs typeface="Hind Vadodara"/>
                <a:sym typeface="Hind Vadodara"/>
              </a:rPr>
              <a:t> 10 minutes</a:t>
            </a:r>
          </a:p>
        </p:txBody>
      </p:sp>
      <p:grpSp>
        <p:nvGrpSpPr>
          <p:cNvPr id="31" name="Google Shape;6077;p67">
            <a:extLst>
              <a:ext uri="{FF2B5EF4-FFF2-40B4-BE49-F238E27FC236}">
                <a16:creationId xmlns:a16="http://schemas.microsoft.com/office/drawing/2014/main" id="{4D8107B3-381A-769A-B8E1-02879525EC89}"/>
              </a:ext>
            </a:extLst>
          </p:cNvPr>
          <p:cNvGrpSpPr/>
          <p:nvPr/>
        </p:nvGrpSpPr>
        <p:grpSpPr>
          <a:xfrm>
            <a:off x="7321977" y="6010775"/>
            <a:ext cx="537983" cy="537983"/>
            <a:chOff x="5873617" y="2309901"/>
            <a:chExt cx="345720" cy="345720"/>
          </a:xfrm>
        </p:grpSpPr>
        <p:sp>
          <p:nvSpPr>
            <p:cNvPr id="32" name="Google Shape;6078;p67">
              <a:extLst>
                <a:ext uri="{FF2B5EF4-FFF2-40B4-BE49-F238E27FC236}">
                  <a16:creationId xmlns:a16="http://schemas.microsoft.com/office/drawing/2014/main" id="{07488C5D-1366-A6EF-DC72-98B4321FF8F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6079;p67">
              <a:extLst>
                <a:ext uri="{FF2B5EF4-FFF2-40B4-BE49-F238E27FC236}">
                  <a16:creationId xmlns:a16="http://schemas.microsoft.com/office/drawing/2014/main" id="{42B14175-E2C9-FA53-6A69-F7659325C33C}"/>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080;p67">
              <a:extLst>
                <a:ext uri="{FF2B5EF4-FFF2-40B4-BE49-F238E27FC236}">
                  <a16:creationId xmlns:a16="http://schemas.microsoft.com/office/drawing/2014/main" id="{54BFA357-1058-5C17-7F93-FE44968571C3}"/>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81;p67">
              <a:extLst>
                <a:ext uri="{FF2B5EF4-FFF2-40B4-BE49-F238E27FC236}">
                  <a16:creationId xmlns:a16="http://schemas.microsoft.com/office/drawing/2014/main" id="{41F863C2-B0E8-A054-0734-3B11BE835801}"/>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2;p67">
              <a:extLst>
                <a:ext uri="{FF2B5EF4-FFF2-40B4-BE49-F238E27FC236}">
                  <a16:creationId xmlns:a16="http://schemas.microsoft.com/office/drawing/2014/main" id="{A5398D97-E137-7C6B-6EBC-DC738EE81225}"/>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3;p67">
              <a:extLst>
                <a:ext uri="{FF2B5EF4-FFF2-40B4-BE49-F238E27FC236}">
                  <a16:creationId xmlns:a16="http://schemas.microsoft.com/office/drawing/2014/main" id="{0D9942F0-E013-FC31-A403-B35E39674A98}"/>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4;p67">
              <a:extLst>
                <a:ext uri="{FF2B5EF4-FFF2-40B4-BE49-F238E27FC236}">
                  <a16:creationId xmlns:a16="http://schemas.microsoft.com/office/drawing/2014/main" id="{28C3BEA3-A787-EA3D-6CFB-EA9D91420F00}"/>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5;p67">
              <a:extLst>
                <a:ext uri="{FF2B5EF4-FFF2-40B4-BE49-F238E27FC236}">
                  <a16:creationId xmlns:a16="http://schemas.microsoft.com/office/drawing/2014/main" id="{01B978C3-4054-5580-2AF1-D55318E259D3}"/>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6;p67">
              <a:extLst>
                <a:ext uri="{FF2B5EF4-FFF2-40B4-BE49-F238E27FC236}">
                  <a16:creationId xmlns:a16="http://schemas.microsoft.com/office/drawing/2014/main" id="{1418A8F1-90EB-603F-3B63-390458A5E06B}"/>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7;p67">
              <a:extLst>
                <a:ext uri="{FF2B5EF4-FFF2-40B4-BE49-F238E27FC236}">
                  <a16:creationId xmlns:a16="http://schemas.microsoft.com/office/drawing/2014/main" id="{888AEDD6-AB7B-A285-70CD-787E55B80123}"/>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8;p67">
              <a:extLst>
                <a:ext uri="{FF2B5EF4-FFF2-40B4-BE49-F238E27FC236}">
                  <a16:creationId xmlns:a16="http://schemas.microsoft.com/office/drawing/2014/main" id="{4677F209-FCA0-16B5-F9CF-0978A76B8D57}"/>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9;p67">
              <a:extLst>
                <a:ext uri="{FF2B5EF4-FFF2-40B4-BE49-F238E27FC236}">
                  <a16:creationId xmlns:a16="http://schemas.microsoft.com/office/drawing/2014/main" id="{CE75C0B0-09AA-D0D9-CFBC-D4027F9EC8D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90;p67">
              <a:extLst>
                <a:ext uri="{FF2B5EF4-FFF2-40B4-BE49-F238E27FC236}">
                  <a16:creationId xmlns:a16="http://schemas.microsoft.com/office/drawing/2014/main" id="{01234395-958D-E650-F163-81D2F65882D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91;p67">
              <a:extLst>
                <a:ext uri="{FF2B5EF4-FFF2-40B4-BE49-F238E27FC236}">
                  <a16:creationId xmlns:a16="http://schemas.microsoft.com/office/drawing/2014/main" id="{7A2B8ACF-EE00-AE45-132C-105D60F88C1A}"/>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2;p67">
              <a:extLst>
                <a:ext uri="{FF2B5EF4-FFF2-40B4-BE49-F238E27FC236}">
                  <a16:creationId xmlns:a16="http://schemas.microsoft.com/office/drawing/2014/main" id="{12D9CB42-17E5-C969-7A0B-E50BCC127DA3}"/>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3;p67">
              <a:extLst>
                <a:ext uri="{FF2B5EF4-FFF2-40B4-BE49-F238E27FC236}">
                  <a16:creationId xmlns:a16="http://schemas.microsoft.com/office/drawing/2014/main" id="{70CF4C3F-B226-F5DE-FE3D-B6A7CA21BDB1}"/>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4;p67">
              <a:extLst>
                <a:ext uri="{FF2B5EF4-FFF2-40B4-BE49-F238E27FC236}">
                  <a16:creationId xmlns:a16="http://schemas.microsoft.com/office/drawing/2014/main" id="{C24F486E-0B12-B133-1588-AE13EFB4BC3C}"/>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5;p67">
              <a:extLst>
                <a:ext uri="{FF2B5EF4-FFF2-40B4-BE49-F238E27FC236}">
                  <a16:creationId xmlns:a16="http://schemas.microsoft.com/office/drawing/2014/main" id="{76F1FA28-D7FF-6F1D-2DBF-BB8355174BE7}"/>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6;p67">
              <a:extLst>
                <a:ext uri="{FF2B5EF4-FFF2-40B4-BE49-F238E27FC236}">
                  <a16:creationId xmlns:a16="http://schemas.microsoft.com/office/drawing/2014/main" id="{FB0F2A51-DD46-2051-61A5-105651380DC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1" name="Text Placeholder 4">
            <a:extLst>
              <a:ext uri="{FF2B5EF4-FFF2-40B4-BE49-F238E27FC236}">
                <a16:creationId xmlns:a16="http://schemas.microsoft.com/office/drawing/2014/main" id="{5468062F-AFDE-7F14-5644-6EAB14CE74EE}"/>
              </a:ext>
            </a:extLst>
          </p:cNvPr>
          <p:cNvSpPr txBox="1">
            <a:spLocks/>
          </p:cNvSpPr>
          <p:nvPr/>
        </p:nvSpPr>
        <p:spPr>
          <a:xfrm>
            <a:off x="7598301" y="5951050"/>
            <a:ext cx="3037953"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a:ln>
                  <a:noFill/>
                </a:ln>
                <a:solidFill>
                  <a:prstClr val="white"/>
                </a:solidFill>
                <a:effectLst/>
                <a:uLnTx/>
                <a:uFillTx/>
                <a:latin typeface="Hind Vadodara"/>
                <a:cs typeface="Hind Vadodara"/>
                <a:sym typeface="Hind Vadodara"/>
              </a:rPr>
              <a:t>Coach Review/Chat</a:t>
            </a: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000" b="0" i="0" u="none" strike="noStrike" kern="0" cap="none" spc="0" normalizeH="0" baseline="0" noProof="0">
              <a:ln>
                <a:noFill/>
              </a:ln>
              <a:solidFill>
                <a:prstClr val="white"/>
              </a:solidFill>
              <a:effectLst/>
              <a:uLnTx/>
              <a:uFillTx/>
              <a:latin typeface="Hind Vadodara"/>
              <a:cs typeface="Hind Vadodara"/>
              <a:sym typeface="Hind Vadodara"/>
            </a:endParaRP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a:ln>
                  <a:noFill/>
                </a:ln>
                <a:solidFill>
                  <a:prstClr val="white"/>
                </a:solidFill>
                <a:effectLst/>
                <a:uLnTx/>
                <a:uFillTx/>
                <a:latin typeface="Hind Vadodara"/>
                <a:cs typeface="Hind Vadodara"/>
                <a:sym typeface="Hind Vadodara"/>
              </a:rPr>
              <a:t>Whole Group</a:t>
            </a:r>
          </a:p>
        </p:txBody>
      </p:sp>
      <p:grpSp>
        <p:nvGrpSpPr>
          <p:cNvPr id="52" name="Google Shape;6464;p67">
            <a:extLst>
              <a:ext uri="{FF2B5EF4-FFF2-40B4-BE49-F238E27FC236}">
                <a16:creationId xmlns:a16="http://schemas.microsoft.com/office/drawing/2014/main" id="{43A1EB7D-7D3F-D82B-AB23-8226D72FFF84}"/>
              </a:ext>
            </a:extLst>
          </p:cNvPr>
          <p:cNvGrpSpPr/>
          <p:nvPr/>
        </p:nvGrpSpPr>
        <p:grpSpPr>
          <a:xfrm>
            <a:off x="8238523" y="6207692"/>
            <a:ext cx="495955" cy="495955"/>
            <a:chOff x="4674908" y="3682271"/>
            <a:chExt cx="371966" cy="371966"/>
          </a:xfrm>
        </p:grpSpPr>
        <p:sp>
          <p:nvSpPr>
            <p:cNvPr id="53" name="Google Shape;6465;p67">
              <a:extLst>
                <a:ext uri="{FF2B5EF4-FFF2-40B4-BE49-F238E27FC236}">
                  <a16:creationId xmlns:a16="http://schemas.microsoft.com/office/drawing/2014/main" id="{AB6BA55B-E802-6936-E2C3-0762698BAF41}"/>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6466;p67">
              <a:extLst>
                <a:ext uri="{FF2B5EF4-FFF2-40B4-BE49-F238E27FC236}">
                  <a16:creationId xmlns:a16="http://schemas.microsoft.com/office/drawing/2014/main" id="{6AD0F68D-4ECD-BDF0-1899-4A83AF1A1135}"/>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6467;p67">
              <a:extLst>
                <a:ext uri="{FF2B5EF4-FFF2-40B4-BE49-F238E27FC236}">
                  <a16:creationId xmlns:a16="http://schemas.microsoft.com/office/drawing/2014/main" id="{8D4FE597-FE3C-733F-D026-E36FF5FCC5A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6468;p67">
              <a:extLst>
                <a:ext uri="{FF2B5EF4-FFF2-40B4-BE49-F238E27FC236}">
                  <a16:creationId xmlns:a16="http://schemas.microsoft.com/office/drawing/2014/main" id="{3B7D7993-ACCA-FC2E-AD17-AF3B0CDB7022}"/>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800609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94">
            <a:off x="977891" y="4183920"/>
            <a:ext cx="6388112" cy="1882215"/>
          </a:xfrm>
          <a:prstGeom prst="rect">
            <a:avLst/>
          </a:prstGeom>
        </p:spPr>
        <p:txBody>
          <a:bodyPr spcFirstLastPara="1" wrap="square" lIns="121900" tIns="121900" rIns="121900" bIns="121900" anchor="ctr" anchorCtr="0">
            <a:noAutofit/>
          </a:bodyPr>
          <a:lstStyle/>
          <a:p>
            <a:r>
              <a:rPr lang="en-US" sz="5400" b="1"/>
              <a:t>Preparing for Jan Training: </a:t>
            </a:r>
            <a:br>
              <a:rPr lang="en-US" sz="5400" b="1"/>
            </a:br>
            <a:r>
              <a:rPr lang="en-US" sz="5400" b="1"/>
              <a:t>TFI Walkthrough Tool</a:t>
            </a:r>
            <a:endParaRPr sz="5400" b="1"/>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a:stretch>
            <a:fillRect/>
          </a:stretch>
        </p:blipFill>
        <p:spPr>
          <a:xfrm>
            <a:off x="3455331" y="1623918"/>
            <a:ext cx="1487971" cy="1532532"/>
          </a:xfrm>
          <a:prstGeom prst="rect">
            <a:avLst/>
          </a:prstGeom>
        </p:spPr>
      </p:pic>
    </p:spTree>
    <p:extLst>
      <p:ext uri="{BB962C8B-B14F-4D97-AF65-F5344CB8AC3E}">
        <p14:creationId xmlns:p14="http://schemas.microsoft.com/office/powerpoint/2010/main" val="176674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noFill/>
        </p:spPr>
        <p:txBody>
          <a:bodyPr/>
          <a:lstStyle/>
          <a:p>
            <a:r>
              <a:rPr lang="en-US">
                <a:solidFill>
                  <a:schemeClr val="bg1"/>
                </a:solidFill>
              </a:rPr>
              <a:t>TIERED FIDELITY INVENTORY (TFI) AND WALKTHROUGH PLANNING</a:t>
            </a:r>
          </a:p>
        </p:txBody>
      </p:sp>
      <p:graphicFrame>
        <p:nvGraphicFramePr>
          <p:cNvPr id="331779" name="Group 3"/>
          <p:cNvGraphicFramePr>
            <a:graphicFrameLocks noGrp="1"/>
          </p:cNvGraphicFramePr>
          <p:nvPr>
            <p:ph idx="4294967295"/>
            <p:extLst>
              <p:ext uri="{D42A27DB-BD31-4B8C-83A1-F6EECF244321}">
                <p14:modId xmlns:p14="http://schemas.microsoft.com/office/powerpoint/2010/main" val="305752573"/>
              </p:ext>
            </p:extLst>
          </p:nvPr>
        </p:nvGraphicFramePr>
        <p:xfrm>
          <a:off x="813350" y="1798629"/>
          <a:ext cx="7772402" cy="4874020"/>
        </p:xfrm>
        <a:graphic>
          <a:graphicData uri="http://schemas.openxmlformats.org/drawingml/2006/table">
            <a:tbl>
              <a:tblPr>
                <a:tableStyleId>{5DA37D80-6434-44D0-A028-1B22A696006F}</a:tableStyleId>
              </a:tblPr>
              <a:tblGrid>
                <a:gridCol w="1711355">
                  <a:extLst>
                    <a:ext uri="{9D8B030D-6E8A-4147-A177-3AD203B41FA5}">
                      <a16:colId xmlns:a16="http://schemas.microsoft.com/office/drawing/2014/main" val="20000"/>
                    </a:ext>
                  </a:extLst>
                </a:gridCol>
                <a:gridCol w="6061047">
                  <a:extLst>
                    <a:ext uri="{9D8B030D-6E8A-4147-A177-3AD203B41FA5}">
                      <a16:colId xmlns:a16="http://schemas.microsoft.com/office/drawing/2014/main" val="20001"/>
                    </a:ext>
                  </a:extLst>
                </a:gridCol>
              </a:tblGrid>
              <a:tr h="1310811">
                <a:tc>
                  <a:txBody>
                    <a:bodyPr/>
                    <a:lstStyle/>
                    <a:p>
                      <a:pPr marL="0" marR="0" lvl="0" indent="0" algn="l" defTabSz="914400" rtl="0" eaLnBrk="0" fontAlgn="base" latinLnBrk="0" hangingPunct="0">
                        <a:lnSpc>
                          <a:spcPct val="100000"/>
                        </a:lnSpc>
                        <a:spcBef>
                          <a:spcPct val="20000"/>
                        </a:spcBef>
                        <a:spcAft>
                          <a:spcPct val="30000"/>
                        </a:spcAft>
                        <a:buClrTx/>
                        <a:buSzTx/>
                        <a:buFontTx/>
                        <a:buNone/>
                        <a:tabLst/>
                      </a:pPr>
                      <a:r>
                        <a:rPr kumimoji="0" lang="en-US" sz="2000" b="0" u="none" strike="noStrike" cap="none" normalizeH="0" baseline="0">
                          <a:ln>
                            <a:noFill/>
                          </a:ln>
                          <a:solidFill>
                            <a:schemeClr val="tx1"/>
                          </a:solidFill>
                          <a:effectLst/>
                          <a:latin typeface="Hind Vadodara" panose="020B0604020202020204" charset="0"/>
                          <a:cs typeface="Hind Vadodara" panose="020B0604020202020204" charset="0"/>
                        </a:rPr>
                        <a:t>Purpose:</a:t>
                      </a:r>
                      <a:endParaRPr kumimoji="0" lang="en-US" sz="20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85568" marR="85568" marT="45727" marB="45727" anchor="ctr" horzOverflow="overflow">
                    <a:solidFill>
                      <a:schemeClr val="accent5">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30000"/>
                        </a:spcAft>
                        <a:buClrTx/>
                        <a:buSzTx/>
                        <a:buFontTx/>
                        <a:buNone/>
                        <a:tabLst/>
                      </a:pPr>
                      <a:r>
                        <a:rPr kumimoji="0" lang="en-US" sz="2000" b="0" u="none" strike="noStrike" cap="none" normalizeH="0" baseline="0">
                          <a:ln>
                            <a:noFill/>
                          </a:ln>
                          <a:solidFill>
                            <a:schemeClr val="tx1"/>
                          </a:solidFill>
                          <a:effectLst/>
                          <a:latin typeface="Hind Vadodara" panose="020B0604020202020204" charset="0"/>
                          <a:cs typeface="Hind Vadodara" panose="020B0604020202020204" charset="0"/>
                        </a:rPr>
                        <a:t>Assess evidence of critical features of school-wide PBS implementation; Progress over time; Helps team make data-based decisions on intervention and program efficacy; Guides action-planning.</a:t>
                      </a:r>
                      <a:endParaRPr kumimoji="0" lang="en-US" sz="20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85568" marR="85568" marT="45727" marB="45727" anchor="ctr" horzOverflow="overflow">
                    <a:solidFill>
                      <a:schemeClr val="bg1"/>
                    </a:solidFill>
                  </a:tcPr>
                </a:tc>
                <a:extLst>
                  <a:ext uri="{0D108BD9-81ED-4DB2-BD59-A6C34878D82A}">
                    <a16:rowId xmlns:a16="http://schemas.microsoft.com/office/drawing/2014/main" val="10000"/>
                  </a:ext>
                </a:extLst>
              </a:tr>
              <a:tr h="1047887">
                <a:tc>
                  <a:txBody>
                    <a:bodyPr/>
                    <a:lstStyle/>
                    <a:p>
                      <a:pPr marL="0" marR="0" lvl="0" indent="0" algn="l" defTabSz="914400" rtl="0" eaLnBrk="0" fontAlgn="base" latinLnBrk="0" hangingPunct="0">
                        <a:lnSpc>
                          <a:spcPct val="100000"/>
                        </a:lnSpc>
                        <a:spcBef>
                          <a:spcPct val="20000"/>
                        </a:spcBef>
                        <a:spcAft>
                          <a:spcPct val="30000"/>
                        </a:spcAft>
                        <a:buClrTx/>
                        <a:buSzTx/>
                        <a:buFontTx/>
                        <a:buNone/>
                        <a:tabLst/>
                      </a:pPr>
                      <a:r>
                        <a:rPr kumimoji="0" lang="en-US" sz="2000" b="0" u="none" strike="noStrike" cap="none" normalizeH="0" baseline="0">
                          <a:ln>
                            <a:noFill/>
                          </a:ln>
                          <a:solidFill>
                            <a:schemeClr val="tx1"/>
                          </a:solidFill>
                          <a:effectLst/>
                          <a:latin typeface="Hind Vadodara" panose="020B0604020202020204" charset="0"/>
                          <a:cs typeface="Hind Vadodara" panose="020B0604020202020204" charset="0"/>
                        </a:rPr>
                        <a:t>Format:</a:t>
                      </a:r>
                      <a:endParaRPr kumimoji="0" lang="en-US" sz="20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85568" marR="85568" marT="45727" marB="45727" anchor="ctr" horzOverflow="overflow">
                    <a:solidFill>
                      <a:schemeClr val="accent5">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30000"/>
                        </a:spcAft>
                        <a:buClrTx/>
                        <a:buSzTx/>
                        <a:buFontTx/>
                        <a:buNone/>
                        <a:tabLst/>
                      </a:pPr>
                      <a:r>
                        <a:rPr kumimoji="0" lang="en-US" sz="2000" b="0" u="none" strike="noStrike" cap="none" normalizeH="0" baseline="0">
                          <a:ln>
                            <a:noFill/>
                          </a:ln>
                          <a:solidFill>
                            <a:schemeClr val="tx1"/>
                          </a:solidFill>
                          <a:effectLst/>
                          <a:latin typeface="Hind Vadodara" panose="020B0604020202020204" charset="0"/>
                          <a:cs typeface="Hind Vadodara" panose="020B0604020202020204" charset="0"/>
                        </a:rPr>
                        <a:t>Survey ratings of features in place (self-assessment). About 30 mins per tier.</a:t>
                      </a:r>
                      <a:endParaRPr kumimoji="0" lang="en-US" sz="20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85568" marR="85568" marT="45727" marB="45727" anchor="ctr" horzOverflow="overflow">
                    <a:solidFill>
                      <a:schemeClr val="bg1"/>
                    </a:solidFill>
                  </a:tcPr>
                </a:tc>
                <a:extLst>
                  <a:ext uri="{0D108BD9-81ED-4DB2-BD59-A6C34878D82A}">
                    <a16:rowId xmlns:a16="http://schemas.microsoft.com/office/drawing/2014/main" val="10001"/>
                  </a:ext>
                </a:extLst>
              </a:tr>
              <a:tr h="1033599">
                <a:tc>
                  <a:txBody>
                    <a:bodyPr/>
                    <a:lstStyle/>
                    <a:p>
                      <a:pPr marL="0" marR="0" lvl="0" indent="0" algn="l" defTabSz="914400" rtl="0" eaLnBrk="0" fontAlgn="base" latinLnBrk="0" hangingPunct="0">
                        <a:lnSpc>
                          <a:spcPct val="100000"/>
                        </a:lnSpc>
                        <a:spcBef>
                          <a:spcPct val="20000"/>
                        </a:spcBef>
                        <a:spcAft>
                          <a:spcPct val="30000"/>
                        </a:spcAft>
                        <a:buClrTx/>
                        <a:buSzTx/>
                        <a:buFontTx/>
                        <a:buNone/>
                        <a:tabLst/>
                      </a:pPr>
                      <a:r>
                        <a:rPr kumimoji="0" lang="en-US" sz="2000" b="0" u="none" strike="noStrike" cap="none" normalizeH="0" baseline="0">
                          <a:ln>
                            <a:noFill/>
                          </a:ln>
                          <a:solidFill>
                            <a:schemeClr val="tx1"/>
                          </a:solidFill>
                          <a:effectLst/>
                          <a:latin typeface="Hind Vadodara" panose="020B0604020202020204" charset="0"/>
                          <a:cs typeface="Hind Vadodara" panose="020B0604020202020204" charset="0"/>
                        </a:rPr>
                        <a:t>Completed by:</a:t>
                      </a:r>
                      <a:endParaRPr kumimoji="0" lang="en-US" sz="20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85568" marR="85568" marT="45727" marB="45727" anchor="ctr" horzOverflow="overflow">
                    <a:solidFill>
                      <a:schemeClr val="accent5">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30000"/>
                        </a:spcAft>
                        <a:buClrTx/>
                        <a:buSzTx/>
                        <a:buFontTx/>
                        <a:buNone/>
                        <a:tabLst/>
                      </a:pPr>
                      <a:r>
                        <a:rPr kumimoji="0" lang="en-US" sz="2000" b="0" u="none" strike="noStrike" cap="none" normalizeH="0" baseline="0">
                          <a:ln>
                            <a:noFill/>
                          </a:ln>
                          <a:solidFill>
                            <a:schemeClr val="tx1"/>
                          </a:solidFill>
                          <a:effectLst/>
                          <a:latin typeface="Hind Vadodara" panose="020B0604020202020204" charset="0"/>
                          <a:cs typeface="Hind Vadodara" panose="020B0604020202020204" charset="0"/>
                        </a:rPr>
                        <a:t>Team members with the coaches. Walkthrough tool completed by external coach.</a:t>
                      </a:r>
                      <a:endParaRPr kumimoji="0" lang="en-US" sz="20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85568" marR="85568" marT="45727" marB="45727" anchor="ctr" horzOverflow="overflow">
                    <a:solidFill>
                      <a:schemeClr val="bg1"/>
                    </a:solidFill>
                  </a:tcPr>
                </a:tc>
                <a:extLst>
                  <a:ext uri="{0D108BD9-81ED-4DB2-BD59-A6C34878D82A}">
                    <a16:rowId xmlns:a16="http://schemas.microsoft.com/office/drawing/2014/main" val="10002"/>
                  </a:ext>
                </a:extLst>
              </a:tr>
              <a:tr h="1481723">
                <a:tc>
                  <a:txBody>
                    <a:bodyPr/>
                    <a:lstStyle/>
                    <a:p>
                      <a:pPr marL="0" marR="0" lvl="0" indent="0" algn="l" defTabSz="914400" rtl="0" eaLnBrk="0" fontAlgn="base" latinLnBrk="0" hangingPunct="0">
                        <a:lnSpc>
                          <a:spcPct val="100000"/>
                        </a:lnSpc>
                        <a:spcBef>
                          <a:spcPct val="20000"/>
                        </a:spcBef>
                        <a:spcAft>
                          <a:spcPct val="30000"/>
                        </a:spcAft>
                        <a:buClrTx/>
                        <a:buSzTx/>
                        <a:buFontTx/>
                        <a:buNone/>
                        <a:tabLst/>
                      </a:pPr>
                      <a:r>
                        <a:rPr kumimoji="0" lang="en-US" sz="2000" b="0" u="none" strike="noStrike" cap="none" normalizeH="0" baseline="0">
                          <a:ln>
                            <a:noFill/>
                          </a:ln>
                          <a:solidFill>
                            <a:schemeClr val="tx1"/>
                          </a:solidFill>
                          <a:effectLst/>
                          <a:latin typeface="Hind Vadodara" panose="020B0604020202020204" charset="0"/>
                          <a:cs typeface="Hind Vadodara" panose="020B0604020202020204" charset="0"/>
                        </a:rPr>
                        <a:t>When?</a:t>
                      </a:r>
                      <a:endParaRPr kumimoji="0" lang="en-US" sz="20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85568" marR="85568" marT="45727" marB="45727" anchor="ctr" horzOverflow="overflow">
                    <a:solidFill>
                      <a:schemeClr val="accent5">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30000"/>
                        </a:spcAft>
                        <a:buClrTx/>
                        <a:buSzTx/>
                        <a:buFontTx/>
                        <a:buNone/>
                        <a:tabLst/>
                      </a:pPr>
                      <a:r>
                        <a:rPr kumimoji="0" lang="en-US" sz="2000" b="0" u="none" strike="noStrike" cap="none" normalizeH="0" baseline="0">
                          <a:ln>
                            <a:noFill/>
                          </a:ln>
                          <a:solidFill>
                            <a:schemeClr val="tx1"/>
                          </a:solidFill>
                          <a:effectLst/>
                          <a:latin typeface="Hind Vadodara" panose="020B0604020202020204" charset="0"/>
                          <a:cs typeface="Hind Vadodara" panose="020B0604020202020204" charset="0"/>
                        </a:rPr>
                        <a:t>Self-Assessment Fall and/or Winter &amp;</a:t>
                      </a:r>
                      <a:br>
                        <a:rPr kumimoji="0" lang="en-US" sz="2000" b="0" u="none" strike="noStrike" cap="none" normalizeH="0" baseline="0">
                          <a:ln>
                            <a:noFill/>
                          </a:ln>
                          <a:solidFill>
                            <a:schemeClr val="tx1"/>
                          </a:solidFill>
                          <a:effectLst/>
                          <a:latin typeface="Hind Vadodara" panose="020B0604020202020204" charset="0"/>
                          <a:cs typeface="Hind Vadodara" panose="020B0604020202020204" charset="0"/>
                        </a:rPr>
                      </a:br>
                      <a:r>
                        <a:rPr kumimoji="0" lang="en-US" sz="2000" b="0" u="none" strike="noStrike" cap="none" normalizeH="0" baseline="0">
                          <a:ln>
                            <a:noFill/>
                          </a:ln>
                          <a:solidFill>
                            <a:schemeClr val="tx1"/>
                          </a:solidFill>
                          <a:effectLst/>
                          <a:latin typeface="Hind Vadodara" panose="020B0604020202020204" charset="0"/>
                          <a:cs typeface="Hind Vadodara" panose="020B0604020202020204" charset="0"/>
                        </a:rPr>
                        <a:t>Annually with external trainer (in spring)</a:t>
                      </a:r>
                      <a:endParaRPr kumimoji="0" lang="en-US" sz="2000" b="0" i="0" u="none" strike="noStrike" cap="none" normalizeH="0" baseline="0">
                        <a:ln>
                          <a:noFill/>
                        </a:ln>
                        <a:solidFill>
                          <a:schemeClr val="tx1"/>
                        </a:solidFill>
                        <a:effectLst/>
                        <a:latin typeface="Hind Vadodara" panose="020B0604020202020204" charset="0"/>
                        <a:cs typeface="Hind Vadodara" panose="020B0604020202020204" charset="0"/>
                      </a:endParaRPr>
                    </a:p>
                  </a:txBody>
                  <a:tcPr marL="85568" marR="85568" marT="45727" marB="45727" anchor="ctr" horzOverflow="overflow">
                    <a:solidFill>
                      <a:schemeClr val="bg1"/>
                    </a:solidFill>
                  </a:tcPr>
                </a:tc>
                <a:extLst>
                  <a:ext uri="{0D108BD9-81ED-4DB2-BD59-A6C34878D82A}">
                    <a16:rowId xmlns:a16="http://schemas.microsoft.com/office/drawing/2014/main" val="10003"/>
                  </a:ext>
                </a:extLst>
              </a:tr>
            </a:tbl>
          </a:graphicData>
        </a:graphic>
      </p:graphicFrame>
      <p:sp>
        <p:nvSpPr>
          <p:cNvPr id="2" name="Left Arrow 1">
            <a:extLst>
              <a:ext uri="{FF2B5EF4-FFF2-40B4-BE49-F238E27FC236}">
                <a16:creationId xmlns:a16="http://schemas.microsoft.com/office/drawing/2014/main" id="{63C89007-360C-B54C-805A-53D2912839F0}"/>
              </a:ext>
            </a:extLst>
          </p:cNvPr>
          <p:cNvSpPr/>
          <p:nvPr/>
        </p:nvSpPr>
        <p:spPr bwMode="auto">
          <a:xfrm>
            <a:off x="8387673" y="3086761"/>
            <a:ext cx="3607351" cy="3029834"/>
          </a:xfrm>
          <a:prstGeom prst="leftArrow">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377" fontAlgn="base">
              <a:spcBef>
                <a:spcPct val="0"/>
              </a:spcBef>
              <a:spcAft>
                <a:spcPct val="0"/>
              </a:spcAft>
            </a:pPr>
            <a:r>
              <a:rPr lang="en-US" sz="2400">
                <a:solidFill>
                  <a:schemeClr val="bg1"/>
                </a:solidFill>
                <a:latin typeface="Poppins"/>
                <a:cs typeface="Poppins"/>
              </a:rPr>
              <a:t>Walkthrough can be completed prior to Jan training</a:t>
            </a:r>
            <a:endParaRPr lang="en-US" sz="2400">
              <a:solidFill>
                <a:schemeClr val="bg1"/>
              </a:solidFill>
              <a:latin typeface="Poppins" panose="020B0604020202020204" charset="0"/>
              <a:cs typeface="Poppins" panose="020B0604020202020204" charset="0"/>
            </a:endParaRPr>
          </a:p>
        </p:txBody>
      </p:sp>
    </p:spTree>
    <p:extLst>
      <p:ext uri="{BB962C8B-B14F-4D97-AF65-F5344CB8AC3E}">
        <p14:creationId xmlns:p14="http://schemas.microsoft.com/office/powerpoint/2010/main" val="109750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srcRect/>
          <a:stretch/>
        </p:blipFill>
        <p:spPr bwMode="auto">
          <a:xfrm>
            <a:off x="958060" y="1403807"/>
            <a:ext cx="5651462" cy="488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4" name="Picture 2"/>
          <p:cNvPicPr>
            <a:picLocks noChangeAspect="1" noChangeArrowheads="1"/>
          </p:cNvPicPr>
          <p:nvPr/>
        </p:nvPicPr>
        <p:blipFill>
          <a:blip r:embed="rId4"/>
          <a:srcRect/>
          <a:stretch/>
        </p:blipFill>
        <p:spPr bwMode="auto">
          <a:xfrm>
            <a:off x="7485243" y="1313063"/>
            <a:ext cx="4409356" cy="5033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idx="1"/>
          </p:nvPr>
        </p:nvSpPr>
        <p:spPr>
          <a:xfrm>
            <a:off x="1657565" y="1809100"/>
            <a:ext cx="4651600" cy="4972143"/>
          </a:xfrm>
        </p:spPr>
        <p:txBody>
          <a:bodyPr/>
          <a:lstStyle/>
          <a:p>
            <a:pPr marL="211662" indent="0">
              <a:buNone/>
            </a:pPr>
            <a:r>
              <a:rPr lang="en-US" sz="2400"/>
              <a:t>PBIS Assessments</a:t>
            </a:r>
          </a:p>
        </p:txBody>
      </p:sp>
      <p:sp>
        <p:nvSpPr>
          <p:cNvPr id="8" name="Text Placeholder 7"/>
          <p:cNvSpPr>
            <a:spLocks noGrp="1"/>
          </p:cNvSpPr>
          <p:nvPr>
            <p:ph type="body" idx="2"/>
          </p:nvPr>
        </p:nvSpPr>
        <p:spPr>
          <a:xfrm>
            <a:off x="6609153" y="1809100"/>
            <a:ext cx="4622846" cy="5029652"/>
          </a:xfrm>
        </p:spPr>
        <p:txBody>
          <a:bodyPr/>
          <a:lstStyle/>
          <a:p>
            <a:pPr marL="211455" indent="0">
              <a:buNone/>
            </a:pPr>
            <a:r>
              <a:rPr lang="en-US" sz="2400"/>
              <a:t>                     Walkthrough Tool</a:t>
            </a:r>
            <a:endParaRPr lang="en-US"/>
          </a:p>
        </p:txBody>
      </p:sp>
      <p:sp>
        <p:nvSpPr>
          <p:cNvPr id="7" name="Rectangle 2"/>
          <p:cNvSpPr>
            <a:spLocks noGrp="1" noChangeArrowheads="1"/>
          </p:cNvSpPr>
          <p:nvPr>
            <p:ph type="title"/>
          </p:nvPr>
        </p:nvSpPr>
        <p:spPr>
          <a:noFill/>
        </p:spPr>
        <p:txBody>
          <a:bodyPr/>
          <a:lstStyle/>
          <a:p>
            <a:r>
              <a:rPr lang="en-US" sz="4267">
                <a:solidFill>
                  <a:schemeClr val="bg1"/>
                </a:solidFill>
              </a:rPr>
              <a:t>TIERED FIDELITY INVENTORY</a:t>
            </a:r>
            <a:br>
              <a:rPr lang="en-US" sz="4267">
                <a:solidFill>
                  <a:schemeClr val="bg1"/>
                </a:solidFill>
              </a:rPr>
            </a:br>
            <a:endParaRPr lang="en-US">
              <a:solidFill>
                <a:schemeClr val="bg1"/>
              </a:solidFill>
            </a:endParaRPr>
          </a:p>
        </p:txBody>
      </p:sp>
    </p:spTree>
    <p:extLst>
      <p:ext uri="{BB962C8B-B14F-4D97-AF65-F5344CB8AC3E}">
        <p14:creationId xmlns:p14="http://schemas.microsoft.com/office/powerpoint/2010/main" val="3164499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FD7484-93D6-8787-D696-FD69E45EB4FE}"/>
              </a:ext>
            </a:extLst>
          </p:cNvPr>
          <p:cNvSpPr>
            <a:spLocks noGrp="1"/>
          </p:cNvSpPr>
          <p:nvPr>
            <p:ph type="body" idx="1"/>
          </p:nvPr>
        </p:nvSpPr>
        <p:spPr/>
        <p:txBody>
          <a:bodyPr/>
          <a:lstStyle/>
          <a:p>
            <a:endParaRPr lang="en-US"/>
          </a:p>
        </p:txBody>
      </p:sp>
      <p:sp>
        <p:nvSpPr>
          <p:cNvPr id="6" name="Text Placeholder 5">
            <a:extLst>
              <a:ext uri="{FF2B5EF4-FFF2-40B4-BE49-F238E27FC236}">
                <a16:creationId xmlns:a16="http://schemas.microsoft.com/office/drawing/2014/main" id="{0F46F081-5E0F-0A5A-34E9-C9AA045F8853}"/>
              </a:ext>
            </a:extLst>
          </p:cNvPr>
          <p:cNvSpPr>
            <a:spLocks noGrp="1"/>
          </p:cNvSpPr>
          <p:nvPr>
            <p:ph type="body" idx="2"/>
          </p:nvPr>
        </p:nvSpPr>
        <p:spPr/>
        <p:txBody>
          <a:bodyPr/>
          <a:lstStyle/>
          <a:p>
            <a:endParaRPr lang="en-US"/>
          </a:p>
        </p:txBody>
      </p:sp>
      <p:sp>
        <p:nvSpPr>
          <p:cNvPr id="3" name="Title 2"/>
          <p:cNvSpPr>
            <a:spLocks noGrp="1"/>
          </p:cNvSpPr>
          <p:nvPr>
            <p:ph type="title"/>
          </p:nvPr>
        </p:nvSpPr>
        <p:spPr/>
        <p:txBody>
          <a:bodyPr/>
          <a:lstStyle/>
          <a:p>
            <a:r>
              <a:rPr lang="en-US"/>
              <a:t>TFI Walkthrough: Appendix A</a:t>
            </a:r>
          </a:p>
        </p:txBody>
      </p:sp>
      <p:pic>
        <p:nvPicPr>
          <p:cNvPr id="4" name="Content Placeholder 3"/>
          <p:cNvPicPr>
            <a:picLocks noGrp="1"/>
          </p:cNvPicPr>
          <p:nvPr>
            <p:ph idx="4294967295"/>
          </p:nvPr>
        </p:nvPicPr>
        <p:blipFill rotWithShape="1">
          <a:blip r:embed="rId3" cstate="screen">
            <a:extLst>
              <a:ext uri="{28A0092B-C50C-407E-A947-70E740481C1C}">
                <a14:useLocalDpi xmlns:a14="http://schemas.microsoft.com/office/drawing/2010/main"/>
              </a:ext>
            </a:extLst>
          </a:blip>
          <a:srcRect/>
          <a:stretch/>
        </p:blipFill>
        <p:spPr bwMode="auto">
          <a:xfrm>
            <a:off x="1198742" y="1629023"/>
            <a:ext cx="4017963" cy="4629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5" name="Picture 4"/>
          <p:cNvPicPr/>
          <p:nvPr/>
        </p:nvPicPr>
        <p:blipFill rotWithShape="1">
          <a:blip r:embed="rId4" cstate="screen">
            <a:extLst>
              <a:ext uri="{28A0092B-C50C-407E-A947-70E740481C1C}">
                <a14:useLocalDpi xmlns:a14="http://schemas.microsoft.com/office/drawing/2010/main"/>
              </a:ext>
            </a:extLst>
          </a:blip>
          <a:srcRect/>
          <a:stretch/>
        </p:blipFill>
        <p:spPr bwMode="auto">
          <a:xfrm>
            <a:off x="6754629" y="1628274"/>
            <a:ext cx="4018547" cy="4629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27572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3DB811-1300-4858-0F62-77032EA3F919}"/>
              </a:ext>
            </a:extLst>
          </p:cNvPr>
          <p:cNvSpPr>
            <a:spLocks noGrp="1"/>
          </p:cNvSpPr>
          <p:nvPr>
            <p:ph type="title"/>
          </p:nvPr>
        </p:nvSpPr>
        <p:spPr/>
        <p:txBody>
          <a:bodyPr/>
          <a:lstStyle/>
          <a:p>
            <a:r>
              <a:rPr lang="en-US"/>
              <a:t>TFI WALKTHROUGH</a:t>
            </a:r>
          </a:p>
        </p:txBody>
      </p:sp>
      <p:graphicFrame>
        <p:nvGraphicFramePr>
          <p:cNvPr id="7" name="Table 7">
            <a:extLst>
              <a:ext uri="{FF2B5EF4-FFF2-40B4-BE49-F238E27FC236}">
                <a16:creationId xmlns:a16="http://schemas.microsoft.com/office/drawing/2014/main" id="{B1223E78-B449-BC5B-6A8C-404D960245B4}"/>
              </a:ext>
            </a:extLst>
          </p:cNvPr>
          <p:cNvGraphicFramePr>
            <a:graphicFrameLocks noGrp="1"/>
          </p:cNvGraphicFramePr>
          <p:nvPr>
            <p:extLst>
              <p:ext uri="{D42A27DB-BD31-4B8C-83A1-F6EECF244321}">
                <p14:modId xmlns:p14="http://schemas.microsoft.com/office/powerpoint/2010/main" val="3070352005"/>
              </p:ext>
            </p:extLst>
          </p:nvPr>
        </p:nvGraphicFramePr>
        <p:xfrm>
          <a:off x="813349" y="1996673"/>
          <a:ext cx="10604294" cy="4181704"/>
        </p:xfrm>
        <a:graphic>
          <a:graphicData uri="http://schemas.openxmlformats.org/drawingml/2006/table">
            <a:tbl>
              <a:tblPr firstRow="1" bandRow="1">
                <a:tableStyleId>{69CF1AB2-1976-4502-BF36-3FF5EA218861}</a:tableStyleId>
              </a:tblPr>
              <a:tblGrid>
                <a:gridCol w="2647117">
                  <a:extLst>
                    <a:ext uri="{9D8B030D-6E8A-4147-A177-3AD203B41FA5}">
                      <a16:colId xmlns:a16="http://schemas.microsoft.com/office/drawing/2014/main" val="1743883368"/>
                    </a:ext>
                  </a:extLst>
                </a:gridCol>
                <a:gridCol w="7957177">
                  <a:extLst>
                    <a:ext uri="{9D8B030D-6E8A-4147-A177-3AD203B41FA5}">
                      <a16:colId xmlns:a16="http://schemas.microsoft.com/office/drawing/2014/main" val="2701514172"/>
                    </a:ext>
                  </a:extLst>
                </a:gridCol>
              </a:tblGrid>
              <a:tr h="539102">
                <a:tc rowSpan="4">
                  <a:txBody>
                    <a:bodyPr/>
                    <a:lstStyle/>
                    <a:p>
                      <a:r>
                        <a:rPr lang="en-US" sz="2400" b="1"/>
                        <a:t>Who should complete this tool?</a:t>
                      </a:r>
                    </a:p>
                  </a:txBody>
                  <a:tcPr/>
                </a:tc>
                <a:tc>
                  <a:txBody>
                    <a:bodyPr/>
                    <a:lstStyle/>
                    <a:p>
                      <a:r>
                        <a:rPr lang="en-US" sz="2400" b="0"/>
                        <a:t>Someone who is independent of the building.</a:t>
                      </a:r>
                    </a:p>
                  </a:txBody>
                  <a:tcPr/>
                </a:tc>
                <a:extLst>
                  <a:ext uri="{0D108BD9-81ED-4DB2-BD59-A6C34878D82A}">
                    <a16:rowId xmlns:a16="http://schemas.microsoft.com/office/drawing/2014/main" val="602879185"/>
                  </a:ext>
                </a:extLst>
              </a:tr>
              <a:tr h="947092">
                <a:tc vMerge="1">
                  <a:txBody>
                    <a:bodyPr/>
                    <a:lstStyle/>
                    <a:p>
                      <a:endParaRPr lang="en-US"/>
                    </a:p>
                  </a:txBody>
                  <a:tcPr/>
                </a:tc>
                <a:tc>
                  <a:txBody>
                    <a:bodyPr/>
                    <a:lstStyle/>
                    <a:p>
                      <a:r>
                        <a:rPr lang="en-US" sz="2400"/>
                        <a:t>Coach or team member who is internal for the purpose of a self-assessment.</a:t>
                      </a:r>
                    </a:p>
                  </a:txBody>
                  <a:tcPr/>
                </a:tc>
                <a:extLst>
                  <a:ext uri="{0D108BD9-81ED-4DB2-BD59-A6C34878D82A}">
                    <a16:rowId xmlns:a16="http://schemas.microsoft.com/office/drawing/2014/main" val="472603588"/>
                  </a:ext>
                </a:extLst>
              </a:tr>
              <a:tr h="539102">
                <a:tc vMerge="1">
                  <a:txBody>
                    <a:bodyPr/>
                    <a:lstStyle/>
                    <a:p>
                      <a:endParaRPr lang="en-US"/>
                    </a:p>
                  </a:txBody>
                  <a:tcPr/>
                </a:tc>
                <a:tc>
                  <a:txBody>
                    <a:bodyPr/>
                    <a:lstStyle/>
                    <a:p>
                      <a:r>
                        <a:rPr lang="en-US" sz="2400"/>
                        <a:t>District administrator</a:t>
                      </a:r>
                    </a:p>
                  </a:txBody>
                  <a:tcPr/>
                </a:tc>
                <a:extLst>
                  <a:ext uri="{0D108BD9-81ED-4DB2-BD59-A6C34878D82A}">
                    <a16:rowId xmlns:a16="http://schemas.microsoft.com/office/drawing/2014/main" val="2279210642"/>
                  </a:ext>
                </a:extLst>
              </a:tr>
              <a:tr h="539102">
                <a:tc vMerge="1">
                  <a:txBody>
                    <a:bodyPr/>
                    <a:lstStyle/>
                    <a:p>
                      <a:endParaRPr lang="en-US"/>
                    </a:p>
                  </a:txBody>
                  <a:tcPr/>
                </a:tc>
                <a:tc>
                  <a:txBody>
                    <a:bodyPr/>
                    <a:lstStyle/>
                    <a:p>
                      <a:r>
                        <a:rPr lang="en-US" sz="2400"/>
                        <a:t>Coach or team member from another in-district building</a:t>
                      </a:r>
                    </a:p>
                  </a:txBody>
                  <a:tcPr/>
                </a:tc>
                <a:extLst>
                  <a:ext uri="{0D108BD9-81ED-4DB2-BD59-A6C34878D82A}">
                    <a16:rowId xmlns:a16="http://schemas.microsoft.com/office/drawing/2014/main" val="2740431530"/>
                  </a:ext>
                </a:extLst>
              </a:tr>
              <a:tr h="539102">
                <a:tc gridSpan="2">
                  <a:txBody>
                    <a:bodyPr/>
                    <a:lstStyle/>
                    <a:p>
                      <a:endParaRPr lang="en-US" sz="2400"/>
                    </a:p>
                  </a:txBody>
                  <a:tcPr/>
                </a:tc>
                <a:tc hMerge="1">
                  <a:txBody>
                    <a:bodyPr/>
                    <a:lstStyle/>
                    <a:p>
                      <a:endParaRPr lang="en-US"/>
                    </a:p>
                  </a:txBody>
                  <a:tcPr/>
                </a:tc>
                <a:extLst>
                  <a:ext uri="{0D108BD9-81ED-4DB2-BD59-A6C34878D82A}">
                    <a16:rowId xmlns:a16="http://schemas.microsoft.com/office/drawing/2014/main" val="772823094"/>
                  </a:ext>
                </a:extLst>
              </a:tr>
              <a:tr h="539102">
                <a:tc rowSpan="2">
                  <a:txBody>
                    <a:bodyPr/>
                    <a:lstStyle/>
                    <a:p>
                      <a:r>
                        <a:rPr lang="en-US" sz="2400" b="1"/>
                        <a:t>Two Components</a:t>
                      </a:r>
                    </a:p>
                  </a:txBody>
                  <a:tcPr/>
                </a:tc>
                <a:tc>
                  <a:txBody>
                    <a:bodyPr/>
                    <a:lstStyle/>
                    <a:p>
                      <a:r>
                        <a:rPr lang="en-US" sz="2400"/>
                        <a:t>Staff Interviews (minimum of 10 people)</a:t>
                      </a:r>
                    </a:p>
                  </a:txBody>
                  <a:tcPr/>
                </a:tc>
                <a:extLst>
                  <a:ext uri="{0D108BD9-81ED-4DB2-BD59-A6C34878D82A}">
                    <a16:rowId xmlns:a16="http://schemas.microsoft.com/office/drawing/2014/main" val="101032406"/>
                  </a:ext>
                </a:extLst>
              </a:tr>
              <a:tr h="539102">
                <a:tc vMerge="1">
                  <a:txBody>
                    <a:bodyPr/>
                    <a:lstStyle/>
                    <a:p>
                      <a:endParaRPr lang="en-US"/>
                    </a:p>
                  </a:txBody>
                  <a:tcPr/>
                </a:tc>
                <a:tc>
                  <a:txBody>
                    <a:bodyPr/>
                    <a:lstStyle/>
                    <a:p>
                      <a:r>
                        <a:rPr lang="en-US" sz="2400"/>
                        <a:t>Student Interviews (minimum of 10 students)</a:t>
                      </a:r>
                    </a:p>
                  </a:txBody>
                  <a:tcPr/>
                </a:tc>
                <a:extLst>
                  <a:ext uri="{0D108BD9-81ED-4DB2-BD59-A6C34878D82A}">
                    <a16:rowId xmlns:a16="http://schemas.microsoft.com/office/drawing/2014/main" val="2122075201"/>
                  </a:ext>
                </a:extLst>
              </a:tr>
            </a:tbl>
          </a:graphicData>
        </a:graphic>
      </p:graphicFrame>
    </p:spTree>
    <p:extLst>
      <p:ext uri="{BB962C8B-B14F-4D97-AF65-F5344CB8AC3E}">
        <p14:creationId xmlns:p14="http://schemas.microsoft.com/office/powerpoint/2010/main" val="1551562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A278C1-DADE-9C01-458A-C97A8E6760D4}"/>
              </a:ext>
            </a:extLst>
          </p:cNvPr>
          <p:cNvSpPr>
            <a:spLocks noGrp="1"/>
          </p:cNvSpPr>
          <p:nvPr>
            <p:ph type="body" idx="1"/>
          </p:nvPr>
        </p:nvSpPr>
        <p:spPr>
          <a:xfrm>
            <a:off x="960000" y="1578400"/>
            <a:ext cx="2959253" cy="4559600"/>
          </a:xfrm>
        </p:spPr>
        <p:txBody>
          <a:bodyPr/>
          <a:lstStyle/>
          <a:p>
            <a:pPr marL="203195" indent="0">
              <a:buNone/>
            </a:pPr>
            <a:endParaRPr lang="en-US" sz="2800"/>
          </a:p>
          <a:p>
            <a:pPr marL="203195" indent="0">
              <a:buNone/>
            </a:pPr>
            <a:r>
              <a:rPr lang="en-US" sz="2800"/>
              <a:t>Staff </a:t>
            </a:r>
          </a:p>
          <a:p>
            <a:pPr marL="203195" indent="0">
              <a:buNone/>
            </a:pPr>
            <a:r>
              <a:rPr lang="en-US" sz="2800"/>
              <a:t>interview Questions</a:t>
            </a:r>
          </a:p>
          <a:p>
            <a:pPr marL="203195" indent="0">
              <a:buNone/>
            </a:pPr>
            <a:endParaRPr lang="en-US" sz="2800"/>
          </a:p>
          <a:p>
            <a:pPr marL="203195" indent="0">
              <a:buNone/>
            </a:pPr>
            <a:endParaRPr lang="en-US" sz="2800"/>
          </a:p>
          <a:p>
            <a:pPr marL="203195" indent="0">
              <a:buNone/>
            </a:pPr>
            <a:endParaRPr lang="en-US" sz="2800"/>
          </a:p>
          <a:p>
            <a:pPr marL="203195" indent="0">
              <a:buNone/>
            </a:pPr>
            <a:endParaRPr lang="en-US" sz="2800"/>
          </a:p>
          <a:p>
            <a:pPr marL="203195" indent="0">
              <a:buNone/>
            </a:pPr>
            <a:r>
              <a:rPr lang="en-US" sz="2800"/>
              <a:t>Student interview Questions</a:t>
            </a:r>
            <a:endParaRPr lang="en-US"/>
          </a:p>
        </p:txBody>
      </p:sp>
      <p:sp>
        <p:nvSpPr>
          <p:cNvPr id="3" name="Title 2">
            <a:extLst>
              <a:ext uri="{FF2B5EF4-FFF2-40B4-BE49-F238E27FC236}">
                <a16:creationId xmlns:a16="http://schemas.microsoft.com/office/drawing/2014/main" id="{AC2FEDB0-8E61-1520-686D-7EA22B84D091}"/>
              </a:ext>
            </a:extLst>
          </p:cNvPr>
          <p:cNvSpPr>
            <a:spLocks noGrp="1"/>
          </p:cNvSpPr>
          <p:nvPr>
            <p:ph type="title"/>
          </p:nvPr>
        </p:nvSpPr>
        <p:spPr/>
        <p:txBody>
          <a:bodyPr/>
          <a:lstStyle/>
          <a:p>
            <a:r>
              <a:rPr lang="en-US"/>
              <a:t>TFI WALKTHROUGH</a:t>
            </a:r>
          </a:p>
        </p:txBody>
      </p:sp>
      <p:pic>
        <p:nvPicPr>
          <p:cNvPr id="5" name="Picture 4">
            <a:extLst>
              <a:ext uri="{FF2B5EF4-FFF2-40B4-BE49-F238E27FC236}">
                <a16:creationId xmlns:a16="http://schemas.microsoft.com/office/drawing/2014/main" id="{A1BFEFBB-E4D2-8B81-F0C5-CEEC8053F189}"/>
              </a:ext>
            </a:extLst>
          </p:cNvPr>
          <p:cNvPicPr>
            <a:picLocks noChangeAspect="1"/>
          </p:cNvPicPr>
          <p:nvPr/>
        </p:nvPicPr>
        <p:blipFill>
          <a:blip r:embed="rId3"/>
          <a:stretch>
            <a:fillRect/>
          </a:stretch>
        </p:blipFill>
        <p:spPr>
          <a:xfrm>
            <a:off x="3117814" y="1578400"/>
            <a:ext cx="8565397" cy="230162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9164E4CF-BC0A-1711-E247-439A719F7496}"/>
              </a:ext>
            </a:extLst>
          </p:cNvPr>
          <p:cNvPicPr>
            <a:picLocks noChangeAspect="1"/>
          </p:cNvPicPr>
          <p:nvPr/>
        </p:nvPicPr>
        <p:blipFill>
          <a:blip r:embed="rId4"/>
          <a:stretch>
            <a:fillRect/>
          </a:stretch>
        </p:blipFill>
        <p:spPr>
          <a:xfrm>
            <a:off x="3118844" y="4707924"/>
            <a:ext cx="8564367" cy="18093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1136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8CD20B-F040-B70E-60AF-A1324B31C3AD}"/>
              </a:ext>
            </a:extLst>
          </p:cNvPr>
          <p:cNvSpPr>
            <a:spLocks noGrp="1"/>
          </p:cNvSpPr>
          <p:nvPr>
            <p:ph type="title"/>
          </p:nvPr>
        </p:nvSpPr>
        <p:spPr/>
        <p:txBody>
          <a:bodyPr/>
          <a:lstStyle/>
          <a:p>
            <a:r>
              <a:rPr lang="en-US"/>
              <a:t>TFI WALKTHROUGH INTERVIEW FORM</a:t>
            </a:r>
          </a:p>
        </p:txBody>
      </p:sp>
      <p:pic>
        <p:nvPicPr>
          <p:cNvPr id="5" name="Picture 4">
            <a:extLst>
              <a:ext uri="{FF2B5EF4-FFF2-40B4-BE49-F238E27FC236}">
                <a16:creationId xmlns:a16="http://schemas.microsoft.com/office/drawing/2014/main" id="{AB2E9B67-69B4-22DA-610F-5ADB334D454C}"/>
              </a:ext>
            </a:extLst>
          </p:cNvPr>
          <p:cNvPicPr>
            <a:picLocks noChangeAspect="1"/>
          </p:cNvPicPr>
          <p:nvPr/>
        </p:nvPicPr>
        <p:blipFill>
          <a:blip r:embed="rId3"/>
          <a:stretch>
            <a:fillRect/>
          </a:stretch>
        </p:blipFill>
        <p:spPr>
          <a:xfrm>
            <a:off x="1003661" y="1410114"/>
            <a:ext cx="4648849" cy="5125165"/>
          </a:xfrm>
          <a:prstGeom prst="rect">
            <a:avLst/>
          </a:prstGeom>
        </p:spPr>
      </p:pic>
      <p:pic>
        <p:nvPicPr>
          <p:cNvPr id="7" name="Picture 6">
            <a:extLst>
              <a:ext uri="{FF2B5EF4-FFF2-40B4-BE49-F238E27FC236}">
                <a16:creationId xmlns:a16="http://schemas.microsoft.com/office/drawing/2014/main" id="{05871EAC-6D1F-0893-F734-97AEA5C3C506}"/>
              </a:ext>
            </a:extLst>
          </p:cNvPr>
          <p:cNvPicPr>
            <a:picLocks noChangeAspect="1"/>
          </p:cNvPicPr>
          <p:nvPr/>
        </p:nvPicPr>
        <p:blipFill>
          <a:blip r:embed="rId4"/>
          <a:stretch>
            <a:fillRect/>
          </a:stretch>
        </p:blipFill>
        <p:spPr>
          <a:xfrm>
            <a:off x="7123871" y="1448219"/>
            <a:ext cx="3067478" cy="5087060"/>
          </a:xfrm>
          <a:prstGeom prst="rect">
            <a:avLst/>
          </a:prstGeom>
        </p:spPr>
      </p:pic>
    </p:spTree>
    <p:extLst>
      <p:ext uri="{BB962C8B-B14F-4D97-AF65-F5344CB8AC3E}">
        <p14:creationId xmlns:p14="http://schemas.microsoft.com/office/powerpoint/2010/main" val="523145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D6A5CB-FB5A-47B1-601D-354588E77236}"/>
              </a:ext>
            </a:extLst>
          </p:cNvPr>
          <p:cNvSpPr>
            <a:spLocks noGrp="1"/>
          </p:cNvSpPr>
          <p:nvPr>
            <p:ph type="body" idx="1"/>
          </p:nvPr>
        </p:nvSpPr>
        <p:spPr>
          <a:xfrm>
            <a:off x="5548184" y="1578400"/>
            <a:ext cx="5683815" cy="4559600"/>
          </a:xfrm>
        </p:spPr>
        <p:txBody>
          <a:bodyPr/>
          <a:lstStyle/>
          <a:p>
            <a:pPr marL="716915" indent="-514350">
              <a:buClr>
                <a:schemeClr val="bg1"/>
              </a:buClr>
              <a:buSzPct val="100000"/>
            </a:pPr>
            <a:r>
              <a:rPr lang="en-US" sz="2800"/>
              <a:t>Review the TFI Walkthrough Tool</a:t>
            </a:r>
            <a:endParaRPr lang="en-US"/>
          </a:p>
          <a:p>
            <a:pPr marL="716915" indent="-514350">
              <a:buClr>
                <a:schemeClr val="bg1"/>
              </a:buClr>
              <a:buSzPct val="100000"/>
            </a:pPr>
            <a:r>
              <a:rPr lang="en-US" sz="2800"/>
              <a:t>Plan when you will conduct this walkthrough (try and collect this information in advance of our Jan training).</a:t>
            </a:r>
          </a:p>
          <a:p>
            <a:pPr marL="716915" indent="-514350">
              <a:buClr>
                <a:schemeClr val="bg1"/>
              </a:buClr>
              <a:buSzPct val="100000"/>
            </a:pPr>
            <a:r>
              <a:rPr lang="en-US" sz="2800"/>
              <a:t>Plan who will conduct this walkthrough.</a:t>
            </a:r>
          </a:p>
        </p:txBody>
      </p:sp>
      <p:sp>
        <p:nvSpPr>
          <p:cNvPr id="3" name="Title 2">
            <a:extLst>
              <a:ext uri="{FF2B5EF4-FFF2-40B4-BE49-F238E27FC236}">
                <a16:creationId xmlns:a16="http://schemas.microsoft.com/office/drawing/2014/main" id="{18EF9CD1-B1A6-E0AA-A628-CDEA8526E757}"/>
              </a:ext>
            </a:extLst>
          </p:cNvPr>
          <p:cNvSpPr>
            <a:spLocks noGrp="1"/>
          </p:cNvSpPr>
          <p:nvPr>
            <p:ph type="title"/>
          </p:nvPr>
        </p:nvSpPr>
        <p:spPr/>
        <p:txBody>
          <a:bodyPr/>
          <a:lstStyle/>
          <a:p>
            <a:r>
              <a:rPr lang="en-US" sz="3600"/>
              <a:t>ACTIVITY: TFI WALKTHROUGH PLANNING</a:t>
            </a:r>
          </a:p>
        </p:txBody>
      </p:sp>
      <p:pic>
        <p:nvPicPr>
          <p:cNvPr id="6" name="Picture 2">
            <a:extLst>
              <a:ext uri="{FF2B5EF4-FFF2-40B4-BE49-F238E27FC236}">
                <a16:creationId xmlns:a16="http://schemas.microsoft.com/office/drawing/2014/main" id="{E447ECF2-475E-9AA5-8179-D5597793ADC4}"/>
              </a:ext>
            </a:extLst>
          </p:cNvPr>
          <p:cNvPicPr>
            <a:picLocks noChangeAspect="1" noChangeArrowheads="1"/>
          </p:cNvPicPr>
          <p:nvPr/>
        </p:nvPicPr>
        <p:blipFill>
          <a:blip r:embed="rId3"/>
          <a:srcRect/>
          <a:stretch/>
        </p:blipFill>
        <p:spPr bwMode="auto">
          <a:xfrm>
            <a:off x="813349" y="1313063"/>
            <a:ext cx="4409356" cy="5033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4">
            <a:extLst>
              <a:ext uri="{FF2B5EF4-FFF2-40B4-BE49-F238E27FC236}">
                <a16:creationId xmlns:a16="http://schemas.microsoft.com/office/drawing/2014/main" id="{5BF37CD4-6CA6-CE49-F9A8-836E374F1218}"/>
              </a:ext>
            </a:extLst>
          </p:cNvPr>
          <p:cNvSpPr txBox="1">
            <a:spLocks/>
          </p:cNvSpPr>
          <p:nvPr/>
        </p:nvSpPr>
        <p:spPr>
          <a:xfrm>
            <a:off x="10260118" y="579368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a:ln>
                  <a:noFill/>
                </a:ln>
                <a:solidFill>
                  <a:prstClr val="white"/>
                </a:solidFill>
                <a:effectLst/>
                <a:uLnTx/>
                <a:uFillTx/>
                <a:latin typeface="Hind Vadodara"/>
                <a:cs typeface="Hind Vadodara"/>
                <a:sym typeface="Hind Vadodara"/>
              </a:rPr>
              <a:t> 10 minutes</a:t>
            </a:r>
          </a:p>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a:ln>
                  <a:noFill/>
                </a:ln>
                <a:solidFill>
                  <a:prstClr val="white"/>
                </a:solidFill>
                <a:effectLst/>
                <a:uLnTx/>
                <a:uFillTx/>
                <a:latin typeface="Hind Vadodara"/>
                <a:cs typeface="Hind Vadodara"/>
                <a:sym typeface="Hind Vadodara"/>
              </a:rPr>
              <a:t> 10 minutes</a:t>
            </a:r>
          </a:p>
        </p:txBody>
      </p:sp>
      <p:grpSp>
        <p:nvGrpSpPr>
          <p:cNvPr id="8" name="Google Shape;6077;p67">
            <a:extLst>
              <a:ext uri="{FF2B5EF4-FFF2-40B4-BE49-F238E27FC236}">
                <a16:creationId xmlns:a16="http://schemas.microsoft.com/office/drawing/2014/main" id="{EDA4DF80-8334-B81D-E153-F091839D8288}"/>
              </a:ext>
            </a:extLst>
          </p:cNvPr>
          <p:cNvGrpSpPr/>
          <p:nvPr/>
        </p:nvGrpSpPr>
        <p:grpSpPr>
          <a:xfrm>
            <a:off x="7379486" y="6010775"/>
            <a:ext cx="537983" cy="537983"/>
            <a:chOff x="5873617" y="2309901"/>
            <a:chExt cx="345720" cy="345720"/>
          </a:xfrm>
        </p:grpSpPr>
        <p:sp>
          <p:nvSpPr>
            <p:cNvPr id="9" name="Google Shape;6078;p67">
              <a:extLst>
                <a:ext uri="{FF2B5EF4-FFF2-40B4-BE49-F238E27FC236}">
                  <a16:creationId xmlns:a16="http://schemas.microsoft.com/office/drawing/2014/main" id="{42AE56EF-F31E-CF52-FEC8-120BFB978780}"/>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6079;p67">
              <a:extLst>
                <a:ext uri="{FF2B5EF4-FFF2-40B4-BE49-F238E27FC236}">
                  <a16:creationId xmlns:a16="http://schemas.microsoft.com/office/drawing/2014/main" id="{C7B7399B-188B-5294-5551-95A48DDE322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080;p67">
              <a:extLst>
                <a:ext uri="{FF2B5EF4-FFF2-40B4-BE49-F238E27FC236}">
                  <a16:creationId xmlns:a16="http://schemas.microsoft.com/office/drawing/2014/main" id="{3653EB60-E1B3-D19E-0A57-923731C5C45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081;p67">
              <a:extLst>
                <a:ext uri="{FF2B5EF4-FFF2-40B4-BE49-F238E27FC236}">
                  <a16:creationId xmlns:a16="http://schemas.microsoft.com/office/drawing/2014/main" id="{42D06583-14A0-D426-DE52-05404C76E2D6}"/>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6082;p67">
              <a:extLst>
                <a:ext uri="{FF2B5EF4-FFF2-40B4-BE49-F238E27FC236}">
                  <a16:creationId xmlns:a16="http://schemas.microsoft.com/office/drawing/2014/main" id="{8B209E2D-C548-D3C7-BB6D-6D35BE2C9B3B}"/>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083;p67">
              <a:extLst>
                <a:ext uri="{FF2B5EF4-FFF2-40B4-BE49-F238E27FC236}">
                  <a16:creationId xmlns:a16="http://schemas.microsoft.com/office/drawing/2014/main" id="{47AA66A3-F796-C88B-943A-A71E5BE4474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084;p67">
              <a:extLst>
                <a:ext uri="{FF2B5EF4-FFF2-40B4-BE49-F238E27FC236}">
                  <a16:creationId xmlns:a16="http://schemas.microsoft.com/office/drawing/2014/main" id="{0FD1056E-9B9D-5218-53F8-874F59F09CB9}"/>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085;p67">
              <a:extLst>
                <a:ext uri="{FF2B5EF4-FFF2-40B4-BE49-F238E27FC236}">
                  <a16:creationId xmlns:a16="http://schemas.microsoft.com/office/drawing/2014/main" id="{84DAA77B-B09D-881E-DBAD-288D6F6EDF08}"/>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086;p67">
              <a:extLst>
                <a:ext uri="{FF2B5EF4-FFF2-40B4-BE49-F238E27FC236}">
                  <a16:creationId xmlns:a16="http://schemas.microsoft.com/office/drawing/2014/main" id="{D89E5C8C-D1F3-603D-DB52-364F2DFC3D1C}"/>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6087;p67">
              <a:extLst>
                <a:ext uri="{FF2B5EF4-FFF2-40B4-BE49-F238E27FC236}">
                  <a16:creationId xmlns:a16="http://schemas.microsoft.com/office/drawing/2014/main" id="{549D777B-31B8-5BAB-8C04-7F7D22072E0D}"/>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6088;p67">
              <a:extLst>
                <a:ext uri="{FF2B5EF4-FFF2-40B4-BE49-F238E27FC236}">
                  <a16:creationId xmlns:a16="http://schemas.microsoft.com/office/drawing/2014/main" id="{AA92E2CE-6322-8247-9092-ECE53A0A8896}"/>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089;p67">
              <a:extLst>
                <a:ext uri="{FF2B5EF4-FFF2-40B4-BE49-F238E27FC236}">
                  <a16:creationId xmlns:a16="http://schemas.microsoft.com/office/drawing/2014/main" id="{6211C51D-E30D-6CD9-9D6F-CC519817AB4B}"/>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090;p67">
              <a:extLst>
                <a:ext uri="{FF2B5EF4-FFF2-40B4-BE49-F238E27FC236}">
                  <a16:creationId xmlns:a16="http://schemas.microsoft.com/office/drawing/2014/main" id="{6EBE738D-3AAF-0CDD-AF7D-8754849D2A6A}"/>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091;p67">
              <a:extLst>
                <a:ext uri="{FF2B5EF4-FFF2-40B4-BE49-F238E27FC236}">
                  <a16:creationId xmlns:a16="http://schemas.microsoft.com/office/drawing/2014/main" id="{93E358A4-D271-F71C-B88F-CFE64BC8A2C9}"/>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092;p67">
              <a:extLst>
                <a:ext uri="{FF2B5EF4-FFF2-40B4-BE49-F238E27FC236}">
                  <a16:creationId xmlns:a16="http://schemas.microsoft.com/office/drawing/2014/main" id="{029C4480-AB88-EF61-7C70-3B9F3D0F183A}"/>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6093;p67">
              <a:extLst>
                <a:ext uri="{FF2B5EF4-FFF2-40B4-BE49-F238E27FC236}">
                  <a16:creationId xmlns:a16="http://schemas.microsoft.com/office/drawing/2014/main" id="{D4C15971-D1EC-6842-3FAD-9F328021564E}"/>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094;p67">
              <a:extLst>
                <a:ext uri="{FF2B5EF4-FFF2-40B4-BE49-F238E27FC236}">
                  <a16:creationId xmlns:a16="http://schemas.microsoft.com/office/drawing/2014/main" id="{8D5819F5-42CE-90C7-2E3D-32C70DEFF09B}"/>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095;p67">
              <a:extLst>
                <a:ext uri="{FF2B5EF4-FFF2-40B4-BE49-F238E27FC236}">
                  <a16:creationId xmlns:a16="http://schemas.microsoft.com/office/drawing/2014/main" id="{B0487FA6-683E-98CC-1528-20CC60F76D72}"/>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096;p67">
              <a:extLst>
                <a:ext uri="{FF2B5EF4-FFF2-40B4-BE49-F238E27FC236}">
                  <a16:creationId xmlns:a16="http://schemas.microsoft.com/office/drawing/2014/main" id="{3BA9D10A-1541-CEF7-748C-F0BBE5DB9AB9}"/>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8" name="Text Placeholder 4">
            <a:extLst>
              <a:ext uri="{FF2B5EF4-FFF2-40B4-BE49-F238E27FC236}">
                <a16:creationId xmlns:a16="http://schemas.microsoft.com/office/drawing/2014/main" id="{4A4F90F5-2394-0AA2-8D00-13EDDBEF5693}"/>
              </a:ext>
            </a:extLst>
          </p:cNvPr>
          <p:cNvSpPr txBox="1">
            <a:spLocks/>
          </p:cNvSpPr>
          <p:nvPr/>
        </p:nvSpPr>
        <p:spPr>
          <a:xfrm>
            <a:off x="7598301" y="5951050"/>
            <a:ext cx="3037953"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a:ln>
                  <a:noFill/>
                </a:ln>
                <a:solidFill>
                  <a:prstClr val="white"/>
                </a:solidFill>
                <a:effectLst/>
                <a:uLnTx/>
                <a:uFillTx/>
                <a:latin typeface="Hind Vadodara"/>
                <a:cs typeface="Hind Vadodara"/>
                <a:sym typeface="Hind Vadodara"/>
              </a:rPr>
              <a:t>Coach Review/Chat</a:t>
            </a: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000" b="0" i="0" u="none" strike="noStrike" kern="0" cap="none" spc="0" normalizeH="0" baseline="0" noProof="0">
              <a:ln>
                <a:noFill/>
              </a:ln>
              <a:solidFill>
                <a:prstClr val="white"/>
              </a:solidFill>
              <a:effectLst/>
              <a:uLnTx/>
              <a:uFillTx/>
              <a:latin typeface="Hind Vadodara"/>
              <a:cs typeface="Hind Vadodara"/>
              <a:sym typeface="Hind Vadodara"/>
            </a:endParaRP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a:ln>
                  <a:noFill/>
                </a:ln>
                <a:solidFill>
                  <a:prstClr val="white"/>
                </a:solidFill>
                <a:effectLst/>
                <a:uLnTx/>
                <a:uFillTx/>
                <a:latin typeface="Hind Vadodara"/>
                <a:cs typeface="Hind Vadodara"/>
                <a:sym typeface="Hind Vadodara"/>
              </a:rPr>
              <a:t>Whole Group</a:t>
            </a:r>
          </a:p>
        </p:txBody>
      </p:sp>
      <p:grpSp>
        <p:nvGrpSpPr>
          <p:cNvPr id="29" name="Google Shape;6464;p67">
            <a:extLst>
              <a:ext uri="{FF2B5EF4-FFF2-40B4-BE49-F238E27FC236}">
                <a16:creationId xmlns:a16="http://schemas.microsoft.com/office/drawing/2014/main" id="{DABD1604-0941-241B-0F72-0346A315E539}"/>
              </a:ext>
            </a:extLst>
          </p:cNvPr>
          <p:cNvGrpSpPr/>
          <p:nvPr/>
        </p:nvGrpSpPr>
        <p:grpSpPr>
          <a:xfrm>
            <a:off x="8238523" y="6207692"/>
            <a:ext cx="495955" cy="495955"/>
            <a:chOff x="4674908" y="3682271"/>
            <a:chExt cx="371966" cy="371966"/>
          </a:xfrm>
        </p:grpSpPr>
        <p:sp>
          <p:nvSpPr>
            <p:cNvPr id="30" name="Google Shape;6465;p67">
              <a:extLst>
                <a:ext uri="{FF2B5EF4-FFF2-40B4-BE49-F238E27FC236}">
                  <a16:creationId xmlns:a16="http://schemas.microsoft.com/office/drawing/2014/main" id="{5D28EF58-A97D-554A-342A-C83AAD68FF4D}"/>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6466;p67">
              <a:extLst>
                <a:ext uri="{FF2B5EF4-FFF2-40B4-BE49-F238E27FC236}">
                  <a16:creationId xmlns:a16="http://schemas.microsoft.com/office/drawing/2014/main" id="{1E0947F3-1342-95D2-31AE-D7E0EC773F15}"/>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6467;p67">
              <a:extLst>
                <a:ext uri="{FF2B5EF4-FFF2-40B4-BE49-F238E27FC236}">
                  <a16:creationId xmlns:a16="http://schemas.microsoft.com/office/drawing/2014/main" id="{AE6AD98E-B3B8-9106-305A-55F92E7C95CE}"/>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6468;p67">
              <a:extLst>
                <a:ext uri="{FF2B5EF4-FFF2-40B4-BE49-F238E27FC236}">
                  <a16:creationId xmlns:a16="http://schemas.microsoft.com/office/drawing/2014/main" id="{2BF5AF9F-3379-E71A-FF09-103F62349526}"/>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43531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180657182"/>
              </p:ext>
            </p:extLst>
          </p:nvPr>
        </p:nvGraphicFramePr>
        <p:xfrm>
          <a:off x="395570" y="1282023"/>
          <a:ext cx="8585471"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idx="6"/>
          </p:nvPr>
        </p:nvSpPr>
        <p:spPr>
          <a:xfrm>
            <a:off x="813348" y="467463"/>
            <a:ext cx="11800937" cy="845600"/>
          </a:xfrm>
        </p:spPr>
        <p:txBody>
          <a:bodyPr/>
          <a:lstStyle/>
          <a:p>
            <a:r>
              <a:rPr lang="en-US"/>
              <a:t>Agenda &amp; Coaches' Tasks- Debrief</a:t>
            </a:r>
          </a:p>
        </p:txBody>
      </p:sp>
      <p:grpSp>
        <p:nvGrpSpPr>
          <p:cNvPr id="10" name="Google Shape;1742;p61">
            <a:extLst>
              <a:ext uri="{FF2B5EF4-FFF2-40B4-BE49-F238E27FC236}">
                <a16:creationId xmlns:a16="http://schemas.microsoft.com/office/drawing/2014/main" id="{D0016521-F444-8C01-9656-C99BCD318238}"/>
              </a:ext>
            </a:extLst>
          </p:cNvPr>
          <p:cNvGrpSpPr/>
          <p:nvPr/>
        </p:nvGrpSpPr>
        <p:grpSpPr>
          <a:xfrm flipH="1">
            <a:off x="7693882" y="1282023"/>
            <a:ext cx="4202407" cy="2341303"/>
            <a:chOff x="4411970" y="1801825"/>
            <a:chExt cx="734586" cy="409262"/>
          </a:xfrm>
          <a:solidFill>
            <a:schemeClr val="accent4"/>
          </a:solidFill>
        </p:grpSpPr>
        <p:sp>
          <p:nvSpPr>
            <p:cNvPr id="11" name="Google Shape;1743;p61">
              <a:extLst>
                <a:ext uri="{FF2B5EF4-FFF2-40B4-BE49-F238E27FC236}">
                  <a16:creationId xmlns:a16="http://schemas.microsoft.com/office/drawing/2014/main" id="{178322B4-8140-BE42-163B-17C3448E2024}"/>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12" name="Google Shape;1744;p61">
              <a:extLst>
                <a:ext uri="{FF2B5EF4-FFF2-40B4-BE49-F238E27FC236}">
                  <a16:creationId xmlns:a16="http://schemas.microsoft.com/office/drawing/2014/main" id="{FCE2A11E-4CA9-9279-56A6-B29218CE5B07}"/>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
        <p:nvSpPr>
          <p:cNvPr id="13" name="TextBox 12">
            <a:extLst>
              <a:ext uri="{FF2B5EF4-FFF2-40B4-BE49-F238E27FC236}">
                <a16:creationId xmlns:a16="http://schemas.microsoft.com/office/drawing/2014/main" id="{97170C81-6EA1-B6E0-1AB7-8C356758CEEB}"/>
              </a:ext>
            </a:extLst>
          </p:cNvPr>
          <p:cNvSpPr txBox="1"/>
          <p:nvPr/>
        </p:nvSpPr>
        <p:spPr>
          <a:xfrm>
            <a:off x="7892814" y="1582209"/>
            <a:ext cx="2775805" cy="120032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Poppins Medium" panose="020B0604020202020204" charset="0"/>
                <a:ea typeface="+mn-ea"/>
                <a:cs typeface="Poppins Medium" panose="020B0604020202020204" charset="0"/>
              </a:rPr>
              <a:t>What questions do you have on today’s content?</a:t>
            </a:r>
          </a:p>
        </p:txBody>
      </p:sp>
      <p:grpSp>
        <p:nvGrpSpPr>
          <p:cNvPr id="14" name="Google Shape;1742;p61">
            <a:extLst>
              <a:ext uri="{FF2B5EF4-FFF2-40B4-BE49-F238E27FC236}">
                <a16:creationId xmlns:a16="http://schemas.microsoft.com/office/drawing/2014/main" id="{632E481F-F1EA-5114-BD38-DC579B4F7D7E}"/>
              </a:ext>
            </a:extLst>
          </p:cNvPr>
          <p:cNvGrpSpPr/>
          <p:nvPr/>
        </p:nvGrpSpPr>
        <p:grpSpPr>
          <a:xfrm flipH="1">
            <a:off x="8411879" y="3866821"/>
            <a:ext cx="4202407" cy="2341303"/>
            <a:chOff x="4411970" y="1801825"/>
            <a:chExt cx="734586" cy="409262"/>
          </a:xfrm>
          <a:solidFill>
            <a:schemeClr val="accent4"/>
          </a:solidFill>
        </p:grpSpPr>
        <p:sp>
          <p:nvSpPr>
            <p:cNvPr id="15" name="Google Shape;1743;p61">
              <a:extLst>
                <a:ext uri="{FF2B5EF4-FFF2-40B4-BE49-F238E27FC236}">
                  <a16:creationId xmlns:a16="http://schemas.microsoft.com/office/drawing/2014/main" id="{35B1C508-58FB-7AE7-D58C-AAE5FF175DA1}"/>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16" name="Google Shape;1744;p61">
              <a:extLst>
                <a:ext uri="{FF2B5EF4-FFF2-40B4-BE49-F238E27FC236}">
                  <a16:creationId xmlns:a16="http://schemas.microsoft.com/office/drawing/2014/main" id="{1BD2AA4F-6AEB-16A9-DC9F-EAFEE045BC7E}"/>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4">
                <a:lumMod val="75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sp>
        <p:nvSpPr>
          <p:cNvPr id="17" name="TextBox 16">
            <a:extLst>
              <a:ext uri="{FF2B5EF4-FFF2-40B4-BE49-F238E27FC236}">
                <a16:creationId xmlns:a16="http://schemas.microsoft.com/office/drawing/2014/main" id="{750C78F2-91BF-3B67-B893-E5CA29BA2D50}"/>
              </a:ext>
            </a:extLst>
          </p:cNvPr>
          <p:cNvSpPr txBox="1"/>
          <p:nvPr/>
        </p:nvSpPr>
        <p:spPr>
          <a:xfrm>
            <a:off x="8610807" y="4243104"/>
            <a:ext cx="2775805" cy="120032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Poppins Medium" panose="020B0604020202020204" charset="0"/>
                <a:ea typeface="+mn-ea"/>
                <a:cs typeface="Poppins Medium" panose="020B0604020202020204" charset="0"/>
              </a:rPr>
              <a:t>What questions do you have on the follow-up tasks?</a:t>
            </a:r>
          </a:p>
        </p:txBody>
      </p:sp>
    </p:spTree>
    <p:extLst>
      <p:ext uri="{BB962C8B-B14F-4D97-AF65-F5344CB8AC3E}">
        <p14:creationId xmlns:p14="http://schemas.microsoft.com/office/powerpoint/2010/main" val="1472643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ACTIVITY: ATTENDANCE</a:t>
            </a:r>
          </a:p>
        </p:txBody>
      </p:sp>
      <p:sp>
        <p:nvSpPr>
          <p:cNvPr id="5" name="Text Placeholder 4">
            <a:extLst>
              <a:ext uri="{FF2B5EF4-FFF2-40B4-BE49-F238E27FC236}">
                <a16:creationId xmlns:a16="http://schemas.microsoft.com/office/drawing/2014/main" id="{3B5B2C9F-C2F8-40E8-8EF9-4DF407966056}"/>
              </a:ext>
            </a:extLst>
          </p:cNvPr>
          <p:cNvSpPr>
            <a:spLocks noGrp="1"/>
          </p:cNvSpPr>
          <p:nvPr>
            <p:ph type="body" idx="4294967295"/>
          </p:nvPr>
        </p:nvSpPr>
        <p:spPr>
          <a:xfrm>
            <a:off x="4678667" y="1410218"/>
            <a:ext cx="7127875" cy="4559300"/>
          </a:xfrm>
        </p:spPr>
        <p:txBody>
          <a:bodyPr/>
          <a:lstStyle/>
          <a:p>
            <a:pPr>
              <a:spcAft>
                <a:spcPts val="1800"/>
              </a:spcAft>
              <a:buClr>
                <a:schemeClr val="bg1"/>
              </a:buClr>
              <a:buSzPct val="100000"/>
            </a:pPr>
            <a:r>
              <a:rPr lang="en-US" sz="2400">
                <a:solidFill>
                  <a:schemeClr val="bg1"/>
                </a:solidFill>
                <a:latin typeface="Arial" panose="020B0604020202020204" pitchFamily="34" charset="0"/>
                <a:cs typeface="Arial" panose="020B0604020202020204" pitchFamily="34" charset="0"/>
              </a:rPr>
              <a:t>Scan QR code on the left or follow the URL posted in the chat to access the online attendance survey</a:t>
            </a:r>
          </a:p>
          <a:p>
            <a:pPr>
              <a:spcAft>
                <a:spcPts val="1800"/>
              </a:spcAft>
              <a:buClr>
                <a:schemeClr val="bg1"/>
              </a:buClr>
              <a:buSzPct val="100000"/>
            </a:pPr>
            <a:r>
              <a:rPr lang="en-US" sz="2400">
                <a:solidFill>
                  <a:schemeClr val="bg1"/>
                </a:solidFill>
                <a:latin typeface="Arial" panose="020B0604020202020204" pitchFamily="34" charset="0"/>
                <a:cs typeface="Arial" panose="020B0604020202020204" pitchFamily="34" charset="0"/>
              </a:rPr>
              <a:t>Follow prompts to enter attendance information</a:t>
            </a:r>
          </a:p>
          <a:p>
            <a:pPr>
              <a:spcAft>
                <a:spcPts val="1800"/>
              </a:spcAft>
              <a:buClr>
                <a:schemeClr val="bg1"/>
              </a:buClr>
              <a:buSzPct val="100000"/>
            </a:pPr>
            <a:r>
              <a:rPr lang="en-US" sz="2400">
                <a:solidFill>
                  <a:schemeClr val="bg1"/>
                </a:solidFill>
                <a:latin typeface="Arial" panose="020B0604020202020204" pitchFamily="34" charset="0"/>
                <a:cs typeface="Arial" panose="020B0604020202020204" pitchFamily="34" charset="0"/>
              </a:rPr>
              <a:t>Notify trainers if you require assistance (e.g., identifying your cohort or cohort group)</a:t>
            </a:r>
          </a:p>
          <a:p>
            <a:pPr>
              <a:spcAft>
                <a:spcPts val="1800"/>
              </a:spcAft>
              <a:buClr>
                <a:schemeClr val="bg1"/>
              </a:buClr>
              <a:buSzPct val="100000"/>
            </a:pPr>
            <a:r>
              <a:rPr lang="en-US" sz="2400">
                <a:solidFill>
                  <a:schemeClr val="bg1"/>
                </a:solidFill>
                <a:latin typeface="Arial" panose="020B0604020202020204" pitchFamily="34" charset="0"/>
                <a:cs typeface="Arial" panose="020B0604020202020204" pitchFamily="34" charset="0"/>
              </a:rPr>
              <a:t>Certificates of Attendance will be sent in January and June.  Attendance records and Zoom log in will be use as verification</a:t>
            </a:r>
          </a:p>
          <a:p>
            <a:pPr marL="203190" indent="0" algn="r">
              <a:lnSpc>
                <a:spcPct val="150000"/>
              </a:lnSpc>
              <a:buClr>
                <a:schemeClr val="bg1"/>
              </a:buClr>
              <a:buNone/>
            </a:pPr>
            <a:r>
              <a:rPr lang="en-US" sz="2133">
                <a:solidFill>
                  <a:schemeClr val="bg1"/>
                </a:solidFill>
              </a:rPr>
              <a:t>	  </a:t>
            </a:r>
          </a:p>
          <a:p>
            <a:pPr marL="203190" indent="0" algn="r">
              <a:lnSpc>
                <a:spcPct val="150000"/>
              </a:lnSpc>
              <a:buClr>
                <a:schemeClr val="bg1"/>
              </a:buClr>
              <a:buNone/>
            </a:pPr>
            <a:endParaRPr lang="en-US" sz="2133">
              <a:solidFill>
                <a:schemeClr val="bg1"/>
              </a:solidFill>
            </a:endParaRPr>
          </a:p>
        </p:txBody>
      </p:sp>
      <p:grpSp>
        <p:nvGrpSpPr>
          <p:cNvPr id="6" name="Group 5" descr="pencil and ruler">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32" name="Google Shape;6077;p67" descr="clock">
            <a:extLst>
              <a:ext uri="{FF2B5EF4-FFF2-40B4-BE49-F238E27FC236}">
                <a16:creationId xmlns:a16="http://schemas.microsoft.com/office/drawing/2014/main" id="{7E9AEA36-D448-4F7F-BF42-74D8C366DEF5}"/>
              </a:ext>
            </a:extLst>
          </p:cNvPr>
          <p:cNvGrpSpPr/>
          <p:nvPr/>
        </p:nvGrpSpPr>
        <p:grpSpPr>
          <a:xfrm>
            <a:off x="9176260" y="6014033"/>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3" name="Google Shape;6464;p67" descr="Information symbol">
            <a:extLst>
              <a:ext uri="{FF2B5EF4-FFF2-40B4-BE49-F238E27FC236}">
                <a16:creationId xmlns:a16="http://schemas.microsoft.com/office/drawing/2014/main" id="{B4AAFC87-4409-CD41-908B-0540148241AB}"/>
              </a:ext>
            </a:extLst>
          </p:cNvPr>
          <p:cNvGrpSpPr/>
          <p:nvPr/>
        </p:nvGrpSpPr>
        <p:grpSpPr>
          <a:xfrm>
            <a:off x="3582509" y="5952768"/>
            <a:ext cx="495955" cy="495955"/>
            <a:chOff x="4674908" y="3682271"/>
            <a:chExt cx="371966" cy="371966"/>
          </a:xfrm>
        </p:grpSpPr>
        <p:sp>
          <p:nvSpPr>
            <p:cNvPr id="54" name="Google Shape;6465;p67">
              <a:extLst>
                <a:ext uri="{FF2B5EF4-FFF2-40B4-BE49-F238E27FC236}">
                  <a16:creationId xmlns:a16="http://schemas.microsoft.com/office/drawing/2014/main" id="{7574AB2C-4394-9A40-9860-04309BE367EF}"/>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6466;p67">
              <a:extLst>
                <a:ext uri="{FF2B5EF4-FFF2-40B4-BE49-F238E27FC236}">
                  <a16:creationId xmlns:a16="http://schemas.microsoft.com/office/drawing/2014/main" id="{0D10616C-C453-F140-81E5-E9426EE81EE0}"/>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6467;p67">
              <a:extLst>
                <a:ext uri="{FF2B5EF4-FFF2-40B4-BE49-F238E27FC236}">
                  <a16:creationId xmlns:a16="http://schemas.microsoft.com/office/drawing/2014/main" id="{9478BF90-876E-EA44-9730-AB30B4954EE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6468;p67">
              <a:extLst>
                <a:ext uri="{FF2B5EF4-FFF2-40B4-BE49-F238E27FC236}">
                  <a16:creationId xmlns:a16="http://schemas.microsoft.com/office/drawing/2014/main" id="{60D57C72-DA36-FC4B-A8B4-1C807465E578}"/>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8" name="Text Placeholder 4">
            <a:extLst>
              <a:ext uri="{FF2B5EF4-FFF2-40B4-BE49-F238E27FC236}">
                <a16:creationId xmlns:a16="http://schemas.microsoft.com/office/drawing/2014/main" id="{84EE2DD8-03A2-D641-A6A0-9F8B6689F1C7}"/>
              </a:ext>
            </a:extLst>
          </p:cNvPr>
          <p:cNvSpPr txBox="1">
            <a:spLocks/>
          </p:cNvSpPr>
          <p:nvPr/>
        </p:nvSpPr>
        <p:spPr>
          <a:xfrm>
            <a:off x="3982408" y="5596586"/>
            <a:ext cx="4756300" cy="110077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3200" b="1" i="0" u="none" strike="noStrike" kern="0" cap="none" spc="0" normalizeH="0" baseline="0" noProof="0">
                <a:ln>
                  <a:noFill/>
                </a:ln>
                <a:solidFill>
                  <a:srgbClr val="FFFF00"/>
                </a:solidFill>
                <a:effectLst/>
                <a:uLnTx/>
                <a:uFillTx/>
                <a:latin typeface="Arial" panose="020B0604020202020204" pitchFamily="34" charset="0"/>
                <a:cs typeface="Arial" panose="020B0604020202020204" pitchFamily="34" charset="0"/>
                <a:sym typeface="Hind Vadodara"/>
              </a:rPr>
              <a:t>You are in Cohort 8</a:t>
            </a:r>
            <a:endParaRPr kumimoji="0" lang="en-US" sz="3200" b="1" i="1" u="none" strike="noStrike" kern="0" cap="none" spc="0" normalizeH="0" baseline="0" noProof="0">
              <a:ln>
                <a:noFill/>
              </a:ln>
              <a:solidFill>
                <a:srgbClr val="FFFF00"/>
              </a:solidFill>
              <a:effectLst/>
              <a:uLnTx/>
              <a:uFillTx/>
              <a:latin typeface="Arial" panose="020B0604020202020204" pitchFamily="34" charset="0"/>
              <a:cs typeface="Arial" panose="020B0604020202020204" pitchFamily="34" charset="0"/>
              <a:sym typeface="Hind Vadodara"/>
            </a:endParaRPr>
          </a:p>
        </p:txBody>
      </p:sp>
      <p:sp>
        <p:nvSpPr>
          <p:cNvPr id="2" name="TextBox 1">
            <a:extLst>
              <a:ext uri="{FF2B5EF4-FFF2-40B4-BE49-F238E27FC236}">
                <a16:creationId xmlns:a16="http://schemas.microsoft.com/office/drawing/2014/main" id="{37AF46D5-A3C1-3349-B335-4273B11969F0}"/>
              </a:ext>
            </a:extLst>
          </p:cNvPr>
          <p:cNvSpPr txBox="1"/>
          <p:nvPr/>
        </p:nvSpPr>
        <p:spPr>
          <a:xfrm>
            <a:off x="9740859" y="6048113"/>
            <a:ext cx="136608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a:ea typeface="+mn-ea"/>
                <a:cs typeface="+mn-cs"/>
              </a:rPr>
              <a:t>1 minute</a:t>
            </a:r>
          </a:p>
        </p:txBody>
      </p:sp>
      <p:pic>
        <p:nvPicPr>
          <p:cNvPr id="31" name="Picture 51" descr="QR code for attendance https://edc.co1.qualtrics.com/jfe/form/SV_5BiXqi4bxzOCMS2  &#10;">
            <a:extLst>
              <a:ext uri="{FF2B5EF4-FFF2-40B4-BE49-F238E27FC236}">
                <a16:creationId xmlns:a16="http://schemas.microsoft.com/office/drawing/2014/main" id="{1833E945-42FE-4DF4-A57F-6E07678ED11B}"/>
              </a:ext>
            </a:extLst>
          </p:cNvPr>
          <p:cNvPicPr>
            <a:picLocks noChangeAspect="1"/>
          </p:cNvPicPr>
          <p:nvPr/>
        </p:nvPicPr>
        <p:blipFill>
          <a:blip r:embed="rId3"/>
          <a:srcRect/>
          <a:stretch/>
        </p:blipFill>
        <p:spPr>
          <a:xfrm>
            <a:off x="1252672" y="2142901"/>
            <a:ext cx="3088809" cy="31073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190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2" presetClass="entr" presetSubtype="8"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a:t> HELPFUL RESOURCES</a:t>
            </a:r>
            <a:endParaRPr/>
          </a:p>
        </p:txBody>
      </p: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4225612" y="1629463"/>
            <a:ext cx="7608818" cy="4029257"/>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none" strike="noStrike" kern="1200" cap="none" spc="0" normalizeH="0" baseline="0" noProof="0">
                <a:ln>
                  <a:noFill/>
                </a:ln>
                <a:solidFill>
                  <a:srgbClr val="00ACC2"/>
                </a:solidFill>
                <a:effectLst/>
                <a:uLnTx/>
                <a:uFillTx/>
                <a:latin typeface="Hind Vadodara"/>
                <a:cs typeface="Hind Vadodara"/>
                <a:sym typeface="Hind Vadodara"/>
              </a:rPr>
              <a:t>RESOURCES:</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ACC2"/>
                </a:solidFill>
                <a:effectLst/>
                <a:uLnTx/>
                <a:uFillTx/>
                <a:latin typeface="Hind Vadodara"/>
                <a:cs typeface="Hind Vadodara"/>
                <a:sym typeface="Hind Vadodara"/>
                <a:hlinkClick r:id="rId3"/>
              </a:rPr>
              <a:t>Tiered Fidelity Inventory</a:t>
            </a:r>
            <a:endParaRPr kumimoji="0" lang="en-US" sz="1800" b="0" i="0" u="none" strike="noStrike" kern="1200" cap="none" spc="0" normalizeH="0" baseline="0" noProof="0">
              <a:ln>
                <a:noFill/>
              </a:ln>
              <a:solidFill>
                <a:srgbClr val="00ACC2"/>
              </a:solidFill>
              <a:effectLst/>
              <a:uLnTx/>
              <a:uFillTx/>
              <a:latin typeface="Hind Vadodara"/>
              <a:cs typeface="Hind Vadodara"/>
              <a:sym typeface="Hind Vadodara"/>
            </a:endParaRPr>
          </a:p>
          <a:p>
            <a:pPr marL="342900" indent="-342900" defTabSz="1219140">
              <a:spcAft>
                <a:spcPts val="800"/>
              </a:spcAft>
              <a:buClr>
                <a:srgbClr val="FFFFFF"/>
              </a:buClr>
              <a:buSzPct val="100000"/>
              <a:buFont typeface="Arial" panose="020B0604020202020204" pitchFamily="34" charset="0"/>
              <a:buChar char="•"/>
              <a:defRPr/>
            </a:pPr>
            <a:r>
              <a:rPr lang="en-US" sz="1800">
                <a:solidFill>
                  <a:srgbClr val="FFFFFF"/>
                </a:solidFill>
                <a:latin typeface="Hind Vadodara" panose="02000000000000000000" pitchFamily="2" charset="0"/>
                <a:cs typeface="Hind Vadodara" panose="02000000000000000000" pitchFamily="2" charset="0"/>
                <a:hlinkClick r:id="rId4"/>
              </a:rPr>
              <a:t>PBIS TFI Walkthrough Tip Sheet</a:t>
            </a:r>
            <a:endParaRPr lang="en-US" sz="1800">
              <a:solidFill>
                <a:srgbClr val="FFFFFF"/>
              </a:solidFill>
            </a:endParaRPr>
          </a:p>
          <a:p>
            <a:pPr marL="342900" indent="-342900" defTabSz="1219140">
              <a:spcAft>
                <a:spcPts val="800"/>
              </a:spcAft>
              <a:buClr>
                <a:srgbClr val="FFFFFF"/>
              </a:buClr>
              <a:buSzPct val="100000"/>
              <a:buFont typeface="Arial" panose="020B0604020202020204" pitchFamily="34" charset="0"/>
              <a:buChar char="•"/>
              <a:defRPr/>
            </a:pPr>
            <a:r>
              <a:rPr lang="en-US" sz="1800">
                <a:solidFill>
                  <a:srgbClr val="FFFFFF"/>
                </a:solidFill>
                <a:hlinkClick r:id="rId5"/>
              </a:rPr>
              <a:t>Integrated TFI Companion Guide</a:t>
            </a:r>
            <a:endParaRPr lang="en-US" sz="1800">
              <a:solidFill>
                <a:srgbClr val="FFFFFF"/>
              </a:solidFill>
            </a:endParaRPr>
          </a:p>
          <a:p>
            <a:pPr marL="342900" indent="-342900" defTabSz="1219140">
              <a:spcAft>
                <a:spcPts val="800"/>
              </a:spcAft>
              <a:buClr>
                <a:srgbClr val="FFFFFF"/>
              </a:buClr>
              <a:buSzPct val="100000"/>
              <a:buFont typeface="Arial" panose="020B0604020202020204" pitchFamily="34" charset="0"/>
              <a:buChar char="•"/>
              <a:defRPr/>
            </a:pPr>
            <a:r>
              <a:rPr lang="en-US" sz="1800">
                <a:solidFill>
                  <a:srgbClr val="FFFFFF"/>
                </a:solidFill>
                <a:hlinkClick r:id="rId6"/>
              </a:rPr>
              <a:t>The Classroom Management Observation Tool (CMOT)</a:t>
            </a:r>
            <a:endParaRPr lang="en-US" sz="1800">
              <a:solidFill>
                <a:srgbClr val="FFFFFF"/>
              </a:solidFill>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lang="en-US" sz="1800">
                <a:solidFill>
                  <a:srgbClr val="FFFFFF"/>
                </a:solidFill>
                <a:ea typeface="+mn-ea"/>
                <a:hlinkClick r:id="rId7"/>
              </a:rPr>
              <a:t>Supporting &amp; Responding to Student’s SEB Needs</a:t>
            </a:r>
            <a:r>
              <a:rPr lang="en-US" sz="1800">
                <a:solidFill>
                  <a:srgbClr val="FFFFFF"/>
                </a:solidFill>
                <a:ea typeface="+mn-ea"/>
              </a:rPr>
              <a:t> (classroom)</a:t>
            </a:r>
          </a:p>
          <a:p>
            <a:pPr marL="342900" indent="-342900" defTabSz="1219140">
              <a:spcAft>
                <a:spcPts val="800"/>
              </a:spcAft>
              <a:buClr>
                <a:srgbClr val="FFFFFF"/>
              </a:buClr>
              <a:buFont typeface="Arial"/>
              <a:buChar char="•"/>
              <a:defRPr/>
            </a:pPr>
            <a:r>
              <a:rPr lang="en-US" sz="1800">
                <a:hlinkClick r:id="rId8"/>
              </a:rPr>
              <a:t>Working Smarter Matrix</a:t>
            </a:r>
            <a:endParaRPr lang="en-US" sz="1800">
              <a:solidFill>
                <a:srgbClr val="FFFFFF"/>
              </a:solidFill>
              <a:ea typeface="+mn-ea"/>
              <a:hlinkClick r:id="rId9"/>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1800" b="0" i="0" u="none" strike="noStrike" kern="1200" cap="none" spc="0" normalizeH="0" baseline="0" noProof="0">
                <a:ln>
                  <a:noFill/>
                </a:ln>
                <a:solidFill>
                  <a:srgbClr val="FFFFFF"/>
                </a:solidFill>
                <a:effectLst/>
                <a:uLnTx/>
                <a:uFillTx/>
                <a:latin typeface="Hind Vadodara"/>
                <a:cs typeface="Hind Vadodara"/>
                <a:sym typeface="Hind Vadodara"/>
                <a:hlinkClick r:id="rId10"/>
              </a:rPr>
              <a:t>Alignment Activity</a:t>
            </a: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1800" b="0" i="0" u="none" strike="noStrike" kern="1200" cap="none" spc="0" normalizeH="0" baseline="0" noProof="0">
                <a:ln>
                  <a:noFill/>
                </a:ln>
                <a:solidFill>
                  <a:srgbClr val="FFFFFF"/>
                </a:solidFill>
                <a:effectLst/>
                <a:uLnTx/>
                <a:uFillTx/>
                <a:latin typeface="Hind Vadodara"/>
                <a:cs typeface="Hind Vadodara"/>
                <a:sym typeface="Hind Vadodara"/>
                <a:hlinkClick r:id="rId11"/>
              </a:rPr>
              <a:t>Classroom Support Systems Brief</a:t>
            </a:r>
            <a:endParaRPr kumimoji="0" lang="en-US" sz="1800" b="0" i="0" u="none" strike="noStrike" kern="1200" cap="none" spc="0" normalizeH="0" baseline="0" noProof="0">
              <a:ln>
                <a:noFill/>
              </a:ln>
              <a:solidFill>
                <a:srgbClr val="FFFFFF"/>
              </a:solidFill>
              <a:effectLst/>
              <a:uLnTx/>
              <a:uFillTx/>
              <a:latin typeface="Hind Vadodara"/>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lang="en-US" sz="1800">
                <a:solidFill>
                  <a:srgbClr val="FFFFFF"/>
                </a:solidFill>
                <a:hlinkClick r:id="rId12"/>
              </a:rPr>
              <a:t>Classroom Assessment Plan </a:t>
            </a:r>
            <a:r>
              <a:rPr lang="en-US" sz="1800">
                <a:solidFill>
                  <a:srgbClr val="FFFFFF"/>
                </a:solidFill>
              </a:rPr>
              <a:t>(Template for upload)</a:t>
            </a:r>
            <a:endParaRPr kumimoji="0" lang="en-US" sz="1800" b="0" i="0" u="none" strike="noStrike" kern="1200" cap="none" spc="0" normalizeH="0" baseline="0" noProof="0">
              <a:ln>
                <a:noFill/>
              </a:ln>
              <a:solidFill>
                <a:srgbClr val="FFFFFF"/>
              </a:solidFill>
              <a:effectLst/>
              <a:uLnTx/>
              <a:uFillTx/>
              <a:latin typeface="Hind Vadodara"/>
              <a:cs typeface="Hind Vadodara"/>
              <a:sym typeface="Hind Vadodara"/>
            </a:endParaRPr>
          </a:p>
        </p:txBody>
      </p:sp>
      <p:grpSp>
        <p:nvGrpSpPr>
          <p:cNvPr id="21" name="Google Shape;1005;p54" descr="decorative box">
            <a:extLst>
              <a:ext uri="{FF2B5EF4-FFF2-40B4-BE49-F238E27FC236}">
                <a16:creationId xmlns:a16="http://schemas.microsoft.com/office/drawing/2014/main" id="{9E3B9A76-5B52-0E4A-B322-29D3648D9FEF}"/>
              </a:ext>
            </a:extLst>
          </p:cNvPr>
          <p:cNvGrpSpPr/>
          <p:nvPr/>
        </p:nvGrpSpPr>
        <p:grpSpPr>
          <a:xfrm>
            <a:off x="689246" y="1779061"/>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2" name="Picture 2" descr="article image">
            <a:extLst>
              <a:ext uri="{FF2B5EF4-FFF2-40B4-BE49-F238E27FC236}">
                <a16:creationId xmlns:a16="http://schemas.microsoft.com/office/drawing/2014/main" id="{0EC05E0D-9D78-4BEE-AC36-23C9A75B006F}"/>
              </a:ext>
            </a:extLst>
          </p:cNvPr>
          <p:cNvPicPr>
            <a:picLocks noChangeAspect="1"/>
          </p:cNvPicPr>
          <p:nvPr/>
        </p:nvPicPr>
        <p:blipFill>
          <a:blip r:embed="rId13"/>
          <a:stretch>
            <a:fillRect/>
          </a:stretch>
        </p:blipFill>
        <p:spPr>
          <a:xfrm>
            <a:off x="882872" y="1900133"/>
            <a:ext cx="2743200" cy="3487918"/>
          </a:xfrm>
          <a:prstGeom prst="rect">
            <a:avLst/>
          </a:prstGeom>
        </p:spPr>
      </p:pic>
    </p:spTree>
    <p:extLst>
      <p:ext uri="{BB962C8B-B14F-4D97-AF65-F5344CB8AC3E}">
        <p14:creationId xmlns:p14="http://schemas.microsoft.com/office/powerpoint/2010/main" val="3900475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555D-6515-4DAD-8DFA-CB7DD812E72F}"/>
              </a:ext>
            </a:extLst>
          </p:cNvPr>
          <p:cNvSpPr>
            <a:spLocks noGrp="1"/>
          </p:cNvSpPr>
          <p:nvPr>
            <p:ph type="ctrTitle"/>
          </p:nvPr>
        </p:nvSpPr>
        <p:spPr>
          <a:xfrm>
            <a:off x="2555643" y="3429000"/>
            <a:ext cx="8751600" cy="1755600"/>
          </a:xfrm>
        </p:spPr>
        <p:txBody>
          <a:bodyPr/>
          <a:lstStyle/>
          <a:p>
            <a:r>
              <a:rPr lang="en-US" sz="2000"/>
              <a:t>https://edc.co1.qualtrics.com/jfe/form/SV_cBF9GI7gVEBsfSC </a:t>
            </a:r>
            <a:br>
              <a:rPr lang="en-US" sz="2000"/>
            </a:br>
            <a:r>
              <a:rPr lang="en-US" sz="2000"/>
              <a:t> </a:t>
            </a:r>
            <a:br>
              <a:rPr lang="en-US" sz="5400" b="1">
                <a:latin typeface="Arial" panose="020B0604020202020204" pitchFamily="34" charset="0"/>
                <a:cs typeface="Arial" panose="020B0604020202020204" pitchFamily="34" charset="0"/>
              </a:rPr>
            </a:br>
            <a:r>
              <a:rPr lang="en-US" sz="5400" b="1">
                <a:latin typeface="Arial" panose="020B0604020202020204" pitchFamily="34" charset="0"/>
                <a:cs typeface="Arial" panose="020B0604020202020204" pitchFamily="34" charset="0"/>
              </a:rPr>
              <a:t>EVALUATION</a:t>
            </a:r>
          </a:p>
        </p:txBody>
      </p:sp>
      <p:sp>
        <p:nvSpPr>
          <p:cNvPr id="3" name="Subtitle 2">
            <a:extLst>
              <a:ext uri="{FF2B5EF4-FFF2-40B4-BE49-F238E27FC236}">
                <a16:creationId xmlns:a16="http://schemas.microsoft.com/office/drawing/2014/main" id="{E3A5131E-A50F-4164-B3C6-00A473B776C8}"/>
              </a:ext>
            </a:extLst>
          </p:cNvPr>
          <p:cNvSpPr>
            <a:spLocks noGrp="1"/>
          </p:cNvSpPr>
          <p:nvPr>
            <p:ph type="subTitle" idx="1"/>
          </p:nvPr>
        </p:nvSpPr>
        <p:spPr>
          <a:xfrm>
            <a:off x="3606778" y="5081574"/>
            <a:ext cx="6649330" cy="1056800"/>
          </a:xfrm>
        </p:spPr>
        <p:txBody>
          <a:bodyPr anchor="ctr"/>
          <a:lstStyle/>
          <a:p>
            <a:pPr marL="0" indent="0"/>
            <a:r>
              <a:rPr lang="en-US">
                <a:latin typeface="Arial" panose="020B0604020202020204" pitchFamily="34" charset="0"/>
                <a:cs typeface="Arial" panose="020B0604020202020204" pitchFamily="34" charset="0"/>
              </a:rPr>
              <a:t>Please remember to complete the evaluation! </a:t>
            </a:r>
          </a:p>
          <a:p>
            <a:pPr marL="0" indent="0"/>
            <a:endParaRPr lang="en-US">
              <a:latin typeface="Arial" panose="020B0604020202020204" pitchFamily="34" charset="0"/>
              <a:cs typeface="Arial" panose="020B0604020202020204" pitchFamily="34" charset="0"/>
            </a:endParaRPr>
          </a:p>
          <a:p>
            <a:pPr marL="0" indent="0"/>
            <a:r>
              <a:rPr lang="en-US">
                <a:latin typeface="Arial" panose="020B0604020202020204" pitchFamily="34" charset="0"/>
                <a:cs typeface="Arial" panose="020B0604020202020204" pitchFamily="34" charset="0"/>
              </a:rPr>
              <a:t>Scan the QR code to access.</a:t>
            </a:r>
          </a:p>
        </p:txBody>
      </p:sp>
      <p:pic>
        <p:nvPicPr>
          <p:cNvPr id="6" name="Picture 5">
            <a:extLst>
              <a:ext uri="{FF2B5EF4-FFF2-40B4-BE49-F238E27FC236}">
                <a16:creationId xmlns:a16="http://schemas.microsoft.com/office/drawing/2014/main" id="{2F914E9A-EC54-04FC-AADB-D1988EAF5F1D}"/>
              </a:ext>
            </a:extLst>
          </p:cNvPr>
          <p:cNvPicPr>
            <a:picLocks noChangeAspect="1"/>
          </p:cNvPicPr>
          <p:nvPr/>
        </p:nvPicPr>
        <p:blipFill>
          <a:blip r:embed="rId3"/>
          <a:stretch>
            <a:fillRect/>
          </a:stretch>
        </p:blipFill>
        <p:spPr>
          <a:xfrm>
            <a:off x="5301047" y="362071"/>
            <a:ext cx="2718487" cy="2819172"/>
          </a:xfrm>
          <a:prstGeom prst="rect">
            <a:avLst/>
          </a:prstGeom>
        </p:spPr>
      </p:pic>
    </p:spTree>
    <p:extLst>
      <p:ext uri="{BB962C8B-B14F-4D97-AF65-F5344CB8AC3E}">
        <p14:creationId xmlns:p14="http://schemas.microsoft.com/office/powerpoint/2010/main" val="341703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Presentation Content &amp; Coaching tasks">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1032419436"/>
              </p:ext>
            </p:extLst>
          </p:nvPr>
        </p:nvGraphicFramePr>
        <p:xfrm>
          <a:off x="1897050" y="1277972"/>
          <a:ext cx="8585471"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a:t>Agenda &amp; Coaches' Tasks</a:t>
            </a:r>
          </a:p>
        </p:txBody>
      </p:sp>
    </p:spTree>
    <p:extLst>
      <p:ext uri="{BB962C8B-B14F-4D97-AF65-F5344CB8AC3E}">
        <p14:creationId xmlns:p14="http://schemas.microsoft.com/office/powerpoint/2010/main" val="2691291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a:t> HELPFUL RESOURCES</a:t>
            </a:r>
            <a:endParaRPr/>
          </a:p>
        </p:txBody>
      </p: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4225612" y="1629463"/>
            <a:ext cx="7608818" cy="4029257"/>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none" strike="noStrike" kern="1200" cap="none" spc="0" normalizeH="0" baseline="0" noProof="0">
                <a:ln>
                  <a:noFill/>
                </a:ln>
                <a:solidFill>
                  <a:srgbClr val="00ACC2"/>
                </a:solidFill>
                <a:effectLst/>
                <a:uLnTx/>
                <a:uFillTx/>
                <a:latin typeface="Hind Vadodara"/>
                <a:cs typeface="Hind Vadodara"/>
                <a:sym typeface="Hind Vadodara"/>
              </a:rPr>
              <a:t>RESOURCES:</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ACC2"/>
                </a:solidFill>
                <a:effectLst/>
                <a:uLnTx/>
                <a:uFillTx/>
                <a:latin typeface="Hind Vadodara"/>
                <a:cs typeface="Hind Vadodara"/>
                <a:sym typeface="Hind Vadodara"/>
                <a:hlinkClick r:id="rId3"/>
              </a:rPr>
              <a:t>Tiered Fidelity Inventory</a:t>
            </a:r>
            <a:endParaRPr kumimoji="0" lang="en-US" sz="1800" b="0" i="0" u="none" strike="noStrike" kern="1200" cap="none" spc="0" normalizeH="0" baseline="0" noProof="0">
              <a:ln>
                <a:noFill/>
              </a:ln>
              <a:solidFill>
                <a:srgbClr val="00ACC2"/>
              </a:solidFill>
              <a:effectLst/>
              <a:uLnTx/>
              <a:uFillTx/>
              <a:latin typeface="Hind Vadodara"/>
              <a:cs typeface="Hind Vadodara"/>
              <a:sym typeface="Hind Vadodara"/>
            </a:endParaRPr>
          </a:p>
          <a:p>
            <a:pPr marL="342900" indent="-342900" defTabSz="1219140">
              <a:spcAft>
                <a:spcPts val="800"/>
              </a:spcAft>
              <a:buClr>
                <a:srgbClr val="FFFFFF"/>
              </a:buClr>
              <a:buSzPct val="100000"/>
              <a:buFont typeface="Arial" panose="020B0604020202020204" pitchFamily="34" charset="0"/>
              <a:buChar char="•"/>
              <a:defRPr/>
            </a:pPr>
            <a:r>
              <a:rPr lang="en-US" sz="1800">
                <a:solidFill>
                  <a:srgbClr val="FFFFFF"/>
                </a:solidFill>
                <a:latin typeface="Hind Vadodara" panose="02000000000000000000" pitchFamily="2" charset="0"/>
                <a:cs typeface="Hind Vadodara" panose="02000000000000000000" pitchFamily="2" charset="0"/>
                <a:hlinkClick r:id="rId4"/>
              </a:rPr>
              <a:t>PBIS TFI Walkthrough Tip Sheet</a:t>
            </a:r>
            <a:endParaRPr lang="en-US" sz="1800">
              <a:solidFill>
                <a:srgbClr val="FFFFFF"/>
              </a:solidFill>
            </a:endParaRPr>
          </a:p>
          <a:p>
            <a:pPr marL="342900" indent="-342900" defTabSz="1219140">
              <a:spcAft>
                <a:spcPts val="800"/>
              </a:spcAft>
              <a:buClr>
                <a:srgbClr val="FFFFFF"/>
              </a:buClr>
              <a:buSzPct val="100000"/>
              <a:buFont typeface="Arial" panose="020B0604020202020204" pitchFamily="34" charset="0"/>
              <a:buChar char="•"/>
              <a:defRPr/>
            </a:pPr>
            <a:r>
              <a:rPr lang="en-US" sz="1800">
                <a:solidFill>
                  <a:srgbClr val="FFFFFF"/>
                </a:solidFill>
                <a:hlinkClick r:id="rId5"/>
              </a:rPr>
              <a:t>Integrated TFI Companion Guide</a:t>
            </a:r>
            <a:endParaRPr lang="en-US" sz="1800">
              <a:solidFill>
                <a:srgbClr val="FFFFFF"/>
              </a:solidFill>
            </a:endParaRPr>
          </a:p>
          <a:p>
            <a:pPr marL="342900" indent="-342900" defTabSz="1219140">
              <a:spcAft>
                <a:spcPts val="800"/>
              </a:spcAft>
              <a:buClr>
                <a:srgbClr val="FFFFFF"/>
              </a:buClr>
              <a:buSzPct val="100000"/>
              <a:buFont typeface="Arial" panose="020B0604020202020204" pitchFamily="34" charset="0"/>
              <a:buChar char="•"/>
              <a:defRPr/>
            </a:pPr>
            <a:r>
              <a:rPr lang="en-US" sz="1800">
                <a:solidFill>
                  <a:srgbClr val="FFFFFF"/>
                </a:solidFill>
                <a:hlinkClick r:id="rId6"/>
              </a:rPr>
              <a:t>The Classroom Management Observation Tool (CMOT)</a:t>
            </a:r>
            <a:endParaRPr lang="en-US" sz="1800">
              <a:solidFill>
                <a:srgbClr val="FFFFFF"/>
              </a:solidFill>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lang="en-US" sz="1800">
                <a:solidFill>
                  <a:srgbClr val="FFFFFF"/>
                </a:solidFill>
                <a:ea typeface="+mn-ea"/>
                <a:hlinkClick r:id="rId7"/>
              </a:rPr>
              <a:t>Supporting &amp; Responding to Student’s SEB Needs</a:t>
            </a:r>
            <a:r>
              <a:rPr lang="en-US" sz="1800">
                <a:solidFill>
                  <a:srgbClr val="FFFFFF"/>
                </a:solidFill>
                <a:ea typeface="+mn-ea"/>
              </a:rPr>
              <a:t> (classroom)</a:t>
            </a:r>
          </a:p>
          <a:p>
            <a:pPr marL="342900" indent="-342900" defTabSz="1219140">
              <a:spcAft>
                <a:spcPts val="800"/>
              </a:spcAft>
              <a:buClr>
                <a:srgbClr val="FFFFFF"/>
              </a:buClr>
              <a:buFont typeface="Arial"/>
              <a:buChar char="•"/>
              <a:defRPr/>
            </a:pPr>
            <a:r>
              <a:rPr lang="en-US" sz="1800">
                <a:hlinkClick r:id="rId8"/>
              </a:rPr>
              <a:t>Working Smarter Matrix</a:t>
            </a:r>
            <a:endParaRPr lang="en-US" sz="1800">
              <a:solidFill>
                <a:srgbClr val="FFFFFF"/>
              </a:solidFill>
              <a:ea typeface="+mn-ea"/>
              <a:hlinkClick r:id="rId9"/>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1800" b="0" i="0" u="none" strike="noStrike" kern="1200" cap="none" spc="0" normalizeH="0" baseline="0" noProof="0">
                <a:ln>
                  <a:noFill/>
                </a:ln>
                <a:solidFill>
                  <a:srgbClr val="FFFFFF"/>
                </a:solidFill>
                <a:effectLst/>
                <a:uLnTx/>
                <a:uFillTx/>
                <a:latin typeface="Hind Vadodara"/>
                <a:cs typeface="Hind Vadodara"/>
                <a:sym typeface="Hind Vadodara"/>
                <a:hlinkClick r:id="rId10"/>
              </a:rPr>
              <a:t>Alignment Activity</a:t>
            </a: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1800" b="0" i="0" u="none" strike="noStrike" kern="1200" cap="none" spc="0" normalizeH="0" baseline="0" noProof="0">
                <a:ln>
                  <a:noFill/>
                </a:ln>
                <a:solidFill>
                  <a:srgbClr val="FFFFFF"/>
                </a:solidFill>
                <a:effectLst/>
                <a:uLnTx/>
                <a:uFillTx/>
                <a:latin typeface="Hind Vadodara"/>
                <a:cs typeface="Hind Vadodara"/>
                <a:sym typeface="Hind Vadodara"/>
                <a:hlinkClick r:id="rId11"/>
              </a:rPr>
              <a:t>Classroom Support Systems Brief</a:t>
            </a:r>
            <a:endParaRPr kumimoji="0" lang="en-US" sz="1800" b="0" i="0" u="none" strike="noStrike" kern="1200" cap="none" spc="0" normalizeH="0" baseline="0" noProof="0">
              <a:ln>
                <a:noFill/>
              </a:ln>
              <a:solidFill>
                <a:srgbClr val="FFFFFF"/>
              </a:solidFill>
              <a:effectLst/>
              <a:uLnTx/>
              <a:uFillTx/>
              <a:latin typeface="Hind Vadodara"/>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ts val="1200"/>
              <a:buFont typeface="Arial"/>
              <a:buChar char="•"/>
              <a:tabLst/>
              <a:defRPr/>
            </a:pPr>
            <a:r>
              <a:rPr lang="en-US" sz="1800">
                <a:solidFill>
                  <a:srgbClr val="FFFFFF"/>
                </a:solidFill>
                <a:hlinkClick r:id="rId12"/>
              </a:rPr>
              <a:t>Classroom Assessment Plan </a:t>
            </a:r>
            <a:r>
              <a:rPr lang="en-US" sz="1800">
                <a:solidFill>
                  <a:srgbClr val="FFFFFF"/>
                </a:solidFill>
              </a:rPr>
              <a:t>(Template for upload)</a:t>
            </a:r>
            <a:endParaRPr kumimoji="0" lang="en-US" sz="1800" b="0" i="0" u="none" strike="noStrike" kern="1200" cap="none" spc="0" normalizeH="0" baseline="0" noProof="0">
              <a:ln>
                <a:noFill/>
              </a:ln>
              <a:solidFill>
                <a:srgbClr val="FFFFFF"/>
              </a:solidFill>
              <a:effectLst/>
              <a:uLnTx/>
              <a:uFillTx/>
              <a:latin typeface="Hind Vadodara"/>
              <a:cs typeface="Hind Vadodara"/>
              <a:sym typeface="Hind Vadodara"/>
            </a:endParaRPr>
          </a:p>
        </p:txBody>
      </p:sp>
      <p:grpSp>
        <p:nvGrpSpPr>
          <p:cNvPr id="21" name="Google Shape;1005;p54" descr="decorative box">
            <a:extLst>
              <a:ext uri="{FF2B5EF4-FFF2-40B4-BE49-F238E27FC236}">
                <a16:creationId xmlns:a16="http://schemas.microsoft.com/office/drawing/2014/main" id="{9E3B9A76-5B52-0E4A-B322-29D3648D9FEF}"/>
              </a:ext>
            </a:extLst>
          </p:cNvPr>
          <p:cNvGrpSpPr/>
          <p:nvPr/>
        </p:nvGrpSpPr>
        <p:grpSpPr>
          <a:xfrm>
            <a:off x="689246" y="1779061"/>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2" name="Picture 2" descr="article image">
            <a:extLst>
              <a:ext uri="{FF2B5EF4-FFF2-40B4-BE49-F238E27FC236}">
                <a16:creationId xmlns:a16="http://schemas.microsoft.com/office/drawing/2014/main" id="{0EC05E0D-9D78-4BEE-AC36-23C9A75B006F}"/>
              </a:ext>
            </a:extLst>
          </p:cNvPr>
          <p:cNvPicPr>
            <a:picLocks noChangeAspect="1"/>
          </p:cNvPicPr>
          <p:nvPr/>
        </p:nvPicPr>
        <p:blipFill>
          <a:blip r:embed="rId13"/>
          <a:stretch>
            <a:fillRect/>
          </a:stretch>
        </p:blipFill>
        <p:spPr>
          <a:xfrm>
            <a:off x="882872" y="1900133"/>
            <a:ext cx="2743200" cy="3487918"/>
          </a:xfrm>
          <a:prstGeom prst="rect">
            <a:avLst/>
          </a:prstGeom>
        </p:spPr>
      </p:pic>
    </p:spTree>
    <p:extLst>
      <p:ext uri="{BB962C8B-B14F-4D97-AF65-F5344CB8AC3E}">
        <p14:creationId xmlns:p14="http://schemas.microsoft.com/office/powerpoint/2010/main" val="2728213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38"/>
          <p:cNvSpPr txBox="1">
            <a:spLocks noGrp="1"/>
          </p:cNvSpPr>
          <p:nvPr>
            <p:ph type="title"/>
          </p:nvPr>
        </p:nvSpPr>
        <p:spPr>
          <a:xfrm rot="-294">
            <a:off x="938739" y="2572031"/>
            <a:ext cx="7029196" cy="2154763"/>
          </a:xfrm>
          <a:prstGeom prst="rect">
            <a:avLst/>
          </a:prstGeom>
        </p:spPr>
        <p:txBody>
          <a:bodyPr spcFirstLastPara="1" wrap="square" lIns="121900" tIns="121900" rIns="121900" bIns="121900" anchor="ctr" anchorCtr="0">
            <a:noAutofit/>
          </a:bodyPr>
          <a:lstStyle/>
          <a:p>
            <a:r>
              <a:rPr lang="en" sz="4800" b="1"/>
              <a:t>Glows &amp; Grows:</a:t>
            </a:r>
            <a:br>
              <a:rPr lang="en" sz="4800" b="1"/>
            </a:br>
            <a:r>
              <a:rPr lang="en" sz="3000" b="1"/>
              <a:t>Assessment</a:t>
            </a:r>
            <a:endParaRPr lang="en" sz="3000"/>
          </a:p>
          <a:p>
            <a:r>
              <a:rPr lang="en" sz="3000" b="1"/>
              <a:t> of Classroom Practices</a:t>
            </a:r>
            <a:endParaRPr lang="en" sz="300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4194758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B472DFAD-69D6-4658-9A3E-AC34023588CD}"/>
              </a:ext>
            </a:extLst>
          </p:cNvPr>
          <p:cNvSpPr>
            <a:spLocks noGrp="1"/>
          </p:cNvSpPr>
          <p:nvPr>
            <p:ph type="subTitle" idx="1"/>
          </p:nvPr>
        </p:nvSpPr>
        <p:spPr/>
        <p:txBody>
          <a:bodyPr/>
          <a:lstStyle/>
          <a:p>
            <a:endParaRPr lang="en-US"/>
          </a:p>
        </p:txBody>
      </p:sp>
      <p:pic>
        <p:nvPicPr>
          <p:cNvPr id="9" name="Picture 8">
            <a:extLst>
              <a:ext uri="{FF2B5EF4-FFF2-40B4-BE49-F238E27FC236}">
                <a16:creationId xmlns:a16="http://schemas.microsoft.com/office/drawing/2014/main" id="{64FE10FA-BF03-C46A-7411-A4760913AA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3718" y="290680"/>
            <a:ext cx="5773848" cy="2848489"/>
          </a:xfrm>
          <a:prstGeom prst="rect">
            <a:avLst/>
          </a:prstGeom>
        </p:spPr>
      </p:pic>
      <p:pic>
        <p:nvPicPr>
          <p:cNvPr id="10" name="Picture 9">
            <a:extLst>
              <a:ext uri="{FF2B5EF4-FFF2-40B4-BE49-F238E27FC236}">
                <a16:creationId xmlns:a16="http://schemas.microsoft.com/office/drawing/2014/main" id="{D323E28A-39E2-510A-0E76-5757DB6001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5146" y="997351"/>
            <a:ext cx="3693457" cy="4863297"/>
          </a:xfrm>
          <a:prstGeom prst="rect">
            <a:avLst/>
          </a:prstGeom>
        </p:spPr>
      </p:pic>
      <p:pic>
        <p:nvPicPr>
          <p:cNvPr id="12" name="Picture 11">
            <a:extLst>
              <a:ext uri="{FF2B5EF4-FFF2-40B4-BE49-F238E27FC236}">
                <a16:creationId xmlns:a16="http://schemas.microsoft.com/office/drawing/2014/main" id="{87BC5638-1DD1-9978-427E-A561DB1F7A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83862" y="3315952"/>
            <a:ext cx="5963704" cy="3366289"/>
          </a:xfrm>
          <a:prstGeom prst="rect">
            <a:avLst/>
          </a:prstGeom>
        </p:spPr>
      </p:pic>
      <p:sp>
        <p:nvSpPr>
          <p:cNvPr id="13" name="Rounded Rectangular Callout 3">
            <a:extLst>
              <a:ext uri="{FF2B5EF4-FFF2-40B4-BE49-F238E27FC236}">
                <a16:creationId xmlns:a16="http://schemas.microsoft.com/office/drawing/2014/main" id="{DCBC712E-17D6-5FAA-A502-B436FC8AD16B}"/>
              </a:ext>
            </a:extLst>
          </p:cNvPr>
          <p:cNvSpPr/>
          <p:nvPr/>
        </p:nvSpPr>
        <p:spPr>
          <a:xfrm>
            <a:off x="145536" y="5225217"/>
            <a:ext cx="3890075" cy="1270861"/>
          </a:xfrm>
          <a:prstGeom prst="wedgeRoundRectCallou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D0F41"/>
                </a:solidFill>
                <a:effectLst/>
                <a:uLnTx/>
                <a:uFillTx/>
                <a:latin typeface="Arial"/>
                <a:ea typeface="+mn-ea"/>
                <a:cs typeface="+mn-cs"/>
              </a:rPr>
              <a:t>First, be familiar with our resources</a:t>
            </a:r>
          </a:p>
        </p:txBody>
      </p:sp>
    </p:spTree>
    <p:extLst>
      <p:ext uri="{BB962C8B-B14F-4D97-AF65-F5344CB8AC3E}">
        <p14:creationId xmlns:p14="http://schemas.microsoft.com/office/powerpoint/2010/main" val="1619451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739B09-9D06-B18C-A370-2E5B84144C94}"/>
              </a:ext>
            </a:extLst>
          </p:cNvPr>
          <p:cNvSpPr>
            <a:spLocks noGrp="1"/>
          </p:cNvSpPr>
          <p:nvPr>
            <p:ph type="title"/>
          </p:nvPr>
        </p:nvSpPr>
        <p:spPr/>
        <p:txBody>
          <a:bodyPr/>
          <a:lstStyle/>
          <a:p>
            <a:r>
              <a:rPr lang="en-US"/>
              <a:t>Self-Assessment?</a:t>
            </a:r>
          </a:p>
        </p:txBody>
      </p:sp>
      <p:pic>
        <p:nvPicPr>
          <p:cNvPr id="5" name="Picture 4">
            <a:extLst>
              <a:ext uri="{FF2B5EF4-FFF2-40B4-BE49-F238E27FC236}">
                <a16:creationId xmlns:a16="http://schemas.microsoft.com/office/drawing/2014/main" id="{6B67633A-99EF-B8E6-5383-F271FBB714C8}"/>
              </a:ext>
            </a:extLst>
          </p:cNvPr>
          <p:cNvPicPr>
            <a:picLocks noChangeAspect="1"/>
          </p:cNvPicPr>
          <p:nvPr/>
        </p:nvPicPr>
        <p:blipFill>
          <a:blip r:embed="rId3"/>
          <a:stretch>
            <a:fillRect/>
          </a:stretch>
        </p:blipFill>
        <p:spPr>
          <a:xfrm>
            <a:off x="888274" y="1313062"/>
            <a:ext cx="8138087" cy="5296743"/>
          </a:xfrm>
          <a:prstGeom prst="rect">
            <a:avLst/>
          </a:prstGeom>
        </p:spPr>
      </p:pic>
      <p:sp>
        <p:nvSpPr>
          <p:cNvPr id="6" name="Rounded Rectangular Callout 3">
            <a:extLst>
              <a:ext uri="{FF2B5EF4-FFF2-40B4-BE49-F238E27FC236}">
                <a16:creationId xmlns:a16="http://schemas.microsoft.com/office/drawing/2014/main" id="{A7D786CC-3BB2-BF87-284E-13B568A2AA8F}"/>
              </a:ext>
            </a:extLst>
          </p:cNvPr>
          <p:cNvSpPr/>
          <p:nvPr/>
        </p:nvSpPr>
        <p:spPr>
          <a:xfrm>
            <a:off x="9257211" y="2002890"/>
            <a:ext cx="2616114" cy="2438481"/>
          </a:xfrm>
          <a:prstGeom prst="wedgeRoundRectCallou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D0F41"/>
                </a:solidFill>
                <a:effectLst/>
                <a:uLnTx/>
                <a:uFillTx/>
                <a:latin typeface="Arial"/>
                <a:ea typeface="+mn-ea"/>
                <a:cs typeface="+mn-cs"/>
              </a:rPr>
              <a:t>Page 26 of the Supporting &amp; Responding Brief</a:t>
            </a:r>
          </a:p>
        </p:txBody>
      </p:sp>
    </p:spTree>
    <p:extLst>
      <p:ext uri="{BB962C8B-B14F-4D97-AF65-F5344CB8AC3E}">
        <p14:creationId xmlns:p14="http://schemas.microsoft.com/office/powerpoint/2010/main" val="1278404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AjAfRjJilGez7KxZUkJpw9"/>
</p:tagLst>
</file>

<file path=ppt/theme/theme1.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0A378D024F5544BFCBBCF972FBD70E" ma:contentTypeVersion="7" ma:contentTypeDescription="Create a new document." ma:contentTypeScope="" ma:versionID="885040d69728397c3d5d52774614518a">
  <xsd:schema xmlns:xsd="http://www.w3.org/2001/XMLSchema" xmlns:xs="http://www.w3.org/2001/XMLSchema" xmlns:p="http://schemas.microsoft.com/office/2006/metadata/properties" xmlns:ns2="58515f2e-3801-43e5-bcd7-101839fff532" xmlns:ns3="http://schemas.microsoft.com/sharepoint/v4" targetNamespace="http://schemas.microsoft.com/office/2006/metadata/properties" ma:root="true" ma:fieldsID="6257d5cb0da9cfb74c1e1d1651d5b275" ns2:_="" ns3:_="">
    <xsd:import namespace="58515f2e-3801-43e5-bcd7-101839fff532"/>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IconOverlay"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515f2e-3801-43e5-bcd7-101839fff5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2520F956-0994-4B09-BBF1-E2EB9703DEDD}">
  <ds:schemaRefs>
    <ds:schemaRef ds:uri="58515f2e-3801-43e5-bcd7-101839fff5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41A1EAC-92A5-4DF3-B26F-FDC5D999A7E1}">
  <ds:schemaRefs>
    <ds:schemaRef ds:uri="http://schemas.microsoft.com/sharepoint/v3/contenttype/forms"/>
  </ds:schemaRefs>
</ds:datastoreItem>
</file>

<file path=customXml/itemProps3.xml><?xml version="1.0" encoding="utf-8"?>
<ds:datastoreItem xmlns:ds="http://schemas.openxmlformats.org/officeDocument/2006/customXml" ds:itemID="{8D577243-7449-4828-B465-693D13CCB182}">
  <ds:schemaRefs>
    <ds:schemaRef ds:uri="bd4136c0-7c27-4378-bc59-5e31d22b10cd"/>
    <ds:schemaRef ds:uri="fa4c7253-cea3-4165-8b8a-8564768068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41</Slides>
  <Notes>40</Notes>
  <HiddenSlides>3</HiddenSlides>
  <ScaleCrop>false</ScaleCrop>
  <HeadingPairs>
    <vt:vector size="4" baseType="variant">
      <vt:variant>
        <vt:lpstr>Theme</vt:lpstr>
      </vt:variant>
      <vt:variant>
        <vt:i4>6</vt:i4>
      </vt:variant>
      <vt:variant>
        <vt:lpstr>Slide Titles</vt:lpstr>
      </vt:variant>
      <vt:variant>
        <vt:i4>41</vt:i4>
      </vt:variant>
    </vt:vector>
  </HeadingPairs>
  <TitlesOfParts>
    <vt:vector size="47" baseType="lpstr">
      <vt:lpstr>Ophthalmology Center by Slidesgo</vt:lpstr>
      <vt:lpstr>7_Ophthalmology Center by Slidesgo</vt:lpstr>
      <vt:lpstr>1_Ophthalmology Center by Slidesgo</vt:lpstr>
      <vt:lpstr>4_Ophthalmology Center by Slidesgo</vt:lpstr>
      <vt:lpstr>2_Ophthalmology Center by Slidesgo</vt:lpstr>
      <vt:lpstr>3_Ophthalmology Center by Slidesgo</vt:lpstr>
      <vt:lpstr>PBIS School-Wide Coach Meeting Year 2:  December 2022</vt:lpstr>
      <vt:lpstr>EXPECTATIONS</vt:lpstr>
      <vt:lpstr>IN-PERSON TEAM TRAINING EVENT INCLEMENT WEATHER POLICY</vt:lpstr>
      <vt:lpstr>ACTIVITY: ATTENDANCE</vt:lpstr>
      <vt:lpstr>Agenda &amp; Coaches' Tasks</vt:lpstr>
      <vt:lpstr> HELPFUL RESOURCES</vt:lpstr>
      <vt:lpstr>Glows &amp; Grows: Assessment  of Classroom Practices</vt:lpstr>
      <vt:lpstr>PowerPoint Presentation</vt:lpstr>
      <vt:lpstr>Self-Assessment?</vt:lpstr>
      <vt:lpstr>CMOT: Observation tool and Check List </vt:lpstr>
      <vt:lpstr>SELF ASSESSMENT SURVEY</vt:lpstr>
      <vt:lpstr>DISCUSSION: CLASSROOM ASSESSMENT </vt:lpstr>
      <vt:lpstr>PBIS Resource Spotlight: Teaching Social-Emotional Competencies within a PBIS Framework </vt:lpstr>
      <vt:lpstr>Teaching Social-Emotional Competencies within a PBIS Framework</vt:lpstr>
      <vt:lpstr>Teaching Social-Emotional Competencies within a PBIS Framework</vt:lpstr>
      <vt:lpstr>DISCUSSION: Teaching Social-Emotional Competencies within a PBIS Framework</vt:lpstr>
      <vt:lpstr>INTEGRATION &amp; ALIGNMENT WITH PBIS</vt:lpstr>
      <vt:lpstr>BIG IDEAS: WHY ALIGN?</vt:lpstr>
      <vt:lpstr>ALIGNING INITIATIVES, PROGRAMS, &amp; PRACTICES</vt:lpstr>
      <vt:lpstr>WORKING SMARTER MATRIX</vt:lpstr>
      <vt:lpstr>PowerPoint Presentation</vt:lpstr>
      <vt:lpstr>PowerPoint Presentation</vt:lpstr>
      <vt:lpstr>PowerPoint Presentation</vt:lpstr>
      <vt:lpstr>PowerPoint Presentation</vt:lpstr>
      <vt:lpstr>PBIS FRAMEWORK &amp; SEB CROSSWALK</vt:lpstr>
      <vt:lpstr>TEACHING EXPECTATIONS FOR STUDENTS</vt:lpstr>
      <vt:lpstr>Trauma-Informed Practices &amp; PBIS</vt:lpstr>
      <vt:lpstr>INTEGRATION ACROSS CORE FEATURES: EXPECTATIONS</vt:lpstr>
      <vt:lpstr>GUIDELINES: EFFECTIVE ALIGNMENT</vt:lpstr>
      <vt:lpstr>ACTIVITY: INTEGRATION &amp; ALIGNMENT</vt:lpstr>
      <vt:lpstr>Preparing for Jan Training:  TFI Walkthrough Tool</vt:lpstr>
      <vt:lpstr>TIERED FIDELITY INVENTORY (TFI) AND WALKTHROUGH PLANNING</vt:lpstr>
      <vt:lpstr>TIERED FIDELITY INVENTORY </vt:lpstr>
      <vt:lpstr>TFI Walkthrough: Appendix A</vt:lpstr>
      <vt:lpstr>TFI WALKTHROUGH</vt:lpstr>
      <vt:lpstr>TFI WALKTHROUGH</vt:lpstr>
      <vt:lpstr>TFI WALKTHROUGH INTERVIEW FORM</vt:lpstr>
      <vt:lpstr>ACTIVITY: TFI WALKTHROUGH PLANNING</vt:lpstr>
      <vt:lpstr>Agenda &amp; Coaches' Tasks- Debrief</vt:lpstr>
      <vt:lpstr> HELPFUL RESOURCES</vt:lpstr>
      <vt:lpstr>https://edc.co1.qualtrics.com/jfe/form/SV_cBF9GI7gVEBsfSC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 of  PBIS School-Wide COACHES Training!</dc:title>
  <dc:creator>Robbie, Karen</dc:creator>
  <cp:revision>19</cp:revision>
  <dcterms:created xsi:type="dcterms:W3CDTF">2021-09-01T22:16:30Z</dcterms:created>
  <dcterms:modified xsi:type="dcterms:W3CDTF">2022-11-23T20:39:06Z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0x010100100A378D024F5544BFCBBCF972FBD70E</vt:lpwstr>
  </property>
</Properties>
</file>