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7F_4DDF12B6.xml" ContentType="application/vnd.ms-powerpoint.comments+xml"/>
  <Override PartName="/ppt/notesSlides/notesSlide11.xml" ContentType="application/vnd.openxmlformats-officedocument.presentationml.notesSlide+xml"/>
  <Override PartName="/ppt/comments/modernComment_1080_97D427C4.xml" ContentType="application/vnd.ms-powerpoint.comments+xml"/>
  <Override PartName="/ppt/notesSlides/notesSlide12.xml" ContentType="application/vnd.openxmlformats-officedocument.presentationml.notesSlide+xml"/>
  <Override PartName="/ppt/comments/modernComment_1081_81C3B1B7.xml" ContentType="application/vnd.ms-powerpoint.comment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modernComment_1079_2E59F7C3.xml" ContentType="application/vnd.ms-powerpoint.comments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03" r:id="rId5"/>
    <p:sldMasterId id="2147483729" r:id="rId6"/>
    <p:sldMasterId id="2147483757" r:id="rId7"/>
    <p:sldMasterId id="2147483782" r:id="rId8"/>
    <p:sldMasterId id="2147483824" r:id="rId9"/>
  </p:sldMasterIdLst>
  <p:notesMasterIdLst>
    <p:notesMasterId r:id="rId56"/>
  </p:notesMasterIdLst>
  <p:sldIdLst>
    <p:sldId id="3182" r:id="rId10"/>
    <p:sldId id="3209" r:id="rId11"/>
    <p:sldId id="3396" r:id="rId12"/>
    <p:sldId id="3210" r:id="rId13"/>
    <p:sldId id="4228" r:id="rId14"/>
    <p:sldId id="4081" r:id="rId15"/>
    <p:sldId id="4218" r:id="rId16"/>
    <p:sldId id="4215" r:id="rId17"/>
    <p:sldId id="4061" r:id="rId18"/>
    <p:sldId id="4214" r:id="rId19"/>
    <p:sldId id="4223" r:id="rId20"/>
    <p:sldId id="4224" r:id="rId21"/>
    <p:sldId id="4225" r:id="rId22"/>
    <p:sldId id="4066" r:id="rId23"/>
    <p:sldId id="4069" r:id="rId24"/>
    <p:sldId id="4209" r:id="rId25"/>
    <p:sldId id="4057" r:id="rId26"/>
    <p:sldId id="740" r:id="rId27"/>
    <p:sldId id="4027" r:id="rId28"/>
    <p:sldId id="3331" r:id="rId29"/>
    <p:sldId id="620" r:id="rId30"/>
    <p:sldId id="3334" r:id="rId31"/>
    <p:sldId id="3336" r:id="rId32"/>
    <p:sldId id="4226" r:id="rId33"/>
    <p:sldId id="643" r:id="rId34"/>
    <p:sldId id="817" r:id="rId35"/>
    <p:sldId id="635" r:id="rId36"/>
    <p:sldId id="3344" r:id="rId37"/>
    <p:sldId id="3358" r:id="rId38"/>
    <p:sldId id="259" r:id="rId39"/>
    <p:sldId id="3262" r:id="rId40"/>
    <p:sldId id="4216" r:id="rId41"/>
    <p:sldId id="4219" r:id="rId42"/>
    <p:sldId id="4210" r:id="rId43"/>
    <p:sldId id="4211" r:id="rId44"/>
    <p:sldId id="326" r:id="rId45"/>
    <p:sldId id="291" r:id="rId46"/>
    <p:sldId id="4227" r:id="rId47"/>
    <p:sldId id="283" r:id="rId48"/>
    <p:sldId id="293" r:id="rId49"/>
    <p:sldId id="339" r:id="rId50"/>
    <p:sldId id="295" r:id="rId51"/>
    <p:sldId id="4217" r:id="rId52"/>
    <p:sldId id="4221" r:id="rId53"/>
    <p:sldId id="4222" r:id="rId54"/>
    <p:sldId id="34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15 minutes)" id="{D4CE4683-096C-B14E-B28E-FC6D7AF69508}">
          <p14:sldIdLst>
            <p14:sldId id="3182"/>
            <p14:sldId id="3209"/>
            <p14:sldId id="3396"/>
            <p14:sldId id="3210"/>
            <p14:sldId id="4228"/>
            <p14:sldId id="4081"/>
            <p14:sldId id="4218"/>
          </p14:sldIdLst>
        </p14:section>
        <p14:section name="Input on Matrix  (20 mins)" id="{FBA9FFA0-37DF-43F5-BB82-1D4BB8642A6E}">
          <p14:sldIdLst>
            <p14:sldId id="4215"/>
            <p14:sldId id="4061"/>
            <p14:sldId id="4214"/>
            <p14:sldId id="4223"/>
            <p14:sldId id="4224"/>
            <p14:sldId id="4225"/>
            <p14:sldId id="4066"/>
            <p14:sldId id="4069"/>
            <p14:sldId id="4209"/>
            <p14:sldId id="4057"/>
          </p14:sldIdLst>
        </p14:section>
        <p14:section name="Teaching Expectations (25 minutes)" id="{8EBD673F-41E4-9449-8213-0547EF6E8D4B}">
          <p14:sldIdLst>
            <p14:sldId id="740"/>
            <p14:sldId id="4027"/>
            <p14:sldId id="3331"/>
            <p14:sldId id="620"/>
            <p14:sldId id="3334"/>
            <p14:sldId id="3336"/>
            <p14:sldId id="4226"/>
            <p14:sldId id="643"/>
            <p14:sldId id="817"/>
            <p14:sldId id="635"/>
            <p14:sldId id="3344"/>
            <p14:sldId id="3358"/>
            <p14:sldId id="259"/>
            <p14:sldId id="3262"/>
            <p14:sldId id="4216"/>
          </p14:sldIdLst>
        </p14:section>
        <p14:section name="School-wide Teaching Plan (25 Mins)" id="{03E2B2F8-80A5-4F48-9664-2FE8B3663DE6}">
          <p14:sldIdLst>
            <p14:sldId id="4219"/>
            <p14:sldId id="4210"/>
            <p14:sldId id="4211"/>
            <p14:sldId id="326"/>
            <p14:sldId id="291"/>
            <p14:sldId id="4227"/>
            <p14:sldId id="283"/>
            <p14:sldId id="293"/>
            <p14:sldId id="339"/>
            <p14:sldId id="295"/>
            <p14:sldId id="4217"/>
          </p14:sldIdLst>
        </p14:section>
        <p14:section name="Wrapping Up (5 minutes)" id="{6F051F88-AA7C-3348-A7B8-892BA6C75A0D}">
          <p14:sldIdLst>
            <p14:sldId id="4221"/>
            <p14:sldId id="4222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, Karen" initials="RK" lastIdx="6" clrIdx="0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2" name="Feinberg, Adam" initials="FA" lastIdx="8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928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40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commentAuthors" Target="commentAuthor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omments/modernComment_1079_2E59F7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1158AB-8F17-4D94-A3F7-BDBA21DCFD66}" authorId="{CD20A333-A637-827F-BBF5-42780D723B6E}" status="resolved" created="2022-11-08T18:06:45.967">
    <pc:sldMkLst xmlns:pc="http://schemas.microsoft.com/office/powerpoint/2013/main/command">
      <pc:docMk/>
      <pc:sldMk cId="777648067" sldId="4217"/>
    </pc:sldMkLst>
    <p188:txBody>
      <a:bodyPr/>
      <a:lstStyle/>
      <a:p>
        <a:r>
          <a:rPr lang="en-US"/>
          <a:t>Maybe shift you to how will your team or school? I often worry that on the activity slides on coaches content that we put a lot on just the coaches. Just a guideline thought. </a:t>
        </a:r>
      </a:p>
    </p188:txBody>
  </p188:cm>
</p188:cmLst>
</file>

<file path=ppt/comments/modernComment_107F_4DDF12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F34A70-1201-45F6-93C2-F0CDDAD105AD}" authorId="{CD20A333-A637-827F-BBF5-42780D723B6E}" status="resolved" created="2022-11-08T17:52:09.032">
    <pc:sldMkLst xmlns:pc="http://schemas.microsoft.com/office/powerpoint/2013/main/command">
      <pc:docMk/>
      <pc:sldMk cId="817991912" sldId="4062"/>
    </pc:sldMkLst>
    <p188:txBody>
      <a:bodyPr/>
      <a:lstStyle/>
      <a:p>
        <a:r>
          <a:rPr lang="en-US"/>
          <a:t>Maybe change to input from community? Or interested parties?</a:t>
        </a:r>
      </a:p>
    </p188:txBody>
  </p188:cm>
</p188:cmLst>
</file>

<file path=ppt/comments/modernComment_1080_97D427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EB46DF-9392-4933-A9C9-5696258F97D6}" authorId="{CD20A333-A637-827F-BBF5-42780D723B6E}" status="resolved" created="2022-11-08T17:52:51.446">
    <pc:sldMkLst xmlns:pc="http://schemas.microsoft.com/office/powerpoint/2013/main/command">
      <pc:docMk/>
      <pc:sldMk cId="3649326327" sldId="4063"/>
    </pc:sldMkLst>
    <p188:txBody>
      <a:bodyPr/>
      <a:lstStyle/>
      <a:p>
        <a:r>
          <a:rPr lang="en-US"/>
          <a:t>Change stakeholders? Families and students?</a:t>
        </a:r>
      </a:p>
    </p188:txBody>
  </p188:cm>
</p188:cmLst>
</file>

<file path=ppt/comments/modernComment_1081_81C3B1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629D6B-0EA6-4C07-B143-3C367D61B973}" authorId="{CD20A333-A637-827F-BBF5-42780D723B6E}" status="resolved" created="2022-11-08T17:53:07.923">
    <pc:sldMkLst xmlns:pc="http://schemas.microsoft.com/office/powerpoint/2013/main/command">
      <pc:docMk/>
      <pc:sldMk cId="718503171" sldId="4067"/>
    </pc:sldMkLst>
    <p188:txBody>
      <a:bodyPr/>
      <a:lstStyle/>
      <a:p>
        <a:r>
          <a:rPr lang="en-US"/>
          <a:t>Needs of families, students, staff?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Developing School-Wide Expectation Matrix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Grows and Glows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EDD3748-DF45-4100-A1A9-051ED5A1C2E2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Creating Lesson Plans </a:t>
          </a:r>
        </a:p>
      </dgm:t>
    </dgm:pt>
    <dgm:pt modelId="{CDD8EB89-501C-46B7-A00A-973F3418597C}" type="parTrans" cxnId="{EBAF3BAA-CB74-4257-8EC1-DD36C764D9C1}">
      <dgm:prSet/>
      <dgm:spPr/>
      <dgm:t>
        <a:bodyPr/>
        <a:lstStyle/>
        <a:p>
          <a:endParaRPr lang="en-US"/>
        </a:p>
      </dgm:t>
    </dgm:pt>
    <dgm:pt modelId="{A952A086-EABE-4256-B6DF-C79889BE45D3}" type="sibTrans" cxnId="{EBAF3BAA-CB74-4257-8EC1-DD36C764D9C1}">
      <dgm:prSet/>
      <dgm:spPr/>
      <dgm:t>
        <a:bodyPr/>
        <a:lstStyle/>
        <a:p>
          <a:endParaRPr lang="en-US"/>
        </a:p>
      </dgm:t>
    </dgm:pt>
    <dgm:pt modelId="{D4BDEA04-3800-43D3-97E3-46D1567D6751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School Wide Teaching Plans</a:t>
          </a:r>
        </a:p>
      </dgm:t>
    </dgm:pt>
    <dgm:pt modelId="{EF31D5EE-899E-4DA7-8570-38A6C021306A}" type="parTrans" cxnId="{130A2C07-0A2C-450B-B57E-E84C259120F4}">
      <dgm:prSet/>
      <dgm:spPr/>
      <dgm:t>
        <a:bodyPr/>
        <a:lstStyle/>
        <a:p>
          <a:endParaRPr lang="en-US"/>
        </a:p>
      </dgm:t>
    </dgm:pt>
    <dgm:pt modelId="{84A78242-6654-4E6E-AFF4-0113810E459E}" type="sibTrans" cxnId="{130A2C07-0A2C-450B-B57E-E84C259120F4}">
      <dgm:prSet/>
      <dgm:spPr/>
      <dgm:t>
        <a:bodyPr/>
        <a:lstStyle/>
        <a:p>
          <a:endParaRPr lang="en-US"/>
        </a:p>
      </dgm:t>
    </dgm:pt>
    <dgm:pt modelId="{FD5179E4-65E7-4B9A-92D9-E7CF8D1DF12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Gaining Input for your Matrix</a:t>
          </a:r>
        </a:p>
      </dgm:t>
    </dgm:pt>
    <dgm:pt modelId="{80209712-4562-46A6-9CCC-1CDDAA26D8B7}" type="parTrans" cxnId="{51C262E0-50D5-441B-8186-7EE3B3732C07}">
      <dgm:prSet/>
      <dgm:spPr/>
      <dgm:t>
        <a:bodyPr/>
        <a:lstStyle/>
        <a:p>
          <a:endParaRPr lang="en-US"/>
        </a:p>
      </dgm:t>
    </dgm:pt>
    <dgm:pt modelId="{EF553BBE-D377-440E-ADCB-70B3426B525E}" type="sibTrans" cxnId="{51C262E0-50D5-441B-8186-7EE3B3732C07}">
      <dgm:prSet/>
      <dgm:spPr/>
      <dgm:t>
        <a:bodyPr/>
        <a:lstStyle/>
        <a:p>
          <a:endParaRPr lang="en-US"/>
        </a:p>
      </dgm:t>
    </dgm:pt>
    <dgm:pt modelId="{1F5441CF-9BBC-4A03-BA90-043AEFA95B56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Obtaining Feedback on SW Expectations</a:t>
          </a:r>
        </a:p>
      </dgm:t>
    </dgm:pt>
    <dgm:pt modelId="{0E3ADAA3-1975-4511-B236-EDD5C45D9D95}" type="parTrans" cxnId="{5234AF14-B3D4-440E-AFBF-CAA8497152FE}">
      <dgm:prSet/>
      <dgm:spPr/>
      <dgm:t>
        <a:bodyPr/>
        <a:lstStyle/>
        <a:p>
          <a:endParaRPr lang="en-US"/>
        </a:p>
      </dgm:t>
    </dgm:pt>
    <dgm:pt modelId="{8D830DA1-9B9F-4A80-BF32-EC8FFF3BC065}" type="sibTrans" cxnId="{5234AF14-B3D4-440E-AFBF-CAA8497152FE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130A2C07-0A2C-450B-B57E-E84C259120F4}" srcId="{76937503-7550-41B3-8D88-C860E600B4A5}" destId="{D4BDEA04-3800-43D3-97E3-46D1567D6751}" srcOrd="3" destOrd="0" parTransId="{EF31D5EE-899E-4DA7-8570-38A6C021306A}" sibTransId="{84A78242-6654-4E6E-AFF4-0113810E459E}"/>
    <dgm:cxn modelId="{2301FC08-295B-4FAA-9FE4-C9A3EB23BAF6}" type="presOf" srcId="{FD5179E4-65E7-4B9A-92D9-E7CF8D1DF123}" destId="{CDAAD9AB-76BA-4F20-9C80-4020D86AF54F}" srcOrd="0" destOrd="1" presId="urn:microsoft.com/office/officeart/2005/8/layout/list1"/>
    <dgm:cxn modelId="{5234AF14-B3D4-440E-AFBF-CAA8497152FE}" srcId="{88926E0B-BFF6-E944-B1DF-44240C496CA1}" destId="{1F5441CF-9BBC-4A03-BA90-043AEFA95B56}" srcOrd="1" destOrd="0" parTransId="{0E3ADAA3-1975-4511-B236-EDD5C45D9D95}" sibTransId="{8D830DA1-9B9F-4A80-BF32-EC8FFF3BC065}"/>
    <dgm:cxn modelId="{1F570C2D-AA42-4235-B5AA-D0562E0D5D74}" type="presOf" srcId="{D4BDEA04-3800-43D3-97E3-46D1567D6751}" destId="{CDAAD9AB-76BA-4F20-9C80-4020D86AF54F}" srcOrd="0" destOrd="3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A7950692-C464-4D9B-AFBA-FC5B3188E522}" type="presOf" srcId="{1F5441CF-9BBC-4A03-BA90-043AEFA95B56}" destId="{183C8042-F222-4C5B-948A-CA63CABAB28E}" srcOrd="0" destOrd="1" presId="urn:microsoft.com/office/officeart/2005/8/layout/list1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EBAF3BAA-CB74-4257-8EC1-DD36C764D9C1}" srcId="{76937503-7550-41B3-8D88-C860E600B4A5}" destId="{0EDD3748-DF45-4100-A1A9-051ED5A1C2E2}" srcOrd="2" destOrd="0" parTransId="{CDD8EB89-501C-46B7-A00A-973F3418597C}" sibTransId="{A952A086-EABE-4256-B6DF-C79889BE45D3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51C262E0-50D5-441B-8186-7EE3B3732C07}" srcId="{76937503-7550-41B3-8D88-C860E600B4A5}" destId="{FD5179E4-65E7-4B9A-92D9-E7CF8D1DF123}" srcOrd="1" destOrd="0" parTransId="{80209712-4562-46A6-9CCC-1CDDAA26D8B7}" sibTransId="{EF553BBE-D377-440E-ADCB-70B3426B525E}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7794F3EE-9F65-40E2-8074-2E4896369AA1}" type="presOf" srcId="{0EDD3748-DF45-4100-A1A9-051ED5A1C2E2}" destId="{CDAAD9AB-76BA-4F20-9C80-4020D86AF54F}" srcOrd="0" destOrd="2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B8709-EF2C-BA4A-A026-83398471C54D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CD380-ABC9-5B4D-B841-9C0F94BB72E4}">
      <dgm:prSet phldrT="[Text]" custT="1"/>
      <dgm:spPr/>
      <dgm:t>
        <a:bodyPr/>
        <a:lstStyle/>
        <a:p>
          <a:r>
            <a:rPr lang="en-US" sz="2400"/>
            <a:t>Build consensus</a:t>
          </a:r>
        </a:p>
      </dgm:t>
    </dgm:pt>
    <dgm:pt modelId="{DF3A6222-9B2F-934F-92E4-8466583E64D2}" type="parTrans" cxnId="{0A7D07C9-77D9-5E46-B1E3-DDAA6C36A563}">
      <dgm:prSet/>
      <dgm:spPr/>
      <dgm:t>
        <a:bodyPr/>
        <a:lstStyle/>
        <a:p>
          <a:endParaRPr lang="en-US"/>
        </a:p>
      </dgm:t>
    </dgm:pt>
    <dgm:pt modelId="{857EBF1D-710C-DB43-ABA3-22073CC36690}" type="sibTrans" cxnId="{0A7D07C9-77D9-5E46-B1E3-DDAA6C36A563}">
      <dgm:prSet/>
      <dgm:spPr/>
      <dgm:t>
        <a:bodyPr/>
        <a:lstStyle/>
        <a:p>
          <a:endParaRPr lang="en-US"/>
        </a:p>
      </dgm:t>
    </dgm:pt>
    <dgm:pt modelId="{65A2236A-D4AE-6F4E-8E22-A995BAF52C28}">
      <dgm:prSet phldrT="[Text]" custT="1"/>
      <dgm:spPr/>
      <dgm:t>
        <a:bodyPr/>
        <a:lstStyle/>
        <a:p>
          <a:r>
            <a:rPr lang="en-US" sz="2400"/>
            <a:t>Revised expectations and matrix</a:t>
          </a:r>
        </a:p>
      </dgm:t>
    </dgm:pt>
    <dgm:pt modelId="{41C16D16-DC6F-6045-9EC3-40DFEF012D8F}" type="parTrans" cxnId="{3B0409A6-570F-DA41-B101-FFB5942BB3FA}">
      <dgm:prSet/>
      <dgm:spPr/>
      <dgm:t>
        <a:bodyPr/>
        <a:lstStyle/>
        <a:p>
          <a:endParaRPr lang="en-US"/>
        </a:p>
      </dgm:t>
    </dgm:pt>
    <dgm:pt modelId="{53E3369D-400B-DD4C-BA5E-D39DD061C3D0}" type="sibTrans" cxnId="{3B0409A6-570F-DA41-B101-FFB5942BB3FA}">
      <dgm:prSet/>
      <dgm:spPr/>
      <dgm:t>
        <a:bodyPr/>
        <a:lstStyle/>
        <a:p>
          <a:endParaRPr lang="en-US"/>
        </a:p>
      </dgm:t>
    </dgm:pt>
    <dgm:pt modelId="{C1C0FB9A-42E0-9B4A-B759-22B93C843EFE}">
      <dgm:prSet phldrT="[Text]" custT="1"/>
      <dgm:spPr/>
      <dgm:t>
        <a:bodyPr/>
        <a:lstStyle/>
        <a:p>
          <a:r>
            <a:rPr lang="en-US" sz="2000"/>
            <a:t>Consider using input from more marginalized groups</a:t>
          </a:r>
        </a:p>
      </dgm:t>
    </dgm:pt>
    <dgm:pt modelId="{301540D1-EB9B-C247-95FE-E759BBC4C6D0}" type="parTrans" cxnId="{DDDB7AAD-7968-9849-AF86-6B0837E99ACA}">
      <dgm:prSet/>
      <dgm:spPr/>
      <dgm:t>
        <a:bodyPr/>
        <a:lstStyle/>
        <a:p>
          <a:endParaRPr lang="en-US"/>
        </a:p>
      </dgm:t>
    </dgm:pt>
    <dgm:pt modelId="{ED658346-2EBA-E94D-886A-84C001B61ED5}" type="sibTrans" cxnId="{DDDB7AAD-7968-9849-AF86-6B0837E99ACA}">
      <dgm:prSet/>
      <dgm:spPr/>
      <dgm:t>
        <a:bodyPr/>
        <a:lstStyle/>
        <a:p>
          <a:endParaRPr lang="en-US"/>
        </a:p>
      </dgm:t>
    </dgm:pt>
    <dgm:pt modelId="{6CBCCF17-1AC2-FD4F-833B-3D334AE7458D}">
      <dgm:prSet phldrT="[Text]" custT="1"/>
      <dgm:spPr/>
      <dgm:t>
        <a:bodyPr/>
        <a:lstStyle/>
        <a:p>
          <a:r>
            <a:rPr lang="en-US" sz="2400" dirty="0"/>
            <a:t>Move on to</a:t>
          </a:r>
          <a:r>
            <a:rPr lang="en-US" sz="2400" baseline="0" dirty="0"/>
            <a:t> Creating Lesson Plan</a:t>
          </a:r>
          <a:endParaRPr lang="en-US" sz="2400" dirty="0"/>
        </a:p>
      </dgm:t>
    </dgm:pt>
    <dgm:pt modelId="{DB6858D7-094D-3740-B364-A2394B6058A7}" type="parTrans" cxnId="{10878570-E7CA-454D-8AB7-22D31F0F42CF}">
      <dgm:prSet/>
      <dgm:spPr/>
      <dgm:t>
        <a:bodyPr/>
        <a:lstStyle/>
        <a:p>
          <a:endParaRPr lang="en-US"/>
        </a:p>
      </dgm:t>
    </dgm:pt>
    <dgm:pt modelId="{2028E487-83DD-7C4D-9CCB-17A77BAFBF4D}" type="sibTrans" cxnId="{10878570-E7CA-454D-8AB7-22D31F0F42CF}">
      <dgm:prSet/>
      <dgm:spPr/>
      <dgm:t>
        <a:bodyPr/>
        <a:lstStyle/>
        <a:p>
          <a:endParaRPr lang="en-US"/>
        </a:p>
      </dgm:t>
    </dgm:pt>
    <dgm:pt modelId="{71B381A0-4085-104A-8DEF-57C2F7A6D595}">
      <dgm:prSet custT="1"/>
      <dgm:spPr/>
      <dgm:t>
        <a:bodyPr/>
        <a:lstStyle/>
        <a:p>
          <a:r>
            <a:rPr lang="en-US" sz="2000"/>
            <a:t>Consider a student vote among a few possible options</a:t>
          </a:r>
        </a:p>
      </dgm:t>
    </dgm:pt>
    <dgm:pt modelId="{7839179D-55A3-4246-A8D0-6270EAEAD91A}" type="parTrans" cxnId="{7C9B4FAA-BC79-B14F-BBAA-9F82DB8E1553}">
      <dgm:prSet/>
      <dgm:spPr/>
      <dgm:t>
        <a:bodyPr/>
        <a:lstStyle/>
        <a:p>
          <a:endParaRPr lang="en-US"/>
        </a:p>
      </dgm:t>
    </dgm:pt>
    <dgm:pt modelId="{89E90057-E873-1F43-8F78-337586736DE9}" type="sibTrans" cxnId="{7C9B4FAA-BC79-B14F-BBAA-9F82DB8E1553}">
      <dgm:prSet/>
      <dgm:spPr/>
      <dgm:t>
        <a:bodyPr/>
        <a:lstStyle/>
        <a:p>
          <a:endParaRPr lang="en-US"/>
        </a:p>
      </dgm:t>
    </dgm:pt>
    <dgm:pt modelId="{DFB78686-184B-0342-AAA0-C7CF621F658E}">
      <dgm:prSet custScaleX="319005" custScaleY="142046" custLinFactX="5217" custLinFactNeighborX="100000" custLinFactNeighborY="30617"/>
      <dgm:spPr/>
      <dgm:t>
        <a:bodyPr/>
        <a:lstStyle/>
        <a:p>
          <a:endParaRPr lang="en-US"/>
        </a:p>
      </dgm:t>
    </dgm:pt>
    <dgm:pt modelId="{FD26EF0A-7BFC-A74B-96A1-7BBB98E7A449}" type="parTrans" cxnId="{94AE5128-9C3B-7E44-92EF-FFA8EF38A389}">
      <dgm:prSet/>
      <dgm:spPr/>
      <dgm:t>
        <a:bodyPr/>
        <a:lstStyle/>
        <a:p>
          <a:endParaRPr lang="en-US"/>
        </a:p>
      </dgm:t>
    </dgm:pt>
    <dgm:pt modelId="{8952E944-B91C-744D-B064-5192B044C15B}" type="sibTrans" cxnId="{94AE5128-9C3B-7E44-92EF-FFA8EF38A389}">
      <dgm:prSet/>
      <dgm:spPr/>
      <dgm:t>
        <a:bodyPr/>
        <a:lstStyle/>
        <a:p>
          <a:endParaRPr lang="en-US"/>
        </a:p>
      </dgm:t>
    </dgm:pt>
    <dgm:pt modelId="{D532E28E-29E3-3D44-A893-0A0480560CC6}" type="pres">
      <dgm:prSet presAssocID="{15EB8709-EF2C-BA4A-A026-83398471C5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78FD4C-2B87-F744-83B0-DE7EBFD3067B}" type="pres">
      <dgm:prSet presAssocID="{0DECD380-ABC9-5B4D-B841-9C0F94BB72E4}" presName="textCenter" presStyleLbl="node1" presStyleIdx="0" presStyleCnt="5" custScaleX="265329" custLinFactNeighborX="-182" custLinFactNeighborY="-59566"/>
      <dgm:spPr/>
    </dgm:pt>
    <dgm:pt modelId="{92431FA7-548D-EB43-8491-ECC99B549924}" type="pres">
      <dgm:prSet presAssocID="{0DECD380-ABC9-5B4D-B841-9C0F94BB72E4}" presName="cycle_1" presStyleCnt="0"/>
      <dgm:spPr/>
    </dgm:pt>
    <dgm:pt modelId="{680B0AEB-5DC4-6C46-A6D8-2B4D9A185F1D}" type="pres">
      <dgm:prSet presAssocID="{65A2236A-D4AE-6F4E-8E22-A995BAF52C28}" presName="childCenter1" presStyleLbl="node1" presStyleIdx="1" presStyleCnt="5" custScaleX="657402"/>
      <dgm:spPr/>
    </dgm:pt>
    <dgm:pt modelId="{5E321454-5248-404C-9F5A-E071DD891FE8}" type="pres">
      <dgm:prSet presAssocID="{41C16D16-DC6F-6045-9EC3-40DFEF012D8F}" presName="Name144" presStyleLbl="parChTrans1D2" presStyleIdx="0" presStyleCnt="3"/>
      <dgm:spPr/>
    </dgm:pt>
    <dgm:pt modelId="{3A28D79C-8EC6-EC41-9C98-CA7114C1A90B}" type="pres">
      <dgm:prSet presAssocID="{0DECD380-ABC9-5B4D-B841-9C0F94BB72E4}" presName="cycle_2" presStyleCnt="0"/>
      <dgm:spPr/>
    </dgm:pt>
    <dgm:pt modelId="{159CA00D-EEA3-7F47-930A-695330A9CC56}" type="pres">
      <dgm:prSet presAssocID="{C1C0FB9A-42E0-9B4A-B759-22B93C843EFE}" presName="childCenter2" presStyleLbl="node1" presStyleIdx="2" presStyleCnt="5" custScaleX="296117" custScaleY="142046" custLinFactX="5217" custLinFactNeighborX="100000" custLinFactNeighborY="30617"/>
      <dgm:spPr/>
    </dgm:pt>
    <dgm:pt modelId="{7FC2ADA4-F056-4F4B-A3CC-13929BA130CC}" type="pres">
      <dgm:prSet presAssocID="{7839179D-55A3-4246-A8D0-6270EAEAD91A}" presName="Name218" presStyleLbl="parChTrans1D3" presStyleIdx="0" presStyleCnt="1"/>
      <dgm:spPr/>
    </dgm:pt>
    <dgm:pt modelId="{D89B1DD8-BCA6-7949-B396-2C6D49376E5C}" type="pres">
      <dgm:prSet presAssocID="{71B381A0-4085-104A-8DEF-57C2F7A6D595}" presName="text2" presStyleLbl="node1" presStyleIdx="3" presStyleCnt="5" custScaleX="255411" custScaleY="156258" custRadScaleRad="238115" custRadScaleInc="-25033">
        <dgm:presLayoutVars>
          <dgm:bulletEnabled val="1"/>
        </dgm:presLayoutVars>
      </dgm:prSet>
      <dgm:spPr/>
    </dgm:pt>
    <dgm:pt modelId="{094BCEA4-7782-AB4C-B534-48F7BF60FBB6}" type="pres">
      <dgm:prSet presAssocID="{301540D1-EB9B-C247-95FE-E759BBC4C6D0}" presName="Name221" presStyleLbl="parChTrans1D2" presStyleIdx="1" presStyleCnt="3"/>
      <dgm:spPr/>
    </dgm:pt>
    <dgm:pt modelId="{0434AC6D-8F2C-8743-B689-A0FF22F83826}" type="pres">
      <dgm:prSet presAssocID="{0DECD380-ABC9-5B4D-B841-9C0F94BB72E4}" presName="cycle_3" presStyleCnt="0"/>
      <dgm:spPr/>
    </dgm:pt>
    <dgm:pt modelId="{5BD000EC-DEEC-1945-8EF0-7199F983C572}" type="pres">
      <dgm:prSet presAssocID="{6CBCCF17-1AC2-FD4F-833B-3D334AE7458D}" presName="childCenter3" presStyleLbl="node1" presStyleIdx="4" presStyleCnt="5" custScaleX="415007" custScaleY="116051" custLinFactNeighborX="-25438" custLinFactNeighborY="15137"/>
      <dgm:spPr/>
    </dgm:pt>
    <dgm:pt modelId="{E981EF89-E829-AB42-B8DD-0615DC81CB2C}" type="pres">
      <dgm:prSet presAssocID="{DB6858D7-094D-3740-B364-A2394B6058A7}" presName="Name288" presStyleLbl="parChTrans1D2" presStyleIdx="2" presStyleCnt="3"/>
      <dgm:spPr/>
    </dgm:pt>
  </dgm:ptLst>
  <dgm:cxnLst>
    <dgm:cxn modelId="{352F5B08-9A03-AD4B-A6DB-A8EA8316B595}" type="presOf" srcId="{41C16D16-DC6F-6045-9EC3-40DFEF012D8F}" destId="{5E321454-5248-404C-9F5A-E071DD891FE8}" srcOrd="0" destOrd="0" presId="urn:microsoft.com/office/officeart/2008/layout/RadialCluster"/>
    <dgm:cxn modelId="{94AE5128-9C3B-7E44-92EF-FFA8EF38A389}" srcId="{15EB8709-EF2C-BA4A-A026-83398471C54D}" destId="{DFB78686-184B-0342-AAA0-C7CF621F658E}" srcOrd="1" destOrd="0" parTransId="{FD26EF0A-7BFC-A74B-96A1-7BBB98E7A449}" sibTransId="{8952E944-B91C-744D-B064-5192B044C15B}"/>
    <dgm:cxn modelId="{80D40D68-AD55-AB49-A015-100E192EC991}" type="presOf" srcId="{15EB8709-EF2C-BA4A-A026-83398471C54D}" destId="{D532E28E-29E3-3D44-A893-0A0480560CC6}" srcOrd="0" destOrd="0" presId="urn:microsoft.com/office/officeart/2008/layout/RadialCluster"/>
    <dgm:cxn modelId="{196DA64C-D63C-6E46-94DD-6B95DBA72807}" type="presOf" srcId="{C1C0FB9A-42E0-9B4A-B759-22B93C843EFE}" destId="{159CA00D-EEA3-7F47-930A-695330A9CC56}" srcOrd="0" destOrd="0" presId="urn:microsoft.com/office/officeart/2008/layout/RadialCluster"/>
    <dgm:cxn modelId="{10878570-E7CA-454D-8AB7-22D31F0F42CF}" srcId="{0DECD380-ABC9-5B4D-B841-9C0F94BB72E4}" destId="{6CBCCF17-1AC2-FD4F-833B-3D334AE7458D}" srcOrd="2" destOrd="0" parTransId="{DB6858D7-094D-3740-B364-A2394B6058A7}" sibTransId="{2028E487-83DD-7C4D-9CCB-17A77BAFBF4D}"/>
    <dgm:cxn modelId="{58292E58-00C8-5F4B-A2D5-FBC8995D9B69}" type="presOf" srcId="{6CBCCF17-1AC2-FD4F-833B-3D334AE7458D}" destId="{5BD000EC-DEEC-1945-8EF0-7199F983C572}" srcOrd="0" destOrd="0" presId="urn:microsoft.com/office/officeart/2008/layout/RadialCluster"/>
    <dgm:cxn modelId="{8EDBEA87-564F-F64B-AB97-9504CE23ECF5}" type="presOf" srcId="{0DECD380-ABC9-5B4D-B841-9C0F94BB72E4}" destId="{EA78FD4C-2B87-F744-83B0-DE7EBFD3067B}" srcOrd="0" destOrd="0" presId="urn:microsoft.com/office/officeart/2008/layout/RadialCluster"/>
    <dgm:cxn modelId="{C1D87D99-004E-C449-AA0B-9175C2D6A68E}" type="presOf" srcId="{301540D1-EB9B-C247-95FE-E759BBC4C6D0}" destId="{094BCEA4-7782-AB4C-B534-48F7BF60FBB6}" srcOrd="0" destOrd="0" presId="urn:microsoft.com/office/officeart/2008/layout/RadialCluster"/>
    <dgm:cxn modelId="{3B0409A6-570F-DA41-B101-FFB5942BB3FA}" srcId="{0DECD380-ABC9-5B4D-B841-9C0F94BB72E4}" destId="{65A2236A-D4AE-6F4E-8E22-A995BAF52C28}" srcOrd="0" destOrd="0" parTransId="{41C16D16-DC6F-6045-9EC3-40DFEF012D8F}" sibTransId="{53E3369D-400B-DD4C-BA5E-D39DD061C3D0}"/>
    <dgm:cxn modelId="{7C9B4FAA-BC79-B14F-BBAA-9F82DB8E1553}" srcId="{C1C0FB9A-42E0-9B4A-B759-22B93C843EFE}" destId="{71B381A0-4085-104A-8DEF-57C2F7A6D595}" srcOrd="0" destOrd="0" parTransId="{7839179D-55A3-4246-A8D0-6270EAEAD91A}" sibTransId="{89E90057-E873-1F43-8F78-337586736DE9}"/>
    <dgm:cxn modelId="{DDDB7AAD-7968-9849-AF86-6B0837E99ACA}" srcId="{0DECD380-ABC9-5B4D-B841-9C0F94BB72E4}" destId="{C1C0FB9A-42E0-9B4A-B759-22B93C843EFE}" srcOrd="1" destOrd="0" parTransId="{301540D1-EB9B-C247-95FE-E759BBC4C6D0}" sibTransId="{ED658346-2EBA-E94D-886A-84C001B61ED5}"/>
    <dgm:cxn modelId="{D09ABAAD-ECA4-BD40-A833-1B1D10FBA58F}" type="presOf" srcId="{DB6858D7-094D-3740-B364-A2394B6058A7}" destId="{E981EF89-E829-AB42-B8DD-0615DC81CB2C}" srcOrd="0" destOrd="0" presId="urn:microsoft.com/office/officeart/2008/layout/RadialCluster"/>
    <dgm:cxn modelId="{9528AFB3-7041-EA4F-8B15-2C8C718B2E02}" type="presOf" srcId="{71B381A0-4085-104A-8DEF-57C2F7A6D595}" destId="{D89B1DD8-BCA6-7949-B396-2C6D49376E5C}" srcOrd="0" destOrd="0" presId="urn:microsoft.com/office/officeart/2008/layout/RadialCluster"/>
    <dgm:cxn modelId="{4B0069BA-8CF5-C94F-A54E-C0E05EFEC1C0}" type="presOf" srcId="{65A2236A-D4AE-6F4E-8E22-A995BAF52C28}" destId="{680B0AEB-5DC4-6C46-A6D8-2B4D9A185F1D}" srcOrd="0" destOrd="0" presId="urn:microsoft.com/office/officeart/2008/layout/RadialCluster"/>
    <dgm:cxn modelId="{0A7D07C9-77D9-5E46-B1E3-DDAA6C36A563}" srcId="{15EB8709-EF2C-BA4A-A026-83398471C54D}" destId="{0DECD380-ABC9-5B4D-B841-9C0F94BB72E4}" srcOrd="0" destOrd="0" parTransId="{DF3A6222-9B2F-934F-92E4-8466583E64D2}" sibTransId="{857EBF1D-710C-DB43-ABA3-22073CC36690}"/>
    <dgm:cxn modelId="{E7E680F1-FE4F-1D49-BF1D-62FFA02491BB}" type="presOf" srcId="{7839179D-55A3-4246-A8D0-6270EAEAD91A}" destId="{7FC2ADA4-F056-4F4B-A3CC-13929BA130CC}" srcOrd="0" destOrd="0" presId="urn:microsoft.com/office/officeart/2008/layout/RadialCluster"/>
    <dgm:cxn modelId="{5F3648E3-6884-AA46-A484-8CFA09DF6B51}" type="presParOf" srcId="{D532E28E-29E3-3D44-A893-0A0480560CC6}" destId="{EA78FD4C-2B87-F744-83B0-DE7EBFD3067B}" srcOrd="0" destOrd="0" presId="urn:microsoft.com/office/officeart/2008/layout/RadialCluster"/>
    <dgm:cxn modelId="{A1DC2A6A-99EC-904E-9320-3C7BD91E08BB}" type="presParOf" srcId="{D532E28E-29E3-3D44-A893-0A0480560CC6}" destId="{92431FA7-548D-EB43-8491-ECC99B549924}" srcOrd="1" destOrd="0" presId="urn:microsoft.com/office/officeart/2008/layout/RadialCluster"/>
    <dgm:cxn modelId="{97BC6392-3200-C84A-BE57-7E64DDB6602B}" type="presParOf" srcId="{92431FA7-548D-EB43-8491-ECC99B549924}" destId="{680B0AEB-5DC4-6C46-A6D8-2B4D9A185F1D}" srcOrd="0" destOrd="0" presId="urn:microsoft.com/office/officeart/2008/layout/RadialCluster"/>
    <dgm:cxn modelId="{F61E043D-6566-4E49-9E79-030BF4C39A1E}" type="presParOf" srcId="{D532E28E-29E3-3D44-A893-0A0480560CC6}" destId="{5E321454-5248-404C-9F5A-E071DD891FE8}" srcOrd="2" destOrd="0" presId="urn:microsoft.com/office/officeart/2008/layout/RadialCluster"/>
    <dgm:cxn modelId="{3F8ACDDA-A1B8-C242-93A8-38E10879C166}" type="presParOf" srcId="{D532E28E-29E3-3D44-A893-0A0480560CC6}" destId="{3A28D79C-8EC6-EC41-9C98-CA7114C1A90B}" srcOrd="3" destOrd="0" presId="urn:microsoft.com/office/officeart/2008/layout/RadialCluster"/>
    <dgm:cxn modelId="{C2399EC4-EB68-734A-86DC-746C95CB0AC1}" type="presParOf" srcId="{3A28D79C-8EC6-EC41-9C98-CA7114C1A90B}" destId="{159CA00D-EEA3-7F47-930A-695330A9CC56}" srcOrd="0" destOrd="0" presId="urn:microsoft.com/office/officeart/2008/layout/RadialCluster"/>
    <dgm:cxn modelId="{C372BFA0-2125-0F46-A2FA-2E88C0A41365}" type="presParOf" srcId="{3A28D79C-8EC6-EC41-9C98-CA7114C1A90B}" destId="{7FC2ADA4-F056-4F4B-A3CC-13929BA130CC}" srcOrd="1" destOrd="0" presId="urn:microsoft.com/office/officeart/2008/layout/RadialCluster"/>
    <dgm:cxn modelId="{44E34F02-8B21-BB4C-843D-C2778210BF5F}" type="presParOf" srcId="{3A28D79C-8EC6-EC41-9C98-CA7114C1A90B}" destId="{D89B1DD8-BCA6-7949-B396-2C6D49376E5C}" srcOrd="2" destOrd="0" presId="urn:microsoft.com/office/officeart/2008/layout/RadialCluster"/>
    <dgm:cxn modelId="{21B87497-A49F-7248-B429-59DECF39FC4D}" type="presParOf" srcId="{D532E28E-29E3-3D44-A893-0A0480560CC6}" destId="{094BCEA4-7782-AB4C-B534-48F7BF60FBB6}" srcOrd="4" destOrd="0" presId="urn:microsoft.com/office/officeart/2008/layout/RadialCluster"/>
    <dgm:cxn modelId="{36B69A02-77C9-A845-AEA5-39C8A3AAACD4}" type="presParOf" srcId="{D532E28E-29E3-3D44-A893-0A0480560CC6}" destId="{0434AC6D-8F2C-8743-B689-A0FF22F83826}" srcOrd="5" destOrd="0" presId="urn:microsoft.com/office/officeart/2008/layout/RadialCluster"/>
    <dgm:cxn modelId="{A4FC1AFD-044C-B049-BFCB-71EE8324D5AA}" type="presParOf" srcId="{0434AC6D-8F2C-8743-B689-A0FF22F83826}" destId="{5BD000EC-DEEC-1945-8EF0-7199F983C572}" srcOrd="0" destOrd="0" presId="urn:microsoft.com/office/officeart/2008/layout/RadialCluster"/>
    <dgm:cxn modelId="{BF754E98-E874-1E43-9118-67D880E0CDD4}" type="presParOf" srcId="{D532E28E-29E3-3D44-A893-0A0480560CC6}" destId="{E981EF89-E829-AB42-B8DD-0615DC81CB2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156D1-DD37-8744-9CB8-5CB9E3978A88}" type="doc">
      <dgm:prSet loTypeId="urn:microsoft.com/office/officeart/2008/layout/CaptionedPictures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9FF8887-917F-B443-A4E6-C40053416B76}">
      <dgm:prSet phldrT="[Text]"/>
      <dgm:spPr/>
      <dgm:t>
        <a:bodyPr/>
        <a:lstStyle/>
        <a:p>
          <a:r>
            <a:rPr lang="en-US" dirty="0"/>
            <a:t>Expectations Created</a:t>
          </a:r>
        </a:p>
      </dgm:t>
    </dgm:pt>
    <dgm:pt modelId="{5C9449F6-80D4-904B-91D3-25EB880BBC03}" type="parTrans" cxnId="{E62A201E-899A-5343-B156-25D98E4CC16E}">
      <dgm:prSet/>
      <dgm:spPr/>
      <dgm:t>
        <a:bodyPr/>
        <a:lstStyle/>
        <a:p>
          <a:endParaRPr lang="en-US"/>
        </a:p>
      </dgm:t>
    </dgm:pt>
    <dgm:pt modelId="{37EE1F0E-E7EC-3B4F-9B64-17FCE6E714D8}" type="sibTrans" cxnId="{E62A201E-899A-5343-B156-25D98E4CC16E}">
      <dgm:prSet/>
      <dgm:spPr/>
      <dgm:t>
        <a:bodyPr/>
        <a:lstStyle/>
        <a:p>
          <a:endParaRPr lang="en-US"/>
        </a:p>
      </dgm:t>
    </dgm:pt>
    <dgm:pt modelId="{ACE84A64-65CE-8D48-822A-C265592E115D}">
      <dgm:prSet phldrT="[Text]"/>
      <dgm:spPr/>
      <dgm:t>
        <a:bodyPr/>
        <a:lstStyle/>
        <a:p>
          <a:r>
            <a:rPr lang="en-US" dirty="0"/>
            <a:t>Teaching Matrix Developed</a:t>
          </a:r>
        </a:p>
      </dgm:t>
    </dgm:pt>
    <dgm:pt modelId="{807F9837-6F9A-0A44-974F-26AD8D224952}" type="parTrans" cxnId="{45A383A1-5298-5047-A944-E3827074340F}">
      <dgm:prSet/>
      <dgm:spPr/>
      <dgm:t>
        <a:bodyPr/>
        <a:lstStyle/>
        <a:p>
          <a:endParaRPr lang="en-US"/>
        </a:p>
      </dgm:t>
    </dgm:pt>
    <dgm:pt modelId="{B3ACE3E8-B57D-8342-A4DD-50E3831D6269}" type="sibTrans" cxnId="{45A383A1-5298-5047-A944-E3827074340F}">
      <dgm:prSet/>
      <dgm:spPr/>
      <dgm:t>
        <a:bodyPr/>
        <a:lstStyle/>
        <a:p>
          <a:endParaRPr lang="en-US"/>
        </a:p>
      </dgm:t>
    </dgm:pt>
    <dgm:pt modelId="{099885EA-0797-E84B-A970-599C28573BA5}">
      <dgm:prSet phldrT="[Text]"/>
      <dgm:spPr/>
      <dgm:t>
        <a:bodyPr/>
        <a:lstStyle/>
        <a:p>
          <a:r>
            <a:rPr lang="en-US" dirty="0"/>
            <a:t>Lesson Plans Written and Shared</a:t>
          </a:r>
        </a:p>
      </dgm:t>
    </dgm:pt>
    <dgm:pt modelId="{0657D4A2-2365-614A-A59A-D74286B12767}" type="parTrans" cxnId="{5A18E9AF-7CCF-2F43-A245-E4451514E9CA}">
      <dgm:prSet/>
      <dgm:spPr/>
      <dgm:t>
        <a:bodyPr/>
        <a:lstStyle/>
        <a:p>
          <a:endParaRPr lang="en-US"/>
        </a:p>
      </dgm:t>
    </dgm:pt>
    <dgm:pt modelId="{F2FCE723-CE99-174F-976D-F58B23F0F6AB}" type="sibTrans" cxnId="{5A18E9AF-7CCF-2F43-A245-E4451514E9CA}">
      <dgm:prSet/>
      <dgm:spPr/>
      <dgm:t>
        <a:bodyPr/>
        <a:lstStyle/>
        <a:p>
          <a:endParaRPr lang="en-US"/>
        </a:p>
      </dgm:t>
    </dgm:pt>
    <dgm:pt modelId="{D4ACC9D5-0134-A549-8D06-B1CD45D98988}" type="pres">
      <dgm:prSet presAssocID="{CD6156D1-DD37-8744-9CB8-5CB9E3978A88}" presName="Name0" presStyleCnt="0">
        <dgm:presLayoutVars>
          <dgm:chMax/>
          <dgm:chPref/>
          <dgm:dir/>
        </dgm:presLayoutVars>
      </dgm:prSet>
      <dgm:spPr/>
    </dgm:pt>
    <dgm:pt modelId="{C5A3EB12-BCAD-914F-8BBF-285338D0D035}" type="pres">
      <dgm:prSet presAssocID="{59FF8887-917F-B443-A4E6-C40053416B76}" presName="composite" presStyleCnt="0">
        <dgm:presLayoutVars>
          <dgm:chMax val="1"/>
          <dgm:chPref val="1"/>
        </dgm:presLayoutVars>
      </dgm:prSet>
      <dgm:spPr/>
    </dgm:pt>
    <dgm:pt modelId="{502FB934-A9F5-2941-8642-8333F352AE95}" type="pres">
      <dgm:prSet presAssocID="{59FF8887-917F-B443-A4E6-C40053416B76}" presName="Accent" presStyleLbl="trAlignAcc1" presStyleIdx="0" presStyleCnt="3">
        <dgm:presLayoutVars>
          <dgm:chMax val="0"/>
          <dgm:chPref val="0"/>
        </dgm:presLayoutVars>
      </dgm:prSet>
      <dgm:spPr>
        <a:solidFill>
          <a:schemeClr val="accent5">
            <a:tint val="40000"/>
            <a:hueOff val="0"/>
            <a:satOff val="0"/>
            <a:lumOff val="0"/>
          </a:schemeClr>
        </a:solidFill>
      </dgm:spPr>
    </dgm:pt>
    <dgm:pt modelId="{240E8792-9E93-A84A-B2F0-C35CD7DCA4A1}" type="pres">
      <dgm:prSet presAssocID="{59FF8887-917F-B443-A4E6-C40053416B76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01AB94-9163-BE43-93B8-33E27255FFFC}" type="pres">
      <dgm:prSet presAssocID="{59FF8887-917F-B443-A4E6-C40053416B76}" presName="ChildComposite" presStyleCnt="0"/>
      <dgm:spPr/>
    </dgm:pt>
    <dgm:pt modelId="{B2C373AA-D04F-9340-B0A0-F37947F5100C}" type="pres">
      <dgm:prSet presAssocID="{59FF8887-917F-B443-A4E6-C40053416B7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0FB494-8B4E-2F45-99B3-5384E12E16DE}" type="pres">
      <dgm:prSet presAssocID="{59FF8887-917F-B443-A4E6-C40053416B76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4D90A555-5975-8343-9D11-E5E8B599B8DA}" type="pres">
      <dgm:prSet presAssocID="{37EE1F0E-E7EC-3B4F-9B64-17FCE6E714D8}" presName="sibTrans" presStyleCnt="0"/>
      <dgm:spPr/>
    </dgm:pt>
    <dgm:pt modelId="{51CD3922-78B2-C249-9CBB-679D44BAB406}" type="pres">
      <dgm:prSet presAssocID="{ACE84A64-65CE-8D48-822A-C265592E115D}" presName="composite" presStyleCnt="0">
        <dgm:presLayoutVars>
          <dgm:chMax val="1"/>
          <dgm:chPref val="1"/>
        </dgm:presLayoutVars>
      </dgm:prSet>
      <dgm:spPr/>
    </dgm:pt>
    <dgm:pt modelId="{8198E23C-6730-9941-AE0D-94F4539B9AA7}" type="pres">
      <dgm:prSet presAssocID="{ACE84A64-65CE-8D48-822A-C265592E115D}" presName="Accent" presStyleLbl="trAlignAcc1" presStyleIdx="1" presStyleCnt="3">
        <dgm:presLayoutVars>
          <dgm:chMax val="0"/>
          <dgm:chPref val="0"/>
        </dgm:presLayoutVars>
      </dgm:prSet>
      <dgm:spPr>
        <a:solidFill>
          <a:schemeClr val="accent5">
            <a:tint val="40000"/>
            <a:hueOff val="0"/>
            <a:satOff val="0"/>
            <a:lumOff val="0"/>
          </a:schemeClr>
        </a:solidFill>
      </dgm:spPr>
    </dgm:pt>
    <dgm:pt modelId="{E1EFDA14-6DD5-A840-84B5-A38C185E84AE}" type="pres">
      <dgm:prSet presAssocID="{ACE84A64-65CE-8D48-822A-C265592E115D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429B20-AEC9-F245-B2F4-40BF6D83FDB4}" type="pres">
      <dgm:prSet presAssocID="{ACE84A64-65CE-8D48-822A-C265592E115D}" presName="ChildComposite" presStyleCnt="0"/>
      <dgm:spPr/>
    </dgm:pt>
    <dgm:pt modelId="{A3242109-E3C3-614B-9F28-3AF85513E3E5}" type="pres">
      <dgm:prSet presAssocID="{ACE84A64-65CE-8D48-822A-C265592E115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FC2122B-78D0-674B-856D-FB20BA0BB664}" type="pres">
      <dgm:prSet presAssocID="{ACE84A64-65CE-8D48-822A-C265592E115D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2E8C301E-AFBF-CD4C-AE4B-D433FC35FD5E}" type="pres">
      <dgm:prSet presAssocID="{B3ACE3E8-B57D-8342-A4DD-50E3831D6269}" presName="sibTrans" presStyleCnt="0"/>
      <dgm:spPr/>
    </dgm:pt>
    <dgm:pt modelId="{2519347E-5768-6547-BD50-329EFA12F511}" type="pres">
      <dgm:prSet presAssocID="{099885EA-0797-E84B-A970-599C28573BA5}" presName="composite" presStyleCnt="0">
        <dgm:presLayoutVars>
          <dgm:chMax val="1"/>
          <dgm:chPref val="1"/>
        </dgm:presLayoutVars>
      </dgm:prSet>
      <dgm:spPr/>
    </dgm:pt>
    <dgm:pt modelId="{930F66F0-E93A-CF48-94C4-FB72B7E8284E}" type="pres">
      <dgm:prSet presAssocID="{099885EA-0797-E84B-A970-599C28573BA5}" presName="Accent" presStyleLbl="trAlignAcc1" presStyleIdx="2" presStyleCnt="3">
        <dgm:presLayoutVars>
          <dgm:chMax val="0"/>
          <dgm:chPref val="0"/>
        </dgm:presLayoutVars>
      </dgm:prSet>
      <dgm:spPr>
        <a:solidFill>
          <a:schemeClr val="accent5">
            <a:tint val="40000"/>
            <a:hueOff val="0"/>
            <a:satOff val="0"/>
            <a:lumOff val="0"/>
          </a:schemeClr>
        </a:solidFill>
      </dgm:spPr>
    </dgm:pt>
    <dgm:pt modelId="{D4814036-C997-B847-B9CB-6987BEBD693A}" type="pres">
      <dgm:prSet presAssocID="{099885EA-0797-E84B-A970-599C28573BA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E0F93DF-842F-B44E-893A-7EA76ACDD315}" type="pres">
      <dgm:prSet presAssocID="{099885EA-0797-E84B-A970-599C28573BA5}" presName="ChildComposite" presStyleCnt="0"/>
      <dgm:spPr/>
    </dgm:pt>
    <dgm:pt modelId="{FCD41806-A0A1-3B4A-887E-349ABA082C50}" type="pres">
      <dgm:prSet presAssocID="{099885EA-0797-E84B-A970-599C28573BA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2C94B3C-8B2F-D048-AA12-9E295CF3EA5E}" type="pres">
      <dgm:prSet presAssocID="{099885EA-0797-E84B-A970-599C28573BA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E62A201E-899A-5343-B156-25D98E4CC16E}" srcId="{CD6156D1-DD37-8744-9CB8-5CB9E3978A88}" destId="{59FF8887-917F-B443-A4E6-C40053416B76}" srcOrd="0" destOrd="0" parTransId="{5C9449F6-80D4-904B-91D3-25EB880BBC03}" sibTransId="{37EE1F0E-E7EC-3B4F-9B64-17FCE6E714D8}"/>
    <dgm:cxn modelId="{3E0C1654-DB20-DB48-B403-9CE08E204B55}" type="presOf" srcId="{CD6156D1-DD37-8744-9CB8-5CB9E3978A88}" destId="{D4ACC9D5-0134-A549-8D06-B1CD45D98988}" srcOrd="0" destOrd="0" presId="urn:microsoft.com/office/officeart/2008/layout/CaptionedPictures"/>
    <dgm:cxn modelId="{C5BDA984-11EE-6844-AB7E-E1A740643111}" type="presOf" srcId="{099885EA-0797-E84B-A970-599C28573BA5}" destId="{92C94B3C-8B2F-D048-AA12-9E295CF3EA5E}" srcOrd="0" destOrd="0" presId="urn:microsoft.com/office/officeart/2008/layout/CaptionedPictures"/>
    <dgm:cxn modelId="{6C552299-93F5-EA47-A7ED-AA0426EC8C8A}" type="presOf" srcId="{ACE84A64-65CE-8D48-822A-C265592E115D}" destId="{EFC2122B-78D0-674B-856D-FB20BA0BB664}" srcOrd="0" destOrd="0" presId="urn:microsoft.com/office/officeart/2008/layout/CaptionedPictures"/>
    <dgm:cxn modelId="{45A383A1-5298-5047-A944-E3827074340F}" srcId="{CD6156D1-DD37-8744-9CB8-5CB9E3978A88}" destId="{ACE84A64-65CE-8D48-822A-C265592E115D}" srcOrd="1" destOrd="0" parTransId="{807F9837-6F9A-0A44-974F-26AD8D224952}" sibTransId="{B3ACE3E8-B57D-8342-A4DD-50E3831D6269}"/>
    <dgm:cxn modelId="{5A18E9AF-7CCF-2F43-A245-E4451514E9CA}" srcId="{CD6156D1-DD37-8744-9CB8-5CB9E3978A88}" destId="{099885EA-0797-E84B-A970-599C28573BA5}" srcOrd="2" destOrd="0" parTransId="{0657D4A2-2365-614A-A59A-D74286B12767}" sibTransId="{F2FCE723-CE99-174F-976D-F58B23F0F6AB}"/>
    <dgm:cxn modelId="{7E264BF3-FCE4-F64E-84AB-D4C47099AAC3}" type="presOf" srcId="{59FF8887-917F-B443-A4E6-C40053416B76}" destId="{EE0FB494-8B4E-2F45-99B3-5384E12E16DE}" srcOrd="0" destOrd="0" presId="urn:microsoft.com/office/officeart/2008/layout/CaptionedPictures"/>
    <dgm:cxn modelId="{1FD3A31A-7BC8-9B4A-81BB-4D1C8D52B054}" type="presParOf" srcId="{D4ACC9D5-0134-A549-8D06-B1CD45D98988}" destId="{C5A3EB12-BCAD-914F-8BBF-285338D0D035}" srcOrd="0" destOrd="0" presId="urn:microsoft.com/office/officeart/2008/layout/CaptionedPictures"/>
    <dgm:cxn modelId="{2354E721-4B05-B947-BCCD-EDC4179A0757}" type="presParOf" srcId="{C5A3EB12-BCAD-914F-8BBF-285338D0D035}" destId="{502FB934-A9F5-2941-8642-8333F352AE95}" srcOrd="0" destOrd="0" presId="urn:microsoft.com/office/officeart/2008/layout/CaptionedPictures"/>
    <dgm:cxn modelId="{2BD19711-6A88-6541-89BE-709586405F01}" type="presParOf" srcId="{C5A3EB12-BCAD-914F-8BBF-285338D0D035}" destId="{240E8792-9E93-A84A-B2F0-C35CD7DCA4A1}" srcOrd="1" destOrd="0" presId="urn:microsoft.com/office/officeart/2008/layout/CaptionedPictures"/>
    <dgm:cxn modelId="{0C943EDB-BC51-7F4A-837B-A4CAB501B7B4}" type="presParOf" srcId="{C5A3EB12-BCAD-914F-8BBF-285338D0D035}" destId="{A701AB94-9163-BE43-93B8-33E27255FFFC}" srcOrd="2" destOrd="0" presId="urn:microsoft.com/office/officeart/2008/layout/CaptionedPictures"/>
    <dgm:cxn modelId="{56A8E72E-55CC-214B-A292-751B8257EE85}" type="presParOf" srcId="{A701AB94-9163-BE43-93B8-33E27255FFFC}" destId="{B2C373AA-D04F-9340-B0A0-F37947F5100C}" srcOrd="0" destOrd="0" presId="urn:microsoft.com/office/officeart/2008/layout/CaptionedPictures"/>
    <dgm:cxn modelId="{52905E2B-E288-904B-AEF7-2D96DD0C9F40}" type="presParOf" srcId="{A701AB94-9163-BE43-93B8-33E27255FFFC}" destId="{EE0FB494-8B4E-2F45-99B3-5384E12E16DE}" srcOrd="1" destOrd="0" presId="urn:microsoft.com/office/officeart/2008/layout/CaptionedPictures"/>
    <dgm:cxn modelId="{1D33596A-E1D6-8C43-BAD1-058850D25915}" type="presParOf" srcId="{D4ACC9D5-0134-A549-8D06-B1CD45D98988}" destId="{4D90A555-5975-8343-9D11-E5E8B599B8DA}" srcOrd="1" destOrd="0" presId="urn:microsoft.com/office/officeart/2008/layout/CaptionedPictures"/>
    <dgm:cxn modelId="{51BC66D9-1561-A44C-9DF8-4D45005FB33E}" type="presParOf" srcId="{D4ACC9D5-0134-A549-8D06-B1CD45D98988}" destId="{51CD3922-78B2-C249-9CBB-679D44BAB406}" srcOrd="2" destOrd="0" presId="urn:microsoft.com/office/officeart/2008/layout/CaptionedPictures"/>
    <dgm:cxn modelId="{863AD70E-B9D4-0947-B810-8F2FC3DE9EDC}" type="presParOf" srcId="{51CD3922-78B2-C249-9CBB-679D44BAB406}" destId="{8198E23C-6730-9941-AE0D-94F4539B9AA7}" srcOrd="0" destOrd="0" presId="urn:microsoft.com/office/officeart/2008/layout/CaptionedPictures"/>
    <dgm:cxn modelId="{235BA61A-2CDD-C048-B5D4-E0E865C069A5}" type="presParOf" srcId="{51CD3922-78B2-C249-9CBB-679D44BAB406}" destId="{E1EFDA14-6DD5-A840-84B5-A38C185E84AE}" srcOrd="1" destOrd="0" presId="urn:microsoft.com/office/officeart/2008/layout/CaptionedPictures"/>
    <dgm:cxn modelId="{F20A577C-C87F-6245-8898-29CDC5B3F7CB}" type="presParOf" srcId="{51CD3922-78B2-C249-9CBB-679D44BAB406}" destId="{0C429B20-AEC9-F245-B2F4-40BF6D83FDB4}" srcOrd="2" destOrd="0" presId="urn:microsoft.com/office/officeart/2008/layout/CaptionedPictures"/>
    <dgm:cxn modelId="{3F286E15-FDA5-DF41-864E-CE4797C13E68}" type="presParOf" srcId="{0C429B20-AEC9-F245-B2F4-40BF6D83FDB4}" destId="{A3242109-E3C3-614B-9F28-3AF85513E3E5}" srcOrd="0" destOrd="0" presId="urn:microsoft.com/office/officeart/2008/layout/CaptionedPictures"/>
    <dgm:cxn modelId="{C4997618-AC55-1344-908D-08EB1884A709}" type="presParOf" srcId="{0C429B20-AEC9-F245-B2F4-40BF6D83FDB4}" destId="{EFC2122B-78D0-674B-856D-FB20BA0BB664}" srcOrd="1" destOrd="0" presId="urn:microsoft.com/office/officeart/2008/layout/CaptionedPictures"/>
    <dgm:cxn modelId="{3F04FDAE-888D-F949-B169-734A2E5018A5}" type="presParOf" srcId="{D4ACC9D5-0134-A549-8D06-B1CD45D98988}" destId="{2E8C301E-AFBF-CD4C-AE4B-D433FC35FD5E}" srcOrd="3" destOrd="0" presId="urn:microsoft.com/office/officeart/2008/layout/CaptionedPictures"/>
    <dgm:cxn modelId="{7DE89AE5-2B71-404B-829F-A18F137CD494}" type="presParOf" srcId="{D4ACC9D5-0134-A549-8D06-B1CD45D98988}" destId="{2519347E-5768-6547-BD50-329EFA12F511}" srcOrd="4" destOrd="0" presId="urn:microsoft.com/office/officeart/2008/layout/CaptionedPictures"/>
    <dgm:cxn modelId="{150D7D8F-3EA5-B141-80F1-BBBE1D5B0F77}" type="presParOf" srcId="{2519347E-5768-6547-BD50-329EFA12F511}" destId="{930F66F0-E93A-CF48-94C4-FB72B7E8284E}" srcOrd="0" destOrd="0" presId="urn:microsoft.com/office/officeart/2008/layout/CaptionedPictures"/>
    <dgm:cxn modelId="{5C2189BD-9E81-F64B-8E63-D40D5D341513}" type="presParOf" srcId="{2519347E-5768-6547-BD50-329EFA12F511}" destId="{D4814036-C997-B847-B9CB-6987BEBD693A}" srcOrd="1" destOrd="0" presId="urn:microsoft.com/office/officeart/2008/layout/CaptionedPictures"/>
    <dgm:cxn modelId="{4E9B5A4D-9641-3440-A6A8-1958F2D80888}" type="presParOf" srcId="{2519347E-5768-6547-BD50-329EFA12F511}" destId="{BE0F93DF-842F-B44E-893A-7EA76ACDD315}" srcOrd="2" destOrd="0" presId="urn:microsoft.com/office/officeart/2008/layout/CaptionedPictures"/>
    <dgm:cxn modelId="{80578A99-C7D4-9E4F-A1A6-75DD6D8F5681}" type="presParOf" srcId="{BE0F93DF-842F-B44E-893A-7EA76ACDD315}" destId="{FCD41806-A0A1-3B4A-887E-349ABA082C50}" srcOrd="0" destOrd="0" presId="urn:microsoft.com/office/officeart/2008/layout/CaptionedPictures"/>
    <dgm:cxn modelId="{360FA877-2EF0-8246-A072-954F2D0E912B}" type="presParOf" srcId="{BE0F93DF-842F-B44E-893A-7EA76ACDD315}" destId="{92C94B3C-8B2F-D048-AA12-9E295CF3EA5E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DB335-0C7E-446B-9CA8-A47DCC16D7F1}">
      <dgm:prSet phldrT="[Text]" custT="1"/>
      <dgm:spPr/>
      <dgm:t>
        <a:bodyPr/>
        <a:lstStyle/>
        <a:p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Define Simply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 custT="1"/>
      <dgm:spPr/>
      <dgm:t>
        <a:bodyPr/>
        <a:lstStyle/>
        <a:p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Model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 custT="1"/>
      <dgm:spPr/>
      <dgm:t>
        <a:bodyPr/>
        <a:lstStyle/>
        <a:p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Practice in Setting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 custT="1"/>
      <dgm:spPr/>
      <dgm:t>
        <a:bodyPr/>
        <a:lstStyle/>
        <a:p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Monitor &amp; Acknowledge Continuously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 custT="1"/>
      <dgm:spPr/>
      <dgm:t>
        <a:bodyPr/>
        <a:lstStyle/>
        <a:p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Adjust for Efficiency</a:t>
          </a: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 sz="2000">
            <a:latin typeface="Hind Vadodara" panose="020B0604020202020204" charset="0"/>
            <a:cs typeface="Hind Vadodara" panose="020B0604020202020204" charset="0"/>
          </a:endParaRPr>
        </a:p>
      </dgm:t>
    </dgm:pt>
    <dgm:pt modelId="{C5B6EF55-9F11-4083-8205-FFA667CEEBD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521CF0CD-7A75-4D37-A240-81AE582E61B2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CF72CB0D-852C-417F-8E49-F2E79A19ABFA}" type="pres">
      <dgm:prSet presAssocID="{9BEDB335-0C7E-446B-9CA8-A47DCC16D7F1}" presName="spNode" presStyleCnt="0"/>
      <dgm:spPr/>
    </dgm:pt>
    <dgm:pt modelId="{F161F7E5-0724-4B3F-80D3-C2E15DD4E14C}" type="pres">
      <dgm:prSet presAssocID="{0E31AB42-DC4D-466D-BADF-BED445A6F6C1}" presName="sibTrans" presStyleLbl="sibTrans1D1" presStyleIdx="0" presStyleCnt="5"/>
      <dgm:spPr/>
    </dgm:pt>
    <dgm:pt modelId="{B0DDA1C8-F327-4F0D-960B-7467C8DD2199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8D03F79-4E82-44E6-93A2-300A134DDAFF}" type="pres">
      <dgm:prSet presAssocID="{95CA2146-9E13-4983-B5E5-527ABED83C73}" presName="spNode" presStyleCnt="0"/>
      <dgm:spPr/>
    </dgm:pt>
    <dgm:pt modelId="{8A2854C2-6218-4826-8751-BF21F4F57997}" type="pres">
      <dgm:prSet presAssocID="{C63DE488-0AC8-4356-AE3B-403635143E64}" presName="sibTrans" presStyleLbl="sibTrans1D1" presStyleIdx="1" presStyleCnt="5"/>
      <dgm:spPr/>
    </dgm:pt>
    <dgm:pt modelId="{3FB48D2C-6B52-41CB-8084-E22F6955860A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3E898468-C336-4631-9773-DAB18917C0DB}" type="pres">
      <dgm:prSet presAssocID="{A7F19FAA-D92A-48CC-949F-96E2259F7A2A}" presName="spNode" presStyleCnt="0"/>
      <dgm:spPr/>
    </dgm:pt>
    <dgm:pt modelId="{D0DC23E3-A54E-42BF-964E-AAF91804B0D3}" type="pres">
      <dgm:prSet presAssocID="{02E14412-3FF1-4F1D-AD17-28BA46252E91}" presName="sibTrans" presStyleLbl="sibTrans1D1" presStyleIdx="2" presStyleCnt="5"/>
      <dgm:spPr/>
    </dgm:pt>
    <dgm:pt modelId="{F4ACCB0D-C973-444E-BE39-6DE9CAD9D88E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B81B3B93-7B94-44C4-9BC6-E7ECA81AAA61}" type="pres">
      <dgm:prSet presAssocID="{E326B890-9B2C-4389-9C4D-A7DA481933FF}" presName="spNode" presStyleCnt="0"/>
      <dgm:spPr/>
    </dgm:pt>
    <dgm:pt modelId="{AB5131B7-43FB-4A2C-B5D3-B35BFC43BC7D}" type="pres">
      <dgm:prSet presAssocID="{DFB31459-10E2-47C3-8481-2D0F80240145}" presName="sibTrans" presStyleLbl="sibTrans1D1" presStyleIdx="3" presStyleCnt="5"/>
      <dgm:spPr/>
    </dgm:pt>
    <dgm:pt modelId="{901BB6AC-1299-48B9-9980-C70EC9274BDA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23D125F6-BCF6-45E9-A0C5-6D6280BDB856}" type="pres">
      <dgm:prSet presAssocID="{F4994BF6-ED80-4886-A657-0E1EDA961148}" presName="spNode" presStyleCnt="0"/>
      <dgm:spPr/>
    </dgm:pt>
    <dgm:pt modelId="{4FFFE839-5400-4AEF-A55A-0673095E69A1}" type="pres">
      <dgm:prSet presAssocID="{321D2384-17AC-4001-B49F-F67BB04AB0FB}" presName="sibTrans" presStyleLbl="sibTrans1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4E539311-E76B-4D0F-AA17-C8AB9BA59E83}" type="presOf" srcId="{F4994BF6-ED80-4886-A657-0E1EDA961148}" destId="{901BB6AC-1299-48B9-9980-C70EC9274BDA}" srcOrd="0" destOrd="0" presId="urn:microsoft.com/office/officeart/2005/8/layout/cycle5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BF2C2D38-4D08-4BFE-9BBF-50BA6865C71E}" type="presOf" srcId="{321D2384-17AC-4001-B49F-F67BB04AB0FB}" destId="{4FFFE839-5400-4AEF-A55A-0673095E69A1}" srcOrd="0" destOrd="0" presId="urn:microsoft.com/office/officeart/2005/8/layout/cycle5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6D14E060-ADBE-43AB-8167-C13D4CDCC308}" type="presOf" srcId="{95CA2146-9E13-4983-B5E5-527ABED83C73}" destId="{B0DDA1C8-F327-4F0D-960B-7467C8DD2199}" srcOrd="0" destOrd="0" presId="urn:microsoft.com/office/officeart/2005/8/layout/cycle5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36F564E-481A-4278-84AE-2B1AB0CFE9AD}" type="presOf" srcId="{E326B890-9B2C-4389-9C4D-A7DA481933FF}" destId="{F4ACCB0D-C973-444E-BE39-6DE9CAD9D88E}" srcOrd="0" destOrd="0" presId="urn:microsoft.com/office/officeart/2005/8/layout/cycle5"/>
    <dgm:cxn modelId="{1811A08D-5732-47D2-8FF8-9EEF0A00D895}" type="presOf" srcId="{DFB31459-10E2-47C3-8481-2D0F80240145}" destId="{AB5131B7-43FB-4A2C-B5D3-B35BFC43BC7D}" srcOrd="0" destOrd="0" presId="urn:microsoft.com/office/officeart/2005/8/layout/cycle5"/>
    <dgm:cxn modelId="{44D7EBA7-F822-4FCE-97C0-840E09AB3BDC}" type="presOf" srcId="{C63DE488-0AC8-4356-AE3B-403635143E64}" destId="{8A2854C2-6218-4826-8751-BF21F4F57997}" srcOrd="0" destOrd="0" presId="urn:microsoft.com/office/officeart/2005/8/layout/cycle5"/>
    <dgm:cxn modelId="{2A3309AB-CC8D-4450-BF00-FCFAEA292276}" type="presOf" srcId="{5B7D8A23-9511-41BE-B716-7FB6398A348B}" destId="{C5B6EF55-9F11-4083-8205-FFA667CEEBDD}" srcOrd="0" destOrd="0" presId="urn:microsoft.com/office/officeart/2005/8/layout/cycle5"/>
    <dgm:cxn modelId="{350353AC-92B6-4F46-9B6E-607D389DF090}" type="presOf" srcId="{0E31AB42-DC4D-466D-BADF-BED445A6F6C1}" destId="{F161F7E5-0724-4B3F-80D3-C2E15DD4E14C}" srcOrd="0" destOrd="0" presId="urn:microsoft.com/office/officeart/2005/8/layout/cycle5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3084BBCD-1FE5-4DF6-88C4-B5A24E2A37B6}" type="presOf" srcId="{A7F19FAA-D92A-48CC-949F-96E2259F7A2A}" destId="{3FB48D2C-6B52-41CB-8084-E22F6955860A}" srcOrd="0" destOrd="0" presId="urn:microsoft.com/office/officeart/2005/8/layout/cycle5"/>
    <dgm:cxn modelId="{EE33CAEA-8DEC-4A01-9D6E-F35F30C563DB}" type="presOf" srcId="{02E14412-3FF1-4F1D-AD17-28BA46252E91}" destId="{D0DC23E3-A54E-42BF-964E-AAF91804B0D3}" srcOrd="0" destOrd="0" presId="urn:microsoft.com/office/officeart/2005/8/layout/cycle5"/>
    <dgm:cxn modelId="{EA5F9FF4-746D-45FD-B07C-4E141087FDFC}" type="presOf" srcId="{9BEDB335-0C7E-446B-9CA8-A47DCC16D7F1}" destId="{521CF0CD-7A75-4D37-A240-81AE582E61B2}" srcOrd="0" destOrd="0" presId="urn:microsoft.com/office/officeart/2005/8/layout/cycle5"/>
    <dgm:cxn modelId="{B71F7D9C-5F3A-4B10-AB9F-A48262CBBEEF}" type="presParOf" srcId="{C5B6EF55-9F11-4083-8205-FFA667CEEBDD}" destId="{521CF0CD-7A75-4D37-A240-81AE582E61B2}" srcOrd="0" destOrd="0" presId="urn:microsoft.com/office/officeart/2005/8/layout/cycle5"/>
    <dgm:cxn modelId="{780201D3-CBAB-4504-8B16-91C2523C6B98}" type="presParOf" srcId="{C5B6EF55-9F11-4083-8205-FFA667CEEBDD}" destId="{CF72CB0D-852C-417F-8E49-F2E79A19ABFA}" srcOrd="1" destOrd="0" presId="urn:microsoft.com/office/officeart/2005/8/layout/cycle5"/>
    <dgm:cxn modelId="{8962EB3C-A6C9-46B7-AF62-79D5B8E9E3F2}" type="presParOf" srcId="{C5B6EF55-9F11-4083-8205-FFA667CEEBDD}" destId="{F161F7E5-0724-4B3F-80D3-C2E15DD4E14C}" srcOrd="2" destOrd="0" presId="urn:microsoft.com/office/officeart/2005/8/layout/cycle5"/>
    <dgm:cxn modelId="{8D85F4BC-E021-4740-9649-3CC5E11F2F23}" type="presParOf" srcId="{C5B6EF55-9F11-4083-8205-FFA667CEEBDD}" destId="{B0DDA1C8-F327-4F0D-960B-7467C8DD2199}" srcOrd="3" destOrd="0" presId="urn:microsoft.com/office/officeart/2005/8/layout/cycle5"/>
    <dgm:cxn modelId="{C3171943-6FF5-40F2-BC04-9E576C6092DA}" type="presParOf" srcId="{C5B6EF55-9F11-4083-8205-FFA667CEEBDD}" destId="{C8D03F79-4E82-44E6-93A2-300A134DDAFF}" srcOrd="4" destOrd="0" presId="urn:microsoft.com/office/officeart/2005/8/layout/cycle5"/>
    <dgm:cxn modelId="{C0186D47-78E0-45F4-8D9D-A77A63E81CF0}" type="presParOf" srcId="{C5B6EF55-9F11-4083-8205-FFA667CEEBDD}" destId="{8A2854C2-6218-4826-8751-BF21F4F57997}" srcOrd="5" destOrd="0" presId="urn:microsoft.com/office/officeart/2005/8/layout/cycle5"/>
    <dgm:cxn modelId="{8F483418-5336-43BA-B2A0-F84B7542ECB6}" type="presParOf" srcId="{C5B6EF55-9F11-4083-8205-FFA667CEEBDD}" destId="{3FB48D2C-6B52-41CB-8084-E22F6955860A}" srcOrd="6" destOrd="0" presId="urn:microsoft.com/office/officeart/2005/8/layout/cycle5"/>
    <dgm:cxn modelId="{B5C65FBA-58DD-48AC-8F29-24E764F9FC9C}" type="presParOf" srcId="{C5B6EF55-9F11-4083-8205-FFA667CEEBDD}" destId="{3E898468-C336-4631-9773-DAB18917C0DB}" srcOrd="7" destOrd="0" presId="urn:microsoft.com/office/officeart/2005/8/layout/cycle5"/>
    <dgm:cxn modelId="{38731B0A-EC02-4437-9243-2501781FA608}" type="presParOf" srcId="{C5B6EF55-9F11-4083-8205-FFA667CEEBDD}" destId="{D0DC23E3-A54E-42BF-964E-AAF91804B0D3}" srcOrd="8" destOrd="0" presId="urn:microsoft.com/office/officeart/2005/8/layout/cycle5"/>
    <dgm:cxn modelId="{77E8D3CD-8E57-41D6-AB43-9CF4357A42F8}" type="presParOf" srcId="{C5B6EF55-9F11-4083-8205-FFA667CEEBDD}" destId="{F4ACCB0D-C973-444E-BE39-6DE9CAD9D88E}" srcOrd="9" destOrd="0" presId="urn:microsoft.com/office/officeart/2005/8/layout/cycle5"/>
    <dgm:cxn modelId="{7952022E-E98F-4BF8-8A95-0BB1ED295E48}" type="presParOf" srcId="{C5B6EF55-9F11-4083-8205-FFA667CEEBDD}" destId="{B81B3B93-7B94-44C4-9BC6-E7ECA81AAA61}" srcOrd="10" destOrd="0" presId="urn:microsoft.com/office/officeart/2005/8/layout/cycle5"/>
    <dgm:cxn modelId="{59E952C6-9137-4F90-9F9C-F4462731DD35}" type="presParOf" srcId="{C5B6EF55-9F11-4083-8205-FFA667CEEBDD}" destId="{AB5131B7-43FB-4A2C-B5D3-B35BFC43BC7D}" srcOrd="11" destOrd="0" presId="urn:microsoft.com/office/officeart/2005/8/layout/cycle5"/>
    <dgm:cxn modelId="{A9954464-1D2A-42C9-B234-E5413E49782D}" type="presParOf" srcId="{C5B6EF55-9F11-4083-8205-FFA667CEEBDD}" destId="{901BB6AC-1299-48B9-9980-C70EC9274BDA}" srcOrd="12" destOrd="0" presId="urn:microsoft.com/office/officeart/2005/8/layout/cycle5"/>
    <dgm:cxn modelId="{5A30216F-2916-4F02-B0D5-4F493E9A37C2}" type="presParOf" srcId="{C5B6EF55-9F11-4083-8205-FFA667CEEBDD}" destId="{23D125F6-BCF6-45E9-A0C5-6D6280BDB856}" srcOrd="13" destOrd="0" presId="urn:microsoft.com/office/officeart/2005/8/layout/cycle5"/>
    <dgm:cxn modelId="{0D193BAA-E16C-4E2A-8516-49236645E379}" type="presParOf" srcId="{C5B6EF55-9F11-4083-8205-FFA667CEEBDD}" destId="{4FFFE839-5400-4AEF-A55A-0673095E69A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85309-1282-49E7-AEA0-825808BD7A9F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B6E6E-ADFB-497F-9DE2-5B7D904EEFD9}">
      <dgm:prSet phldrT="[Text]" phldr="1"/>
      <dgm:spPr/>
      <dgm:t>
        <a:bodyPr/>
        <a:lstStyle/>
        <a:p>
          <a:endParaRPr lang="en-US"/>
        </a:p>
      </dgm:t>
    </dgm:pt>
    <dgm:pt modelId="{FB9CCC59-C45F-44D9-BAEA-48DF2683A6E4}" type="parTrans" cxnId="{A124E0F8-2D37-4984-84F5-9BE4E9AFA0D9}">
      <dgm:prSet/>
      <dgm:spPr/>
      <dgm:t>
        <a:bodyPr/>
        <a:lstStyle/>
        <a:p>
          <a:endParaRPr lang="en-US"/>
        </a:p>
      </dgm:t>
    </dgm:pt>
    <dgm:pt modelId="{3734003C-B933-47E6-B1C7-3FF28F9F2D30}" type="sibTrans" cxnId="{A124E0F8-2D37-4984-84F5-9BE4E9AFA0D9}">
      <dgm:prSet/>
      <dgm:spPr/>
      <dgm:t>
        <a:bodyPr/>
        <a:lstStyle/>
        <a:p>
          <a:endParaRPr lang="en-US"/>
        </a:p>
      </dgm:t>
    </dgm:pt>
    <dgm:pt modelId="{59A167A6-9103-44BD-9024-6638BD97E5D2}">
      <dgm:prSet phldrT="[Text]" phldr="1"/>
      <dgm:spPr/>
      <dgm:t>
        <a:bodyPr/>
        <a:lstStyle/>
        <a:p>
          <a:endParaRPr lang="en-US" dirty="0"/>
        </a:p>
      </dgm:t>
    </dgm:pt>
    <dgm:pt modelId="{F7601169-E919-4EA5-8BBA-6BDC3F9B6CCD}" type="parTrans" cxnId="{DDDC608F-136B-4D4C-AD06-81627DA6A9FA}">
      <dgm:prSet/>
      <dgm:spPr/>
      <dgm:t>
        <a:bodyPr/>
        <a:lstStyle/>
        <a:p>
          <a:endParaRPr lang="en-US"/>
        </a:p>
      </dgm:t>
    </dgm:pt>
    <dgm:pt modelId="{D9CAA6FD-2E77-4B45-AB49-78CB104EEE85}" type="sibTrans" cxnId="{DDDC608F-136B-4D4C-AD06-81627DA6A9FA}">
      <dgm:prSet/>
      <dgm:spPr/>
      <dgm:t>
        <a:bodyPr/>
        <a:lstStyle/>
        <a:p>
          <a:endParaRPr lang="en-US"/>
        </a:p>
      </dgm:t>
    </dgm:pt>
    <dgm:pt modelId="{6AB33D35-515F-47BC-869F-70C87296E646}">
      <dgm:prSet phldrT="[Text]" phldr="1"/>
      <dgm:spPr/>
      <dgm:t>
        <a:bodyPr/>
        <a:lstStyle/>
        <a:p>
          <a:endParaRPr lang="en-US" dirty="0"/>
        </a:p>
      </dgm:t>
    </dgm:pt>
    <dgm:pt modelId="{30E0157C-EE07-4882-9536-AD8BB52BF867}" type="sibTrans" cxnId="{9EAA990C-4D40-4EF1-A79D-643C12FB3507}">
      <dgm:prSet/>
      <dgm:spPr/>
      <dgm:t>
        <a:bodyPr/>
        <a:lstStyle/>
        <a:p>
          <a:endParaRPr lang="en-US"/>
        </a:p>
      </dgm:t>
    </dgm:pt>
    <dgm:pt modelId="{89D37526-7212-4CFF-9C39-7198906FD2A8}" type="parTrans" cxnId="{9EAA990C-4D40-4EF1-A79D-643C12FB3507}">
      <dgm:prSet/>
      <dgm:spPr/>
      <dgm:t>
        <a:bodyPr/>
        <a:lstStyle/>
        <a:p>
          <a:endParaRPr lang="en-US"/>
        </a:p>
      </dgm:t>
    </dgm:pt>
    <dgm:pt modelId="{7E4D671B-E2BE-4FC8-B7B3-26A556AF53C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D26F860D-721F-4A36-B7EF-A6CCE03CA448}" type="sibTrans" cxnId="{E41AA9F3-668A-4423-B26F-A428F8AEF7A2}">
      <dgm:prSet/>
      <dgm:spPr/>
      <dgm:t>
        <a:bodyPr/>
        <a:lstStyle/>
        <a:p>
          <a:endParaRPr lang="en-US"/>
        </a:p>
      </dgm:t>
    </dgm:pt>
    <dgm:pt modelId="{E6811EB2-0A57-48F9-A81C-5622996C95F5}" type="parTrans" cxnId="{E41AA9F3-668A-4423-B26F-A428F8AEF7A2}">
      <dgm:prSet/>
      <dgm:spPr/>
      <dgm:t>
        <a:bodyPr/>
        <a:lstStyle/>
        <a:p>
          <a:endParaRPr lang="en-US"/>
        </a:p>
      </dgm:t>
    </dgm:pt>
    <dgm:pt modelId="{985EAC93-3DFA-42E3-9800-F5A72FF0DA45}" type="pres">
      <dgm:prSet presAssocID="{15F85309-1282-49E7-AEA0-825808BD7A9F}" presName="Name0" presStyleCnt="0">
        <dgm:presLayoutVars>
          <dgm:dir/>
        </dgm:presLayoutVars>
      </dgm:prSet>
      <dgm:spPr/>
    </dgm:pt>
    <dgm:pt modelId="{9D894842-F2EA-427D-B734-0B612CE38F58}" type="pres">
      <dgm:prSet presAssocID="{218B6E6E-ADFB-497F-9DE2-5B7D904EEFD9}" presName="composite" presStyleCnt="0"/>
      <dgm:spPr/>
    </dgm:pt>
    <dgm:pt modelId="{3E01D117-D83D-4786-97CE-0F10C5BF1D03}" type="pres">
      <dgm:prSet presAssocID="{218B6E6E-ADFB-497F-9DE2-5B7D904EEFD9}" presName="Image" presStyleLbl="alignNod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A2FD99-89B8-4D11-B967-5E20AF043341}" type="pres">
      <dgm:prSet presAssocID="{218B6E6E-ADFB-497F-9DE2-5B7D904EEFD9}" presName="Parent" presStyleLbl="revTx" presStyleIdx="0" presStyleCnt="4">
        <dgm:presLayoutVars>
          <dgm:bulletEnabled val="1"/>
        </dgm:presLayoutVars>
      </dgm:prSet>
      <dgm:spPr/>
    </dgm:pt>
    <dgm:pt modelId="{F6BD0579-4D6B-40AD-92D8-C624250D98F3}" type="pres">
      <dgm:prSet presAssocID="{3734003C-B933-47E6-B1C7-3FF28F9F2D30}" presName="sibTrans" presStyleCnt="0"/>
      <dgm:spPr/>
    </dgm:pt>
    <dgm:pt modelId="{4FB4B211-61BC-442B-AA73-63E3D7E6ED68}" type="pres">
      <dgm:prSet presAssocID="{59A167A6-9103-44BD-9024-6638BD97E5D2}" presName="composite" presStyleCnt="0"/>
      <dgm:spPr/>
    </dgm:pt>
    <dgm:pt modelId="{F622A606-7C6D-461F-9AE6-D2227840B52C}" type="pres">
      <dgm:prSet presAssocID="{59A167A6-9103-44BD-9024-6638BD97E5D2}" presName="Image" presStyleLbl="alignNod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EF5E59-0C7A-4C28-91F6-9E3D9FD69F83}" type="pres">
      <dgm:prSet presAssocID="{59A167A6-9103-44BD-9024-6638BD97E5D2}" presName="Parent" presStyleLbl="revTx" presStyleIdx="1" presStyleCnt="4">
        <dgm:presLayoutVars>
          <dgm:bulletEnabled val="1"/>
        </dgm:presLayoutVars>
      </dgm:prSet>
      <dgm:spPr/>
    </dgm:pt>
    <dgm:pt modelId="{6F9DFFF0-758A-4ABE-A138-AAD065C5ED4C}" type="pres">
      <dgm:prSet presAssocID="{D9CAA6FD-2E77-4B45-AB49-78CB104EEE85}" presName="sibTrans" presStyleCnt="0"/>
      <dgm:spPr/>
    </dgm:pt>
    <dgm:pt modelId="{D66346C9-6262-4CB4-A9A9-B2F391964214}" type="pres">
      <dgm:prSet presAssocID="{7E4D671B-E2BE-4FC8-B7B3-26A556AF53CE}" presName="composite" presStyleCnt="0"/>
      <dgm:spPr/>
    </dgm:pt>
    <dgm:pt modelId="{F7279B9B-2989-4169-A068-4C41315FE6BE}" type="pres">
      <dgm:prSet presAssocID="{7E4D671B-E2BE-4FC8-B7B3-26A556AF53CE}" presName="Image" presStyleLbl="alignNod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1F1EB7-0BE2-4CC3-ADF6-AE3A15EDCFA9}" type="pres">
      <dgm:prSet presAssocID="{7E4D671B-E2BE-4FC8-B7B3-26A556AF53CE}" presName="Parent" presStyleLbl="revTx" presStyleIdx="2" presStyleCnt="4">
        <dgm:presLayoutVars>
          <dgm:bulletEnabled val="1"/>
        </dgm:presLayoutVars>
      </dgm:prSet>
      <dgm:spPr/>
    </dgm:pt>
    <dgm:pt modelId="{9F4C3D3A-158C-45ED-8843-D20875774503}" type="pres">
      <dgm:prSet presAssocID="{D26F860D-721F-4A36-B7EF-A6CCE03CA448}" presName="sibTrans" presStyleCnt="0"/>
      <dgm:spPr/>
    </dgm:pt>
    <dgm:pt modelId="{F88434D4-6520-4D0B-8CBB-9203C7BD4F05}" type="pres">
      <dgm:prSet presAssocID="{6AB33D35-515F-47BC-869F-70C87296E646}" presName="composite" presStyleCnt="0"/>
      <dgm:spPr/>
    </dgm:pt>
    <dgm:pt modelId="{09C51CB0-DCCE-4C91-8D60-08B75EC5489E}" type="pres">
      <dgm:prSet presAssocID="{6AB33D35-515F-47BC-869F-70C87296E646}" presName="Image" presStyleLbl="alignNod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3F09A5-8DF8-478C-B667-37DF17E6B4AB}" type="pres">
      <dgm:prSet presAssocID="{6AB33D35-515F-47BC-869F-70C87296E646}" presName="Parent" presStyleLbl="revTx" presStyleIdx="3" presStyleCnt="4">
        <dgm:presLayoutVars>
          <dgm:bulletEnabled val="1"/>
        </dgm:presLayoutVars>
      </dgm:prSet>
      <dgm:spPr/>
    </dgm:pt>
  </dgm:ptLst>
  <dgm:cxnLst>
    <dgm:cxn modelId="{9EAA990C-4D40-4EF1-A79D-643C12FB3507}" srcId="{15F85309-1282-49E7-AEA0-825808BD7A9F}" destId="{6AB33D35-515F-47BC-869F-70C87296E646}" srcOrd="3" destOrd="0" parTransId="{89D37526-7212-4CFF-9C39-7198906FD2A8}" sibTransId="{30E0157C-EE07-4882-9536-AD8BB52BF867}"/>
    <dgm:cxn modelId="{3BF82354-78A5-4328-91FE-513CBFCCA077}" type="presOf" srcId="{7E4D671B-E2BE-4FC8-B7B3-26A556AF53CE}" destId="{5C1F1EB7-0BE2-4CC3-ADF6-AE3A15EDCFA9}" srcOrd="0" destOrd="0" presId="urn:microsoft.com/office/officeart/2008/layout/PictureAccentBlocks"/>
    <dgm:cxn modelId="{22160680-A67E-4E5E-B881-501D06A01C31}" type="presOf" srcId="{218B6E6E-ADFB-497F-9DE2-5B7D904EEFD9}" destId="{51A2FD99-89B8-4D11-B967-5E20AF043341}" srcOrd="0" destOrd="0" presId="urn:microsoft.com/office/officeart/2008/layout/PictureAccentBlocks"/>
    <dgm:cxn modelId="{636DFB8D-80FC-4691-AE55-4A934965C960}" type="presOf" srcId="{6AB33D35-515F-47BC-869F-70C87296E646}" destId="{803F09A5-8DF8-478C-B667-37DF17E6B4AB}" srcOrd="0" destOrd="0" presId="urn:microsoft.com/office/officeart/2008/layout/PictureAccentBlocks"/>
    <dgm:cxn modelId="{DDDC608F-136B-4D4C-AD06-81627DA6A9FA}" srcId="{15F85309-1282-49E7-AEA0-825808BD7A9F}" destId="{59A167A6-9103-44BD-9024-6638BD97E5D2}" srcOrd="1" destOrd="0" parTransId="{F7601169-E919-4EA5-8BBA-6BDC3F9B6CCD}" sibTransId="{D9CAA6FD-2E77-4B45-AB49-78CB104EEE85}"/>
    <dgm:cxn modelId="{CF5101B6-FFC7-46BC-B9A1-0A05BB0123F3}" type="presOf" srcId="{59A167A6-9103-44BD-9024-6638BD97E5D2}" destId="{2DEF5E59-0C7A-4C28-91F6-9E3D9FD69F83}" srcOrd="0" destOrd="0" presId="urn:microsoft.com/office/officeart/2008/layout/PictureAccentBlocks"/>
    <dgm:cxn modelId="{4D4B95E0-B643-43F6-88F3-286B6BD8466A}" type="presOf" srcId="{15F85309-1282-49E7-AEA0-825808BD7A9F}" destId="{985EAC93-3DFA-42E3-9800-F5A72FF0DA45}" srcOrd="0" destOrd="0" presId="urn:microsoft.com/office/officeart/2008/layout/PictureAccentBlocks"/>
    <dgm:cxn modelId="{E41AA9F3-668A-4423-B26F-A428F8AEF7A2}" srcId="{15F85309-1282-49E7-AEA0-825808BD7A9F}" destId="{7E4D671B-E2BE-4FC8-B7B3-26A556AF53CE}" srcOrd="2" destOrd="0" parTransId="{E6811EB2-0A57-48F9-A81C-5622996C95F5}" sibTransId="{D26F860D-721F-4A36-B7EF-A6CCE03CA448}"/>
    <dgm:cxn modelId="{A124E0F8-2D37-4984-84F5-9BE4E9AFA0D9}" srcId="{15F85309-1282-49E7-AEA0-825808BD7A9F}" destId="{218B6E6E-ADFB-497F-9DE2-5B7D904EEFD9}" srcOrd="0" destOrd="0" parTransId="{FB9CCC59-C45F-44D9-BAEA-48DF2683A6E4}" sibTransId="{3734003C-B933-47E6-B1C7-3FF28F9F2D30}"/>
    <dgm:cxn modelId="{AEE9DD87-52F0-4CA9-9BEA-51C9C1B52B39}" type="presParOf" srcId="{985EAC93-3DFA-42E3-9800-F5A72FF0DA45}" destId="{9D894842-F2EA-427D-B734-0B612CE38F58}" srcOrd="0" destOrd="0" presId="urn:microsoft.com/office/officeart/2008/layout/PictureAccentBlocks"/>
    <dgm:cxn modelId="{18A5D61C-54F0-40E3-986F-C52439C58CAA}" type="presParOf" srcId="{9D894842-F2EA-427D-B734-0B612CE38F58}" destId="{3E01D117-D83D-4786-97CE-0F10C5BF1D03}" srcOrd="0" destOrd="0" presId="urn:microsoft.com/office/officeart/2008/layout/PictureAccentBlocks"/>
    <dgm:cxn modelId="{8D0CC2D4-DBC8-4F40-A925-F9FEFC4442F1}" type="presParOf" srcId="{9D894842-F2EA-427D-B734-0B612CE38F58}" destId="{51A2FD99-89B8-4D11-B967-5E20AF043341}" srcOrd="1" destOrd="0" presId="urn:microsoft.com/office/officeart/2008/layout/PictureAccentBlocks"/>
    <dgm:cxn modelId="{1D62E8BD-4FD6-4545-9D02-7FD4DCD30CE1}" type="presParOf" srcId="{985EAC93-3DFA-42E3-9800-F5A72FF0DA45}" destId="{F6BD0579-4D6B-40AD-92D8-C624250D98F3}" srcOrd="1" destOrd="0" presId="urn:microsoft.com/office/officeart/2008/layout/PictureAccentBlocks"/>
    <dgm:cxn modelId="{41E1D9B6-4006-412E-B120-224DB7CBCDDD}" type="presParOf" srcId="{985EAC93-3DFA-42E3-9800-F5A72FF0DA45}" destId="{4FB4B211-61BC-442B-AA73-63E3D7E6ED68}" srcOrd="2" destOrd="0" presId="urn:microsoft.com/office/officeart/2008/layout/PictureAccentBlocks"/>
    <dgm:cxn modelId="{CFE40276-A420-4CAA-893C-D0DD6936710C}" type="presParOf" srcId="{4FB4B211-61BC-442B-AA73-63E3D7E6ED68}" destId="{F622A606-7C6D-461F-9AE6-D2227840B52C}" srcOrd="0" destOrd="0" presId="urn:microsoft.com/office/officeart/2008/layout/PictureAccentBlocks"/>
    <dgm:cxn modelId="{5EDBD65E-50CD-45ED-A2FD-6C40701087DA}" type="presParOf" srcId="{4FB4B211-61BC-442B-AA73-63E3D7E6ED68}" destId="{2DEF5E59-0C7A-4C28-91F6-9E3D9FD69F83}" srcOrd="1" destOrd="0" presId="urn:microsoft.com/office/officeart/2008/layout/PictureAccentBlocks"/>
    <dgm:cxn modelId="{36C63212-0089-46AF-A469-7126AB8C1993}" type="presParOf" srcId="{985EAC93-3DFA-42E3-9800-F5A72FF0DA45}" destId="{6F9DFFF0-758A-4ABE-A138-AAD065C5ED4C}" srcOrd="3" destOrd="0" presId="urn:microsoft.com/office/officeart/2008/layout/PictureAccentBlocks"/>
    <dgm:cxn modelId="{E291BE87-B826-4F24-A1E5-6958B1267FB7}" type="presParOf" srcId="{985EAC93-3DFA-42E3-9800-F5A72FF0DA45}" destId="{D66346C9-6262-4CB4-A9A9-B2F391964214}" srcOrd="4" destOrd="0" presId="urn:microsoft.com/office/officeart/2008/layout/PictureAccentBlocks"/>
    <dgm:cxn modelId="{D7C411AA-834E-4E38-8866-AD5DA9A79AAA}" type="presParOf" srcId="{D66346C9-6262-4CB4-A9A9-B2F391964214}" destId="{F7279B9B-2989-4169-A068-4C41315FE6BE}" srcOrd="0" destOrd="0" presId="urn:microsoft.com/office/officeart/2008/layout/PictureAccentBlocks"/>
    <dgm:cxn modelId="{9F4EE3E8-4157-45F6-854A-794FE97770A7}" type="presParOf" srcId="{D66346C9-6262-4CB4-A9A9-B2F391964214}" destId="{5C1F1EB7-0BE2-4CC3-ADF6-AE3A15EDCFA9}" srcOrd="1" destOrd="0" presId="urn:microsoft.com/office/officeart/2008/layout/PictureAccentBlocks"/>
    <dgm:cxn modelId="{579910D0-7C3D-4780-B312-ABDA25303887}" type="presParOf" srcId="{985EAC93-3DFA-42E3-9800-F5A72FF0DA45}" destId="{9F4C3D3A-158C-45ED-8843-D20875774503}" srcOrd="5" destOrd="0" presId="urn:microsoft.com/office/officeart/2008/layout/PictureAccentBlocks"/>
    <dgm:cxn modelId="{A8E2289E-A3EE-4DF3-97F2-C3905255249D}" type="presParOf" srcId="{985EAC93-3DFA-42E3-9800-F5A72FF0DA45}" destId="{F88434D4-6520-4D0B-8CBB-9203C7BD4F05}" srcOrd="6" destOrd="0" presId="urn:microsoft.com/office/officeart/2008/layout/PictureAccentBlocks"/>
    <dgm:cxn modelId="{3D12BE50-4198-487A-AABD-2BA31FBBF657}" type="presParOf" srcId="{F88434D4-6520-4D0B-8CBB-9203C7BD4F05}" destId="{09C51CB0-DCCE-4C91-8D60-08B75EC5489E}" srcOrd="0" destOrd="0" presId="urn:microsoft.com/office/officeart/2008/layout/PictureAccentBlocks"/>
    <dgm:cxn modelId="{6D9C9D41-AE66-4419-8DFC-18654AAD2FEE}" type="presParOf" srcId="{F88434D4-6520-4D0B-8CBB-9203C7BD4F05}" destId="{803F09A5-8DF8-478C-B667-37DF17E6B4AB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5DEA0-0E54-48F5-BEDB-90F574AC517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76FFA4-5590-4D52-9FC1-912986FEC90A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Include main school settings/contexts</a:t>
          </a:r>
        </a:p>
      </dgm:t>
    </dgm:pt>
    <dgm:pt modelId="{8E4528D7-70DC-460A-9E2C-3397E5EC80E8}" type="parTrans" cxnId="{A1E2E213-8450-407A-A614-EDEA4A8FB99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D603C1-82AF-4CC2-997C-50F52BE3D0E1}" type="sibTrans" cxnId="{A1E2E213-8450-407A-A614-EDEA4A8FB99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3FDF8A0-9E51-4597-A581-AE90356D22C9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Consider lessons that already exist</a:t>
          </a:r>
        </a:p>
      </dgm:t>
    </dgm:pt>
    <dgm:pt modelId="{38310196-89C9-4CE5-AB4A-ED79D2B60451}" type="parTrans" cxnId="{1342980E-2029-4F31-8525-85F046C95302}">
      <dgm:prSet/>
      <dgm:spPr/>
      <dgm:t>
        <a:bodyPr/>
        <a:lstStyle/>
        <a:p>
          <a:endParaRPr lang="en-US"/>
        </a:p>
      </dgm:t>
    </dgm:pt>
    <dgm:pt modelId="{2D6F228A-5509-48F9-8308-575E293229D2}" type="sibTrans" cxnId="{1342980E-2029-4F31-8525-85F046C95302}">
      <dgm:prSet/>
      <dgm:spPr/>
      <dgm:t>
        <a:bodyPr/>
        <a:lstStyle/>
        <a:p>
          <a:endParaRPr lang="en-US"/>
        </a:p>
      </dgm:t>
    </dgm:pt>
    <dgm:pt modelId="{D6DAB127-AC88-4F06-8DB1-01A2ECAF10FB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Specify 2-3 observable, positive examples for each expectation within each setting</a:t>
          </a:r>
        </a:p>
      </dgm:t>
    </dgm:pt>
    <dgm:pt modelId="{7ADA4A3E-0989-4B08-AACF-838785A38D0C}" type="parTrans" cxnId="{CC0E5A5F-48D3-47CB-A7B8-C6878BEC906C}">
      <dgm:prSet/>
      <dgm:spPr/>
      <dgm:t>
        <a:bodyPr/>
        <a:lstStyle/>
        <a:p>
          <a:endParaRPr lang="en-US"/>
        </a:p>
      </dgm:t>
    </dgm:pt>
    <dgm:pt modelId="{9A0EC455-BB93-4121-8DAA-7DE7D4BEE053}" type="sibTrans" cxnId="{CC0E5A5F-48D3-47CB-A7B8-C6878BEC906C}">
      <dgm:prSet/>
      <dgm:spPr/>
      <dgm:t>
        <a:bodyPr/>
        <a:lstStyle/>
        <a:p>
          <a:endParaRPr lang="en-US"/>
        </a:p>
      </dgm:t>
    </dgm:pt>
    <dgm:pt modelId="{48EBB01E-3704-4E3E-96D3-2E984DEA8A0C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 social behavior like academic skills</a:t>
          </a:r>
        </a:p>
      </dgm:t>
    </dgm:pt>
    <dgm:pt modelId="{FF20458D-A1F9-4B26-931B-EEEBD2729339}" type="parTrans" cxnId="{62DD94FB-F7DD-4B72-945A-FE9E06B74456}">
      <dgm:prSet/>
      <dgm:spPr/>
      <dgm:t>
        <a:bodyPr/>
        <a:lstStyle/>
        <a:p>
          <a:endParaRPr lang="en-US"/>
        </a:p>
      </dgm:t>
    </dgm:pt>
    <dgm:pt modelId="{8A6CC81C-1D3F-4A7C-828E-1EE27072FE65}" type="sibTrans" cxnId="{62DD94FB-F7DD-4B72-945A-FE9E06B74456}">
      <dgm:prSet/>
      <dgm:spPr/>
      <dgm:t>
        <a:bodyPr/>
        <a:lstStyle/>
        <a:p>
          <a:endParaRPr lang="en-US"/>
        </a:p>
      </dgm:t>
    </dgm:pt>
    <dgm:pt modelId="{406D0176-38AF-4535-9491-50249D8F579A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 &amp; provide opportunities for students to practice code-switching</a:t>
          </a:r>
        </a:p>
      </dgm:t>
    </dgm:pt>
    <dgm:pt modelId="{CD20CB05-EB8B-4F0D-8943-B6E6D4133510}" type="parTrans" cxnId="{BF8B14DB-CDDA-48EB-9391-3AA6E1E43DFD}">
      <dgm:prSet/>
      <dgm:spPr/>
      <dgm:t>
        <a:bodyPr/>
        <a:lstStyle/>
        <a:p>
          <a:endParaRPr lang="en-US"/>
        </a:p>
      </dgm:t>
    </dgm:pt>
    <dgm:pt modelId="{86D60AE4-1C67-46D8-BC63-1826EEC58E20}" type="sibTrans" cxnId="{BF8B14DB-CDDA-48EB-9391-3AA6E1E43DFD}">
      <dgm:prSet/>
      <dgm:spPr/>
      <dgm:t>
        <a:bodyPr/>
        <a:lstStyle/>
        <a:p>
          <a:endParaRPr lang="en-US"/>
        </a:p>
      </dgm:t>
    </dgm:pt>
    <dgm:pt modelId="{B6E4D06D-A39E-4755-A699-FB230EB2FEED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Provide prompts, precorrections, &amp; feedback in natural context</a:t>
          </a:r>
        </a:p>
      </dgm:t>
    </dgm:pt>
    <dgm:pt modelId="{182B6EE9-C535-4B94-83B4-D59AE45B1DB8}" type="parTrans" cxnId="{BBB2B46F-F937-4E3B-9078-A243DDDC602E}">
      <dgm:prSet/>
      <dgm:spPr/>
      <dgm:t>
        <a:bodyPr/>
        <a:lstStyle/>
        <a:p>
          <a:endParaRPr lang="en-US"/>
        </a:p>
      </dgm:t>
    </dgm:pt>
    <dgm:pt modelId="{53053FCE-6B05-4F30-8AEA-5E58B0E08BFE}" type="sibTrans" cxnId="{BBB2B46F-F937-4E3B-9078-A243DDDC602E}">
      <dgm:prSet/>
      <dgm:spPr/>
      <dgm:t>
        <a:bodyPr/>
        <a:lstStyle/>
        <a:p>
          <a:endParaRPr lang="en-US"/>
        </a:p>
      </dgm:t>
    </dgm:pt>
    <dgm:pt modelId="{CDEC1CA1-A4F2-4B58-8CA0-0CEA77C1787E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Schedule for introducing teaching plan to staff &amp; getting feedback on lessons</a:t>
          </a:r>
        </a:p>
      </dgm:t>
    </dgm:pt>
    <dgm:pt modelId="{83E814AA-452D-4F2B-B29C-3C096DB9A89F}" type="parTrans" cxnId="{2E646E20-A629-441A-B563-EF704BBA1895}">
      <dgm:prSet/>
      <dgm:spPr/>
      <dgm:t>
        <a:bodyPr/>
        <a:lstStyle/>
        <a:p>
          <a:endParaRPr lang="en-US"/>
        </a:p>
      </dgm:t>
    </dgm:pt>
    <dgm:pt modelId="{E9C59B4B-7C02-42F6-87AC-955975EA7C38}" type="sibTrans" cxnId="{2E646E20-A629-441A-B563-EF704BBA1895}">
      <dgm:prSet/>
      <dgm:spPr/>
      <dgm:t>
        <a:bodyPr/>
        <a:lstStyle/>
        <a:p>
          <a:endParaRPr lang="en-US"/>
        </a:p>
      </dgm:t>
    </dgm:pt>
    <dgm:pt modelId="{40A63303-64F9-49F2-AA5E-5410D4385DB4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Schedule for obtaining feedback from students, families, &amp; community members</a:t>
          </a:r>
        </a:p>
      </dgm:t>
    </dgm:pt>
    <dgm:pt modelId="{5F50B0A3-F569-4E09-99D8-B62D642E056D}" type="parTrans" cxnId="{E8207A96-1CAB-4458-87EA-E5F15CA761A3}">
      <dgm:prSet/>
      <dgm:spPr/>
      <dgm:t>
        <a:bodyPr/>
        <a:lstStyle/>
        <a:p>
          <a:endParaRPr lang="en-US"/>
        </a:p>
      </dgm:t>
    </dgm:pt>
    <dgm:pt modelId="{DDA1F820-C55F-4067-B853-6F840F57D355}" type="sibTrans" cxnId="{E8207A96-1CAB-4458-87EA-E5F15CA761A3}">
      <dgm:prSet/>
      <dgm:spPr/>
      <dgm:t>
        <a:bodyPr/>
        <a:lstStyle/>
        <a:p>
          <a:endParaRPr lang="en-US"/>
        </a:p>
      </dgm:t>
    </dgm:pt>
    <dgm:pt modelId="{B24A5080-3D16-45FF-B255-CC74A928A2EA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Schedule initial instruction in natural context</a:t>
          </a:r>
        </a:p>
      </dgm:t>
    </dgm:pt>
    <dgm:pt modelId="{21FB946D-1E95-40BE-94F0-82B406E6BD23}" type="parTrans" cxnId="{3D41FC74-9014-4947-BDF1-3A85431E7FF6}">
      <dgm:prSet/>
      <dgm:spPr/>
      <dgm:t>
        <a:bodyPr/>
        <a:lstStyle/>
        <a:p>
          <a:endParaRPr lang="en-US"/>
        </a:p>
      </dgm:t>
    </dgm:pt>
    <dgm:pt modelId="{AC22E0D7-A499-42E0-B6BA-1A16E749B508}" type="sibTrans" cxnId="{3D41FC74-9014-4947-BDF1-3A85431E7FF6}">
      <dgm:prSet/>
      <dgm:spPr/>
      <dgm:t>
        <a:bodyPr/>
        <a:lstStyle/>
        <a:p>
          <a:endParaRPr lang="en-US"/>
        </a:p>
      </dgm:t>
    </dgm:pt>
    <dgm:pt modelId="{31982B99-52B4-4D3D-8B08-C5BE82ADE582}">
      <dgm:prSet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Schedule for regular review, practice, &amp; follow-up</a:t>
          </a:r>
        </a:p>
      </dgm:t>
    </dgm:pt>
    <dgm:pt modelId="{7BAFF878-DE9F-4059-9036-484EB965953F}" type="parTrans" cxnId="{A942C14E-279B-4E00-B4B4-61CE51AD9802}">
      <dgm:prSet/>
      <dgm:spPr/>
      <dgm:t>
        <a:bodyPr/>
        <a:lstStyle/>
        <a:p>
          <a:endParaRPr lang="en-US"/>
        </a:p>
      </dgm:t>
    </dgm:pt>
    <dgm:pt modelId="{C6341E5D-30F7-4803-B386-469443B8B574}" type="sibTrans" cxnId="{A942C14E-279B-4E00-B4B4-61CE51AD9802}">
      <dgm:prSet/>
      <dgm:spPr/>
      <dgm:t>
        <a:bodyPr/>
        <a:lstStyle/>
        <a:p>
          <a:endParaRPr lang="en-US"/>
        </a:p>
      </dgm:t>
    </dgm:pt>
    <dgm:pt modelId="{FAF55370-9FAA-4CD5-A9AF-E7586D9A938C}" type="pres">
      <dgm:prSet presAssocID="{C325DEA0-0E54-48F5-BEDB-90F574AC5177}" presName="diagram" presStyleCnt="0">
        <dgm:presLayoutVars>
          <dgm:dir/>
          <dgm:resizeHandles val="exact"/>
        </dgm:presLayoutVars>
      </dgm:prSet>
      <dgm:spPr/>
    </dgm:pt>
    <dgm:pt modelId="{41AEEB36-031C-4DE6-BB2B-FA67FC4C412A}" type="pres">
      <dgm:prSet presAssocID="{9776FFA4-5590-4D52-9FC1-912986FEC90A}" presName="node" presStyleLbl="node1" presStyleIdx="0" presStyleCnt="10">
        <dgm:presLayoutVars>
          <dgm:bulletEnabled val="1"/>
        </dgm:presLayoutVars>
      </dgm:prSet>
      <dgm:spPr/>
    </dgm:pt>
    <dgm:pt modelId="{841E24B1-0BAB-411C-AC11-A08293316408}" type="pres">
      <dgm:prSet presAssocID="{D7D603C1-82AF-4CC2-997C-50F52BE3D0E1}" presName="sibTrans" presStyleCnt="0"/>
      <dgm:spPr/>
    </dgm:pt>
    <dgm:pt modelId="{D5421D7B-5C0A-4B7F-92FA-A61B92CCB03C}" type="pres">
      <dgm:prSet presAssocID="{83FDF8A0-9E51-4597-A581-AE90356D22C9}" presName="node" presStyleLbl="node1" presStyleIdx="1" presStyleCnt="10">
        <dgm:presLayoutVars>
          <dgm:bulletEnabled val="1"/>
        </dgm:presLayoutVars>
      </dgm:prSet>
      <dgm:spPr/>
    </dgm:pt>
    <dgm:pt modelId="{B1F7B4A9-A2C8-4BED-BB57-7EB07F1582AC}" type="pres">
      <dgm:prSet presAssocID="{2D6F228A-5509-48F9-8308-575E293229D2}" presName="sibTrans" presStyleCnt="0"/>
      <dgm:spPr/>
    </dgm:pt>
    <dgm:pt modelId="{34F9BE2D-42E3-41FC-A698-94963D2764E7}" type="pres">
      <dgm:prSet presAssocID="{D6DAB127-AC88-4F06-8DB1-01A2ECAF10FB}" presName="node" presStyleLbl="node1" presStyleIdx="2" presStyleCnt="10">
        <dgm:presLayoutVars>
          <dgm:bulletEnabled val="1"/>
        </dgm:presLayoutVars>
      </dgm:prSet>
      <dgm:spPr/>
    </dgm:pt>
    <dgm:pt modelId="{A996CC6A-0683-4130-8546-ADB0D13E6393}" type="pres">
      <dgm:prSet presAssocID="{9A0EC455-BB93-4121-8DAA-7DE7D4BEE053}" presName="sibTrans" presStyleCnt="0"/>
      <dgm:spPr/>
    </dgm:pt>
    <dgm:pt modelId="{927EBEC7-98C7-4032-A796-4B81D9E48A8F}" type="pres">
      <dgm:prSet presAssocID="{48EBB01E-3704-4E3E-96D3-2E984DEA8A0C}" presName="node" presStyleLbl="node1" presStyleIdx="3" presStyleCnt="10">
        <dgm:presLayoutVars>
          <dgm:bulletEnabled val="1"/>
        </dgm:presLayoutVars>
      </dgm:prSet>
      <dgm:spPr/>
    </dgm:pt>
    <dgm:pt modelId="{B3C49D62-B12B-4E12-AD44-1C95699C1726}" type="pres">
      <dgm:prSet presAssocID="{8A6CC81C-1D3F-4A7C-828E-1EE27072FE65}" presName="sibTrans" presStyleCnt="0"/>
      <dgm:spPr/>
    </dgm:pt>
    <dgm:pt modelId="{CB6C27EC-52AB-48DA-9558-ABA53A5E87C9}" type="pres">
      <dgm:prSet presAssocID="{406D0176-38AF-4535-9491-50249D8F579A}" presName="node" presStyleLbl="node1" presStyleIdx="4" presStyleCnt="10">
        <dgm:presLayoutVars>
          <dgm:bulletEnabled val="1"/>
        </dgm:presLayoutVars>
      </dgm:prSet>
      <dgm:spPr/>
    </dgm:pt>
    <dgm:pt modelId="{9E3408AF-8B73-413E-9499-943E4DCFB990}" type="pres">
      <dgm:prSet presAssocID="{86D60AE4-1C67-46D8-BC63-1826EEC58E20}" presName="sibTrans" presStyleCnt="0"/>
      <dgm:spPr/>
    </dgm:pt>
    <dgm:pt modelId="{5A1E315D-954E-4A7B-A06F-1C38DA3F3EBD}" type="pres">
      <dgm:prSet presAssocID="{B6E4D06D-A39E-4755-A699-FB230EB2FEED}" presName="node" presStyleLbl="node1" presStyleIdx="5" presStyleCnt="10">
        <dgm:presLayoutVars>
          <dgm:bulletEnabled val="1"/>
        </dgm:presLayoutVars>
      </dgm:prSet>
      <dgm:spPr/>
    </dgm:pt>
    <dgm:pt modelId="{1BA1E59E-54F3-404D-84E7-7327155C6D39}" type="pres">
      <dgm:prSet presAssocID="{53053FCE-6B05-4F30-8AEA-5E58B0E08BFE}" presName="sibTrans" presStyleCnt="0"/>
      <dgm:spPr/>
    </dgm:pt>
    <dgm:pt modelId="{1E51C1FC-947B-4407-8AA4-8C11BC6E9B33}" type="pres">
      <dgm:prSet presAssocID="{CDEC1CA1-A4F2-4B58-8CA0-0CEA77C1787E}" presName="node" presStyleLbl="node1" presStyleIdx="6" presStyleCnt="10">
        <dgm:presLayoutVars>
          <dgm:bulletEnabled val="1"/>
        </dgm:presLayoutVars>
      </dgm:prSet>
      <dgm:spPr/>
    </dgm:pt>
    <dgm:pt modelId="{BE8EC4BA-4921-4E21-8D2A-F1DB80B28C06}" type="pres">
      <dgm:prSet presAssocID="{E9C59B4B-7C02-42F6-87AC-955975EA7C38}" presName="sibTrans" presStyleCnt="0"/>
      <dgm:spPr/>
    </dgm:pt>
    <dgm:pt modelId="{7A65B3BB-9435-49AD-B07F-B5DC5C2E9153}" type="pres">
      <dgm:prSet presAssocID="{40A63303-64F9-49F2-AA5E-5410D4385DB4}" presName="node" presStyleLbl="node1" presStyleIdx="7" presStyleCnt="10">
        <dgm:presLayoutVars>
          <dgm:bulletEnabled val="1"/>
        </dgm:presLayoutVars>
      </dgm:prSet>
      <dgm:spPr/>
    </dgm:pt>
    <dgm:pt modelId="{611AB8ED-F738-44E5-83FB-4A7482D51DBF}" type="pres">
      <dgm:prSet presAssocID="{DDA1F820-C55F-4067-B853-6F840F57D355}" presName="sibTrans" presStyleCnt="0"/>
      <dgm:spPr/>
    </dgm:pt>
    <dgm:pt modelId="{4BC35169-024E-4FEC-8DC7-7EBCEEFD409E}" type="pres">
      <dgm:prSet presAssocID="{B24A5080-3D16-45FF-B255-CC74A928A2EA}" presName="node" presStyleLbl="node1" presStyleIdx="8" presStyleCnt="10">
        <dgm:presLayoutVars>
          <dgm:bulletEnabled val="1"/>
        </dgm:presLayoutVars>
      </dgm:prSet>
      <dgm:spPr/>
    </dgm:pt>
    <dgm:pt modelId="{92278979-D02F-4A5F-9091-A8BAA01281E8}" type="pres">
      <dgm:prSet presAssocID="{AC22E0D7-A499-42E0-B6BA-1A16E749B508}" presName="sibTrans" presStyleCnt="0"/>
      <dgm:spPr/>
    </dgm:pt>
    <dgm:pt modelId="{A6E25C32-9C06-423A-AE36-3C7A899DF431}" type="pres">
      <dgm:prSet presAssocID="{31982B99-52B4-4D3D-8B08-C5BE82ADE582}" presName="node" presStyleLbl="node1" presStyleIdx="9" presStyleCnt="10">
        <dgm:presLayoutVars>
          <dgm:bulletEnabled val="1"/>
        </dgm:presLayoutVars>
      </dgm:prSet>
      <dgm:spPr/>
    </dgm:pt>
  </dgm:ptLst>
  <dgm:cxnLst>
    <dgm:cxn modelId="{1342980E-2029-4F31-8525-85F046C95302}" srcId="{C325DEA0-0E54-48F5-BEDB-90F574AC5177}" destId="{83FDF8A0-9E51-4597-A581-AE90356D22C9}" srcOrd="1" destOrd="0" parTransId="{38310196-89C9-4CE5-AB4A-ED79D2B60451}" sibTransId="{2D6F228A-5509-48F9-8308-575E293229D2}"/>
    <dgm:cxn modelId="{A1E2E213-8450-407A-A614-EDEA4A8FB995}" srcId="{C325DEA0-0E54-48F5-BEDB-90F574AC5177}" destId="{9776FFA4-5590-4D52-9FC1-912986FEC90A}" srcOrd="0" destOrd="0" parTransId="{8E4528D7-70DC-460A-9E2C-3397E5EC80E8}" sibTransId="{D7D603C1-82AF-4CC2-997C-50F52BE3D0E1}"/>
    <dgm:cxn modelId="{DB483C19-B4A2-41DC-865D-F3EE43AFEFAD}" type="presOf" srcId="{C325DEA0-0E54-48F5-BEDB-90F574AC5177}" destId="{FAF55370-9FAA-4CD5-A9AF-E7586D9A938C}" srcOrd="0" destOrd="0" presId="urn:microsoft.com/office/officeart/2005/8/layout/default"/>
    <dgm:cxn modelId="{2E646E20-A629-441A-B563-EF704BBA1895}" srcId="{C325DEA0-0E54-48F5-BEDB-90F574AC5177}" destId="{CDEC1CA1-A4F2-4B58-8CA0-0CEA77C1787E}" srcOrd="6" destOrd="0" parTransId="{83E814AA-452D-4F2B-B29C-3C096DB9A89F}" sibTransId="{E9C59B4B-7C02-42F6-87AC-955975EA7C38}"/>
    <dgm:cxn modelId="{CC0E5A5F-48D3-47CB-A7B8-C6878BEC906C}" srcId="{C325DEA0-0E54-48F5-BEDB-90F574AC5177}" destId="{D6DAB127-AC88-4F06-8DB1-01A2ECAF10FB}" srcOrd="2" destOrd="0" parTransId="{7ADA4A3E-0989-4B08-AACF-838785A38D0C}" sibTransId="{9A0EC455-BB93-4121-8DAA-7DE7D4BEE053}"/>
    <dgm:cxn modelId="{F8933A60-572F-47C0-A875-AD5C1BE03440}" type="presOf" srcId="{31982B99-52B4-4D3D-8B08-C5BE82ADE582}" destId="{A6E25C32-9C06-423A-AE36-3C7A899DF431}" srcOrd="0" destOrd="0" presId="urn:microsoft.com/office/officeart/2005/8/layout/default"/>
    <dgm:cxn modelId="{E3969260-4702-45CA-B8D9-4B00D2F7E372}" type="presOf" srcId="{9776FFA4-5590-4D52-9FC1-912986FEC90A}" destId="{41AEEB36-031C-4DE6-BB2B-FA67FC4C412A}" srcOrd="0" destOrd="0" presId="urn:microsoft.com/office/officeart/2005/8/layout/default"/>
    <dgm:cxn modelId="{7627E042-E37A-4BEA-BEEA-6B5FA32FFD9E}" type="presOf" srcId="{83FDF8A0-9E51-4597-A581-AE90356D22C9}" destId="{D5421D7B-5C0A-4B7F-92FA-A61B92CCB03C}" srcOrd="0" destOrd="0" presId="urn:microsoft.com/office/officeart/2005/8/layout/default"/>
    <dgm:cxn modelId="{A942C14E-279B-4E00-B4B4-61CE51AD9802}" srcId="{C325DEA0-0E54-48F5-BEDB-90F574AC5177}" destId="{31982B99-52B4-4D3D-8B08-C5BE82ADE582}" srcOrd="9" destOrd="0" parTransId="{7BAFF878-DE9F-4059-9036-484EB965953F}" sibTransId="{C6341E5D-30F7-4803-B386-469443B8B574}"/>
    <dgm:cxn modelId="{BBB2B46F-F937-4E3B-9078-A243DDDC602E}" srcId="{C325DEA0-0E54-48F5-BEDB-90F574AC5177}" destId="{B6E4D06D-A39E-4755-A699-FB230EB2FEED}" srcOrd="5" destOrd="0" parTransId="{182B6EE9-C535-4B94-83B4-D59AE45B1DB8}" sibTransId="{53053FCE-6B05-4F30-8AEA-5E58B0E08BFE}"/>
    <dgm:cxn modelId="{3D41FC74-9014-4947-BDF1-3A85431E7FF6}" srcId="{C325DEA0-0E54-48F5-BEDB-90F574AC5177}" destId="{B24A5080-3D16-45FF-B255-CC74A928A2EA}" srcOrd="8" destOrd="0" parTransId="{21FB946D-1E95-40BE-94F0-82B406E6BD23}" sibTransId="{AC22E0D7-A499-42E0-B6BA-1A16E749B508}"/>
    <dgm:cxn modelId="{68747889-B35F-44DE-8D6D-C88A48B9D96A}" type="presOf" srcId="{B24A5080-3D16-45FF-B255-CC74A928A2EA}" destId="{4BC35169-024E-4FEC-8DC7-7EBCEEFD409E}" srcOrd="0" destOrd="0" presId="urn:microsoft.com/office/officeart/2005/8/layout/default"/>
    <dgm:cxn modelId="{5791FD90-497B-46B1-BE66-7381CD57AB00}" type="presOf" srcId="{406D0176-38AF-4535-9491-50249D8F579A}" destId="{CB6C27EC-52AB-48DA-9558-ABA53A5E87C9}" srcOrd="0" destOrd="0" presId="urn:microsoft.com/office/officeart/2005/8/layout/default"/>
    <dgm:cxn modelId="{E8207A96-1CAB-4458-87EA-E5F15CA761A3}" srcId="{C325DEA0-0E54-48F5-BEDB-90F574AC5177}" destId="{40A63303-64F9-49F2-AA5E-5410D4385DB4}" srcOrd="7" destOrd="0" parTransId="{5F50B0A3-F569-4E09-99D8-B62D642E056D}" sibTransId="{DDA1F820-C55F-4067-B853-6F840F57D355}"/>
    <dgm:cxn modelId="{0DFD2E9A-5F3D-4A06-9F34-2808555B279E}" type="presOf" srcId="{D6DAB127-AC88-4F06-8DB1-01A2ECAF10FB}" destId="{34F9BE2D-42E3-41FC-A698-94963D2764E7}" srcOrd="0" destOrd="0" presId="urn:microsoft.com/office/officeart/2005/8/layout/default"/>
    <dgm:cxn modelId="{A7E2AAAB-5A53-4F0E-91B0-D2EEEC54B7CC}" type="presOf" srcId="{B6E4D06D-A39E-4755-A699-FB230EB2FEED}" destId="{5A1E315D-954E-4A7B-A06F-1C38DA3F3EBD}" srcOrd="0" destOrd="0" presId="urn:microsoft.com/office/officeart/2005/8/layout/default"/>
    <dgm:cxn modelId="{4CF5D9BF-2464-411B-AF02-BC837EDAE810}" type="presOf" srcId="{CDEC1CA1-A4F2-4B58-8CA0-0CEA77C1787E}" destId="{1E51C1FC-947B-4407-8AA4-8C11BC6E9B33}" srcOrd="0" destOrd="0" presId="urn:microsoft.com/office/officeart/2005/8/layout/default"/>
    <dgm:cxn modelId="{8268C0C8-5DA3-462A-AF9D-95FFD96DAF4D}" type="presOf" srcId="{40A63303-64F9-49F2-AA5E-5410D4385DB4}" destId="{7A65B3BB-9435-49AD-B07F-B5DC5C2E9153}" srcOrd="0" destOrd="0" presId="urn:microsoft.com/office/officeart/2005/8/layout/default"/>
    <dgm:cxn modelId="{BF8B14DB-CDDA-48EB-9391-3AA6E1E43DFD}" srcId="{C325DEA0-0E54-48F5-BEDB-90F574AC5177}" destId="{406D0176-38AF-4535-9491-50249D8F579A}" srcOrd="4" destOrd="0" parTransId="{CD20CB05-EB8B-4F0D-8943-B6E6D4133510}" sibTransId="{86D60AE4-1C67-46D8-BC63-1826EEC58E20}"/>
    <dgm:cxn modelId="{86F53CDF-B08D-44BF-8A09-F7CC5734BB56}" type="presOf" srcId="{48EBB01E-3704-4E3E-96D3-2E984DEA8A0C}" destId="{927EBEC7-98C7-4032-A796-4B81D9E48A8F}" srcOrd="0" destOrd="0" presId="urn:microsoft.com/office/officeart/2005/8/layout/default"/>
    <dgm:cxn modelId="{62DD94FB-F7DD-4B72-945A-FE9E06B74456}" srcId="{C325DEA0-0E54-48F5-BEDB-90F574AC5177}" destId="{48EBB01E-3704-4E3E-96D3-2E984DEA8A0C}" srcOrd="3" destOrd="0" parTransId="{FF20458D-A1F9-4B26-931B-EEEBD2729339}" sibTransId="{8A6CC81C-1D3F-4A7C-828E-1EE27072FE65}"/>
    <dgm:cxn modelId="{86D6DA17-3DC3-4B63-BC8B-8B51A4DF17DB}" type="presParOf" srcId="{FAF55370-9FAA-4CD5-A9AF-E7586D9A938C}" destId="{41AEEB36-031C-4DE6-BB2B-FA67FC4C412A}" srcOrd="0" destOrd="0" presId="urn:microsoft.com/office/officeart/2005/8/layout/default"/>
    <dgm:cxn modelId="{0ED16B3C-A595-4112-AF73-2E586C17DEF3}" type="presParOf" srcId="{FAF55370-9FAA-4CD5-A9AF-E7586D9A938C}" destId="{841E24B1-0BAB-411C-AC11-A08293316408}" srcOrd="1" destOrd="0" presId="urn:microsoft.com/office/officeart/2005/8/layout/default"/>
    <dgm:cxn modelId="{19E41A4B-7FD5-4F58-8AB4-E4C88000C7DF}" type="presParOf" srcId="{FAF55370-9FAA-4CD5-A9AF-E7586D9A938C}" destId="{D5421D7B-5C0A-4B7F-92FA-A61B92CCB03C}" srcOrd="2" destOrd="0" presId="urn:microsoft.com/office/officeart/2005/8/layout/default"/>
    <dgm:cxn modelId="{02FE458F-C835-4F98-852C-BFF7B3A3A455}" type="presParOf" srcId="{FAF55370-9FAA-4CD5-A9AF-E7586D9A938C}" destId="{B1F7B4A9-A2C8-4BED-BB57-7EB07F1582AC}" srcOrd="3" destOrd="0" presId="urn:microsoft.com/office/officeart/2005/8/layout/default"/>
    <dgm:cxn modelId="{909530D5-3343-4DCF-BA81-2568325A646B}" type="presParOf" srcId="{FAF55370-9FAA-4CD5-A9AF-E7586D9A938C}" destId="{34F9BE2D-42E3-41FC-A698-94963D2764E7}" srcOrd="4" destOrd="0" presId="urn:microsoft.com/office/officeart/2005/8/layout/default"/>
    <dgm:cxn modelId="{097F2314-114B-4D9C-8010-160EC11455C1}" type="presParOf" srcId="{FAF55370-9FAA-4CD5-A9AF-E7586D9A938C}" destId="{A996CC6A-0683-4130-8546-ADB0D13E6393}" srcOrd="5" destOrd="0" presId="urn:microsoft.com/office/officeart/2005/8/layout/default"/>
    <dgm:cxn modelId="{A9234074-2FC3-46B8-BF5C-AB64758D01E7}" type="presParOf" srcId="{FAF55370-9FAA-4CD5-A9AF-E7586D9A938C}" destId="{927EBEC7-98C7-4032-A796-4B81D9E48A8F}" srcOrd="6" destOrd="0" presId="urn:microsoft.com/office/officeart/2005/8/layout/default"/>
    <dgm:cxn modelId="{EEC25129-D9FD-4C3B-918B-0B6DF9981A0B}" type="presParOf" srcId="{FAF55370-9FAA-4CD5-A9AF-E7586D9A938C}" destId="{B3C49D62-B12B-4E12-AD44-1C95699C1726}" srcOrd="7" destOrd="0" presId="urn:microsoft.com/office/officeart/2005/8/layout/default"/>
    <dgm:cxn modelId="{C9733020-D6C8-4C0E-A3EA-4EF5589558E1}" type="presParOf" srcId="{FAF55370-9FAA-4CD5-A9AF-E7586D9A938C}" destId="{CB6C27EC-52AB-48DA-9558-ABA53A5E87C9}" srcOrd="8" destOrd="0" presId="urn:microsoft.com/office/officeart/2005/8/layout/default"/>
    <dgm:cxn modelId="{6BA996FC-006A-491F-83AE-1BC216FF56A7}" type="presParOf" srcId="{FAF55370-9FAA-4CD5-A9AF-E7586D9A938C}" destId="{9E3408AF-8B73-413E-9499-943E4DCFB990}" srcOrd="9" destOrd="0" presId="urn:microsoft.com/office/officeart/2005/8/layout/default"/>
    <dgm:cxn modelId="{A6907CBF-DAE0-4395-960C-3347C20D68A8}" type="presParOf" srcId="{FAF55370-9FAA-4CD5-A9AF-E7586D9A938C}" destId="{5A1E315D-954E-4A7B-A06F-1C38DA3F3EBD}" srcOrd="10" destOrd="0" presId="urn:microsoft.com/office/officeart/2005/8/layout/default"/>
    <dgm:cxn modelId="{B2C57004-1A53-4B1D-8E70-316D3818E36E}" type="presParOf" srcId="{FAF55370-9FAA-4CD5-A9AF-E7586D9A938C}" destId="{1BA1E59E-54F3-404D-84E7-7327155C6D39}" srcOrd="11" destOrd="0" presId="urn:microsoft.com/office/officeart/2005/8/layout/default"/>
    <dgm:cxn modelId="{F5820C77-3080-47B4-9D01-66205DCB800D}" type="presParOf" srcId="{FAF55370-9FAA-4CD5-A9AF-E7586D9A938C}" destId="{1E51C1FC-947B-4407-8AA4-8C11BC6E9B33}" srcOrd="12" destOrd="0" presId="urn:microsoft.com/office/officeart/2005/8/layout/default"/>
    <dgm:cxn modelId="{0C1D11B1-6BDE-43F1-B5F9-63CFA7D406D4}" type="presParOf" srcId="{FAF55370-9FAA-4CD5-A9AF-E7586D9A938C}" destId="{BE8EC4BA-4921-4E21-8D2A-F1DB80B28C06}" srcOrd="13" destOrd="0" presId="urn:microsoft.com/office/officeart/2005/8/layout/default"/>
    <dgm:cxn modelId="{DB4C05D8-AF03-4FB0-B8B7-62F26907D822}" type="presParOf" srcId="{FAF55370-9FAA-4CD5-A9AF-E7586D9A938C}" destId="{7A65B3BB-9435-49AD-B07F-B5DC5C2E9153}" srcOrd="14" destOrd="0" presId="urn:microsoft.com/office/officeart/2005/8/layout/default"/>
    <dgm:cxn modelId="{B535E347-CC8F-41F6-AE96-60E37027E963}" type="presParOf" srcId="{FAF55370-9FAA-4CD5-A9AF-E7586D9A938C}" destId="{611AB8ED-F738-44E5-83FB-4A7482D51DBF}" srcOrd="15" destOrd="0" presId="urn:microsoft.com/office/officeart/2005/8/layout/default"/>
    <dgm:cxn modelId="{91C819FD-4FCC-4ACF-9188-B9EB439D0C5E}" type="presParOf" srcId="{FAF55370-9FAA-4CD5-A9AF-E7586D9A938C}" destId="{4BC35169-024E-4FEC-8DC7-7EBCEEFD409E}" srcOrd="16" destOrd="0" presId="urn:microsoft.com/office/officeart/2005/8/layout/default"/>
    <dgm:cxn modelId="{B72C22F4-DD89-4037-A0D6-2CF7DC372B12}" type="presParOf" srcId="{FAF55370-9FAA-4CD5-A9AF-E7586D9A938C}" destId="{92278979-D02F-4A5F-9091-A8BAA01281E8}" srcOrd="17" destOrd="0" presId="urn:microsoft.com/office/officeart/2005/8/layout/default"/>
    <dgm:cxn modelId="{5254D478-FF04-40D1-BA6E-A36A5EF07D68}" type="presParOf" srcId="{FAF55370-9FAA-4CD5-A9AF-E7586D9A938C}" destId="{A6E25C32-9C06-423A-AE36-3C7A899DF43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Developing School-Wide Expectation Matrix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Grows and Glows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EDD3748-DF45-4100-A1A9-051ED5A1C2E2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Creating Lesson Plans </a:t>
          </a:r>
        </a:p>
      </dgm:t>
    </dgm:pt>
    <dgm:pt modelId="{CDD8EB89-501C-46B7-A00A-973F3418597C}" type="parTrans" cxnId="{EBAF3BAA-CB74-4257-8EC1-DD36C764D9C1}">
      <dgm:prSet/>
      <dgm:spPr/>
      <dgm:t>
        <a:bodyPr/>
        <a:lstStyle/>
        <a:p>
          <a:endParaRPr lang="en-US"/>
        </a:p>
      </dgm:t>
    </dgm:pt>
    <dgm:pt modelId="{A952A086-EABE-4256-B6DF-C79889BE45D3}" type="sibTrans" cxnId="{EBAF3BAA-CB74-4257-8EC1-DD36C764D9C1}">
      <dgm:prSet/>
      <dgm:spPr/>
      <dgm:t>
        <a:bodyPr/>
        <a:lstStyle/>
        <a:p>
          <a:endParaRPr lang="en-US"/>
        </a:p>
      </dgm:t>
    </dgm:pt>
    <dgm:pt modelId="{D4BDEA04-3800-43D3-97E3-46D1567D6751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School Wide Teaching Plans</a:t>
          </a:r>
        </a:p>
      </dgm:t>
    </dgm:pt>
    <dgm:pt modelId="{EF31D5EE-899E-4DA7-8570-38A6C021306A}" type="parTrans" cxnId="{130A2C07-0A2C-450B-B57E-E84C259120F4}">
      <dgm:prSet/>
      <dgm:spPr/>
      <dgm:t>
        <a:bodyPr/>
        <a:lstStyle/>
        <a:p>
          <a:endParaRPr lang="en-US"/>
        </a:p>
      </dgm:t>
    </dgm:pt>
    <dgm:pt modelId="{84A78242-6654-4E6E-AFF4-0113810E459E}" type="sibTrans" cxnId="{130A2C07-0A2C-450B-B57E-E84C259120F4}">
      <dgm:prSet/>
      <dgm:spPr/>
      <dgm:t>
        <a:bodyPr/>
        <a:lstStyle/>
        <a:p>
          <a:endParaRPr lang="en-US"/>
        </a:p>
      </dgm:t>
    </dgm:pt>
    <dgm:pt modelId="{FD5179E4-65E7-4B9A-92D9-E7CF8D1DF12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Gaining Input for your Matrix</a:t>
          </a:r>
        </a:p>
      </dgm:t>
    </dgm:pt>
    <dgm:pt modelId="{80209712-4562-46A6-9CCC-1CDDAA26D8B7}" type="parTrans" cxnId="{51C262E0-50D5-441B-8186-7EE3B3732C07}">
      <dgm:prSet/>
      <dgm:spPr/>
      <dgm:t>
        <a:bodyPr/>
        <a:lstStyle/>
        <a:p>
          <a:endParaRPr lang="en-US"/>
        </a:p>
      </dgm:t>
    </dgm:pt>
    <dgm:pt modelId="{EF553BBE-D377-440E-ADCB-70B3426B525E}" type="sibTrans" cxnId="{51C262E0-50D5-441B-8186-7EE3B3732C07}">
      <dgm:prSet/>
      <dgm:spPr/>
      <dgm:t>
        <a:bodyPr/>
        <a:lstStyle/>
        <a:p>
          <a:endParaRPr lang="en-US"/>
        </a:p>
      </dgm:t>
    </dgm:pt>
    <dgm:pt modelId="{F4D53C98-08F8-4962-8F5B-E15DBEE916A9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Obtaining Feedback on SW Expectations</a:t>
          </a:r>
        </a:p>
      </dgm:t>
    </dgm:pt>
    <dgm:pt modelId="{DD59A0EE-5E0B-407A-A0D2-E6CE96473313}" type="parTrans" cxnId="{1D620B73-481E-4456-A38C-148F15307E58}">
      <dgm:prSet/>
      <dgm:spPr/>
      <dgm:t>
        <a:bodyPr/>
        <a:lstStyle/>
        <a:p>
          <a:endParaRPr lang="en-US"/>
        </a:p>
      </dgm:t>
    </dgm:pt>
    <dgm:pt modelId="{FA074849-D9A3-419A-81B2-B6059A520540}" type="sibTrans" cxnId="{1D620B73-481E-4456-A38C-148F15307E58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130A2C07-0A2C-450B-B57E-E84C259120F4}" srcId="{76937503-7550-41B3-8D88-C860E600B4A5}" destId="{D4BDEA04-3800-43D3-97E3-46D1567D6751}" srcOrd="3" destOrd="0" parTransId="{EF31D5EE-899E-4DA7-8570-38A6C021306A}" sibTransId="{84A78242-6654-4E6E-AFF4-0113810E459E}"/>
    <dgm:cxn modelId="{2301FC08-295B-4FAA-9FE4-C9A3EB23BAF6}" type="presOf" srcId="{FD5179E4-65E7-4B9A-92D9-E7CF8D1DF123}" destId="{CDAAD9AB-76BA-4F20-9C80-4020D86AF54F}" srcOrd="0" destOrd="1" presId="urn:microsoft.com/office/officeart/2005/8/layout/list1"/>
    <dgm:cxn modelId="{1F570C2D-AA42-4235-B5AA-D0562E0D5D74}" type="presOf" srcId="{D4BDEA04-3800-43D3-97E3-46D1567D6751}" destId="{CDAAD9AB-76BA-4F20-9C80-4020D86AF54F}" srcOrd="0" destOrd="3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1D620B73-481E-4456-A38C-148F15307E58}" srcId="{88926E0B-BFF6-E944-B1DF-44240C496CA1}" destId="{F4D53C98-08F8-4962-8F5B-E15DBEE916A9}" srcOrd="1" destOrd="0" parTransId="{DD59A0EE-5E0B-407A-A0D2-E6CE96473313}" sibTransId="{FA074849-D9A3-419A-81B2-B6059A520540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40E13784-0726-4F06-8393-38BDE15B2542}" type="presOf" srcId="{F4D53C98-08F8-4962-8F5B-E15DBEE916A9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EBAF3BAA-CB74-4257-8EC1-DD36C764D9C1}" srcId="{76937503-7550-41B3-8D88-C860E600B4A5}" destId="{0EDD3748-DF45-4100-A1A9-051ED5A1C2E2}" srcOrd="2" destOrd="0" parTransId="{CDD8EB89-501C-46B7-A00A-973F3418597C}" sibTransId="{A952A086-EABE-4256-B6DF-C79889BE45D3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51C262E0-50D5-441B-8186-7EE3B3732C07}" srcId="{76937503-7550-41B3-8D88-C860E600B4A5}" destId="{FD5179E4-65E7-4B9A-92D9-E7CF8D1DF123}" srcOrd="1" destOrd="0" parTransId="{80209712-4562-46A6-9CCC-1CDDAA26D8B7}" sibTransId="{EF553BBE-D377-440E-ADCB-70B3426B525E}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7794F3EE-9F65-40E2-8074-2E4896369AA1}" type="presOf" srcId="{0EDD3748-DF45-4100-A1A9-051ED5A1C2E2}" destId="{CDAAD9AB-76BA-4F20-9C80-4020D86AF54F}" srcOrd="0" destOrd="2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82874"/>
          <a:ext cx="8585471" cy="26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62356" rIns="66632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Grows and Glows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Gaining Input for your Matrix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Creating Lesson Plans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School Wide Teaching Plans</a:t>
          </a:r>
        </a:p>
      </dsp:txBody>
      <dsp:txXfrm>
        <a:off x="128706" y="611580"/>
        <a:ext cx="8328059" cy="2379138"/>
      </dsp:txXfrm>
    </dsp:sp>
    <dsp:sp modelId="{24EE546A-203E-45A1-AB96-5A4CB77AC5EC}">
      <dsp:nvSpPr>
        <dsp:cNvPr id="0" name=""/>
        <dsp:cNvSpPr/>
      </dsp:nvSpPr>
      <dsp:spPr>
        <a:xfrm>
          <a:off x="429273" y="84354"/>
          <a:ext cx="6009829" cy="79704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81" y="123262"/>
        <a:ext cx="5932013" cy="719224"/>
      </dsp:txXfrm>
    </dsp:sp>
    <dsp:sp modelId="{183C8042-F222-4C5B-948A-CA63CABAB28E}">
      <dsp:nvSpPr>
        <dsp:cNvPr id="0" name=""/>
        <dsp:cNvSpPr/>
      </dsp:nvSpPr>
      <dsp:spPr>
        <a:xfrm>
          <a:off x="0" y="3663744"/>
          <a:ext cx="8585471" cy="170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62356" rIns="66632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Developing School-Wide Expectation Matrix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Obtaining Feedback on SW Expectations</a:t>
          </a:r>
        </a:p>
      </dsp:txBody>
      <dsp:txXfrm>
        <a:off x="83036" y="3746780"/>
        <a:ext cx="8419399" cy="1534928"/>
      </dsp:txXfrm>
    </dsp:sp>
    <dsp:sp modelId="{3EE32B02-DB9E-4A32-B892-2B06787A9E31}">
      <dsp:nvSpPr>
        <dsp:cNvPr id="0" name=""/>
        <dsp:cNvSpPr/>
      </dsp:nvSpPr>
      <dsp:spPr>
        <a:xfrm>
          <a:off x="429273" y="3265224"/>
          <a:ext cx="6009829" cy="7970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81" y="3304132"/>
        <a:ext cx="5932013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1EF89-E829-AB42-B8DD-0615DC81CB2C}">
      <dsp:nvSpPr>
        <dsp:cNvPr id="0" name=""/>
        <dsp:cNvSpPr/>
      </dsp:nvSpPr>
      <dsp:spPr>
        <a:xfrm rot="8130742">
          <a:off x="4021482" y="4481822"/>
          <a:ext cx="1862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BCEA4-7782-AB4C-B534-48F7BF60FBB6}">
      <dsp:nvSpPr>
        <dsp:cNvPr id="0" name=""/>
        <dsp:cNvSpPr/>
      </dsp:nvSpPr>
      <dsp:spPr>
        <a:xfrm rot="1751979">
          <a:off x="7388088" y="4302495"/>
          <a:ext cx="1940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03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21454-5248-404C-9F5A-E071DD891FE8}">
      <dsp:nvSpPr>
        <dsp:cNvPr id="0" name=""/>
        <dsp:cNvSpPr/>
      </dsp:nvSpPr>
      <dsp:spPr>
        <a:xfrm rot="16205569">
          <a:off x="6110946" y="2285198"/>
          <a:ext cx="389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1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8FD4C-2B87-F744-83B0-DE7EBFD3067B}">
      <dsp:nvSpPr>
        <dsp:cNvPr id="0" name=""/>
        <dsp:cNvSpPr/>
      </dsp:nvSpPr>
      <dsp:spPr>
        <a:xfrm>
          <a:off x="4513927" y="2479774"/>
          <a:ext cx="3580376" cy="134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consensus</a:t>
          </a:r>
        </a:p>
      </dsp:txBody>
      <dsp:txXfrm>
        <a:off x="4579800" y="2545647"/>
        <a:ext cx="3448630" cy="1217664"/>
      </dsp:txXfrm>
    </dsp:sp>
    <dsp:sp modelId="{680B0AEB-5DC4-6C46-A6D8-2B4D9A185F1D}">
      <dsp:nvSpPr>
        <dsp:cNvPr id="0" name=""/>
        <dsp:cNvSpPr/>
      </dsp:nvSpPr>
      <dsp:spPr>
        <a:xfrm>
          <a:off x="3334770" y="1186516"/>
          <a:ext cx="5943602" cy="904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Revised expectations and matrix</a:t>
          </a:r>
        </a:p>
      </dsp:txBody>
      <dsp:txXfrm>
        <a:off x="3378905" y="1230651"/>
        <a:ext cx="5855332" cy="815834"/>
      </dsp:txXfrm>
    </dsp:sp>
    <dsp:sp modelId="{159CA00D-EEA3-7F47-930A-695330A9CC56}">
      <dsp:nvSpPr>
        <dsp:cNvPr id="0" name=""/>
        <dsp:cNvSpPr/>
      </dsp:nvSpPr>
      <dsp:spPr>
        <a:xfrm>
          <a:off x="9015535" y="4775807"/>
          <a:ext cx="2677207" cy="128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using input from more marginalized groups</a:t>
          </a:r>
        </a:p>
      </dsp:txBody>
      <dsp:txXfrm>
        <a:off x="9078227" y="4838499"/>
        <a:ext cx="2551823" cy="1158860"/>
      </dsp:txXfrm>
    </dsp:sp>
    <dsp:sp modelId="{7FC2ADA4-F056-4F4B-A3CC-13929BA130CC}">
      <dsp:nvSpPr>
        <dsp:cNvPr id="0" name=""/>
        <dsp:cNvSpPr/>
      </dsp:nvSpPr>
      <dsp:spPr>
        <a:xfrm rot="16740166">
          <a:off x="10187254" y="4461279"/>
          <a:ext cx="63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9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B1DD8-BCA6-7949-B396-2C6D49376E5C}">
      <dsp:nvSpPr>
        <dsp:cNvPr id="0" name=""/>
        <dsp:cNvSpPr/>
      </dsp:nvSpPr>
      <dsp:spPr>
        <a:xfrm>
          <a:off x="9512858" y="2734015"/>
          <a:ext cx="2309182" cy="1412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 student vote among a few possible options</a:t>
          </a:r>
        </a:p>
      </dsp:txBody>
      <dsp:txXfrm>
        <a:off x="9581822" y="2802979"/>
        <a:ext cx="2171254" cy="1274807"/>
      </dsp:txXfrm>
    </dsp:sp>
    <dsp:sp modelId="{5BD000EC-DEEC-1945-8EF0-7199F983C572}">
      <dsp:nvSpPr>
        <dsp:cNvPr id="0" name=""/>
        <dsp:cNvSpPr/>
      </dsp:nvSpPr>
      <dsp:spPr>
        <a:xfrm>
          <a:off x="1878273" y="5134460"/>
          <a:ext cx="3752097" cy="1049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 on to</a:t>
          </a:r>
          <a:r>
            <a:rPr lang="en-US" sz="2400" kern="1200" baseline="0" dirty="0"/>
            <a:t> Creating Lesson Plan</a:t>
          </a:r>
          <a:endParaRPr lang="en-US" sz="2400" kern="1200" dirty="0"/>
        </a:p>
      </dsp:txBody>
      <dsp:txXfrm>
        <a:off x="1929492" y="5185679"/>
        <a:ext cx="3649659" cy="946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FB934-A9F5-2941-8642-8333F352AE95}">
      <dsp:nvSpPr>
        <dsp:cNvPr id="0" name=""/>
        <dsp:cNvSpPr/>
      </dsp:nvSpPr>
      <dsp:spPr>
        <a:xfrm>
          <a:off x="1977" y="1434757"/>
          <a:ext cx="3579287" cy="421092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E8792-9E93-A84A-B2F0-C35CD7DCA4A1}">
      <dsp:nvSpPr>
        <dsp:cNvPr id="0" name=""/>
        <dsp:cNvSpPr/>
      </dsp:nvSpPr>
      <dsp:spPr>
        <a:xfrm>
          <a:off x="180941" y="1603194"/>
          <a:ext cx="3221359" cy="273710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FB494-8B4E-2F45-99B3-5384E12E16DE}">
      <dsp:nvSpPr>
        <dsp:cNvPr id="0" name=""/>
        <dsp:cNvSpPr/>
      </dsp:nvSpPr>
      <dsp:spPr>
        <a:xfrm>
          <a:off x="180941" y="4340297"/>
          <a:ext cx="3221359" cy="113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Expectations Created</a:t>
          </a:r>
        </a:p>
      </dsp:txBody>
      <dsp:txXfrm>
        <a:off x="180941" y="4340297"/>
        <a:ext cx="3221359" cy="1136950"/>
      </dsp:txXfrm>
    </dsp:sp>
    <dsp:sp modelId="{8198E23C-6730-9941-AE0D-94F4539B9AA7}">
      <dsp:nvSpPr>
        <dsp:cNvPr id="0" name=""/>
        <dsp:cNvSpPr/>
      </dsp:nvSpPr>
      <dsp:spPr>
        <a:xfrm>
          <a:off x="4306356" y="1434757"/>
          <a:ext cx="3579287" cy="421092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FDA14-6DD5-A840-84B5-A38C185E84AE}">
      <dsp:nvSpPr>
        <dsp:cNvPr id="0" name=""/>
        <dsp:cNvSpPr/>
      </dsp:nvSpPr>
      <dsp:spPr>
        <a:xfrm>
          <a:off x="4485320" y="1603194"/>
          <a:ext cx="3221359" cy="2737102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122B-78D0-674B-856D-FB20BA0BB664}">
      <dsp:nvSpPr>
        <dsp:cNvPr id="0" name=""/>
        <dsp:cNvSpPr/>
      </dsp:nvSpPr>
      <dsp:spPr>
        <a:xfrm>
          <a:off x="4485320" y="4340297"/>
          <a:ext cx="3221359" cy="113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Teaching Matrix Developed</a:t>
          </a:r>
        </a:p>
      </dsp:txBody>
      <dsp:txXfrm>
        <a:off x="4485320" y="4340297"/>
        <a:ext cx="3221359" cy="1136950"/>
      </dsp:txXfrm>
    </dsp:sp>
    <dsp:sp modelId="{930F66F0-E93A-CF48-94C4-FB72B7E8284E}">
      <dsp:nvSpPr>
        <dsp:cNvPr id="0" name=""/>
        <dsp:cNvSpPr/>
      </dsp:nvSpPr>
      <dsp:spPr>
        <a:xfrm>
          <a:off x="8610734" y="1434757"/>
          <a:ext cx="3579287" cy="421092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14036-C997-B847-B9CB-6987BEBD693A}">
      <dsp:nvSpPr>
        <dsp:cNvPr id="0" name=""/>
        <dsp:cNvSpPr/>
      </dsp:nvSpPr>
      <dsp:spPr>
        <a:xfrm>
          <a:off x="8789698" y="1603194"/>
          <a:ext cx="3221359" cy="27371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94B3C-8B2F-D048-AA12-9E295CF3EA5E}">
      <dsp:nvSpPr>
        <dsp:cNvPr id="0" name=""/>
        <dsp:cNvSpPr/>
      </dsp:nvSpPr>
      <dsp:spPr>
        <a:xfrm>
          <a:off x="8789698" y="4340297"/>
          <a:ext cx="3221359" cy="113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Lesson Plans Written and Shared</a:t>
          </a:r>
        </a:p>
      </dsp:txBody>
      <dsp:txXfrm>
        <a:off x="8789698" y="4340297"/>
        <a:ext cx="3221359" cy="1136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F0CD-7A75-4D37-A240-81AE582E61B2}">
      <dsp:nvSpPr>
        <dsp:cNvPr id="0" name=""/>
        <dsp:cNvSpPr/>
      </dsp:nvSpPr>
      <dsp:spPr>
        <a:xfrm>
          <a:off x="3363525" y="1684"/>
          <a:ext cx="1745888" cy="1134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Define Simply</a:t>
          </a:r>
        </a:p>
      </dsp:txBody>
      <dsp:txXfrm>
        <a:off x="3418923" y="57082"/>
        <a:ext cx="1635092" cy="1024031"/>
      </dsp:txXfrm>
    </dsp:sp>
    <dsp:sp modelId="{F161F7E5-0724-4B3F-80D3-C2E15DD4E14C}">
      <dsp:nvSpPr>
        <dsp:cNvPr id="0" name=""/>
        <dsp:cNvSpPr/>
      </dsp:nvSpPr>
      <dsp:spPr>
        <a:xfrm>
          <a:off x="1970102" y="569098"/>
          <a:ext cx="4532734" cy="4532734"/>
        </a:xfrm>
        <a:custGeom>
          <a:avLst/>
          <a:gdLst/>
          <a:ahLst/>
          <a:cxnLst/>
          <a:rect l="0" t="0" r="0" b="0"/>
          <a:pathLst>
            <a:path>
              <a:moveTo>
                <a:pt x="3372982" y="288534"/>
              </a:moveTo>
              <a:arcTo wR="2266367" hR="2266367" stAng="17953644" swAng="12112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DA1C8-F327-4F0D-960B-7467C8DD2199}">
      <dsp:nvSpPr>
        <dsp:cNvPr id="0" name=""/>
        <dsp:cNvSpPr/>
      </dsp:nvSpPr>
      <dsp:spPr>
        <a:xfrm>
          <a:off x="5518968" y="1567705"/>
          <a:ext cx="1745888" cy="1134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Model</a:t>
          </a:r>
        </a:p>
      </dsp:txBody>
      <dsp:txXfrm>
        <a:off x="5574366" y="1623103"/>
        <a:ext cx="1635092" cy="1024031"/>
      </dsp:txXfrm>
    </dsp:sp>
    <dsp:sp modelId="{8A2854C2-6218-4826-8751-BF21F4F57997}">
      <dsp:nvSpPr>
        <dsp:cNvPr id="0" name=""/>
        <dsp:cNvSpPr/>
      </dsp:nvSpPr>
      <dsp:spPr>
        <a:xfrm>
          <a:off x="1970102" y="569098"/>
          <a:ext cx="4532734" cy="4532734"/>
        </a:xfrm>
        <a:custGeom>
          <a:avLst/>
          <a:gdLst/>
          <a:ahLst/>
          <a:cxnLst/>
          <a:rect l="0" t="0" r="0" b="0"/>
          <a:pathLst>
            <a:path>
              <a:moveTo>
                <a:pt x="4527292" y="2423324"/>
              </a:moveTo>
              <a:arcTo wR="2266367" hR="2266367" stAng="21838272" swAng="13594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48D2C-6B52-41CB-8084-E22F6955860A}">
      <dsp:nvSpPr>
        <dsp:cNvPr id="0" name=""/>
        <dsp:cNvSpPr/>
      </dsp:nvSpPr>
      <dsp:spPr>
        <a:xfrm>
          <a:off x="4695662" y="4101581"/>
          <a:ext cx="1745888" cy="1134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Practice in Setting</a:t>
          </a:r>
        </a:p>
      </dsp:txBody>
      <dsp:txXfrm>
        <a:off x="4751060" y="4156979"/>
        <a:ext cx="1635092" cy="1024031"/>
      </dsp:txXfrm>
    </dsp:sp>
    <dsp:sp modelId="{D0DC23E3-A54E-42BF-964E-AAF91804B0D3}">
      <dsp:nvSpPr>
        <dsp:cNvPr id="0" name=""/>
        <dsp:cNvSpPr/>
      </dsp:nvSpPr>
      <dsp:spPr>
        <a:xfrm>
          <a:off x="1970102" y="569098"/>
          <a:ext cx="4532734" cy="4532734"/>
        </a:xfrm>
        <a:custGeom>
          <a:avLst/>
          <a:gdLst/>
          <a:ahLst/>
          <a:cxnLst/>
          <a:rect l="0" t="0" r="0" b="0"/>
          <a:pathLst>
            <a:path>
              <a:moveTo>
                <a:pt x="2544382" y="4515617"/>
              </a:moveTo>
              <a:arcTo wR="2266367" hR="2266367" stAng="4977227" swAng="8455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CCB0D-C973-444E-BE39-6DE9CAD9D88E}">
      <dsp:nvSpPr>
        <dsp:cNvPr id="0" name=""/>
        <dsp:cNvSpPr/>
      </dsp:nvSpPr>
      <dsp:spPr>
        <a:xfrm>
          <a:off x="2031387" y="4101581"/>
          <a:ext cx="1745888" cy="1134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Monitor &amp; Acknowledge Continuously</a:t>
          </a:r>
        </a:p>
      </dsp:txBody>
      <dsp:txXfrm>
        <a:off x="2086785" y="4156979"/>
        <a:ext cx="1635092" cy="1024031"/>
      </dsp:txXfrm>
    </dsp:sp>
    <dsp:sp modelId="{AB5131B7-43FB-4A2C-B5D3-B35BFC43BC7D}">
      <dsp:nvSpPr>
        <dsp:cNvPr id="0" name=""/>
        <dsp:cNvSpPr/>
      </dsp:nvSpPr>
      <dsp:spPr>
        <a:xfrm>
          <a:off x="1970102" y="569098"/>
          <a:ext cx="4532734" cy="4532734"/>
        </a:xfrm>
        <a:custGeom>
          <a:avLst/>
          <a:gdLst/>
          <a:ahLst/>
          <a:cxnLst/>
          <a:rect l="0" t="0" r="0" b="0"/>
          <a:pathLst>
            <a:path>
              <a:moveTo>
                <a:pt x="240399" y="3282179"/>
              </a:moveTo>
              <a:arcTo wR="2266367" hR="2266367" stAng="9202259" swAng="13594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BB6AC-1299-48B9-9980-C70EC9274BDA}">
      <dsp:nvSpPr>
        <dsp:cNvPr id="0" name=""/>
        <dsp:cNvSpPr/>
      </dsp:nvSpPr>
      <dsp:spPr>
        <a:xfrm>
          <a:off x="1208081" y="1567705"/>
          <a:ext cx="1745888" cy="1134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Adjust for Efficiency</a:t>
          </a:r>
        </a:p>
      </dsp:txBody>
      <dsp:txXfrm>
        <a:off x="1263479" y="1623103"/>
        <a:ext cx="1635092" cy="1024031"/>
      </dsp:txXfrm>
    </dsp:sp>
    <dsp:sp modelId="{4FFFE839-5400-4AEF-A55A-0673095E69A1}">
      <dsp:nvSpPr>
        <dsp:cNvPr id="0" name=""/>
        <dsp:cNvSpPr/>
      </dsp:nvSpPr>
      <dsp:spPr>
        <a:xfrm>
          <a:off x="1970102" y="569098"/>
          <a:ext cx="4532734" cy="4532734"/>
        </a:xfrm>
        <a:custGeom>
          <a:avLst/>
          <a:gdLst/>
          <a:ahLst/>
          <a:cxnLst/>
          <a:rect l="0" t="0" r="0" b="0"/>
          <a:pathLst>
            <a:path>
              <a:moveTo>
                <a:pt x="545214" y="791899"/>
              </a:moveTo>
              <a:arcTo wR="2266367" hR="2266367" stAng="13235149" swAng="12112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D117-D83D-4786-97CE-0F10C5BF1D03}">
      <dsp:nvSpPr>
        <dsp:cNvPr id="0" name=""/>
        <dsp:cNvSpPr/>
      </dsp:nvSpPr>
      <dsp:spPr>
        <a:xfrm>
          <a:off x="585119" y="391668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2FD99-89B8-4D11-B967-5E20AF043341}">
      <dsp:nvSpPr>
        <dsp:cNvPr id="0" name=""/>
        <dsp:cNvSpPr/>
      </dsp:nvSpPr>
      <dsp:spPr>
        <a:xfrm rot="16200000">
          <a:off x="-1146991" y="5071424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-1146991" y="5071424"/>
        <a:ext cx="2886851" cy="577370"/>
      </dsp:txXfrm>
    </dsp:sp>
    <dsp:sp modelId="{F622A606-7C6D-461F-9AE6-D2227840B52C}">
      <dsp:nvSpPr>
        <dsp:cNvPr id="0" name=""/>
        <dsp:cNvSpPr/>
      </dsp:nvSpPr>
      <dsp:spPr>
        <a:xfrm>
          <a:off x="4049783" y="391668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F5E59-0C7A-4C28-91F6-9E3D9FD69F83}">
      <dsp:nvSpPr>
        <dsp:cNvPr id="0" name=""/>
        <dsp:cNvSpPr/>
      </dsp:nvSpPr>
      <dsp:spPr>
        <a:xfrm rot="16200000">
          <a:off x="2317672" y="5071424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17672" y="5071424"/>
        <a:ext cx="2886851" cy="577370"/>
      </dsp:txXfrm>
    </dsp:sp>
    <dsp:sp modelId="{F7279B9B-2989-4169-A068-4C41315FE6BE}">
      <dsp:nvSpPr>
        <dsp:cNvPr id="0" name=""/>
        <dsp:cNvSpPr/>
      </dsp:nvSpPr>
      <dsp:spPr>
        <a:xfrm>
          <a:off x="4049783" y="63837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F1EB7-0BE2-4CC3-ADF6-AE3A15EDCFA9}">
      <dsp:nvSpPr>
        <dsp:cNvPr id="0" name=""/>
        <dsp:cNvSpPr/>
      </dsp:nvSpPr>
      <dsp:spPr>
        <a:xfrm rot="16200000">
          <a:off x="2317672" y="1793115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17672" y="1793115"/>
        <a:ext cx="2886851" cy="577370"/>
      </dsp:txXfrm>
    </dsp:sp>
    <dsp:sp modelId="{09C51CB0-DCCE-4C91-8D60-08B75EC5489E}">
      <dsp:nvSpPr>
        <dsp:cNvPr id="0" name=""/>
        <dsp:cNvSpPr/>
      </dsp:nvSpPr>
      <dsp:spPr>
        <a:xfrm>
          <a:off x="7514447" y="63837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F09A5-8DF8-478C-B667-37DF17E6B4AB}">
      <dsp:nvSpPr>
        <dsp:cNvPr id="0" name=""/>
        <dsp:cNvSpPr/>
      </dsp:nvSpPr>
      <dsp:spPr>
        <a:xfrm rot="16200000">
          <a:off x="5782335" y="1793115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5782335" y="1793115"/>
        <a:ext cx="2886851" cy="577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EB36-031C-4DE6-BB2B-FA67FC4C412A}">
      <dsp:nvSpPr>
        <dsp:cNvPr id="0" name=""/>
        <dsp:cNvSpPr/>
      </dsp:nvSpPr>
      <dsp:spPr>
        <a:xfrm>
          <a:off x="2941" y="172002"/>
          <a:ext cx="2333399" cy="14000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Include main school settings/contexts</a:t>
          </a:r>
        </a:p>
      </dsp:txBody>
      <dsp:txXfrm>
        <a:off x="2941" y="172002"/>
        <a:ext cx="2333399" cy="1400039"/>
      </dsp:txXfrm>
    </dsp:sp>
    <dsp:sp modelId="{D5421D7B-5C0A-4B7F-92FA-A61B92CCB03C}">
      <dsp:nvSpPr>
        <dsp:cNvPr id="0" name=""/>
        <dsp:cNvSpPr/>
      </dsp:nvSpPr>
      <dsp:spPr>
        <a:xfrm>
          <a:off x="2569680" y="172002"/>
          <a:ext cx="2333399" cy="1400039"/>
        </a:xfrm>
        <a:prstGeom prst="rect">
          <a:avLst/>
        </a:prstGeom>
        <a:solidFill>
          <a:schemeClr val="accent4">
            <a:hueOff val="98056"/>
            <a:satOff val="0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Consider lessons that already exist</a:t>
          </a:r>
        </a:p>
      </dsp:txBody>
      <dsp:txXfrm>
        <a:off x="2569680" y="172002"/>
        <a:ext cx="2333399" cy="1400039"/>
      </dsp:txXfrm>
    </dsp:sp>
    <dsp:sp modelId="{34F9BE2D-42E3-41FC-A698-94963D2764E7}">
      <dsp:nvSpPr>
        <dsp:cNvPr id="0" name=""/>
        <dsp:cNvSpPr/>
      </dsp:nvSpPr>
      <dsp:spPr>
        <a:xfrm>
          <a:off x="5136419" y="172002"/>
          <a:ext cx="2333399" cy="1400039"/>
        </a:xfrm>
        <a:prstGeom prst="rect">
          <a:avLst/>
        </a:prstGeom>
        <a:solidFill>
          <a:schemeClr val="accent4">
            <a:hueOff val="196112"/>
            <a:satOff val="0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Specify 2-3 observable, positive examples for each expectation within each setting</a:t>
          </a:r>
        </a:p>
      </dsp:txBody>
      <dsp:txXfrm>
        <a:off x="5136419" y="172002"/>
        <a:ext cx="2333399" cy="1400039"/>
      </dsp:txXfrm>
    </dsp:sp>
    <dsp:sp modelId="{927EBEC7-98C7-4032-A796-4B81D9E48A8F}">
      <dsp:nvSpPr>
        <dsp:cNvPr id="0" name=""/>
        <dsp:cNvSpPr/>
      </dsp:nvSpPr>
      <dsp:spPr>
        <a:xfrm>
          <a:off x="7703159" y="172002"/>
          <a:ext cx="2333399" cy="1400039"/>
        </a:xfrm>
        <a:prstGeom prst="rect">
          <a:avLst/>
        </a:prstGeom>
        <a:solidFill>
          <a:schemeClr val="accent4">
            <a:hueOff val="294168"/>
            <a:satOff val="0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 social behavior like academic skills</a:t>
          </a:r>
        </a:p>
      </dsp:txBody>
      <dsp:txXfrm>
        <a:off x="7703159" y="172002"/>
        <a:ext cx="2333399" cy="1400039"/>
      </dsp:txXfrm>
    </dsp:sp>
    <dsp:sp modelId="{CB6C27EC-52AB-48DA-9558-ABA53A5E87C9}">
      <dsp:nvSpPr>
        <dsp:cNvPr id="0" name=""/>
        <dsp:cNvSpPr/>
      </dsp:nvSpPr>
      <dsp:spPr>
        <a:xfrm>
          <a:off x="2941" y="1805381"/>
          <a:ext cx="2333399" cy="1400039"/>
        </a:xfrm>
        <a:prstGeom prst="rect">
          <a:avLst/>
        </a:prstGeom>
        <a:solidFill>
          <a:schemeClr val="accent4">
            <a:hueOff val="392225"/>
            <a:satOff val="0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 &amp; provide opportunities for students to practice code-switching</a:t>
          </a:r>
        </a:p>
      </dsp:txBody>
      <dsp:txXfrm>
        <a:off x="2941" y="1805381"/>
        <a:ext cx="2333399" cy="1400039"/>
      </dsp:txXfrm>
    </dsp:sp>
    <dsp:sp modelId="{5A1E315D-954E-4A7B-A06F-1C38DA3F3EBD}">
      <dsp:nvSpPr>
        <dsp:cNvPr id="0" name=""/>
        <dsp:cNvSpPr/>
      </dsp:nvSpPr>
      <dsp:spPr>
        <a:xfrm>
          <a:off x="2569680" y="1805381"/>
          <a:ext cx="2333399" cy="1400039"/>
        </a:xfrm>
        <a:prstGeom prst="rect">
          <a:avLst/>
        </a:prstGeom>
        <a:solidFill>
          <a:schemeClr val="accent4">
            <a:hueOff val="490281"/>
            <a:satOff val="0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Provide prompts, precorrections, &amp; feedback in natural context</a:t>
          </a:r>
        </a:p>
      </dsp:txBody>
      <dsp:txXfrm>
        <a:off x="2569680" y="1805381"/>
        <a:ext cx="2333399" cy="1400039"/>
      </dsp:txXfrm>
    </dsp:sp>
    <dsp:sp modelId="{1E51C1FC-947B-4407-8AA4-8C11BC6E9B33}">
      <dsp:nvSpPr>
        <dsp:cNvPr id="0" name=""/>
        <dsp:cNvSpPr/>
      </dsp:nvSpPr>
      <dsp:spPr>
        <a:xfrm>
          <a:off x="5136419" y="1805381"/>
          <a:ext cx="2333399" cy="1400039"/>
        </a:xfrm>
        <a:prstGeom prst="rect">
          <a:avLst/>
        </a:prstGeom>
        <a:solidFill>
          <a:schemeClr val="accent4">
            <a:hueOff val="588337"/>
            <a:satOff val="0"/>
            <a:lumOff val="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Schedule for introducing teaching plan to staff &amp; getting feedback on lessons</a:t>
          </a:r>
        </a:p>
      </dsp:txBody>
      <dsp:txXfrm>
        <a:off x="5136419" y="1805381"/>
        <a:ext cx="2333399" cy="1400039"/>
      </dsp:txXfrm>
    </dsp:sp>
    <dsp:sp modelId="{7A65B3BB-9435-49AD-B07F-B5DC5C2E9153}">
      <dsp:nvSpPr>
        <dsp:cNvPr id="0" name=""/>
        <dsp:cNvSpPr/>
      </dsp:nvSpPr>
      <dsp:spPr>
        <a:xfrm>
          <a:off x="7703159" y="1805381"/>
          <a:ext cx="2333399" cy="1400039"/>
        </a:xfrm>
        <a:prstGeom prst="rect">
          <a:avLst/>
        </a:prstGeom>
        <a:solidFill>
          <a:schemeClr val="accent4">
            <a:hueOff val="686393"/>
            <a:satOff val="0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Schedule for obtaining feedback from students, families, &amp; community members</a:t>
          </a:r>
        </a:p>
      </dsp:txBody>
      <dsp:txXfrm>
        <a:off x="7703159" y="1805381"/>
        <a:ext cx="2333399" cy="1400039"/>
      </dsp:txXfrm>
    </dsp:sp>
    <dsp:sp modelId="{4BC35169-024E-4FEC-8DC7-7EBCEEFD409E}">
      <dsp:nvSpPr>
        <dsp:cNvPr id="0" name=""/>
        <dsp:cNvSpPr/>
      </dsp:nvSpPr>
      <dsp:spPr>
        <a:xfrm>
          <a:off x="2569680" y="3438761"/>
          <a:ext cx="2333399" cy="1400039"/>
        </a:xfrm>
        <a:prstGeom prst="rect">
          <a:avLst/>
        </a:prstGeom>
        <a:solidFill>
          <a:schemeClr val="accent4">
            <a:hueOff val="784449"/>
            <a:satOff val="0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Schedule initial instruction in natural context</a:t>
          </a:r>
        </a:p>
      </dsp:txBody>
      <dsp:txXfrm>
        <a:off x="2569680" y="3438761"/>
        <a:ext cx="2333399" cy="1400039"/>
      </dsp:txXfrm>
    </dsp:sp>
    <dsp:sp modelId="{A6E25C32-9C06-423A-AE36-3C7A899DF431}">
      <dsp:nvSpPr>
        <dsp:cNvPr id="0" name=""/>
        <dsp:cNvSpPr/>
      </dsp:nvSpPr>
      <dsp:spPr>
        <a:xfrm>
          <a:off x="5136419" y="3438761"/>
          <a:ext cx="2333399" cy="1400039"/>
        </a:xfrm>
        <a:prstGeom prst="rect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Schedule for regular review, practice, &amp; follow-up</a:t>
          </a:r>
        </a:p>
      </dsp:txBody>
      <dsp:txXfrm>
        <a:off x="5136419" y="3438761"/>
        <a:ext cx="2333399" cy="1400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82874"/>
          <a:ext cx="8585471" cy="26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62356" rIns="66632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Grows and Glows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Gaining Input for your Matrix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Creating Lesson Plans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School Wide Teaching Plans</a:t>
          </a:r>
        </a:p>
      </dsp:txBody>
      <dsp:txXfrm>
        <a:off x="128706" y="611580"/>
        <a:ext cx="8328059" cy="2379138"/>
      </dsp:txXfrm>
    </dsp:sp>
    <dsp:sp modelId="{24EE546A-203E-45A1-AB96-5A4CB77AC5EC}">
      <dsp:nvSpPr>
        <dsp:cNvPr id="0" name=""/>
        <dsp:cNvSpPr/>
      </dsp:nvSpPr>
      <dsp:spPr>
        <a:xfrm>
          <a:off x="429273" y="84354"/>
          <a:ext cx="6009829" cy="79704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81" y="123262"/>
        <a:ext cx="5932013" cy="719224"/>
      </dsp:txXfrm>
    </dsp:sp>
    <dsp:sp modelId="{183C8042-F222-4C5B-948A-CA63CABAB28E}">
      <dsp:nvSpPr>
        <dsp:cNvPr id="0" name=""/>
        <dsp:cNvSpPr/>
      </dsp:nvSpPr>
      <dsp:spPr>
        <a:xfrm>
          <a:off x="0" y="3663744"/>
          <a:ext cx="8585471" cy="170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562356" rIns="66632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Developing School-Wide Expectation Matrix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dirty="0">
              <a:latin typeface="Arial" panose="020B0604020202020204" pitchFamily="34" charset="0"/>
              <a:cs typeface="Arial" panose="020B0604020202020204" pitchFamily="34" charset="0"/>
            </a:rPr>
            <a:t>Obtaining Feedback on SW Expectations</a:t>
          </a:r>
        </a:p>
      </dsp:txBody>
      <dsp:txXfrm>
        <a:off x="83036" y="3746780"/>
        <a:ext cx="8419399" cy="1534928"/>
      </dsp:txXfrm>
    </dsp:sp>
    <dsp:sp modelId="{3EE32B02-DB9E-4A32-B892-2B06787A9E31}">
      <dsp:nvSpPr>
        <dsp:cNvPr id="0" name=""/>
        <dsp:cNvSpPr/>
      </dsp:nvSpPr>
      <dsp:spPr>
        <a:xfrm>
          <a:off x="429273" y="3265224"/>
          <a:ext cx="6009829" cy="7970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81" y="3304132"/>
        <a:ext cx="593201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pbis-cultural-responsiveness-field-guide" TargetMode="External"/><Relationship Id="rId7" Type="http://schemas.openxmlformats.org/officeDocument/2006/relationships/hyperlink" Target="https://sebacademy.edc.org/behavioral-lesson-plan-activity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7-ways-partner-students-and-level-your-implementation" TargetMode="External"/><Relationship Id="rId5" Type="http://schemas.openxmlformats.org/officeDocument/2006/relationships/hyperlink" Target="https://sebacademy.edc.org/list-of-pbis-resources?keyword=lesson+plan+sample&amp;pbis_resource_type=113&amp;pbis_resource_topic=All&amp;sort_by=field_date_value&amp;sort_order=DESC" TargetMode="External"/><Relationship Id="rId4" Type="http://schemas.openxmlformats.org/officeDocument/2006/relationships/hyperlink" Target="https://sebacademy.edc.org/lesson-plan-template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pbis-cultural-responsiveness-field-guide" TargetMode="External"/><Relationship Id="rId7" Type="http://schemas.openxmlformats.org/officeDocument/2006/relationships/hyperlink" Target="https://sebacademy.edc.org/behavioral-lesson-plan-activi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7-ways-partner-students-and-level-your-implementation" TargetMode="External"/><Relationship Id="rId5" Type="http://schemas.openxmlformats.org/officeDocument/2006/relationships/hyperlink" Target="https://sebacademy.edc.org/list-of-pbis-resources?keyword=lesson+plan+sample&amp;pbis_resource_type=113&amp;pbis_resource_topic=All&amp;sort_by=field_date_value&amp;sort_order=DESC" TargetMode="External"/><Relationship Id="rId4" Type="http://schemas.openxmlformats.org/officeDocument/2006/relationships/hyperlink" Target="https://sebacademy.edc.org/lesson-plan-templat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Please add link in the chat: https://sebacademy.edc.org/pbis-cultural-responsiveness-field-guide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0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1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4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05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18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6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7800C4-011D-6040-BDD6-375B1D8D8DD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" charset="0"/>
                <a:ea typeface="Arial" pitchFamily="-1" charset="0"/>
                <a:cs typeface="Arial" pitchFamily="-1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" charset="0"/>
              <a:ea typeface="Arial" pitchFamily="-1" charset="0"/>
              <a:cs typeface="Arial" pitchFamily="-1" charset="0"/>
              <a:sym typeface="Arial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A2EA215-562E-BA47-A405-E5FE724E77D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61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83" charset="0"/>
                <a:ea typeface="ＭＳ Ｐゴシック" pitchFamily="-108" charset="-128"/>
                <a:cs typeface="ＭＳ Ｐゴシック" pitchFamily="-108" charset="-128"/>
              </a:rPr>
              <a:t>More focused on social skill or routines.   Beyond the expectations in the matrix – applicable across settings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C669A0-F141-924F-A964-619E14B1D41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83" charset="0"/>
                <a:ea typeface="ＭＳ Ｐゴシック" pitchFamily="-108" charset="-128"/>
                <a:cs typeface="ＭＳ Ｐゴシック" pitchFamily="-108" charset="-128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83" charset="0"/>
              <a:ea typeface="ＭＳ Ｐゴシック" pitchFamily="-108" charset="-128"/>
              <a:cs typeface="ＭＳ Ｐゴシック" pitchFamily="-108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1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TRAINER NOTE: Lesson plan template available on website and link in resources section at the end of presentation</a:t>
            </a:r>
            <a:endParaRPr lang="en-US">
              <a:latin typeface="Arial" pitchFamily="-1" charset="0"/>
              <a:ea typeface="ＭＳ Ｐゴシック" pitchFamily="-108" charset="-128"/>
              <a:cs typeface="Arial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9B244E5-04EB-2D45-ACE5-B3B77211BDD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08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https://sebacademy.edc.org/northeast-pbis-exemplar-resources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7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Elementary example https://youtu.be/12jfEG1hHsA</a:t>
            </a:r>
          </a:p>
          <a:p>
            <a:endParaRPr lang="en-US" dirty="0"/>
          </a:p>
          <a:p>
            <a:r>
              <a:rPr lang="en-US" b="1" dirty="0"/>
              <a:t>Secondary Example https://youtu.be/Ddk0B_-LirY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5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47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405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4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B4C1377-81D3-6888-0BED-5ABB3B485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86C94E6-07C3-C812-516D-7C9940F10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Idea of Bellopoly</a:t>
            </a:r>
          </a:p>
          <a:p>
            <a:pPr>
              <a:defRPr/>
            </a:pPr>
            <a:r>
              <a:rPr lang="en-US" altLang="en-US" dirty="0"/>
              <a:t>Each color on the board, is a different part of the matrix</a:t>
            </a:r>
          </a:p>
          <a:p>
            <a:pPr>
              <a:defRPr/>
            </a:pPr>
            <a:r>
              <a:rPr lang="en-US" altLang="en-US" dirty="0"/>
              <a:t>Students would earn a stamp after learning the expectations in each location</a:t>
            </a:r>
          </a:p>
          <a:p>
            <a:pPr>
              <a:defRPr/>
            </a:pPr>
            <a:r>
              <a:rPr lang="en-US" altLang="en-US" dirty="0"/>
              <a:t>Included nurse, water station, buddy bench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1EEEA27-2270-84B4-A102-BDEE1987E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BBF0918-74B9-5F52-5876-8D0B85C50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Over the years, teachers have made taken their </a:t>
            </a:r>
            <a:r>
              <a:rPr lang="en-US" altLang="en-US" dirty="0" err="1"/>
              <a:t>bellopoly</a:t>
            </a:r>
            <a:r>
              <a:rPr lang="en-US" altLang="en-US" dirty="0"/>
              <a:t> lessons to the next level.  Here are 2 examples of how teachers got creative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12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letter – PLEASE review Certificates of Attendance process – They will automatically be sent in Jan and June based upon attendance and Zoom Log in info.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5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3"/>
              </a:rPr>
              <a:t>PBIS Cultural Responsiveness Field Guide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https://sebacademy.edc.org/pbis-cultural-responsiveness-field-guide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4"/>
              </a:rPr>
              <a:t>Lesson Plan Template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 https://sebacademy.edc.org/lesson-plan-template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5"/>
              </a:rPr>
              <a:t>Lesson Plan Samples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https://sebacademy.edc.org/list-of-pbis-resources?keyword=lesson+plan+sample&amp;pbis_resource_type=113&amp;pbis_resource_topic=All&amp;sort_by=field_date_value&amp;sort_order=DESC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6"/>
              </a:rPr>
              <a:t>7 Ways to Partner with Students and Level Up Your Implementation</a:t>
            </a:r>
            <a:endParaRPr lang="en-US" sz="1200" dirty="0">
              <a:solidFill>
                <a:srgbClr val="00ACC2">
                  <a:lumMod val="40000"/>
                  <a:lumOff val="60000"/>
                </a:srgb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https://sebacademy.edc.org/7-ways-partner-students-and-level-your-implementation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7"/>
              </a:rPr>
              <a:t>Lesson Plan Activity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https://sebacademy.edc.org/behavioral-lesson-plan-activity</a:t>
            </a:r>
          </a:p>
        </p:txBody>
      </p:sp>
    </p:spTree>
    <p:extLst>
      <p:ext uri="{BB962C8B-B14F-4D97-AF65-F5344CB8AC3E}">
        <p14:creationId xmlns:p14="http://schemas.microsoft.com/office/powerpoint/2010/main" val="4206151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https://edc.co1.qualtrics.com/jfe/form/SV_cBF9GI7gVEBsfSC  </a:t>
            </a:r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3"/>
              </a:rPr>
              <a:t>PBIS Cultural Responsiveness Field Guide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https://sebacademy.edc.org/pbis-cultural-responsiveness-field-guide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4"/>
              </a:rPr>
              <a:t>Lesson Plan Template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 https://sebacademy.edc.org/lesson-plan-template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5"/>
              </a:rPr>
              <a:t>Lesson Plan Samples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</a:t>
            </a:r>
            <a:r>
              <a:rPr lang="en-US" dirty="0">
                <a:cs typeface="Calibri"/>
              </a:rPr>
              <a:t>https://sebacademy.edc.org/list-of-pbis-resources?keyword=lesson+plan+sample&amp;pbis_resource_type=113&amp;pbis_resource_topic=All&amp;sort_by=field_date_value&amp;sort_order=DESC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6"/>
              </a:rPr>
              <a:t>7 Ways to Partner with Students and Level Up Your Implementation</a:t>
            </a:r>
            <a:endParaRPr lang="en-US" sz="1200" dirty="0">
              <a:solidFill>
                <a:srgbClr val="00ACC2">
                  <a:lumMod val="40000"/>
                  <a:lumOff val="60000"/>
                </a:srgb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https://sebacademy.edc.org/7-ways-partner-students-and-level-your-implementation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hlinkClick r:id="rId7"/>
              </a:rPr>
              <a:t>Lesson Plan Activity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</a:rPr>
              <a:t> https://sebacademy.edc.org/behavioral-lesson-plan-activity</a:t>
            </a:r>
          </a:p>
        </p:txBody>
      </p:sp>
    </p:spTree>
    <p:extLst>
      <p:ext uri="{BB962C8B-B14F-4D97-AF65-F5344CB8AC3E}">
        <p14:creationId xmlns:p14="http://schemas.microsoft.com/office/powerpoint/2010/main" val="32935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how to read directions and how to upload </a:t>
            </a:r>
            <a:r>
              <a:rPr lang="en-US"/>
              <a:t>into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2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25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8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and Secondary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244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57820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143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3015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7676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649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80819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6643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470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9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7911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8976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66548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6253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42173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55726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92568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805004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6330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53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86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17662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4564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73975-9119-FAEA-4370-E2E111DA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C1A25-41BD-4BBB-EA21-5A9D916C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FF043-44BF-4F6E-B5E7-662A2DB6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788D1-ABEE-44DD-B35B-29039610E4DD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105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C99B5-BF48-03D6-1B37-E169A510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0BD2-2DEA-688A-57C7-812A1461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7233C-12DF-3463-94C7-9542916C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54FF-520A-4F08-B772-113B2420D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655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65C8-C8C6-B76C-5D84-31958183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9042-7AE9-0F61-E910-4EDD0B31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0033C-5578-48CF-DDB1-65527F3A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EFE6-9EA0-43B7-B7E1-014DFA18A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3605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70B7-CF76-5A7F-3A5F-C9164E6B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1744-19B5-64E2-C704-378050B3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7640-1FAF-77E2-934E-23787466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EB22-851A-40E1-B80E-2125F60CC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90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3B4DC-8288-DA74-04C6-C88EFB0D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1C264C-E266-96CD-3B78-C679DF44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F005ED-D155-1D3A-EA53-D58A8C1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8F96-65E4-4040-AB1F-FEA630300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36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63A416-93B6-2711-C538-883EF33C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E4D93F-C4D9-E59E-4AC6-7966AC54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C5ED57-9180-CA95-A3B6-D936BABB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F4EC-9A0E-428D-A047-01549738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868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F89449-488D-4F15-1140-2B06B777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2FC2A4-F979-A3D8-183A-29640E3D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FB03A2-3FFC-FAAE-83C1-AE6AE6EF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7FD8-A5CD-4C75-9C63-36E595821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42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52898E-195C-960D-BAD7-3CCB77BD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9E12E9-DBC4-9860-33B5-6E0FC4B6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04A70B-3D39-5B93-9CD7-30CAE15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11795-281F-4FC9-9B31-AA7D472E9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0813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14AEA-B265-B5DF-D854-87D87D89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388347-A1BF-FEB1-6E21-8320CE56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8503BA-9DC0-7F0A-04E3-64E0EC8D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C9EF-F4CF-4033-A199-2B58E488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243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DAC35-9A88-16BE-5354-B6C152C9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EB6247-27D6-6DE4-FD11-B10E933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3496F2-7BF1-8062-201A-AD720F1B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EDAB7-C4D6-4F08-8A62-62506996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519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05722-6314-2F32-FFAE-9C941670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2C08-CDFF-4483-76D2-C184B343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946B-6279-8C33-CCCB-8A0EAB26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0CF9-B8A0-4614-8147-C07BF057E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720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023B-1CCD-874B-B81E-7F95B2C9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BDD2-77B5-6AD2-2D8F-EAA5EBFA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CDA11-03C8-854D-F4B9-31E77F4A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686A3-CA55-475A-9876-F1F8D6E3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9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226AAA-9B91-C2AF-5951-B5B9B4666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140F26-B2F5-9093-DEBF-E122483D6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F68261-B5C0-C2B8-E09F-314AF70CC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7656-C8F9-41D6-8D0E-EC1D88D13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382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464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04187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0546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6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0177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49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12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4001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2850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524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8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979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92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029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28595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82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835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4231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8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6701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3405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5597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9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10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  <p:sldLayoutId id="2147483764" r:id="rId6"/>
    <p:sldLayoutId id="2147483765" r:id="rId7"/>
    <p:sldLayoutId id="2147483768" r:id="rId8"/>
    <p:sldLayoutId id="2147483769" r:id="rId9"/>
    <p:sldLayoutId id="2147483773" r:id="rId10"/>
    <p:sldLayoutId id="2147483781" r:id="rId11"/>
    <p:sldLayoutId id="2147483817" r:id="rId12"/>
    <p:sldLayoutId id="2147483819" r:id="rId13"/>
    <p:sldLayoutId id="2147483820" r:id="rId14"/>
    <p:sldLayoutId id="2147483821" r:id="rId15"/>
    <p:sldLayoutId id="214748382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4083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2" r:id="rId9"/>
    <p:sldLayoutId id="2147483793" r:id="rId10"/>
    <p:sldLayoutId id="2147483794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3" r:id="rId28"/>
    <p:sldLayoutId id="2147483814" r:id="rId29"/>
    <p:sldLayoutId id="2147483815" r:id="rId30"/>
    <p:sldLayoutId id="2147483816" r:id="rId31"/>
    <p:sldLayoutId id="214748382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829B2E-246F-6C24-0AE9-676CF4D83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53F2BC-4780-E311-07B0-1CBB1C33A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FD41-14D3-A884-2DAD-379B8C10E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CCC1-0472-2398-775E-3958D775C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2EFD-D400-9778-A890-0AF217CC9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CBAA5C-9CC8-4A4C-A5A4-41384C970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8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F_4DDF12B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0_97D427C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1_81C3B1B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tscpl.org/books-movies-music/bestbooks201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s://sebacademy.edc.org/northeast-pbis-exemplar-resourc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video" Target="https://www.youtube.com/embed/Ddk0B_-LirY?start=130&amp;feature=oembed" TargetMode="External"/><Relationship Id="rId1" Type="http://schemas.openxmlformats.org/officeDocument/2006/relationships/video" Target="https://www.youtube.com/embed/12jfEG1hHsA?start=124&amp;feature=oembed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coge.marbleheadschools.org/Site%20Images/coffin%20gerry%20fish%20logo.jpg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9_2E59F7C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behavioral-lesson-plan-activity" TargetMode="External"/><Relationship Id="rId3" Type="http://schemas.openxmlformats.org/officeDocument/2006/relationships/hyperlink" Target="https://sebacademy.edc.org/pbis-cultural-responsiveness-field-guide" TargetMode="External"/><Relationship Id="rId7" Type="http://schemas.openxmlformats.org/officeDocument/2006/relationships/hyperlink" Target="https://sebacademy.edc.org/northeast-pbis-exemplar-resourc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sebacademy.edc.org/7-ways-partner-students-and-level-your-implementatio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sebacademy.edc.org/list-of-pbis-resources?keyword=lesson+plan+sample&amp;pbis_resource_type=113&amp;pbis_resource_topic=All&amp;sort_by=field_date_value&amp;sort_order=DESC" TargetMode="External"/><Relationship Id="rId10" Type="http://schemas.openxmlformats.org/officeDocument/2006/relationships/hyperlink" Target="https://sebacademy.edc.org/gathering-stakeholder-feedback-school-wide-expectations" TargetMode="External"/><Relationship Id="rId4" Type="http://schemas.openxmlformats.org/officeDocument/2006/relationships/hyperlink" Target="https://sebacademy.edc.org/lesson-plan-template" TargetMode="External"/><Relationship Id="rId9" Type="http://schemas.openxmlformats.org/officeDocument/2006/relationships/hyperlink" Target="https://sebacademy.edc.org/behavior-teaching-matrix-activit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behavioral-lesson-plan-activity" TargetMode="External"/><Relationship Id="rId3" Type="http://schemas.openxmlformats.org/officeDocument/2006/relationships/hyperlink" Target="https://sebacademy.edc.org/pbis-cultural-responsiveness-field-guide" TargetMode="External"/><Relationship Id="rId7" Type="http://schemas.openxmlformats.org/officeDocument/2006/relationships/hyperlink" Target="https://sebacademy.edc.org/northeast-pbis-exemplar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sebacademy.edc.org/7-ways-partner-students-and-level-your-implementatio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sebacademy.edc.org/list-of-pbis-resources?keyword=lesson+plan+sample&amp;pbis_resource_type=113&amp;pbis_resource_topic=All&amp;sort_by=field_date_value&amp;sort_order=DESC" TargetMode="External"/><Relationship Id="rId10" Type="http://schemas.openxmlformats.org/officeDocument/2006/relationships/hyperlink" Target="https://sebacademy.edc.org/gathering-stakeholder-feedback-school-wide-expectations" TargetMode="External"/><Relationship Id="rId4" Type="http://schemas.openxmlformats.org/officeDocument/2006/relationships/hyperlink" Target="https://sebacademy.edc.org/lesson-plan-template" TargetMode="External"/><Relationship Id="rId9" Type="http://schemas.openxmlformats.org/officeDocument/2006/relationships/hyperlink" Target="https://sebacademy.edc.org/behavior-teaching-matrix-activ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flickr.com/photos/johne777/1187352296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599" y="2107034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School-Wide Coach Meeting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November 2022</a:t>
            </a:r>
            <a:endParaRPr lang="en-US" sz="4267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4120187" y="3653791"/>
            <a:ext cx="5682876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Christine Downs</a:t>
            </a:r>
          </a:p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Michelle Pratt</a:t>
            </a: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99" y="6006901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PBIS Track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F8CC-9CFC-6A23-0150-D94F8D34396B}"/>
              </a:ext>
            </a:extLst>
          </p:cNvPr>
          <p:cNvSpPr txBox="1"/>
          <p:nvPr/>
        </p:nvSpPr>
        <p:spPr>
          <a:xfrm>
            <a:off x="4436405" y="5299015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59166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DC49E-2617-A393-4A93-DCB1E4F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9" y="327716"/>
            <a:ext cx="11502640" cy="845600"/>
          </a:xfrm>
        </p:spPr>
        <p:txBody>
          <a:bodyPr/>
          <a:lstStyle/>
          <a:p>
            <a:r>
              <a:rPr lang="en-US" dirty="0"/>
              <a:t>Getting Feedback on your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AD1D3-8C94-AE72-9A9D-BBE547C77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095" y="1569100"/>
            <a:ext cx="6145113" cy="455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FB478-D5B8-BC8E-FC14-5DC58A32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" y="2100649"/>
            <a:ext cx="5601383" cy="3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D0C2D-9B16-8D45-B69E-43A62E21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48590"/>
            <a:ext cx="7334673" cy="845600"/>
          </a:xfrm>
        </p:spPr>
        <p:txBody>
          <a:bodyPr/>
          <a:lstStyle/>
          <a:p>
            <a:r>
              <a:rPr lang="en-US" sz="2800" dirty="0"/>
              <a:t>Determine if the expectations and matrix fit your school community!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C7A44-15A9-5641-904F-034F09B1A232}"/>
              </a:ext>
            </a:extLst>
          </p:cNvPr>
          <p:cNvSpPr txBox="1"/>
          <p:nvPr/>
        </p:nvSpPr>
        <p:spPr>
          <a:xfrm>
            <a:off x="17414" y="1804758"/>
            <a:ext cx="9237422" cy="273921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 input to guide our work helps with...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buy-in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our supports reflect each member of our school community (students, parents, community members).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 different perspectives and cultural values are considered.</a:t>
            </a:r>
          </a:p>
        </p:txBody>
      </p:sp>
      <p:pic>
        <p:nvPicPr>
          <p:cNvPr id="7" name="Picture 2" descr="Resources Archive - RTI Center">
            <a:extLst>
              <a:ext uri="{FF2B5EF4-FFF2-40B4-BE49-F238E27FC236}">
                <a16:creationId xmlns:a16="http://schemas.microsoft.com/office/drawing/2014/main" id="{FB2D8CAF-7E39-4F4F-9251-6821E36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245" y="3412718"/>
            <a:ext cx="2661650" cy="344528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649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E4390-A31D-AD4F-81C1-53E1BFA60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4" y="1413164"/>
            <a:ext cx="11297358" cy="5034051"/>
          </a:xfrm>
          <a:prstGeom prst="rect">
            <a:avLst/>
          </a:prstGeom>
        </p:spPr>
      </p:pic>
      <p:sp>
        <p:nvSpPr>
          <p:cNvPr id="8" name="Document 7">
            <a:extLst>
              <a:ext uri="{FF2B5EF4-FFF2-40B4-BE49-F238E27FC236}">
                <a16:creationId xmlns:a16="http://schemas.microsoft.com/office/drawing/2014/main" id="{424E41E5-FB93-434F-9E6B-64B39A930460}"/>
              </a:ext>
            </a:extLst>
          </p:cNvPr>
          <p:cNvSpPr/>
          <p:nvPr/>
        </p:nvSpPr>
        <p:spPr>
          <a:xfrm>
            <a:off x="9615055" y="2612572"/>
            <a:ext cx="2576944" cy="437964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survey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families/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in Field Guide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840F6-1EE7-9C4B-9E42-A395B81D4C1C}"/>
              </a:ext>
            </a:extLst>
          </p:cNvPr>
          <p:cNvSpPr txBox="1"/>
          <p:nvPr/>
        </p:nvSpPr>
        <p:spPr>
          <a:xfrm>
            <a:off x="1112173" y="129878"/>
            <a:ext cx="109236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existing expectations based on fit with values and needs of families and students</a:t>
            </a:r>
          </a:p>
        </p:txBody>
      </p:sp>
    </p:spTree>
    <p:extLst>
      <p:ext uri="{BB962C8B-B14F-4D97-AF65-F5344CB8AC3E}">
        <p14:creationId xmlns:p14="http://schemas.microsoft.com/office/powerpoint/2010/main" val="25472634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B840F6-1EE7-9C4B-9E42-A395B81D4C1C}"/>
              </a:ext>
            </a:extLst>
          </p:cNvPr>
          <p:cNvSpPr txBox="1"/>
          <p:nvPr/>
        </p:nvSpPr>
        <p:spPr>
          <a:xfrm>
            <a:off x="1013319" y="253445"/>
            <a:ext cx="7976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existing expectations based on fit with values and needs of </a:t>
            </a:r>
            <a:r>
              <a:rPr lang="en-US" sz="3200" dirty="0">
                <a:solidFill>
                  <a:srgbClr val="FFFFFF"/>
                </a:solidFill>
                <a:latin typeface="Arial"/>
              </a:rPr>
              <a:t>staff, students, &amp; families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B9426-EA1F-6049-9A2C-1CCCBD65E7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10" y="2029891"/>
            <a:ext cx="11537026" cy="469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21733-16D6-3149-AA36-735899973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10" y="2029890"/>
            <a:ext cx="11537026" cy="4698231"/>
          </a:xfrm>
          <a:prstGeom prst="rect">
            <a:avLst/>
          </a:prstGeom>
        </p:spPr>
      </p:pic>
      <p:sp>
        <p:nvSpPr>
          <p:cNvPr id="8" name="Document 7">
            <a:extLst>
              <a:ext uri="{FF2B5EF4-FFF2-40B4-BE49-F238E27FC236}">
                <a16:creationId xmlns:a16="http://schemas.microsoft.com/office/drawing/2014/main" id="{424E41E5-FB93-434F-9E6B-64B39A930460}"/>
              </a:ext>
            </a:extLst>
          </p:cNvPr>
          <p:cNvSpPr/>
          <p:nvPr/>
        </p:nvSpPr>
        <p:spPr>
          <a:xfrm>
            <a:off x="10238508" y="38967"/>
            <a:ext cx="1963535" cy="199092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Gather student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1770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17B35-9671-5D4A-B08F-35C7BBA562D9}"/>
              </a:ext>
            </a:extLst>
          </p:cNvPr>
          <p:cNvSpPr txBox="1"/>
          <p:nvPr/>
        </p:nvSpPr>
        <p:spPr>
          <a:xfrm>
            <a:off x="1283450" y="355982"/>
            <a:ext cx="9625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 expectations and matrix based on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B17DE-570A-E24E-B31E-FC7E6194053A}"/>
              </a:ext>
            </a:extLst>
          </p:cNvPr>
          <p:cNvSpPr txBox="1"/>
          <p:nvPr/>
        </p:nvSpPr>
        <p:spPr>
          <a:xfrm>
            <a:off x="881668" y="1549982"/>
            <a:ext cx="10428664" cy="480131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Summarize the information you collected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whether the existing expectations are valued by stakeholders.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they are, move to creating lesson plans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not, generate options for new expectations or specific examples for the matrix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2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raight Connector 3">
            <a:extLst>
              <a:ext uri="{FF2B5EF4-FFF2-40B4-BE49-F238E27FC236}">
                <a16:creationId xmlns:a16="http://schemas.microsoft.com/office/drawing/2014/main" id="{667B720B-2BA3-6442-99F4-7A7F06002E27}"/>
              </a:ext>
            </a:extLst>
          </p:cNvPr>
          <p:cNvSpPr/>
          <p:nvPr/>
        </p:nvSpPr>
        <p:spPr>
          <a:xfrm>
            <a:off x="8276890" y="3313814"/>
            <a:ext cx="1114537" cy="127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007439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C51D-A237-B44C-B72D-D90861645FE2}"/>
              </a:ext>
            </a:extLst>
          </p:cNvPr>
          <p:cNvSpPr txBox="1"/>
          <p:nvPr/>
        </p:nvSpPr>
        <p:spPr>
          <a:xfrm>
            <a:off x="1112173" y="316704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on revised expectations and matrix</a:t>
            </a:r>
          </a:p>
        </p:txBody>
      </p:sp>
      <p:grpSp>
        <p:nvGrpSpPr>
          <p:cNvPr id="7" name="Google Shape;16036;p73">
            <a:extLst>
              <a:ext uri="{FF2B5EF4-FFF2-40B4-BE49-F238E27FC236}">
                <a16:creationId xmlns:a16="http://schemas.microsoft.com/office/drawing/2014/main" id="{4E7E87CA-D52A-034F-81B4-A1DC96EC74CC}"/>
              </a:ext>
            </a:extLst>
          </p:cNvPr>
          <p:cNvGrpSpPr/>
          <p:nvPr/>
        </p:nvGrpSpPr>
        <p:grpSpPr>
          <a:xfrm>
            <a:off x="156205" y="2611161"/>
            <a:ext cx="2065453" cy="1500694"/>
            <a:chOff x="1798763" y="3395401"/>
            <a:chExt cx="376185" cy="280448"/>
          </a:xfrm>
        </p:grpSpPr>
        <p:sp>
          <p:nvSpPr>
            <p:cNvPr id="8" name="Google Shape;16037;p73">
              <a:extLst>
                <a:ext uri="{FF2B5EF4-FFF2-40B4-BE49-F238E27FC236}">
                  <a16:creationId xmlns:a16="http://schemas.microsoft.com/office/drawing/2014/main" id="{DB2C4383-D8BC-A343-ADDD-0DB78D7AF03C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38;p73">
              <a:extLst>
                <a:ext uri="{FF2B5EF4-FFF2-40B4-BE49-F238E27FC236}">
                  <a16:creationId xmlns:a16="http://schemas.microsoft.com/office/drawing/2014/main" id="{7BE80AAC-AA8E-1248-9F30-E0A5A3B26558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39;p73">
              <a:extLst>
                <a:ext uri="{FF2B5EF4-FFF2-40B4-BE49-F238E27FC236}">
                  <a16:creationId xmlns:a16="http://schemas.microsoft.com/office/drawing/2014/main" id="{7E536477-108D-5E40-AD61-829A18D62B93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0;p73">
              <a:extLst>
                <a:ext uri="{FF2B5EF4-FFF2-40B4-BE49-F238E27FC236}">
                  <a16:creationId xmlns:a16="http://schemas.microsoft.com/office/drawing/2014/main" id="{9A09CA7F-C217-B44E-8ED2-5F4E4F4C347E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1;p73">
              <a:extLst>
                <a:ext uri="{FF2B5EF4-FFF2-40B4-BE49-F238E27FC236}">
                  <a16:creationId xmlns:a16="http://schemas.microsoft.com/office/drawing/2014/main" id="{53A2A46E-2BA5-1645-8D26-A5C761D2B3D3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2;p73">
              <a:extLst>
                <a:ext uri="{FF2B5EF4-FFF2-40B4-BE49-F238E27FC236}">
                  <a16:creationId xmlns:a16="http://schemas.microsoft.com/office/drawing/2014/main" id="{8F843E9E-C4D1-B444-8815-8F215EF4137D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3;p73">
              <a:extLst>
                <a:ext uri="{FF2B5EF4-FFF2-40B4-BE49-F238E27FC236}">
                  <a16:creationId xmlns:a16="http://schemas.microsoft.com/office/drawing/2014/main" id="{A41F9F83-6442-6846-AC8D-D62A97647E45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4;p73">
              <a:extLst>
                <a:ext uri="{FF2B5EF4-FFF2-40B4-BE49-F238E27FC236}">
                  <a16:creationId xmlns:a16="http://schemas.microsoft.com/office/drawing/2014/main" id="{9029A3B4-9BA3-6542-B8A7-383D73FD05BE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5;p73">
              <a:extLst>
                <a:ext uri="{FF2B5EF4-FFF2-40B4-BE49-F238E27FC236}">
                  <a16:creationId xmlns:a16="http://schemas.microsoft.com/office/drawing/2014/main" id="{DDE64851-F8A9-2B4F-8503-20C577CB6A72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46;p73">
              <a:extLst>
                <a:ext uri="{FF2B5EF4-FFF2-40B4-BE49-F238E27FC236}">
                  <a16:creationId xmlns:a16="http://schemas.microsoft.com/office/drawing/2014/main" id="{7B1F1E6B-53FF-1D44-B27D-EE5C4CC4D9EF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47;p73">
              <a:extLst>
                <a:ext uri="{FF2B5EF4-FFF2-40B4-BE49-F238E27FC236}">
                  <a16:creationId xmlns:a16="http://schemas.microsoft.com/office/drawing/2014/main" id="{110FD80A-F09E-4548-AF4D-DD686E139BA6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48;p73">
              <a:extLst>
                <a:ext uri="{FF2B5EF4-FFF2-40B4-BE49-F238E27FC236}">
                  <a16:creationId xmlns:a16="http://schemas.microsoft.com/office/drawing/2014/main" id="{E5A798EE-FF83-A841-B023-D68EB0D95095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49;p73">
              <a:extLst>
                <a:ext uri="{FF2B5EF4-FFF2-40B4-BE49-F238E27FC236}">
                  <a16:creationId xmlns:a16="http://schemas.microsoft.com/office/drawing/2014/main" id="{A4CB665D-40BF-4142-945C-0640953C1BBC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0;p73">
              <a:extLst>
                <a:ext uri="{FF2B5EF4-FFF2-40B4-BE49-F238E27FC236}">
                  <a16:creationId xmlns:a16="http://schemas.microsoft.com/office/drawing/2014/main" id="{CAB2D24F-6F33-D24C-8ABA-8C6510D69A55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1;p73">
              <a:extLst>
                <a:ext uri="{FF2B5EF4-FFF2-40B4-BE49-F238E27FC236}">
                  <a16:creationId xmlns:a16="http://schemas.microsoft.com/office/drawing/2014/main" id="{2D0B9CEE-76AC-474A-9D6E-2C169FEF4591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2;p73">
              <a:extLst>
                <a:ext uri="{FF2B5EF4-FFF2-40B4-BE49-F238E27FC236}">
                  <a16:creationId xmlns:a16="http://schemas.microsoft.com/office/drawing/2014/main" id="{DC7A2022-FAE9-EE48-9AC7-13497272907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3;p73">
              <a:extLst>
                <a:ext uri="{FF2B5EF4-FFF2-40B4-BE49-F238E27FC236}">
                  <a16:creationId xmlns:a16="http://schemas.microsoft.com/office/drawing/2014/main" id="{3A50919E-93F9-B948-993F-0F21015B890A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4;p73">
              <a:extLst>
                <a:ext uri="{FF2B5EF4-FFF2-40B4-BE49-F238E27FC236}">
                  <a16:creationId xmlns:a16="http://schemas.microsoft.com/office/drawing/2014/main" id="{4BED6398-5E29-164B-86D8-5B272643839B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5;p73">
              <a:extLst>
                <a:ext uri="{FF2B5EF4-FFF2-40B4-BE49-F238E27FC236}">
                  <a16:creationId xmlns:a16="http://schemas.microsoft.com/office/drawing/2014/main" id="{91672E57-5262-D44C-9E04-BFF9FA562DE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56;p73">
              <a:extLst>
                <a:ext uri="{FF2B5EF4-FFF2-40B4-BE49-F238E27FC236}">
                  <a16:creationId xmlns:a16="http://schemas.microsoft.com/office/drawing/2014/main" id="{5328D68D-2A59-1C40-8D00-C6331221FA3F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57;p73">
              <a:extLst>
                <a:ext uri="{FF2B5EF4-FFF2-40B4-BE49-F238E27FC236}">
                  <a16:creationId xmlns:a16="http://schemas.microsoft.com/office/drawing/2014/main" id="{3E2E5018-1DBE-B14A-92CC-6C8EA4455C8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58;p73">
              <a:extLst>
                <a:ext uri="{FF2B5EF4-FFF2-40B4-BE49-F238E27FC236}">
                  <a16:creationId xmlns:a16="http://schemas.microsoft.com/office/drawing/2014/main" id="{4230206F-8619-424B-A5A7-6ECCD451D73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59;p73">
              <a:extLst>
                <a:ext uri="{FF2B5EF4-FFF2-40B4-BE49-F238E27FC236}">
                  <a16:creationId xmlns:a16="http://schemas.microsoft.com/office/drawing/2014/main" id="{E5001D22-E5A2-5347-9EB5-0401050FBEAC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0;p73">
              <a:extLst>
                <a:ext uri="{FF2B5EF4-FFF2-40B4-BE49-F238E27FC236}">
                  <a16:creationId xmlns:a16="http://schemas.microsoft.com/office/drawing/2014/main" id="{E79E0867-74EF-2F48-B0D3-D1A117F7E0F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61;p73">
              <a:extLst>
                <a:ext uri="{FF2B5EF4-FFF2-40B4-BE49-F238E27FC236}">
                  <a16:creationId xmlns:a16="http://schemas.microsoft.com/office/drawing/2014/main" id="{EC4E6182-DAB0-514E-850D-741CA7C56A28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62;p73">
              <a:extLst>
                <a:ext uri="{FF2B5EF4-FFF2-40B4-BE49-F238E27FC236}">
                  <a16:creationId xmlns:a16="http://schemas.microsoft.com/office/drawing/2014/main" id="{FD400E39-718D-E542-8F1B-7C99B39D603D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63;p73">
              <a:extLst>
                <a:ext uri="{FF2B5EF4-FFF2-40B4-BE49-F238E27FC236}">
                  <a16:creationId xmlns:a16="http://schemas.microsoft.com/office/drawing/2014/main" id="{3AC0C2DC-9BFF-F346-B2E0-716FC3243477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4;p73">
              <a:extLst>
                <a:ext uri="{FF2B5EF4-FFF2-40B4-BE49-F238E27FC236}">
                  <a16:creationId xmlns:a16="http://schemas.microsoft.com/office/drawing/2014/main" id="{9E2497FE-16CF-A641-9B63-B45DAE60D4CD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65;p73">
              <a:extLst>
                <a:ext uri="{FF2B5EF4-FFF2-40B4-BE49-F238E27FC236}">
                  <a16:creationId xmlns:a16="http://schemas.microsoft.com/office/drawing/2014/main" id="{5769C72E-DCAA-3D45-942F-768ACD4BFB8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66;p73">
              <a:extLst>
                <a:ext uri="{FF2B5EF4-FFF2-40B4-BE49-F238E27FC236}">
                  <a16:creationId xmlns:a16="http://schemas.microsoft.com/office/drawing/2014/main" id="{9F925A46-2AFD-FA45-982F-7E705233FF5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67;p73">
              <a:extLst>
                <a:ext uri="{FF2B5EF4-FFF2-40B4-BE49-F238E27FC236}">
                  <a16:creationId xmlns:a16="http://schemas.microsoft.com/office/drawing/2014/main" id="{28B26894-FAFB-9C4C-8F9E-FFC59623943B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" name="Google Shape;9682;p69">
            <a:extLst>
              <a:ext uri="{FF2B5EF4-FFF2-40B4-BE49-F238E27FC236}">
                <a16:creationId xmlns:a16="http://schemas.microsoft.com/office/drawing/2014/main" id="{7277E905-CEC2-9A4E-965E-3CB5F2072456}"/>
              </a:ext>
            </a:extLst>
          </p:cNvPr>
          <p:cNvGrpSpPr/>
          <p:nvPr/>
        </p:nvGrpSpPr>
        <p:grpSpPr>
          <a:xfrm>
            <a:off x="913140" y="1821490"/>
            <a:ext cx="2155592" cy="2295489"/>
            <a:chOff x="7159964" y="1971904"/>
            <a:chExt cx="291564" cy="348103"/>
          </a:xfrm>
        </p:grpSpPr>
        <p:sp>
          <p:nvSpPr>
            <p:cNvPr id="40" name="Google Shape;9683;p69">
              <a:extLst>
                <a:ext uri="{FF2B5EF4-FFF2-40B4-BE49-F238E27FC236}">
                  <a16:creationId xmlns:a16="http://schemas.microsoft.com/office/drawing/2014/main" id="{605608B7-E043-864B-9FC1-3A0DA415E65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684;p69">
              <a:extLst>
                <a:ext uri="{FF2B5EF4-FFF2-40B4-BE49-F238E27FC236}">
                  <a16:creationId xmlns:a16="http://schemas.microsoft.com/office/drawing/2014/main" id="{2845D0ED-E55F-4D40-B7D5-0D698A474B08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694;p69">
              <a:extLst>
                <a:ext uri="{FF2B5EF4-FFF2-40B4-BE49-F238E27FC236}">
                  <a16:creationId xmlns:a16="http://schemas.microsoft.com/office/drawing/2014/main" id="{76B6F555-DF49-EA4F-8262-49147D8942F7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695;p69">
              <a:extLst>
                <a:ext uri="{FF2B5EF4-FFF2-40B4-BE49-F238E27FC236}">
                  <a16:creationId xmlns:a16="http://schemas.microsoft.com/office/drawing/2014/main" id="{02380ACB-8099-6D41-99DE-9993CA9601B1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696;p69">
              <a:extLst>
                <a:ext uri="{FF2B5EF4-FFF2-40B4-BE49-F238E27FC236}">
                  <a16:creationId xmlns:a16="http://schemas.microsoft.com/office/drawing/2014/main" id="{AE214CEA-9DE7-EF4C-B2C5-112BA787437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697;p69">
              <a:extLst>
                <a:ext uri="{FF2B5EF4-FFF2-40B4-BE49-F238E27FC236}">
                  <a16:creationId xmlns:a16="http://schemas.microsoft.com/office/drawing/2014/main" id="{ACBBDAF3-EA52-8845-B449-38038DE14178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698;p69">
              <a:extLst>
                <a:ext uri="{FF2B5EF4-FFF2-40B4-BE49-F238E27FC236}">
                  <a16:creationId xmlns:a16="http://schemas.microsoft.com/office/drawing/2014/main" id="{F3718765-7A2F-A74C-8626-9442992978C6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699;p69">
              <a:extLst>
                <a:ext uri="{FF2B5EF4-FFF2-40B4-BE49-F238E27FC236}">
                  <a16:creationId xmlns:a16="http://schemas.microsoft.com/office/drawing/2014/main" id="{5CADC209-04EF-5C4F-BFEA-55846FA703C7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9700;p69">
              <a:extLst>
                <a:ext uri="{FF2B5EF4-FFF2-40B4-BE49-F238E27FC236}">
                  <a16:creationId xmlns:a16="http://schemas.microsoft.com/office/drawing/2014/main" id="{214BF466-5FCB-1F4F-A012-985267AE8941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9701;p69">
              <a:extLst>
                <a:ext uri="{FF2B5EF4-FFF2-40B4-BE49-F238E27FC236}">
                  <a16:creationId xmlns:a16="http://schemas.microsoft.com/office/drawing/2014/main" id="{4E7A5D1D-EF41-E947-BD37-9E94D4E3DA60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9702;p69">
              <a:extLst>
                <a:ext uri="{FF2B5EF4-FFF2-40B4-BE49-F238E27FC236}">
                  <a16:creationId xmlns:a16="http://schemas.microsoft.com/office/drawing/2014/main" id="{4F600FB1-65BF-BF4D-8574-1D7B1FABE3FA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9703;p69">
              <a:extLst>
                <a:ext uri="{FF2B5EF4-FFF2-40B4-BE49-F238E27FC236}">
                  <a16:creationId xmlns:a16="http://schemas.microsoft.com/office/drawing/2014/main" id="{2CCEE9D2-4088-114A-BA44-4A82CF1F33D1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9704;p69">
              <a:extLst>
                <a:ext uri="{FF2B5EF4-FFF2-40B4-BE49-F238E27FC236}">
                  <a16:creationId xmlns:a16="http://schemas.microsoft.com/office/drawing/2014/main" id="{CC93D253-F2AA-3E42-A663-B812F30AC49D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9705;p69">
              <a:extLst>
                <a:ext uri="{FF2B5EF4-FFF2-40B4-BE49-F238E27FC236}">
                  <a16:creationId xmlns:a16="http://schemas.microsoft.com/office/drawing/2014/main" id="{E1C54A37-36AE-BA41-90B6-BC131F9F29F3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9706;p69">
              <a:extLst>
                <a:ext uri="{FF2B5EF4-FFF2-40B4-BE49-F238E27FC236}">
                  <a16:creationId xmlns:a16="http://schemas.microsoft.com/office/drawing/2014/main" id="{B74A43FA-6004-BE44-B952-25A74C87752F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9707;p69">
              <a:extLst>
                <a:ext uri="{FF2B5EF4-FFF2-40B4-BE49-F238E27FC236}">
                  <a16:creationId xmlns:a16="http://schemas.microsoft.com/office/drawing/2014/main" id="{25B68E89-DC28-6846-BECF-3900840C2DF0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9708;p69">
              <a:extLst>
                <a:ext uri="{FF2B5EF4-FFF2-40B4-BE49-F238E27FC236}">
                  <a16:creationId xmlns:a16="http://schemas.microsoft.com/office/drawing/2014/main" id="{7750E115-DB8A-D142-8BBE-2111CE172B4C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9709;p69">
              <a:extLst>
                <a:ext uri="{FF2B5EF4-FFF2-40B4-BE49-F238E27FC236}">
                  <a16:creationId xmlns:a16="http://schemas.microsoft.com/office/drawing/2014/main" id="{2DC9C987-F02E-E540-90A6-A18EC3FFA05F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9710;p69">
              <a:extLst>
                <a:ext uri="{FF2B5EF4-FFF2-40B4-BE49-F238E27FC236}">
                  <a16:creationId xmlns:a16="http://schemas.microsoft.com/office/drawing/2014/main" id="{E70CF3F5-73B3-9648-AEAD-F327C5E8C887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711;p69">
              <a:extLst>
                <a:ext uri="{FF2B5EF4-FFF2-40B4-BE49-F238E27FC236}">
                  <a16:creationId xmlns:a16="http://schemas.microsoft.com/office/drawing/2014/main" id="{FB5EA6DD-DD66-CC46-A7E0-412D5C7ED1F1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712;p69">
              <a:extLst>
                <a:ext uri="{FF2B5EF4-FFF2-40B4-BE49-F238E27FC236}">
                  <a16:creationId xmlns:a16="http://schemas.microsoft.com/office/drawing/2014/main" id="{677AEB6B-6057-7F4E-ABCC-855F6D4160F5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E921888C-216E-3C4C-9289-C9D74D40E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949603"/>
              </p:ext>
            </p:extLst>
          </p:nvPr>
        </p:nvGraphicFramePr>
        <p:xfrm>
          <a:off x="46254" y="344177"/>
          <a:ext cx="12215019" cy="64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E513DCD2-D0B0-AC47-97AC-1BA6665B713E}"/>
              </a:ext>
            </a:extLst>
          </p:cNvPr>
          <p:cNvSpPr txBox="1"/>
          <p:nvPr/>
        </p:nvSpPr>
        <p:spPr>
          <a:xfrm>
            <a:off x="3435927" y="4391892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Consensus reached?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1371D-7126-B944-9565-C5156BEA0175}"/>
              </a:ext>
            </a:extLst>
          </p:cNvPr>
          <p:cNvSpPr txBox="1"/>
          <p:nvPr/>
        </p:nvSpPr>
        <p:spPr>
          <a:xfrm>
            <a:off x="8011839" y="3540236"/>
            <a:ext cx="168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Difficulty reaching consensus?</a:t>
            </a:r>
          </a:p>
        </p:txBody>
      </p:sp>
    </p:spTree>
    <p:extLst>
      <p:ext uri="{BB962C8B-B14F-4D97-AF65-F5344CB8AC3E}">
        <p14:creationId xmlns:p14="http://schemas.microsoft.com/office/powerpoint/2010/main" val="13009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17B35-9671-5D4A-B08F-35C7BBA562D9}"/>
              </a:ext>
            </a:extLst>
          </p:cNvPr>
          <p:cNvSpPr txBox="1"/>
          <p:nvPr/>
        </p:nvSpPr>
        <p:spPr>
          <a:xfrm>
            <a:off x="1112173" y="190831"/>
            <a:ext cx="104286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new options for expectations and matrix based on critical features (guidelines)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EF06C-A3B7-984F-81D1-5C06483CC035}"/>
              </a:ext>
            </a:extLst>
          </p:cNvPr>
          <p:cNvSpPr txBox="1">
            <a:spLocks/>
          </p:cNvSpPr>
          <p:nvPr/>
        </p:nvSpPr>
        <p:spPr>
          <a:xfrm>
            <a:off x="303779" y="1696456"/>
            <a:ext cx="11237057" cy="43302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Linked to social culture of school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Appropriate cultural &amp; contextual fit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Considerate of social skills that already exist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3-5 in number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1-3 words per expectation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Positively Stated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Supportive of academic achievement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Comprehensive in scope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Mutually exclusive (minimal overlap)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Tx/>
              <a:buFont typeface="Wingdings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38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Input from all parties</a:t>
            </a:r>
            <a:endParaRPr 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2082" y="1227554"/>
            <a:ext cx="8219291" cy="45946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Matrix ready for review? Have you followed the guidelines?</a:t>
            </a:r>
          </a:p>
          <a:p>
            <a:pPr marL="700612" indent="-5143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reviewed and solicited input for your Expectations and Matrix with your:</a:t>
            </a:r>
          </a:p>
          <a:p>
            <a:pPr marL="1157812" lvl="1" indent="-5143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157812" lvl="1" indent="-5143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1157812" lvl="1" indent="-51435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 marL="700612" indent="-51435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still need to include? Have you included subgroups?</a:t>
            </a:r>
          </a:p>
          <a:p>
            <a:pPr marL="700612" indent="-51435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share your final matrix?</a:t>
            </a:r>
          </a:p>
          <a:p>
            <a:pPr marL="18626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43462" indent="-457200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588829" y="2875845"/>
            <a:ext cx="1118429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21957" y="5705267"/>
            <a:ext cx="1901776" cy="89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 </a:t>
            </a:r>
            <a:r>
              <a:rPr lang="en-US" sz="2133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475201" y="593679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714672" y="5795301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50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2980" y="1827318"/>
            <a:ext cx="6522058" cy="1755600"/>
          </a:xfrm>
        </p:spPr>
        <p:txBody>
          <a:bodyPr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Creating your Expectations Lesson Plans</a:t>
            </a:r>
          </a:p>
        </p:txBody>
      </p:sp>
    </p:spTree>
    <p:extLst>
      <p:ext uri="{BB962C8B-B14F-4D97-AF65-F5344CB8AC3E}">
        <p14:creationId xmlns:p14="http://schemas.microsoft.com/office/powerpoint/2010/main" val="77784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524C83-4A19-114A-B954-AC7133C0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78000" cy="1407057"/>
          </a:xfrm>
        </p:spPr>
        <p:txBody>
          <a:bodyPr/>
          <a:lstStyle/>
          <a:p>
            <a:r>
              <a:rPr lang="en-US" dirty="0"/>
              <a:t>Supporting Staff to Teach and Reteach Schoolwide Expectations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FD036F3-2200-B44F-9BA5-0724C4DEAA54}"/>
              </a:ext>
            </a:extLst>
          </p:cNvPr>
          <p:cNvGraphicFramePr/>
          <p:nvPr/>
        </p:nvGraphicFramePr>
        <p:xfrm>
          <a:off x="0" y="387363"/>
          <a:ext cx="12192000" cy="708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BB0E684-8F6A-F044-8069-2E850255FA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35767" y="5679543"/>
            <a:ext cx="1386840" cy="1066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FC34B5-5493-C240-8C05-4117338358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33355" y="5679543"/>
            <a:ext cx="13868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2FB934-A9F5-2941-8642-8333F352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0E8792-9E93-A84A-B2F0-C35CD7DC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0FB494-8B4E-2F45-99B3-5384E12E1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198E23C-6730-9941-AE0D-94F4539B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EFDA14-6DD5-A840-84B5-A38C185E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FC2122B-78D0-674B-856D-FB20BA0B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4814036-C997-B847-B9CB-6987BEBD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30F66F0-E93A-CF48-94C4-FB72B7E8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2C94B3C-8B2F-D048-AA12-9E295CF3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58847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2035-294F-4B95-B4ED-0C6189E4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SWPBIS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8F2C89E-398D-4C7B-9810-EC3A8C913683}"/>
              </a:ext>
            </a:extLst>
          </p:cNvPr>
          <p:cNvSpPr/>
          <p:nvPr/>
        </p:nvSpPr>
        <p:spPr>
          <a:xfrm>
            <a:off x="712864" y="1564763"/>
            <a:ext cx="9995677" cy="4825775"/>
          </a:xfrm>
          <a:prstGeom prst="roundRect">
            <a:avLst>
              <a:gd name="adj" fmla="val 78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: Rounded Corners 120" descr="Badge 1">
            <a:extLst>
              <a:ext uri="{FF2B5EF4-FFF2-40B4-BE49-F238E27FC236}">
                <a16:creationId xmlns:a16="http://schemas.microsoft.com/office/drawing/2014/main" id="{EBE48B31-93C8-4DDB-836F-7A213A81B104}"/>
              </a:ext>
            </a:extLst>
          </p:cNvPr>
          <p:cNvSpPr/>
          <p:nvPr/>
        </p:nvSpPr>
        <p:spPr>
          <a:xfrm>
            <a:off x="828760" y="1713823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121">
            <a:extLst>
              <a:ext uri="{FF2B5EF4-FFF2-40B4-BE49-F238E27FC236}">
                <a16:creationId xmlns:a16="http://schemas.microsoft.com/office/drawing/2014/main" id="{D876B5FE-929D-4A28-B9C2-A5801F607646}"/>
              </a:ext>
            </a:extLst>
          </p:cNvPr>
          <p:cNvSpPr/>
          <p:nvPr/>
        </p:nvSpPr>
        <p:spPr>
          <a:xfrm>
            <a:off x="1816898" y="1713825"/>
            <a:ext cx="3539068" cy="82277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Establish an effective leadership team</a:t>
            </a:r>
          </a:p>
        </p:txBody>
      </p:sp>
      <p:sp>
        <p:nvSpPr>
          <p:cNvPr id="10" name="Rectangle: Rounded Corners 122" descr="Badge">
            <a:extLst>
              <a:ext uri="{FF2B5EF4-FFF2-40B4-BE49-F238E27FC236}">
                <a16:creationId xmlns:a16="http://schemas.microsoft.com/office/drawing/2014/main" id="{BE636FB3-817D-4A76-8AF3-BAF7C193334D}"/>
              </a:ext>
            </a:extLst>
          </p:cNvPr>
          <p:cNvSpPr/>
          <p:nvPr/>
        </p:nvSpPr>
        <p:spPr>
          <a:xfrm>
            <a:off x="828760" y="2635333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23">
            <a:extLst>
              <a:ext uri="{FF2B5EF4-FFF2-40B4-BE49-F238E27FC236}">
                <a16:creationId xmlns:a16="http://schemas.microsoft.com/office/drawing/2014/main" id="{070BF543-5684-45D2-B79C-26CDD43867E3}"/>
              </a:ext>
            </a:extLst>
          </p:cNvPr>
          <p:cNvSpPr/>
          <p:nvPr/>
        </p:nvSpPr>
        <p:spPr>
          <a:xfrm>
            <a:off x="1816898" y="2635336"/>
            <a:ext cx="3539068" cy="82277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a brief statement of purpose</a:t>
            </a:r>
          </a:p>
        </p:txBody>
      </p:sp>
      <p:sp>
        <p:nvSpPr>
          <p:cNvPr id="12" name="Rectangle: Rounded Corners 124" descr="Badge 3">
            <a:extLst>
              <a:ext uri="{FF2B5EF4-FFF2-40B4-BE49-F238E27FC236}">
                <a16:creationId xmlns:a16="http://schemas.microsoft.com/office/drawing/2014/main" id="{B72ACD20-6B55-41A8-A60A-A032BA9F126D}"/>
              </a:ext>
            </a:extLst>
          </p:cNvPr>
          <p:cNvSpPr/>
          <p:nvPr/>
        </p:nvSpPr>
        <p:spPr>
          <a:xfrm>
            <a:off x="828760" y="3556843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5">
            <a:extLst>
              <a:ext uri="{FF2B5EF4-FFF2-40B4-BE49-F238E27FC236}">
                <a16:creationId xmlns:a16="http://schemas.microsoft.com/office/drawing/2014/main" id="{43AA5066-3211-420D-9170-063E20D4F0B0}"/>
              </a:ext>
            </a:extLst>
          </p:cNvPr>
          <p:cNvSpPr/>
          <p:nvPr/>
        </p:nvSpPr>
        <p:spPr>
          <a:xfrm>
            <a:off x="1816898" y="3556845"/>
            <a:ext cx="3539068" cy="82277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1733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Identify positive school-wide behavior expectations</a:t>
            </a:r>
          </a:p>
        </p:txBody>
      </p:sp>
      <p:sp>
        <p:nvSpPr>
          <p:cNvPr id="14" name="Rectangle: Rounded Corners 126" descr="Badge 4">
            <a:extLst>
              <a:ext uri="{FF2B5EF4-FFF2-40B4-BE49-F238E27FC236}">
                <a16:creationId xmlns:a16="http://schemas.microsoft.com/office/drawing/2014/main" id="{31D2B111-1075-4044-AA25-08847629433B}"/>
              </a:ext>
            </a:extLst>
          </p:cNvPr>
          <p:cNvSpPr/>
          <p:nvPr/>
        </p:nvSpPr>
        <p:spPr>
          <a:xfrm>
            <a:off x="828760" y="4478353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27">
            <a:extLst>
              <a:ext uri="{FF2B5EF4-FFF2-40B4-BE49-F238E27FC236}">
                <a16:creationId xmlns:a16="http://schemas.microsoft.com/office/drawing/2014/main" id="{B0911D38-14C7-4BDC-9125-6ED86D1E331E}"/>
              </a:ext>
            </a:extLst>
          </p:cNvPr>
          <p:cNvSpPr/>
          <p:nvPr/>
        </p:nvSpPr>
        <p:spPr>
          <a:xfrm>
            <a:off x="1816898" y="4478356"/>
            <a:ext cx="3539068" cy="82277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procedures to teach school-wide expectations</a:t>
            </a:r>
          </a:p>
        </p:txBody>
      </p:sp>
      <p:sp>
        <p:nvSpPr>
          <p:cNvPr id="16" name="Rectangle: Rounded Corners 128" descr="Badge 5">
            <a:extLst>
              <a:ext uri="{FF2B5EF4-FFF2-40B4-BE49-F238E27FC236}">
                <a16:creationId xmlns:a16="http://schemas.microsoft.com/office/drawing/2014/main" id="{E4F3D736-E56A-4C80-B369-BF71565D783E}"/>
              </a:ext>
            </a:extLst>
          </p:cNvPr>
          <p:cNvSpPr/>
          <p:nvPr/>
        </p:nvSpPr>
        <p:spPr>
          <a:xfrm>
            <a:off x="828760" y="5399864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29">
            <a:extLst>
              <a:ext uri="{FF2B5EF4-FFF2-40B4-BE49-F238E27FC236}">
                <a16:creationId xmlns:a16="http://schemas.microsoft.com/office/drawing/2014/main" id="{B13FC1E5-8BE0-4F49-B4BC-64DA844D7630}"/>
              </a:ext>
            </a:extLst>
          </p:cNvPr>
          <p:cNvSpPr/>
          <p:nvPr/>
        </p:nvSpPr>
        <p:spPr>
          <a:xfrm>
            <a:off x="1816898" y="5399866"/>
            <a:ext cx="3539068" cy="82277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n-US" sz="1733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procedures to teach class-wide expectations</a:t>
            </a:r>
          </a:p>
        </p:txBody>
      </p:sp>
      <p:sp>
        <p:nvSpPr>
          <p:cNvPr id="19" name="Rectangle: Rounded Corners 108" descr="Badge 6">
            <a:extLst>
              <a:ext uri="{FF2B5EF4-FFF2-40B4-BE49-F238E27FC236}">
                <a16:creationId xmlns:a16="http://schemas.microsoft.com/office/drawing/2014/main" id="{B5E784E8-F093-42D8-9356-FBFCF7E2594E}"/>
              </a:ext>
            </a:extLst>
          </p:cNvPr>
          <p:cNvSpPr/>
          <p:nvPr/>
        </p:nvSpPr>
        <p:spPr>
          <a:xfrm>
            <a:off x="5710703" y="1720100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: Shape 109">
            <a:extLst>
              <a:ext uri="{FF2B5EF4-FFF2-40B4-BE49-F238E27FC236}">
                <a16:creationId xmlns:a16="http://schemas.microsoft.com/office/drawing/2014/main" id="{E14214A2-F62C-40A5-92AF-4DCE43FBD06F}"/>
              </a:ext>
            </a:extLst>
          </p:cNvPr>
          <p:cNvSpPr/>
          <p:nvPr/>
        </p:nvSpPr>
        <p:spPr>
          <a:xfrm>
            <a:off x="6635066" y="1720102"/>
            <a:ext cx="3927900" cy="822777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a continuum  to strengthen appropriate behaviors</a:t>
            </a:r>
          </a:p>
        </p:txBody>
      </p:sp>
      <p:sp>
        <p:nvSpPr>
          <p:cNvPr id="21" name="Rectangle: Rounded Corners 110" descr="Badge 7">
            <a:extLst>
              <a:ext uri="{FF2B5EF4-FFF2-40B4-BE49-F238E27FC236}">
                <a16:creationId xmlns:a16="http://schemas.microsoft.com/office/drawing/2014/main" id="{768A6D07-4774-4264-A6CD-1A34942E80C4}"/>
              </a:ext>
            </a:extLst>
          </p:cNvPr>
          <p:cNvSpPr/>
          <p:nvPr/>
        </p:nvSpPr>
        <p:spPr>
          <a:xfrm>
            <a:off x="5710703" y="2641611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: Shape 111">
            <a:extLst>
              <a:ext uri="{FF2B5EF4-FFF2-40B4-BE49-F238E27FC236}">
                <a16:creationId xmlns:a16="http://schemas.microsoft.com/office/drawing/2014/main" id="{6AF9EBB8-9198-4894-B5D0-946A81C2EA07}"/>
              </a:ext>
            </a:extLst>
          </p:cNvPr>
          <p:cNvSpPr/>
          <p:nvPr/>
        </p:nvSpPr>
        <p:spPr>
          <a:xfrm>
            <a:off x="6635066" y="2641613"/>
            <a:ext cx="3927900" cy="822777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a continuum to discourage violations of expectations</a:t>
            </a:r>
          </a:p>
        </p:txBody>
      </p:sp>
      <p:sp>
        <p:nvSpPr>
          <p:cNvPr id="23" name="Rectangle: Rounded Corners 112" descr="Badge 8">
            <a:extLst>
              <a:ext uri="{FF2B5EF4-FFF2-40B4-BE49-F238E27FC236}">
                <a16:creationId xmlns:a16="http://schemas.microsoft.com/office/drawing/2014/main" id="{30E66893-DC69-4952-8253-D62A5813D141}"/>
              </a:ext>
            </a:extLst>
          </p:cNvPr>
          <p:cNvSpPr/>
          <p:nvPr/>
        </p:nvSpPr>
        <p:spPr>
          <a:xfrm>
            <a:off x="5710703" y="3563120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: Shape 113">
            <a:extLst>
              <a:ext uri="{FF2B5EF4-FFF2-40B4-BE49-F238E27FC236}">
                <a16:creationId xmlns:a16="http://schemas.microsoft.com/office/drawing/2014/main" id="{EFDE1676-D27B-4AF4-8D8B-6B5C6C72C5B7}"/>
              </a:ext>
            </a:extLst>
          </p:cNvPr>
          <p:cNvSpPr/>
          <p:nvPr/>
        </p:nvSpPr>
        <p:spPr>
          <a:xfrm>
            <a:off x="6635066" y="3563122"/>
            <a:ext cx="3927900" cy="822777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defRPr/>
            </a:pPr>
            <a:r>
              <a:rPr lang="en-US" sz="1733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data-based procedures for monitoring</a:t>
            </a:r>
          </a:p>
        </p:txBody>
      </p:sp>
      <p:sp>
        <p:nvSpPr>
          <p:cNvPr id="25" name="Rectangle: Rounded Corners 114" descr="Badge 9">
            <a:extLst>
              <a:ext uri="{FF2B5EF4-FFF2-40B4-BE49-F238E27FC236}">
                <a16:creationId xmlns:a16="http://schemas.microsoft.com/office/drawing/2014/main" id="{968C98B5-68E2-47A4-BCF2-4C8AD530626B}"/>
              </a:ext>
            </a:extLst>
          </p:cNvPr>
          <p:cNvSpPr/>
          <p:nvPr/>
        </p:nvSpPr>
        <p:spPr>
          <a:xfrm>
            <a:off x="5710703" y="4484631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: Shape 115">
            <a:extLst>
              <a:ext uri="{FF2B5EF4-FFF2-40B4-BE49-F238E27FC236}">
                <a16:creationId xmlns:a16="http://schemas.microsoft.com/office/drawing/2014/main" id="{546A9941-CCD7-4D0C-A493-D9281F2DE5E7}"/>
              </a:ext>
            </a:extLst>
          </p:cNvPr>
          <p:cNvSpPr/>
          <p:nvPr/>
        </p:nvSpPr>
        <p:spPr>
          <a:xfrm>
            <a:off x="6635066" y="4484633"/>
            <a:ext cx="3927900" cy="822777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defRPr/>
            </a:pPr>
            <a:r>
              <a:rPr lang="en-US" sz="1733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Develop systems to support staff</a:t>
            </a:r>
          </a:p>
        </p:txBody>
      </p:sp>
      <p:sp>
        <p:nvSpPr>
          <p:cNvPr id="27" name="Rectangle: Rounded Corners 116" descr="Badge 10">
            <a:extLst>
              <a:ext uri="{FF2B5EF4-FFF2-40B4-BE49-F238E27FC236}">
                <a16:creationId xmlns:a16="http://schemas.microsoft.com/office/drawing/2014/main" id="{10AF8C15-3611-4F20-A4EA-CE6B4D151823}"/>
              </a:ext>
            </a:extLst>
          </p:cNvPr>
          <p:cNvSpPr/>
          <p:nvPr/>
        </p:nvSpPr>
        <p:spPr>
          <a:xfrm>
            <a:off x="5710703" y="5406141"/>
            <a:ext cx="829056" cy="829056"/>
          </a:xfrm>
          <a:prstGeom prst="roundRect">
            <a:avLst>
              <a:gd name="adj" fmla="val 16670"/>
            </a:avLst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: Shape 117">
            <a:extLst>
              <a:ext uri="{FF2B5EF4-FFF2-40B4-BE49-F238E27FC236}">
                <a16:creationId xmlns:a16="http://schemas.microsoft.com/office/drawing/2014/main" id="{43C69423-A1C7-4400-8C3D-791950281EEC}"/>
              </a:ext>
            </a:extLst>
          </p:cNvPr>
          <p:cNvSpPr/>
          <p:nvPr/>
        </p:nvSpPr>
        <p:spPr>
          <a:xfrm>
            <a:off x="6635066" y="5406144"/>
            <a:ext cx="3927900" cy="822777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  <a:defRPr/>
            </a:pPr>
            <a:r>
              <a:rPr lang="en-US" sz="1733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Build routines to ensure ongoing implementation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6B31803-D15A-47A3-8D36-A17AC637072D}"/>
              </a:ext>
            </a:extLst>
          </p:cNvPr>
          <p:cNvSpPr/>
          <p:nvPr/>
        </p:nvSpPr>
        <p:spPr>
          <a:xfrm>
            <a:off x="5194743" y="2134628"/>
            <a:ext cx="2880645" cy="2468317"/>
          </a:xfrm>
          <a:prstGeom prst="wedgeRoundRectCallout">
            <a:avLst>
              <a:gd name="adj1" fmla="val -36993"/>
              <a:gd name="adj2" fmla="val 652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D0F41"/>
                </a:solidFill>
                <a:latin typeface="Poppins" panose="020B0604020202020204" charset="0"/>
                <a:cs typeface="Poppins" panose="020B0604020202020204" charset="0"/>
                <a:sym typeface="Arial"/>
              </a:rPr>
              <a:t>Teach social behavior explicitly!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D49E12-A4BA-429B-8999-B65DE030DD02}"/>
              </a:ext>
            </a:extLst>
          </p:cNvPr>
          <p:cNvGrpSpPr/>
          <p:nvPr/>
        </p:nvGrpSpPr>
        <p:grpSpPr>
          <a:xfrm>
            <a:off x="10483453" y="694180"/>
            <a:ext cx="1159651" cy="1159651"/>
            <a:chOff x="3702262" y="2375914"/>
            <a:chExt cx="869738" cy="869738"/>
          </a:xfrm>
        </p:grpSpPr>
        <p:sp>
          <p:nvSpPr>
            <p:cNvPr id="34" name="Google Shape;660;p43">
              <a:extLst>
                <a:ext uri="{FF2B5EF4-FFF2-40B4-BE49-F238E27FC236}">
                  <a16:creationId xmlns:a16="http://schemas.microsoft.com/office/drawing/2014/main" id="{CAE82E4B-2F09-48F8-8D46-4EB36B4CB0B4}"/>
                </a:ext>
              </a:extLst>
            </p:cNvPr>
            <p:cNvSpPr/>
            <p:nvPr/>
          </p:nvSpPr>
          <p:spPr>
            <a:xfrm>
              <a:off x="3702262" y="2375914"/>
              <a:ext cx="869738" cy="8697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7667;p68">
              <a:extLst>
                <a:ext uri="{FF2B5EF4-FFF2-40B4-BE49-F238E27FC236}">
                  <a16:creationId xmlns:a16="http://schemas.microsoft.com/office/drawing/2014/main" id="{E297CAF8-4DF1-4E05-99D1-47D7A36481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570" y="2588681"/>
              <a:ext cx="320080" cy="457200"/>
              <a:chOff x="1341612" y="3340055"/>
              <a:chExt cx="259399" cy="370524"/>
            </a:xfrm>
          </p:grpSpPr>
          <p:sp>
            <p:nvSpPr>
              <p:cNvPr id="36" name="Google Shape;7668;p68">
                <a:extLst>
                  <a:ext uri="{FF2B5EF4-FFF2-40B4-BE49-F238E27FC236}">
                    <a16:creationId xmlns:a16="http://schemas.microsoft.com/office/drawing/2014/main" id="{23E24694-C297-4F24-B474-B0B52C851786}"/>
                  </a:ext>
                </a:extLst>
              </p:cNvPr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7669;p68">
                <a:extLst>
                  <a:ext uri="{FF2B5EF4-FFF2-40B4-BE49-F238E27FC236}">
                    <a16:creationId xmlns:a16="http://schemas.microsoft.com/office/drawing/2014/main" id="{1712E68F-B5F7-4900-B009-C234288B98A5}"/>
                  </a:ext>
                </a:extLst>
              </p:cNvPr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670;p68">
                <a:extLst>
                  <a:ext uri="{FF2B5EF4-FFF2-40B4-BE49-F238E27FC236}">
                    <a16:creationId xmlns:a16="http://schemas.microsoft.com/office/drawing/2014/main" id="{AB7F6A79-6897-444E-99E5-1AFB0F410C5C}"/>
                  </a:ext>
                </a:extLst>
              </p:cNvPr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671;p68">
                <a:extLst>
                  <a:ext uri="{FF2B5EF4-FFF2-40B4-BE49-F238E27FC236}">
                    <a16:creationId xmlns:a16="http://schemas.microsoft.com/office/drawing/2014/main" id="{4E9A3F89-D1A3-4166-BF9B-FECF6FF56F15}"/>
                  </a:ext>
                </a:extLst>
              </p:cNvPr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672;p68">
                <a:extLst>
                  <a:ext uri="{FF2B5EF4-FFF2-40B4-BE49-F238E27FC236}">
                    <a16:creationId xmlns:a16="http://schemas.microsoft.com/office/drawing/2014/main" id="{9C3CBA14-7B6C-45D8-9C28-B1F2A07141C4}"/>
                  </a:ext>
                </a:extLst>
              </p:cNvPr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673;p68">
                <a:extLst>
                  <a:ext uri="{FF2B5EF4-FFF2-40B4-BE49-F238E27FC236}">
                    <a16:creationId xmlns:a16="http://schemas.microsoft.com/office/drawing/2014/main" id="{2E5E397C-D517-48E3-B306-2FB9EC3AA60B}"/>
                  </a:ext>
                </a:extLst>
              </p:cNvPr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7674;p68">
                <a:extLst>
                  <a:ext uri="{FF2B5EF4-FFF2-40B4-BE49-F238E27FC236}">
                    <a16:creationId xmlns:a16="http://schemas.microsoft.com/office/drawing/2014/main" id="{B8DB057A-92EC-4CC2-839C-9636448B2B43}"/>
                  </a:ext>
                </a:extLst>
              </p:cNvPr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675;p68">
                <a:extLst>
                  <a:ext uri="{FF2B5EF4-FFF2-40B4-BE49-F238E27FC236}">
                    <a16:creationId xmlns:a16="http://schemas.microsoft.com/office/drawing/2014/main" id="{8BCCBDAB-7ECF-4107-A541-BAEF6DCD1BCE}"/>
                  </a:ext>
                </a:extLst>
              </p:cNvPr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676;p68">
                <a:extLst>
                  <a:ext uri="{FF2B5EF4-FFF2-40B4-BE49-F238E27FC236}">
                    <a16:creationId xmlns:a16="http://schemas.microsoft.com/office/drawing/2014/main" id="{EEFF0B02-57C3-4C00-82F9-D7EB3BE3B07B}"/>
                  </a:ext>
                </a:extLst>
              </p:cNvPr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677;p68">
                <a:extLst>
                  <a:ext uri="{FF2B5EF4-FFF2-40B4-BE49-F238E27FC236}">
                    <a16:creationId xmlns:a16="http://schemas.microsoft.com/office/drawing/2014/main" id="{6F6804C4-E6B0-4227-9C93-A5B4AE947704}"/>
                  </a:ext>
                </a:extLst>
              </p:cNvPr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678;p68">
                <a:extLst>
                  <a:ext uri="{FF2B5EF4-FFF2-40B4-BE49-F238E27FC236}">
                    <a16:creationId xmlns:a16="http://schemas.microsoft.com/office/drawing/2014/main" id="{DD090FCC-7D44-4B94-A8B3-FDFB1518660D}"/>
                  </a:ext>
                </a:extLst>
              </p:cNvPr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679;p68">
                <a:extLst>
                  <a:ext uri="{FF2B5EF4-FFF2-40B4-BE49-F238E27FC236}">
                    <a16:creationId xmlns:a16="http://schemas.microsoft.com/office/drawing/2014/main" id="{2428F3D4-DFF5-4474-B8CC-AADA7D3D0E82}"/>
                  </a:ext>
                </a:extLst>
              </p:cNvPr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680;p68">
                <a:extLst>
                  <a:ext uri="{FF2B5EF4-FFF2-40B4-BE49-F238E27FC236}">
                    <a16:creationId xmlns:a16="http://schemas.microsoft.com/office/drawing/2014/main" id="{BA26F554-4F8A-49C2-BFC0-7829D72ACAA6}"/>
                  </a:ext>
                </a:extLst>
              </p:cNvPr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681;p68">
                <a:extLst>
                  <a:ext uri="{FF2B5EF4-FFF2-40B4-BE49-F238E27FC236}">
                    <a16:creationId xmlns:a16="http://schemas.microsoft.com/office/drawing/2014/main" id="{9F2B2E8D-ACD6-490B-9F7F-EBD73580CD77}"/>
                  </a:ext>
                </a:extLst>
              </p:cNvPr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682;p68">
                <a:extLst>
                  <a:ext uri="{FF2B5EF4-FFF2-40B4-BE49-F238E27FC236}">
                    <a16:creationId xmlns:a16="http://schemas.microsoft.com/office/drawing/2014/main" id="{E913ABC7-497E-4021-8DE5-9393D2904FB1}"/>
                  </a:ext>
                </a:extLst>
              </p:cNvPr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7683;p68">
                <a:extLst>
                  <a:ext uri="{FF2B5EF4-FFF2-40B4-BE49-F238E27FC236}">
                    <a16:creationId xmlns:a16="http://schemas.microsoft.com/office/drawing/2014/main" id="{571E1C2B-0A9D-40D4-974E-31E72FA46ACD}"/>
                  </a:ext>
                </a:extLst>
              </p:cNvPr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7684;p68">
                <a:extLst>
                  <a:ext uri="{FF2B5EF4-FFF2-40B4-BE49-F238E27FC236}">
                    <a16:creationId xmlns:a16="http://schemas.microsoft.com/office/drawing/2014/main" id="{D8881382-CC98-417C-8933-742286BD4672}"/>
                  </a:ext>
                </a:extLst>
              </p:cNvPr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7685;p68">
                <a:extLst>
                  <a:ext uri="{FF2B5EF4-FFF2-40B4-BE49-F238E27FC236}">
                    <a16:creationId xmlns:a16="http://schemas.microsoft.com/office/drawing/2014/main" id="{8A3F4F40-CADD-482C-99FF-F5ADE156E6DA}"/>
                  </a:ext>
                </a:extLst>
              </p:cNvPr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4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3350" y="467463"/>
            <a:ext cx="10195845" cy="845600"/>
          </a:xfrm>
          <a:noFill/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TEACHING ACADEMIC &amp; SOCIAL BEHAVIORS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2600">
              <a:latin typeface="+mj-lt"/>
            </a:endParaRPr>
          </a:p>
          <a:p>
            <a:pPr lvl="1" eaLnBrk="1" hangingPunct="1"/>
            <a:endParaRPr lang="en-US" sz="260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939711"/>
              </p:ext>
            </p:extLst>
          </p:nvPr>
        </p:nvGraphicFramePr>
        <p:xfrm>
          <a:off x="2754785" y="1382088"/>
          <a:ext cx="8472939" cy="531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9233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104" name="Group 64"/>
          <p:cNvGraphicFramePr>
            <a:graphicFrameLocks noGrp="1"/>
          </p:cNvGraphicFramePr>
          <p:nvPr/>
        </p:nvGraphicFramePr>
        <p:xfrm>
          <a:off x="798022" y="317870"/>
          <a:ext cx="10850880" cy="62222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3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5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804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Teaching Matrix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Settings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5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All Settings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Hallways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Playgrounds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Cafeteria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Library/</a:t>
                      </a: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Computer Lab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Assembly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Bus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9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Expectations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vert="vert270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Respect Ourselves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Be on task.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Give your best effort.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Be prepared.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Walk.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Have a plan.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Eat all your food.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Select healthy foods.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Study, read, compute.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Sit in one spot.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Watch for your stop.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Respect Others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Be kind.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Hands/feet to self.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Help/share with others.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Use normal voice volume.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Walk to right.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Play safe.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Include others.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Share equipment.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Practice good table manners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Whisper.</a:t>
                      </a:r>
                      <a:endParaRPr kumimoji="0" lang="en-US" sz="19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Return books.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Listen/watch.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Use appropriate applause.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Use a quiet voice.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Stay in your seat.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Respect Property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Recycle.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Clean up after self.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Pick up litter.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Maintain physical space.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Use equipment properly.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Put litter in garbage can.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Replace trays &amp; utensils.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Clean up eating area.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Push in chairs.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Treat books carefully.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Pick up.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Treat chairs appropriately.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Wipe your feet.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cs typeface="Hind Vadodara" panose="020B0604020202020204" charset="0"/>
                        </a:rPr>
                        <a:t>Sit appropriately.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Arial" pitchFamily="-1" charset="0"/>
                        <a:cs typeface="Hind Vadodara" panose="020B0604020202020204" charset="0"/>
                      </a:endParaRPr>
                    </a:p>
                  </a:txBody>
                  <a:tcPr marT="45719" marB="4571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213" name="Rectangle 59"/>
          <p:cNvSpPr>
            <a:spLocks noChangeArrowheads="1"/>
          </p:cNvSpPr>
          <p:nvPr/>
        </p:nvSpPr>
        <p:spPr bwMode="auto">
          <a:xfrm>
            <a:off x="1735139" y="8121566"/>
            <a:ext cx="184456" cy="4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4" tIns="45648" rIns="91304" bIns="45648" anchor="ctr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br>
              <a:rPr lang="en-US" sz="1200" kern="0">
                <a:solidFill>
                  <a:srgbClr val="000000"/>
                </a:solidFill>
                <a:latin typeface="Arial"/>
                <a:ea typeface="Times New Roman" pitchFamily="-1" charset="0"/>
                <a:cs typeface="Times New Roman" pitchFamily="-1" charset="0"/>
                <a:sym typeface="Arial"/>
              </a:rPr>
            </a:br>
            <a:endParaRPr lang="en-US" sz="1400" kern="0">
              <a:solidFill>
                <a:srgbClr val="000000"/>
              </a:solidFill>
              <a:latin typeface="Arial"/>
              <a:ea typeface="Times New Roman" pitchFamily="-1" charset="0"/>
              <a:cs typeface="Times New Roman" pitchFamily="-1" charset="0"/>
              <a:sym typeface="Arial"/>
            </a:endParaRPr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 rot="-1679496">
            <a:off x="887349" y="1203372"/>
            <a:ext cx="4267200" cy="1981200"/>
          </a:xfrm>
          <a:prstGeom prst="lef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04" tIns="45648" rIns="91304" bIns="45648" anchor="ctr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  <a:sym typeface="Arial"/>
              </a:rPr>
              <a:t>1.  SOCIAL SKILL</a:t>
            </a:r>
          </a:p>
        </p:txBody>
      </p:sp>
      <p:sp>
        <p:nvSpPr>
          <p:cNvPr id="6" name="Left Arrow 5"/>
          <p:cNvSpPr>
            <a:spLocks noChangeArrowheads="1"/>
          </p:cNvSpPr>
          <p:nvPr/>
        </p:nvSpPr>
        <p:spPr bwMode="auto">
          <a:xfrm rot="921348">
            <a:off x="7672223" y="439448"/>
            <a:ext cx="4267200" cy="1981200"/>
          </a:xfrm>
          <a:prstGeom prst="lef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04" tIns="45648" rIns="91304" bIns="45648" anchor="ctr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  <a:sym typeface="Arial"/>
              </a:rPr>
              <a:t>2.  NATURAL CONTEXT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 rot="-1449623">
            <a:off x="3364632" y="4168279"/>
            <a:ext cx="3886200" cy="1981200"/>
          </a:xfrm>
          <a:prstGeom prst="right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04" tIns="45648" rIns="91304" bIns="45648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FFFF"/>
                </a:solidFill>
                <a:latin typeface="Poppins" panose="020B0604020202020204" charset="0"/>
                <a:cs typeface="Poppins" panose="020B0604020202020204" charset="0"/>
                <a:sym typeface="Arial"/>
              </a:rPr>
              <a:t>3.  BEHAVIOR EXAMPLES</a:t>
            </a:r>
          </a:p>
        </p:txBody>
      </p:sp>
    </p:spTree>
    <p:extLst>
      <p:ext uri="{BB962C8B-B14F-4D97-AF65-F5344CB8AC3E}">
        <p14:creationId xmlns:p14="http://schemas.microsoft.com/office/powerpoint/2010/main" val="397155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759485" y="1837606"/>
            <a:ext cx="5517552" cy="5020393"/>
          </a:xfrm>
        </p:spPr>
        <p:txBody>
          <a:bodyPr anchor="t"/>
          <a:lstStyle/>
          <a:p>
            <a:pPr marL="380990" indent="-38099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Teach expectations directly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Provide examples &amp; non-examples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Actively involve students in lesson (game, role-play, etc.) to check for their understanding</a:t>
            </a:r>
          </a:p>
          <a:p>
            <a:pPr marL="380990" indent="-38099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Provide opportunities to practice rule following behavior in the natural setting.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F1B9E-990E-4758-A642-3CF4680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RULES IN CONTEXT OF ROUTINES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7CFD0-D014-886C-7A38-4A62017A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09" y="1270075"/>
            <a:ext cx="423099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11C05-C714-DE1D-DD08-499B852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3" y="251266"/>
            <a:ext cx="5248242" cy="6355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C7FC7-1560-633B-4751-92FACD14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73" y="251266"/>
            <a:ext cx="5827228" cy="63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193469-0E28-4A69-82E6-E414F0BB8935}"/>
              </a:ext>
            </a:extLst>
          </p:cNvPr>
          <p:cNvGraphicFramePr/>
          <p:nvPr/>
        </p:nvGraphicFramePr>
        <p:xfrm>
          <a:off x="1397001" y="-148736"/>
          <a:ext cx="10401299" cy="680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44758E7B-15A6-4398-95A7-00C05DCFD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307" flipH="1">
            <a:off x="933181" y="1654000"/>
            <a:ext cx="4478800" cy="1774800"/>
          </a:xfrm>
        </p:spPr>
        <p:txBody>
          <a:bodyPr/>
          <a:lstStyle/>
          <a:p>
            <a:r>
              <a:rPr lang="en-US" dirty="0"/>
              <a:t>Expectations &amp; behavioral skills are taught and recognized in context</a:t>
            </a:r>
          </a:p>
        </p:txBody>
      </p:sp>
    </p:spTree>
    <p:extLst>
      <p:ext uri="{BB962C8B-B14F-4D97-AF65-F5344CB8AC3E}">
        <p14:creationId xmlns:p14="http://schemas.microsoft.com/office/powerpoint/2010/main" val="8350267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"/>
            <a:ext cx="5791200" cy="6850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peech Bubble: Rectangle with Corners Rounded 3"/>
          <p:cNvSpPr/>
          <p:nvPr/>
        </p:nvSpPr>
        <p:spPr>
          <a:xfrm>
            <a:off x="7831918" y="1585358"/>
            <a:ext cx="3889531" cy="391596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Poppins" panose="020B0604020202020204" charset="0"/>
                <a:ea typeface="ＭＳ Ｐゴシック" pitchFamily="34" charset="-128"/>
                <a:cs typeface="Poppins" panose="020B0604020202020204" charset="0"/>
                <a:sym typeface="Arial"/>
              </a:rPr>
              <a:t>A lesson plan more focused on social skill or routines.   Beyond the expectations in the matrix – applicable across settings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0200" y="5920728"/>
            <a:ext cx="2743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Simonsen, Myers, Everett, </a:t>
            </a:r>
            <a:r>
              <a:rPr lang="en-US" sz="1600" kern="0" dirty="0" err="1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Sugai</a:t>
            </a: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, Spencer, &amp; </a:t>
            </a:r>
            <a:r>
              <a:rPr lang="en-US" sz="1600" kern="0" dirty="0" err="1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LaBreck</a:t>
            </a: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 (2012)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5B09E-0D38-48AA-8D53-41B37000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2158451" cy="845600"/>
          </a:xfrm>
        </p:spPr>
        <p:txBody>
          <a:bodyPr/>
          <a:lstStyle/>
          <a:p>
            <a:r>
              <a:rPr lang="en-US" dirty="0"/>
              <a:t>SOCIAL </a:t>
            </a:r>
            <a:br>
              <a:rPr lang="en-US" dirty="0"/>
            </a:br>
            <a:r>
              <a:rPr lang="en-US" dirty="0"/>
              <a:t>SKILL </a:t>
            </a:r>
            <a:br>
              <a:rPr lang="en-US" dirty="0"/>
            </a:br>
            <a:r>
              <a:rPr lang="en-US" dirty="0"/>
              <a:t>LESSON </a:t>
            </a:r>
            <a:br>
              <a:rPr lang="en-US" dirty="0"/>
            </a:br>
            <a:r>
              <a:rPr lang="en-US" dirty="0"/>
              <a:t>PLAN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07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Group 2"/>
          <p:cNvGraphicFramePr>
            <a:graphicFrameLocks noGrp="1"/>
          </p:cNvGraphicFramePr>
          <p:nvPr/>
        </p:nvGraphicFramePr>
        <p:xfrm>
          <a:off x="340904" y="1444937"/>
          <a:ext cx="11510192" cy="4975966"/>
        </p:xfrm>
        <a:graphic>
          <a:graphicData uri="http://schemas.openxmlformats.org/drawingml/2006/table">
            <a:tbl>
              <a:tblPr/>
              <a:tblGrid>
                <a:gridCol w="1151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Skill 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Getting Help: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how to ask for assistance for difficulty tasks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Teaching Examples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1.  When you’re working on a math problem that you can’t figure out,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raise your hand and wait until the teacher can help you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2.  You and a friend are working together on a science experiment but you are missing a piece of lab equipment,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ask the teacher for the missing equipment.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3. You are reading a story but you don’t know the meaning of most of the words,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ask the teacher to read and explain the word.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Kid Activity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1.    Ask 2-3 students to give an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example of a situation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in which they needed help to complete a task, activity, or direction.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2.    Ask students to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indicate or show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how they could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get help.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nd Vadodara" panose="020B0604020202020204" charset="0"/>
                        <a:ea typeface="Times New Roman" pitchFamily="-1" charset="0"/>
                        <a:cs typeface="Hind Vadodara" panose="020B06040202020202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3.   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Encourage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and support appropriate discussion/responses. Minimize attention for inappropriate responses.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After the Lesson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  <a:sym typeface="Arial"/>
                        </a:rPr>
                        <a:t>(During the Day)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0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1.    Just before giving students difficult or new task, direction, or activity, ask them to tell you how they could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get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if they have difficulty (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precorrection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2.    When you see students having difficulty with a task (e.g., off task, complaining), ask them to indicate that they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need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(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reminder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3.    Whenever a student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gets help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the correct way, provide 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specific praise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nd Vadodara" panose="020B0604020202020204" charset="0"/>
                          <a:ea typeface="Times New Roman" pitchFamily="-1" charset="0"/>
                          <a:cs typeface="Hind Vadodara" panose="020B0604020202020204" charset="0"/>
                        </a:rPr>
                        <a:t> to the student.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365B7A-D584-4699-A4BA-82D0ED97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Skill LESSON PLAN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CFD798-38DD-40F6-8E63-AEDFC4358B02}"/>
              </a:ext>
            </a:extLst>
          </p:cNvPr>
          <p:cNvSpPr/>
          <p:nvPr/>
        </p:nvSpPr>
        <p:spPr>
          <a:xfrm>
            <a:off x="340904" y="1444936"/>
            <a:ext cx="11510192" cy="7140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133C4F-283E-4DA3-ABE2-6D7862891061}"/>
              </a:ext>
            </a:extLst>
          </p:cNvPr>
          <p:cNvSpPr/>
          <p:nvPr/>
        </p:nvSpPr>
        <p:spPr>
          <a:xfrm>
            <a:off x="340904" y="2158999"/>
            <a:ext cx="11510192" cy="13843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ADEAF-BCCF-4DD0-AA81-471966B10789}"/>
              </a:ext>
            </a:extLst>
          </p:cNvPr>
          <p:cNvSpPr/>
          <p:nvPr/>
        </p:nvSpPr>
        <p:spPr>
          <a:xfrm>
            <a:off x="340904" y="3575885"/>
            <a:ext cx="11510192" cy="11612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22B697-6D73-446E-9282-DE522D8A03B4}"/>
              </a:ext>
            </a:extLst>
          </p:cNvPr>
          <p:cNvSpPr/>
          <p:nvPr/>
        </p:nvSpPr>
        <p:spPr>
          <a:xfrm>
            <a:off x="340904" y="4726836"/>
            <a:ext cx="11510192" cy="16838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2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A357D5-E7B8-4E6F-AA72-54FE94C19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065" y="971554"/>
            <a:ext cx="9144000" cy="514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B2F1474-B6FB-46A4-B20C-7F9C12FD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307" flipH="1">
            <a:off x="321978" y="3429009"/>
            <a:ext cx="2455157" cy="2685928"/>
          </a:xfrm>
        </p:spPr>
        <p:txBody>
          <a:bodyPr spcFirstLastPara="1" vert="horz" wrap="square" lIns="68580" tIns="34291" rIns="68580" bIns="34291" rtlCol="0" anchor="ctr" anchorCtr="0">
            <a:normAutofit/>
          </a:bodyPr>
          <a:lstStyle/>
          <a:p>
            <a:pPr marL="0" indent="0"/>
            <a:r>
              <a:rPr lang="en-US" sz="2133" dirty="0">
                <a:cs typeface="Calibri"/>
              </a:rPr>
              <a:t>For more examples drawn from schools across the state, check out the </a:t>
            </a:r>
            <a:r>
              <a:rPr lang="en-US" sz="2133" dirty="0">
                <a:cs typeface="Calibri"/>
                <a:hlinkClick r:id="rId4"/>
              </a:rPr>
              <a:t>Exemplar Repository</a:t>
            </a:r>
            <a:endParaRPr lang="en-US" sz="2133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80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718A-A20B-4FB8-BDC5-DA5E5257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53" y="4756639"/>
            <a:ext cx="8354891" cy="930447"/>
          </a:xfr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Example Teaching Videos</a:t>
            </a:r>
          </a:p>
        </p:txBody>
      </p:sp>
      <p:pic>
        <p:nvPicPr>
          <p:cNvPr id="8" name="Online Media 7" title="PBIS Playground Expectations">
            <a:hlinkClick r:id="" action="ppaction://media"/>
            <a:extLst>
              <a:ext uri="{FF2B5EF4-FFF2-40B4-BE49-F238E27FC236}">
                <a16:creationId xmlns:a16="http://schemas.microsoft.com/office/drawing/2014/main" id="{82AD1603-45F8-4C84-B9E7-D2EBD3426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4286" y="1004504"/>
            <a:ext cx="4091937" cy="3068952"/>
          </a:xfrm>
          <a:prstGeom prst="rect">
            <a:avLst/>
          </a:prstGeom>
        </p:spPr>
      </p:pic>
      <p:pic>
        <p:nvPicPr>
          <p:cNvPr id="4" name="Online Media 3" title="Franklin Middle School PBIS">
            <a:hlinkClick r:id="" action="ppaction://media"/>
            <a:extLst>
              <a:ext uri="{FF2B5EF4-FFF2-40B4-BE49-F238E27FC236}">
                <a16:creationId xmlns:a16="http://schemas.microsoft.com/office/drawing/2014/main" id="{012938A2-493E-436B-ADE1-D8A8EA6678E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922374" y="1004504"/>
            <a:ext cx="5311682" cy="29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and Zoom log in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32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 Cohort 9</a:t>
            </a:r>
            <a:endParaRPr lang="en-US" sz="32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 minute</a:t>
            </a:r>
          </a:p>
        </p:txBody>
      </p:sp>
      <p:pic>
        <p:nvPicPr>
          <p:cNvPr id="31" name="Picture 51">
            <a:extLst>
              <a:ext uri="{FF2B5EF4-FFF2-40B4-BE49-F238E27FC236}">
                <a16:creationId xmlns:a16="http://schemas.microsoft.com/office/drawing/2014/main" id="{1833E945-42FE-4DF4-A57F-6E07678E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2672" y="2142901"/>
            <a:ext cx="3088809" cy="310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3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5">
            <a:extLst>
              <a:ext uri="{FF2B5EF4-FFF2-40B4-BE49-F238E27FC236}">
                <a16:creationId xmlns:a16="http://schemas.microsoft.com/office/drawing/2014/main" id="{5300EEBE-D498-3324-938E-384C68E5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0961" y="1097076"/>
            <a:ext cx="3660775" cy="571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C1F4A429-5776-CB86-8658-54778CE5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868" y="1247095"/>
            <a:ext cx="3609975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ECDD3-A734-4B0E-9EF1-99409DDE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create signage</a:t>
            </a:r>
          </a:p>
        </p:txBody>
      </p:sp>
      <p:pic>
        <p:nvPicPr>
          <p:cNvPr id="4" name="Picture 3" descr="A picture containing text, furniture, mat&#10;&#10;Description automatically generated">
            <a:extLst>
              <a:ext uri="{FF2B5EF4-FFF2-40B4-BE49-F238E27FC236}">
                <a16:creationId xmlns:a16="http://schemas.microsoft.com/office/drawing/2014/main" id="{9E945DA5-5716-D778-8AED-22DADF62DD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00" y="1313063"/>
            <a:ext cx="4011351" cy="1850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B8559-275B-23C3-1416-D97E1ADDB8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5141" y="3283455"/>
            <a:ext cx="3783959" cy="333497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367C616-4175-48C6-A910-366F6282B32C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265332" y="419658"/>
            <a:ext cx="10997650" cy="845600"/>
          </a:xfrm>
        </p:spPr>
        <p:txBody>
          <a:bodyPr/>
          <a:lstStyle/>
          <a:p>
            <a:r>
              <a:rPr lang="en-US" sz="3733" dirty="0"/>
              <a:t>GUIDELINES FOR TEACHING EXPECTATIONS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775DA8C4-0EC1-47C2-A98C-04B9728E154E}"/>
              </a:ext>
            </a:extLst>
          </p:cNvPr>
          <p:cNvSpPr txBox="1">
            <a:spLocks/>
          </p:cNvSpPr>
          <p:nvPr/>
        </p:nvSpPr>
        <p:spPr>
          <a:xfrm flipH="1">
            <a:off x="1970775" y="5285016"/>
            <a:ext cx="4005021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endParaRPr lang="en-US" sz="1867" kern="0" dirty="0">
              <a:solidFill>
                <a:srgbClr val="FFFFFF"/>
              </a:solidFill>
            </a:endParaRPr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A823F483-B502-4962-A1E4-F437D393CABC}"/>
              </a:ext>
            </a:extLst>
          </p:cNvPr>
          <p:cNvSpPr txBox="1">
            <a:spLocks/>
          </p:cNvSpPr>
          <p:nvPr/>
        </p:nvSpPr>
        <p:spPr>
          <a:xfrm flipH="1">
            <a:off x="7988405" y="5241911"/>
            <a:ext cx="322522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D87904-1A93-4B0C-BAEF-1D01F90AE86B}"/>
              </a:ext>
            </a:extLst>
          </p:cNvPr>
          <p:cNvGrpSpPr/>
          <p:nvPr/>
        </p:nvGrpSpPr>
        <p:grpSpPr>
          <a:xfrm>
            <a:off x="10523898" y="339232"/>
            <a:ext cx="1159651" cy="1159651"/>
            <a:chOff x="3702262" y="2375914"/>
            <a:chExt cx="869738" cy="869738"/>
          </a:xfrm>
        </p:grpSpPr>
        <p:sp>
          <p:nvSpPr>
            <p:cNvPr id="23" name="Google Shape;660;p43">
              <a:extLst>
                <a:ext uri="{FF2B5EF4-FFF2-40B4-BE49-F238E27FC236}">
                  <a16:creationId xmlns:a16="http://schemas.microsoft.com/office/drawing/2014/main" id="{8C177203-9E86-41E7-81D3-99DCD766F9F9}"/>
                </a:ext>
              </a:extLst>
            </p:cNvPr>
            <p:cNvSpPr/>
            <p:nvPr/>
          </p:nvSpPr>
          <p:spPr>
            <a:xfrm>
              <a:off x="3702262" y="2375914"/>
              <a:ext cx="869738" cy="8697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7667;p68">
              <a:extLst>
                <a:ext uri="{FF2B5EF4-FFF2-40B4-BE49-F238E27FC236}">
                  <a16:creationId xmlns:a16="http://schemas.microsoft.com/office/drawing/2014/main" id="{0A175565-0F6A-4753-AA64-6C90BFE33E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570" y="2588681"/>
              <a:ext cx="320080" cy="457200"/>
              <a:chOff x="1341612" y="3340055"/>
              <a:chExt cx="259399" cy="370524"/>
            </a:xfrm>
          </p:grpSpPr>
          <p:sp>
            <p:nvSpPr>
              <p:cNvPr id="25" name="Google Shape;7668;p68">
                <a:extLst>
                  <a:ext uri="{FF2B5EF4-FFF2-40B4-BE49-F238E27FC236}">
                    <a16:creationId xmlns:a16="http://schemas.microsoft.com/office/drawing/2014/main" id="{EA44A2B7-0D06-4AAA-B6A5-B1EA228A7329}"/>
                  </a:ext>
                </a:extLst>
              </p:cNvPr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669;p68">
                <a:extLst>
                  <a:ext uri="{FF2B5EF4-FFF2-40B4-BE49-F238E27FC236}">
                    <a16:creationId xmlns:a16="http://schemas.microsoft.com/office/drawing/2014/main" id="{D1348CD4-2337-4DB7-A0D1-F6F942C1608A}"/>
                  </a:ext>
                </a:extLst>
              </p:cNvPr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rgbClr val="EEF1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70;p68">
                <a:extLst>
                  <a:ext uri="{FF2B5EF4-FFF2-40B4-BE49-F238E27FC236}">
                    <a16:creationId xmlns:a16="http://schemas.microsoft.com/office/drawing/2014/main" id="{B3664CD1-A578-438F-B31A-81309813C964}"/>
                  </a:ext>
                </a:extLst>
              </p:cNvPr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rgbClr val="FBFC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71;p68">
                <a:extLst>
                  <a:ext uri="{FF2B5EF4-FFF2-40B4-BE49-F238E27FC236}">
                    <a16:creationId xmlns:a16="http://schemas.microsoft.com/office/drawing/2014/main" id="{FE48EFE4-8E04-430D-A9B0-F1DCDD137403}"/>
                  </a:ext>
                </a:extLst>
              </p:cNvPr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F5F7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72;p68">
                <a:extLst>
                  <a:ext uri="{FF2B5EF4-FFF2-40B4-BE49-F238E27FC236}">
                    <a16:creationId xmlns:a16="http://schemas.microsoft.com/office/drawing/2014/main" id="{058B334E-45D2-40F4-8B7B-0F85B1342EC6}"/>
                  </a:ext>
                </a:extLst>
              </p:cNvPr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73;p68">
                <a:extLst>
                  <a:ext uri="{FF2B5EF4-FFF2-40B4-BE49-F238E27FC236}">
                    <a16:creationId xmlns:a16="http://schemas.microsoft.com/office/drawing/2014/main" id="{0771B535-81A1-4424-A267-B0846D6E29E8}"/>
                  </a:ext>
                </a:extLst>
              </p:cNvPr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74;p68">
                <a:extLst>
                  <a:ext uri="{FF2B5EF4-FFF2-40B4-BE49-F238E27FC236}">
                    <a16:creationId xmlns:a16="http://schemas.microsoft.com/office/drawing/2014/main" id="{3D66AD25-8D9F-4C8C-AA71-6493233D17E7}"/>
                  </a:ext>
                </a:extLst>
              </p:cNvPr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675;p68">
                <a:extLst>
                  <a:ext uri="{FF2B5EF4-FFF2-40B4-BE49-F238E27FC236}">
                    <a16:creationId xmlns:a16="http://schemas.microsoft.com/office/drawing/2014/main" id="{09DD94CD-3E02-4C83-9799-520B58B13697}"/>
                  </a:ext>
                </a:extLst>
              </p:cNvPr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7676;p68">
                <a:extLst>
                  <a:ext uri="{FF2B5EF4-FFF2-40B4-BE49-F238E27FC236}">
                    <a16:creationId xmlns:a16="http://schemas.microsoft.com/office/drawing/2014/main" id="{7F92AB21-D7BB-4379-B0D5-63DDC97964D0}"/>
                  </a:ext>
                </a:extLst>
              </p:cNvPr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677;p68">
                <a:extLst>
                  <a:ext uri="{FF2B5EF4-FFF2-40B4-BE49-F238E27FC236}">
                    <a16:creationId xmlns:a16="http://schemas.microsoft.com/office/drawing/2014/main" id="{6487E91A-778E-450D-9E23-E91C8AAE9929}"/>
                  </a:ext>
                </a:extLst>
              </p:cNvPr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7678;p68">
                <a:extLst>
                  <a:ext uri="{FF2B5EF4-FFF2-40B4-BE49-F238E27FC236}">
                    <a16:creationId xmlns:a16="http://schemas.microsoft.com/office/drawing/2014/main" id="{2AABA38F-CCA0-45AD-9FD0-27E0E7F18DC2}"/>
                  </a:ext>
                </a:extLst>
              </p:cNvPr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7679;p68">
                <a:extLst>
                  <a:ext uri="{FF2B5EF4-FFF2-40B4-BE49-F238E27FC236}">
                    <a16:creationId xmlns:a16="http://schemas.microsoft.com/office/drawing/2014/main" id="{CBFC6919-B654-47B8-95A2-2F263E6DAD7F}"/>
                  </a:ext>
                </a:extLst>
              </p:cNvPr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7680;p68">
                <a:extLst>
                  <a:ext uri="{FF2B5EF4-FFF2-40B4-BE49-F238E27FC236}">
                    <a16:creationId xmlns:a16="http://schemas.microsoft.com/office/drawing/2014/main" id="{7021DB57-8C09-4AF3-A20E-B83CE67EB515}"/>
                  </a:ext>
                </a:extLst>
              </p:cNvPr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681;p68">
                <a:extLst>
                  <a:ext uri="{FF2B5EF4-FFF2-40B4-BE49-F238E27FC236}">
                    <a16:creationId xmlns:a16="http://schemas.microsoft.com/office/drawing/2014/main" id="{1DD22ABE-278C-470E-9243-393EF2967FFC}"/>
                  </a:ext>
                </a:extLst>
              </p:cNvPr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682;p68">
                <a:extLst>
                  <a:ext uri="{FF2B5EF4-FFF2-40B4-BE49-F238E27FC236}">
                    <a16:creationId xmlns:a16="http://schemas.microsoft.com/office/drawing/2014/main" id="{C57DE0B2-28AB-4DA5-9CD9-2F71EAD7CA0A}"/>
                  </a:ext>
                </a:extLst>
              </p:cNvPr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683;p68">
                <a:extLst>
                  <a:ext uri="{FF2B5EF4-FFF2-40B4-BE49-F238E27FC236}">
                    <a16:creationId xmlns:a16="http://schemas.microsoft.com/office/drawing/2014/main" id="{0C8D38F7-A2EC-4336-BF98-A08E25C1F772}"/>
                  </a:ext>
                </a:extLst>
              </p:cNvPr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684;p68">
                <a:extLst>
                  <a:ext uri="{FF2B5EF4-FFF2-40B4-BE49-F238E27FC236}">
                    <a16:creationId xmlns:a16="http://schemas.microsoft.com/office/drawing/2014/main" id="{191F0A2E-A51D-4999-8273-B450929D5881}"/>
                  </a:ext>
                </a:extLst>
              </p:cNvPr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rgbClr val="546C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7685;p68">
                <a:extLst>
                  <a:ext uri="{FF2B5EF4-FFF2-40B4-BE49-F238E27FC236}">
                    <a16:creationId xmlns:a16="http://schemas.microsoft.com/office/drawing/2014/main" id="{F597BA74-CB17-4426-AAE4-63FF6A573DA7}"/>
                  </a:ext>
                </a:extLst>
              </p:cNvPr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44" name="Text Placeholder 4">
            <a:extLst>
              <a:ext uri="{FF2B5EF4-FFF2-40B4-BE49-F238E27FC236}">
                <a16:creationId xmlns:a16="http://schemas.microsoft.com/office/drawing/2014/main" id="{8D609AEF-F277-4AA9-9617-A1144845240B}"/>
              </a:ext>
            </a:extLst>
          </p:cNvPr>
          <p:cNvGraphicFramePr/>
          <p:nvPr/>
        </p:nvGraphicFramePr>
        <p:xfrm>
          <a:off x="954321" y="1498883"/>
          <a:ext cx="10039500" cy="501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3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Lesson Plans</a:t>
            </a:r>
            <a:endParaRPr 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092" y="1262862"/>
            <a:ext cx="7965265" cy="420456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00612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your Matrix reviewed and ready?</a:t>
            </a:r>
          </a:p>
          <a:p>
            <a:pPr marL="700612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Decide how your team will create or review lesson plans?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examples and non-examples might you use?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activities might you include?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review with teachers?</a:t>
            </a:r>
            <a:endParaRPr lang="en-US" sz="2800" dirty="0"/>
          </a:p>
          <a:p>
            <a:pPr marL="643462" indent="-457200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311357" y="2875845"/>
            <a:ext cx="1395901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49142" y="5798195"/>
            <a:ext cx="1901776" cy="58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615761" y="5939198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 Chat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59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4120" y="1278677"/>
            <a:ext cx="8458200" cy="2722911"/>
          </a:xfrm>
        </p:spPr>
        <p:txBody>
          <a:bodyPr/>
          <a:lstStyle/>
          <a:p>
            <a:pPr algn="ctr"/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Creating a Schoolwide Teaching Plan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 How will you schedule and plan for teaching your PBIS lessons?</a:t>
            </a:r>
          </a:p>
        </p:txBody>
      </p:sp>
    </p:spTree>
    <p:extLst>
      <p:ext uri="{BB962C8B-B14F-4D97-AF65-F5344CB8AC3E}">
        <p14:creationId xmlns:p14="http://schemas.microsoft.com/office/powerpoint/2010/main" val="163280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45C30-4FEF-1240-822E-E065C5C02C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1" y="1032933"/>
            <a:ext cx="5416558" cy="530204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A17ACC-1670-0246-93A0-88E457677DA6}"/>
              </a:ext>
            </a:extLst>
          </p:cNvPr>
          <p:cNvSpPr txBox="1"/>
          <p:nvPr/>
        </p:nvSpPr>
        <p:spPr>
          <a:xfrm>
            <a:off x="7738533" y="2646725"/>
            <a:ext cx="4284133" cy="31085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of students will receive direct instruction in our School-wide Expectations at the start of the school year and be retaught the expectations after each break.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1E770-C94B-CE41-BFFC-F6936F2E5A50}"/>
              </a:ext>
            </a:extLst>
          </p:cNvPr>
          <p:cNvSpPr txBox="1"/>
          <p:nvPr/>
        </p:nvSpPr>
        <p:spPr>
          <a:xfrm>
            <a:off x="94246" y="130536"/>
            <a:ext cx="1178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Apply PBIS' Critical Features!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DF50ACF-F188-4C4C-94EE-E27700CD36FE}"/>
              </a:ext>
            </a:extLst>
          </p:cNvPr>
          <p:cNvSpPr/>
          <p:nvPr/>
        </p:nvSpPr>
        <p:spPr>
          <a:xfrm rot="19972557">
            <a:off x="3869880" y="4569662"/>
            <a:ext cx="4234332" cy="50413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B1A74-3F09-E246-BD3B-C03DECEF1491}"/>
              </a:ext>
            </a:extLst>
          </p:cNvPr>
          <p:cNvSpPr txBox="1"/>
          <p:nvPr/>
        </p:nvSpPr>
        <p:spPr>
          <a:xfrm>
            <a:off x="7865705" y="-1059"/>
            <a:ext cx="4079980" cy="69865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 HOW staff will teach the lessons.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 All staff will teach the lessons developed by the PBIS Team within their appropriate setting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 cafeteria monitors teach the cafeteria routine, classroom teachers teach the hallway routine, librarians teach the library routine, etc.)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DBD5905-CBF0-3146-AE55-A51C863F28A3}"/>
              </a:ext>
            </a:extLst>
          </p:cNvPr>
          <p:cNvSpPr/>
          <p:nvPr/>
        </p:nvSpPr>
        <p:spPr>
          <a:xfrm rot="19972557">
            <a:off x="4769966" y="2922865"/>
            <a:ext cx="3421212" cy="50413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61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45C30-4FEF-1240-822E-E065C5C02C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42" y="1264090"/>
            <a:ext cx="5416558" cy="530204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91E770-C94B-CE41-BFFC-F6936F2E5A50}"/>
              </a:ext>
            </a:extLst>
          </p:cNvPr>
          <p:cNvSpPr txBox="1"/>
          <p:nvPr/>
        </p:nvSpPr>
        <p:spPr>
          <a:xfrm>
            <a:off x="0" y="278936"/>
            <a:ext cx="129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SYSTEMS to support staff to teach the lessons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1CA90-A8B3-8D4C-BB99-B349D493E849}"/>
              </a:ext>
            </a:extLst>
          </p:cNvPr>
          <p:cNvSpPr/>
          <p:nvPr/>
        </p:nvSpPr>
        <p:spPr>
          <a:xfrm>
            <a:off x="2065866" y="1439332"/>
            <a:ext cx="2735787" cy="2667231"/>
          </a:xfrm>
          <a:prstGeom prst="ellipse">
            <a:avLst/>
          </a:prstGeom>
          <a:noFill/>
          <a:ln w="190500">
            <a:gradFill flip="none" rotWithShape="1">
              <a:gsLst>
                <a:gs pos="42000">
                  <a:srgbClr val="9DE9DF"/>
                </a:gs>
                <a:gs pos="14000">
                  <a:schemeClr val="accent1">
                    <a:lumMod val="20000"/>
                    <a:lumOff val="80000"/>
                  </a:schemeClr>
                </a:gs>
                <a:gs pos="67500">
                  <a:srgbClr val="80D3C8"/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6447-DA76-4C46-BC7D-86303FC511B9}"/>
              </a:ext>
            </a:extLst>
          </p:cNvPr>
          <p:cNvSpPr txBox="1"/>
          <p:nvPr/>
        </p:nvSpPr>
        <p:spPr>
          <a:xfrm>
            <a:off x="6727330" y="1264090"/>
            <a:ext cx="52276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sure lesson plans are readily available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a calendar of expected teaching windows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 All staff are expected to reteach SW expectations on the day after holiday break, during the month of November, reteach hallway behavior)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whole school SW expectations teaching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Send weekly/monthly email prompts to staff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E29C307-E3D5-234D-9985-6A9E250B6BE2}"/>
              </a:ext>
            </a:extLst>
          </p:cNvPr>
          <p:cNvSpPr/>
          <p:nvPr/>
        </p:nvSpPr>
        <p:spPr>
          <a:xfrm>
            <a:off x="4813563" y="2217428"/>
            <a:ext cx="1788757" cy="50413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26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coge.marbleheadschools.org/Site%20Images/coffin%20gerry%20fish%20logo.jpg">
            <a:extLst>
              <a:ext uri="{FF2B5EF4-FFF2-40B4-BE49-F238E27FC236}">
                <a16:creationId xmlns:a16="http://schemas.microsoft.com/office/drawing/2014/main" id="{4495549A-B80D-D4C5-331C-E8D081E6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741" y="45908"/>
            <a:ext cx="2419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0F0C053-2EA6-D41A-8E18-C0A87423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75" y="451531"/>
            <a:ext cx="246997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PASSPORT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CD32B5D1-15D1-7989-BA45-742153A1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28" y="-101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C30804BF-E0A6-085B-60DC-302A1432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4573"/>
            <a:ext cx="38074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Name: _________________________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Grade: _________________________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Teacher: 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Date: ___________________________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24E879-6A98-D515-BEE2-6569EB18FC64}"/>
              </a:ext>
            </a:extLst>
          </p:cNvPr>
          <p:cNvGraphicFramePr>
            <a:graphicFrameLocks noGrp="1"/>
          </p:cNvGraphicFramePr>
          <p:nvPr/>
        </p:nvGraphicFramePr>
        <p:xfrm>
          <a:off x="434239" y="1682227"/>
          <a:ext cx="4010026" cy="416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1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Walkers/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Arrival/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Dismissal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Assemblies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Recess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Stairways&amp;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Hallways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Bathrooms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Field Trips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12" name="Rectangle 1">
            <a:extLst>
              <a:ext uri="{FF2B5EF4-FFF2-40B4-BE49-F238E27FC236}">
                <a16:creationId xmlns:a16="http://schemas.microsoft.com/office/drawing/2014/main" id="{6BF7E234-C2C1-5B43-6D71-E659550FB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30" y="7938"/>
            <a:ext cx="5206628" cy="6850062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1E1A0-29A7-F018-D168-6CCD944BEE75}"/>
              </a:ext>
            </a:extLst>
          </p:cNvPr>
          <p:cNvSpPr txBox="1"/>
          <p:nvPr/>
        </p:nvSpPr>
        <p:spPr>
          <a:xfrm>
            <a:off x="4444265" y="2611606"/>
            <a:ext cx="11780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sure to have your passport stamped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 leaving each location.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828454-B9FC-BE40-7722-88EBED71E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3313" y="45908"/>
            <a:ext cx="5257800" cy="32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43DEFF6-09C1-5F5B-1061-1AC030C4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313" y="3368129"/>
            <a:ext cx="53784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11445DE3-9F19-EF27-D3B4-222EED2E5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93204">
            <a:off x="939878" y="1580355"/>
            <a:ext cx="424815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>
            <a:extLst>
              <a:ext uri="{FF2B5EF4-FFF2-40B4-BE49-F238E27FC236}">
                <a16:creationId xmlns:a16="http://schemas.microsoft.com/office/drawing/2014/main" id="{2FC95DDF-E307-3ADE-5806-A9671C6FF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4584700"/>
            <a:ext cx="2019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8BEB8343-E6A0-C168-A9C5-920BD3B41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5C6FE6F-7290-C676-6F3C-1EBDFC7AB8F4}"/>
              </a:ext>
            </a:extLst>
          </p:cNvPr>
          <p:cNvSpPr txBox="1">
            <a:spLocks noChangeArrowheads="1"/>
          </p:cNvSpPr>
          <p:nvPr/>
        </p:nvSpPr>
        <p:spPr>
          <a:xfrm>
            <a:off x="4296360" y="144716"/>
            <a:ext cx="3867150" cy="23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Support Staff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Rotation Schedule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Poster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Lesson plan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Stamp pad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Goldie Stamper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5CA4AC2-A1BE-42F0-7066-B184E55B1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24" y="1662111"/>
            <a:ext cx="4724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7F2C3F6-1DFC-4D72-49C7-8EA4D4E77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24" y="3846513"/>
            <a:ext cx="27384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4DEDF1D-53CA-6E31-CDB0-AC18C42B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7640" y="3709986"/>
            <a:ext cx="19732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01E3537-B410-EF8E-A4CD-CCE01E26C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155" y="4743410"/>
            <a:ext cx="2626499" cy="19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4E0DDA05-2256-FAB1-51A9-A75F2E31D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076" y="163186"/>
            <a:ext cx="3424782" cy="74022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Bellopoly</a:t>
            </a:r>
            <a:r>
              <a:rPr lang="en-US" altLang="en-US" dirty="0"/>
              <a:t> Stations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8EB92EFA-8C8E-1FB4-C534-C06A2F91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4963" y="245541"/>
            <a:ext cx="4491037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CB417A7B-4EA6-FCF7-F85D-72A88290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9825" y="245541"/>
            <a:ext cx="4268788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2AE02B3B-D0E0-C4AE-9D2B-ED7255E9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077" y="2737021"/>
            <a:ext cx="4587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C29419F-1AFD-A859-18DC-8F557076281C}"/>
              </a:ext>
            </a:extLst>
          </p:cNvPr>
          <p:cNvSpPr/>
          <p:nvPr/>
        </p:nvSpPr>
        <p:spPr>
          <a:xfrm>
            <a:off x="7692965" y="1703602"/>
            <a:ext cx="2606675" cy="1012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name is ____,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order pizza for lunch. Thank you!</a:t>
            </a:r>
          </a:p>
        </p:txBody>
      </p:sp>
      <p:pic>
        <p:nvPicPr>
          <p:cNvPr id="47109" name="Picture 6" descr="IMG_3271">
            <a:extLst>
              <a:ext uri="{FF2B5EF4-FFF2-40B4-BE49-F238E27FC236}">
                <a16:creationId xmlns:a16="http://schemas.microsoft.com/office/drawing/2014/main" id="{CFDA25BF-82A7-45D5-A32F-E0419293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104" y="1524000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189CC1-A60E-1AED-81D5-C9A53B6A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78" y="543663"/>
            <a:ext cx="9378000" cy="845600"/>
          </a:xfrm>
        </p:spPr>
        <p:txBody>
          <a:bodyPr/>
          <a:lstStyle/>
          <a:p>
            <a:r>
              <a:rPr lang="en-US" dirty="0"/>
              <a:t>Engagement and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31954-8940-6146-6B23-C023EF347996}"/>
              </a:ext>
            </a:extLst>
          </p:cNvPr>
          <p:cNvSpPr txBox="1"/>
          <p:nvPr/>
        </p:nvSpPr>
        <p:spPr>
          <a:xfrm>
            <a:off x="173319" y="4562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241951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IMG-1972">
            <a:extLst>
              <a:ext uri="{FF2B5EF4-FFF2-40B4-BE49-F238E27FC236}">
                <a16:creationId xmlns:a16="http://schemas.microsoft.com/office/drawing/2014/main" id="{EACD6111-AD10-42CA-C94E-6620070A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65" y="874507"/>
            <a:ext cx="4265141" cy="568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>
            <a:extLst>
              <a:ext uri="{FF2B5EF4-FFF2-40B4-BE49-F238E27FC236}">
                <a16:creationId xmlns:a16="http://schemas.microsoft.com/office/drawing/2014/main" id="{634E4235-5A25-67E2-5111-F0609A39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117" y="9493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04E21-D3DA-48FD-D585-642DD278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42" y="45622"/>
            <a:ext cx="9378000" cy="845600"/>
          </a:xfrm>
        </p:spPr>
        <p:txBody>
          <a:bodyPr/>
          <a:lstStyle/>
          <a:p>
            <a:r>
              <a:rPr lang="en-US" dirty="0"/>
              <a:t>New Areas…New expectations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1E07C-ED4D-8C2E-AA58-E5086E83932E}"/>
              </a:ext>
            </a:extLst>
          </p:cNvPr>
          <p:cNvSpPr txBox="1"/>
          <p:nvPr/>
        </p:nvSpPr>
        <p:spPr>
          <a:xfrm>
            <a:off x="9452919" y="1997839"/>
            <a:ext cx="27390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Fair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Winter Musical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Fine Arts Night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 Trips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3rd Grade Moving On Event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 School Celebrations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611E1-B37D-D824-83AC-43A32017B1DA}"/>
              </a:ext>
            </a:extLst>
          </p:cNvPr>
          <p:cNvSpPr txBox="1"/>
          <p:nvPr/>
        </p:nvSpPr>
        <p:spPr>
          <a:xfrm>
            <a:off x="173319" y="4562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69D79BBA-3D32-EA3E-4A31-1F0AAA3EF20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89100"/>
            <a:ext cx="10968038" cy="4879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br>
              <a:rPr lang="en-US" sz="1600" dirty="0">
                <a:solidFill>
                  <a:srgbClr val="333399"/>
                </a:solidFill>
              </a:rPr>
            </a:br>
            <a:r>
              <a:rPr lang="en-US" sz="2600" dirty="0"/>
              <a:t>We found that our students needed a “refresher” of expected behaviors in high traffic areas of our school. We dedicated a week in January to </a:t>
            </a:r>
            <a:r>
              <a:rPr lang="en-US" sz="2600" b="1" dirty="0"/>
              <a:t>“Passport Renewal Week.” </a:t>
            </a:r>
            <a:r>
              <a:rPr lang="en-US" sz="2600" dirty="0"/>
              <a:t>Each day of the week was dedicated to a different area of the school. These behaviors were taught by classroom teachers!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6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b="1" dirty="0"/>
              <a:t>Monday</a:t>
            </a:r>
            <a:r>
              <a:rPr lang="en-US" sz="1900" dirty="0"/>
              <a:t> – Arrival/Dismissal &amp; Walkers/Cars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	</a:t>
            </a:r>
            <a:r>
              <a:rPr lang="en-US" sz="1900" b="1" dirty="0"/>
              <a:t>Tuesday </a:t>
            </a:r>
            <a:r>
              <a:rPr lang="en-US" sz="1900" dirty="0"/>
              <a:t>– Lunch/Recess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	</a:t>
            </a:r>
            <a:r>
              <a:rPr lang="en-US" sz="1900" b="1" dirty="0"/>
              <a:t>Wednesday </a:t>
            </a:r>
            <a:r>
              <a:rPr lang="en-US" sz="1900" dirty="0"/>
              <a:t>– Hallways/Stairwells &amp; Bathrooms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	</a:t>
            </a:r>
            <a:r>
              <a:rPr lang="en-US" sz="1900" b="1" dirty="0"/>
              <a:t>Thursday </a:t>
            </a:r>
            <a:r>
              <a:rPr lang="en-US" sz="1900" dirty="0"/>
              <a:t>– Assemblies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900" dirty="0"/>
              <a:t>	</a:t>
            </a:r>
            <a:r>
              <a:rPr lang="en-US" sz="1900" b="1" dirty="0"/>
              <a:t>Friday </a:t>
            </a:r>
            <a:r>
              <a:rPr lang="en-US" sz="1900" dirty="0"/>
              <a:t>– Field Trips/Buses &amp; Classrooms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/>
              <a:t>Please spend 10-15 minutes on the assigned day to review the “lesson” of the day.  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dirty="0"/>
              <a:t>Please travel with your students to the designated areas and re-teach the expectations for those areas and have the students practice the expected behaviors.  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900" b="1" i="1" dirty="0"/>
              <a:t>Please refer to the PBIS posters in those areas as a way to remind and reinforce the expected behaviors.</a:t>
            </a:r>
            <a:endParaRPr lang="en-US" sz="19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74759" name="WordArt 7">
            <a:extLst>
              <a:ext uri="{FF2B5EF4-FFF2-40B4-BE49-F238E27FC236}">
                <a16:creationId xmlns:a16="http://schemas.microsoft.com/office/drawing/2014/main" id="{312B6E46-ECFA-D3D7-0A2C-3887F743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6983" y="619027"/>
            <a:ext cx="8229600" cy="1143000"/>
          </a:xfrm>
          <a:prstGeom prst="rect">
            <a:avLst/>
          </a:prstGeom>
          <a:solidFill>
            <a:schemeClr val="bg1"/>
          </a:solidFill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Passport "Renewal"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3AB30-322B-2E54-25CA-425915E38787}"/>
              </a:ext>
            </a:extLst>
          </p:cNvPr>
          <p:cNvSpPr txBox="1"/>
          <p:nvPr/>
        </p:nvSpPr>
        <p:spPr>
          <a:xfrm>
            <a:off x="173319" y="4562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C07C9808-A18B-4F42-CCC0-A57BD1E1F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2114" y="785159"/>
            <a:ext cx="7204400" cy="763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Review during the year - Jeopardy</a:t>
            </a:r>
          </a:p>
        </p:txBody>
      </p:sp>
      <p:pic>
        <p:nvPicPr>
          <p:cNvPr id="52227" name="Content Placeholder 3">
            <a:extLst>
              <a:ext uri="{FF2B5EF4-FFF2-40B4-BE49-F238E27FC236}">
                <a16:creationId xmlns:a16="http://schemas.microsoft.com/office/drawing/2014/main" id="{90E36FCA-1925-E8B2-AE47-AD90F3BCF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021" y="1641966"/>
            <a:ext cx="6677957" cy="43440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E9CE5-3A02-C409-3497-96D79E661B46}"/>
              </a:ext>
            </a:extLst>
          </p:cNvPr>
          <p:cNvSpPr txBox="1"/>
          <p:nvPr/>
        </p:nvSpPr>
        <p:spPr>
          <a:xfrm>
            <a:off x="173319" y="4562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49" y="245663"/>
            <a:ext cx="10523434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School-wide Teaching Plan</a:t>
            </a:r>
            <a:endParaRPr 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076818" y="5859933"/>
            <a:ext cx="1901776" cy="44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99915" y="5891443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819716" y="5841803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 Chat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E54D9-0529-68A6-D39B-7899BC7C617D}"/>
              </a:ext>
            </a:extLst>
          </p:cNvPr>
          <p:cNvSpPr txBox="1">
            <a:spLocks/>
          </p:cNvSpPr>
          <p:nvPr/>
        </p:nvSpPr>
        <p:spPr>
          <a:xfrm>
            <a:off x="224366" y="1362991"/>
            <a:ext cx="6840426" cy="4906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43462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How might your team teach your lessons to students?</a:t>
            </a:r>
          </a:p>
          <a:p>
            <a:pPr marL="643462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How might you review with teachers, so they are set up to provide consistent lessons?</a:t>
            </a:r>
          </a:p>
          <a:p>
            <a:pPr marL="643462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further support do you need so you can support your team with this work?</a:t>
            </a:r>
          </a:p>
        </p:txBody>
      </p:sp>
    </p:spTree>
    <p:extLst>
      <p:ext uri="{BB962C8B-B14F-4D97-AF65-F5344CB8AC3E}">
        <p14:creationId xmlns:p14="http://schemas.microsoft.com/office/powerpoint/2010/main" val="7776480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127070"/>
              </p:ext>
            </p:extLst>
          </p:nvPr>
        </p:nvGraphicFramePr>
        <p:xfrm>
          <a:off x="813349" y="1264048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  <p:sp>
        <p:nvSpPr>
          <p:cNvPr id="3" name="Google Shape;1743;p61">
            <a:extLst>
              <a:ext uri="{FF2B5EF4-FFF2-40B4-BE49-F238E27FC236}">
                <a16:creationId xmlns:a16="http://schemas.microsoft.com/office/drawing/2014/main" id="{F6493325-84D8-7133-BAD2-3C02F9F7B009}"/>
              </a:ext>
            </a:extLst>
          </p:cNvPr>
          <p:cNvSpPr/>
          <p:nvPr/>
        </p:nvSpPr>
        <p:spPr>
          <a:xfrm flipH="1">
            <a:off x="7989591" y="2264228"/>
            <a:ext cx="2689293" cy="1724369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questions do you have on today’s content?</a:t>
            </a:r>
          </a:p>
          <a:p>
            <a:pPr lvl="1"/>
            <a:endParaRPr sz="2400" dirty="0"/>
          </a:p>
        </p:txBody>
      </p:sp>
      <p:sp>
        <p:nvSpPr>
          <p:cNvPr id="5" name="Google Shape;1743;p61">
            <a:extLst>
              <a:ext uri="{FF2B5EF4-FFF2-40B4-BE49-F238E27FC236}">
                <a16:creationId xmlns:a16="http://schemas.microsoft.com/office/drawing/2014/main" id="{10037F77-2BD1-46C3-54C6-D015BFC5B357}"/>
              </a:ext>
            </a:extLst>
          </p:cNvPr>
          <p:cNvSpPr/>
          <p:nvPr/>
        </p:nvSpPr>
        <p:spPr>
          <a:xfrm flipH="1">
            <a:off x="7837190" y="4497395"/>
            <a:ext cx="3015865" cy="1724369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749792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303379" y="219496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HELPFUL RSOURCES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386618" y="2664708"/>
            <a:ext cx="696919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PBIS Cultural Responsiveness Field Guide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Lesson Plan Template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5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Lesson Plan Samples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7 Ways to Partner with Students and Level Up Your Implementation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ACC2">
                    <a:lumMod val="40000"/>
                    <a:lumOff val="60000"/>
                  </a:srgbClr>
                </a:solidFill>
                <a:hlinkClick r:id="rId7"/>
              </a:rPr>
              <a:t>Exemplar Resource Repository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ACC2">
                    <a:lumMod val="40000"/>
                    <a:lumOff val="60000"/>
                  </a:srgbClr>
                </a:solidFill>
                <a:hlinkClick r:id="rId8"/>
              </a:rPr>
              <a:t>Lesson Plan Activity</a:t>
            </a:r>
            <a:endParaRPr lang="en-US" sz="2400" dirty="0">
              <a:solidFill>
                <a:srgbClr val="00ACC2">
                  <a:lumMod val="40000"/>
                  <a:lumOff val="60000"/>
                </a:srgbClr>
              </a:solidFill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Activities for Canvas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9"/>
              </a:rPr>
              <a:t>Developing School-Wide Expectation Matrix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10"/>
              </a:rPr>
              <a:t>Obtaining Feedback on SW Expectations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022605" y="185124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009" y="2082365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5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r>
              <a:rPr lang="en-US" sz="2000" dirty="0"/>
              <a:t>https://edc.co1.qualtrics.com/jfe/form/SV_cBF9GI7gVEBsfSC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47" y="362071"/>
            <a:ext cx="2718487" cy="28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303379" y="219496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HELPFUL RSOURCES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386618" y="2664708"/>
            <a:ext cx="696919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PBIS Cultural Responsiveness Field Guide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Lesson Plan Template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5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Lesson Plan Samples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7 Ways to Partner with Students and Level Up Your Implementation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Exemplar Resource Repository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Lesson Plan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Activities for Canvas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9"/>
              </a:rPr>
              <a:t>Developing School-Wide Expectation Matrix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10"/>
              </a:rPr>
              <a:t>Obtaining Feedback on SW Expectations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022605" y="185124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009" y="2082365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B2B0-ED98-2AD3-FC14-3853979E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258323"/>
            <a:ext cx="11784496" cy="845600"/>
          </a:xfrm>
        </p:spPr>
        <p:txBody>
          <a:bodyPr/>
          <a:lstStyle/>
          <a:p>
            <a:r>
              <a:rPr lang="en-US" sz="3600" dirty="0"/>
              <a:t>Canvas – For Coaches to Submit Documents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3AF1B2-4EAE-95FA-2C93-AC3AE0F55E06}"/>
              </a:ext>
            </a:extLst>
          </p:cNvPr>
          <p:cNvSpPr/>
          <p:nvPr/>
        </p:nvSpPr>
        <p:spPr>
          <a:xfrm>
            <a:off x="915050" y="4000984"/>
            <a:ext cx="4387476" cy="194124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have not received an invitation to join CANVAS please put your name and email in the chat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C834A-8DA4-C888-93C1-999E1BA8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228" y="1677016"/>
            <a:ext cx="5720856" cy="1516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12D87-AADB-8314-FE03-6B034B78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4923" y="3429000"/>
            <a:ext cx="5665331" cy="29715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462603-3FF1-FF15-56F7-620B5D84E602}"/>
              </a:ext>
            </a:extLst>
          </p:cNvPr>
          <p:cNvSpPr/>
          <p:nvPr/>
        </p:nvSpPr>
        <p:spPr>
          <a:xfrm>
            <a:off x="4432705" y="1646289"/>
            <a:ext cx="1470379" cy="479626"/>
          </a:xfrm>
          <a:prstGeom prst="roundRect">
            <a:avLst/>
          </a:prstGeom>
          <a:noFill/>
          <a:ln w="76200">
            <a:solidFill>
              <a:srgbClr val="FC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6A4DBF-AB4D-64C6-24BF-EF30285B3556}"/>
              </a:ext>
            </a:extLst>
          </p:cNvPr>
          <p:cNvSpPr/>
          <p:nvPr/>
        </p:nvSpPr>
        <p:spPr>
          <a:xfrm>
            <a:off x="6184923" y="5677009"/>
            <a:ext cx="1282677" cy="657531"/>
          </a:xfrm>
          <a:prstGeom prst="roundRect">
            <a:avLst/>
          </a:prstGeom>
          <a:noFill/>
          <a:ln w="76200">
            <a:solidFill>
              <a:srgbClr val="FC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6D158-720F-4E38-12B7-F5ADEB81515B}"/>
              </a:ext>
            </a:extLst>
          </p:cNvPr>
          <p:cNvSpPr txBox="1"/>
          <p:nvPr/>
        </p:nvSpPr>
        <p:spPr>
          <a:xfrm>
            <a:off x="7036904" y="1798983"/>
            <a:ext cx="441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 Instructions for Assignment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Assignment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Download any documents still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Uploaded completed Document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8B206-3FA8-68A7-CEB8-7DA6F53F4882}"/>
              </a:ext>
            </a:extLst>
          </p:cNvPr>
          <p:cNvSpPr/>
          <p:nvPr/>
        </p:nvSpPr>
        <p:spPr>
          <a:xfrm>
            <a:off x="93951" y="2598061"/>
            <a:ext cx="5585217" cy="595737"/>
          </a:xfrm>
          <a:prstGeom prst="roundRect">
            <a:avLst/>
          </a:prstGeom>
          <a:noFill/>
          <a:ln w="76200">
            <a:solidFill>
              <a:srgbClr val="FC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D42337-10DB-0636-061B-12AA72BA5E14}"/>
              </a:ext>
            </a:extLst>
          </p:cNvPr>
          <p:cNvSpPr/>
          <p:nvPr/>
        </p:nvSpPr>
        <p:spPr>
          <a:xfrm>
            <a:off x="6164744" y="3576539"/>
            <a:ext cx="5532675" cy="657531"/>
          </a:xfrm>
          <a:prstGeom prst="roundRect">
            <a:avLst/>
          </a:prstGeom>
          <a:noFill/>
          <a:ln w="76200">
            <a:solidFill>
              <a:srgbClr val="FC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FB1A6-B9DA-12AD-16C8-8D3042F35827}"/>
              </a:ext>
            </a:extLst>
          </p:cNvPr>
          <p:cNvSpPr txBox="1"/>
          <p:nvPr/>
        </p:nvSpPr>
        <p:spPr>
          <a:xfrm>
            <a:off x="4631638" y="275386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124A6-389A-831E-EA09-E0C4FCF91DB3}"/>
              </a:ext>
            </a:extLst>
          </p:cNvPr>
          <p:cNvSpPr txBox="1"/>
          <p:nvPr/>
        </p:nvSpPr>
        <p:spPr>
          <a:xfrm>
            <a:off x="4432705" y="163741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0C8BD-B582-7666-57BC-657ED714340F}"/>
              </a:ext>
            </a:extLst>
          </p:cNvPr>
          <p:cNvSpPr txBox="1"/>
          <p:nvPr/>
        </p:nvSpPr>
        <p:spPr>
          <a:xfrm>
            <a:off x="11165891" y="381885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78808-106B-A8FA-6275-D84C0B2D7F27}"/>
              </a:ext>
            </a:extLst>
          </p:cNvPr>
          <p:cNvSpPr txBox="1"/>
          <p:nvPr/>
        </p:nvSpPr>
        <p:spPr>
          <a:xfrm>
            <a:off x="6184923" y="589467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1843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78" y="293310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</a:t>
            </a:r>
            <a:r>
              <a:rPr lang="en-US" sz="37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GLOWS &amp;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3590" y="1213273"/>
            <a:ext cx="6602235" cy="455930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something to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 is excited about with PBIS or have accomplished thus far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something you’re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on working 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related to getting started with PBIS?</a:t>
            </a:r>
          </a:p>
          <a:p>
            <a:pPr marL="186262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26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link to Grows and Glows slides</a:t>
            </a:r>
          </a:p>
          <a:p>
            <a:pPr marL="186262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9981133" y="5784975"/>
            <a:ext cx="2124354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 3 min Jot 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8 min Share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509462" y="6027646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128711" y="599265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420068" y="5896990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79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8838" y="1901458"/>
            <a:ext cx="6522058" cy="17556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Gaining input for your matrix from all interested parties: Staff, Students, &amp; Families</a:t>
            </a:r>
          </a:p>
        </p:txBody>
      </p:sp>
    </p:spTree>
    <p:extLst>
      <p:ext uri="{BB962C8B-B14F-4D97-AF65-F5344CB8AC3E}">
        <p14:creationId xmlns:p14="http://schemas.microsoft.com/office/powerpoint/2010/main" val="219762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96883-7AB1-7246-BB29-3D61F82B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69" y="856082"/>
            <a:ext cx="9378000" cy="2847237"/>
          </a:xfrm>
        </p:spPr>
        <p:txBody>
          <a:bodyPr/>
          <a:lstStyle/>
          <a:p>
            <a:pPr algn="ctr"/>
            <a:r>
              <a:rPr lang="en-US"/>
              <a:t>Your team and staff have identified </a:t>
            </a:r>
            <a:br>
              <a:rPr lang="en-US"/>
            </a:br>
            <a:r>
              <a:rPr lang="en-US"/>
              <a:t>school-wide expectations and developed a matrix...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ABEC2-E388-1847-99D0-F466B1B89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794286" y="2844823"/>
            <a:ext cx="3861612" cy="4024063"/>
          </a:xfrm>
          <a:prstGeom prst="diamond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BBC42-EB05-4348-A014-737089F3BC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607">
            <a:off x="731587" y="3306032"/>
            <a:ext cx="2629535" cy="3130399"/>
          </a:xfrm>
          <a:prstGeom prst="rect">
            <a:avLst/>
          </a:prstGeom>
          <a:ln w="38100">
            <a:noFill/>
          </a:ln>
        </p:spPr>
      </p:pic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083F02D3-D1CE-2343-A5D3-0D44315B4B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214">
            <a:off x="7892865" y="3319870"/>
            <a:ext cx="3772166" cy="282845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97295107"/>
      </p:ext>
    </p:extLst>
  </p:cSld>
  <p:clrMapOvr>
    <a:masterClrMapping/>
  </p:clrMapOvr>
</p:sld>
</file>

<file path=ppt/theme/theme1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5F067E732B24F8B471639F978E322" ma:contentTypeVersion="12" ma:contentTypeDescription="Create a new document." ma:contentTypeScope="" ma:versionID="33163b808af180a72219081dd3b93322">
  <xsd:schema xmlns:xsd="http://www.w3.org/2001/XMLSchema" xmlns:xs="http://www.w3.org/2001/XMLSchema" xmlns:p="http://schemas.microsoft.com/office/2006/metadata/properties" xmlns:ns2="6e1ff376-1daa-4a8d-8086-747ea1db4a72" xmlns:ns3="896a8723-1505-41c3-8c3e-8e1cc8a1fcfe" targetNamespace="http://schemas.microsoft.com/office/2006/metadata/properties" ma:root="true" ma:fieldsID="e27914adb34a0534df2197b6c065efde" ns2:_="" ns3:_="">
    <xsd:import namespace="6e1ff376-1daa-4a8d-8086-747ea1db4a72"/>
    <xsd:import namespace="896a8723-1505-41c3-8c3e-8e1cc8a1f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ff376-1daa-4a8d-8086-747ea1db4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a8723-1505-41c3-8c3e-8e1cc8a1f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4627E-F1E7-433D-B4BD-DF0854E5E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8D53D-CABD-4C34-8F75-49203D80A785}">
  <ds:schemaRefs>
    <ds:schemaRef ds:uri="6e1ff376-1daa-4a8d-8086-747ea1db4a72"/>
    <ds:schemaRef ds:uri="896a8723-1505-41c3-8c3e-8e1cc8a1fc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EDE2E6-1D7C-455C-B396-0F9E435F55B4}">
  <ds:schemaRefs>
    <ds:schemaRef ds:uri="http://www.w3.org/XML/1998/namespace"/>
    <ds:schemaRef ds:uri="http://schemas.microsoft.com/office/2006/metadata/properties"/>
    <ds:schemaRef ds:uri="896a8723-1505-41c3-8c3e-8e1cc8a1fcf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6e1ff376-1daa-4a8d-8086-747ea1db4a7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2742</Words>
  <Application>Microsoft Office PowerPoint</Application>
  <PresentationFormat>Widescreen</PresentationFormat>
  <Paragraphs>496</Paragraphs>
  <Slides>46</Slides>
  <Notes>32</Notes>
  <HiddenSlides>4</HiddenSlides>
  <MMClips>2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71" baseType="lpstr">
      <vt:lpstr>Arial</vt:lpstr>
      <vt:lpstr>Arial Black</vt:lpstr>
      <vt:lpstr>Calibri</vt:lpstr>
      <vt:lpstr>Calibri Light</vt:lpstr>
      <vt:lpstr>Comic Sans MS</vt:lpstr>
      <vt:lpstr>Courier New</vt:lpstr>
      <vt:lpstr>Fira Sans Extra Condensed Medium</vt:lpstr>
      <vt:lpstr>Hind Vadodara</vt:lpstr>
      <vt:lpstr>Montserrat SemiBold</vt:lpstr>
      <vt:lpstr>Nunito Light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Office Theme</vt:lpstr>
      <vt:lpstr>PBIS School-Wide Coach Meeting Year 1:  November 2022</vt:lpstr>
      <vt:lpstr>EXPECTATIONS</vt:lpstr>
      <vt:lpstr>ACTIVITY: ATTENDANCE</vt:lpstr>
      <vt:lpstr>Agenda &amp; Coaches' Tasks</vt:lpstr>
      <vt:lpstr> HELPFUL RSOURCES</vt:lpstr>
      <vt:lpstr>Canvas – For Coaches to Submit Documents</vt:lpstr>
      <vt:lpstr>DISCUSSION: GLOWS &amp; GROWS</vt:lpstr>
      <vt:lpstr>Gaining input for your matrix from all interested parties: Staff, Students, &amp; Families</vt:lpstr>
      <vt:lpstr>Your team and staff have identified  school-wide expectations and developed a matrix... </vt:lpstr>
      <vt:lpstr>Getting Feedback on your Matrix</vt:lpstr>
      <vt:lpstr>Determine if the expectations and matrix fit your school community!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Input from all parties</vt:lpstr>
      <vt:lpstr>Creating your Expectations Lesson Plans</vt:lpstr>
      <vt:lpstr>Supporting Staff to Teach and Reteach Schoolwide Expectations</vt:lpstr>
      <vt:lpstr>GETTING STARTED WITH SWPBIS</vt:lpstr>
      <vt:lpstr>TEACHING ACADEMIC &amp; SOCIAL BEHAVIORS</vt:lpstr>
      <vt:lpstr>PowerPoint Presentation</vt:lpstr>
      <vt:lpstr>TEACH RULES IN CONTEXT OF ROUTINES</vt:lpstr>
      <vt:lpstr>PowerPoint Presentation</vt:lpstr>
      <vt:lpstr>PowerPoint Presentation</vt:lpstr>
      <vt:lpstr>SOCIAL  SKILL  LESSON  PLAN  </vt:lpstr>
      <vt:lpstr>Social Skill LESSON PLAN Sample</vt:lpstr>
      <vt:lpstr>PowerPoint Presentation</vt:lpstr>
      <vt:lpstr>Example Teaching Videos</vt:lpstr>
      <vt:lpstr>Remember to create signage</vt:lpstr>
      <vt:lpstr>GUIDELINES FOR TEACHING EXPECTATIONS</vt:lpstr>
      <vt:lpstr>DISCUSSION: Lesson Plans</vt:lpstr>
      <vt:lpstr>Creating a Schoolwide Teaching Plan:  How will you schedule and plan for teaching your PBIS lessons?</vt:lpstr>
      <vt:lpstr>PowerPoint Presentation</vt:lpstr>
      <vt:lpstr>PowerPoint Presentation</vt:lpstr>
      <vt:lpstr>PowerPoint Presentation</vt:lpstr>
      <vt:lpstr>Bellopoly Stations</vt:lpstr>
      <vt:lpstr>PowerPoint Presentation</vt:lpstr>
      <vt:lpstr>Engagement and Practice</vt:lpstr>
      <vt:lpstr>New Areas…New expectations</vt:lpstr>
      <vt:lpstr>PowerPoint Presentation</vt:lpstr>
      <vt:lpstr>Review during the year - Jeopardy</vt:lpstr>
      <vt:lpstr>DISCUSSION: School-wide Teaching Plan</vt:lpstr>
      <vt:lpstr>Agenda &amp; Coaches' Tasks</vt:lpstr>
      <vt:lpstr> HELPFUL RSOURCES</vt:lpstr>
      <vt:lpstr>https://edc.co1.qualtrics.com/jfe/form/SV_cBF9GI7gVEBsfSC 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56</cp:revision>
  <dcterms:created xsi:type="dcterms:W3CDTF">2021-09-01T22:16:30Z</dcterms:created>
  <dcterms:modified xsi:type="dcterms:W3CDTF">2022-11-09T17:25:39Z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0x01010090C5F067E732B24F8B471639F978E322</vt:lpwstr>
  </property>
</Properties>
</file>