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4.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5.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omments/modernComment_D06_91B7D70D.xml" ContentType="application/vnd.ms-powerpoint.comment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3" r:id="rId4"/>
    <p:sldMasterId id="2147483820" r:id="rId5"/>
    <p:sldMasterId id="2147483841" r:id="rId6"/>
    <p:sldMasterId id="2147483867" r:id="rId7"/>
    <p:sldMasterId id="2147483893" r:id="rId8"/>
    <p:sldMasterId id="2147483935" r:id="rId9"/>
  </p:sldMasterIdLst>
  <p:notesMasterIdLst>
    <p:notesMasterId r:id="rId79"/>
  </p:notesMasterIdLst>
  <p:sldIdLst>
    <p:sldId id="3182" r:id="rId10"/>
    <p:sldId id="4109" r:id="rId11"/>
    <p:sldId id="4024" r:id="rId12"/>
    <p:sldId id="4025" r:id="rId13"/>
    <p:sldId id="4056" r:id="rId14"/>
    <p:sldId id="4546" r:id="rId15"/>
    <p:sldId id="4018" r:id="rId16"/>
    <p:sldId id="4277" r:id="rId17"/>
    <p:sldId id="4534" r:id="rId18"/>
    <p:sldId id="4166" r:id="rId19"/>
    <p:sldId id="4315" r:id="rId20"/>
    <p:sldId id="3437" r:id="rId21"/>
    <p:sldId id="4114" r:id="rId22"/>
    <p:sldId id="4535" r:id="rId23"/>
    <p:sldId id="4211" r:id="rId24"/>
    <p:sldId id="4212" r:id="rId25"/>
    <p:sldId id="4725" r:id="rId26"/>
    <p:sldId id="4112" r:id="rId27"/>
    <p:sldId id="4113" r:id="rId28"/>
    <p:sldId id="4536" r:id="rId29"/>
    <p:sldId id="4537" r:id="rId30"/>
    <p:sldId id="4132" r:id="rId31"/>
    <p:sldId id="4538" r:id="rId32"/>
    <p:sldId id="4548" r:id="rId33"/>
    <p:sldId id="3296" r:id="rId34"/>
    <p:sldId id="4549" r:id="rId35"/>
    <p:sldId id="4054" r:id="rId36"/>
    <p:sldId id="4550" r:id="rId37"/>
    <p:sldId id="4055" r:id="rId38"/>
    <p:sldId id="4057" r:id="rId39"/>
    <p:sldId id="4638" r:id="rId40"/>
    <p:sldId id="4639" r:id="rId41"/>
    <p:sldId id="4637" r:id="rId42"/>
    <p:sldId id="4642" r:id="rId43"/>
    <p:sldId id="3259" r:id="rId44"/>
    <p:sldId id="4647" r:id="rId45"/>
    <p:sldId id="4648" r:id="rId46"/>
    <p:sldId id="4645" r:id="rId47"/>
    <p:sldId id="4649" r:id="rId48"/>
    <p:sldId id="4722" r:id="rId49"/>
    <p:sldId id="4616" r:id="rId50"/>
    <p:sldId id="4682" r:id="rId51"/>
    <p:sldId id="3261" r:id="rId52"/>
    <p:sldId id="1162" r:id="rId53"/>
    <p:sldId id="828" r:id="rId54"/>
    <p:sldId id="4650" r:id="rId55"/>
    <p:sldId id="4651" r:id="rId56"/>
    <p:sldId id="4541" r:id="rId57"/>
    <p:sldId id="4539" r:id="rId58"/>
    <p:sldId id="3297" r:id="rId59"/>
    <p:sldId id="4387" r:id="rId60"/>
    <p:sldId id="4451" r:id="rId61"/>
    <p:sldId id="4388" r:id="rId62"/>
    <p:sldId id="4447" r:id="rId63"/>
    <p:sldId id="4027" r:id="rId64"/>
    <p:sldId id="4723" r:id="rId65"/>
    <p:sldId id="4042" r:id="rId66"/>
    <p:sldId id="4724" r:id="rId67"/>
    <p:sldId id="4036" r:id="rId68"/>
    <p:sldId id="3334" r:id="rId69"/>
    <p:sldId id="263" r:id="rId70"/>
    <p:sldId id="493" r:id="rId71"/>
    <p:sldId id="4034" r:id="rId72"/>
    <p:sldId id="4202" r:id="rId73"/>
    <p:sldId id="3300" r:id="rId74"/>
    <p:sldId id="4062" r:id="rId75"/>
    <p:sldId id="4726" r:id="rId76"/>
    <p:sldId id="4730" r:id="rId77"/>
    <p:sldId id="4117"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10 mins)" id="{72B9919B-BC48-EF4B-A53D-D84E534A9AC0}">
          <p14:sldIdLst>
            <p14:sldId id="3182"/>
            <p14:sldId id="4109"/>
            <p14:sldId id="4024"/>
            <p14:sldId id="4025"/>
            <p14:sldId id="4056"/>
            <p14:sldId id="4546"/>
          </p14:sldIdLst>
        </p14:section>
        <p14:section name="Goal Setting / Precision Problem Statements (30 min)" id="{1E7D1902-9D25-BE4B-B5A2-D0D4ECF0A40D}">
          <p14:sldIdLst>
            <p14:sldId id="4018"/>
            <p14:sldId id="4277"/>
            <p14:sldId id="4534"/>
            <p14:sldId id="4166"/>
            <p14:sldId id="4315"/>
            <p14:sldId id="3437"/>
            <p14:sldId id="4114"/>
          </p14:sldIdLst>
        </p14:section>
        <p14:section name="TFI Review &amp; Action Planning (40 mins)" id="{F442C921-6CF9-0945-B625-2361ABAE5C20}">
          <p14:sldIdLst>
            <p14:sldId id="4535"/>
            <p14:sldId id="4211"/>
            <p14:sldId id="4212"/>
            <p14:sldId id="4725"/>
            <p14:sldId id="4112"/>
            <p14:sldId id="4113"/>
            <p14:sldId id="4536"/>
            <p14:sldId id="4537"/>
            <p14:sldId id="4132"/>
            <p14:sldId id="4538"/>
          </p14:sldIdLst>
        </p14:section>
        <p14:section name="SHARING: Logic Model (30 min)" id="{D0071544-C4AF-3546-86B6-253AEC24CC60}">
          <p14:sldIdLst>
            <p14:sldId id="4548"/>
            <p14:sldId id="3296"/>
            <p14:sldId id="4549"/>
            <p14:sldId id="4054"/>
            <p14:sldId id="4550"/>
            <p14:sldId id="4055"/>
          </p14:sldIdLst>
        </p14:section>
        <p14:section name="Evaluation Plan (45 mins)" id="{D51D2B6D-FB5B-497A-90A3-849F238FAA34}">
          <p14:sldIdLst>
            <p14:sldId id="4057"/>
            <p14:sldId id="4638"/>
            <p14:sldId id="4639"/>
            <p14:sldId id="4637"/>
            <p14:sldId id="4642"/>
            <p14:sldId id="3259"/>
            <p14:sldId id="4647"/>
            <p14:sldId id="4648"/>
            <p14:sldId id="4645"/>
            <p14:sldId id="4649"/>
            <p14:sldId id="4722"/>
            <p14:sldId id="4616"/>
            <p14:sldId id="4682"/>
            <p14:sldId id="3261"/>
            <p14:sldId id="1162"/>
            <p14:sldId id="828"/>
            <p14:sldId id="4650"/>
            <p14:sldId id="4651"/>
            <p14:sldId id="4541"/>
          </p14:sldIdLst>
        </p14:section>
        <p14:section name="Classroom PBIS &amp; Systems of Support (45 mins)" id="{7B28E869-DD56-4A8D-B500-27BB20730D72}">
          <p14:sldIdLst>
            <p14:sldId id="4539"/>
            <p14:sldId id="3297"/>
            <p14:sldId id="4387"/>
            <p14:sldId id="4451"/>
            <p14:sldId id="4388"/>
            <p14:sldId id="4447"/>
            <p14:sldId id="4027"/>
            <p14:sldId id="4723"/>
            <p14:sldId id="4042"/>
            <p14:sldId id="4724"/>
            <p14:sldId id="4036"/>
            <p14:sldId id="3334"/>
            <p14:sldId id="263"/>
            <p14:sldId id="493"/>
            <p14:sldId id="4034"/>
          </p14:sldIdLst>
        </p14:section>
        <p14:section name="Team Time (90 min)" id="{7AA5A115-7A9B-6D4C-AA00-BEC8026186F9}">
          <p14:sldIdLst>
            <p14:sldId id="4202"/>
            <p14:sldId id="3300"/>
            <p14:sldId id="4062"/>
          </p14:sldIdLst>
        </p14:section>
        <p14:section name="Wrap up ~5 min" id="{0ACBAE8A-131D-6B45-911B-280011859B41}">
          <p14:sldIdLst>
            <p14:sldId id="4726"/>
            <p14:sldId id="4730"/>
            <p14:sldId id="411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069E01-50B0-3D1F-34A6-207BE1BF741D}" name="Christine Downs" initials="CD" userId="S::cdowns@mayinstitute.org::e8ba56e2-84b9-4685-891c-6c388ea40c87" providerId="AD"/>
  <p188:author id="{E16D4F08-7DF0-D375-6C48-4C09655593C0}" name="Feinberg, Adam" initials="FA" userId="S::afeinberg@edc.org::5f5bdf48-d019-4be7-baf8-cfbf388184da" providerId="AD"/>
  <p188:author id="{AFBB9F1B-4E77-B9E9-84E8-99C6F99F2F79}" name="Feinberg, Adam" initials="FA" userId="S::adam.feinberg@uconn.edu::177393b2-bc5b-4b41-8d24-c053677dafcb" providerId="AD"/>
  <p188:author id="{CD20A333-A637-827F-BBF5-42780D723B6E}" name="Adam Feinberg" initials="AF" userId="c63daa15e251178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yer, Katherine" initials="MK" lastIdx="67" clrIdx="0">
    <p:extLst>
      <p:ext uri="{19B8F6BF-5375-455C-9EA6-DF929625EA0E}">
        <p15:presenceInfo xmlns:p15="http://schemas.microsoft.com/office/powerpoint/2012/main" userId="S::katherine.meyer@uconn.edu::9a23d734-2d44-476e-aafb-e8c61e29b5f6" providerId="AD"/>
      </p:ext>
    </p:extLst>
  </p:cmAuthor>
  <p:cmAuthor id="2" name="Feinberg, Adam" initials="FA" lastIdx="70" clrIdx="1">
    <p:extLst>
      <p:ext uri="{19B8F6BF-5375-455C-9EA6-DF929625EA0E}">
        <p15:presenceInfo xmlns:p15="http://schemas.microsoft.com/office/powerpoint/2012/main" userId="S::adam.feinberg@uconn.edu::177393b2-bc5b-4b41-8d24-c053677dafcb" providerId="AD"/>
      </p:ext>
    </p:extLst>
  </p:cmAuthor>
  <p:cmAuthor id="3" name="Concannon, Jayna" initials="CJ" lastIdx="2" clrIdx="2">
    <p:extLst>
      <p:ext uri="{19B8F6BF-5375-455C-9EA6-DF929625EA0E}">
        <p15:presenceInfo xmlns:p15="http://schemas.microsoft.com/office/powerpoint/2012/main" userId="S::jayna.concannon@uconn.edu::37dffa8e-dfee-460d-8a16-c402bfa0ce47" providerId="AD"/>
      </p:ext>
    </p:extLst>
  </p:cmAuthor>
  <p:cmAuthor id="4" name="Robbie, Karen" initials="RK" lastIdx="8" clrIdx="3">
    <p:extLst>
      <p:ext uri="{19B8F6BF-5375-455C-9EA6-DF929625EA0E}">
        <p15:presenceInfo xmlns:p15="http://schemas.microsoft.com/office/powerpoint/2012/main" userId="S::karen.robbie@uconn.edu::a0e2d4cb-cdb8-43fd-ac47-453d7da32a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0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8728" autoAdjust="0"/>
  </p:normalViewPr>
  <p:slideViewPr>
    <p:cSldViewPr snapToGrid="0">
      <p:cViewPr varScale="1">
        <p:scale>
          <a:sx n="99" d="100"/>
          <a:sy n="99" d="100"/>
        </p:scale>
        <p:origin x="996" y="84"/>
      </p:cViewPr>
      <p:guideLst/>
    </p:cSldViewPr>
  </p:slideViewPr>
  <p:notesTextViewPr>
    <p:cViewPr>
      <p:scale>
        <a:sx n="1" d="1"/>
        <a:sy n="1" d="1"/>
      </p:scale>
      <p:origin x="0" y="0"/>
    </p:cViewPr>
  </p:notesTextViewPr>
  <p:sorterViewPr>
    <p:cViewPr varScale="1">
      <p:scale>
        <a:sx n="1" d="1"/>
        <a:sy n="1" d="1"/>
      </p:scale>
      <p:origin x="0" y="-1817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tableStyles" Target="tableStyles.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notesMaster" Target="notesMasters/notesMaster1.xml"/><Relationship Id="rId5" Type="http://schemas.openxmlformats.org/officeDocument/2006/relationships/slideMaster" Target="slideMasters/slideMaster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commentAuthors" Target="commentAuthors.xml"/><Relationship Id="rId8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4.xml"/><Relationship Id="rId71" Type="http://schemas.openxmlformats.org/officeDocument/2006/relationships/slide" Target="slides/slide62.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61" Type="http://schemas.openxmlformats.org/officeDocument/2006/relationships/slide" Target="slides/slide52.xml"/><Relationship Id="rId82" Type="http://schemas.openxmlformats.org/officeDocument/2006/relationships/viewProps" Target="viewProps.xml"/></Relationships>
</file>

<file path=ppt/comments/modernComment_D06_91B7D70D.xml><?xml version="1.0" encoding="utf-8"?>
<p188:cmLst xmlns:a="http://schemas.openxmlformats.org/drawingml/2006/main" xmlns:r="http://schemas.openxmlformats.org/officeDocument/2006/relationships" xmlns:p188="http://schemas.microsoft.com/office/powerpoint/2018/8/main">
  <p188:cm id="{E276DC19-02D2-4839-9B92-3D2F6EF2E55F}" authorId="{CD20A333-A637-827F-BBF5-42780D723B6E}" created="2022-11-04T11:29:37.734">
    <pc:sldMkLst xmlns:pc="http://schemas.microsoft.com/office/powerpoint/2013/main/command">
      <pc:docMk/>
      <pc:sldMk cId="2444744461" sldId="3334"/>
    </pc:sldMkLst>
    <p188:txBody>
      <a:bodyPr/>
      <a:lstStyle/>
      <a:p>
        <a:r>
          <a:rPr lang="en-US"/>
          <a:t>Oh this is great! We should add this to the Y3 Nov slides too. </a:t>
        </a:r>
      </a:p>
    </p188:txBody>
  </p188:cm>
</p188:cmLst>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custT="1"/>
      <dgm:spPr/>
      <dgm:t>
        <a:bodyPr/>
        <a:lstStyle/>
        <a:p>
          <a:r>
            <a:rPr lang="en-US" sz="2000" b="0" dirty="0">
              <a:latin typeface="+mn-lt"/>
            </a:rPr>
            <a:t>Team time</a:t>
          </a:r>
          <a:endParaRPr lang="en-US" sz="2000" b="0" i="0" dirty="0">
            <a:latin typeface="+mn-lt"/>
          </a:endParaRPr>
        </a:p>
      </dgm: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9E770DC0-ADC3-6F49-9603-390041B9028C}">
      <dgm:prSet custT="1"/>
      <dgm:spPr/>
      <dgm:t>
        <a:bodyPr/>
        <a:lstStyle/>
        <a:p>
          <a:r>
            <a:rPr lang="en-US" sz="2400" b="0" i="0" dirty="0"/>
            <a:t>Team Tasks</a:t>
          </a:r>
        </a:p>
      </dgm:t>
    </dgm:pt>
    <dgm:pt modelId="{DF559CD0-5B01-D54A-8E06-F10310F9A6A6}" type="parTrans" cxnId="{5B5B1C97-4D72-364B-9991-95AC217DC39E}">
      <dgm:prSet/>
      <dgm:spPr/>
      <dgm:t>
        <a:bodyPr/>
        <a:lstStyle/>
        <a:p>
          <a:endParaRPr lang="en-US">
            <a:latin typeface="Hind Vadodara" panose="020B0604020202020204" charset="0"/>
            <a:cs typeface="Hind Vadodara" panose="020B0604020202020204" charset="0"/>
          </a:endParaRPr>
        </a:p>
      </dgm:t>
    </dgm:pt>
    <dgm:pt modelId="{2AE7D53E-5748-B340-A3B2-69C78DDF3C05}" type="sibTrans" cxnId="{5B5B1C97-4D72-364B-9991-95AC217DC39E}">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custT="1"/>
      <dgm:spPr>
        <a:solidFill>
          <a:srgbClr val="B7DEF4"/>
        </a:solidFill>
      </dgm:spPr>
      <dgm:t>
        <a:bodyPr/>
        <a:lstStyle/>
        <a:p>
          <a:r>
            <a:rPr lang="en-US" sz="2800" b="1" i="0" dirty="0">
              <a:solidFill>
                <a:schemeClr val="accent6">
                  <a:lumMod val="50000"/>
                </a:schemeClr>
              </a:solidFill>
            </a:rPr>
            <a:t>Presentation Content</a:t>
          </a:r>
          <a:endParaRPr lang="en-US" sz="2800" b="1" i="0" u="none" strike="noStrike" cap="none" baseline="0" noProof="0" dirty="0">
            <a:solidFill>
              <a:schemeClr val="accent6">
                <a:lumMod val="50000"/>
              </a:schemeClr>
            </a:solidFill>
          </a:endParaRPr>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CB54DF8B-8165-1442-8CC1-C8CDC61A6758}">
      <dgm:prSet custT="1"/>
      <dgm:spPr/>
      <dgm:t>
        <a:bodyPr/>
        <a:lstStyle/>
        <a:p>
          <a:r>
            <a:rPr lang="en-US" sz="2000" dirty="0">
              <a:latin typeface="+mn-lt"/>
            </a:rPr>
            <a:t>TFI Review &amp; Action Plan Update</a:t>
          </a:r>
        </a:p>
      </dgm:t>
    </dgm:pt>
    <dgm:pt modelId="{7E441B51-7EC4-AB47-B744-05E5E853DF2D}" type="parTrans" cxnId="{2DB8F15A-9C1F-6745-99CA-9388AE4AA31B}">
      <dgm:prSet/>
      <dgm:spPr/>
      <dgm:t>
        <a:bodyPr/>
        <a:lstStyle/>
        <a:p>
          <a:endParaRPr lang="en-US"/>
        </a:p>
      </dgm:t>
    </dgm:pt>
    <dgm:pt modelId="{DB85C8F5-9C1D-0C44-B7A8-AC0AEA0ACDDA}" type="sibTrans" cxnId="{2DB8F15A-9C1F-6745-99CA-9388AE4AA31B}">
      <dgm:prSet/>
      <dgm:spPr/>
      <dgm:t>
        <a:bodyPr/>
        <a:lstStyle/>
        <a:p>
          <a:endParaRPr lang="en-US"/>
        </a:p>
      </dgm:t>
    </dgm:pt>
    <dgm:pt modelId="{05206EE6-8D23-EB4D-98ED-ACBD0E675EF3}">
      <dgm:prSet custT="1"/>
      <dgm:spPr/>
      <dgm:t>
        <a:bodyPr/>
        <a:lstStyle/>
        <a:p>
          <a:pPr rtl="0"/>
          <a:r>
            <a:rPr lang="en-US" sz="2000" dirty="0">
              <a:latin typeface="+mn-lt"/>
            </a:rPr>
            <a:t>Classroom PBIS Systems to Support</a:t>
          </a:r>
        </a:p>
      </dgm:t>
    </dgm:pt>
    <dgm:pt modelId="{B02EAB75-C4CC-924E-8A10-BF8FE225B0E2}" type="parTrans" cxnId="{597D2F96-B703-8549-ACB1-E757367FB84E}">
      <dgm:prSet/>
      <dgm:spPr/>
      <dgm:t>
        <a:bodyPr/>
        <a:lstStyle/>
        <a:p>
          <a:endParaRPr lang="en-US"/>
        </a:p>
      </dgm:t>
    </dgm:pt>
    <dgm:pt modelId="{D7040651-B945-2643-80DA-667522DB8DA5}" type="sibTrans" cxnId="{597D2F96-B703-8549-ACB1-E757367FB84E}">
      <dgm:prSet/>
      <dgm:spPr/>
      <dgm:t>
        <a:bodyPr/>
        <a:lstStyle/>
        <a:p>
          <a:endParaRPr lang="en-US"/>
        </a:p>
      </dgm:t>
    </dgm:pt>
    <dgm:pt modelId="{37F9031E-3575-954C-884B-455C5F360FA0}">
      <dgm:prSet custT="1"/>
      <dgm:spPr/>
      <dgm:t>
        <a:bodyPr/>
        <a:lstStyle/>
        <a:p>
          <a:pPr marL="228600" lvl="1" indent="0" defTabSz="889000">
            <a:lnSpc>
              <a:spcPct val="90000"/>
            </a:lnSpc>
            <a:spcBef>
              <a:spcPct val="0"/>
            </a:spcBef>
            <a:spcAft>
              <a:spcPct val="15000"/>
            </a:spcAft>
            <a:buFont typeface="Arial" panose="020B0604020202020204" pitchFamily="34" charset="0"/>
            <a:buChar char="•"/>
          </a:pPr>
          <a:r>
            <a:rPr lang="en-US" sz="2000" b="0" i="0" dirty="0"/>
            <a:t>Identify a goal for this year’s PBIS implementation and add to your action plan</a:t>
          </a:r>
        </a:p>
      </dgm:t>
    </dgm:pt>
    <dgm:pt modelId="{2084D932-D90C-CB4D-89A7-29511A790757}" type="parTrans" cxnId="{76F569ED-F319-E34D-9265-3FF92ECC07FA}">
      <dgm:prSet/>
      <dgm:spPr/>
      <dgm:t>
        <a:bodyPr/>
        <a:lstStyle/>
        <a:p>
          <a:endParaRPr lang="en-US"/>
        </a:p>
      </dgm:t>
    </dgm:pt>
    <dgm:pt modelId="{F98E0B3D-6701-714E-AEEB-E1A03E5FEBC3}" type="sibTrans" cxnId="{76F569ED-F319-E34D-9265-3FF92ECC07FA}">
      <dgm:prSet/>
      <dgm:spPr/>
      <dgm:t>
        <a:bodyPr/>
        <a:lstStyle/>
        <a:p>
          <a:endParaRPr lang="en-US"/>
        </a:p>
      </dgm:t>
    </dgm:pt>
    <dgm:pt modelId="{9CE68780-8809-4B52-A5E4-CA8DA04E541D}">
      <dgm:prSet phldr="0" custT="1"/>
      <dgm:spPr/>
      <dgm:t>
        <a:bodyPr/>
        <a:lstStyle/>
        <a:p>
          <a:pPr rtl="0"/>
          <a:r>
            <a:rPr lang="en-US" sz="2000" dirty="0">
              <a:latin typeface="+mn-lt"/>
            </a:rPr>
            <a:t>Sharing: Logic Model</a:t>
          </a:r>
        </a:p>
      </dgm:t>
    </dgm:pt>
    <dgm:pt modelId="{68F6DAA2-F5ED-4964-AEDA-F884FE5A9523}" type="parTrans" cxnId="{8DB83F5A-79E6-445E-BD7E-D767DE48221B}">
      <dgm:prSet/>
      <dgm:spPr/>
      <dgm:t>
        <a:bodyPr/>
        <a:lstStyle/>
        <a:p>
          <a:endParaRPr lang="en-US"/>
        </a:p>
      </dgm:t>
    </dgm:pt>
    <dgm:pt modelId="{59C5947E-129E-4E0A-9A09-40B3D8E95C88}" type="sibTrans" cxnId="{8DB83F5A-79E6-445E-BD7E-D767DE48221B}">
      <dgm:prSet/>
      <dgm:spPr/>
      <dgm:t>
        <a:bodyPr/>
        <a:lstStyle/>
        <a:p>
          <a:endParaRPr lang="en-US"/>
        </a:p>
      </dgm:t>
    </dgm:pt>
    <dgm:pt modelId="{650E7201-AFFE-406D-BC25-7EDF0149777A}">
      <dgm:prSet phldr="0" custT="1"/>
      <dgm:spPr/>
      <dgm:t>
        <a:bodyPr/>
        <a:lstStyle/>
        <a:p>
          <a:pPr rtl="0"/>
          <a:r>
            <a:rPr lang="en-US" sz="2000" dirty="0">
              <a:latin typeface="+mn-lt"/>
            </a:rPr>
            <a:t>Evaluation Plan</a:t>
          </a:r>
        </a:p>
      </dgm:t>
    </dgm:pt>
    <dgm:pt modelId="{A107563B-BA9B-49EF-9252-2203CF063574}" type="parTrans" cxnId="{2E9ED5E8-C668-4EA7-8EB8-A8012F12F689}">
      <dgm:prSet/>
      <dgm:spPr/>
      <dgm:t>
        <a:bodyPr/>
        <a:lstStyle/>
        <a:p>
          <a:endParaRPr lang="en-US"/>
        </a:p>
      </dgm:t>
    </dgm:pt>
    <dgm:pt modelId="{64DF7F50-403D-4095-80ED-984334860342}" type="sibTrans" cxnId="{2E9ED5E8-C668-4EA7-8EB8-A8012F12F689}">
      <dgm:prSet/>
      <dgm:spPr/>
      <dgm:t>
        <a:bodyPr/>
        <a:lstStyle/>
        <a:p>
          <a:endParaRPr lang="en-US"/>
        </a:p>
      </dgm:t>
    </dgm:pt>
    <dgm:pt modelId="{A9F21724-7283-428F-AC24-E0B408BD4164}">
      <dgm:prSet phldr="0" custT="1"/>
      <dgm:spPr/>
      <dgm:t>
        <a:bodyPr/>
        <a:lstStyle/>
        <a:p>
          <a:pPr rtl="0"/>
          <a:r>
            <a:rPr lang="en-US" sz="2000" dirty="0">
              <a:latin typeface="+mn-lt"/>
            </a:rPr>
            <a:t>Goal Setting</a:t>
          </a:r>
        </a:p>
      </dgm:t>
    </dgm:pt>
    <dgm:pt modelId="{D336B7C2-46C2-4153-9E42-FE2DB590D835}" type="parTrans" cxnId="{37E99FC8-7FC3-495F-8728-BC72429217B5}">
      <dgm:prSet/>
      <dgm:spPr/>
      <dgm:t>
        <a:bodyPr/>
        <a:lstStyle/>
        <a:p>
          <a:endParaRPr lang="en-US"/>
        </a:p>
      </dgm:t>
    </dgm:pt>
    <dgm:pt modelId="{ADF80FFA-6B20-4FBA-9A49-BB8FAE3DB4AE}" type="sibTrans" cxnId="{37E99FC8-7FC3-495F-8728-BC72429217B5}">
      <dgm:prSet/>
      <dgm:spPr/>
      <dgm:t>
        <a:bodyPr/>
        <a:lstStyle/>
        <a:p>
          <a:endParaRPr lang="en-US"/>
        </a:p>
      </dgm:t>
    </dgm:pt>
    <dgm:pt modelId="{3DB89C56-47D1-4D20-9630-AFA50D963EAE}">
      <dgm:prSet custT="1"/>
      <dgm:spPr/>
      <dgm:t>
        <a:bodyPr/>
        <a:lstStyle/>
        <a:p>
          <a:pPr marL="228600" lvl="1" indent="0" defTabSz="889000">
            <a:lnSpc>
              <a:spcPct val="90000"/>
            </a:lnSpc>
            <a:spcBef>
              <a:spcPct val="0"/>
            </a:spcBef>
            <a:spcAft>
              <a:spcPct val="15000"/>
            </a:spcAft>
            <a:buFont typeface="Arial" panose="020B0604020202020204" pitchFamily="34" charset="0"/>
            <a:buChar char="•"/>
          </a:pPr>
          <a:r>
            <a:rPr lang="en-US" sz="2000" b="0" i="0" dirty="0"/>
            <a:t>Review TFI results from last year and update your action plan for this year.</a:t>
          </a:r>
        </a:p>
      </dgm:t>
    </dgm:pt>
    <dgm:pt modelId="{45B28D9A-0265-4444-BF07-64C53F3F143C}" type="parTrans" cxnId="{FB0F4C5B-8B4F-452A-82B0-D7F474515E1C}">
      <dgm:prSet/>
      <dgm:spPr/>
      <dgm:t>
        <a:bodyPr/>
        <a:lstStyle/>
        <a:p>
          <a:endParaRPr lang="en-US"/>
        </a:p>
      </dgm:t>
    </dgm:pt>
    <dgm:pt modelId="{5F32CEE9-D6E5-4E48-B97C-2FE26B9274CA}" type="sibTrans" cxnId="{FB0F4C5B-8B4F-452A-82B0-D7F474515E1C}">
      <dgm:prSet/>
      <dgm:spPr/>
      <dgm:t>
        <a:bodyPr/>
        <a:lstStyle/>
        <a:p>
          <a:endParaRPr lang="en-US"/>
        </a:p>
      </dgm:t>
    </dgm:pt>
    <dgm:pt modelId="{F75C04D7-3C56-4E3E-9E18-E962AAA8E0A2}">
      <dgm:prSet custT="1"/>
      <dgm:spPr/>
      <dgm:t>
        <a:bodyPr/>
        <a:lstStyle/>
        <a:p>
          <a:pPr marL="228600" lvl="1" indent="0" defTabSz="889000">
            <a:lnSpc>
              <a:spcPct val="90000"/>
            </a:lnSpc>
            <a:spcBef>
              <a:spcPct val="0"/>
            </a:spcBef>
            <a:spcAft>
              <a:spcPct val="15000"/>
            </a:spcAft>
            <a:buFont typeface="Arial" panose="020B0604020202020204" pitchFamily="34" charset="0"/>
            <a:buChar char="•"/>
          </a:pPr>
          <a:r>
            <a:rPr lang="en-US" sz="2000" b="0" i="0" dirty="0"/>
            <a:t>Plan how your team will support Classroom PBIS practices across your building.</a:t>
          </a:r>
        </a:p>
      </dgm:t>
    </dgm:pt>
    <dgm:pt modelId="{2F0CFE89-5573-4890-B6FE-72E5651043B9}" type="parTrans" cxnId="{EA06431C-D8AD-4C11-9213-D62850D63799}">
      <dgm:prSet/>
      <dgm:spPr/>
      <dgm:t>
        <a:bodyPr/>
        <a:lstStyle/>
        <a:p>
          <a:endParaRPr lang="en-US"/>
        </a:p>
      </dgm:t>
    </dgm:pt>
    <dgm:pt modelId="{4B748B8A-79B9-4572-A3D2-99B3EA0AD5EE}" type="sibTrans" cxnId="{EA06431C-D8AD-4C11-9213-D62850D63799}">
      <dgm:prSet/>
      <dgm:spPr/>
      <dgm:t>
        <a:bodyPr/>
        <a:lstStyle/>
        <a:p>
          <a:endParaRPr lang="en-US"/>
        </a:p>
      </dgm:t>
    </dgm:pt>
    <dgm:pt modelId="{9B13CA9D-927F-4010-B174-E0DC243BA8E8}">
      <dgm:prSet custT="1"/>
      <dgm:spPr/>
      <dgm:t>
        <a:bodyPr/>
        <a:lstStyle/>
        <a:p>
          <a:pPr marL="228600" lvl="1" indent="0" defTabSz="889000">
            <a:lnSpc>
              <a:spcPct val="90000"/>
            </a:lnSpc>
            <a:spcBef>
              <a:spcPct val="0"/>
            </a:spcBef>
            <a:spcAft>
              <a:spcPct val="15000"/>
            </a:spcAft>
            <a:buFont typeface="Arial" panose="020B0604020202020204" pitchFamily="34" charset="0"/>
            <a:buChar char="•"/>
          </a:pPr>
          <a:r>
            <a:rPr lang="en-US" sz="2000" b="1" i="0" dirty="0"/>
            <a:t> Share your evaluation plan for PBIS implementation.</a:t>
          </a:r>
        </a:p>
      </dgm:t>
    </dgm:pt>
    <dgm:pt modelId="{6D2A5D22-475D-4097-84D2-2798DA462F2C}" type="parTrans" cxnId="{261F4779-118B-4933-A68C-310582788157}">
      <dgm:prSet/>
      <dgm:spPr/>
      <dgm:t>
        <a:bodyPr/>
        <a:lstStyle/>
        <a:p>
          <a:endParaRPr lang="en-US"/>
        </a:p>
      </dgm:t>
    </dgm:pt>
    <dgm:pt modelId="{4EC4EF6D-6729-4A78-8AAE-FFC7D6A4AB29}" type="sibTrans" cxnId="{261F4779-118B-4933-A68C-310582788157}">
      <dgm:prSet/>
      <dgm:spPr/>
      <dgm:t>
        <a:bodyPr/>
        <a:lstStyle/>
        <a:p>
          <a:endParaRPr lang="en-US"/>
        </a:p>
      </dgm:t>
    </dgm:pt>
    <dgm:pt modelId="{61F6161B-D047-4CC8-9860-BB63F21D4EFE}">
      <dgm:prSet custT="1"/>
      <dgm:spPr/>
      <dgm:t>
        <a:bodyPr/>
        <a:lstStyle/>
        <a:p>
          <a:pPr marL="228600" lvl="1" indent="0" defTabSz="889000">
            <a:lnSpc>
              <a:spcPct val="90000"/>
            </a:lnSpc>
            <a:spcBef>
              <a:spcPct val="0"/>
            </a:spcBef>
            <a:spcAft>
              <a:spcPct val="15000"/>
            </a:spcAft>
            <a:buFont typeface="Arial" panose="020B0604020202020204" pitchFamily="34" charset="0"/>
            <a:buChar char="•"/>
          </a:pPr>
          <a:r>
            <a:rPr lang="en-US" sz="2000" b="1" i="0" dirty="0">
              <a:latin typeface="Arial"/>
            </a:rPr>
            <a:t>Share w/Trainer: Updated Action Plan with Goal Statement.</a:t>
          </a:r>
          <a:endParaRPr lang="en-US" sz="2000" b="0" i="0" dirty="0"/>
        </a:p>
      </dgm:t>
    </dgm:pt>
    <dgm:pt modelId="{28586514-B1DB-4393-A1FF-C243C9EC67BF}" type="parTrans" cxnId="{2F528128-AF79-451E-8AC0-A8259F42FE74}">
      <dgm:prSet/>
      <dgm:spPr/>
      <dgm:t>
        <a:bodyPr/>
        <a:lstStyle/>
        <a:p>
          <a:endParaRPr lang="en-US"/>
        </a:p>
      </dgm:t>
    </dgm:pt>
    <dgm:pt modelId="{9863A3FA-5AC7-4591-A552-86CB7E562058}" type="sibTrans" cxnId="{2F528128-AF79-451E-8AC0-A8259F42FE74}">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77D4E652-4152-4FB3-933D-DC846CDC44C4}" type="pres">
      <dgm:prSet presAssocID="{9E770DC0-ADC3-6F49-9603-390041B9028C}" presName="parentLin" presStyleCnt="0"/>
      <dgm:spPr/>
    </dgm:pt>
    <dgm:pt modelId="{F0AC8D9C-1ACD-4825-B968-FF4EE97737E7}" type="pres">
      <dgm:prSet presAssocID="{9E770DC0-ADC3-6F49-9603-390041B9028C}" presName="parentLeftMargin" presStyleLbl="node1" presStyleIdx="0" presStyleCnt="2"/>
      <dgm:spPr/>
    </dgm:pt>
    <dgm:pt modelId="{A408444A-A753-4052-B5E7-27B1CF04BE0D}" type="pres">
      <dgm:prSet presAssocID="{9E770DC0-ADC3-6F49-9603-390041B9028C}" presName="parentText" presStyleLbl="node1" presStyleIdx="1" presStyleCnt="2">
        <dgm:presLayoutVars>
          <dgm:chMax val="0"/>
          <dgm:bulletEnabled val="1"/>
        </dgm:presLayoutVars>
      </dgm:prSet>
      <dgm:spPr/>
    </dgm:pt>
    <dgm:pt modelId="{DB387AC5-600F-40B5-8656-6ED772B9F62D}" type="pres">
      <dgm:prSet presAssocID="{9E770DC0-ADC3-6F49-9603-390041B9028C}" presName="negativeSpace" presStyleCnt="0"/>
      <dgm:spPr/>
    </dgm:pt>
    <dgm:pt modelId="{AD7E4922-BE98-4A00-8CC9-8C067984A0AA}" type="pres">
      <dgm:prSet presAssocID="{9E770DC0-ADC3-6F49-9603-390041B9028C}" presName="childText" presStyleLbl="conFgAcc1" presStyleIdx="1" presStyleCnt="2">
        <dgm:presLayoutVars>
          <dgm:bulletEnabled val="1"/>
        </dgm:presLayoutVars>
      </dgm:prSet>
      <dgm:spPr/>
    </dgm:pt>
  </dgm:ptLst>
  <dgm:cxnLst>
    <dgm:cxn modelId="{CFA36605-B483-445C-89DB-7C5A5F0F44E2}" srcId="{139B28B7-98AE-2442-8242-E675E9F54483}" destId="{76937503-7550-41B3-8D88-C860E600B4A5}" srcOrd="0" destOrd="0" parTransId="{CB879ED8-C3F0-4B59-B2E3-178A8DD63439}" sibTransId="{D7118AEF-A539-46B0-983D-619275A2AEA0}"/>
    <dgm:cxn modelId="{DD92A817-E634-4FC0-B485-521A471731D0}" type="presOf" srcId="{F75C04D7-3C56-4E3E-9E18-E962AAA8E0A2}" destId="{AD7E4922-BE98-4A00-8CC9-8C067984A0AA}" srcOrd="0" destOrd="2" presId="urn:microsoft.com/office/officeart/2005/8/layout/list1"/>
    <dgm:cxn modelId="{EA06431C-D8AD-4C11-9213-D62850D63799}" srcId="{9E770DC0-ADC3-6F49-9603-390041B9028C}" destId="{F75C04D7-3C56-4E3E-9E18-E962AAA8E0A2}" srcOrd="2" destOrd="0" parTransId="{2F0CFE89-5573-4890-B6FE-72E5651043B9}" sibTransId="{4B748B8A-79B9-4572-A3D2-99B3EA0AD5EE}"/>
    <dgm:cxn modelId="{3317031D-854D-490C-B762-5D1F7B7D3F35}" type="presOf" srcId="{61F6161B-D047-4CC8-9860-BB63F21D4EFE}" destId="{AD7E4922-BE98-4A00-8CC9-8C067984A0AA}" srcOrd="0" destOrd="4" presId="urn:microsoft.com/office/officeart/2005/8/layout/list1"/>
    <dgm:cxn modelId="{A2980128-32A2-4DD9-8972-314D5F1E4626}" type="presOf" srcId="{650E7201-AFFE-406D-BC25-7EDF0149777A}" destId="{CDAAD9AB-76BA-4F20-9C80-4020D86AF54F}" srcOrd="0" destOrd="2" presId="urn:microsoft.com/office/officeart/2005/8/layout/list1"/>
    <dgm:cxn modelId="{2F528128-AF79-451E-8AC0-A8259F42FE74}" srcId="{9E770DC0-ADC3-6F49-9603-390041B9028C}" destId="{61F6161B-D047-4CC8-9860-BB63F21D4EFE}" srcOrd="4" destOrd="0" parTransId="{28586514-B1DB-4393-A1FF-C243C9EC67BF}" sibTransId="{9863A3FA-5AC7-4591-A552-86CB7E562058}"/>
    <dgm:cxn modelId="{DED27E34-0552-456F-9D02-B4A894E599D3}" type="presOf" srcId="{9B13CA9D-927F-4010-B174-E0DC243BA8E8}" destId="{AD7E4922-BE98-4A00-8CC9-8C067984A0AA}" srcOrd="0" destOrd="3" presId="urn:microsoft.com/office/officeart/2005/8/layout/list1"/>
    <dgm:cxn modelId="{FB0F4C5B-8B4F-452A-82B0-D7F474515E1C}" srcId="{9E770DC0-ADC3-6F49-9603-390041B9028C}" destId="{3DB89C56-47D1-4D20-9630-AFA50D963EAE}" srcOrd="1" destOrd="0" parTransId="{45B28D9A-0265-4444-BF07-64C53F3F143C}" sibTransId="{5F32CEE9-D6E5-4E48-B97C-2FE26B9274CA}"/>
    <dgm:cxn modelId="{0B3E1C4B-7B36-46B7-B8A3-F9B4812D32EA}" type="presOf" srcId="{A9F21724-7283-428F-AC24-E0B408BD4164}" destId="{CDAAD9AB-76BA-4F20-9C80-4020D86AF54F}" srcOrd="0" destOrd="0" presId="urn:microsoft.com/office/officeart/2005/8/layout/list1"/>
    <dgm:cxn modelId="{7652934D-994A-4C41-9472-19C850149D9E}" type="presOf" srcId="{37F9031E-3575-954C-884B-455C5F360FA0}" destId="{AD7E4922-BE98-4A00-8CC9-8C067984A0AA}" srcOrd="0"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261F4779-118B-4933-A68C-310582788157}" srcId="{9E770DC0-ADC3-6F49-9603-390041B9028C}" destId="{9B13CA9D-927F-4010-B174-E0DC243BA8E8}" srcOrd="3" destOrd="0" parTransId="{6D2A5D22-475D-4097-84D2-2798DA462F2C}" sibTransId="{4EC4EF6D-6729-4A78-8AAE-FFC7D6A4AB29}"/>
    <dgm:cxn modelId="{51744959-DC5F-4B64-8022-0CA7433788A8}" type="presOf" srcId="{76937503-7550-41B3-8D88-C860E600B4A5}" destId="{3E253364-FB35-42F8-9CB7-634D0DF472D6}" srcOrd="0" destOrd="0" presId="urn:microsoft.com/office/officeart/2005/8/layout/list1"/>
    <dgm:cxn modelId="{8DB83F5A-79E6-445E-BD7E-D767DE48221B}" srcId="{76937503-7550-41B3-8D88-C860E600B4A5}" destId="{9CE68780-8809-4B52-A5E4-CA8DA04E541D}" srcOrd="3" destOrd="0" parTransId="{68F6DAA2-F5ED-4964-AEDA-F884FE5A9523}" sibTransId="{59C5947E-129E-4E0A-9A09-40B3D8E95C88}"/>
    <dgm:cxn modelId="{2DB8F15A-9C1F-6745-99CA-9388AE4AA31B}" srcId="{76937503-7550-41B3-8D88-C860E600B4A5}" destId="{CB54DF8B-8165-1442-8CC1-C8CDC61A6758}" srcOrd="1" destOrd="0" parTransId="{7E441B51-7EC4-AB47-B744-05E5E853DF2D}" sibTransId="{DB85C8F5-9C1D-0C44-B7A8-AC0AEA0ACDDA}"/>
    <dgm:cxn modelId="{9758DD80-5F76-4A84-A91C-94B9009B4D3E}" type="presOf" srcId="{88926E0B-BFF6-E944-B1DF-44240C496CA1}" destId="{CDAAD9AB-76BA-4F20-9C80-4020D86AF54F}" srcOrd="0" destOrd="5" presId="urn:microsoft.com/office/officeart/2005/8/layout/list1"/>
    <dgm:cxn modelId="{597D2F96-B703-8549-ACB1-E757367FB84E}" srcId="{76937503-7550-41B3-8D88-C860E600B4A5}" destId="{05206EE6-8D23-EB4D-98ED-ACBD0E675EF3}" srcOrd="4" destOrd="0" parTransId="{B02EAB75-C4CC-924E-8A10-BF8FE225B0E2}" sibTransId="{D7040651-B945-2643-80DA-667522DB8DA5}"/>
    <dgm:cxn modelId="{5B5B1C97-4D72-364B-9991-95AC217DC39E}" srcId="{139B28B7-98AE-2442-8242-E675E9F54483}" destId="{9E770DC0-ADC3-6F49-9603-390041B9028C}" srcOrd="1" destOrd="0" parTransId="{DF559CD0-5B01-D54A-8E06-F10310F9A6A6}" sibTransId="{2AE7D53E-5748-B340-A3B2-69C78DDF3C05}"/>
    <dgm:cxn modelId="{4DC77A9E-41C8-4733-898E-8C495F68D4EB}" type="presOf" srcId="{CB54DF8B-8165-1442-8CC1-C8CDC61A6758}" destId="{CDAAD9AB-76BA-4F20-9C80-4020D86AF54F}" srcOrd="0" destOrd="1" presId="urn:microsoft.com/office/officeart/2005/8/layout/list1"/>
    <dgm:cxn modelId="{EF1EACA6-1597-412F-BB0A-DDC30C359654}" type="presOf" srcId="{76937503-7550-41B3-8D88-C860E600B4A5}" destId="{24EE546A-203E-45A1-AB96-5A4CB77AC5EC}" srcOrd="1" destOrd="0" presId="urn:microsoft.com/office/officeart/2005/8/layout/list1"/>
    <dgm:cxn modelId="{530E23AB-7CC9-427D-9FDC-9F937F2A448A}" type="presOf" srcId="{05206EE6-8D23-EB4D-98ED-ACBD0E675EF3}" destId="{CDAAD9AB-76BA-4F20-9C80-4020D86AF54F}" srcOrd="0" destOrd="4" presId="urn:microsoft.com/office/officeart/2005/8/layout/list1"/>
    <dgm:cxn modelId="{CF70A1AD-5B90-CC41-AC82-8AF355283DE9}" srcId="{76937503-7550-41B3-8D88-C860E600B4A5}" destId="{88926E0B-BFF6-E944-B1DF-44240C496CA1}" srcOrd="5" destOrd="0" parTransId="{53B66600-AFAC-9844-8FF3-FF95E01497A1}" sibTransId="{FAC168E4-A658-DD48-B776-1AB6580C5053}"/>
    <dgm:cxn modelId="{5DB00DC6-5DC8-406C-8A89-06B30FA22EDF}" type="presOf" srcId="{9CE68780-8809-4B52-A5E4-CA8DA04E541D}" destId="{CDAAD9AB-76BA-4F20-9C80-4020D86AF54F}" srcOrd="0" destOrd="3" presId="urn:microsoft.com/office/officeart/2005/8/layout/list1"/>
    <dgm:cxn modelId="{37E99FC8-7FC3-495F-8728-BC72429217B5}" srcId="{76937503-7550-41B3-8D88-C860E600B4A5}" destId="{A9F21724-7283-428F-AC24-E0B408BD4164}" srcOrd="0" destOrd="0" parTransId="{D336B7C2-46C2-4153-9E42-FE2DB590D835}" sibTransId="{ADF80FFA-6B20-4FBA-9A49-BB8FAE3DB4AE}"/>
    <dgm:cxn modelId="{F2E635CB-CCE1-472E-BD6C-3B63BC782FE1}" type="presOf" srcId="{9E770DC0-ADC3-6F49-9603-390041B9028C}" destId="{A408444A-A753-4052-B5E7-27B1CF04BE0D}" srcOrd="1" destOrd="0" presId="urn:microsoft.com/office/officeart/2005/8/layout/list1"/>
    <dgm:cxn modelId="{03F62CE4-F7BA-47E7-8D6D-CB10696A98CF}" type="presOf" srcId="{9E770DC0-ADC3-6F49-9603-390041B9028C}" destId="{F0AC8D9C-1ACD-4825-B968-FF4EE97737E7}" srcOrd="0" destOrd="0" presId="urn:microsoft.com/office/officeart/2005/8/layout/list1"/>
    <dgm:cxn modelId="{2E9ED5E8-C668-4EA7-8EB8-A8012F12F689}" srcId="{76937503-7550-41B3-8D88-C860E600B4A5}" destId="{650E7201-AFFE-406D-BC25-7EDF0149777A}" srcOrd="2" destOrd="0" parTransId="{A107563B-BA9B-49EF-9252-2203CF063574}" sibTransId="{64DF7F50-403D-4095-80ED-984334860342}"/>
    <dgm:cxn modelId="{2777A0EC-50F8-4067-A2A6-C53BB407F1C3}" type="presOf" srcId="{3DB89C56-47D1-4D20-9630-AFA50D963EAE}" destId="{AD7E4922-BE98-4A00-8CC9-8C067984A0AA}" srcOrd="0" destOrd="1" presId="urn:microsoft.com/office/officeart/2005/8/layout/list1"/>
    <dgm:cxn modelId="{76F569ED-F319-E34D-9265-3FF92ECC07FA}" srcId="{9E770DC0-ADC3-6F49-9603-390041B9028C}" destId="{37F9031E-3575-954C-884B-455C5F360FA0}" srcOrd="0" destOrd="0" parTransId="{2084D932-D90C-CB4D-89A7-29511A790757}" sibTransId="{F98E0B3D-6701-714E-AEEB-E1A03E5FEBC3}"/>
    <dgm:cxn modelId="{12E116CE-1DEF-4976-A24F-079A4D7B5ED3}" type="presParOf" srcId="{107712AD-F0E7-8045-90F3-AA033147F7E7}" destId="{99F85151-3D39-4456-9783-D2B61E40612E}" srcOrd="0" destOrd="0" presId="urn:microsoft.com/office/officeart/2005/8/layout/list1"/>
    <dgm:cxn modelId="{FF58E2B0-75F0-4DE9-ACEE-43F6E84FC83E}" type="presParOf" srcId="{99F85151-3D39-4456-9783-D2B61E40612E}" destId="{3E253364-FB35-42F8-9CB7-634D0DF472D6}" srcOrd="0" destOrd="0" presId="urn:microsoft.com/office/officeart/2005/8/layout/list1"/>
    <dgm:cxn modelId="{64E8673E-D255-441E-8A75-8CAFF1C85B8A}" type="presParOf" srcId="{99F85151-3D39-4456-9783-D2B61E40612E}" destId="{24EE546A-203E-45A1-AB96-5A4CB77AC5EC}" srcOrd="1" destOrd="0" presId="urn:microsoft.com/office/officeart/2005/8/layout/list1"/>
    <dgm:cxn modelId="{7CE409AA-7234-4202-BD36-9DE61EF1D69F}" type="presParOf" srcId="{107712AD-F0E7-8045-90F3-AA033147F7E7}" destId="{1DD4E0C0-9F60-4F65-BB07-79CA80226C0A}" srcOrd="1" destOrd="0" presId="urn:microsoft.com/office/officeart/2005/8/layout/list1"/>
    <dgm:cxn modelId="{FF77E135-DAD0-4CA3-89F2-D8527F35F5F2}" type="presParOf" srcId="{107712AD-F0E7-8045-90F3-AA033147F7E7}" destId="{CDAAD9AB-76BA-4F20-9C80-4020D86AF54F}" srcOrd="2" destOrd="0" presId="urn:microsoft.com/office/officeart/2005/8/layout/list1"/>
    <dgm:cxn modelId="{8388559B-25BB-403B-B449-326A18F362EE}" type="presParOf" srcId="{107712AD-F0E7-8045-90F3-AA033147F7E7}" destId="{5E61BAE6-473E-4263-8FBF-76A396FC3E1D}" srcOrd="3" destOrd="0" presId="urn:microsoft.com/office/officeart/2005/8/layout/list1"/>
    <dgm:cxn modelId="{7512A190-BCDF-49AE-A201-D617E90A8326}" type="presParOf" srcId="{107712AD-F0E7-8045-90F3-AA033147F7E7}" destId="{77D4E652-4152-4FB3-933D-DC846CDC44C4}" srcOrd="4" destOrd="0" presId="urn:microsoft.com/office/officeart/2005/8/layout/list1"/>
    <dgm:cxn modelId="{47A48109-4B17-4106-9019-89731B06EFA6}" type="presParOf" srcId="{77D4E652-4152-4FB3-933D-DC846CDC44C4}" destId="{F0AC8D9C-1ACD-4825-B968-FF4EE97737E7}" srcOrd="0" destOrd="0" presId="urn:microsoft.com/office/officeart/2005/8/layout/list1"/>
    <dgm:cxn modelId="{047E0066-FB1E-46AD-A44E-943B80C46A6D}" type="presParOf" srcId="{77D4E652-4152-4FB3-933D-DC846CDC44C4}" destId="{A408444A-A753-4052-B5E7-27B1CF04BE0D}" srcOrd="1" destOrd="0" presId="urn:microsoft.com/office/officeart/2005/8/layout/list1"/>
    <dgm:cxn modelId="{08B2ABA8-5017-4337-B62D-7A2C0BA3F1F8}" type="presParOf" srcId="{107712AD-F0E7-8045-90F3-AA033147F7E7}" destId="{DB387AC5-600F-40B5-8656-6ED772B9F62D}" srcOrd="5" destOrd="0" presId="urn:microsoft.com/office/officeart/2005/8/layout/list1"/>
    <dgm:cxn modelId="{FF99C957-03F8-4BAD-A5EA-EEB1AFF6385B}" type="presParOf" srcId="{107712AD-F0E7-8045-90F3-AA033147F7E7}" destId="{AD7E4922-BE98-4A00-8CC9-8C067984A0A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B1E1ABD6-300B-F74B-8DE7-DED97A9BD280}" type="doc">
      <dgm:prSet loTypeId="urn:microsoft.com/office/officeart/2005/8/layout/hProcess4" loCatId="" qsTypeId="urn:microsoft.com/office/officeart/2005/8/quickstyle/simple1" qsCatId="simple" csTypeId="urn:microsoft.com/office/officeart/2005/8/colors/accent1_2" csCatId="accent1" phldr="1"/>
      <dgm:spPr/>
      <dgm:t>
        <a:bodyPr/>
        <a:lstStyle/>
        <a:p>
          <a:endParaRPr lang="en-US"/>
        </a:p>
      </dgm:t>
    </dgm:pt>
    <dgm:pt modelId="{3DCB73E9-BD6E-DE4F-92D7-596A7FE1AC13}">
      <dgm:prSet phldrT="[Text]" custT="1">
        <dgm:style>
          <a:lnRef idx="1">
            <a:schemeClr val="accent5"/>
          </a:lnRef>
          <a:fillRef idx="2">
            <a:schemeClr val="accent5"/>
          </a:fillRef>
          <a:effectRef idx="1">
            <a:schemeClr val="accent5"/>
          </a:effectRef>
          <a:fontRef idx="minor">
            <a:schemeClr val="dk1"/>
          </a:fontRef>
        </dgm:style>
      </dgm:prSet>
      <dgm:spPr>
        <a:solidFill>
          <a:srgbClr val="C1E1A0"/>
        </a:solidFill>
        <a:ln/>
      </dgm:spPr>
      <dgm:t>
        <a:bodyPr/>
        <a:lstStyle/>
        <a:p>
          <a:r>
            <a:rPr lang="en-US" sz="4000" b="1" dirty="0">
              <a:solidFill>
                <a:schemeClr val="accent6">
                  <a:lumMod val="50000"/>
                </a:schemeClr>
              </a:solidFill>
              <a:latin typeface="Calibri" panose="020F0502020204030204" pitchFamily="34" charset="0"/>
              <a:cs typeface="Calibri" panose="020F0502020204030204" pitchFamily="34" charset="0"/>
            </a:rPr>
            <a:t>Fidelity Data</a:t>
          </a:r>
        </a:p>
      </dgm:t>
    </dgm:pt>
    <dgm:pt modelId="{0AD10F44-B7D9-EE48-9B34-6F59CFC2A256}" type="parTrans" cxnId="{27395C24-6240-3743-BBB7-4EE62D942B36}">
      <dgm:prSet/>
      <dgm:spPr/>
      <dgm:t>
        <a:bodyPr/>
        <a:lstStyle/>
        <a:p>
          <a:endParaRPr lang="en-US"/>
        </a:p>
      </dgm:t>
    </dgm:pt>
    <dgm:pt modelId="{EBB9C2DA-AC68-D042-A9EE-48AAAF31584A}" type="sibTrans" cxnId="{27395C24-6240-3743-BBB7-4EE62D942B36}">
      <dgm:prSet/>
      <dgm:spPr>
        <a:solidFill>
          <a:srgbClr val="92D050">
            <a:alpha val="39713"/>
          </a:srgbClr>
        </a:solidFill>
      </dgm:spPr>
      <dgm:t>
        <a:bodyPr/>
        <a:lstStyle/>
        <a:p>
          <a:endParaRPr lang="en-US"/>
        </a:p>
      </dgm:t>
    </dgm:pt>
    <dgm:pt modelId="{AFA8627B-969D-5547-9091-55CC2B38A936}">
      <dgm:prSet phldrT="[Text]" custT="1">
        <dgm:style>
          <a:lnRef idx="2">
            <a:schemeClr val="accent4"/>
          </a:lnRef>
          <a:fillRef idx="1">
            <a:schemeClr val="lt1"/>
          </a:fillRef>
          <a:effectRef idx="0">
            <a:schemeClr val="accent4"/>
          </a:effectRef>
          <a:fontRef idx="minor">
            <a:schemeClr val="dk1"/>
          </a:fontRef>
        </dgm:style>
      </dgm:prSet>
      <dgm:spPr>
        <a:ln w="50800">
          <a:solidFill>
            <a:srgbClr val="92D050"/>
          </a:solidFill>
        </a:ln>
      </dgm:spPr>
      <dgm:t>
        <a:bodyPr/>
        <a:lstStyle/>
        <a:p>
          <a:pPr>
            <a:buClr>
              <a:schemeClr val="bg1"/>
            </a:buClr>
          </a:pPr>
          <a:r>
            <a:rPr lang="en-US" sz="2800" dirty="0"/>
            <a:t>Did we implement the systems and practices we agreed upon?</a:t>
          </a:r>
        </a:p>
      </dgm:t>
    </dgm:pt>
    <dgm:pt modelId="{95BEFDC5-B5F8-B541-808C-F88B6696F126}" type="parTrans" cxnId="{74AD8DDF-9B8A-B346-80D5-4CAC9E886E5B}">
      <dgm:prSet/>
      <dgm:spPr/>
      <dgm:t>
        <a:bodyPr/>
        <a:lstStyle/>
        <a:p>
          <a:endParaRPr lang="en-US"/>
        </a:p>
      </dgm:t>
    </dgm:pt>
    <dgm:pt modelId="{6241744A-AD16-994C-A889-1872A250B88A}" type="sibTrans" cxnId="{74AD8DDF-9B8A-B346-80D5-4CAC9E886E5B}">
      <dgm:prSet/>
      <dgm:spPr/>
      <dgm:t>
        <a:bodyPr/>
        <a:lstStyle/>
        <a:p>
          <a:endParaRPr lang="en-US"/>
        </a:p>
      </dgm:t>
    </dgm:pt>
    <dgm:pt modelId="{E0F3D442-4F86-6E46-B7CD-E7C28538A6CE}">
      <dgm:prSet phldrT="[Text]" custT="1">
        <dgm:style>
          <a:lnRef idx="1">
            <a:schemeClr val="accent4"/>
          </a:lnRef>
          <a:fillRef idx="2">
            <a:schemeClr val="accent4"/>
          </a:fillRef>
          <a:effectRef idx="1">
            <a:schemeClr val="accent4"/>
          </a:effectRef>
          <a:fontRef idx="minor">
            <a:schemeClr val="dk1"/>
          </a:fontRef>
        </dgm:style>
      </dgm:prSet>
      <dgm:spPr>
        <a:solidFill>
          <a:srgbClr val="C1E1A0"/>
        </a:solidFill>
        <a:ln/>
      </dgm:spPr>
      <dgm:t>
        <a:bodyPr/>
        <a:lstStyle/>
        <a:p>
          <a:r>
            <a:rPr lang="en-US" sz="4000" b="1" dirty="0">
              <a:solidFill>
                <a:schemeClr val="accent6">
                  <a:lumMod val="50000"/>
                </a:schemeClr>
              </a:solidFill>
              <a:latin typeface="Calibri" panose="020F0502020204030204" pitchFamily="34" charset="0"/>
              <a:cs typeface="Calibri" panose="020F0502020204030204" pitchFamily="34" charset="0"/>
            </a:rPr>
            <a:t>Outcome Data</a:t>
          </a:r>
        </a:p>
      </dgm:t>
    </dgm:pt>
    <dgm:pt modelId="{71EFBC23-BDE2-0945-A739-B9D3152B261C}" type="parTrans" cxnId="{58326147-D729-0D40-8AE1-A228359E7460}">
      <dgm:prSet/>
      <dgm:spPr/>
      <dgm:t>
        <a:bodyPr/>
        <a:lstStyle/>
        <a:p>
          <a:endParaRPr lang="en-US"/>
        </a:p>
      </dgm:t>
    </dgm:pt>
    <dgm:pt modelId="{21E1E3B4-ECC3-0640-8CE1-B16B6D489998}" type="sibTrans" cxnId="{58326147-D729-0D40-8AE1-A228359E7460}">
      <dgm:prSet/>
      <dgm:spPr/>
      <dgm:t>
        <a:bodyPr/>
        <a:lstStyle/>
        <a:p>
          <a:endParaRPr lang="en-US"/>
        </a:p>
      </dgm:t>
    </dgm:pt>
    <dgm:pt modelId="{D957D39A-3A77-A94D-8C8C-32EACE52B432}">
      <dgm:prSet phldrT="[Text]" custT="1">
        <dgm:style>
          <a:lnRef idx="2">
            <a:schemeClr val="accent4"/>
          </a:lnRef>
          <a:fillRef idx="1">
            <a:schemeClr val="lt1"/>
          </a:fillRef>
          <a:effectRef idx="0">
            <a:schemeClr val="accent4"/>
          </a:effectRef>
          <a:fontRef idx="minor">
            <a:schemeClr val="dk1"/>
          </a:fontRef>
        </dgm:style>
      </dgm:prSet>
      <dgm:spPr>
        <a:ln w="50800">
          <a:solidFill>
            <a:srgbClr val="92D050"/>
          </a:solidFill>
        </a:ln>
      </dgm:spPr>
      <dgm:t>
        <a:bodyPr/>
        <a:lstStyle/>
        <a:p>
          <a:pPr>
            <a:buClr>
              <a:schemeClr val="bg1"/>
            </a:buClr>
          </a:pPr>
          <a:r>
            <a:rPr lang="en-US" sz="2800" dirty="0"/>
            <a:t>Is the plan resulting in progress towards our goals (student benefit)</a:t>
          </a:r>
        </a:p>
      </dgm:t>
    </dgm:pt>
    <dgm:pt modelId="{5502AC4D-FE48-454C-90AC-18479AEE29E5}" type="parTrans" cxnId="{580570CD-5699-EC42-AFD1-DCF27474C135}">
      <dgm:prSet/>
      <dgm:spPr/>
      <dgm:t>
        <a:bodyPr/>
        <a:lstStyle/>
        <a:p>
          <a:endParaRPr lang="en-US"/>
        </a:p>
      </dgm:t>
    </dgm:pt>
    <dgm:pt modelId="{FA5C7A82-8E9E-6643-93F0-B2276CEE6732}" type="sibTrans" cxnId="{580570CD-5699-EC42-AFD1-DCF27474C135}">
      <dgm:prSet/>
      <dgm:spPr/>
      <dgm:t>
        <a:bodyPr/>
        <a:lstStyle/>
        <a:p>
          <a:endParaRPr lang="en-US"/>
        </a:p>
      </dgm:t>
    </dgm:pt>
    <dgm:pt modelId="{60D4B124-7789-7248-B343-B3FF65C9673A}" type="pres">
      <dgm:prSet presAssocID="{B1E1ABD6-300B-F74B-8DE7-DED97A9BD280}" presName="Name0" presStyleCnt="0">
        <dgm:presLayoutVars>
          <dgm:dir/>
          <dgm:animLvl val="lvl"/>
          <dgm:resizeHandles val="exact"/>
        </dgm:presLayoutVars>
      </dgm:prSet>
      <dgm:spPr/>
    </dgm:pt>
    <dgm:pt modelId="{F78C004A-8AD5-3F4A-BB72-37900713F09E}" type="pres">
      <dgm:prSet presAssocID="{B1E1ABD6-300B-F74B-8DE7-DED97A9BD280}" presName="tSp" presStyleCnt="0"/>
      <dgm:spPr/>
    </dgm:pt>
    <dgm:pt modelId="{CAA76A22-44F8-9949-90B9-7AFB4AAF04CE}" type="pres">
      <dgm:prSet presAssocID="{B1E1ABD6-300B-F74B-8DE7-DED97A9BD280}" presName="bSp" presStyleCnt="0"/>
      <dgm:spPr/>
    </dgm:pt>
    <dgm:pt modelId="{CB730521-A785-B54B-BE9F-477339DC6947}" type="pres">
      <dgm:prSet presAssocID="{B1E1ABD6-300B-F74B-8DE7-DED97A9BD280}" presName="process" presStyleCnt="0"/>
      <dgm:spPr/>
    </dgm:pt>
    <dgm:pt modelId="{13067C30-DFE5-5048-A413-6ADAD751DD23}" type="pres">
      <dgm:prSet presAssocID="{3DCB73E9-BD6E-DE4F-92D7-596A7FE1AC13}" presName="composite1" presStyleCnt="0"/>
      <dgm:spPr/>
    </dgm:pt>
    <dgm:pt modelId="{14969551-DA18-1348-B307-6E85CA0B5E44}" type="pres">
      <dgm:prSet presAssocID="{3DCB73E9-BD6E-DE4F-92D7-596A7FE1AC13}" presName="dummyNode1" presStyleLbl="node1" presStyleIdx="0" presStyleCnt="2"/>
      <dgm:spPr/>
    </dgm:pt>
    <dgm:pt modelId="{44ABF3F2-1AB8-364A-97EB-6C8BA8B7408D}" type="pres">
      <dgm:prSet presAssocID="{3DCB73E9-BD6E-DE4F-92D7-596A7FE1AC13}" presName="childNode1" presStyleLbl="bgAcc1" presStyleIdx="0" presStyleCnt="2" custScaleX="120782">
        <dgm:presLayoutVars>
          <dgm:bulletEnabled val="1"/>
        </dgm:presLayoutVars>
      </dgm:prSet>
      <dgm:spPr/>
    </dgm:pt>
    <dgm:pt modelId="{AA045EF0-C6FD-7540-B11F-C2615CD496A6}" type="pres">
      <dgm:prSet presAssocID="{3DCB73E9-BD6E-DE4F-92D7-596A7FE1AC13}" presName="childNode1tx" presStyleLbl="bgAcc1" presStyleIdx="0" presStyleCnt="2">
        <dgm:presLayoutVars>
          <dgm:bulletEnabled val="1"/>
        </dgm:presLayoutVars>
      </dgm:prSet>
      <dgm:spPr/>
    </dgm:pt>
    <dgm:pt modelId="{512F9923-53EB-6C46-BD91-F57D19EC4AFF}" type="pres">
      <dgm:prSet presAssocID="{3DCB73E9-BD6E-DE4F-92D7-596A7FE1AC13}" presName="parentNode1" presStyleLbl="node1" presStyleIdx="0" presStyleCnt="2" custLinFactNeighborX="11654" custLinFactNeighborY="2639">
        <dgm:presLayoutVars>
          <dgm:chMax val="1"/>
          <dgm:bulletEnabled val="1"/>
        </dgm:presLayoutVars>
      </dgm:prSet>
      <dgm:spPr/>
    </dgm:pt>
    <dgm:pt modelId="{CBC80644-CE74-1049-82BA-E000E42F1F7C}" type="pres">
      <dgm:prSet presAssocID="{3DCB73E9-BD6E-DE4F-92D7-596A7FE1AC13}" presName="connSite1" presStyleCnt="0"/>
      <dgm:spPr/>
    </dgm:pt>
    <dgm:pt modelId="{C8F15AA8-2C2D-7A4B-BD76-414FEA08A9E3}" type="pres">
      <dgm:prSet presAssocID="{EBB9C2DA-AC68-D042-A9EE-48AAAF31584A}" presName="Name9" presStyleLbl="sibTrans2D1" presStyleIdx="0" presStyleCnt="1" custLinFactNeighborX="2083" custLinFactNeighborY="-10921"/>
      <dgm:spPr/>
    </dgm:pt>
    <dgm:pt modelId="{8C9E844B-AFC2-D347-85D0-C754B442EF3E}" type="pres">
      <dgm:prSet presAssocID="{E0F3D442-4F86-6E46-B7CD-E7C28538A6CE}" presName="composite2" presStyleCnt="0"/>
      <dgm:spPr/>
    </dgm:pt>
    <dgm:pt modelId="{792CBE42-FF7F-FF48-937B-6F554E3C0ADD}" type="pres">
      <dgm:prSet presAssocID="{E0F3D442-4F86-6E46-B7CD-E7C28538A6CE}" presName="dummyNode2" presStyleLbl="node1" presStyleIdx="0" presStyleCnt="2"/>
      <dgm:spPr/>
    </dgm:pt>
    <dgm:pt modelId="{B6D00971-22BC-954F-A256-EB08BD2F6C26}" type="pres">
      <dgm:prSet presAssocID="{E0F3D442-4F86-6E46-B7CD-E7C28538A6CE}" presName="childNode2" presStyleLbl="bgAcc1" presStyleIdx="1" presStyleCnt="2" custScaleX="120782" custLinFactNeighborX="3086" custLinFactNeighborY="1719">
        <dgm:presLayoutVars>
          <dgm:bulletEnabled val="1"/>
        </dgm:presLayoutVars>
      </dgm:prSet>
      <dgm:spPr/>
    </dgm:pt>
    <dgm:pt modelId="{62A0D0D3-49B5-514F-8FD5-67E5B8CF0DD3}" type="pres">
      <dgm:prSet presAssocID="{E0F3D442-4F86-6E46-B7CD-E7C28538A6CE}" presName="childNode2tx" presStyleLbl="bgAcc1" presStyleIdx="1" presStyleCnt="2">
        <dgm:presLayoutVars>
          <dgm:bulletEnabled val="1"/>
        </dgm:presLayoutVars>
      </dgm:prSet>
      <dgm:spPr/>
    </dgm:pt>
    <dgm:pt modelId="{C7AF11DF-52FE-B046-8191-0A87E9386199}" type="pres">
      <dgm:prSet presAssocID="{E0F3D442-4F86-6E46-B7CD-E7C28538A6CE}" presName="parentNode2" presStyleLbl="node1" presStyleIdx="1" presStyleCnt="2" custScaleX="116505" custLinFactNeighborX="18046" custLinFactNeighborY="7067">
        <dgm:presLayoutVars>
          <dgm:chMax val="0"/>
          <dgm:bulletEnabled val="1"/>
        </dgm:presLayoutVars>
      </dgm:prSet>
      <dgm:spPr/>
    </dgm:pt>
    <dgm:pt modelId="{5A8AB177-AFD5-A549-BC5F-A70AEED8073A}" type="pres">
      <dgm:prSet presAssocID="{E0F3D442-4F86-6E46-B7CD-E7C28538A6CE}" presName="connSite2" presStyleCnt="0"/>
      <dgm:spPr/>
    </dgm:pt>
  </dgm:ptLst>
  <dgm:cxnLst>
    <dgm:cxn modelId="{27395C24-6240-3743-BBB7-4EE62D942B36}" srcId="{B1E1ABD6-300B-F74B-8DE7-DED97A9BD280}" destId="{3DCB73E9-BD6E-DE4F-92D7-596A7FE1AC13}" srcOrd="0" destOrd="0" parTransId="{0AD10F44-B7D9-EE48-9B34-6F59CFC2A256}" sibTransId="{EBB9C2DA-AC68-D042-A9EE-48AAAF31584A}"/>
    <dgm:cxn modelId="{9CC9CD43-44E7-524C-9CD1-FF4331DF7327}" type="presOf" srcId="{D957D39A-3A77-A94D-8C8C-32EACE52B432}" destId="{62A0D0D3-49B5-514F-8FD5-67E5B8CF0DD3}" srcOrd="1" destOrd="0" presId="urn:microsoft.com/office/officeart/2005/8/layout/hProcess4"/>
    <dgm:cxn modelId="{58326147-D729-0D40-8AE1-A228359E7460}" srcId="{B1E1ABD6-300B-F74B-8DE7-DED97A9BD280}" destId="{E0F3D442-4F86-6E46-B7CD-E7C28538A6CE}" srcOrd="1" destOrd="0" parTransId="{71EFBC23-BDE2-0945-A739-B9D3152B261C}" sibTransId="{21E1E3B4-ECC3-0640-8CE1-B16B6D489998}"/>
    <dgm:cxn modelId="{E50E134A-A169-9F45-BB0C-0446649A9876}" type="presOf" srcId="{EBB9C2DA-AC68-D042-A9EE-48AAAF31584A}" destId="{C8F15AA8-2C2D-7A4B-BD76-414FEA08A9E3}" srcOrd="0" destOrd="0" presId="urn:microsoft.com/office/officeart/2005/8/layout/hProcess4"/>
    <dgm:cxn modelId="{07710A7D-AEE9-C549-A51A-5D4C7EC6756E}" type="presOf" srcId="{B1E1ABD6-300B-F74B-8DE7-DED97A9BD280}" destId="{60D4B124-7789-7248-B343-B3FF65C9673A}" srcOrd="0" destOrd="0" presId="urn:microsoft.com/office/officeart/2005/8/layout/hProcess4"/>
    <dgm:cxn modelId="{BC277F80-16D4-4F4D-B514-E536D66803AF}" type="presOf" srcId="{E0F3D442-4F86-6E46-B7CD-E7C28538A6CE}" destId="{C7AF11DF-52FE-B046-8191-0A87E9386199}" srcOrd="0" destOrd="0" presId="urn:microsoft.com/office/officeart/2005/8/layout/hProcess4"/>
    <dgm:cxn modelId="{BE74FC82-2163-A344-950B-65AD6D2B50F7}" type="presOf" srcId="{AFA8627B-969D-5547-9091-55CC2B38A936}" destId="{44ABF3F2-1AB8-364A-97EB-6C8BA8B7408D}" srcOrd="0" destOrd="0" presId="urn:microsoft.com/office/officeart/2005/8/layout/hProcess4"/>
    <dgm:cxn modelId="{B501A6BA-6B8E-4443-9D86-4FA604AD16AC}" type="presOf" srcId="{AFA8627B-969D-5547-9091-55CC2B38A936}" destId="{AA045EF0-C6FD-7540-B11F-C2615CD496A6}" srcOrd="1" destOrd="0" presId="urn:microsoft.com/office/officeart/2005/8/layout/hProcess4"/>
    <dgm:cxn modelId="{580570CD-5699-EC42-AFD1-DCF27474C135}" srcId="{E0F3D442-4F86-6E46-B7CD-E7C28538A6CE}" destId="{D957D39A-3A77-A94D-8C8C-32EACE52B432}" srcOrd="0" destOrd="0" parTransId="{5502AC4D-FE48-454C-90AC-18479AEE29E5}" sibTransId="{FA5C7A82-8E9E-6643-93F0-B2276CEE6732}"/>
    <dgm:cxn modelId="{8836ECDD-69E2-4645-85D8-BD38F33D86A0}" type="presOf" srcId="{D957D39A-3A77-A94D-8C8C-32EACE52B432}" destId="{B6D00971-22BC-954F-A256-EB08BD2F6C26}" srcOrd="0" destOrd="0" presId="urn:microsoft.com/office/officeart/2005/8/layout/hProcess4"/>
    <dgm:cxn modelId="{FE711FDE-047C-4F40-BDC2-2B889ED3A8B9}" type="presOf" srcId="{3DCB73E9-BD6E-DE4F-92D7-596A7FE1AC13}" destId="{512F9923-53EB-6C46-BD91-F57D19EC4AFF}" srcOrd="0" destOrd="0" presId="urn:microsoft.com/office/officeart/2005/8/layout/hProcess4"/>
    <dgm:cxn modelId="{74AD8DDF-9B8A-B346-80D5-4CAC9E886E5B}" srcId="{3DCB73E9-BD6E-DE4F-92D7-596A7FE1AC13}" destId="{AFA8627B-969D-5547-9091-55CC2B38A936}" srcOrd="0" destOrd="0" parTransId="{95BEFDC5-B5F8-B541-808C-F88B6696F126}" sibTransId="{6241744A-AD16-994C-A889-1872A250B88A}"/>
    <dgm:cxn modelId="{873CA79D-0569-BA49-BBF4-40DDB3BB4767}" type="presParOf" srcId="{60D4B124-7789-7248-B343-B3FF65C9673A}" destId="{F78C004A-8AD5-3F4A-BB72-37900713F09E}" srcOrd="0" destOrd="0" presId="urn:microsoft.com/office/officeart/2005/8/layout/hProcess4"/>
    <dgm:cxn modelId="{CD425DD2-9A71-C849-8C68-1FC3CADE870D}" type="presParOf" srcId="{60D4B124-7789-7248-B343-B3FF65C9673A}" destId="{CAA76A22-44F8-9949-90B9-7AFB4AAF04CE}" srcOrd="1" destOrd="0" presId="urn:microsoft.com/office/officeart/2005/8/layout/hProcess4"/>
    <dgm:cxn modelId="{46C6B9FF-73DB-A346-8FC6-A50D260FC0F3}" type="presParOf" srcId="{60D4B124-7789-7248-B343-B3FF65C9673A}" destId="{CB730521-A785-B54B-BE9F-477339DC6947}" srcOrd="2" destOrd="0" presId="urn:microsoft.com/office/officeart/2005/8/layout/hProcess4"/>
    <dgm:cxn modelId="{9923E04C-11DE-9B40-927C-4ED8A621AEBA}" type="presParOf" srcId="{CB730521-A785-B54B-BE9F-477339DC6947}" destId="{13067C30-DFE5-5048-A413-6ADAD751DD23}" srcOrd="0" destOrd="0" presId="urn:microsoft.com/office/officeart/2005/8/layout/hProcess4"/>
    <dgm:cxn modelId="{B809FDAA-26E4-E44D-8E26-422AC689D3EE}" type="presParOf" srcId="{13067C30-DFE5-5048-A413-6ADAD751DD23}" destId="{14969551-DA18-1348-B307-6E85CA0B5E44}" srcOrd="0" destOrd="0" presId="urn:microsoft.com/office/officeart/2005/8/layout/hProcess4"/>
    <dgm:cxn modelId="{AC6634D3-BE7C-D04D-B33F-AB10826D908B}" type="presParOf" srcId="{13067C30-DFE5-5048-A413-6ADAD751DD23}" destId="{44ABF3F2-1AB8-364A-97EB-6C8BA8B7408D}" srcOrd="1" destOrd="0" presId="urn:microsoft.com/office/officeart/2005/8/layout/hProcess4"/>
    <dgm:cxn modelId="{DA4F5C40-C2F4-6D45-8009-3D6BD028E2A9}" type="presParOf" srcId="{13067C30-DFE5-5048-A413-6ADAD751DD23}" destId="{AA045EF0-C6FD-7540-B11F-C2615CD496A6}" srcOrd="2" destOrd="0" presId="urn:microsoft.com/office/officeart/2005/8/layout/hProcess4"/>
    <dgm:cxn modelId="{BD21FFAC-63D8-2348-BDEB-A7C30673CF48}" type="presParOf" srcId="{13067C30-DFE5-5048-A413-6ADAD751DD23}" destId="{512F9923-53EB-6C46-BD91-F57D19EC4AFF}" srcOrd="3" destOrd="0" presId="urn:microsoft.com/office/officeart/2005/8/layout/hProcess4"/>
    <dgm:cxn modelId="{E27270BB-0F74-A344-97E9-15D2DEBFD769}" type="presParOf" srcId="{13067C30-DFE5-5048-A413-6ADAD751DD23}" destId="{CBC80644-CE74-1049-82BA-E000E42F1F7C}" srcOrd="4" destOrd="0" presId="urn:microsoft.com/office/officeart/2005/8/layout/hProcess4"/>
    <dgm:cxn modelId="{E9DE2BAE-6399-214B-B794-953C90931548}" type="presParOf" srcId="{CB730521-A785-B54B-BE9F-477339DC6947}" destId="{C8F15AA8-2C2D-7A4B-BD76-414FEA08A9E3}" srcOrd="1" destOrd="0" presId="urn:microsoft.com/office/officeart/2005/8/layout/hProcess4"/>
    <dgm:cxn modelId="{7323497C-70C8-3F4C-A556-E22C02A856F4}" type="presParOf" srcId="{CB730521-A785-B54B-BE9F-477339DC6947}" destId="{8C9E844B-AFC2-D347-85D0-C754B442EF3E}" srcOrd="2" destOrd="0" presId="urn:microsoft.com/office/officeart/2005/8/layout/hProcess4"/>
    <dgm:cxn modelId="{1DB3B851-346A-A649-8D6D-DD7500C2221F}" type="presParOf" srcId="{8C9E844B-AFC2-D347-85D0-C754B442EF3E}" destId="{792CBE42-FF7F-FF48-937B-6F554E3C0ADD}" srcOrd="0" destOrd="0" presId="urn:microsoft.com/office/officeart/2005/8/layout/hProcess4"/>
    <dgm:cxn modelId="{A52CDD24-393A-8342-8381-5BC2ED5FC334}" type="presParOf" srcId="{8C9E844B-AFC2-D347-85D0-C754B442EF3E}" destId="{B6D00971-22BC-954F-A256-EB08BD2F6C26}" srcOrd="1" destOrd="0" presId="urn:microsoft.com/office/officeart/2005/8/layout/hProcess4"/>
    <dgm:cxn modelId="{CFD442C2-B8AA-DC43-9D34-F42288B6D011}" type="presParOf" srcId="{8C9E844B-AFC2-D347-85D0-C754B442EF3E}" destId="{62A0D0D3-49B5-514F-8FD5-67E5B8CF0DD3}" srcOrd="2" destOrd="0" presId="urn:microsoft.com/office/officeart/2005/8/layout/hProcess4"/>
    <dgm:cxn modelId="{C40E8827-ABAC-B44E-822B-BF0E6E4240D8}" type="presParOf" srcId="{8C9E844B-AFC2-D347-85D0-C754B442EF3E}" destId="{C7AF11DF-52FE-B046-8191-0A87E9386199}" srcOrd="3" destOrd="0" presId="urn:microsoft.com/office/officeart/2005/8/layout/hProcess4"/>
    <dgm:cxn modelId="{9CFEFC7D-4ECE-314A-9691-D68FB223A639}" type="presParOf" srcId="{8C9E844B-AFC2-D347-85D0-C754B442EF3E}" destId="{5A8AB177-AFD5-A549-BC5F-A70AEED8073A}"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791F9CD-D0F4-5946-9D5E-17F72CF170AE}" type="doc">
      <dgm:prSet loTypeId="urn:microsoft.com/office/officeart/2005/8/layout/hList6" loCatId="" qsTypeId="urn:microsoft.com/office/officeart/2005/8/quickstyle/simple1" qsCatId="simple" csTypeId="urn:microsoft.com/office/officeart/2005/8/colors/accent1_1" csCatId="accent1" phldr="1"/>
      <dgm:spPr/>
      <dgm:t>
        <a:bodyPr/>
        <a:lstStyle/>
        <a:p>
          <a:endParaRPr lang="en-US"/>
        </a:p>
      </dgm:t>
    </dgm:pt>
    <dgm:pt modelId="{3D4C08D2-D613-A143-9CE3-CD3C44BB3A0E}">
      <dgm:prSet phldrT="[Text]" custT="1"/>
      <dgm:spPr/>
      <dgm:t>
        <a:bodyPr/>
        <a:lstStyle/>
        <a:p>
          <a:r>
            <a:rPr lang="en-US" sz="2800" b="1" dirty="0">
              <a:solidFill>
                <a:schemeClr val="accent4">
                  <a:lumMod val="50000"/>
                </a:schemeClr>
              </a:solidFill>
              <a:latin typeface="+mn-lt"/>
              <a:cs typeface="Hind Vadodara" panose="020B0604020202020204" charset="0"/>
            </a:rPr>
            <a:t>1. Identify the RIGHT data</a:t>
          </a:r>
        </a:p>
      </dgm:t>
    </dgm:pt>
    <dgm:pt modelId="{0A3AB4CA-CA6C-094A-A9C8-364219186F5A}" type="parTrans" cxnId="{B2B3733C-0140-E940-B940-5EA2BF95EDF8}">
      <dgm:prSet/>
      <dgm:spPr/>
      <dgm:t>
        <a:bodyPr/>
        <a:lstStyle/>
        <a:p>
          <a:endParaRPr lang="en-US" sz="2000">
            <a:latin typeface="+mn-lt"/>
          </a:endParaRPr>
        </a:p>
      </dgm:t>
    </dgm:pt>
    <dgm:pt modelId="{F583D975-FA0D-6146-B3C5-0F511ABE9770}" type="sibTrans" cxnId="{B2B3733C-0140-E940-B940-5EA2BF95EDF8}">
      <dgm:prSet/>
      <dgm:spPr/>
      <dgm:t>
        <a:bodyPr/>
        <a:lstStyle/>
        <a:p>
          <a:endParaRPr lang="en-US" sz="2000">
            <a:latin typeface="+mn-lt"/>
          </a:endParaRPr>
        </a:p>
      </dgm:t>
    </dgm:pt>
    <dgm:pt modelId="{771E4A75-E810-1C49-BEEE-E19EB4E2B104}">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400" u="sng" dirty="0">
              <a:latin typeface="+mn-lt"/>
            </a:rPr>
            <a:t>Outcome</a:t>
          </a:r>
          <a:r>
            <a:rPr lang="en-US" sz="2400" dirty="0">
              <a:latin typeface="+mn-lt"/>
            </a:rPr>
            <a:t> data tied to goals</a:t>
          </a:r>
        </a:p>
      </dgm:t>
    </dgm:pt>
    <dgm:pt modelId="{1018C983-4880-9B42-9472-0605F0B41F6C}" type="parTrans" cxnId="{DD5D9782-4C96-EA44-BB54-F324DC6C13AF}">
      <dgm:prSet/>
      <dgm:spPr/>
      <dgm:t>
        <a:bodyPr/>
        <a:lstStyle/>
        <a:p>
          <a:endParaRPr lang="en-US" sz="2000">
            <a:latin typeface="+mn-lt"/>
          </a:endParaRPr>
        </a:p>
      </dgm:t>
    </dgm:pt>
    <dgm:pt modelId="{405C6025-A8E2-ED4F-B289-47A3D37F8148}" type="sibTrans" cxnId="{DD5D9782-4C96-EA44-BB54-F324DC6C13AF}">
      <dgm:prSet/>
      <dgm:spPr/>
      <dgm:t>
        <a:bodyPr/>
        <a:lstStyle/>
        <a:p>
          <a:endParaRPr lang="en-US" sz="2000">
            <a:latin typeface="+mn-lt"/>
          </a:endParaRPr>
        </a:p>
      </dgm:t>
    </dgm:pt>
    <dgm:pt modelId="{B931151D-12E0-AB44-8EF5-DA6BBAB47ADC}">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400" u="sng" dirty="0">
              <a:latin typeface="+mn-lt"/>
            </a:rPr>
            <a:t>Fidelity</a:t>
          </a:r>
          <a:r>
            <a:rPr lang="en-US" sz="2400" dirty="0">
              <a:latin typeface="+mn-lt"/>
            </a:rPr>
            <a:t> data tied to evaluation plan</a:t>
          </a:r>
        </a:p>
      </dgm:t>
    </dgm:pt>
    <dgm:pt modelId="{47F916F9-9928-7F41-88E9-BE4472E77011}" type="parTrans" cxnId="{21A69AE9-F7C2-6B4E-AFFA-66455A45F662}">
      <dgm:prSet/>
      <dgm:spPr/>
      <dgm:t>
        <a:bodyPr/>
        <a:lstStyle/>
        <a:p>
          <a:endParaRPr lang="en-US" sz="2000">
            <a:latin typeface="+mn-lt"/>
          </a:endParaRPr>
        </a:p>
      </dgm:t>
    </dgm:pt>
    <dgm:pt modelId="{3CE35A85-8CAA-274A-A5F9-015CADACFCD3}" type="sibTrans" cxnId="{21A69AE9-F7C2-6B4E-AFFA-66455A45F662}">
      <dgm:prSet/>
      <dgm:spPr/>
      <dgm:t>
        <a:bodyPr/>
        <a:lstStyle/>
        <a:p>
          <a:endParaRPr lang="en-US" sz="2000">
            <a:latin typeface="+mn-lt"/>
          </a:endParaRPr>
        </a:p>
      </dgm:t>
    </dgm:pt>
    <dgm:pt modelId="{12CD1F39-5E82-D144-9B42-36570F4ACD23}">
      <dgm:prSet phldrT="[Text]" custT="1"/>
      <dgm:spPr/>
      <dgm:t>
        <a:bodyPr/>
        <a:lstStyle/>
        <a:p>
          <a:r>
            <a:rPr lang="en-US" sz="2800" b="1" dirty="0">
              <a:solidFill>
                <a:schemeClr val="accent4">
                  <a:lumMod val="50000"/>
                </a:schemeClr>
              </a:solidFill>
              <a:latin typeface="+mn-lt"/>
            </a:rPr>
            <a:t>3. Identify the RIGHT people</a:t>
          </a:r>
        </a:p>
      </dgm:t>
    </dgm:pt>
    <dgm:pt modelId="{DBBDDF38-2E94-0649-B940-B016BE5B6424}" type="parTrans" cxnId="{EFBB5D58-19D1-C347-8676-BA7D17CCC51F}">
      <dgm:prSet/>
      <dgm:spPr/>
      <dgm:t>
        <a:bodyPr/>
        <a:lstStyle/>
        <a:p>
          <a:endParaRPr lang="en-US" sz="2000">
            <a:latin typeface="+mn-lt"/>
          </a:endParaRPr>
        </a:p>
      </dgm:t>
    </dgm:pt>
    <dgm:pt modelId="{90BB0C94-3A45-094A-932F-F47F0A570ADE}" type="sibTrans" cxnId="{EFBB5D58-19D1-C347-8676-BA7D17CCC51F}">
      <dgm:prSet/>
      <dgm:spPr/>
      <dgm:t>
        <a:bodyPr/>
        <a:lstStyle/>
        <a:p>
          <a:endParaRPr lang="en-US" sz="2000">
            <a:latin typeface="+mn-lt"/>
          </a:endParaRPr>
        </a:p>
      </dgm:t>
    </dgm:pt>
    <dgm:pt modelId="{9F8A7C8C-326F-DE41-B093-1B4204283CAE}">
      <dgm:prSet phldrT="[Text]" custT="1">
        <dgm:style>
          <a:lnRef idx="2">
            <a:schemeClr val="accent1"/>
          </a:lnRef>
          <a:fillRef idx="1">
            <a:schemeClr val="lt1"/>
          </a:fillRef>
          <a:effectRef idx="0">
            <a:schemeClr val="accent1"/>
          </a:effectRef>
          <a:fontRef idx="minor">
            <a:schemeClr val="dk1"/>
          </a:fontRef>
        </dgm:style>
      </dgm:prSet>
      <dgm:spPr/>
      <dgm:t>
        <a:bodyPr/>
        <a:lstStyle/>
        <a:p>
          <a:pPr rtl="0"/>
          <a:r>
            <a:rPr lang="en-US" sz="2400" dirty="0">
              <a:latin typeface="+mn-lt"/>
            </a:rPr>
            <a:t>Who needs to see these data to inform decisions? (e.g., PBIS team, grade level teams, family groups, other committees?)</a:t>
          </a:r>
        </a:p>
      </dgm:t>
    </dgm:pt>
    <dgm:pt modelId="{23AD32AD-1313-A848-90C2-52569CBC4097}" type="parTrans" cxnId="{D50E20CD-49A9-984E-8758-C918E8EF1155}">
      <dgm:prSet/>
      <dgm:spPr/>
      <dgm:t>
        <a:bodyPr/>
        <a:lstStyle/>
        <a:p>
          <a:endParaRPr lang="en-US" sz="2000">
            <a:latin typeface="+mn-lt"/>
          </a:endParaRPr>
        </a:p>
      </dgm:t>
    </dgm:pt>
    <dgm:pt modelId="{B688B071-F064-944D-915B-5BB1512C70B2}" type="sibTrans" cxnId="{D50E20CD-49A9-984E-8758-C918E8EF1155}">
      <dgm:prSet/>
      <dgm:spPr/>
      <dgm:t>
        <a:bodyPr/>
        <a:lstStyle/>
        <a:p>
          <a:endParaRPr lang="en-US" sz="2000">
            <a:latin typeface="+mn-lt"/>
          </a:endParaRPr>
        </a:p>
      </dgm:t>
    </dgm:pt>
    <dgm:pt modelId="{96D568D9-140D-4948-8D68-2C24475B5845}">
      <dgm:prSet phldrT="[Text]" custT="1"/>
      <dgm:spPr/>
      <dgm:t>
        <a:bodyPr/>
        <a:lstStyle/>
        <a:p>
          <a:r>
            <a:rPr lang="en-US" sz="2800" b="1" dirty="0">
              <a:solidFill>
                <a:schemeClr val="accent4">
                  <a:lumMod val="50000"/>
                </a:schemeClr>
              </a:solidFill>
              <a:latin typeface="+mn-lt"/>
            </a:rPr>
            <a:t>4. Identify the RIGHT time &amp; format</a:t>
          </a:r>
        </a:p>
      </dgm:t>
    </dgm:pt>
    <dgm:pt modelId="{BAFD1EC0-DE69-CD47-A247-B3B878712C7C}" type="parTrans" cxnId="{38CE85CF-0DF8-4747-8F87-7BE0674EF0A5}">
      <dgm:prSet/>
      <dgm:spPr/>
      <dgm:t>
        <a:bodyPr/>
        <a:lstStyle/>
        <a:p>
          <a:endParaRPr lang="en-US" sz="2000">
            <a:latin typeface="+mn-lt"/>
          </a:endParaRPr>
        </a:p>
      </dgm:t>
    </dgm:pt>
    <dgm:pt modelId="{97635F6C-48FE-6748-8C90-F758180572D9}" type="sibTrans" cxnId="{38CE85CF-0DF8-4747-8F87-7BE0674EF0A5}">
      <dgm:prSet/>
      <dgm:spPr/>
      <dgm:t>
        <a:bodyPr/>
        <a:lstStyle/>
        <a:p>
          <a:endParaRPr lang="en-US" sz="2000">
            <a:latin typeface="+mn-lt"/>
          </a:endParaRPr>
        </a:p>
      </dgm:t>
    </dgm:pt>
    <dgm:pt modelId="{84ECE5D9-3C50-D140-B5A2-3EA0A25EB8E4}">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400" dirty="0">
              <a:latin typeface="+mn-lt"/>
            </a:rPr>
            <a:t>When/how often should these data be reviewed to inform decisions?</a:t>
          </a:r>
        </a:p>
      </dgm:t>
    </dgm:pt>
    <dgm:pt modelId="{B2CD5766-6CD6-F44E-99D9-BEB5CCDF0EB7}" type="parTrans" cxnId="{0F294B92-CC66-A848-88FC-FC3AFBFC26DA}">
      <dgm:prSet/>
      <dgm:spPr/>
      <dgm:t>
        <a:bodyPr/>
        <a:lstStyle/>
        <a:p>
          <a:endParaRPr lang="en-US" sz="2000">
            <a:latin typeface="+mn-lt"/>
          </a:endParaRPr>
        </a:p>
      </dgm:t>
    </dgm:pt>
    <dgm:pt modelId="{D5269EA7-9FBD-EF49-ACA5-A2BC7AC50CC8}" type="sibTrans" cxnId="{0F294B92-CC66-A848-88FC-FC3AFBFC26DA}">
      <dgm:prSet/>
      <dgm:spPr/>
      <dgm:t>
        <a:bodyPr/>
        <a:lstStyle/>
        <a:p>
          <a:endParaRPr lang="en-US" sz="2000">
            <a:latin typeface="+mn-lt"/>
          </a:endParaRPr>
        </a:p>
      </dgm:t>
    </dgm:pt>
    <dgm:pt modelId="{29B844F6-451C-D646-A703-019DECF5BD74}">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400" dirty="0">
              <a:latin typeface="+mn-lt"/>
            </a:rPr>
            <a:t>What format will facilitate decision making?</a:t>
          </a:r>
        </a:p>
      </dgm:t>
    </dgm:pt>
    <dgm:pt modelId="{0647389C-5D01-B14B-B5AE-99BB19985BBC}" type="parTrans" cxnId="{0CBA1B7D-7381-3740-9E31-0419432C9586}">
      <dgm:prSet/>
      <dgm:spPr/>
      <dgm:t>
        <a:bodyPr/>
        <a:lstStyle/>
        <a:p>
          <a:endParaRPr lang="en-US" sz="2000">
            <a:latin typeface="+mn-lt"/>
          </a:endParaRPr>
        </a:p>
      </dgm:t>
    </dgm:pt>
    <dgm:pt modelId="{4E1DD986-D9B5-0F4F-8D38-71E53E41A74C}" type="sibTrans" cxnId="{0CBA1B7D-7381-3740-9E31-0419432C9586}">
      <dgm:prSet/>
      <dgm:spPr/>
      <dgm:t>
        <a:bodyPr/>
        <a:lstStyle/>
        <a:p>
          <a:endParaRPr lang="en-US" sz="2000">
            <a:latin typeface="+mn-lt"/>
          </a:endParaRPr>
        </a:p>
      </dgm:t>
    </dgm:pt>
    <dgm:pt modelId="{F27D9962-ABA1-A447-BF69-65D2E9F8B9C8}">
      <dgm:prSet phldrT="[Text]" custT="1"/>
      <dgm:spPr/>
      <dgm:t>
        <a:bodyPr/>
        <a:lstStyle/>
        <a:p>
          <a:r>
            <a:rPr lang="en-US" sz="2800" b="1" dirty="0">
              <a:solidFill>
                <a:schemeClr val="accent4">
                  <a:lumMod val="50000"/>
                </a:schemeClr>
              </a:solidFill>
              <a:latin typeface="+mn-lt"/>
            </a:rPr>
            <a:t>2. Assess data integrity</a:t>
          </a:r>
        </a:p>
      </dgm:t>
    </dgm:pt>
    <dgm:pt modelId="{2D5CE993-CF5C-664C-84C3-6435AD223DBC}" type="parTrans" cxnId="{7A690CDB-F663-044E-9457-60F8360F5AC1}">
      <dgm:prSet/>
      <dgm:spPr/>
      <dgm:t>
        <a:bodyPr/>
        <a:lstStyle/>
        <a:p>
          <a:endParaRPr lang="en-US" sz="2000">
            <a:latin typeface="+mn-lt"/>
          </a:endParaRPr>
        </a:p>
      </dgm:t>
    </dgm:pt>
    <dgm:pt modelId="{166A0AEE-BB14-9B45-9CEE-6FC1A030FE83}" type="sibTrans" cxnId="{7A690CDB-F663-044E-9457-60F8360F5AC1}">
      <dgm:prSet/>
      <dgm:spPr/>
      <dgm:t>
        <a:bodyPr/>
        <a:lstStyle/>
        <a:p>
          <a:endParaRPr lang="en-US" sz="2000">
            <a:latin typeface="+mn-lt"/>
          </a:endParaRPr>
        </a:p>
      </dgm:t>
    </dgm:pt>
    <dgm:pt modelId="{93BE5D4D-5866-3345-A3A3-86E8CF2B4A5A}">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400" dirty="0">
              <a:latin typeface="+mn-lt"/>
            </a:rPr>
            <a:t>Consider staff training &amp; buy-in, systems, response rates</a:t>
          </a:r>
        </a:p>
      </dgm:t>
    </dgm:pt>
    <dgm:pt modelId="{637A9AA9-53FF-AD4D-8DE9-70059FA8F2FF}" type="parTrans" cxnId="{52E03FFB-C951-FF45-A507-849CB73D2BE6}">
      <dgm:prSet/>
      <dgm:spPr/>
      <dgm:t>
        <a:bodyPr/>
        <a:lstStyle/>
        <a:p>
          <a:endParaRPr lang="en-US" sz="2000">
            <a:latin typeface="+mn-lt"/>
          </a:endParaRPr>
        </a:p>
      </dgm:t>
    </dgm:pt>
    <dgm:pt modelId="{992CC1F4-4A4A-2A4D-92E7-97AD1FB6F86C}" type="sibTrans" cxnId="{52E03FFB-C951-FF45-A507-849CB73D2BE6}">
      <dgm:prSet/>
      <dgm:spPr/>
      <dgm:t>
        <a:bodyPr/>
        <a:lstStyle/>
        <a:p>
          <a:endParaRPr lang="en-US" sz="2000">
            <a:latin typeface="+mn-lt"/>
          </a:endParaRPr>
        </a:p>
      </dgm:t>
    </dgm:pt>
    <dgm:pt modelId="{164CC003-F462-934F-803D-FFDB44397882}" type="pres">
      <dgm:prSet presAssocID="{2791F9CD-D0F4-5946-9D5E-17F72CF170AE}" presName="Name0" presStyleCnt="0">
        <dgm:presLayoutVars>
          <dgm:dir/>
          <dgm:resizeHandles val="exact"/>
        </dgm:presLayoutVars>
      </dgm:prSet>
      <dgm:spPr/>
    </dgm:pt>
    <dgm:pt modelId="{5C71D662-0CE9-B64D-83D8-EF665A6F7A51}" type="pres">
      <dgm:prSet presAssocID="{3D4C08D2-D613-A143-9CE3-CD3C44BB3A0E}" presName="node" presStyleLbl="node1" presStyleIdx="0" presStyleCnt="4">
        <dgm:presLayoutVars>
          <dgm:bulletEnabled val="1"/>
        </dgm:presLayoutVars>
      </dgm:prSet>
      <dgm:spPr/>
    </dgm:pt>
    <dgm:pt modelId="{D5C517B8-4146-5040-9D42-8E8EC1AB4780}" type="pres">
      <dgm:prSet presAssocID="{F583D975-FA0D-6146-B3C5-0F511ABE9770}" presName="sibTrans" presStyleCnt="0"/>
      <dgm:spPr/>
    </dgm:pt>
    <dgm:pt modelId="{95A1AAE3-B487-AD4F-B2F3-95E009D11518}" type="pres">
      <dgm:prSet presAssocID="{F27D9962-ABA1-A447-BF69-65D2E9F8B9C8}" presName="node" presStyleLbl="node1" presStyleIdx="1" presStyleCnt="4">
        <dgm:presLayoutVars>
          <dgm:bulletEnabled val="1"/>
        </dgm:presLayoutVars>
      </dgm:prSet>
      <dgm:spPr/>
    </dgm:pt>
    <dgm:pt modelId="{64FB05F6-BAFE-134B-A104-19B5770594D4}" type="pres">
      <dgm:prSet presAssocID="{166A0AEE-BB14-9B45-9CEE-6FC1A030FE83}" presName="sibTrans" presStyleCnt="0"/>
      <dgm:spPr/>
    </dgm:pt>
    <dgm:pt modelId="{D5BD51B8-4B02-7941-9BFF-319E0E9B1EB5}" type="pres">
      <dgm:prSet presAssocID="{12CD1F39-5E82-D144-9B42-36570F4ACD23}" presName="node" presStyleLbl="node1" presStyleIdx="2" presStyleCnt="4">
        <dgm:presLayoutVars>
          <dgm:bulletEnabled val="1"/>
        </dgm:presLayoutVars>
      </dgm:prSet>
      <dgm:spPr/>
    </dgm:pt>
    <dgm:pt modelId="{B8E284E4-3A06-834F-8F4C-9F8655448D2B}" type="pres">
      <dgm:prSet presAssocID="{90BB0C94-3A45-094A-932F-F47F0A570ADE}" presName="sibTrans" presStyleCnt="0"/>
      <dgm:spPr/>
    </dgm:pt>
    <dgm:pt modelId="{8F318A4E-E3E8-6E48-B1BC-EE1B598A3002}" type="pres">
      <dgm:prSet presAssocID="{96D568D9-140D-4948-8D68-2C24475B5845}" presName="node" presStyleLbl="node1" presStyleIdx="3" presStyleCnt="4">
        <dgm:presLayoutVars>
          <dgm:bulletEnabled val="1"/>
        </dgm:presLayoutVars>
      </dgm:prSet>
      <dgm:spPr/>
    </dgm:pt>
  </dgm:ptLst>
  <dgm:cxnLst>
    <dgm:cxn modelId="{270CDC1B-8CD1-3F4B-B8E5-7E4B456EA159}" type="presOf" srcId="{84ECE5D9-3C50-D140-B5A2-3EA0A25EB8E4}" destId="{8F318A4E-E3E8-6E48-B1BC-EE1B598A3002}" srcOrd="0" destOrd="1" presId="urn:microsoft.com/office/officeart/2005/8/layout/hList6"/>
    <dgm:cxn modelId="{B2B3733C-0140-E940-B940-5EA2BF95EDF8}" srcId="{2791F9CD-D0F4-5946-9D5E-17F72CF170AE}" destId="{3D4C08D2-D613-A143-9CE3-CD3C44BB3A0E}" srcOrd="0" destOrd="0" parTransId="{0A3AB4CA-CA6C-094A-A9C8-364219186F5A}" sibTransId="{F583D975-FA0D-6146-B3C5-0F511ABE9770}"/>
    <dgm:cxn modelId="{6D9B6753-8976-E742-9AE6-CDADB6F3A5EF}" type="presOf" srcId="{12CD1F39-5E82-D144-9B42-36570F4ACD23}" destId="{D5BD51B8-4B02-7941-9BFF-319E0E9B1EB5}" srcOrd="0" destOrd="0" presId="urn:microsoft.com/office/officeart/2005/8/layout/hList6"/>
    <dgm:cxn modelId="{99265973-6110-4A46-ADE4-A997D258B04C}" type="presOf" srcId="{771E4A75-E810-1C49-BEEE-E19EB4E2B104}" destId="{5C71D662-0CE9-B64D-83D8-EF665A6F7A51}" srcOrd="0" destOrd="1" presId="urn:microsoft.com/office/officeart/2005/8/layout/hList6"/>
    <dgm:cxn modelId="{D11B7F76-CD3C-484E-A082-385A8E6F27BB}" type="presOf" srcId="{2791F9CD-D0F4-5946-9D5E-17F72CF170AE}" destId="{164CC003-F462-934F-803D-FFDB44397882}" srcOrd="0" destOrd="0" presId="urn:microsoft.com/office/officeart/2005/8/layout/hList6"/>
    <dgm:cxn modelId="{EFBB5D58-19D1-C347-8676-BA7D17CCC51F}" srcId="{2791F9CD-D0F4-5946-9D5E-17F72CF170AE}" destId="{12CD1F39-5E82-D144-9B42-36570F4ACD23}" srcOrd="2" destOrd="0" parTransId="{DBBDDF38-2E94-0649-B940-B016BE5B6424}" sibTransId="{90BB0C94-3A45-094A-932F-F47F0A570ADE}"/>
    <dgm:cxn modelId="{0CBA1B7D-7381-3740-9E31-0419432C9586}" srcId="{96D568D9-140D-4948-8D68-2C24475B5845}" destId="{29B844F6-451C-D646-A703-019DECF5BD74}" srcOrd="1" destOrd="0" parTransId="{0647389C-5D01-B14B-B5AE-99BB19985BBC}" sibTransId="{4E1DD986-D9B5-0F4F-8D38-71E53E41A74C}"/>
    <dgm:cxn modelId="{DD5D9782-4C96-EA44-BB54-F324DC6C13AF}" srcId="{3D4C08D2-D613-A143-9CE3-CD3C44BB3A0E}" destId="{771E4A75-E810-1C49-BEEE-E19EB4E2B104}" srcOrd="0" destOrd="0" parTransId="{1018C983-4880-9B42-9472-0605F0B41F6C}" sibTransId="{405C6025-A8E2-ED4F-B289-47A3D37F8148}"/>
    <dgm:cxn modelId="{9CCD3C8D-D513-354E-88C7-B353A10ABC4C}" type="presOf" srcId="{3D4C08D2-D613-A143-9CE3-CD3C44BB3A0E}" destId="{5C71D662-0CE9-B64D-83D8-EF665A6F7A51}" srcOrd="0" destOrd="0" presId="urn:microsoft.com/office/officeart/2005/8/layout/hList6"/>
    <dgm:cxn modelId="{97D8418D-3F69-CD49-8FA9-4C658CFC49D8}" type="presOf" srcId="{9F8A7C8C-326F-DE41-B093-1B4204283CAE}" destId="{D5BD51B8-4B02-7941-9BFF-319E0E9B1EB5}" srcOrd="0" destOrd="1" presId="urn:microsoft.com/office/officeart/2005/8/layout/hList6"/>
    <dgm:cxn modelId="{0F294B92-CC66-A848-88FC-FC3AFBFC26DA}" srcId="{96D568D9-140D-4948-8D68-2C24475B5845}" destId="{84ECE5D9-3C50-D140-B5A2-3EA0A25EB8E4}" srcOrd="0" destOrd="0" parTransId="{B2CD5766-6CD6-F44E-99D9-BEB5CCDF0EB7}" sibTransId="{D5269EA7-9FBD-EF49-ACA5-A2BC7AC50CC8}"/>
    <dgm:cxn modelId="{2FA3B5B9-7673-A64E-AEC5-874B58915D9C}" type="presOf" srcId="{29B844F6-451C-D646-A703-019DECF5BD74}" destId="{8F318A4E-E3E8-6E48-B1BC-EE1B598A3002}" srcOrd="0" destOrd="2" presId="urn:microsoft.com/office/officeart/2005/8/layout/hList6"/>
    <dgm:cxn modelId="{D50E20CD-49A9-984E-8758-C918E8EF1155}" srcId="{12CD1F39-5E82-D144-9B42-36570F4ACD23}" destId="{9F8A7C8C-326F-DE41-B093-1B4204283CAE}" srcOrd="0" destOrd="0" parTransId="{23AD32AD-1313-A848-90C2-52569CBC4097}" sibTransId="{B688B071-F064-944D-915B-5BB1512C70B2}"/>
    <dgm:cxn modelId="{D03BEFCE-FCAC-454A-A9DB-73E33E4D57DF}" type="presOf" srcId="{B931151D-12E0-AB44-8EF5-DA6BBAB47ADC}" destId="{5C71D662-0CE9-B64D-83D8-EF665A6F7A51}" srcOrd="0" destOrd="2" presId="urn:microsoft.com/office/officeart/2005/8/layout/hList6"/>
    <dgm:cxn modelId="{38CE85CF-0DF8-4747-8F87-7BE0674EF0A5}" srcId="{2791F9CD-D0F4-5946-9D5E-17F72CF170AE}" destId="{96D568D9-140D-4948-8D68-2C24475B5845}" srcOrd="3" destOrd="0" parTransId="{BAFD1EC0-DE69-CD47-A247-B3B878712C7C}" sibTransId="{97635F6C-48FE-6748-8C90-F758180572D9}"/>
    <dgm:cxn modelId="{4DC2E2D7-9216-424E-A7FF-18ED17B2A1B6}" type="presOf" srcId="{96D568D9-140D-4948-8D68-2C24475B5845}" destId="{8F318A4E-E3E8-6E48-B1BC-EE1B598A3002}" srcOrd="0" destOrd="0" presId="urn:microsoft.com/office/officeart/2005/8/layout/hList6"/>
    <dgm:cxn modelId="{7A690CDB-F663-044E-9457-60F8360F5AC1}" srcId="{2791F9CD-D0F4-5946-9D5E-17F72CF170AE}" destId="{F27D9962-ABA1-A447-BF69-65D2E9F8B9C8}" srcOrd="1" destOrd="0" parTransId="{2D5CE993-CF5C-664C-84C3-6435AD223DBC}" sibTransId="{166A0AEE-BB14-9B45-9CEE-6FC1A030FE83}"/>
    <dgm:cxn modelId="{918767DF-E774-E543-8DEB-2526599656B0}" type="presOf" srcId="{93BE5D4D-5866-3345-A3A3-86E8CF2B4A5A}" destId="{95A1AAE3-B487-AD4F-B2F3-95E009D11518}" srcOrd="0" destOrd="1" presId="urn:microsoft.com/office/officeart/2005/8/layout/hList6"/>
    <dgm:cxn modelId="{80E806E7-EE13-3647-B2B1-EBCC4D776D62}" type="presOf" srcId="{F27D9962-ABA1-A447-BF69-65D2E9F8B9C8}" destId="{95A1AAE3-B487-AD4F-B2F3-95E009D11518}" srcOrd="0" destOrd="0" presId="urn:microsoft.com/office/officeart/2005/8/layout/hList6"/>
    <dgm:cxn modelId="{21A69AE9-F7C2-6B4E-AFFA-66455A45F662}" srcId="{3D4C08D2-D613-A143-9CE3-CD3C44BB3A0E}" destId="{B931151D-12E0-AB44-8EF5-DA6BBAB47ADC}" srcOrd="1" destOrd="0" parTransId="{47F916F9-9928-7F41-88E9-BE4472E77011}" sibTransId="{3CE35A85-8CAA-274A-A5F9-015CADACFCD3}"/>
    <dgm:cxn modelId="{52E03FFB-C951-FF45-A507-849CB73D2BE6}" srcId="{F27D9962-ABA1-A447-BF69-65D2E9F8B9C8}" destId="{93BE5D4D-5866-3345-A3A3-86E8CF2B4A5A}" srcOrd="0" destOrd="0" parTransId="{637A9AA9-53FF-AD4D-8DE9-70059FA8F2FF}" sibTransId="{992CC1F4-4A4A-2A4D-92E7-97AD1FB6F86C}"/>
    <dgm:cxn modelId="{35E459B4-74E1-9241-8CAC-C275DBCBAB4D}" type="presParOf" srcId="{164CC003-F462-934F-803D-FFDB44397882}" destId="{5C71D662-0CE9-B64D-83D8-EF665A6F7A51}" srcOrd="0" destOrd="0" presId="urn:microsoft.com/office/officeart/2005/8/layout/hList6"/>
    <dgm:cxn modelId="{DFF74FB3-BB95-E848-BB9C-440FD1353CF1}" type="presParOf" srcId="{164CC003-F462-934F-803D-FFDB44397882}" destId="{D5C517B8-4146-5040-9D42-8E8EC1AB4780}" srcOrd="1" destOrd="0" presId="urn:microsoft.com/office/officeart/2005/8/layout/hList6"/>
    <dgm:cxn modelId="{FB60B462-6563-7244-BA9F-2C55E5CC6D6B}" type="presParOf" srcId="{164CC003-F462-934F-803D-FFDB44397882}" destId="{95A1AAE3-B487-AD4F-B2F3-95E009D11518}" srcOrd="2" destOrd="0" presId="urn:microsoft.com/office/officeart/2005/8/layout/hList6"/>
    <dgm:cxn modelId="{EF382788-0B59-DF4B-9796-982BF479A6E9}" type="presParOf" srcId="{164CC003-F462-934F-803D-FFDB44397882}" destId="{64FB05F6-BAFE-134B-A104-19B5770594D4}" srcOrd="3" destOrd="0" presId="urn:microsoft.com/office/officeart/2005/8/layout/hList6"/>
    <dgm:cxn modelId="{14417CD2-6F59-174D-9014-FA38B91D101E}" type="presParOf" srcId="{164CC003-F462-934F-803D-FFDB44397882}" destId="{D5BD51B8-4B02-7941-9BFF-319E0E9B1EB5}" srcOrd="4" destOrd="0" presId="urn:microsoft.com/office/officeart/2005/8/layout/hList6"/>
    <dgm:cxn modelId="{F8842DB1-0BC3-3744-A4DD-2A0E62E29562}" type="presParOf" srcId="{164CC003-F462-934F-803D-FFDB44397882}" destId="{B8E284E4-3A06-834F-8F4C-9F8655448D2B}" srcOrd="5" destOrd="0" presId="urn:microsoft.com/office/officeart/2005/8/layout/hList6"/>
    <dgm:cxn modelId="{A28F5946-E6FE-A54A-B5B6-23691FC8B5CD}" type="presParOf" srcId="{164CC003-F462-934F-803D-FFDB44397882}" destId="{8F318A4E-E3E8-6E48-B1BC-EE1B598A3002}"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791F9CD-D0F4-5946-9D5E-17F72CF170AE}" type="doc">
      <dgm:prSet loTypeId="urn:microsoft.com/office/officeart/2005/8/layout/hList6" loCatId="" qsTypeId="urn:microsoft.com/office/officeart/2005/8/quickstyle/simple1" qsCatId="simple" csTypeId="urn:microsoft.com/office/officeart/2005/8/colors/accent1_1" csCatId="accent1" phldr="1"/>
      <dgm:spPr/>
      <dgm:t>
        <a:bodyPr/>
        <a:lstStyle/>
        <a:p>
          <a:endParaRPr lang="en-US"/>
        </a:p>
      </dgm:t>
    </dgm:pt>
    <dgm:pt modelId="{3D4C08D2-D613-A143-9CE3-CD3C44BB3A0E}">
      <dgm:prSet phldrT="[Text]" custT="1"/>
      <dgm:spPr/>
      <dgm:t>
        <a:bodyPr/>
        <a:lstStyle/>
        <a:p>
          <a:r>
            <a:rPr lang="en-US" sz="2400" b="1" dirty="0">
              <a:solidFill>
                <a:schemeClr val="accent4">
                  <a:lumMod val="50000"/>
                </a:schemeClr>
              </a:solidFill>
              <a:latin typeface="+mn-lt"/>
              <a:cs typeface="Hind Vadodara" panose="020B0604020202020204" charset="0"/>
            </a:rPr>
            <a:t>1. Identify the RIGHT data</a:t>
          </a:r>
        </a:p>
      </dgm:t>
    </dgm:pt>
    <dgm:pt modelId="{0A3AB4CA-CA6C-094A-A9C8-364219186F5A}" type="parTrans" cxnId="{B2B3733C-0140-E940-B940-5EA2BF95EDF8}">
      <dgm:prSet/>
      <dgm:spPr/>
      <dgm:t>
        <a:bodyPr/>
        <a:lstStyle/>
        <a:p>
          <a:endParaRPr lang="en-US" sz="2200">
            <a:latin typeface="+mn-lt"/>
          </a:endParaRPr>
        </a:p>
      </dgm:t>
    </dgm:pt>
    <dgm:pt modelId="{F583D975-FA0D-6146-B3C5-0F511ABE9770}" type="sibTrans" cxnId="{B2B3733C-0140-E940-B940-5EA2BF95EDF8}">
      <dgm:prSet/>
      <dgm:spPr/>
      <dgm:t>
        <a:bodyPr/>
        <a:lstStyle/>
        <a:p>
          <a:endParaRPr lang="en-US" sz="2200">
            <a:latin typeface="+mn-lt"/>
          </a:endParaRPr>
        </a:p>
      </dgm:t>
    </dgm:pt>
    <dgm:pt modelId="{771E4A75-E810-1C49-BEEE-E19EB4E2B104}">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200" dirty="0">
              <a:latin typeface="+mn-lt"/>
            </a:rPr>
            <a:t>Office discipline referrals</a:t>
          </a:r>
        </a:p>
      </dgm:t>
    </dgm:pt>
    <dgm:pt modelId="{1018C983-4880-9B42-9472-0605F0B41F6C}" type="parTrans" cxnId="{DD5D9782-4C96-EA44-BB54-F324DC6C13AF}">
      <dgm:prSet/>
      <dgm:spPr/>
      <dgm:t>
        <a:bodyPr/>
        <a:lstStyle/>
        <a:p>
          <a:endParaRPr lang="en-US" sz="2200">
            <a:latin typeface="+mn-lt"/>
          </a:endParaRPr>
        </a:p>
      </dgm:t>
    </dgm:pt>
    <dgm:pt modelId="{405C6025-A8E2-ED4F-B289-47A3D37F8148}" type="sibTrans" cxnId="{DD5D9782-4C96-EA44-BB54-F324DC6C13AF}">
      <dgm:prSet/>
      <dgm:spPr/>
      <dgm:t>
        <a:bodyPr/>
        <a:lstStyle/>
        <a:p>
          <a:endParaRPr lang="en-US" sz="2200">
            <a:latin typeface="+mn-lt"/>
          </a:endParaRPr>
        </a:p>
      </dgm:t>
    </dgm:pt>
    <dgm:pt modelId="{12CD1F39-5E82-D144-9B42-36570F4ACD23}">
      <dgm:prSet phldrT="[Text]" custT="1"/>
      <dgm:spPr/>
      <dgm:t>
        <a:bodyPr/>
        <a:lstStyle/>
        <a:p>
          <a:r>
            <a:rPr lang="en-US" sz="2400" b="1" dirty="0">
              <a:solidFill>
                <a:schemeClr val="accent4">
                  <a:lumMod val="50000"/>
                </a:schemeClr>
              </a:solidFill>
              <a:latin typeface="+mn-lt"/>
            </a:rPr>
            <a:t>3. Identify the RIGHT people</a:t>
          </a:r>
        </a:p>
      </dgm:t>
    </dgm:pt>
    <dgm:pt modelId="{DBBDDF38-2E94-0649-B940-B016BE5B6424}" type="parTrans" cxnId="{EFBB5D58-19D1-C347-8676-BA7D17CCC51F}">
      <dgm:prSet/>
      <dgm:spPr/>
      <dgm:t>
        <a:bodyPr/>
        <a:lstStyle/>
        <a:p>
          <a:endParaRPr lang="en-US" sz="2200">
            <a:latin typeface="+mn-lt"/>
          </a:endParaRPr>
        </a:p>
      </dgm:t>
    </dgm:pt>
    <dgm:pt modelId="{90BB0C94-3A45-094A-932F-F47F0A570ADE}" type="sibTrans" cxnId="{EFBB5D58-19D1-C347-8676-BA7D17CCC51F}">
      <dgm:prSet/>
      <dgm:spPr/>
      <dgm:t>
        <a:bodyPr/>
        <a:lstStyle/>
        <a:p>
          <a:endParaRPr lang="en-US" sz="2200">
            <a:latin typeface="+mn-lt"/>
          </a:endParaRPr>
        </a:p>
      </dgm:t>
    </dgm:pt>
    <dgm:pt modelId="{9F8A7C8C-326F-DE41-B093-1B4204283CAE}">
      <dgm:prSet phldrT="[Text]" custT="1">
        <dgm:style>
          <a:lnRef idx="2">
            <a:schemeClr val="accent1"/>
          </a:lnRef>
          <a:fillRef idx="1">
            <a:schemeClr val="lt1"/>
          </a:fillRef>
          <a:effectRef idx="0">
            <a:schemeClr val="accent1"/>
          </a:effectRef>
          <a:fontRef idx="minor">
            <a:schemeClr val="dk1"/>
          </a:fontRef>
        </dgm:style>
      </dgm:prSet>
      <dgm:spPr/>
      <dgm:t>
        <a:bodyPr/>
        <a:lstStyle/>
        <a:p>
          <a:pPr rtl="0"/>
          <a:r>
            <a:rPr lang="en-US" sz="2200" dirty="0">
              <a:latin typeface="+mn-lt"/>
            </a:rPr>
            <a:t>PBIS</a:t>
          </a:r>
          <a:r>
            <a:rPr lang="en-US" sz="2200" baseline="0" dirty="0">
              <a:latin typeface="+mn-lt"/>
            </a:rPr>
            <a:t> Leadership Team</a:t>
          </a:r>
          <a:endParaRPr lang="en-US" sz="2200" dirty="0">
            <a:latin typeface="+mn-lt"/>
          </a:endParaRPr>
        </a:p>
      </dgm:t>
    </dgm:pt>
    <dgm:pt modelId="{23AD32AD-1313-A848-90C2-52569CBC4097}" type="parTrans" cxnId="{D50E20CD-49A9-984E-8758-C918E8EF1155}">
      <dgm:prSet/>
      <dgm:spPr/>
      <dgm:t>
        <a:bodyPr/>
        <a:lstStyle/>
        <a:p>
          <a:endParaRPr lang="en-US" sz="2200">
            <a:latin typeface="+mn-lt"/>
          </a:endParaRPr>
        </a:p>
      </dgm:t>
    </dgm:pt>
    <dgm:pt modelId="{B688B071-F064-944D-915B-5BB1512C70B2}" type="sibTrans" cxnId="{D50E20CD-49A9-984E-8758-C918E8EF1155}">
      <dgm:prSet/>
      <dgm:spPr/>
      <dgm:t>
        <a:bodyPr/>
        <a:lstStyle/>
        <a:p>
          <a:endParaRPr lang="en-US" sz="2200">
            <a:latin typeface="+mn-lt"/>
          </a:endParaRPr>
        </a:p>
      </dgm:t>
    </dgm:pt>
    <dgm:pt modelId="{96D568D9-140D-4948-8D68-2C24475B5845}">
      <dgm:prSet phldrT="[Text]" custT="1"/>
      <dgm:spPr/>
      <dgm:t>
        <a:bodyPr/>
        <a:lstStyle/>
        <a:p>
          <a:r>
            <a:rPr lang="en-US" sz="2400" b="1" dirty="0">
              <a:solidFill>
                <a:schemeClr val="accent4">
                  <a:lumMod val="50000"/>
                </a:schemeClr>
              </a:solidFill>
              <a:latin typeface="+mn-lt"/>
            </a:rPr>
            <a:t>4. Identify the RIGHT time &amp; format</a:t>
          </a:r>
        </a:p>
      </dgm:t>
    </dgm:pt>
    <dgm:pt modelId="{BAFD1EC0-DE69-CD47-A247-B3B878712C7C}" type="parTrans" cxnId="{38CE85CF-0DF8-4747-8F87-7BE0674EF0A5}">
      <dgm:prSet/>
      <dgm:spPr/>
      <dgm:t>
        <a:bodyPr/>
        <a:lstStyle/>
        <a:p>
          <a:endParaRPr lang="en-US" sz="2200">
            <a:latin typeface="+mn-lt"/>
          </a:endParaRPr>
        </a:p>
      </dgm:t>
    </dgm:pt>
    <dgm:pt modelId="{97635F6C-48FE-6748-8C90-F758180572D9}" type="sibTrans" cxnId="{38CE85CF-0DF8-4747-8F87-7BE0674EF0A5}">
      <dgm:prSet/>
      <dgm:spPr/>
      <dgm:t>
        <a:bodyPr/>
        <a:lstStyle/>
        <a:p>
          <a:endParaRPr lang="en-US" sz="2200">
            <a:latin typeface="+mn-lt"/>
          </a:endParaRPr>
        </a:p>
      </dgm:t>
    </dgm:pt>
    <dgm:pt modelId="{84ECE5D9-3C50-D140-B5A2-3EA0A25EB8E4}">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200" dirty="0">
              <a:latin typeface="+mn-lt"/>
            </a:rPr>
            <a:t>Team’s data analyst provides monthly report  at meeting</a:t>
          </a:r>
        </a:p>
      </dgm:t>
    </dgm:pt>
    <dgm:pt modelId="{B2CD5766-6CD6-F44E-99D9-BEB5CCDF0EB7}" type="parTrans" cxnId="{0F294B92-CC66-A848-88FC-FC3AFBFC26DA}">
      <dgm:prSet/>
      <dgm:spPr/>
      <dgm:t>
        <a:bodyPr/>
        <a:lstStyle/>
        <a:p>
          <a:endParaRPr lang="en-US" sz="2200">
            <a:latin typeface="+mn-lt"/>
          </a:endParaRPr>
        </a:p>
      </dgm:t>
    </dgm:pt>
    <dgm:pt modelId="{D5269EA7-9FBD-EF49-ACA5-A2BC7AC50CC8}" type="sibTrans" cxnId="{0F294B92-CC66-A848-88FC-FC3AFBFC26DA}">
      <dgm:prSet/>
      <dgm:spPr/>
      <dgm:t>
        <a:bodyPr/>
        <a:lstStyle/>
        <a:p>
          <a:endParaRPr lang="en-US" sz="2200">
            <a:latin typeface="+mn-lt"/>
          </a:endParaRPr>
        </a:p>
      </dgm:t>
    </dgm:pt>
    <dgm:pt modelId="{29B844F6-451C-D646-A703-019DECF5BD74}">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200" dirty="0">
              <a:latin typeface="+mn-lt"/>
            </a:rPr>
            <a:t>Core SWIS reports reviewed </a:t>
          </a:r>
          <a:r>
            <a:rPr lang="en-US" sz="2200" baseline="0" dirty="0">
              <a:latin typeface="+mn-lt"/>
            </a:rPr>
            <a:t>each month and compared to previous years</a:t>
          </a:r>
          <a:endParaRPr lang="en-US" sz="2200" dirty="0">
            <a:latin typeface="+mn-lt"/>
          </a:endParaRPr>
        </a:p>
      </dgm:t>
    </dgm:pt>
    <dgm:pt modelId="{0647389C-5D01-B14B-B5AE-99BB19985BBC}" type="parTrans" cxnId="{0CBA1B7D-7381-3740-9E31-0419432C9586}">
      <dgm:prSet/>
      <dgm:spPr/>
      <dgm:t>
        <a:bodyPr/>
        <a:lstStyle/>
        <a:p>
          <a:endParaRPr lang="en-US" sz="2200">
            <a:latin typeface="+mn-lt"/>
          </a:endParaRPr>
        </a:p>
      </dgm:t>
    </dgm:pt>
    <dgm:pt modelId="{4E1DD986-D9B5-0F4F-8D38-71E53E41A74C}" type="sibTrans" cxnId="{0CBA1B7D-7381-3740-9E31-0419432C9586}">
      <dgm:prSet/>
      <dgm:spPr/>
      <dgm:t>
        <a:bodyPr/>
        <a:lstStyle/>
        <a:p>
          <a:endParaRPr lang="en-US" sz="2200">
            <a:latin typeface="+mn-lt"/>
          </a:endParaRPr>
        </a:p>
      </dgm:t>
    </dgm:pt>
    <dgm:pt modelId="{F27D9962-ABA1-A447-BF69-65D2E9F8B9C8}">
      <dgm:prSet phldrT="[Text]" custT="1"/>
      <dgm:spPr/>
      <dgm:t>
        <a:bodyPr/>
        <a:lstStyle/>
        <a:p>
          <a:r>
            <a:rPr lang="en-US" sz="2400" b="1" dirty="0">
              <a:solidFill>
                <a:schemeClr val="accent4">
                  <a:lumMod val="50000"/>
                </a:schemeClr>
              </a:solidFill>
              <a:latin typeface="+mn-lt"/>
            </a:rPr>
            <a:t>2. Assess data integrity</a:t>
          </a:r>
        </a:p>
      </dgm:t>
    </dgm:pt>
    <dgm:pt modelId="{2D5CE993-CF5C-664C-84C3-6435AD223DBC}" type="parTrans" cxnId="{7A690CDB-F663-044E-9457-60F8360F5AC1}">
      <dgm:prSet/>
      <dgm:spPr/>
      <dgm:t>
        <a:bodyPr/>
        <a:lstStyle/>
        <a:p>
          <a:endParaRPr lang="en-US" sz="2200">
            <a:latin typeface="+mn-lt"/>
          </a:endParaRPr>
        </a:p>
      </dgm:t>
    </dgm:pt>
    <dgm:pt modelId="{166A0AEE-BB14-9B45-9CEE-6FC1A030FE83}" type="sibTrans" cxnId="{7A690CDB-F663-044E-9457-60F8360F5AC1}">
      <dgm:prSet/>
      <dgm:spPr/>
      <dgm:t>
        <a:bodyPr/>
        <a:lstStyle/>
        <a:p>
          <a:endParaRPr lang="en-US" sz="2200">
            <a:latin typeface="+mn-lt"/>
          </a:endParaRPr>
        </a:p>
      </dgm:t>
    </dgm:pt>
    <dgm:pt modelId="{874E6173-AEC7-2442-8EDF-D4A0925AD22B}">
      <dgm:prSet custT="1"/>
      <dgm:spPr/>
      <dgm:t>
        <a:bodyPr/>
        <a:lstStyle/>
        <a:p>
          <a:r>
            <a:rPr lang="en-US" sz="2200" dirty="0"/>
            <a:t>Staff trained and coached on completing ODR forms and following discipline procedures</a:t>
          </a:r>
        </a:p>
      </dgm:t>
    </dgm:pt>
    <dgm:pt modelId="{34BEDBEA-A7B6-0043-AF9E-798634907F45}" type="parTrans" cxnId="{370FF425-2184-134B-A494-4E8654A635F9}">
      <dgm:prSet/>
      <dgm:spPr/>
      <dgm:t>
        <a:bodyPr/>
        <a:lstStyle/>
        <a:p>
          <a:endParaRPr lang="en-US"/>
        </a:p>
      </dgm:t>
    </dgm:pt>
    <dgm:pt modelId="{1D034E13-5C9C-3F46-B9E5-D91A61B32523}" type="sibTrans" cxnId="{370FF425-2184-134B-A494-4E8654A635F9}">
      <dgm:prSet/>
      <dgm:spPr/>
      <dgm:t>
        <a:bodyPr/>
        <a:lstStyle/>
        <a:p>
          <a:endParaRPr lang="en-US"/>
        </a:p>
      </dgm:t>
    </dgm:pt>
    <dgm:pt modelId="{15F9DD70-4E80-6847-BDBD-862AA33E8552}">
      <dgm:prSet custT="1"/>
      <dgm:spPr/>
      <dgm:t>
        <a:bodyPr/>
        <a:lstStyle/>
        <a:p>
          <a:r>
            <a:rPr lang="en-US" sz="2200" dirty="0"/>
            <a:t>Data shown to whole staff to determine if it matches their perceptions</a:t>
          </a:r>
        </a:p>
      </dgm:t>
    </dgm:pt>
    <dgm:pt modelId="{D690748A-3E6F-8445-A20D-7C23A9963952}" type="parTrans" cxnId="{F7716497-EACE-1D49-B67F-87D8578B8CAA}">
      <dgm:prSet/>
      <dgm:spPr/>
      <dgm:t>
        <a:bodyPr/>
        <a:lstStyle/>
        <a:p>
          <a:endParaRPr lang="en-US"/>
        </a:p>
      </dgm:t>
    </dgm:pt>
    <dgm:pt modelId="{BF0F3DFE-8723-0A4A-B0E3-5F6FCC9331CE}" type="sibTrans" cxnId="{F7716497-EACE-1D49-B67F-87D8578B8CAA}">
      <dgm:prSet/>
      <dgm:spPr/>
      <dgm:t>
        <a:bodyPr/>
        <a:lstStyle/>
        <a:p>
          <a:endParaRPr lang="en-US"/>
        </a:p>
      </dgm:t>
    </dgm:pt>
    <dgm:pt modelId="{4A4A179A-B41D-C94F-997A-B7911BDE24EB}" type="pres">
      <dgm:prSet presAssocID="{2791F9CD-D0F4-5946-9D5E-17F72CF170AE}" presName="Name0" presStyleCnt="0">
        <dgm:presLayoutVars>
          <dgm:dir/>
          <dgm:resizeHandles val="exact"/>
        </dgm:presLayoutVars>
      </dgm:prSet>
      <dgm:spPr/>
    </dgm:pt>
    <dgm:pt modelId="{A0408552-5AA8-E444-A162-A77AE997A808}" type="pres">
      <dgm:prSet presAssocID="{3D4C08D2-D613-A143-9CE3-CD3C44BB3A0E}" presName="node" presStyleLbl="node1" presStyleIdx="0" presStyleCnt="4">
        <dgm:presLayoutVars>
          <dgm:bulletEnabled val="1"/>
        </dgm:presLayoutVars>
      </dgm:prSet>
      <dgm:spPr/>
    </dgm:pt>
    <dgm:pt modelId="{B59F1463-E9F2-7349-A49F-E2CBD75AA51B}" type="pres">
      <dgm:prSet presAssocID="{F583D975-FA0D-6146-B3C5-0F511ABE9770}" presName="sibTrans" presStyleCnt="0"/>
      <dgm:spPr/>
    </dgm:pt>
    <dgm:pt modelId="{DF9616CE-8524-F340-AFA1-124735DB1451}" type="pres">
      <dgm:prSet presAssocID="{F27D9962-ABA1-A447-BF69-65D2E9F8B9C8}" presName="node" presStyleLbl="node1" presStyleIdx="1" presStyleCnt="4" custScaleX="96854">
        <dgm:presLayoutVars>
          <dgm:bulletEnabled val="1"/>
        </dgm:presLayoutVars>
      </dgm:prSet>
      <dgm:spPr/>
    </dgm:pt>
    <dgm:pt modelId="{AAE9D5C5-20CC-AA40-9BFC-9D9ACEF5D807}" type="pres">
      <dgm:prSet presAssocID="{166A0AEE-BB14-9B45-9CEE-6FC1A030FE83}" presName="sibTrans" presStyleCnt="0"/>
      <dgm:spPr/>
    </dgm:pt>
    <dgm:pt modelId="{A5365078-2C91-0F40-84DD-4E1E4795CF5A}" type="pres">
      <dgm:prSet presAssocID="{12CD1F39-5E82-D144-9B42-36570F4ACD23}" presName="node" presStyleLbl="node1" presStyleIdx="2" presStyleCnt="4">
        <dgm:presLayoutVars>
          <dgm:bulletEnabled val="1"/>
        </dgm:presLayoutVars>
      </dgm:prSet>
      <dgm:spPr/>
    </dgm:pt>
    <dgm:pt modelId="{53206905-8DAC-8F42-BA9C-D344E426F15E}" type="pres">
      <dgm:prSet presAssocID="{90BB0C94-3A45-094A-932F-F47F0A570ADE}" presName="sibTrans" presStyleCnt="0"/>
      <dgm:spPr/>
    </dgm:pt>
    <dgm:pt modelId="{61015FBD-3AF4-864C-BC22-0122486CDF9B}" type="pres">
      <dgm:prSet presAssocID="{96D568D9-140D-4948-8D68-2C24475B5845}" presName="node" presStyleLbl="node1" presStyleIdx="3" presStyleCnt="4">
        <dgm:presLayoutVars>
          <dgm:bulletEnabled val="1"/>
        </dgm:presLayoutVars>
      </dgm:prSet>
      <dgm:spPr/>
    </dgm:pt>
  </dgm:ptLst>
  <dgm:cxnLst>
    <dgm:cxn modelId="{0F13B712-FA25-A64C-989D-F28193436DFF}" type="presOf" srcId="{2791F9CD-D0F4-5946-9D5E-17F72CF170AE}" destId="{4A4A179A-B41D-C94F-997A-B7911BDE24EB}" srcOrd="0" destOrd="0" presId="urn:microsoft.com/office/officeart/2005/8/layout/hList6"/>
    <dgm:cxn modelId="{2FE57720-5855-0C4D-BCF1-7D9C3B32B5FD}" type="presOf" srcId="{F27D9962-ABA1-A447-BF69-65D2E9F8B9C8}" destId="{DF9616CE-8524-F340-AFA1-124735DB1451}" srcOrd="0" destOrd="0" presId="urn:microsoft.com/office/officeart/2005/8/layout/hList6"/>
    <dgm:cxn modelId="{370FF425-2184-134B-A494-4E8654A635F9}" srcId="{F27D9962-ABA1-A447-BF69-65D2E9F8B9C8}" destId="{874E6173-AEC7-2442-8EDF-D4A0925AD22B}" srcOrd="0" destOrd="0" parTransId="{34BEDBEA-A7B6-0043-AF9E-798634907F45}" sibTransId="{1D034E13-5C9C-3F46-B9E5-D91A61B32523}"/>
    <dgm:cxn modelId="{B2B3733C-0140-E940-B940-5EA2BF95EDF8}" srcId="{2791F9CD-D0F4-5946-9D5E-17F72CF170AE}" destId="{3D4C08D2-D613-A143-9CE3-CD3C44BB3A0E}" srcOrd="0" destOrd="0" parTransId="{0A3AB4CA-CA6C-094A-A9C8-364219186F5A}" sibTransId="{F583D975-FA0D-6146-B3C5-0F511ABE9770}"/>
    <dgm:cxn modelId="{CA604E5F-9210-3A43-9E17-88FBDF2AE85A}" type="presOf" srcId="{9F8A7C8C-326F-DE41-B093-1B4204283CAE}" destId="{A5365078-2C91-0F40-84DD-4E1E4795CF5A}" srcOrd="0" destOrd="1" presId="urn:microsoft.com/office/officeart/2005/8/layout/hList6"/>
    <dgm:cxn modelId="{8300D064-03EB-6A47-8684-5B9D2F13524F}" type="presOf" srcId="{29B844F6-451C-D646-A703-019DECF5BD74}" destId="{61015FBD-3AF4-864C-BC22-0122486CDF9B}" srcOrd="0" destOrd="2" presId="urn:microsoft.com/office/officeart/2005/8/layout/hList6"/>
    <dgm:cxn modelId="{EFBB5D58-19D1-C347-8676-BA7D17CCC51F}" srcId="{2791F9CD-D0F4-5946-9D5E-17F72CF170AE}" destId="{12CD1F39-5E82-D144-9B42-36570F4ACD23}" srcOrd="2" destOrd="0" parTransId="{DBBDDF38-2E94-0649-B940-B016BE5B6424}" sibTransId="{90BB0C94-3A45-094A-932F-F47F0A570ADE}"/>
    <dgm:cxn modelId="{0CBA1B7D-7381-3740-9E31-0419432C9586}" srcId="{96D568D9-140D-4948-8D68-2C24475B5845}" destId="{29B844F6-451C-D646-A703-019DECF5BD74}" srcOrd="1" destOrd="0" parTransId="{0647389C-5D01-B14B-B5AE-99BB19985BBC}" sibTransId="{4E1DD986-D9B5-0F4F-8D38-71E53E41A74C}"/>
    <dgm:cxn modelId="{470A137F-3292-8949-AD8F-492624E00940}" type="presOf" srcId="{771E4A75-E810-1C49-BEEE-E19EB4E2B104}" destId="{A0408552-5AA8-E444-A162-A77AE997A808}" srcOrd="0" destOrd="1" presId="urn:microsoft.com/office/officeart/2005/8/layout/hList6"/>
    <dgm:cxn modelId="{DD5D9782-4C96-EA44-BB54-F324DC6C13AF}" srcId="{3D4C08D2-D613-A143-9CE3-CD3C44BB3A0E}" destId="{771E4A75-E810-1C49-BEEE-E19EB4E2B104}" srcOrd="0" destOrd="0" parTransId="{1018C983-4880-9B42-9472-0605F0B41F6C}" sibTransId="{405C6025-A8E2-ED4F-B289-47A3D37F8148}"/>
    <dgm:cxn modelId="{0B9D288C-F0E0-C14D-9EE1-07E58B6B8554}" type="presOf" srcId="{15F9DD70-4E80-6847-BDBD-862AA33E8552}" destId="{DF9616CE-8524-F340-AFA1-124735DB1451}" srcOrd="0" destOrd="2" presId="urn:microsoft.com/office/officeart/2005/8/layout/hList6"/>
    <dgm:cxn modelId="{0F294B92-CC66-A848-88FC-FC3AFBFC26DA}" srcId="{96D568D9-140D-4948-8D68-2C24475B5845}" destId="{84ECE5D9-3C50-D140-B5A2-3EA0A25EB8E4}" srcOrd="0" destOrd="0" parTransId="{B2CD5766-6CD6-F44E-99D9-BEB5CCDF0EB7}" sibTransId="{D5269EA7-9FBD-EF49-ACA5-A2BC7AC50CC8}"/>
    <dgm:cxn modelId="{5BB88C96-68AF-DE4B-9B7F-BE042AE37FBF}" type="presOf" srcId="{96D568D9-140D-4948-8D68-2C24475B5845}" destId="{61015FBD-3AF4-864C-BC22-0122486CDF9B}" srcOrd="0" destOrd="0" presId="urn:microsoft.com/office/officeart/2005/8/layout/hList6"/>
    <dgm:cxn modelId="{F7716497-EACE-1D49-B67F-87D8578B8CAA}" srcId="{F27D9962-ABA1-A447-BF69-65D2E9F8B9C8}" destId="{15F9DD70-4E80-6847-BDBD-862AA33E8552}" srcOrd="1" destOrd="0" parTransId="{D690748A-3E6F-8445-A20D-7C23A9963952}" sibTransId="{BF0F3DFE-8723-0A4A-B0E3-5F6FCC9331CE}"/>
    <dgm:cxn modelId="{569707AA-C659-0E4B-B6AC-5B8A14317C74}" type="presOf" srcId="{12CD1F39-5E82-D144-9B42-36570F4ACD23}" destId="{A5365078-2C91-0F40-84DD-4E1E4795CF5A}" srcOrd="0" destOrd="0" presId="urn:microsoft.com/office/officeart/2005/8/layout/hList6"/>
    <dgm:cxn modelId="{D50E20CD-49A9-984E-8758-C918E8EF1155}" srcId="{12CD1F39-5E82-D144-9B42-36570F4ACD23}" destId="{9F8A7C8C-326F-DE41-B093-1B4204283CAE}" srcOrd="0" destOrd="0" parTransId="{23AD32AD-1313-A848-90C2-52569CBC4097}" sibTransId="{B688B071-F064-944D-915B-5BB1512C70B2}"/>
    <dgm:cxn modelId="{38CE85CF-0DF8-4747-8F87-7BE0674EF0A5}" srcId="{2791F9CD-D0F4-5946-9D5E-17F72CF170AE}" destId="{96D568D9-140D-4948-8D68-2C24475B5845}" srcOrd="3" destOrd="0" parTransId="{BAFD1EC0-DE69-CD47-A247-B3B878712C7C}" sibTransId="{97635F6C-48FE-6748-8C90-F758180572D9}"/>
    <dgm:cxn modelId="{563156D1-313F-1043-99A7-32BABEBCDE66}" type="presOf" srcId="{84ECE5D9-3C50-D140-B5A2-3EA0A25EB8E4}" destId="{61015FBD-3AF4-864C-BC22-0122486CDF9B}" srcOrd="0" destOrd="1" presId="urn:microsoft.com/office/officeart/2005/8/layout/hList6"/>
    <dgm:cxn modelId="{926114D5-6C0F-3942-AAEC-0467F04530CE}" type="presOf" srcId="{3D4C08D2-D613-A143-9CE3-CD3C44BB3A0E}" destId="{A0408552-5AA8-E444-A162-A77AE997A808}" srcOrd="0" destOrd="0" presId="urn:microsoft.com/office/officeart/2005/8/layout/hList6"/>
    <dgm:cxn modelId="{7A690CDB-F663-044E-9457-60F8360F5AC1}" srcId="{2791F9CD-D0F4-5946-9D5E-17F72CF170AE}" destId="{F27D9962-ABA1-A447-BF69-65D2E9F8B9C8}" srcOrd="1" destOrd="0" parTransId="{2D5CE993-CF5C-664C-84C3-6435AD223DBC}" sibTransId="{166A0AEE-BB14-9B45-9CEE-6FC1A030FE83}"/>
    <dgm:cxn modelId="{6D2E1CDE-CC2C-BA4A-97F4-AE77758BCBFC}" type="presOf" srcId="{874E6173-AEC7-2442-8EDF-D4A0925AD22B}" destId="{DF9616CE-8524-F340-AFA1-124735DB1451}" srcOrd="0" destOrd="1" presId="urn:microsoft.com/office/officeart/2005/8/layout/hList6"/>
    <dgm:cxn modelId="{4AF5ACA3-B238-0C46-890A-5987958111CF}" type="presParOf" srcId="{4A4A179A-B41D-C94F-997A-B7911BDE24EB}" destId="{A0408552-5AA8-E444-A162-A77AE997A808}" srcOrd="0" destOrd="0" presId="urn:microsoft.com/office/officeart/2005/8/layout/hList6"/>
    <dgm:cxn modelId="{D05E5880-1569-284C-A59F-9205E735B613}" type="presParOf" srcId="{4A4A179A-B41D-C94F-997A-B7911BDE24EB}" destId="{B59F1463-E9F2-7349-A49F-E2CBD75AA51B}" srcOrd="1" destOrd="0" presId="urn:microsoft.com/office/officeart/2005/8/layout/hList6"/>
    <dgm:cxn modelId="{E0208D24-D896-0042-9908-C811D7C2F61A}" type="presParOf" srcId="{4A4A179A-B41D-C94F-997A-B7911BDE24EB}" destId="{DF9616CE-8524-F340-AFA1-124735DB1451}" srcOrd="2" destOrd="0" presId="urn:microsoft.com/office/officeart/2005/8/layout/hList6"/>
    <dgm:cxn modelId="{E5A5A837-0808-FC42-9A62-03802E97AD92}" type="presParOf" srcId="{4A4A179A-B41D-C94F-997A-B7911BDE24EB}" destId="{AAE9D5C5-20CC-AA40-9BFC-9D9ACEF5D807}" srcOrd="3" destOrd="0" presId="urn:microsoft.com/office/officeart/2005/8/layout/hList6"/>
    <dgm:cxn modelId="{B4156565-F916-ED4C-A9A7-C2D652E6389B}" type="presParOf" srcId="{4A4A179A-B41D-C94F-997A-B7911BDE24EB}" destId="{A5365078-2C91-0F40-84DD-4E1E4795CF5A}" srcOrd="4" destOrd="0" presId="urn:microsoft.com/office/officeart/2005/8/layout/hList6"/>
    <dgm:cxn modelId="{11C35983-1F5F-BD44-8085-EB2E754E5B47}" type="presParOf" srcId="{4A4A179A-B41D-C94F-997A-B7911BDE24EB}" destId="{53206905-8DAC-8F42-BA9C-D344E426F15E}" srcOrd="5" destOrd="0" presId="urn:microsoft.com/office/officeart/2005/8/layout/hList6"/>
    <dgm:cxn modelId="{E17A9C87-55C7-5548-B1B8-1616CF5860CA}" type="presParOf" srcId="{4A4A179A-B41D-C94F-997A-B7911BDE24EB}" destId="{61015FBD-3AF4-864C-BC22-0122486CDF9B}"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77088E6-E505-EC4E-8224-F44F04DF025C}" type="doc">
      <dgm:prSet loTypeId="urn:microsoft.com/office/officeart/2005/8/layout/hProcess6" loCatId="" qsTypeId="urn:microsoft.com/office/officeart/2005/8/quickstyle/simple1" qsCatId="simple" csTypeId="urn:microsoft.com/office/officeart/2005/8/colors/accent1_2" csCatId="accent1" phldr="1"/>
      <dgm:spPr/>
      <dgm:t>
        <a:bodyPr/>
        <a:lstStyle/>
        <a:p>
          <a:endParaRPr lang="en-US"/>
        </a:p>
      </dgm:t>
    </dgm:pt>
    <dgm:pt modelId="{7ECF3E2E-200B-3549-B7C3-9365696A2116}">
      <dgm:prSet phldrT="[Text]" custT="1"/>
      <dgm:spPr/>
      <dgm:t>
        <a:bodyPr/>
        <a:lstStyle/>
        <a:p>
          <a:r>
            <a:rPr lang="en-US" sz="2400" dirty="0"/>
            <a:t>September</a:t>
          </a:r>
        </a:p>
      </dgm:t>
    </dgm:pt>
    <dgm:pt modelId="{7E2BDD23-F9D7-1E42-BDE6-E0D487BB6776}" type="parTrans" cxnId="{D0392EB4-5E07-814B-8C8D-AC58D32C1347}">
      <dgm:prSet/>
      <dgm:spPr/>
      <dgm:t>
        <a:bodyPr/>
        <a:lstStyle/>
        <a:p>
          <a:endParaRPr lang="en-US"/>
        </a:p>
      </dgm:t>
    </dgm:pt>
    <dgm:pt modelId="{475661CF-0034-9848-BEFD-F7942860C63B}" type="sibTrans" cxnId="{D0392EB4-5E07-814B-8C8D-AC58D32C1347}">
      <dgm:prSet/>
      <dgm:spPr/>
      <dgm:t>
        <a:bodyPr/>
        <a:lstStyle/>
        <a:p>
          <a:endParaRPr lang="en-US"/>
        </a:p>
      </dgm:t>
    </dgm:pt>
    <dgm:pt modelId="{041A79E3-E3FF-B340-B46F-CA7902E90E6F}">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800" dirty="0"/>
            <a:t>Student</a:t>
          </a:r>
          <a:r>
            <a:rPr lang="en-US" sz="2800" baseline="0" dirty="0"/>
            <a:t> Behavior Data System Established</a:t>
          </a:r>
          <a:endParaRPr lang="en-US" sz="2800" dirty="0"/>
        </a:p>
      </dgm:t>
    </dgm:pt>
    <dgm:pt modelId="{14726F8A-13D1-FA4E-B9AE-4CA1F03647FC}" type="parTrans" cxnId="{775EB705-76DC-6846-ADD2-DFD86A2D0F17}">
      <dgm:prSet/>
      <dgm:spPr/>
      <dgm:t>
        <a:bodyPr/>
        <a:lstStyle/>
        <a:p>
          <a:endParaRPr lang="en-US"/>
        </a:p>
      </dgm:t>
    </dgm:pt>
    <dgm:pt modelId="{A3E37FF7-608C-C94A-A90A-66A79F64F2C5}" type="sibTrans" cxnId="{775EB705-76DC-6846-ADD2-DFD86A2D0F17}">
      <dgm:prSet/>
      <dgm:spPr/>
      <dgm:t>
        <a:bodyPr/>
        <a:lstStyle/>
        <a:p>
          <a:endParaRPr lang="en-US"/>
        </a:p>
      </dgm:t>
    </dgm:pt>
    <dgm:pt modelId="{259BD8FC-5C9D-8147-9E74-C6A40F4A5735}">
      <dgm:prSet phldrT="[Text]" custT="1"/>
      <dgm:spPr/>
      <dgm:t>
        <a:bodyPr/>
        <a:lstStyle/>
        <a:p>
          <a:r>
            <a:rPr lang="en-US" sz="2400" dirty="0"/>
            <a:t>June</a:t>
          </a:r>
        </a:p>
      </dgm:t>
    </dgm:pt>
    <dgm:pt modelId="{991964A0-8CC9-8E40-AF14-745DFDCFF26F}" type="parTrans" cxnId="{B78EB96C-CC8C-764B-8081-917F933F9943}">
      <dgm:prSet/>
      <dgm:spPr/>
      <dgm:t>
        <a:bodyPr/>
        <a:lstStyle/>
        <a:p>
          <a:endParaRPr lang="en-US"/>
        </a:p>
      </dgm:t>
    </dgm:pt>
    <dgm:pt modelId="{DD875A5B-CEC7-6845-A639-9C1F260FE022}" type="sibTrans" cxnId="{B78EB96C-CC8C-764B-8081-917F933F9943}">
      <dgm:prSet/>
      <dgm:spPr/>
      <dgm:t>
        <a:bodyPr/>
        <a:lstStyle/>
        <a:p>
          <a:endParaRPr lang="en-US"/>
        </a:p>
      </dgm:t>
    </dgm:pt>
    <dgm:pt modelId="{A86C3046-4E6C-7F4B-9D9B-81E455C2460D}">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800" dirty="0"/>
            <a:t>ODR data for the year  shared at a PBIS Leadership meeting for the first time all year</a:t>
          </a:r>
        </a:p>
      </dgm:t>
    </dgm:pt>
    <dgm:pt modelId="{16DD94AE-0F72-7946-9C12-8D36BA1D0573}" type="parTrans" cxnId="{EB56E909-58A1-394C-BEAD-78F7FDA7B558}">
      <dgm:prSet/>
      <dgm:spPr/>
      <dgm:t>
        <a:bodyPr/>
        <a:lstStyle/>
        <a:p>
          <a:endParaRPr lang="en-US"/>
        </a:p>
      </dgm:t>
    </dgm:pt>
    <dgm:pt modelId="{F74CF0ED-0E57-B942-8151-155EBAF08BC9}" type="sibTrans" cxnId="{EB56E909-58A1-394C-BEAD-78F7FDA7B558}">
      <dgm:prSet/>
      <dgm:spPr/>
      <dgm:t>
        <a:bodyPr/>
        <a:lstStyle/>
        <a:p>
          <a:endParaRPr lang="en-US"/>
        </a:p>
      </dgm:t>
    </dgm:pt>
    <dgm:pt modelId="{61FCCB37-4E94-1E42-8008-66C310D59BBF}" type="pres">
      <dgm:prSet presAssocID="{577088E6-E505-EC4E-8224-F44F04DF025C}" presName="theList" presStyleCnt="0">
        <dgm:presLayoutVars>
          <dgm:dir/>
          <dgm:animLvl val="lvl"/>
          <dgm:resizeHandles val="exact"/>
        </dgm:presLayoutVars>
      </dgm:prSet>
      <dgm:spPr/>
    </dgm:pt>
    <dgm:pt modelId="{EA363577-EA22-C644-9E32-784CE578020C}" type="pres">
      <dgm:prSet presAssocID="{7ECF3E2E-200B-3549-B7C3-9365696A2116}" presName="compNode" presStyleCnt="0"/>
      <dgm:spPr/>
    </dgm:pt>
    <dgm:pt modelId="{2625101D-BC13-D14D-97D5-149A310AD5C4}" type="pres">
      <dgm:prSet presAssocID="{7ECF3E2E-200B-3549-B7C3-9365696A2116}" presName="noGeometry" presStyleCnt="0"/>
      <dgm:spPr/>
    </dgm:pt>
    <dgm:pt modelId="{B14D6CB3-63AC-2440-8C44-F1207F4FBED0}" type="pres">
      <dgm:prSet presAssocID="{7ECF3E2E-200B-3549-B7C3-9365696A2116}" presName="childTextVisible" presStyleLbl="bgAccFollowNode1" presStyleIdx="0" presStyleCnt="2" custScaleX="90296">
        <dgm:presLayoutVars>
          <dgm:bulletEnabled val="1"/>
        </dgm:presLayoutVars>
      </dgm:prSet>
      <dgm:spPr/>
    </dgm:pt>
    <dgm:pt modelId="{1461C114-F7F3-3A4D-8DDA-43B43C43BF24}" type="pres">
      <dgm:prSet presAssocID="{7ECF3E2E-200B-3549-B7C3-9365696A2116}" presName="childTextHidden" presStyleLbl="bgAccFollowNode1" presStyleIdx="0" presStyleCnt="2"/>
      <dgm:spPr/>
    </dgm:pt>
    <dgm:pt modelId="{F7F17A39-35D1-984F-94FC-F8E5CC9273FA}" type="pres">
      <dgm:prSet presAssocID="{7ECF3E2E-200B-3549-B7C3-9365696A2116}" presName="parentText" presStyleLbl="node1" presStyleIdx="0" presStyleCnt="2" custScaleX="108487" custScaleY="106415">
        <dgm:presLayoutVars>
          <dgm:chMax val="1"/>
          <dgm:bulletEnabled val="1"/>
        </dgm:presLayoutVars>
      </dgm:prSet>
      <dgm:spPr/>
    </dgm:pt>
    <dgm:pt modelId="{E953C1AF-5CB6-DD4F-BB9A-2994CB59C5DD}" type="pres">
      <dgm:prSet presAssocID="{7ECF3E2E-200B-3549-B7C3-9365696A2116}" presName="aSpace" presStyleCnt="0"/>
      <dgm:spPr/>
    </dgm:pt>
    <dgm:pt modelId="{86239914-DDF8-5F4D-911D-59E933EFB90B}" type="pres">
      <dgm:prSet presAssocID="{259BD8FC-5C9D-8147-9E74-C6A40F4A5735}" presName="compNode" presStyleCnt="0"/>
      <dgm:spPr/>
    </dgm:pt>
    <dgm:pt modelId="{C4ACEFAF-0E94-DF43-BDB5-D8FB7DE09AD6}" type="pres">
      <dgm:prSet presAssocID="{259BD8FC-5C9D-8147-9E74-C6A40F4A5735}" presName="noGeometry" presStyleCnt="0"/>
      <dgm:spPr/>
    </dgm:pt>
    <dgm:pt modelId="{E3F491DE-E6F6-8148-B855-A96EA6CB78EE}" type="pres">
      <dgm:prSet presAssocID="{259BD8FC-5C9D-8147-9E74-C6A40F4A5735}" presName="childTextVisible" presStyleLbl="bgAccFollowNode1" presStyleIdx="1" presStyleCnt="2" custScaleX="121930" custLinFactNeighborX="-10098">
        <dgm:presLayoutVars>
          <dgm:bulletEnabled val="1"/>
        </dgm:presLayoutVars>
      </dgm:prSet>
      <dgm:spPr/>
    </dgm:pt>
    <dgm:pt modelId="{B04B4823-AA12-5043-AED3-CFB44746BD09}" type="pres">
      <dgm:prSet presAssocID="{259BD8FC-5C9D-8147-9E74-C6A40F4A5735}" presName="childTextHidden" presStyleLbl="bgAccFollowNode1" presStyleIdx="1" presStyleCnt="2"/>
      <dgm:spPr/>
    </dgm:pt>
    <dgm:pt modelId="{CD1F69C6-F7CD-E64E-8A90-7B5AB55E2F3A}" type="pres">
      <dgm:prSet presAssocID="{259BD8FC-5C9D-8147-9E74-C6A40F4A5735}" presName="parentText" presStyleLbl="node1" presStyleIdx="1" presStyleCnt="2" custLinFactNeighborX="-28852" custLinFactNeighborY="2885">
        <dgm:presLayoutVars>
          <dgm:chMax val="1"/>
          <dgm:bulletEnabled val="1"/>
        </dgm:presLayoutVars>
      </dgm:prSet>
      <dgm:spPr/>
    </dgm:pt>
  </dgm:ptLst>
  <dgm:cxnLst>
    <dgm:cxn modelId="{A43FD901-3534-3E44-80AD-2FB254944B9D}" type="presOf" srcId="{7ECF3E2E-200B-3549-B7C3-9365696A2116}" destId="{F7F17A39-35D1-984F-94FC-F8E5CC9273FA}" srcOrd="0" destOrd="0" presId="urn:microsoft.com/office/officeart/2005/8/layout/hProcess6"/>
    <dgm:cxn modelId="{775EB705-76DC-6846-ADD2-DFD86A2D0F17}" srcId="{7ECF3E2E-200B-3549-B7C3-9365696A2116}" destId="{041A79E3-E3FF-B340-B46F-CA7902E90E6F}" srcOrd="0" destOrd="0" parTransId="{14726F8A-13D1-FA4E-B9AE-4CA1F03647FC}" sibTransId="{A3E37FF7-608C-C94A-A90A-66A79F64F2C5}"/>
    <dgm:cxn modelId="{EB56E909-58A1-394C-BEAD-78F7FDA7B558}" srcId="{259BD8FC-5C9D-8147-9E74-C6A40F4A5735}" destId="{A86C3046-4E6C-7F4B-9D9B-81E455C2460D}" srcOrd="0" destOrd="0" parTransId="{16DD94AE-0F72-7946-9C12-8D36BA1D0573}" sibTransId="{F74CF0ED-0E57-B942-8151-155EBAF08BC9}"/>
    <dgm:cxn modelId="{B78EB96C-CC8C-764B-8081-917F933F9943}" srcId="{577088E6-E505-EC4E-8224-F44F04DF025C}" destId="{259BD8FC-5C9D-8147-9E74-C6A40F4A5735}" srcOrd="1" destOrd="0" parTransId="{991964A0-8CC9-8E40-AF14-745DFDCFF26F}" sibTransId="{DD875A5B-CEC7-6845-A639-9C1F260FE022}"/>
    <dgm:cxn modelId="{BE3A6C51-EED2-5A4E-B99E-32B8252BDD4E}" type="presOf" srcId="{577088E6-E505-EC4E-8224-F44F04DF025C}" destId="{61FCCB37-4E94-1E42-8008-66C310D59BBF}" srcOrd="0" destOrd="0" presId="urn:microsoft.com/office/officeart/2005/8/layout/hProcess6"/>
    <dgm:cxn modelId="{2DCAD955-619C-264E-9A57-B9831C8FB940}" type="presOf" srcId="{259BD8FC-5C9D-8147-9E74-C6A40F4A5735}" destId="{CD1F69C6-F7CD-E64E-8A90-7B5AB55E2F3A}" srcOrd="0" destOrd="0" presId="urn:microsoft.com/office/officeart/2005/8/layout/hProcess6"/>
    <dgm:cxn modelId="{A1A54858-1EC5-F548-AC0A-97D2300189E6}" type="presOf" srcId="{A86C3046-4E6C-7F4B-9D9B-81E455C2460D}" destId="{E3F491DE-E6F6-8148-B855-A96EA6CB78EE}" srcOrd="0" destOrd="0" presId="urn:microsoft.com/office/officeart/2005/8/layout/hProcess6"/>
    <dgm:cxn modelId="{1FB2C197-6E63-124F-B3F7-C7A7880AE901}" type="presOf" srcId="{041A79E3-E3FF-B340-B46F-CA7902E90E6F}" destId="{B14D6CB3-63AC-2440-8C44-F1207F4FBED0}" srcOrd="0" destOrd="0" presId="urn:microsoft.com/office/officeart/2005/8/layout/hProcess6"/>
    <dgm:cxn modelId="{AA347EB2-9D94-CC48-B79A-81C630BFDB50}" type="presOf" srcId="{041A79E3-E3FF-B340-B46F-CA7902E90E6F}" destId="{1461C114-F7F3-3A4D-8DDA-43B43C43BF24}" srcOrd="1" destOrd="0" presId="urn:microsoft.com/office/officeart/2005/8/layout/hProcess6"/>
    <dgm:cxn modelId="{D0392EB4-5E07-814B-8C8D-AC58D32C1347}" srcId="{577088E6-E505-EC4E-8224-F44F04DF025C}" destId="{7ECF3E2E-200B-3549-B7C3-9365696A2116}" srcOrd="0" destOrd="0" parTransId="{7E2BDD23-F9D7-1E42-BDE6-E0D487BB6776}" sibTransId="{475661CF-0034-9848-BEFD-F7942860C63B}"/>
    <dgm:cxn modelId="{BA598BC4-419A-BD45-888B-1C30BA8C9075}" type="presOf" srcId="{A86C3046-4E6C-7F4B-9D9B-81E455C2460D}" destId="{B04B4823-AA12-5043-AED3-CFB44746BD09}" srcOrd="1" destOrd="0" presId="urn:microsoft.com/office/officeart/2005/8/layout/hProcess6"/>
    <dgm:cxn modelId="{A236C73F-C6D1-F34C-9817-6663D5676FFD}" type="presParOf" srcId="{61FCCB37-4E94-1E42-8008-66C310D59BBF}" destId="{EA363577-EA22-C644-9E32-784CE578020C}" srcOrd="0" destOrd="0" presId="urn:microsoft.com/office/officeart/2005/8/layout/hProcess6"/>
    <dgm:cxn modelId="{39F12AC4-1BCA-8B4C-8868-C88A9464D177}" type="presParOf" srcId="{EA363577-EA22-C644-9E32-784CE578020C}" destId="{2625101D-BC13-D14D-97D5-149A310AD5C4}" srcOrd="0" destOrd="0" presId="urn:microsoft.com/office/officeart/2005/8/layout/hProcess6"/>
    <dgm:cxn modelId="{AFEAA724-3945-0048-8DA7-1EA97DB7FB7F}" type="presParOf" srcId="{EA363577-EA22-C644-9E32-784CE578020C}" destId="{B14D6CB3-63AC-2440-8C44-F1207F4FBED0}" srcOrd="1" destOrd="0" presId="urn:microsoft.com/office/officeart/2005/8/layout/hProcess6"/>
    <dgm:cxn modelId="{511E80D3-93BF-4F41-845B-64DF78F5C6DF}" type="presParOf" srcId="{EA363577-EA22-C644-9E32-784CE578020C}" destId="{1461C114-F7F3-3A4D-8DDA-43B43C43BF24}" srcOrd="2" destOrd="0" presId="urn:microsoft.com/office/officeart/2005/8/layout/hProcess6"/>
    <dgm:cxn modelId="{4189CB85-DC5E-FA43-A4F7-F562C9B3706E}" type="presParOf" srcId="{EA363577-EA22-C644-9E32-784CE578020C}" destId="{F7F17A39-35D1-984F-94FC-F8E5CC9273FA}" srcOrd="3" destOrd="0" presId="urn:microsoft.com/office/officeart/2005/8/layout/hProcess6"/>
    <dgm:cxn modelId="{99EBB588-FE60-634E-B641-2F013AC70441}" type="presParOf" srcId="{61FCCB37-4E94-1E42-8008-66C310D59BBF}" destId="{E953C1AF-5CB6-DD4F-BB9A-2994CB59C5DD}" srcOrd="1" destOrd="0" presId="urn:microsoft.com/office/officeart/2005/8/layout/hProcess6"/>
    <dgm:cxn modelId="{0F2B551F-57B5-E047-B0AF-A60783EF7993}" type="presParOf" srcId="{61FCCB37-4E94-1E42-8008-66C310D59BBF}" destId="{86239914-DDF8-5F4D-911D-59E933EFB90B}" srcOrd="2" destOrd="0" presId="urn:microsoft.com/office/officeart/2005/8/layout/hProcess6"/>
    <dgm:cxn modelId="{8E12084A-8E9D-1042-9AAB-F68B673F17BE}" type="presParOf" srcId="{86239914-DDF8-5F4D-911D-59E933EFB90B}" destId="{C4ACEFAF-0E94-DF43-BDB5-D8FB7DE09AD6}" srcOrd="0" destOrd="0" presId="urn:microsoft.com/office/officeart/2005/8/layout/hProcess6"/>
    <dgm:cxn modelId="{8C72691A-5405-ED4D-AC02-34F500825EE4}" type="presParOf" srcId="{86239914-DDF8-5F4D-911D-59E933EFB90B}" destId="{E3F491DE-E6F6-8148-B855-A96EA6CB78EE}" srcOrd="1" destOrd="0" presId="urn:microsoft.com/office/officeart/2005/8/layout/hProcess6"/>
    <dgm:cxn modelId="{F43C8A68-8812-AF49-9537-A513B8D15C37}" type="presParOf" srcId="{86239914-DDF8-5F4D-911D-59E933EFB90B}" destId="{B04B4823-AA12-5043-AED3-CFB44746BD09}" srcOrd="2" destOrd="0" presId="urn:microsoft.com/office/officeart/2005/8/layout/hProcess6"/>
    <dgm:cxn modelId="{0123FE52-8FD3-9847-9EA9-9F378F75D00B}" type="presParOf" srcId="{86239914-DDF8-5F4D-911D-59E933EFB90B}" destId="{CD1F69C6-F7CD-E64E-8A90-7B5AB55E2F3A}"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791F9CD-D0F4-5946-9D5E-17F72CF170AE}" type="doc">
      <dgm:prSet loTypeId="urn:microsoft.com/office/officeart/2005/8/layout/hList6" loCatId="" qsTypeId="urn:microsoft.com/office/officeart/2005/8/quickstyle/simple1" qsCatId="simple" csTypeId="urn:microsoft.com/office/officeart/2005/8/colors/accent1_1" csCatId="accent1" phldr="1"/>
      <dgm:spPr/>
      <dgm:t>
        <a:bodyPr/>
        <a:lstStyle/>
        <a:p>
          <a:endParaRPr lang="en-US"/>
        </a:p>
      </dgm:t>
    </dgm:pt>
    <dgm:pt modelId="{3D4C08D2-D613-A143-9CE3-CD3C44BB3A0E}">
      <dgm:prSet phldrT="[Text]" custT="1"/>
      <dgm:spPr/>
      <dgm:t>
        <a:bodyPr/>
        <a:lstStyle/>
        <a:p>
          <a:r>
            <a:rPr lang="en-US" sz="2400" b="1" dirty="0">
              <a:solidFill>
                <a:schemeClr val="accent4">
                  <a:lumMod val="50000"/>
                </a:schemeClr>
              </a:solidFill>
              <a:latin typeface="+mn-lt"/>
              <a:cs typeface="Hind Vadodara" panose="020B0604020202020204" charset="0"/>
            </a:rPr>
            <a:t>1. Identify the RIGHT data</a:t>
          </a:r>
        </a:p>
      </dgm:t>
    </dgm:pt>
    <dgm:pt modelId="{0A3AB4CA-CA6C-094A-A9C8-364219186F5A}" type="parTrans" cxnId="{B2B3733C-0140-E940-B940-5EA2BF95EDF8}">
      <dgm:prSet/>
      <dgm:spPr/>
      <dgm:t>
        <a:bodyPr/>
        <a:lstStyle/>
        <a:p>
          <a:endParaRPr lang="en-US" sz="2400">
            <a:latin typeface="+mn-lt"/>
          </a:endParaRPr>
        </a:p>
      </dgm:t>
    </dgm:pt>
    <dgm:pt modelId="{F583D975-FA0D-6146-B3C5-0F511ABE9770}" type="sibTrans" cxnId="{B2B3733C-0140-E940-B940-5EA2BF95EDF8}">
      <dgm:prSet/>
      <dgm:spPr/>
      <dgm:t>
        <a:bodyPr/>
        <a:lstStyle/>
        <a:p>
          <a:endParaRPr lang="en-US" sz="2400">
            <a:latin typeface="+mn-lt"/>
          </a:endParaRPr>
        </a:p>
      </dgm:t>
    </dgm:pt>
    <dgm:pt modelId="{771E4A75-E810-1C49-BEEE-E19EB4E2B104}">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400" dirty="0">
              <a:latin typeface="+mn-lt"/>
            </a:rPr>
            <a:t>Student attendance records</a:t>
          </a:r>
        </a:p>
      </dgm:t>
    </dgm:pt>
    <dgm:pt modelId="{1018C983-4880-9B42-9472-0605F0B41F6C}" type="parTrans" cxnId="{DD5D9782-4C96-EA44-BB54-F324DC6C13AF}">
      <dgm:prSet/>
      <dgm:spPr/>
      <dgm:t>
        <a:bodyPr/>
        <a:lstStyle/>
        <a:p>
          <a:endParaRPr lang="en-US" sz="2400">
            <a:latin typeface="+mn-lt"/>
          </a:endParaRPr>
        </a:p>
      </dgm:t>
    </dgm:pt>
    <dgm:pt modelId="{405C6025-A8E2-ED4F-B289-47A3D37F8148}" type="sibTrans" cxnId="{DD5D9782-4C96-EA44-BB54-F324DC6C13AF}">
      <dgm:prSet/>
      <dgm:spPr/>
      <dgm:t>
        <a:bodyPr/>
        <a:lstStyle/>
        <a:p>
          <a:endParaRPr lang="en-US" sz="2400">
            <a:latin typeface="+mn-lt"/>
          </a:endParaRPr>
        </a:p>
      </dgm:t>
    </dgm:pt>
    <dgm:pt modelId="{12CD1F39-5E82-D144-9B42-36570F4ACD23}">
      <dgm:prSet phldrT="[Text]" custT="1"/>
      <dgm:spPr/>
      <dgm:t>
        <a:bodyPr/>
        <a:lstStyle/>
        <a:p>
          <a:r>
            <a:rPr lang="en-US" sz="2400" b="1" dirty="0">
              <a:solidFill>
                <a:schemeClr val="accent4">
                  <a:lumMod val="50000"/>
                </a:schemeClr>
              </a:solidFill>
              <a:latin typeface="+mn-lt"/>
            </a:rPr>
            <a:t>3. Identify the RIGHT people</a:t>
          </a:r>
        </a:p>
      </dgm:t>
    </dgm:pt>
    <dgm:pt modelId="{DBBDDF38-2E94-0649-B940-B016BE5B6424}" type="parTrans" cxnId="{EFBB5D58-19D1-C347-8676-BA7D17CCC51F}">
      <dgm:prSet/>
      <dgm:spPr/>
      <dgm:t>
        <a:bodyPr/>
        <a:lstStyle/>
        <a:p>
          <a:endParaRPr lang="en-US" sz="2400">
            <a:latin typeface="+mn-lt"/>
          </a:endParaRPr>
        </a:p>
      </dgm:t>
    </dgm:pt>
    <dgm:pt modelId="{90BB0C94-3A45-094A-932F-F47F0A570ADE}" type="sibTrans" cxnId="{EFBB5D58-19D1-C347-8676-BA7D17CCC51F}">
      <dgm:prSet/>
      <dgm:spPr/>
      <dgm:t>
        <a:bodyPr/>
        <a:lstStyle/>
        <a:p>
          <a:endParaRPr lang="en-US" sz="2400">
            <a:latin typeface="+mn-lt"/>
          </a:endParaRPr>
        </a:p>
      </dgm:t>
    </dgm:pt>
    <dgm:pt modelId="{9F8A7C8C-326F-DE41-B093-1B4204283CAE}">
      <dgm:prSet phldrT="[Text]" custT="1">
        <dgm:style>
          <a:lnRef idx="2">
            <a:schemeClr val="accent1"/>
          </a:lnRef>
          <a:fillRef idx="1">
            <a:schemeClr val="lt1"/>
          </a:fillRef>
          <a:effectRef idx="0">
            <a:schemeClr val="accent1"/>
          </a:effectRef>
          <a:fontRef idx="minor">
            <a:schemeClr val="dk1"/>
          </a:fontRef>
        </dgm:style>
      </dgm:prSet>
      <dgm:spPr/>
      <dgm:t>
        <a:bodyPr/>
        <a:lstStyle/>
        <a:p>
          <a:pPr rtl="0"/>
          <a:r>
            <a:rPr lang="en-US" sz="2400" dirty="0">
              <a:latin typeface="+mn-lt"/>
            </a:rPr>
            <a:t>PBIS</a:t>
          </a:r>
          <a:r>
            <a:rPr lang="en-US" sz="2400" baseline="0" dirty="0">
              <a:latin typeface="+mn-lt"/>
            </a:rPr>
            <a:t> Leadership Team</a:t>
          </a:r>
          <a:endParaRPr lang="en-US" sz="2400" dirty="0">
            <a:latin typeface="+mn-lt"/>
          </a:endParaRPr>
        </a:p>
      </dgm:t>
    </dgm:pt>
    <dgm:pt modelId="{23AD32AD-1313-A848-90C2-52569CBC4097}" type="parTrans" cxnId="{D50E20CD-49A9-984E-8758-C918E8EF1155}">
      <dgm:prSet/>
      <dgm:spPr/>
      <dgm:t>
        <a:bodyPr/>
        <a:lstStyle/>
        <a:p>
          <a:endParaRPr lang="en-US" sz="2400">
            <a:latin typeface="+mn-lt"/>
          </a:endParaRPr>
        </a:p>
      </dgm:t>
    </dgm:pt>
    <dgm:pt modelId="{B688B071-F064-944D-915B-5BB1512C70B2}" type="sibTrans" cxnId="{D50E20CD-49A9-984E-8758-C918E8EF1155}">
      <dgm:prSet/>
      <dgm:spPr/>
      <dgm:t>
        <a:bodyPr/>
        <a:lstStyle/>
        <a:p>
          <a:endParaRPr lang="en-US" sz="2400">
            <a:latin typeface="+mn-lt"/>
          </a:endParaRPr>
        </a:p>
      </dgm:t>
    </dgm:pt>
    <dgm:pt modelId="{96D568D9-140D-4948-8D68-2C24475B5845}">
      <dgm:prSet phldrT="[Text]" custT="1"/>
      <dgm:spPr/>
      <dgm:t>
        <a:bodyPr/>
        <a:lstStyle/>
        <a:p>
          <a:r>
            <a:rPr lang="en-US" sz="2400" b="1" dirty="0">
              <a:solidFill>
                <a:schemeClr val="accent4">
                  <a:lumMod val="50000"/>
                </a:schemeClr>
              </a:solidFill>
              <a:latin typeface="+mn-lt"/>
            </a:rPr>
            <a:t>4. Identify the RIGHT time &amp; format</a:t>
          </a:r>
        </a:p>
      </dgm:t>
    </dgm:pt>
    <dgm:pt modelId="{BAFD1EC0-DE69-CD47-A247-B3B878712C7C}" type="parTrans" cxnId="{38CE85CF-0DF8-4747-8F87-7BE0674EF0A5}">
      <dgm:prSet/>
      <dgm:spPr/>
      <dgm:t>
        <a:bodyPr/>
        <a:lstStyle/>
        <a:p>
          <a:endParaRPr lang="en-US" sz="2400">
            <a:latin typeface="+mn-lt"/>
          </a:endParaRPr>
        </a:p>
      </dgm:t>
    </dgm:pt>
    <dgm:pt modelId="{97635F6C-48FE-6748-8C90-F758180572D9}" type="sibTrans" cxnId="{38CE85CF-0DF8-4747-8F87-7BE0674EF0A5}">
      <dgm:prSet/>
      <dgm:spPr/>
      <dgm:t>
        <a:bodyPr/>
        <a:lstStyle/>
        <a:p>
          <a:endParaRPr lang="en-US" sz="2400">
            <a:latin typeface="+mn-lt"/>
          </a:endParaRPr>
        </a:p>
      </dgm:t>
    </dgm:pt>
    <dgm:pt modelId="{84ECE5D9-3C50-D140-B5A2-3EA0A25EB8E4}">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200" dirty="0">
              <a:latin typeface="+mn-lt"/>
            </a:rPr>
            <a:t>Team’s data analyst provides monthly report  at meeting</a:t>
          </a:r>
        </a:p>
      </dgm:t>
    </dgm:pt>
    <dgm:pt modelId="{B2CD5766-6CD6-F44E-99D9-BEB5CCDF0EB7}" type="parTrans" cxnId="{0F294B92-CC66-A848-88FC-FC3AFBFC26DA}">
      <dgm:prSet/>
      <dgm:spPr/>
      <dgm:t>
        <a:bodyPr/>
        <a:lstStyle/>
        <a:p>
          <a:endParaRPr lang="en-US" sz="2400">
            <a:latin typeface="+mn-lt"/>
          </a:endParaRPr>
        </a:p>
      </dgm:t>
    </dgm:pt>
    <dgm:pt modelId="{D5269EA7-9FBD-EF49-ACA5-A2BC7AC50CC8}" type="sibTrans" cxnId="{0F294B92-CC66-A848-88FC-FC3AFBFC26DA}">
      <dgm:prSet/>
      <dgm:spPr/>
      <dgm:t>
        <a:bodyPr/>
        <a:lstStyle/>
        <a:p>
          <a:endParaRPr lang="en-US" sz="2400">
            <a:latin typeface="+mn-lt"/>
          </a:endParaRPr>
        </a:p>
      </dgm:t>
    </dgm:pt>
    <dgm:pt modelId="{29B844F6-451C-D646-A703-019DECF5BD74}">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200" dirty="0">
              <a:latin typeface="+mn-lt"/>
            </a:rPr>
            <a:t>Table</a:t>
          </a:r>
          <a:r>
            <a:rPr lang="en-US" sz="2200" baseline="0" dirty="0">
              <a:latin typeface="+mn-lt"/>
            </a:rPr>
            <a:t> of students who have missed more than 5%, 10%, 20% of cumulative school days</a:t>
          </a:r>
          <a:endParaRPr lang="en-US" sz="2200" dirty="0">
            <a:latin typeface="+mn-lt"/>
          </a:endParaRPr>
        </a:p>
      </dgm:t>
    </dgm:pt>
    <dgm:pt modelId="{0647389C-5D01-B14B-B5AE-99BB19985BBC}" type="parTrans" cxnId="{0CBA1B7D-7381-3740-9E31-0419432C9586}">
      <dgm:prSet/>
      <dgm:spPr/>
      <dgm:t>
        <a:bodyPr/>
        <a:lstStyle/>
        <a:p>
          <a:endParaRPr lang="en-US" sz="2400">
            <a:latin typeface="+mn-lt"/>
          </a:endParaRPr>
        </a:p>
      </dgm:t>
    </dgm:pt>
    <dgm:pt modelId="{4E1DD986-D9B5-0F4F-8D38-71E53E41A74C}" type="sibTrans" cxnId="{0CBA1B7D-7381-3740-9E31-0419432C9586}">
      <dgm:prSet/>
      <dgm:spPr/>
      <dgm:t>
        <a:bodyPr/>
        <a:lstStyle/>
        <a:p>
          <a:endParaRPr lang="en-US" sz="2400">
            <a:latin typeface="+mn-lt"/>
          </a:endParaRPr>
        </a:p>
      </dgm:t>
    </dgm:pt>
    <dgm:pt modelId="{F27D9962-ABA1-A447-BF69-65D2E9F8B9C8}">
      <dgm:prSet phldrT="[Text]" custT="1"/>
      <dgm:spPr/>
      <dgm:t>
        <a:bodyPr/>
        <a:lstStyle/>
        <a:p>
          <a:r>
            <a:rPr lang="en-US" sz="2400" b="1" dirty="0">
              <a:solidFill>
                <a:schemeClr val="accent4">
                  <a:lumMod val="50000"/>
                </a:schemeClr>
              </a:solidFill>
              <a:latin typeface="+mn-lt"/>
            </a:rPr>
            <a:t>2. Assess data integrity</a:t>
          </a:r>
        </a:p>
      </dgm:t>
    </dgm:pt>
    <dgm:pt modelId="{2D5CE993-CF5C-664C-84C3-6435AD223DBC}" type="parTrans" cxnId="{7A690CDB-F663-044E-9457-60F8360F5AC1}">
      <dgm:prSet/>
      <dgm:spPr/>
      <dgm:t>
        <a:bodyPr/>
        <a:lstStyle/>
        <a:p>
          <a:endParaRPr lang="en-US" sz="2400">
            <a:latin typeface="+mn-lt"/>
          </a:endParaRPr>
        </a:p>
      </dgm:t>
    </dgm:pt>
    <dgm:pt modelId="{166A0AEE-BB14-9B45-9CEE-6FC1A030FE83}" type="sibTrans" cxnId="{7A690CDB-F663-044E-9457-60F8360F5AC1}">
      <dgm:prSet/>
      <dgm:spPr/>
      <dgm:t>
        <a:bodyPr/>
        <a:lstStyle/>
        <a:p>
          <a:endParaRPr lang="en-US" sz="2400">
            <a:latin typeface="+mn-lt"/>
          </a:endParaRPr>
        </a:p>
      </dgm:t>
    </dgm:pt>
    <dgm:pt modelId="{93BE5D4D-5866-3345-A3A3-86E8CF2B4A5A}">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400" dirty="0">
              <a:latin typeface="+mn-lt"/>
            </a:rPr>
            <a:t>Completed by homeroom staff and checked by administrative assistant daily</a:t>
          </a:r>
        </a:p>
      </dgm:t>
    </dgm:pt>
    <dgm:pt modelId="{637A9AA9-53FF-AD4D-8DE9-70059FA8F2FF}" type="parTrans" cxnId="{52E03FFB-C951-FF45-A507-849CB73D2BE6}">
      <dgm:prSet/>
      <dgm:spPr/>
      <dgm:t>
        <a:bodyPr/>
        <a:lstStyle/>
        <a:p>
          <a:endParaRPr lang="en-US" sz="2400">
            <a:latin typeface="+mn-lt"/>
          </a:endParaRPr>
        </a:p>
      </dgm:t>
    </dgm:pt>
    <dgm:pt modelId="{992CC1F4-4A4A-2A4D-92E7-97AD1FB6F86C}" type="sibTrans" cxnId="{52E03FFB-C951-FF45-A507-849CB73D2BE6}">
      <dgm:prSet/>
      <dgm:spPr/>
      <dgm:t>
        <a:bodyPr/>
        <a:lstStyle/>
        <a:p>
          <a:endParaRPr lang="en-US" sz="2400">
            <a:latin typeface="+mn-lt"/>
          </a:endParaRPr>
        </a:p>
      </dgm:t>
    </dgm:pt>
    <dgm:pt modelId="{559ABC9A-B22B-9D48-B619-B51B295E324A}" type="pres">
      <dgm:prSet presAssocID="{2791F9CD-D0F4-5946-9D5E-17F72CF170AE}" presName="Name0" presStyleCnt="0">
        <dgm:presLayoutVars>
          <dgm:dir/>
          <dgm:resizeHandles val="exact"/>
        </dgm:presLayoutVars>
      </dgm:prSet>
      <dgm:spPr/>
    </dgm:pt>
    <dgm:pt modelId="{3BB876B8-78D5-4C4F-A872-77A409D1F583}" type="pres">
      <dgm:prSet presAssocID="{3D4C08D2-D613-A143-9CE3-CD3C44BB3A0E}" presName="node" presStyleLbl="node1" presStyleIdx="0" presStyleCnt="4">
        <dgm:presLayoutVars>
          <dgm:bulletEnabled val="1"/>
        </dgm:presLayoutVars>
      </dgm:prSet>
      <dgm:spPr/>
    </dgm:pt>
    <dgm:pt modelId="{E7C42713-3523-0C41-B1EB-18E86C068506}" type="pres">
      <dgm:prSet presAssocID="{F583D975-FA0D-6146-B3C5-0F511ABE9770}" presName="sibTrans" presStyleCnt="0"/>
      <dgm:spPr/>
    </dgm:pt>
    <dgm:pt modelId="{548C6E34-7CA2-8A4F-B1E6-318E12C7EE62}" type="pres">
      <dgm:prSet presAssocID="{F27D9962-ABA1-A447-BF69-65D2E9F8B9C8}" presName="node" presStyleLbl="node1" presStyleIdx="1" presStyleCnt="4">
        <dgm:presLayoutVars>
          <dgm:bulletEnabled val="1"/>
        </dgm:presLayoutVars>
      </dgm:prSet>
      <dgm:spPr/>
    </dgm:pt>
    <dgm:pt modelId="{34EB4257-68D5-E240-BC03-401813F630AF}" type="pres">
      <dgm:prSet presAssocID="{166A0AEE-BB14-9B45-9CEE-6FC1A030FE83}" presName="sibTrans" presStyleCnt="0"/>
      <dgm:spPr/>
    </dgm:pt>
    <dgm:pt modelId="{F0A65E43-DB27-2247-8909-DBAB2E57AE0C}" type="pres">
      <dgm:prSet presAssocID="{12CD1F39-5E82-D144-9B42-36570F4ACD23}" presName="node" presStyleLbl="node1" presStyleIdx="2" presStyleCnt="4">
        <dgm:presLayoutVars>
          <dgm:bulletEnabled val="1"/>
        </dgm:presLayoutVars>
      </dgm:prSet>
      <dgm:spPr/>
    </dgm:pt>
    <dgm:pt modelId="{9270554C-BEA8-944C-A490-21143669EF68}" type="pres">
      <dgm:prSet presAssocID="{90BB0C94-3A45-094A-932F-F47F0A570ADE}" presName="sibTrans" presStyleCnt="0"/>
      <dgm:spPr/>
    </dgm:pt>
    <dgm:pt modelId="{4495F10B-5D19-A849-B113-B491612F8A9C}" type="pres">
      <dgm:prSet presAssocID="{96D568D9-140D-4948-8D68-2C24475B5845}" presName="node" presStyleLbl="node1" presStyleIdx="3" presStyleCnt="4">
        <dgm:presLayoutVars>
          <dgm:bulletEnabled val="1"/>
        </dgm:presLayoutVars>
      </dgm:prSet>
      <dgm:spPr/>
    </dgm:pt>
  </dgm:ptLst>
  <dgm:cxnLst>
    <dgm:cxn modelId="{23662123-204A-5E46-9D4E-0B30AA6D14A3}" type="presOf" srcId="{84ECE5D9-3C50-D140-B5A2-3EA0A25EB8E4}" destId="{4495F10B-5D19-A849-B113-B491612F8A9C}" srcOrd="0" destOrd="1" presId="urn:microsoft.com/office/officeart/2005/8/layout/hList6"/>
    <dgm:cxn modelId="{B557B637-F14D-594D-A18A-B02AFACC61BC}" type="presOf" srcId="{93BE5D4D-5866-3345-A3A3-86E8CF2B4A5A}" destId="{548C6E34-7CA2-8A4F-B1E6-318E12C7EE62}" srcOrd="0" destOrd="1" presId="urn:microsoft.com/office/officeart/2005/8/layout/hList6"/>
    <dgm:cxn modelId="{B2B3733C-0140-E940-B940-5EA2BF95EDF8}" srcId="{2791F9CD-D0F4-5946-9D5E-17F72CF170AE}" destId="{3D4C08D2-D613-A143-9CE3-CD3C44BB3A0E}" srcOrd="0" destOrd="0" parTransId="{0A3AB4CA-CA6C-094A-A9C8-364219186F5A}" sibTransId="{F583D975-FA0D-6146-B3C5-0F511ABE9770}"/>
    <dgm:cxn modelId="{2470AB43-528D-4848-ABB0-F656633AE83D}" type="presOf" srcId="{3D4C08D2-D613-A143-9CE3-CD3C44BB3A0E}" destId="{3BB876B8-78D5-4C4F-A872-77A409D1F583}" srcOrd="0" destOrd="0" presId="urn:microsoft.com/office/officeart/2005/8/layout/hList6"/>
    <dgm:cxn modelId="{EFBB5D58-19D1-C347-8676-BA7D17CCC51F}" srcId="{2791F9CD-D0F4-5946-9D5E-17F72CF170AE}" destId="{12CD1F39-5E82-D144-9B42-36570F4ACD23}" srcOrd="2" destOrd="0" parTransId="{DBBDDF38-2E94-0649-B940-B016BE5B6424}" sibTransId="{90BB0C94-3A45-094A-932F-F47F0A570ADE}"/>
    <dgm:cxn modelId="{B21B1D79-86B3-AA46-9DDE-C59130676056}" type="presOf" srcId="{2791F9CD-D0F4-5946-9D5E-17F72CF170AE}" destId="{559ABC9A-B22B-9D48-B619-B51B295E324A}" srcOrd="0" destOrd="0" presId="urn:microsoft.com/office/officeart/2005/8/layout/hList6"/>
    <dgm:cxn modelId="{B209115A-1B38-2A49-A212-D933824DECEF}" type="presOf" srcId="{771E4A75-E810-1C49-BEEE-E19EB4E2B104}" destId="{3BB876B8-78D5-4C4F-A872-77A409D1F583}" srcOrd="0" destOrd="1" presId="urn:microsoft.com/office/officeart/2005/8/layout/hList6"/>
    <dgm:cxn modelId="{0CBA1B7D-7381-3740-9E31-0419432C9586}" srcId="{96D568D9-140D-4948-8D68-2C24475B5845}" destId="{29B844F6-451C-D646-A703-019DECF5BD74}" srcOrd="1" destOrd="0" parTransId="{0647389C-5D01-B14B-B5AE-99BB19985BBC}" sibTransId="{4E1DD986-D9B5-0F4F-8D38-71E53E41A74C}"/>
    <dgm:cxn modelId="{DD5D9782-4C96-EA44-BB54-F324DC6C13AF}" srcId="{3D4C08D2-D613-A143-9CE3-CD3C44BB3A0E}" destId="{771E4A75-E810-1C49-BEEE-E19EB4E2B104}" srcOrd="0" destOrd="0" parTransId="{1018C983-4880-9B42-9472-0605F0B41F6C}" sibTransId="{405C6025-A8E2-ED4F-B289-47A3D37F8148}"/>
    <dgm:cxn modelId="{A57FBF87-4F3E-7E4E-82DE-690C3F9DBD44}" type="presOf" srcId="{96D568D9-140D-4948-8D68-2C24475B5845}" destId="{4495F10B-5D19-A849-B113-B491612F8A9C}" srcOrd="0" destOrd="0" presId="urn:microsoft.com/office/officeart/2005/8/layout/hList6"/>
    <dgm:cxn modelId="{0F294B92-CC66-A848-88FC-FC3AFBFC26DA}" srcId="{96D568D9-140D-4948-8D68-2C24475B5845}" destId="{84ECE5D9-3C50-D140-B5A2-3EA0A25EB8E4}" srcOrd="0" destOrd="0" parTransId="{B2CD5766-6CD6-F44E-99D9-BEB5CCDF0EB7}" sibTransId="{D5269EA7-9FBD-EF49-ACA5-A2BC7AC50CC8}"/>
    <dgm:cxn modelId="{417F869A-0A52-8643-9437-854138565267}" type="presOf" srcId="{29B844F6-451C-D646-A703-019DECF5BD74}" destId="{4495F10B-5D19-A849-B113-B491612F8A9C}" srcOrd="0" destOrd="2" presId="urn:microsoft.com/office/officeart/2005/8/layout/hList6"/>
    <dgm:cxn modelId="{BFF52BA4-7397-4948-9FA6-D408A9BE63DF}" type="presOf" srcId="{12CD1F39-5E82-D144-9B42-36570F4ACD23}" destId="{F0A65E43-DB27-2247-8909-DBAB2E57AE0C}" srcOrd="0" destOrd="0" presId="urn:microsoft.com/office/officeart/2005/8/layout/hList6"/>
    <dgm:cxn modelId="{6608F9AB-015D-7F44-858D-6C8B904C229C}" type="presOf" srcId="{9F8A7C8C-326F-DE41-B093-1B4204283CAE}" destId="{F0A65E43-DB27-2247-8909-DBAB2E57AE0C}" srcOrd="0" destOrd="1" presId="urn:microsoft.com/office/officeart/2005/8/layout/hList6"/>
    <dgm:cxn modelId="{02587DC7-C2D8-1845-A63D-C87ED3F2C667}" type="presOf" srcId="{F27D9962-ABA1-A447-BF69-65D2E9F8B9C8}" destId="{548C6E34-7CA2-8A4F-B1E6-318E12C7EE62}" srcOrd="0" destOrd="0" presId="urn:microsoft.com/office/officeart/2005/8/layout/hList6"/>
    <dgm:cxn modelId="{D50E20CD-49A9-984E-8758-C918E8EF1155}" srcId="{12CD1F39-5E82-D144-9B42-36570F4ACD23}" destId="{9F8A7C8C-326F-DE41-B093-1B4204283CAE}" srcOrd="0" destOrd="0" parTransId="{23AD32AD-1313-A848-90C2-52569CBC4097}" sibTransId="{B688B071-F064-944D-915B-5BB1512C70B2}"/>
    <dgm:cxn modelId="{38CE85CF-0DF8-4747-8F87-7BE0674EF0A5}" srcId="{2791F9CD-D0F4-5946-9D5E-17F72CF170AE}" destId="{96D568D9-140D-4948-8D68-2C24475B5845}" srcOrd="3" destOrd="0" parTransId="{BAFD1EC0-DE69-CD47-A247-B3B878712C7C}" sibTransId="{97635F6C-48FE-6748-8C90-F758180572D9}"/>
    <dgm:cxn modelId="{7A690CDB-F663-044E-9457-60F8360F5AC1}" srcId="{2791F9CD-D0F4-5946-9D5E-17F72CF170AE}" destId="{F27D9962-ABA1-A447-BF69-65D2E9F8B9C8}" srcOrd="1" destOrd="0" parTransId="{2D5CE993-CF5C-664C-84C3-6435AD223DBC}" sibTransId="{166A0AEE-BB14-9B45-9CEE-6FC1A030FE83}"/>
    <dgm:cxn modelId="{52E03FFB-C951-FF45-A507-849CB73D2BE6}" srcId="{F27D9962-ABA1-A447-BF69-65D2E9F8B9C8}" destId="{93BE5D4D-5866-3345-A3A3-86E8CF2B4A5A}" srcOrd="0" destOrd="0" parTransId="{637A9AA9-53FF-AD4D-8DE9-70059FA8F2FF}" sibTransId="{992CC1F4-4A4A-2A4D-92E7-97AD1FB6F86C}"/>
    <dgm:cxn modelId="{E51E632F-5FC7-E44B-941F-C306083512CB}" type="presParOf" srcId="{559ABC9A-B22B-9D48-B619-B51B295E324A}" destId="{3BB876B8-78D5-4C4F-A872-77A409D1F583}" srcOrd="0" destOrd="0" presId="urn:microsoft.com/office/officeart/2005/8/layout/hList6"/>
    <dgm:cxn modelId="{C037E498-154B-1849-BC50-4EBBC9E8EAA4}" type="presParOf" srcId="{559ABC9A-B22B-9D48-B619-B51B295E324A}" destId="{E7C42713-3523-0C41-B1EB-18E86C068506}" srcOrd="1" destOrd="0" presId="urn:microsoft.com/office/officeart/2005/8/layout/hList6"/>
    <dgm:cxn modelId="{B9C939C2-4843-0746-ABD6-5014EF931F96}" type="presParOf" srcId="{559ABC9A-B22B-9D48-B619-B51B295E324A}" destId="{548C6E34-7CA2-8A4F-B1E6-318E12C7EE62}" srcOrd="2" destOrd="0" presId="urn:microsoft.com/office/officeart/2005/8/layout/hList6"/>
    <dgm:cxn modelId="{B50E99ED-2DD8-2342-A4B2-6C652A4544FB}" type="presParOf" srcId="{559ABC9A-B22B-9D48-B619-B51B295E324A}" destId="{34EB4257-68D5-E240-BC03-401813F630AF}" srcOrd="3" destOrd="0" presId="urn:microsoft.com/office/officeart/2005/8/layout/hList6"/>
    <dgm:cxn modelId="{090FC2CD-E6EC-3F4C-97B4-4B2C25FEFFEC}" type="presParOf" srcId="{559ABC9A-B22B-9D48-B619-B51B295E324A}" destId="{F0A65E43-DB27-2247-8909-DBAB2E57AE0C}" srcOrd="4" destOrd="0" presId="urn:microsoft.com/office/officeart/2005/8/layout/hList6"/>
    <dgm:cxn modelId="{AC60F601-C4F8-AA4E-953E-28FE0AFEE144}" type="presParOf" srcId="{559ABC9A-B22B-9D48-B619-B51B295E324A}" destId="{9270554C-BEA8-944C-A490-21143669EF68}" srcOrd="5" destOrd="0" presId="urn:microsoft.com/office/officeart/2005/8/layout/hList6"/>
    <dgm:cxn modelId="{52DBB9E9-9B0D-A341-A787-AC296CB033E9}" type="presParOf" srcId="{559ABC9A-B22B-9D48-B619-B51B295E324A}" destId="{4495F10B-5D19-A849-B113-B491612F8A9C}"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372B17C-DB9F-2940-9D39-C5C764336A6E}" type="doc">
      <dgm:prSet loTypeId="urn:microsoft.com/office/officeart/2005/8/layout/lProcess2" loCatId="" qsTypeId="urn:microsoft.com/office/officeart/2005/8/quickstyle/simple1" qsCatId="simple" csTypeId="urn:microsoft.com/office/officeart/2005/8/colors/accent6_2" csCatId="accent6" phldr="1"/>
      <dgm:spPr/>
      <dgm:t>
        <a:bodyPr/>
        <a:lstStyle/>
        <a:p>
          <a:endParaRPr lang="en-US"/>
        </a:p>
      </dgm:t>
    </dgm:pt>
    <dgm:pt modelId="{C55827D4-FA26-3C41-B34C-7FCCA1C4089A}">
      <dgm:prSet phldrT="[Text]" custT="1"/>
      <dgm:spPr>
        <a:solidFill>
          <a:srgbClr val="3761AD"/>
        </a:solidFill>
      </dgm:spPr>
      <dgm:t>
        <a:bodyPr anchor="t"/>
        <a:lstStyle/>
        <a:p>
          <a:r>
            <a:rPr lang="en-US" sz="2200" b="1" dirty="0">
              <a:solidFill>
                <a:schemeClr val="bg1"/>
              </a:solidFill>
            </a:rPr>
            <a:t>1. Create Positive Teaching and Learning Environments</a:t>
          </a:r>
        </a:p>
      </dgm:t>
    </dgm:pt>
    <dgm:pt modelId="{599DC4A7-EC38-D746-BE3D-BCDAA49A5EB2}" type="parTrans" cxnId="{7E46A9F6-2B63-1040-AD0D-1292178B7F3E}">
      <dgm:prSet/>
      <dgm:spPr/>
      <dgm:t>
        <a:bodyPr/>
        <a:lstStyle/>
        <a:p>
          <a:endParaRPr lang="en-US"/>
        </a:p>
      </dgm:t>
    </dgm:pt>
    <dgm:pt modelId="{51D50C4B-93D5-7941-911E-F54D361562F2}" type="sibTrans" cxnId="{7E46A9F6-2B63-1040-AD0D-1292178B7F3E}">
      <dgm:prSet/>
      <dgm:spPr/>
      <dgm:t>
        <a:bodyPr/>
        <a:lstStyle/>
        <a:p>
          <a:endParaRPr lang="en-US"/>
        </a:p>
      </dgm:t>
    </dgm:pt>
    <dgm:pt modelId="{61983985-9E87-3F42-843C-5DB9AB66F69F}">
      <dgm:prSet phldrT="[Text]" custT="1"/>
      <dgm:spPr>
        <a:solidFill>
          <a:schemeClr val="bg1"/>
        </a:solidFill>
      </dgm:spPr>
      <dgm:t>
        <a:bodyPr/>
        <a:lstStyle/>
        <a:p>
          <a:r>
            <a:rPr lang="en-US" sz="2000">
              <a:solidFill>
                <a:srgbClr val="061DB2"/>
              </a:solidFill>
            </a:rPr>
            <a:t>Design a Safe Environment</a:t>
          </a:r>
          <a:endParaRPr lang="en-US" sz="2000" dirty="0">
            <a:solidFill>
              <a:srgbClr val="061DB2"/>
            </a:solidFill>
          </a:endParaRPr>
        </a:p>
      </dgm:t>
    </dgm:pt>
    <dgm:pt modelId="{B882B54E-C3C0-3B41-A193-3F450E6E883E}" type="parTrans" cxnId="{A8DF5B53-C992-B149-A56B-D21282EF258A}">
      <dgm:prSet/>
      <dgm:spPr/>
      <dgm:t>
        <a:bodyPr/>
        <a:lstStyle/>
        <a:p>
          <a:endParaRPr lang="en-US"/>
        </a:p>
      </dgm:t>
    </dgm:pt>
    <dgm:pt modelId="{D07F013C-C8A4-564C-A5FC-8271B9509C4E}" type="sibTrans" cxnId="{A8DF5B53-C992-B149-A56B-D21282EF258A}">
      <dgm:prSet/>
      <dgm:spPr/>
      <dgm:t>
        <a:bodyPr/>
        <a:lstStyle/>
        <a:p>
          <a:endParaRPr lang="en-US"/>
        </a:p>
      </dgm:t>
    </dgm:pt>
    <dgm:pt modelId="{1196889C-BE71-8945-A0AC-E10D0CED5417}">
      <dgm:prSet phldrT="[Text]" custT="1"/>
      <dgm:spPr>
        <a:solidFill>
          <a:srgbClr val="3761AD"/>
        </a:solidFill>
      </dgm:spPr>
      <dgm:t>
        <a:bodyPr anchor="t"/>
        <a:lstStyle/>
        <a:p>
          <a:r>
            <a:rPr lang="en-US" sz="2200" b="1">
              <a:solidFill>
                <a:schemeClr val="bg1"/>
              </a:solidFill>
            </a:rPr>
            <a:t>2. Actively Promote SEB Growth</a:t>
          </a:r>
          <a:endParaRPr lang="en-US" sz="2200" b="1" dirty="0">
            <a:solidFill>
              <a:schemeClr val="bg1"/>
            </a:solidFill>
          </a:endParaRPr>
        </a:p>
      </dgm:t>
    </dgm:pt>
    <dgm:pt modelId="{BAD8AEE7-E197-7E41-A10C-DDC36D4C0B4E}" type="parTrans" cxnId="{A80B2DFA-09A4-0E43-BA62-E5B809C78AF9}">
      <dgm:prSet/>
      <dgm:spPr/>
      <dgm:t>
        <a:bodyPr/>
        <a:lstStyle/>
        <a:p>
          <a:endParaRPr lang="en-US"/>
        </a:p>
      </dgm:t>
    </dgm:pt>
    <dgm:pt modelId="{29CFEE24-02A0-5D4E-88F6-AB2B2BECC404}" type="sibTrans" cxnId="{A80B2DFA-09A4-0E43-BA62-E5B809C78AF9}">
      <dgm:prSet/>
      <dgm:spPr/>
      <dgm:t>
        <a:bodyPr/>
        <a:lstStyle/>
        <a:p>
          <a:endParaRPr lang="en-US"/>
        </a:p>
      </dgm:t>
    </dgm:pt>
    <dgm:pt modelId="{EE528CC3-7149-1B46-AF73-AB4A0794C67D}">
      <dgm:prSet phldrT="[Text]" custT="1"/>
      <dgm:spPr>
        <a:solidFill>
          <a:schemeClr val="bg1"/>
        </a:solidFill>
      </dgm:spPr>
      <dgm:t>
        <a:bodyPr/>
        <a:lstStyle/>
        <a:p>
          <a:r>
            <a:rPr lang="en-US" sz="2000">
              <a:solidFill>
                <a:srgbClr val="061DB2"/>
              </a:solidFill>
            </a:rPr>
            <a:t>Engage Students in Relevant Learning</a:t>
          </a:r>
          <a:endParaRPr lang="en-US" sz="2000" dirty="0">
            <a:solidFill>
              <a:srgbClr val="061DB2"/>
            </a:solidFill>
          </a:endParaRPr>
        </a:p>
      </dgm:t>
    </dgm:pt>
    <dgm:pt modelId="{240C2D40-9EF0-484D-9C23-18C0B1DED08D}" type="parTrans" cxnId="{08208033-0ABC-8A42-854B-4247DCDAE590}">
      <dgm:prSet/>
      <dgm:spPr/>
      <dgm:t>
        <a:bodyPr/>
        <a:lstStyle/>
        <a:p>
          <a:endParaRPr lang="en-US"/>
        </a:p>
      </dgm:t>
    </dgm:pt>
    <dgm:pt modelId="{D851184F-2E4E-9649-B7B4-D2761719CF5C}" type="sibTrans" cxnId="{08208033-0ABC-8A42-854B-4247DCDAE590}">
      <dgm:prSet/>
      <dgm:spPr/>
      <dgm:t>
        <a:bodyPr/>
        <a:lstStyle/>
        <a:p>
          <a:endParaRPr lang="en-US"/>
        </a:p>
      </dgm:t>
    </dgm:pt>
    <dgm:pt modelId="{6FE58015-7759-7A42-88A8-B460E94FD752}">
      <dgm:prSet phldrT="[Text]" custT="1"/>
      <dgm:spPr>
        <a:solidFill>
          <a:srgbClr val="3761AD"/>
        </a:solidFill>
      </dgm:spPr>
      <dgm:t>
        <a:bodyPr anchor="t"/>
        <a:lstStyle/>
        <a:p>
          <a:r>
            <a:rPr lang="en-US" sz="2200" b="1">
              <a:solidFill>
                <a:schemeClr val="bg1"/>
              </a:solidFill>
            </a:rPr>
            <a:t>3. Monitor Fidelity and Use Data to Guide Implementation</a:t>
          </a:r>
          <a:endParaRPr lang="en-US" sz="2200" b="1" dirty="0">
            <a:solidFill>
              <a:schemeClr val="bg1"/>
            </a:solidFill>
          </a:endParaRPr>
        </a:p>
      </dgm:t>
    </dgm:pt>
    <dgm:pt modelId="{C07416A9-61E6-DE4C-8A14-1D5D0C3D94DF}" type="parTrans" cxnId="{C8905560-DA72-4D49-896C-8E1CA3C23A6C}">
      <dgm:prSet/>
      <dgm:spPr/>
      <dgm:t>
        <a:bodyPr/>
        <a:lstStyle/>
        <a:p>
          <a:endParaRPr lang="en-US"/>
        </a:p>
      </dgm:t>
    </dgm:pt>
    <dgm:pt modelId="{96BC4064-12B1-9E41-8621-4A318CE08C4C}" type="sibTrans" cxnId="{C8905560-DA72-4D49-896C-8E1CA3C23A6C}">
      <dgm:prSet/>
      <dgm:spPr/>
      <dgm:t>
        <a:bodyPr/>
        <a:lstStyle/>
        <a:p>
          <a:endParaRPr lang="en-US"/>
        </a:p>
      </dgm:t>
    </dgm:pt>
    <dgm:pt modelId="{97746246-6665-C74A-9B1A-2419123B1CAF}">
      <dgm:prSet phldrT="[Text]" custT="1"/>
      <dgm:spPr>
        <a:solidFill>
          <a:schemeClr val="bg1"/>
        </a:solidFill>
      </dgm:spPr>
      <dgm:t>
        <a:bodyPr/>
        <a:lstStyle/>
        <a:p>
          <a:r>
            <a:rPr lang="en-US" sz="2000">
              <a:solidFill>
                <a:srgbClr val="061DB2"/>
              </a:solidFill>
            </a:rPr>
            <a:t>Monitor Educator Implementation</a:t>
          </a:r>
          <a:endParaRPr lang="en-US" sz="2000" dirty="0">
            <a:solidFill>
              <a:srgbClr val="061DB2"/>
            </a:solidFill>
          </a:endParaRPr>
        </a:p>
      </dgm:t>
    </dgm:pt>
    <dgm:pt modelId="{3C9D6568-2A70-BB44-B0A7-0B1CCC6B8BCF}" type="parTrans" cxnId="{2481E08F-8734-4E44-907C-8A4F379D887B}">
      <dgm:prSet/>
      <dgm:spPr/>
      <dgm:t>
        <a:bodyPr/>
        <a:lstStyle/>
        <a:p>
          <a:endParaRPr lang="en-US"/>
        </a:p>
      </dgm:t>
    </dgm:pt>
    <dgm:pt modelId="{D8C0ED09-2519-B748-BEAA-4935EB250385}" type="sibTrans" cxnId="{2481E08F-8734-4E44-907C-8A4F379D887B}">
      <dgm:prSet/>
      <dgm:spPr/>
      <dgm:t>
        <a:bodyPr/>
        <a:lstStyle/>
        <a:p>
          <a:endParaRPr lang="en-US"/>
        </a:p>
      </dgm:t>
    </dgm:pt>
    <dgm:pt modelId="{17F089FD-3F0D-324F-A32A-FA2BBD0B2FFD}">
      <dgm:prSet custT="1"/>
      <dgm:spPr>
        <a:solidFill>
          <a:srgbClr val="3761AD"/>
        </a:solidFill>
      </dgm:spPr>
      <dgm:t>
        <a:bodyPr anchor="t"/>
        <a:lstStyle/>
        <a:p>
          <a:r>
            <a:rPr lang="en-US" sz="2200" b="1">
              <a:solidFill>
                <a:schemeClr val="bg1"/>
              </a:solidFill>
            </a:rPr>
            <a:t>4. Monitor Student Outcomes and Use Data to Guide Response</a:t>
          </a:r>
          <a:endParaRPr lang="en-US" sz="2200" b="1" dirty="0">
            <a:solidFill>
              <a:schemeClr val="bg1"/>
            </a:solidFill>
          </a:endParaRPr>
        </a:p>
      </dgm:t>
    </dgm:pt>
    <dgm:pt modelId="{D0635F81-7E52-494E-AC37-8351CE025C8F}" type="parTrans" cxnId="{0EABB89F-B328-DD4E-8144-56136519B1E7}">
      <dgm:prSet/>
      <dgm:spPr/>
      <dgm:t>
        <a:bodyPr/>
        <a:lstStyle/>
        <a:p>
          <a:endParaRPr lang="en-US"/>
        </a:p>
      </dgm:t>
    </dgm:pt>
    <dgm:pt modelId="{D010D1AE-A2C8-2B41-BB43-D1A7CF01BA96}" type="sibTrans" cxnId="{0EABB89F-B328-DD4E-8144-56136519B1E7}">
      <dgm:prSet/>
      <dgm:spPr/>
      <dgm:t>
        <a:bodyPr/>
        <a:lstStyle/>
        <a:p>
          <a:endParaRPr lang="en-US"/>
        </a:p>
      </dgm:t>
    </dgm:pt>
    <dgm:pt modelId="{45EA7107-2F6D-D74F-9F28-18666C5E4475}">
      <dgm:prSet phldrT="[Text]" custT="1"/>
      <dgm:spPr>
        <a:solidFill>
          <a:schemeClr val="bg1"/>
        </a:solidFill>
      </dgm:spPr>
      <dgm:t>
        <a:bodyPr/>
        <a:lstStyle/>
        <a:p>
          <a:r>
            <a:rPr lang="en-US" sz="2000">
              <a:solidFill>
                <a:srgbClr val="061DB2"/>
              </a:solidFill>
            </a:rPr>
            <a:t>Establish Positive Connections</a:t>
          </a:r>
          <a:endParaRPr lang="en-US" sz="2000" dirty="0">
            <a:solidFill>
              <a:srgbClr val="061DB2"/>
            </a:solidFill>
          </a:endParaRPr>
        </a:p>
      </dgm:t>
    </dgm:pt>
    <dgm:pt modelId="{A2C109C6-8D0B-7F40-BB4B-47134976AD9B}" type="parTrans" cxnId="{123A2D59-92CD-7547-B6E3-485895B70E2A}">
      <dgm:prSet/>
      <dgm:spPr/>
      <dgm:t>
        <a:bodyPr/>
        <a:lstStyle/>
        <a:p>
          <a:endParaRPr lang="en-US"/>
        </a:p>
      </dgm:t>
    </dgm:pt>
    <dgm:pt modelId="{7C89627E-DCB3-5343-B56F-0E7AA18F04AC}" type="sibTrans" cxnId="{123A2D59-92CD-7547-B6E3-485895B70E2A}">
      <dgm:prSet/>
      <dgm:spPr/>
      <dgm:t>
        <a:bodyPr/>
        <a:lstStyle/>
        <a:p>
          <a:endParaRPr lang="en-US"/>
        </a:p>
      </dgm:t>
    </dgm:pt>
    <dgm:pt modelId="{40E071B7-A83B-964D-944C-E6D88A1D7B35}">
      <dgm:prSet phldrT="[Text]" custT="1"/>
      <dgm:spPr>
        <a:solidFill>
          <a:schemeClr val="bg1"/>
        </a:solidFill>
      </dgm:spPr>
      <dgm:t>
        <a:bodyPr/>
        <a:lstStyle/>
        <a:p>
          <a:r>
            <a:rPr lang="en-US" sz="2000">
              <a:solidFill>
                <a:srgbClr val="061DB2"/>
              </a:solidFill>
            </a:rPr>
            <a:t>Develop Predictable Routines</a:t>
          </a:r>
          <a:endParaRPr lang="en-US" sz="2000" dirty="0">
            <a:solidFill>
              <a:srgbClr val="061DB2"/>
            </a:solidFill>
          </a:endParaRPr>
        </a:p>
      </dgm:t>
    </dgm:pt>
    <dgm:pt modelId="{0A8C976F-0E71-4F49-BE55-0111392EC21A}" type="parTrans" cxnId="{1D26F71D-28D8-474A-9DEE-D8F8F64A0211}">
      <dgm:prSet/>
      <dgm:spPr/>
      <dgm:t>
        <a:bodyPr/>
        <a:lstStyle/>
        <a:p>
          <a:endParaRPr lang="en-US"/>
        </a:p>
      </dgm:t>
    </dgm:pt>
    <dgm:pt modelId="{78869FB3-80A9-6A43-9523-02ACA25D27DE}" type="sibTrans" cxnId="{1D26F71D-28D8-474A-9DEE-D8F8F64A0211}">
      <dgm:prSet/>
      <dgm:spPr/>
      <dgm:t>
        <a:bodyPr/>
        <a:lstStyle/>
        <a:p>
          <a:endParaRPr lang="en-US"/>
        </a:p>
      </dgm:t>
    </dgm:pt>
    <dgm:pt modelId="{A3BD197E-044A-A848-986C-F28313DBCFDD}">
      <dgm:prSet phldrT="[Text]" custT="1"/>
      <dgm:spPr>
        <a:solidFill>
          <a:schemeClr val="bg1"/>
        </a:solidFill>
      </dgm:spPr>
      <dgm:t>
        <a:bodyPr/>
        <a:lstStyle/>
        <a:p>
          <a:r>
            <a:rPr lang="en-US" sz="2000">
              <a:solidFill>
                <a:srgbClr val="061DB2"/>
              </a:solidFill>
            </a:rPr>
            <a:t>Define and Teach Positive Expectations</a:t>
          </a:r>
          <a:endParaRPr lang="en-US" sz="2000" dirty="0">
            <a:solidFill>
              <a:srgbClr val="061DB2"/>
            </a:solidFill>
          </a:endParaRPr>
        </a:p>
      </dgm:t>
    </dgm:pt>
    <dgm:pt modelId="{C6F4317C-EF78-5F4F-B8FE-10E68BACA6A0}" type="parTrans" cxnId="{0EF76945-5D77-704C-A13A-7EBB731B9C20}">
      <dgm:prSet/>
      <dgm:spPr/>
      <dgm:t>
        <a:bodyPr/>
        <a:lstStyle/>
        <a:p>
          <a:endParaRPr lang="en-US"/>
        </a:p>
      </dgm:t>
    </dgm:pt>
    <dgm:pt modelId="{DFF5340A-7829-8E47-813A-4643A97B7E8F}" type="sibTrans" cxnId="{0EF76945-5D77-704C-A13A-7EBB731B9C20}">
      <dgm:prSet/>
      <dgm:spPr/>
      <dgm:t>
        <a:bodyPr/>
        <a:lstStyle/>
        <a:p>
          <a:endParaRPr lang="en-US"/>
        </a:p>
      </dgm:t>
    </dgm:pt>
    <dgm:pt modelId="{53CDCDE8-0FA0-FE44-8088-E3212486DF4C}">
      <dgm:prSet phldrT="[Text]" custT="1"/>
      <dgm:spPr>
        <a:solidFill>
          <a:schemeClr val="bg1"/>
        </a:solidFill>
      </dgm:spPr>
      <dgm:t>
        <a:bodyPr/>
        <a:lstStyle/>
        <a:p>
          <a:r>
            <a:rPr lang="en-US" sz="2000">
              <a:solidFill>
                <a:srgbClr val="061DB2"/>
              </a:solidFill>
            </a:rPr>
            <a:t>Plan Relevant Instruction</a:t>
          </a:r>
          <a:endParaRPr lang="en-US" sz="2000" dirty="0">
            <a:solidFill>
              <a:srgbClr val="061DB2"/>
            </a:solidFill>
          </a:endParaRPr>
        </a:p>
      </dgm:t>
    </dgm:pt>
    <dgm:pt modelId="{567D9373-70DB-8848-82F1-ABE80533712E}" type="parTrans" cxnId="{38C5DD65-8389-EC4C-8439-C58D076C5DF6}">
      <dgm:prSet/>
      <dgm:spPr/>
      <dgm:t>
        <a:bodyPr/>
        <a:lstStyle/>
        <a:p>
          <a:endParaRPr lang="en-US"/>
        </a:p>
      </dgm:t>
    </dgm:pt>
    <dgm:pt modelId="{E9960905-6AFD-0A49-BF65-E967F2C4E486}" type="sibTrans" cxnId="{38C5DD65-8389-EC4C-8439-C58D076C5DF6}">
      <dgm:prSet/>
      <dgm:spPr/>
      <dgm:t>
        <a:bodyPr/>
        <a:lstStyle/>
        <a:p>
          <a:endParaRPr lang="en-US"/>
        </a:p>
      </dgm:t>
    </dgm:pt>
    <dgm:pt modelId="{C09ACE08-D561-E346-9338-50A3CFF7A038}">
      <dgm:prSet phldrT="[Text]" custT="1"/>
      <dgm:spPr>
        <a:solidFill>
          <a:schemeClr val="bg1"/>
        </a:solidFill>
      </dgm:spPr>
      <dgm:t>
        <a:bodyPr/>
        <a:lstStyle/>
        <a:p>
          <a:r>
            <a:rPr lang="en-US" sz="2000">
              <a:solidFill>
                <a:srgbClr val="061DB2"/>
              </a:solidFill>
            </a:rPr>
            <a:t>Foster Positive Relationships</a:t>
          </a:r>
          <a:endParaRPr lang="en-US" sz="2000" dirty="0">
            <a:solidFill>
              <a:srgbClr val="061DB2"/>
            </a:solidFill>
          </a:endParaRPr>
        </a:p>
      </dgm:t>
    </dgm:pt>
    <dgm:pt modelId="{D8E50301-9012-684C-9B1F-EF9D2D09A62A}" type="parTrans" cxnId="{F8A05F5A-3D62-834F-90F8-0C87D364DB97}">
      <dgm:prSet/>
      <dgm:spPr/>
      <dgm:t>
        <a:bodyPr/>
        <a:lstStyle/>
        <a:p>
          <a:endParaRPr lang="en-US"/>
        </a:p>
      </dgm:t>
    </dgm:pt>
    <dgm:pt modelId="{6CB37F19-0439-B045-8BB9-22E16801A7D8}" type="sibTrans" cxnId="{F8A05F5A-3D62-834F-90F8-0C87D364DB97}">
      <dgm:prSet/>
      <dgm:spPr/>
      <dgm:t>
        <a:bodyPr/>
        <a:lstStyle/>
        <a:p>
          <a:endParaRPr lang="en-US"/>
        </a:p>
      </dgm:t>
    </dgm:pt>
    <dgm:pt modelId="{980EC3FB-ADDA-4144-84CD-0C843F62CF7A}">
      <dgm:prSet phldrT="[Text]" custT="1"/>
      <dgm:spPr>
        <a:solidFill>
          <a:schemeClr val="bg1"/>
        </a:solidFill>
      </dgm:spPr>
      <dgm:t>
        <a:bodyPr/>
        <a:lstStyle/>
        <a:p>
          <a:r>
            <a:rPr lang="en-US" sz="2000">
              <a:solidFill>
                <a:srgbClr val="061DB2"/>
              </a:solidFill>
            </a:rPr>
            <a:t>Prompt and Supervise SEB and Academic Skills</a:t>
          </a:r>
          <a:endParaRPr lang="en-US" sz="2000" dirty="0">
            <a:solidFill>
              <a:srgbClr val="061DB2"/>
            </a:solidFill>
          </a:endParaRPr>
        </a:p>
      </dgm:t>
    </dgm:pt>
    <dgm:pt modelId="{6B5AE556-ED9E-754F-8B78-22DEF1D4239C}" type="parTrans" cxnId="{92F426BD-8188-B140-9C6C-F6285CB5F4CB}">
      <dgm:prSet/>
      <dgm:spPr/>
      <dgm:t>
        <a:bodyPr/>
        <a:lstStyle/>
        <a:p>
          <a:endParaRPr lang="en-US"/>
        </a:p>
      </dgm:t>
    </dgm:pt>
    <dgm:pt modelId="{44634396-AC50-874D-B802-2926F5B95E50}" type="sibTrans" cxnId="{92F426BD-8188-B140-9C6C-F6285CB5F4CB}">
      <dgm:prSet/>
      <dgm:spPr/>
      <dgm:t>
        <a:bodyPr/>
        <a:lstStyle/>
        <a:p>
          <a:endParaRPr lang="en-US"/>
        </a:p>
      </dgm:t>
    </dgm:pt>
    <dgm:pt modelId="{798346A3-708F-7C44-AD50-D3B5E004E452}">
      <dgm:prSet phldrT="[Text]" custT="1"/>
      <dgm:spPr>
        <a:solidFill>
          <a:schemeClr val="bg1"/>
        </a:solidFill>
      </dgm:spPr>
      <dgm:t>
        <a:bodyPr/>
        <a:lstStyle/>
        <a:p>
          <a:r>
            <a:rPr lang="en-US" sz="2000">
              <a:solidFill>
                <a:srgbClr val="061DB2"/>
              </a:solidFill>
            </a:rPr>
            <a:t>Provide Specific Feedback </a:t>
          </a:r>
          <a:r>
            <a:rPr lang="en-US" sz="2000" u="none">
              <a:solidFill>
                <a:srgbClr val="061DB2"/>
              </a:solidFill>
            </a:rPr>
            <a:t>(</a:t>
          </a:r>
          <a:r>
            <a:rPr lang="en-US" sz="2000" u="sng">
              <a:solidFill>
                <a:srgbClr val="061DB2"/>
              </a:solidFill>
            </a:rPr>
            <a:t>&gt;</a:t>
          </a:r>
          <a:r>
            <a:rPr lang="en-US" sz="2000">
              <a:solidFill>
                <a:srgbClr val="061DB2"/>
              </a:solidFill>
            </a:rPr>
            <a:t> 5 : 1 Ratio)</a:t>
          </a:r>
          <a:endParaRPr lang="en-US" sz="2000" dirty="0">
            <a:solidFill>
              <a:srgbClr val="061DB2"/>
            </a:solidFill>
          </a:endParaRPr>
        </a:p>
      </dgm:t>
    </dgm:pt>
    <dgm:pt modelId="{5D6C1D99-1F06-9942-BE39-35B88DAE590C}" type="parTrans" cxnId="{545B89ED-485C-514E-8A0D-CCF58CF68251}">
      <dgm:prSet/>
      <dgm:spPr/>
      <dgm:t>
        <a:bodyPr/>
        <a:lstStyle/>
        <a:p>
          <a:endParaRPr lang="en-US"/>
        </a:p>
      </dgm:t>
    </dgm:pt>
    <dgm:pt modelId="{BB4D7258-87CB-5B44-88E4-B429CC41DE27}" type="sibTrans" cxnId="{545B89ED-485C-514E-8A0D-CCF58CF68251}">
      <dgm:prSet/>
      <dgm:spPr/>
      <dgm:t>
        <a:bodyPr/>
        <a:lstStyle/>
        <a:p>
          <a:endParaRPr lang="en-US"/>
        </a:p>
      </dgm:t>
    </dgm:pt>
    <dgm:pt modelId="{0AE052A5-102B-EC43-BB46-9C208BF6D6B2}">
      <dgm:prSet phldrT="[Text]" custT="1"/>
      <dgm:spPr>
        <a:solidFill>
          <a:schemeClr val="bg1"/>
        </a:solidFill>
      </dgm:spPr>
      <dgm:t>
        <a:bodyPr/>
        <a:lstStyle/>
        <a:p>
          <a:r>
            <a:rPr lang="en-US" sz="2000">
              <a:solidFill>
                <a:srgbClr val="061DB2"/>
              </a:solidFill>
            </a:rPr>
            <a:t>Consider Other Response Strategies</a:t>
          </a:r>
          <a:endParaRPr lang="en-US" sz="2000" dirty="0">
            <a:solidFill>
              <a:srgbClr val="061DB2"/>
            </a:solidFill>
          </a:endParaRPr>
        </a:p>
      </dgm:t>
    </dgm:pt>
    <dgm:pt modelId="{6F9B0D30-E0AA-1345-B32B-9CFEBC0E1CDE}" type="parTrans" cxnId="{1B72983C-0005-5543-8225-0BF9CF25C29E}">
      <dgm:prSet/>
      <dgm:spPr/>
      <dgm:t>
        <a:bodyPr/>
        <a:lstStyle/>
        <a:p>
          <a:endParaRPr lang="en-US"/>
        </a:p>
      </dgm:t>
    </dgm:pt>
    <dgm:pt modelId="{935E0F39-0D09-7A4E-9A22-409CE69761A6}" type="sibTrans" cxnId="{1B72983C-0005-5543-8225-0BF9CF25C29E}">
      <dgm:prSet/>
      <dgm:spPr/>
      <dgm:t>
        <a:bodyPr/>
        <a:lstStyle/>
        <a:p>
          <a:endParaRPr lang="en-US"/>
        </a:p>
      </dgm:t>
    </dgm:pt>
    <dgm:pt modelId="{E4FCE18D-A929-FA46-9ED6-ECF61697C133}">
      <dgm:prSet phldrT="[Text]" custT="1"/>
      <dgm:spPr>
        <a:solidFill>
          <a:schemeClr val="bg1"/>
        </a:solidFill>
      </dgm:spPr>
      <dgm:t>
        <a:bodyPr/>
        <a:lstStyle/>
        <a:p>
          <a:r>
            <a:rPr lang="en-US" sz="2000">
              <a:solidFill>
                <a:srgbClr val="061DB2"/>
              </a:solidFill>
            </a:rPr>
            <a:t>Provide Training, Coaching, and Feedback</a:t>
          </a:r>
          <a:endParaRPr lang="en-US" sz="2000" dirty="0">
            <a:solidFill>
              <a:srgbClr val="061DB2"/>
            </a:solidFill>
          </a:endParaRPr>
        </a:p>
      </dgm:t>
    </dgm:pt>
    <dgm:pt modelId="{C454F5FE-4758-3A4C-9BB1-E909D2E2E9F8}" type="parTrans" cxnId="{9E2BC970-85F1-2A45-8B26-82C1C9F16A9B}">
      <dgm:prSet/>
      <dgm:spPr/>
      <dgm:t>
        <a:bodyPr/>
        <a:lstStyle/>
        <a:p>
          <a:endParaRPr lang="en-US"/>
        </a:p>
      </dgm:t>
    </dgm:pt>
    <dgm:pt modelId="{32C4E1C7-F61E-FE43-BACE-454DEFD5238C}" type="sibTrans" cxnId="{9E2BC970-85F1-2A45-8B26-82C1C9F16A9B}">
      <dgm:prSet/>
      <dgm:spPr/>
      <dgm:t>
        <a:bodyPr/>
        <a:lstStyle/>
        <a:p>
          <a:endParaRPr lang="en-US"/>
        </a:p>
      </dgm:t>
    </dgm:pt>
    <dgm:pt modelId="{11215100-DE3E-2943-BCA4-ECA7591ECEDD}">
      <dgm:prSet phldrT="[Text]" custT="1"/>
      <dgm:spPr>
        <a:solidFill>
          <a:srgbClr val="3761AD"/>
        </a:solidFill>
        <a:ln>
          <a:noFill/>
        </a:ln>
      </dgm:spPr>
      <dgm:t>
        <a:bodyPr/>
        <a:lstStyle/>
        <a:p>
          <a:r>
            <a:rPr lang="en-US" sz="2000" dirty="0"/>
            <a:t>If data indicate implementation challenges...</a:t>
          </a:r>
        </a:p>
      </dgm:t>
    </dgm:pt>
    <dgm:pt modelId="{9E97BE98-9FFB-3348-B6E4-ED8390C1FEF8}" type="parTrans" cxnId="{B4637AF3-CB39-D140-9B1B-9460A8FB0A92}">
      <dgm:prSet/>
      <dgm:spPr/>
      <dgm:t>
        <a:bodyPr/>
        <a:lstStyle/>
        <a:p>
          <a:endParaRPr lang="en-US"/>
        </a:p>
      </dgm:t>
    </dgm:pt>
    <dgm:pt modelId="{C972CAF7-8436-4744-92E7-1CB039490403}" type="sibTrans" cxnId="{B4637AF3-CB39-D140-9B1B-9460A8FB0A92}">
      <dgm:prSet/>
      <dgm:spPr/>
      <dgm:t>
        <a:bodyPr/>
        <a:lstStyle/>
        <a:p>
          <a:endParaRPr lang="en-US"/>
        </a:p>
      </dgm:t>
    </dgm:pt>
    <dgm:pt modelId="{FABA3BE2-F442-E34E-AF40-C38551048F87}">
      <dgm:prSet phldrT="[Text]" custT="1"/>
      <dgm:spPr>
        <a:solidFill>
          <a:srgbClr val="3761AD"/>
        </a:solidFill>
        <a:ln>
          <a:noFill/>
        </a:ln>
      </dgm:spPr>
      <dgm:t>
        <a:bodyPr/>
        <a:lstStyle/>
        <a:p>
          <a:endParaRPr lang="en-US" sz="1800" dirty="0">
            <a:solidFill>
              <a:srgbClr val="3B6CDB"/>
            </a:solidFill>
          </a:endParaRPr>
        </a:p>
      </dgm:t>
    </dgm:pt>
    <dgm:pt modelId="{CFF2D9E9-F97E-504D-8D9E-FC5B69A44BA6}" type="parTrans" cxnId="{77C6AF51-03FC-FC49-AFC9-68E0E234E71F}">
      <dgm:prSet/>
      <dgm:spPr/>
      <dgm:t>
        <a:bodyPr/>
        <a:lstStyle/>
        <a:p>
          <a:endParaRPr lang="en-US"/>
        </a:p>
      </dgm:t>
    </dgm:pt>
    <dgm:pt modelId="{61679E7A-052A-1741-A9B7-540228FB8C19}" type="sibTrans" cxnId="{77C6AF51-03FC-FC49-AFC9-68E0E234E71F}">
      <dgm:prSet/>
      <dgm:spPr/>
      <dgm:t>
        <a:bodyPr/>
        <a:lstStyle/>
        <a:p>
          <a:endParaRPr lang="en-US"/>
        </a:p>
      </dgm:t>
    </dgm:pt>
    <dgm:pt modelId="{F4AE7916-53DE-F84F-95BC-C87F8495AF05}">
      <dgm:prSet custT="1"/>
      <dgm:spPr>
        <a:solidFill>
          <a:schemeClr val="bg1"/>
        </a:solidFill>
      </dgm:spPr>
      <dgm:t>
        <a:bodyPr/>
        <a:lstStyle/>
        <a:p>
          <a:r>
            <a:rPr lang="en-US" sz="2000">
              <a:solidFill>
                <a:srgbClr val="061DB2"/>
              </a:solidFill>
            </a:rPr>
            <a:t>Monitor Student Outcomes</a:t>
          </a:r>
          <a:endParaRPr lang="en-US" sz="2000" dirty="0">
            <a:solidFill>
              <a:srgbClr val="061DB2"/>
            </a:solidFill>
          </a:endParaRPr>
        </a:p>
      </dgm:t>
    </dgm:pt>
    <dgm:pt modelId="{58898751-6BA3-B446-8BF6-7C7C488FA7CC}" type="parTrans" cxnId="{613DC3EB-CF3B-344E-A5F3-CE5E58AF9524}">
      <dgm:prSet/>
      <dgm:spPr/>
      <dgm:t>
        <a:bodyPr/>
        <a:lstStyle/>
        <a:p>
          <a:endParaRPr lang="en-US"/>
        </a:p>
      </dgm:t>
    </dgm:pt>
    <dgm:pt modelId="{022B4BC3-E58F-F647-9483-8F57165445B4}" type="sibTrans" cxnId="{613DC3EB-CF3B-344E-A5F3-CE5E58AF9524}">
      <dgm:prSet/>
      <dgm:spPr/>
      <dgm:t>
        <a:bodyPr/>
        <a:lstStyle/>
        <a:p>
          <a:endParaRPr lang="en-US"/>
        </a:p>
      </dgm:t>
    </dgm:pt>
    <dgm:pt modelId="{8BCDB73C-BFEF-A14C-B1D2-591105C3CC3A}">
      <dgm:prSet custT="1"/>
      <dgm:spPr>
        <a:solidFill>
          <a:schemeClr val="bg1"/>
        </a:solidFill>
      </dgm:spPr>
      <dgm:t>
        <a:bodyPr/>
        <a:lstStyle/>
        <a:p>
          <a:r>
            <a:rPr lang="en-US" sz="2000">
              <a:solidFill>
                <a:srgbClr val="061DB2"/>
              </a:solidFill>
            </a:rPr>
            <a:t>Enhance Tier 1</a:t>
          </a:r>
          <a:endParaRPr lang="en-US" sz="2000" dirty="0">
            <a:solidFill>
              <a:srgbClr val="061DB2"/>
            </a:solidFill>
          </a:endParaRPr>
        </a:p>
      </dgm:t>
    </dgm:pt>
    <dgm:pt modelId="{6CCE7E24-BA24-024A-AFCD-6CD31FEFEDCB}" type="parTrans" cxnId="{B0D22B87-D224-494F-BA5B-FFB1F804FA53}">
      <dgm:prSet/>
      <dgm:spPr/>
      <dgm:t>
        <a:bodyPr/>
        <a:lstStyle/>
        <a:p>
          <a:endParaRPr lang="en-US"/>
        </a:p>
      </dgm:t>
    </dgm:pt>
    <dgm:pt modelId="{E5F4B65B-0A1D-7D4E-83AC-96E5EFA23A8A}" type="sibTrans" cxnId="{B0D22B87-D224-494F-BA5B-FFB1F804FA53}">
      <dgm:prSet/>
      <dgm:spPr/>
      <dgm:t>
        <a:bodyPr/>
        <a:lstStyle/>
        <a:p>
          <a:endParaRPr lang="en-US"/>
        </a:p>
      </dgm:t>
    </dgm:pt>
    <dgm:pt modelId="{933600AB-ECFB-B245-91C1-7613F612D244}">
      <dgm:prSet custT="1"/>
      <dgm:spPr>
        <a:solidFill>
          <a:srgbClr val="3761AD"/>
        </a:solidFill>
        <a:ln>
          <a:noFill/>
        </a:ln>
      </dgm:spPr>
      <dgm:t>
        <a:bodyPr/>
        <a:lstStyle/>
        <a:p>
          <a:r>
            <a:rPr lang="en-US" sz="2000"/>
            <a:t>If many students make ongoing SEB errors...</a:t>
          </a:r>
          <a:endParaRPr lang="en-US" sz="2000" dirty="0"/>
        </a:p>
      </dgm:t>
    </dgm:pt>
    <dgm:pt modelId="{965A9957-48EA-DE49-8A65-FE4871C47307}" type="parTrans" cxnId="{48AE0138-5A6C-164A-974F-5F987309E92C}">
      <dgm:prSet/>
      <dgm:spPr/>
      <dgm:t>
        <a:bodyPr/>
        <a:lstStyle/>
        <a:p>
          <a:endParaRPr lang="en-US"/>
        </a:p>
      </dgm:t>
    </dgm:pt>
    <dgm:pt modelId="{18409FD7-8DC6-3C43-A3C6-90F06699988A}" type="sibTrans" cxnId="{48AE0138-5A6C-164A-974F-5F987309E92C}">
      <dgm:prSet/>
      <dgm:spPr/>
      <dgm:t>
        <a:bodyPr/>
        <a:lstStyle/>
        <a:p>
          <a:endParaRPr lang="en-US"/>
        </a:p>
      </dgm:t>
    </dgm:pt>
    <dgm:pt modelId="{3307BF66-8436-614D-A5B6-1D66B5DB25AE}">
      <dgm:prSet custT="1"/>
      <dgm:spPr>
        <a:solidFill>
          <a:schemeClr val="bg1"/>
        </a:solidFill>
      </dgm:spPr>
      <dgm:t>
        <a:bodyPr/>
        <a:lstStyle/>
        <a:p>
          <a:r>
            <a:rPr lang="en-US" sz="2000">
              <a:solidFill>
                <a:srgbClr val="061DB2"/>
              </a:solidFill>
            </a:rPr>
            <a:t>Enhance Tier 1 and Consider Tiers 2 and 3</a:t>
          </a:r>
          <a:endParaRPr lang="en-US" sz="2000" dirty="0">
            <a:solidFill>
              <a:srgbClr val="061DB2"/>
            </a:solidFill>
          </a:endParaRPr>
        </a:p>
      </dgm:t>
    </dgm:pt>
    <dgm:pt modelId="{3A0E4DA7-44EC-9B42-BCBB-BD09290280B6}" type="parTrans" cxnId="{C3102CE4-873A-A742-9962-DD9B7FE59DA7}">
      <dgm:prSet/>
      <dgm:spPr/>
      <dgm:t>
        <a:bodyPr/>
        <a:lstStyle/>
        <a:p>
          <a:endParaRPr lang="en-US"/>
        </a:p>
      </dgm:t>
    </dgm:pt>
    <dgm:pt modelId="{A850C2E2-59A7-E849-BA58-DBA5E2BA9941}" type="sibTrans" cxnId="{C3102CE4-873A-A742-9962-DD9B7FE59DA7}">
      <dgm:prSet/>
      <dgm:spPr/>
      <dgm:t>
        <a:bodyPr/>
        <a:lstStyle/>
        <a:p>
          <a:endParaRPr lang="en-US"/>
        </a:p>
      </dgm:t>
    </dgm:pt>
    <dgm:pt modelId="{FE3319DE-5B71-3948-B37A-D434D6D5E0CB}">
      <dgm:prSet custT="1"/>
      <dgm:spPr>
        <a:solidFill>
          <a:srgbClr val="3761AD"/>
        </a:solidFill>
        <a:ln>
          <a:noFill/>
        </a:ln>
      </dgm:spPr>
      <dgm:t>
        <a:bodyPr/>
        <a:lstStyle/>
        <a:p>
          <a:r>
            <a:rPr lang="en-US" sz="2000"/>
            <a:t>If few students make ongoing SEB errors...</a:t>
          </a:r>
          <a:endParaRPr lang="en-US" sz="2000" dirty="0"/>
        </a:p>
      </dgm:t>
    </dgm:pt>
    <dgm:pt modelId="{444773E3-4505-8049-91C1-2C4AC23C62CA}" type="parTrans" cxnId="{E6E0D058-D5C6-B54F-9B25-751BAC413F5B}">
      <dgm:prSet/>
      <dgm:spPr/>
      <dgm:t>
        <a:bodyPr/>
        <a:lstStyle/>
        <a:p>
          <a:endParaRPr lang="en-US"/>
        </a:p>
      </dgm:t>
    </dgm:pt>
    <dgm:pt modelId="{D516483C-B8A7-1345-829E-B46230E60ED2}" type="sibTrans" cxnId="{E6E0D058-D5C6-B54F-9B25-751BAC413F5B}">
      <dgm:prSet/>
      <dgm:spPr/>
      <dgm:t>
        <a:bodyPr/>
        <a:lstStyle/>
        <a:p>
          <a:endParaRPr lang="en-US"/>
        </a:p>
      </dgm:t>
    </dgm:pt>
    <dgm:pt modelId="{BB003214-8FD7-9D45-BA27-C98B329BDD84}" type="pres">
      <dgm:prSet presAssocID="{0372B17C-DB9F-2940-9D39-C5C764336A6E}" presName="theList" presStyleCnt="0">
        <dgm:presLayoutVars>
          <dgm:dir/>
          <dgm:animLvl val="lvl"/>
          <dgm:resizeHandles val="exact"/>
        </dgm:presLayoutVars>
      </dgm:prSet>
      <dgm:spPr/>
    </dgm:pt>
    <dgm:pt modelId="{86B4D704-6C37-8F48-9B5F-ABE3427F159D}" type="pres">
      <dgm:prSet presAssocID="{C55827D4-FA26-3C41-B34C-7FCCA1C4089A}" presName="compNode" presStyleCnt="0"/>
      <dgm:spPr/>
    </dgm:pt>
    <dgm:pt modelId="{AAD1F8D3-A7FB-5B4A-82E7-E2B1AF9F7798}" type="pres">
      <dgm:prSet presAssocID="{C55827D4-FA26-3C41-B34C-7FCCA1C4089A}" presName="aNode" presStyleLbl="bgShp" presStyleIdx="0" presStyleCnt="4"/>
      <dgm:spPr/>
    </dgm:pt>
    <dgm:pt modelId="{B1B5AD16-6E71-6F4E-8AD6-F60208FD39BE}" type="pres">
      <dgm:prSet presAssocID="{C55827D4-FA26-3C41-B34C-7FCCA1C4089A}" presName="textNode" presStyleLbl="bgShp" presStyleIdx="0" presStyleCnt="4"/>
      <dgm:spPr/>
    </dgm:pt>
    <dgm:pt modelId="{5570196D-9C19-1E41-9686-2F86BF6179C7}" type="pres">
      <dgm:prSet presAssocID="{C55827D4-FA26-3C41-B34C-7FCCA1C4089A}" presName="compChildNode" presStyleCnt="0"/>
      <dgm:spPr/>
    </dgm:pt>
    <dgm:pt modelId="{D798F2C7-1B25-554C-A9D0-BC87D4DBAE70}" type="pres">
      <dgm:prSet presAssocID="{C55827D4-FA26-3C41-B34C-7FCCA1C4089A}" presName="theInnerList" presStyleCnt="0"/>
      <dgm:spPr/>
    </dgm:pt>
    <dgm:pt modelId="{3505321D-9181-6A45-85C8-47806C0054AA}" type="pres">
      <dgm:prSet presAssocID="{61983985-9E87-3F42-843C-5DB9AB66F69F}" presName="childNode" presStyleLbl="node1" presStyleIdx="0" presStyleCnt="19" custScaleX="129901">
        <dgm:presLayoutVars>
          <dgm:bulletEnabled val="1"/>
        </dgm:presLayoutVars>
      </dgm:prSet>
      <dgm:spPr/>
    </dgm:pt>
    <dgm:pt modelId="{21137A47-CBF7-E041-B63F-EE33B93442FC}" type="pres">
      <dgm:prSet presAssocID="{61983985-9E87-3F42-843C-5DB9AB66F69F}" presName="aSpace2" presStyleCnt="0"/>
      <dgm:spPr/>
    </dgm:pt>
    <dgm:pt modelId="{C2A57FE0-3E16-A647-8868-15E91561FFBE}" type="pres">
      <dgm:prSet presAssocID="{45EA7107-2F6D-D74F-9F28-18666C5E4475}" presName="childNode" presStyleLbl="node1" presStyleIdx="1" presStyleCnt="19" custScaleX="129901">
        <dgm:presLayoutVars>
          <dgm:bulletEnabled val="1"/>
        </dgm:presLayoutVars>
      </dgm:prSet>
      <dgm:spPr/>
    </dgm:pt>
    <dgm:pt modelId="{660A33F8-48D3-704B-A1A3-2F0AA6BFF180}" type="pres">
      <dgm:prSet presAssocID="{45EA7107-2F6D-D74F-9F28-18666C5E4475}" presName="aSpace2" presStyleCnt="0"/>
      <dgm:spPr/>
    </dgm:pt>
    <dgm:pt modelId="{3DF48DC9-C05C-CE40-9AF6-4CE224FE71BE}" type="pres">
      <dgm:prSet presAssocID="{40E071B7-A83B-964D-944C-E6D88A1D7B35}" presName="childNode" presStyleLbl="node1" presStyleIdx="2" presStyleCnt="19" custScaleX="129901">
        <dgm:presLayoutVars>
          <dgm:bulletEnabled val="1"/>
        </dgm:presLayoutVars>
      </dgm:prSet>
      <dgm:spPr/>
    </dgm:pt>
    <dgm:pt modelId="{BD683E85-791E-654F-BF7E-13818E2132FA}" type="pres">
      <dgm:prSet presAssocID="{40E071B7-A83B-964D-944C-E6D88A1D7B35}" presName="aSpace2" presStyleCnt="0"/>
      <dgm:spPr/>
    </dgm:pt>
    <dgm:pt modelId="{7E8C0AF6-7BD4-0548-9F70-4C17E0B00960}" type="pres">
      <dgm:prSet presAssocID="{A3BD197E-044A-A848-986C-F28313DBCFDD}" presName="childNode" presStyleLbl="node1" presStyleIdx="3" presStyleCnt="19" custScaleX="129901">
        <dgm:presLayoutVars>
          <dgm:bulletEnabled val="1"/>
        </dgm:presLayoutVars>
      </dgm:prSet>
      <dgm:spPr/>
    </dgm:pt>
    <dgm:pt modelId="{0C4530BB-F6F5-0044-9C4E-DAE2971CF330}" type="pres">
      <dgm:prSet presAssocID="{A3BD197E-044A-A848-986C-F28313DBCFDD}" presName="aSpace2" presStyleCnt="0"/>
      <dgm:spPr/>
    </dgm:pt>
    <dgm:pt modelId="{95BBF3ED-7E54-994E-B5EC-2A38AEA58E88}" type="pres">
      <dgm:prSet presAssocID="{53CDCDE8-0FA0-FE44-8088-E3212486DF4C}" presName="childNode" presStyleLbl="node1" presStyleIdx="4" presStyleCnt="19" custScaleX="129901">
        <dgm:presLayoutVars>
          <dgm:bulletEnabled val="1"/>
        </dgm:presLayoutVars>
      </dgm:prSet>
      <dgm:spPr/>
    </dgm:pt>
    <dgm:pt modelId="{25139339-D609-E443-BDAF-AB98C5827F80}" type="pres">
      <dgm:prSet presAssocID="{C55827D4-FA26-3C41-B34C-7FCCA1C4089A}" presName="aSpace" presStyleCnt="0"/>
      <dgm:spPr/>
    </dgm:pt>
    <dgm:pt modelId="{9D7BB808-5A6B-AC4E-AF52-1A006B644F1A}" type="pres">
      <dgm:prSet presAssocID="{1196889C-BE71-8945-A0AC-E10D0CED5417}" presName="compNode" presStyleCnt="0"/>
      <dgm:spPr/>
    </dgm:pt>
    <dgm:pt modelId="{BE3B39BA-6FE5-3A43-93F6-867267AC4BD5}" type="pres">
      <dgm:prSet presAssocID="{1196889C-BE71-8945-A0AC-E10D0CED5417}" presName="aNode" presStyleLbl="bgShp" presStyleIdx="1" presStyleCnt="4"/>
      <dgm:spPr/>
    </dgm:pt>
    <dgm:pt modelId="{51025A98-F962-F84E-BA44-DE094E51C60D}" type="pres">
      <dgm:prSet presAssocID="{1196889C-BE71-8945-A0AC-E10D0CED5417}" presName="textNode" presStyleLbl="bgShp" presStyleIdx="1" presStyleCnt="4"/>
      <dgm:spPr/>
    </dgm:pt>
    <dgm:pt modelId="{69341F52-CD72-D44D-96E5-F1CAF3312133}" type="pres">
      <dgm:prSet presAssocID="{1196889C-BE71-8945-A0AC-E10D0CED5417}" presName="compChildNode" presStyleCnt="0"/>
      <dgm:spPr/>
    </dgm:pt>
    <dgm:pt modelId="{2EB89EDC-947E-D841-A695-51FB3F22401A}" type="pres">
      <dgm:prSet presAssocID="{1196889C-BE71-8945-A0AC-E10D0CED5417}" presName="theInnerList" presStyleCnt="0"/>
      <dgm:spPr/>
    </dgm:pt>
    <dgm:pt modelId="{1C2C093B-78FC-084C-A8C1-6FD47F37451D}" type="pres">
      <dgm:prSet presAssocID="{EE528CC3-7149-1B46-AF73-AB4A0794C67D}" presName="childNode" presStyleLbl="node1" presStyleIdx="5" presStyleCnt="19" custScaleX="129901">
        <dgm:presLayoutVars>
          <dgm:bulletEnabled val="1"/>
        </dgm:presLayoutVars>
      </dgm:prSet>
      <dgm:spPr/>
    </dgm:pt>
    <dgm:pt modelId="{2987BA4E-83F2-0F4D-AD97-C108D826D727}" type="pres">
      <dgm:prSet presAssocID="{EE528CC3-7149-1B46-AF73-AB4A0794C67D}" presName="aSpace2" presStyleCnt="0"/>
      <dgm:spPr/>
    </dgm:pt>
    <dgm:pt modelId="{CE45D96D-9DFF-054A-ACCC-B5B187B5C535}" type="pres">
      <dgm:prSet presAssocID="{C09ACE08-D561-E346-9338-50A3CFF7A038}" presName="childNode" presStyleLbl="node1" presStyleIdx="6" presStyleCnt="19" custScaleX="129901">
        <dgm:presLayoutVars>
          <dgm:bulletEnabled val="1"/>
        </dgm:presLayoutVars>
      </dgm:prSet>
      <dgm:spPr/>
    </dgm:pt>
    <dgm:pt modelId="{575A965A-D7A4-4348-877E-6AA7FCFB631E}" type="pres">
      <dgm:prSet presAssocID="{C09ACE08-D561-E346-9338-50A3CFF7A038}" presName="aSpace2" presStyleCnt="0"/>
      <dgm:spPr/>
    </dgm:pt>
    <dgm:pt modelId="{DBC17416-6A24-D547-AFD4-C5DECEE1F864}" type="pres">
      <dgm:prSet presAssocID="{980EC3FB-ADDA-4144-84CD-0C843F62CF7A}" presName="childNode" presStyleLbl="node1" presStyleIdx="7" presStyleCnt="19" custScaleX="129901">
        <dgm:presLayoutVars>
          <dgm:bulletEnabled val="1"/>
        </dgm:presLayoutVars>
      </dgm:prSet>
      <dgm:spPr/>
    </dgm:pt>
    <dgm:pt modelId="{A49865F6-F49C-954D-9A29-98973E49546A}" type="pres">
      <dgm:prSet presAssocID="{980EC3FB-ADDA-4144-84CD-0C843F62CF7A}" presName="aSpace2" presStyleCnt="0"/>
      <dgm:spPr/>
    </dgm:pt>
    <dgm:pt modelId="{7EC581B7-BCAF-C349-A939-E942AC1410C9}" type="pres">
      <dgm:prSet presAssocID="{798346A3-708F-7C44-AD50-D3B5E004E452}" presName="childNode" presStyleLbl="node1" presStyleIdx="8" presStyleCnt="19" custScaleX="129901">
        <dgm:presLayoutVars>
          <dgm:bulletEnabled val="1"/>
        </dgm:presLayoutVars>
      </dgm:prSet>
      <dgm:spPr/>
    </dgm:pt>
    <dgm:pt modelId="{CCAD5BA7-34D1-054F-8C60-F784C4708611}" type="pres">
      <dgm:prSet presAssocID="{798346A3-708F-7C44-AD50-D3B5E004E452}" presName="aSpace2" presStyleCnt="0"/>
      <dgm:spPr/>
    </dgm:pt>
    <dgm:pt modelId="{E5BD3126-DAF5-9D40-8E21-AC5C31132C0D}" type="pres">
      <dgm:prSet presAssocID="{0AE052A5-102B-EC43-BB46-9C208BF6D6B2}" presName="childNode" presStyleLbl="node1" presStyleIdx="9" presStyleCnt="19" custScaleX="129901">
        <dgm:presLayoutVars>
          <dgm:bulletEnabled val="1"/>
        </dgm:presLayoutVars>
      </dgm:prSet>
      <dgm:spPr/>
    </dgm:pt>
    <dgm:pt modelId="{DB2BE7FA-E73C-5E47-990A-6BC127D29E7D}" type="pres">
      <dgm:prSet presAssocID="{1196889C-BE71-8945-A0AC-E10D0CED5417}" presName="aSpace" presStyleCnt="0"/>
      <dgm:spPr/>
    </dgm:pt>
    <dgm:pt modelId="{AD5BD4D4-252B-654F-8F4F-F7FC4D7F363A}" type="pres">
      <dgm:prSet presAssocID="{6FE58015-7759-7A42-88A8-B460E94FD752}" presName="compNode" presStyleCnt="0"/>
      <dgm:spPr/>
    </dgm:pt>
    <dgm:pt modelId="{E3CB0A34-4057-2A4F-90A2-45495549CD3F}" type="pres">
      <dgm:prSet presAssocID="{6FE58015-7759-7A42-88A8-B460E94FD752}" presName="aNode" presStyleLbl="bgShp" presStyleIdx="2" presStyleCnt="4"/>
      <dgm:spPr/>
    </dgm:pt>
    <dgm:pt modelId="{ED2E1E9D-575B-4B4C-9DA8-920FC5B55D25}" type="pres">
      <dgm:prSet presAssocID="{6FE58015-7759-7A42-88A8-B460E94FD752}" presName="textNode" presStyleLbl="bgShp" presStyleIdx="2" presStyleCnt="4"/>
      <dgm:spPr/>
    </dgm:pt>
    <dgm:pt modelId="{0412EE94-B646-024C-98A1-7F452CA7AAA3}" type="pres">
      <dgm:prSet presAssocID="{6FE58015-7759-7A42-88A8-B460E94FD752}" presName="compChildNode" presStyleCnt="0"/>
      <dgm:spPr/>
    </dgm:pt>
    <dgm:pt modelId="{B180E025-67A0-1B4F-9547-E60922EF0022}" type="pres">
      <dgm:prSet presAssocID="{6FE58015-7759-7A42-88A8-B460E94FD752}" presName="theInnerList" presStyleCnt="0"/>
      <dgm:spPr/>
    </dgm:pt>
    <dgm:pt modelId="{A5FF6A49-50A0-754C-A863-A3B529AF3AF6}" type="pres">
      <dgm:prSet presAssocID="{97746246-6665-C74A-9B1A-2419123B1CAF}" presName="childNode" presStyleLbl="node1" presStyleIdx="10" presStyleCnt="19" custScaleX="117170">
        <dgm:presLayoutVars>
          <dgm:bulletEnabled val="1"/>
        </dgm:presLayoutVars>
      </dgm:prSet>
      <dgm:spPr/>
    </dgm:pt>
    <dgm:pt modelId="{C71F256F-C2DB-2D46-8C63-59B371DC17BC}" type="pres">
      <dgm:prSet presAssocID="{97746246-6665-C74A-9B1A-2419123B1CAF}" presName="aSpace2" presStyleCnt="0"/>
      <dgm:spPr/>
    </dgm:pt>
    <dgm:pt modelId="{06BF9926-FC23-304F-BEA0-C79C5A83EB94}" type="pres">
      <dgm:prSet presAssocID="{11215100-DE3E-2943-BCA4-ECA7591ECEDD}" presName="childNode" presStyleLbl="node1" presStyleIdx="11" presStyleCnt="19" custScaleX="135470">
        <dgm:presLayoutVars>
          <dgm:bulletEnabled val="1"/>
        </dgm:presLayoutVars>
      </dgm:prSet>
      <dgm:spPr/>
    </dgm:pt>
    <dgm:pt modelId="{840D5066-B969-534C-B73F-D1B392BF135C}" type="pres">
      <dgm:prSet presAssocID="{11215100-DE3E-2943-BCA4-ECA7591ECEDD}" presName="aSpace2" presStyleCnt="0"/>
      <dgm:spPr/>
    </dgm:pt>
    <dgm:pt modelId="{09C17F93-BE2D-434E-8A89-430CA8569F30}" type="pres">
      <dgm:prSet presAssocID="{E4FCE18D-A929-FA46-9ED6-ECF61697C133}" presName="childNode" presStyleLbl="node1" presStyleIdx="12" presStyleCnt="19" custScaleX="117170">
        <dgm:presLayoutVars>
          <dgm:bulletEnabled val="1"/>
        </dgm:presLayoutVars>
      </dgm:prSet>
      <dgm:spPr/>
    </dgm:pt>
    <dgm:pt modelId="{EBA94613-A654-B043-8F53-1F3ED6FD43D0}" type="pres">
      <dgm:prSet presAssocID="{E4FCE18D-A929-FA46-9ED6-ECF61697C133}" presName="aSpace2" presStyleCnt="0"/>
      <dgm:spPr/>
    </dgm:pt>
    <dgm:pt modelId="{2B008703-3016-ED44-B126-03E88B2A8836}" type="pres">
      <dgm:prSet presAssocID="{FABA3BE2-F442-E34E-AF40-C38551048F87}" presName="childNode" presStyleLbl="node1" presStyleIdx="13" presStyleCnt="19">
        <dgm:presLayoutVars>
          <dgm:bulletEnabled val="1"/>
        </dgm:presLayoutVars>
      </dgm:prSet>
      <dgm:spPr/>
    </dgm:pt>
    <dgm:pt modelId="{52BFFF70-38E0-BA48-A128-F765EB8CEFE3}" type="pres">
      <dgm:prSet presAssocID="{6FE58015-7759-7A42-88A8-B460E94FD752}" presName="aSpace" presStyleCnt="0"/>
      <dgm:spPr/>
    </dgm:pt>
    <dgm:pt modelId="{E4C1E84A-D3DE-3949-80EB-F424BA3FE0FE}" type="pres">
      <dgm:prSet presAssocID="{17F089FD-3F0D-324F-A32A-FA2BBD0B2FFD}" presName="compNode" presStyleCnt="0"/>
      <dgm:spPr/>
    </dgm:pt>
    <dgm:pt modelId="{25BB15AC-0649-8F42-993D-AD86C84B099F}" type="pres">
      <dgm:prSet presAssocID="{17F089FD-3F0D-324F-A32A-FA2BBD0B2FFD}" presName="aNode" presStyleLbl="bgShp" presStyleIdx="3" presStyleCnt="4"/>
      <dgm:spPr/>
    </dgm:pt>
    <dgm:pt modelId="{87F5F3AE-BF93-6A47-A531-34BA6D9A3E05}" type="pres">
      <dgm:prSet presAssocID="{17F089FD-3F0D-324F-A32A-FA2BBD0B2FFD}" presName="textNode" presStyleLbl="bgShp" presStyleIdx="3" presStyleCnt="4"/>
      <dgm:spPr/>
    </dgm:pt>
    <dgm:pt modelId="{ABB71DF7-C2DA-714A-8E0F-4CA9BDCB5338}" type="pres">
      <dgm:prSet presAssocID="{17F089FD-3F0D-324F-A32A-FA2BBD0B2FFD}" presName="compChildNode" presStyleCnt="0"/>
      <dgm:spPr/>
    </dgm:pt>
    <dgm:pt modelId="{671D92F8-438D-924D-B075-D980363939AC}" type="pres">
      <dgm:prSet presAssocID="{17F089FD-3F0D-324F-A32A-FA2BBD0B2FFD}" presName="theInnerList" presStyleCnt="0"/>
      <dgm:spPr/>
    </dgm:pt>
    <dgm:pt modelId="{A416ECD5-4D6A-D14A-A48D-C0DF47B47661}" type="pres">
      <dgm:prSet presAssocID="{F4AE7916-53DE-F84F-95BC-C87F8495AF05}" presName="childNode" presStyleLbl="node1" presStyleIdx="14" presStyleCnt="19" custScaleX="117170">
        <dgm:presLayoutVars>
          <dgm:bulletEnabled val="1"/>
        </dgm:presLayoutVars>
      </dgm:prSet>
      <dgm:spPr/>
    </dgm:pt>
    <dgm:pt modelId="{08A60BD6-3623-194D-98D8-97E665C4442C}" type="pres">
      <dgm:prSet presAssocID="{F4AE7916-53DE-F84F-95BC-C87F8495AF05}" presName="aSpace2" presStyleCnt="0"/>
      <dgm:spPr/>
    </dgm:pt>
    <dgm:pt modelId="{3A809A99-D087-9240-A436-B6AC326A85CB}" type="pres">
      <dgm:prSet presAssocID="{933600AB-ECFB-B245-91C1-7613F612D244}" presName="childNode" presStyleLbl="node1" presStyleIdx="15" presStyleCnt="19" custScaleX="135470">
        <dgm:presLayoutVars>
          <dgm:bulletEnabled val="1"/>
        </dgm:presLayoutVars>
      </dgm:prSet>
      <dgm:spPr/>
    </dgm:pt>
    <dgm:pt modelId="{B4D5CCC6-F99F-3A46-B479-5CF6D361A95B}" type="pres">
      <dgm:prSet presAssocID="{933600AB-ECFB-B245-91C1-7613F612D244}" presName="aSpace2" presStyleCnt="0"/>
      <dgm:spPr/>
    </dgm:pt>
    <dgm:pt modelId="{7022037A-CB22-7846-A472-F3B23AC2D787}" type="pres">
      <dgm:prSet presAssocID="{8BCDB73C-BFEF-A14C-B1D2-591105C3CC3A}" presName="childNode" presStyleLbl="node1" presStyleIdx="16" presStyleCnt="19" custScaleX="117170">
        <dgm:presLayoutVars>
          <dgm:bulletEnabled val="1"/>
        </dgm:presLayoutVars>
      </dgm:prSet>
      <dgm:spPr/>
    </dgm:pt>
    <dgm:pt modelId="{0CB79CB4-A77D-444A-A1A5-F07B39B7E1E8}" type="pres">
      <dgm:prSet presAssocID="{8BCDB73C-BFEF-A14C-B1D2-591105C3CC3A}" presName="aSpace2" presStyleCnt="0"/>
      <dgm:spPr/>
    </dgm:pt>
    <dgm:pt modelId="{8D408B81-9463-C646-88B2-4D8F2D120416}" type="pres">
      <dgm:prSet presAssocID="{FE3319DE-5B71-3948-B37A-D434D6D5E0CB}" presName="childNode" presStyleLbl="node1" presStyleIdx="17" presStyleCnt="19" custScaleX="135470">
        <dgm:presLayoutVars>
          <dgm:bulletEnabled val="1"/>
        </dgm:presLayoutVars>
      </dgm:prSet>
      <dgm:spPr/>
    </dgm:pt>
    <dgm:pt modelId="{59AE6D30-2F29-A749-8DFF-6B9B1FD77291}" type="pres">
      <dgm:prSet presAssocID="{FE3319DE-5B71-3948-B37A-D434D6D5E0CB}" presName="aSpace2" presStyleCnt="0"/>
      <dgm:spPr/>
    </dgm:pt>
    <dgm:pt modelId="{755AB2F4-92C2-0D4C-933A-AC22C06816A4}" type="pres">
      <dgm:prSet presAssocID="{3307BF66-8436-614D-A5B6-1D66B5DB25AE}" presName="childNode" presStyleLbl="node1" presStyleIdx="18" presStyleCnt="19" custScaleX="117170">
        <dgm:presLayoutVars>
          <dgm:bulletEnabled val="1"/>
        </dgm:presLayoutVars>
      </dgm:prSet>
      <dgm:spPr/>
    </dgm:pt>
  </dgm:ptLst>
  <dgm:cxnLst>
    <dgm:cxn modelId="{19E96401-ECE4-894E-BB00-C7211C194529}" type="presOf" srcId="{C09ACE08-D561-E346-9338-50A3CFF7A038}" destId="{CE45D96D-9DFF-054A-ACCC-B5B187B5C535}" srcOrd="0" destOrd="0" presId="urn:microsoft.com/office/officeart/2005/8/layout/lProcess2"/>
    <dgm:cxn modelId="{8B38C30C-D651-7840-A0A3-BABDDFBD7D85}" type="presOf" srcId="{C55827D4-FA26-3C41-B34C-7FCCA1C4089A}" destId="{B1B5AD16-6E71-6F4E-8AD6-F60208FD39BE}" srcOrd="1" destOrd="0" presId="urn:microsoft.com/office/officeart/2005/8/layout/lProcess2"/>
    <dgm:cxn modelId="{6C16DC0D-AE32-FF41-B1A1-EEF4016031C1}" type="presOf" srcId="{6FE58015-7759-7A42-88A8-B460E94FD752}" destId="{ED2E1E9D-575B-4B4C-9DA8-920FC5B55D25}" srcOrd="1" destOrd="0" presId="urn:microsoft.com/office/officeart/2005/8/layout/lProcess2"/>
    <dgm:cxn modelId="{FC60AA13-7F47-E245-AFED-55360F8E7C05}" type="presOf" srcId="{45EA7107-2F6D-D74F-9F28-18666C5E4475}" destId="{C2A57FE0-3E16-A647-8868-15E91561FFBE}" srcOrd="0" destOrd="0" presId="urn:microsoft.com/office/officeart/2005/8/layout/lProcess2"/>
    <dgm:cxn modelId="{1D26F71D-28D8-474A-9DEE-D8F8F64A0211}" srcId="{C55827D4-FA26-3C41-B34C-7FCCA1C4089A}" destId="{40E071B7-A83B-964D-944C-E6D88A1D7B35}" srcOrd="2" destOrd="0" parTransId="{0A8C976F-0E71-4F49-BE55-0111392EC21A}" sibTransId="{78869FB3-80A9-6A43-9523-02ACA25D27DE}"/>
    <dgm:cxn modelId="{33E85B1E-5194-FC4F-AE6D-4A44855C15A1}" type="presOf" srcId="{0AE052A5-102B-EC43-BB46-9C208BF6D6B2}" destId="{E5BD3126-DAF5-9D40-8E21-AC5C31132C0D}" srcOrd="0" destOrd="0" presId="urn:microsoft.com/office/officeart/2005/8/layout/lProcess2"/>
    <dgm:cxn modelId="{027D5425-7EAD-6641-8DA1-DA2BD76CF7B2}" type="presOf" srcId="{61983985-9E87-3F42-843C-5DB9AB66F69F}" destId="{3505321D-9181-6A45-85C8-47806C0054AA}" srcOrd="0" destOrd="0" presId="urn:microsoft.com/office/officeart/2005/8/layout/lProcess2"/>
    <dgm:cxn modelId="{BC16862A-C05E-3F48-8589-6547A1540347}" type="presOf" srcId="{17F089FD-3F0D-324F-A32A-FA2BBD0B2FFD}" destId="{87F5F3AE-BF93-6A47-A531-34BA6D9A3E05}" srcOrd="1" destOrd="0" presId="urn:microsoft.com/office/officeart/2005/8/layout/lProcess2"/>
    <dgm:cxn modelId="{225B3330-7205-2542-B70D-3C74845328E2}" type="presOf" srcId="{A3BD197E-044A-A848-986C-F28313DBCFDD}" destId="{7E8C0AF6-7BD4-0548-9F70-4C17E0B00960}" srcOrd="0" destOrd="0" presId="urn:microsoft.com/office/officeart/2005/8/layout/lProcess2"/>
    <dgm:cxn modelId="{08208033-0ABC-8A42-854B-4247DCDAE590}" srcId="{1196889C-BE71-8945-A0AC-E10D0CED5417}" destId="{EE528CC3-7149-1B46-AF73-AB4A0794C67D}" srcOrd="0" destOrd="0" parTransId="{240C2D40-9EF0-484D-9C23-18C0B1DED08D}" sibTransId="{D851184F-2E4E-9649-B7B4-D2761719CF5C}"/>
    <dgm:cxn modelId="{48AE0138-5A6C-164A-974F-5F987309E92C}" srcId="{17F089FD-3F0D-324F-A32A-FA2BBD0B2FFD}" destId="{933600AB-ECFB-B245-91C1-7613F612D244}" srcOrd="1" destOrd="0" parTransId="{965A9957-48EA-DE49-8A65-FE4871C47307}" sibTransId="{18409FD7-8DC6-3C43-A3C6-90F06699988A}"/>
    <dgm:cxn modelId="{1B72983C-0005-5543-8225-0BF9CF25C29E}" srcId="{1196889C-BE71-8945-A0AC-E10D0CED5417}" destId="{0AE052A5-102B-EC43-BB46-9C208BF6D6B2}" srcOrd="4" destOrd="0" parTransId="{6F9B0D30-E0AA-1345-B32B-9CFEBC0E1CDE}" sibTransId="{935E0F39-0D09-7A4E-9A22-409CE69761A6}"/>
    <dgm:cxn modelId="{3AF5DF5D-7223-584D-A4A6-4B9160B28210}" type="presOf" srcId="{C55827D4-FA26-3C41-B34C-7FCCA1C4089A}" destId="{AAD1F8D3-A7FB-5B4A-82E7-E2B1AF9F7798}" srcOrd="0" destOrd="0" presId="urn:microsoft.com/office/officeart/2005/8/layout/lProcess2"/>
    <dgm:cxn modelId="{72795C5E-2F86-4144-BC76-BFA011117429}" type="presOf" srcId="{0372B17C-DB9F-2940-9D39-C5C764336A6E}" destId="{BB003214-8FD7-9D45-BA27-C98B329BDD84}" srcOrd="0" destOrd="0" presId="urn:microsoft.com/office/officeart/2005/8/layout/lProcess2"/>
    <dgm:cxn modelId="{C8905560-DA72-4D49-896C-8E1CA3C23A6C}" srcId="{0372B17C-DB9F-2940-9D39-C5C764336A6E}" destId="{6FE58015-7759-7A42-88A8-B460E94FD752}" srcOrd="2" destOrd="0" parTransId="{C07416A9-61E6-DE4C-8A14-1D5D0C3D94DF}" sibTransId="{96BC4064-12B1-9E41-8621-4A318CE08C4C}"/>
    <dgm:cxn modelId="{B653D242-8234-FE4D-A9AD-F6C8C10D6734}" type="presOf" srcId="{933600AB-ECFB-B245-91C1-7613F612D244}" destId="{3A809A99-D087-9240-A436-B6AC326A85CB}" srcOrd="0" destOrd="0" presId="urn:microsoft.com/office/officeart/2005/8/layout/lProcess2"/>
    <dgm:cxn modelId="{0EF76945-5D77-704C-A13A-7EBB731B9C20}" srcId="{C55827D4-FA26-3C41-B34C-7FCCA1C4089A}" destId="{A3BD197E-044A-A848-986C-F28313DBCFDD}" srcOrd="3" destOrd="0" parTransId="{C6F4317C-EF78-5F4F-B8FE-10E68BACA6A0}" sibTransId="{DFF5340A-7829-8E47-813A-4643A97B7E8F}"/>
    <dgm:cxn modelId="{38C5DD65-8389-EC4C-8439-C58D076C5DF6}" srcId="{C55827D4-FA26-3C41-B34C-7FCCA1C4089A}" destId="{53CDCDE8-0FA0-FE44-8088-E3212486DF4C}" srcOrd="4" destOrd="0" parTransId="{567D9373-70DB-8848-82F1-ABE80533712E}" sibTransId="{E9960905-6AFD-0A49-BF65-E967F2C4E486}"/>
    <dgm:cxn modelId="{9E2BC970-85F1-2A45-8B26-82C1C9F16A9B}" srcId="{6FE58015-7759-7A42-88A8-B460E94FD752}" destId="{E4FCE18D-A929-FA46-9ED6-ECF61697C133}" srcOrd="2" destOrd="0" parTransId="{C454F5FE-4758-3A4C-9BB1-E909D2E2E9F8}" sibTransId="{32C4E1C7-F61E-FE43-BACE-454DEFD5238C}"/>
    <dgm:cxn modelId="{77C6AF51-03FC-FC49-AFC9-68E0E234E71F}" srcId="{6FE58015-7759-7A42-88A8-B460E94FD752}" destId="{FABA3BE2-F442-E34E-AF40-C38551048F87}" srcOrd="3" destOrd="0" parTransId="{CFF2D9E9-F97E-504D-8D9E-FC5B69A44BA6}" sibTransId="{61679E7A-052A-1741-A9B7-540228FB8C19}"/>
    <dgm:cxn modelId="{034C3173-99A4-C847-8611-72EFAA82F980}" type="presOf" srcId="{EE528CC3-7149-1B46-AF73-AB4A0794C67D}" destId="{1C2C093B-78FC-084C-A8C1-6FD47F37451D}" srcOrd="0" destOrd="0" presId="urn:microsoft.com/office/officeart/2005/8/layout/lProcess2"/>
    <dgm:cxn modelId="{A8DF5B53-C992-B149-A56B-D21282EF258A}" srcId="{C55827D4-FA26-3C41-B34C-7FCCA1C4089A}" destId="{61983985-9E87-3F42-843C-5DB9AB66F69F}" srcOrd="0" destOrd="0" parTransId="{B882B54E-C3C0-3B41-A193-3F450E6E883E}" sibTransId="{D07F013C-C8A4-564C-A5FC-8271B9509C4E}"/>
    <dgm:cxn modelId="{E6E0D058-D5C6-B54F-9B25-751BAC413F5B}" srcId="{17F089FD-3F0D-324F-A32A-FA2BBD0B2FFD}" destId="{FE3319DE-5B71-3948-B37A-D434D6D5E0CB}" srcOrd="3" destOrd="0" parTransId="{444773E3-4505-8049-91C1-2C4AC23C62CA}" sibTransId="{D516483C-B8A7-1345-829E-B46230E60ED2}"/>
    <dgm:cxn modelId="{123A2D59-92CD-7547-B6E3-485895B70E2A}" srcId="{C55827D4-FA26-3C41-B34C-7FCCA1C4089A}" destId="{45EA7107-2F6D-D74F-9F28-18666C5E4475}" srcOrd="1" destOrd="0" parTransId="{A2C109C6-8D0B-7F40-BB4B-47134976AD9B}" sibTransId="{7C89627E-DCB3-5343-B56F-0E7AA18F04AC}"/>
    <dgm:cxn modelId="{F8A05F5A-3D62-834F-90F8-0C87D364DB97}" srcId="{1196889C-BE71-8945-A0AC-E10D0CED5417}" destId="{C09ACE08-D561-E346-9338-50A3CFF7A038}" srcOrd="1" destOrd="0" parTransId="{D8E50301-9012-684C-9B1F-EF9D2D09A62A}" sibTransId="{6CB37F19-0439-B045-8BB9-22E16801A7D8}"/>
    <dgm:cxn modelId="{0450777A-3EF5-EA48-8C63-3B5038FE1693}" type="presOf" srcId="{3307BF66-8436-614D-A5B6-1D66B5DB25AE}" destId="{755AB2F4-92C2-0D4C-933A-AC22C06816A4}" srcOrd="0" destOrd="0" presId="urn:microsoft.com/office/officeart/2005/8/layout/lProcess2"/>
    <dgm:cxn modelId="{0F857E83-9409-0D41-9C04-8E0647C11316}" type="presOf" srcId="{FABA3BE2-F442-E34E-AF40-C38551048F87}" destId="{2B008703-3016-ED44-B126-03E88B2A8836}" srcOrd="0" destOrd="0" presId="urn:microsoft.com/office/officeart/2005/8/layout/lProcess2"/>
    <dgm:cxn modelId="{B0D22B87-D224-494F-BA5B-FFB1F804FA53}" srcId="{17F089FD-3F0D-324F-A32A-FA2BBD0B2FFD}" destId="{8BCDB73C-BFEF-A14C-B1D2-591105C3CC3A}" srcOrd="2" destOrd="0" parTransId="{6CCE7E24-BA24-024A-AFCD-6CD31FEFEDCB}" sibTransId="{E5F4B65B-0A1D-7D4E-83AC-96E5EFA23A8A}"/>
    <dgm:cxn modelId="{75015F89-863D-294A-8BDA-4FC8F3AD1E68}" type="presOf" srcId="{53CDCDE8-0FA0-FE44-8088-E3212486DF4C}" destId="{95BBF3ED-7E54-994E-B5EC-2A38AEA58E88}" srcOrd="0" destOrd="0" presId="urn:microsoft.com/office/officeart/2005/8/layout/lProcess2"/>
    <dgm:cxn modelId="{1D21428F-4D81-A84F-BBDE-11416CD2B643}" type="presOf" srcId="{980EC3FB-ADDA-4144-84CD-0C843F62CF7A}" destId="{DBC17416-6A24-D547-AFD4-C5DECEE1F864}" srcOrd="0" destOrd="0" presId="urn:microsoft.com/office/officeart/2005/8/layout/lProcess2"/>
    <dgm:cxn modelId="{2481E08F-8734-4E44-907C-8A4F379D887B}" srcId="{6FE58015-7759-7A42-88A8-B460E94FD752}" destId="{97746246-6665-C74A-9B1A-2419123B1CAF}" srcOrd="0" destOrd="0" parTransId="{3C9D6568-2A70-BB44-B0A7-0B1CCC6B8BCF}" sibTransId="{D8C0ED09-2519-B748-BEAA-4935EB250385}"/>
    <dgm:cxn modelId="{8CA16F93-E4D7-4D44-A0A9-8BC9C7483062}" type="presOf" srcId="{6FE58015-7759-7A42-88A8-B460E94FD752}" destId="{E3CB0A34-4057-2A4F-90A2-45495549CD3F}" srcOrd="0" destOrd="0" presId="urn:microsoft.com/office/officeart/2005/8/layout/lProcess2"/>
    <dgm:cxn modelId="{E5007996-8331-804D-BC35-CA2CDE5C1242}" type="presOf" srcId="{FE3319DE-5B71-3948-B37A-D434D6D5E0CB}" destId="{8D408B81-9463-C646-88B2-4D8F2D120416}" srcOrd="0" destOrd="0" presId="urn:microsoft.com/office/officeart/2005/8/layout/lProcess2"/>
    <dgm:cxn modelId="{9638BA9C-B06D-EA45-B025-2BF9FFE635BF}" type="presOf" srcId="{1196889C-BE71-8945-A0AC-E10D0CED5417}" destId="{BE3B39BA-6FE5-3A43-93F6-867267AC4BD5}" srcOrd="0" destOrd="0" presId="urn:microsoft.com/office/officeart/2005/8/layout/lProcess2"/>
    <dgm:cxn modelId="{7147D29D-166A-9441-89CE-BBE90CB262F7}" type="presOf" srcId="{F4AE7916-53DE-F84F-95BC-C87F8495AF05}" destId="{A416ECD5-4D6A-D14A-A48D-C0DF47B47661}" srcOrd="0" destOrd="0" presId="urn:microsoft.com/office/officeart/2005/8/layout/lProcess2"/>
    <dgm:cxn modelId="{0EABB89F-B328-DD4E-8144-56136519B1E7}" srcId="{0372B17C-DB9F-2940-9D39-C5C764336A6E}" destId="{17F089FD-3F0D-324F-A32A-FA2BBD0B2FFD}" srcOrd="3" destOrd="0" parTransId="{D0635F81-7E52-494E-AC37-8351CE025C8F}" sibTransId="{D010D1AE-A2C8-2B41-BB43-D1A7CF01BA96}"/>
    <dgm:cxn modelId="{F7A508A8-75EC-E943-996F-532C4E99DEB3}" type="presOf" srcId="{40E071B7-A83B-964D-944C-E6D88A1D7B35}" destId="{3DF48DC9-C05C-CE40-9AF6-4CE224FE71BE}" srcOrd="0" destOrd="0" presId="urn:microsoft.com/office/officeart/2005/8/layout/lProcess2"/>
    <dgm:cxn modelId="{92F426BD-8188-B140-9C6C-F6285CB5F4CB}" srcId="{1196889C-BE71-8945-A0AC-E10D0CED5417}" destId="{980EC3FB-ADDA-4144-84CD-0C843F62CF7A}" srcOrd="2" destOrd="0" parTransId="{6B5AE556-ED9E-754F-8B78-22DEF1D4239C}" sibTransId="{44634396-AC50-874D-B802-2926F5B95E50}"/>
    <dgm:cxn modelId="{0F0C63BF-ED79-7F4F-92CF-9CF9B9C3A593}" type="presOf" srcId="{8BCDB73C-BFEF-A14C-B1D2-591105C3CC3A}" destId="{7022037A-CB22-7846-A472-F3B23AC2D787}" srcOrd="0" destOrd="0" presId="urn:microsoft.com/office/officeart/2005/8/layout/lProcess2"/>
    <dgm:cxn modelId="{74E79CC1-9230-7B40-A1D8-86F5A069670F}" type="presOf" srcId="{11215100-DE3E-2943-BCA4-ECA7591ECEDD}" destId="{06BF9926-FC23-304F-BEA0-C79C5A83EB94}" srcOrd="0" destOrd="0" presId="urn:microsoft.com/office/officeart/2005/8/layout/lProcess2"/>
    <dgm:cxn modelId="{E29136CB-E229-BF48-9ED3-4ADD01780EE9}" type="presOf" srcId="{17F089FD-3F0D-324F-A32A-FA2BBD0B2FFD}" destId="{25BB15AC-0649-8F42-993D-AD86C84B099F}" srcOrd="0" destOrd="0" presId="urn:microsoft.com/office/officeart/2005/8/layout/lProcess2"/>
    <dgm:cxn modelId="{FCD579D7-1D4F-0841-B6A8-8D353E344051}" type="presOf" srcId="{97746246-6665-C74A-9B1A-2419123B1CAF}" destId="{A5FF6A49-50A0-754C-A863-A3B529AF3AF6}" srcOrd="0" destOrd="0" presId="urn:microsoft.com/office/officeart/2005/8/layout/lProcess2"/>
    <dgm:cxn modelId="{F6DE6EDB-037F-914B-9390-F0D9DDCEDA50}" type="presOf" srcId="{1196889C-BE71-8945-A0AC-E10D0CED5417}" destId="{51025A98-F962-F84E-BA44-DE094E51C60D}" srcOrd="1" destOrd="0" presId="urn:microsoft.com/office/officeart/2005/8/layout/lProcess2"/>
    <dgm:cxn modelId="{46535EE1-7441-E642-BAB9-4B7468B9230C}" type="presOf" srcId="{E4FCE18D-A929-FA46-9ED6-ECF61697C133}" destId="{09C17F93-BE2D-434E-8A89-430CA8569F30}" srcOrd="0" destOrd="0" presId="urn:microsoft.com/office/officeart/2005/8/layout/lProcess2"/>
    <dgm:cxn modelId="{C3102CE4-873A-A742-9962-DD9B7FE59DA7}" srcId="{17F089FD-3F0D-324F-A32A-FA2BBD0B2FFD}" destId="{3307BF66-8436-614D-A5B6-1D66B5DB25AE}" srcOrd="4" destOrd="0" parTransId="{3A0E4DA7-44EC-9B42-BCBB-BD09290280B6}" sibTransId="{A850C2E2-59A7-E849-BA58-DBA5E2BA9941}"/>
    <dgm:cxn modelId="{613DC3EB-CF3B-344E-A5F3-CE5E58AF9524}" srcId="{17F089FD-3F0D-324F-A32A-FA2BBD0B2FFD}" destId="{F4AE7916-53DE-F84F-95BC-C87F8495AF05}" srcOrd="0" destOrd="0" parTransId="{58898751-6BA3-B446-8BF6-7C7C488FA7CC}" sibTransId="{022B4BC3-E58F-F647-9483-8F57165445B4}"/>
    <dgm:cxn modelId="{545B89ED-485C-514E-8A0D-CCF58CF68251}" srcId="{1196889C-BE71-8945-A0AC-E10D0CED5417}" destId="{798346A3-708F-7C44-AD50-D3B5E004E452}" srcOrd="3" destOrd="0" parTransId="{5D6C1D99-1F06-9942-BE39-35B88DAE590C}" sibTransId="{BB4D7258-87CB-5B44-88E4-B429CC41DE27}"/>
    <dgm:cxn modelId="{B4637AF3-CB39-D140-9B1B-9460A8FB0A92}" srcId="{6FE58015-7759-7A42-88A8-B460E94FD752}" destId="{11215100-DE3E-2943-BCA4-ECA7591ECEDD}" srcOrd="1" destOrd="0" parTransId="{9E97BE98-9FFB-3348-B6E4-ED8390C1FEF8}" sibTransId="{C972CAF7-8436-4744-92E7-1CB039490403}"/>
    <dgm:cxn modelId="{7E46A9F6-2B63-1040-AD0D-1292178B7F3E}" srcId="{0372B17C-DB9F-2940-9D39-C5C764336A6E}" destId="{C55827D4-FA26-3C41-B34C-7FCCA1C4089A}" srcOrd="0" destOrd="0" parTransId="{599DC4A7-EC38-D746-BE3D-BCDAA49A5EB2}" sibTransId="{51D50C4B-93D5-7941-911E-F54D361562F2}"/>
    <dgm:cxn modelId="{A80B2DFA-09A4-0E43-BA62-E5B809C78AF9}" srcId="{0372B17C-DB9F-2940-9D39-C5C764336A6E}" destId="{1196889C-BE71-8945-A0AC-E10D0CED5417}" srcOrd="1" destOrd="0" parTransId="{BAD8AEE7-E197-7E41-A10C-DDC36D4C0B4E}" sibTransId="{29CFEE24-02A0-5D4E-88F6-AB2B2BECC404}"/>
    <dgm:cxn modelId="{CEE4AFFC-2378-674C-B1B0-3438C6FF8DCB}" type="presOf" srcId="{798346A3-708F-7C44-AD50-D3B5E004E452}" destId="{7EC581B7-BCAF-C349-A939-E942AC1410C9}" srcOrd="0" destOrd="0" presId="urn:microsoft.com/office/officeart/2005/8/layout/lProcess2"/>
    <dgm:cxn modelId="{2B85F3F7-944C-CE41-8326-CBD503E1884F}" type="presParOf" srcId="{BB003214-8FD7-9D45-BA27-C98B329BDD84}" destId="{86B4D704-6C37-8F48-9B5F-ABE3427F159D}" srcOrd="0" destOrd="0" presId="urn:microsoft.com/office/officeart/2005/8/layout/lProcess2"/>
    <dgm:cxn modelId="{68704501-2E05-1940-874D-426182D80A4D}" type="presParOf" srcId="{86B4D704-6C37-8F48-9B5F-ABE3427F159D}" destId="{AAD1F8D3-A7FB-5B4A-82E7-E2B1AF9F7798}" srcOrd="0" destOrd="0" presId="urn:microsoft.com/office/officeart/2005/8/layout/lProcess2"/>
    <dgm:cxn modelId="{A54048F8-4183-D445-B85F-C99406C4DC63}" type="presParOf" srcId="{86B4D704-6C37-8F48-9B5F-ABE3427F159D}" destId="{B1B5AD16-6E71-6F4E-8AD6-F60208FD39BE}" srcOrd="1" destOrd="0" presId="urn:microsoft.com/office/officeart/2005/8/layout/lProcess2"/>
    <dgm:cxn modelId="{012C0DCC-07BE-DE44-8A0E-EA94CE1B1BF8}" type="presParOf" srcId="{86B4D704-6C37-8F48-9B5F-ABE3427F159D}" destId="{5570196D-9C19-1E41-9686-2F86BF6179C7}" srcOrd="2" destOrd="0" presId="urn:microsoft.com/office/officeart/2005/8/layout/lProcess2"/>
    <dgm:cxn modelId="{7ADF7435-C71A-4644-A9AF-D039C20D1227}" type="presParOf" srcId="{5570196D-9C19-1E41-9686-2F86BF6179C7}" destId="{D798F2C7-1B25-554C-A9D0-BC87D4DBAE70}" srcOrd="0" destOrd="0" presId="urn:microsoft.com/office/officeart/2005/8/layout/lProcess2"/>
    <dgm:cxn modelId="{BE27DF2F-6BE4-9D4F-8857-CF670D5694E4}" type="presParOf" srcId="{D798F2C7-1B25-554C-A9D0-BC87D4DBAE70}" destId="{3505321D-9181-6A45-85C8-47806C0054AA}" srcOrd="0" destOrd="0" presId="urn:microsoft.com/office/officeart/2005/8/layout/lProcess2"/>
    <dgm:cxn modelId="{F364A23E-1D38-F64B-BCD6-2BDF1301BD8E}" type="presParOf" srcId="{D798F2C7-1B25-554C-A9D0-BC87D4DBAE70}" destId="{21137A47-CBF7-E041-B63F-EE33B93442FC}" srcOrd="1" destOrd="0" presId="urn:microsoft.com/office/officeart/2005/8/layout/lProcess2"/>
    <dgm:cxn modelId="{D063E219-6F2F-1D4E-8C99-FC32D131E973}" type="presParOf" srcId="{D798F2C7-1B25-554C-A9D0-BC87D4DBAE70}" destId="{C2A57FE0-3E16-A647-8868-15E91561FFBE}" srcOrd="2" destOrd="0" presId="urn:microsoft.com/office/officeart/2005/8/layout/lProcess2"/>
    <dgm:cxn modelId="{3C80E319-A21D-A140-913B-B388245E8A3F}" type="presParOf" srcId="{D798F2C7-1B25-554C-A9D0-BC87D4DBAE70}" destId="{660A33F8-48D3-704B-A1A3-2F0AA6BFF180}" srcOrd="3" destOrd="0" presId="urn:microsoft.com/office/officeart/2005/8/layout/lProcess2"/>
    <dgm:cxn modelId="{1EB945BB-24BA-314D-A122-277D25D644EC}" type="presParOf" srcId="{D798F2C7-1B25-554C-A9D0-BC87D4DBAE70}" destId="{3DF48DC9-C05C-CE40-9AF6-4CE224FE71BE}" srcOrd="4" destOrd="0" presId="urn:microsoft.com/office/officeart/2005/8/layout/lProcess2"/>
    <dgm:cxn modelId="{AB13AA5D-4492-484E-A86B-A4397C29F21B}" type="presParOf" srcId="{D798F2C7-1B25-554C-A9D0-BC87D4DBAE70}" destId="{BD683E85-791E-654F-BF7E-13818E2132FA}" srcOrd="5" destOrd="0" presId="urn:microsoft.com/office/officeart/2005/8/layout/lProcess2"/>
    <dgm:cxn modelId="{228769AA-11BB-014C-8C12-860AE486045C}" type="presParOf" srcId="{D798F2C7-1B25-554C-A9D0-BC87D4DBAE70}" destId="{7E8C0AF6-7BD4-0548-9F70-4C17E0B00960}" srcOrd="6" destOrd="0" presId="urn:microsoft.com/office/officeart/2005/8/layout/lProcess2"/>
    <dgm:cxn modelId="{7B77F7ED-6A0C-B446-9C21-4323403424EB}" type="presParOf" srcId="{D798F2C7-1B25-554C-A9D0-BC87D4DBAE70}" destId="{0C4530BB-F6F5-0044-9C4E-DAE2971CF330}" srcOrd="7" destOrd="0" presId="urn:microsoft.com/office/officeart/2005/8/layout/lProcess2"/>
    <dgm:cxn modelId="{A33C8D77-7186-DA4C-8DB0-72E85E7AE1EC}" type="presParOf" srcId="{D798F2C7-1B25-554C-A9D0-BC87D4DBAE70}" destId="{95BBF3ED-7E54-994E-B5EC-2A38AEA58E88}" srcOrd="8" destOrd="0" presId="urn:microsoft.com/office/officeart/2005/8/layout/lProcess2"/>
    <dgm:cxn modelId="{799269CB-9C66-8041-A26E-2E6533D29A78}" type="presParOf" srcId="{BB003214-8FD7-9D45-BA27-C98B329BDD84}" destId="{25139339-D609-E443-BDAF-AB98C5827F80}" srcOrd="1" destOrd="0" presId="urn:microsoft.com/office/officeart/2005/8/layout/lProcess2"/>
    <dgm:cxn modelId="{2D7BDD00-0809-774B-B719-27FBAE3D0E89}" type="presParOf" srcId="{BB003214-8FD7-9D45-BA27-C98B329BDD84}" destId="{9D7BB808-5A6B-AC4E-AF52-1A006B644F1A}" srcOrd="2" destOrd="0" presId="urn:microsoft.com/office/officeart/2005/8/layout/lProcess2"/>
    <dgm:cxn modelId="{E7E455EE-1368-7F47-ABED-607E526B9C40}" type="presParOf" srcId="{9D7BB808-5A6B-AC4E-AF52-1A006B644F1A}" destId="{BE3B39BA-6FE5-3A43-93F6-867267AC4BD5}" srcOrd="0" destOrd="0" presId="urn:microsoft.com/office/officeart/2005/8/layout/lProcess2"/>
    <dgm:cxn modelId="{E904E7A9-0BF1-F547-A097-7C77D1EED568}" type="presParOf" srcId="{9D7BB808-5A6B-AC4E-AF52-1A006B644F1A}" destId="{51025A98-F962-F84E-BA44-DE094E51C60D}" srcOrd="1" destOrd="0" presId="urn:microsoft.com/office/officeart/2005/8/layout/lProcess2"/>
    <dgm:cxn modelId="{577F7148-8950-A440-8EFB-6FC0AF1CC405}" type="presParOf" srcId="{9D7BB808-5A6B-AC4E-AF52-1A006B644F1A}" destId="{69341F52-CD72-D44D-96E5-F1CAF3312133}" srcOrd="2" destOrd="0" presId="urn:microsoft.com/office/officeart/2005/8/layout/lProcess2"/>
    <dgm:cxn modelId="{1C7DD58C-5520-2743-B4D1-065893628C93}" type="presParOf" srcId="{69341F52-CD72-D44D-96E5-F1CAF3312133}" destId="{2EB89EDC-947E-D841-A695-51FB3F22401A}" srcOrd="0" destOrd="0" presId="urn:microsoft.com/office/officeart/2005/8/layout/lProcess2"/>
    <dgm:cxn modelId="{4D720892-E3B2-AD47-A700-B0FF6071542B}" type="presParOf" srcId="{2EB89EDC-947E-D841-A695-51FB3F22401A}" destId="{1C2C093B-78FC-084C-A8C1-6FD47F37451D}" srcOrd="0" destOrd="0" presId="urn:microsoft.com/office/officeart/2005/8/layout/lProcess2"/>
    <dgm:cxn modelId="{8CE94931-68E4-1C4E-A73C-10523443C744}" type="presParOf" srcId="{2EB89EDC-947E-D841-A695-51FB3F22401A}" destId="{2987BA4E-83F2-0F4D-AD97-C108D826D727}" srcOrd="1" destOrd="0" presId="urn:microsoft.com/office/officeart/2005/8/layout/lProcess2"/>
    <dgm:cxn modelId="{31EFBF49-C23A-3F41-9823-87D722777312}" type="presParOf" srcId="{2EB89EDC-947E-D841-A695-51FB3F22401A}" destId="{CE45D96D-9DFF-054A-ACCC-B5B187B5C535}" srcOrd="2" destOrd="0" presId="urn:microsoft.com/office/officeart/2005/8/layout/lProcess2"/>
    <dgm:cxn modelId="{F0EA9542-3FAA-294C-B218-53472108CCEA}" type="presParOf" srcId="{2EB89EDC-947E-D841-A695-51FB3F22401A}" destId="{575A965A-D7A4-4348-877E-6AA7FCFB631E}" srcOrd="3" destOrd="0" presId="urn:microsoft.com/office/officeart/2005/8/layout/lProcess2"/>
    <dgm:cxn modelId="{2CC5002A-EF7E-9041-9737-D22CD473821C}" type="presParOf" srcId="{2EB89EDC-947E-D841-A695-51FB3F22401A}" destId="{DBC17416-6A24-D547-AFD4-C5DECEE1F864}" srcOrd="4" destOrd="0" presId="urn:microsoft.com/office/officeart/2005/8/layout/lProcess2"/>
    <dgm:cxn modelId="{9AF2F7CD-844F-C143-A9FE-23983ECFEF81}" type="presParOf" srcId="{2EB89EDC-947E-D841-A695-51FB3F22401A}" destId="{A49865F6-F49C-954D-9A29-98973E49546A}" srcOrd="5" destOrd="0" presId="urn:microsoft.com/office/officeart/2005/8/layout/lProcess2"/>
    <dgm:cxn modelId="{F71EBAA0-6682-054D-B613-186D76A945BE}" type="presParOf" srcId="{2EB89EDC-947E-D841-A695-51FB3F22401A}" destId="{7EC581B7-BCAF-C349-A939-E942AC1410C9}" srcOrd="6" destOrd="0" presId="urn:microsoft.com/office/officeart/2005/8/layout/lProcess2"/>
    <dgm:cxn modelId="{4928DFC9-8259-304F-882A-52D6519F2D23}" type="presParOf" srcId="{2EB89EDC-947E-D841-A695-51FB3F22401A}" destId="{CCAD5BA7-34D1-054F-8C60-F784C4708611}" srcOrd="7" destOrd="0" presId="urn:microsoft.com/office/officeart/2005/8/layout/lProcess2"/>
    <dgm:cxn modelId="{B7524BC5-4C52-AF45-97F0-1B3BB7F6B04E}" type="presParOf" srcId="{2EB89EDC-947E-D841-A695-51FB3F22401A}" destId="{E5BD3126-DAF5-9D40-8E21-AC5C31132C0D}" srcOrd="8" destOrd="0" presId="urn:microsoft.com/office/officeart/2005/8/layout/lProcess2"/>
    <dgm:cxn modelId="{467B72B0-5232-0E4B-8C24-3E8885604D14}" type="presParOf" srcId="{BB003214-8FD7-9D45-BA27-C98B329BDD84}" destId="{DB2BE7FA-E73C-5E47-990A-6BC127D29E7D}" srcOrd="3" destOrd="0" presId="urn:microsoft.com/office/officeart/2005/8/layout/lProcess2"/>
    <dgm:cxn modelId="{66D5C22C-BAD1-3646-9D76-CA823763E9BB}" type="presParOf" srcId="{BB003214-8FD7-9D45-BA27-C98B329BDD84}" destId="{AD5BD4D4-252B-654F-8F4F-F7FC4D7F363A}" srcOrd="4" destOrd="0" presId="urn:microsoft.com/office/officeart/2005/8/layout/lProcess2"/>
    <dgm:cxn modelId="{6CE12FA9-D77A-9C43-89F3-8547B271EB83}" type="presParOf" srcId="{AD5BD4D4-252B-654F-8F4F-F7FC4D7F363A}" destId="{E3CB0A34-4057-2A4F-90A2-45495549CD3F}" srcOrd="0" destOrd="0" presId="urn:microsoft.com/office/officeart/2005/8/layout/lProcess2"/>
    <dgm:cxn modelId="{62D762BB-6C10-424B-8754-46D40010B082}" type="presParOf" srcId="{AD5BD4D4-252B-654F-8F4F-F7FC4D7F363A}" destId="{ED2E1E9D-575B-4B4C-9DA8-920FC5B55D25}" srcOrd="1" destOrd="0" presId="urn:microsoft.com/office/officeart/2005/8/layout/lProcess2"/>
    <dgm:cxn modelId="{733DDB0F-5454-184B-BC1E-54F8A6775F26}" type="presParOf" srcId="{AD5BD4D4-252B-654F-8F4F-F7FC4D7F363A}" destId="{0412EE94-B646-024C-98A1-7F452CA7AAA3}" srcOrd="2" destOrd="0" presId="urn:microsoft.com/office/officeart/2005/8/layout/lProcess2"/>
    <dgm:cxn modelId="{8AB4C8AC-2172-CA4E-8D94-FBE06B7E1919}" type="presParOf" srcId="{0412EE94-B646-024C-98A1-7F452CA7AAA3}" destId="{B180E025-67A0-1B4F-9547-E60922EF0022}" srcOrd="0" destOrd="0" presId="urn:microsoft.com/office/officeart/2005/8/layout/lProcess2"/>
    <dgm:cxn modelId="{BB395CBF-7352-604B-B929-1CE3A591FF27}" type="presParOf" srcId="{B180E025-67A0-1B4F-9547-E60922EF0022}" destId="{A5FF6A49-50A0-754C-A863-A3B529AF3AF6}" srcOrd="0" destOrd="0" presId="urn:microsoft.com/office/officeart/2005/8/layout/lProcess2"/>
    <dgm:cxn modelId="{4B27A195-2B9F-CF4C-95E2-0B78BD4C384F}" type="presParOf" srcId="{B180E025-67A0-1B4F-9547-E60922EF0022}" destId="{C71F256F-C2DB-2D46-8C63-59B371DC17BC}" srcOrd="1" destOrd="0" presId="urn:microsoft.com/office/officeart/2005/8/layout/lProcess2"/>
    <dgm:cxn modelId="{1E575037-BC00-6E40-9113-40A12B5EFCE5}" type="presParOf" srcId="{B180E025-67A0-1B4F-9547-E60922EF0022}" destId="{06BF9926-FC23-304F-BEA0-C79C5A83EB94}" srcOrd="2" destOrd="0" presId="urn:microsoft.com/office/officeart/2005/8/layout/lProcess2"/>
    <dgm:cxn modelId="{11211847-2A6C-7144-9F1C-602EDC983D56}" type="presParOf" srcId="{B180E025-67A0-1B4F-9547-E60922EF0022}" destId="{840D5066-B969-534C-B73F-D1B392BF135C}" srcOrd="3" destOrd="0" presId="urn:microsoft.com/office/officeart/2005/8/layout/lProcess2"/>
    <dgm:cxn modelId="{B94F7F13-F942-694B-A4DF-A055161D360B}" type="presParOf" srcId="{B180E025-67A0-1B4F-9547-E60922EF0022}" destId="{09C17F93-BE2D-434E-8A89-430CA8569F30}" srcOrd="4" destOrd="0" presId="urn:microsoft.com/office/officeart/2005/8/layout/lProcess2"/>
    <dgm:cxn modelId="{3D1D7930-24A5-7846-B8CF-66010AEF9FCF}" type="presParOf" srcId="{B180E025-67A0-1B4F-9547-E60922EF0022}" destId="{EBA94613-A654-B043-8F53-1F3ED6FD43D0}" srcOrd="5" destOrd="0" presId="urn:microsoft.com/office/officeart/2005/8/layout/lProcess2"/>
    <dgm:cxn modelId="{737E7683-F020-294A-9CA6-CE3921F50124}" type="presParOf" srcId="{B180E025-67A0-1B4F-9547-E60922EF0022}" destId="{2B008703-3016-ED44-B126-03E88B2A8836}" srcOrd="6" destOrd="0" presId="urn:microsoft.com/office/officeart/2005/8/layout/lProcess2"/>
    <dgm:cxn modelId="{82BF56A3-6083-AD4E-902B-4B591CF1B286}" type="presParOf" srcId="{BB003214-8FD7-9D45-BA27-C98B329BDD84}" destId="{52BFFF70-38E0-BA48-A128-F765EB8CEFE3}" srcOrd="5" destOrd="0" presId="urn:microsoft.com/office/officeart/2005/8/layout/lProcess2"/>
    <dgm:cxn modelId="{CB004E31-7A64-7D40-9AE9-892AED3BCCCF}" type="presParOf" srcId="{BB003214-8FD7-9D45-BA27-C98B329BDD84}" destId="{E4C1E84A-D3DE-3949-80EB-F424BA3FE0FE}" srcOrd="6" destOrd="0" presId="urn:microsoft.com/office/officeart/2005/8/layout/lProcess2"/>
    <dgm:cxn modelId="{23938A66-D107-E344-8424-BE1715103B3E}" type="presParOf" srcId="{E4C1E84A-D3DE-3949-80EB-F424BA3FE0FE}" destId="{25BB15AC-0649-8F42-993D-AD86C84B099F}" srcOrd="0" destOrd="0" presId="urn:microsoft.com/office/officeart/2005/8/layout/lProcess2"/>
    <dgm:cxn modelId="{755BD09A-AA33-7D42-9AE0-3A38495E4E2A}" type="presParOf" srcId="{E4C1E84A-D3DE-3949-80EB-F424BA3FE0FE}" destId="{87F5F3AE-BF93-6A47-A531-34BA6D9A3E05}" srcOrd="1" destOrd="0" presId="urn:microsoft.com/office/officeart/2005/8/layout/lProcess2"/>
    <dgm:cxn modelId="{DB5E92F0-BCC9-F042-B7EF-599D56BA1E63}" type="presParOf" srcId="{E4C1E84A-D3DE-3949-80EB-F424BA3FE0FE}" destId="{ABB71DF7-C2DA-714A-8E0F-4CA9BDCB5338}" srcOrd="2" destOrd="0" presId="urn:microsoft.com/office/officeart/2005/8/layout/lProcess2"/>
    <dgm:cxn modelId="{1A2EEA59-80E8-FB42-9DDE-89B338D68A64}" type="presParOf" srcId="{ABB71DF7-C2DA-714A-8E0F-4CA9BDCB5338}" destId="{671D92F8-438D-924D-B075-D980363939AC}" srcOrd="0" destOrd="0" presId="urn:microsoft.com/office/officeart/2005/8/layout/lProcess2"/>
    <dgm:cxn modelId="{4B684F4E-EEB6-9149-8174-A60C7C4A4987}" type="presParOf" srcId="{671D92F8-438D-924D-B075-D980363939AC}" destId="{A416ECD5-4D6A-D14A-A48D-C0DF47B47661}" srcOrd="0" destOrd="0" presId="urn:microsoft.com/office/officeart/2005/8/layout/lProcess2"/>
    <dgm:cxn modelId="{83FD15F3-E0DD-6442-90DF-834A9E317FDF}" type="presParOf" srcId="{671D92F8-438D-924D-B075-D980363939AC}" destId="{08A60BD6-3623-194D-98D8-97E665C4442C}" srcOrd="1" destOrd="0" presId="urn:microsoft.com/office/officeart/2005/8/layout/lProcess2"/>
    <dgm:cxn modelId="{A314774D-CAC2-8B4C-84DA-DCEC3918D223}" type="presParOf" srcId="{671D92F8-438D-924D-B075-D980363939AC}" destId="{3A809A99-D087-9240-A436-B6AC326A85CB}" srcOrd="2" destOrd="0" presId="urn:microsoft.com/office/officeart/2005/8/layout/lProcess2"/>
    <dgm:cxn modelId="{F365D8A9-3F49-E441-AABF-9BEB463E05AF}" type="presParOf" srcId="{671D92F8-438D-924D-B075-D980363939AC}" destId="{B4D5CCC6-F99F-3A46-B479-5CF6D361A95B}" srcOrd="3" destOrd="0" presId="urn:microsoft.com/office/officeart/2005/8/layout/lProcess2"/>
    <dgm:cxn modelId="{B0DBD7A5-23A3-8D45-97DB-498B56200771}" type="presParOf" srcId="{671D92F8-438D-924D-B075-D980363939AC}" destId="{7022037A-CB22-7846-A472-F3B23AC2D787}" srcOrd="4" destOrd="0" presId="urn:microsoft.com/office/officeart/2005/8/layout/lProcess2"/>
    <dgm:cxn modelId="{74F178C0-A7DD-BA4F-BDDE-6512751E0B35}" type="presParOf" srcId="{671D92F8-438D-924D-B075-D980363939AC}" destId="{0CB79CB4-A77D-444A-A1A5-F07B39B7E1E8}" srcOrd="5" destOrd="0" presId="urn:microsoft.com/office/officeart/2005/8/layout/lProcess2"/>
    <dgm:cxn modelId="{2121E19E-A05A-3247-A7E3-FE8885A61143}" type="presParOf" srcId="{671D92F8-438D-924D-B075-D980363939AC}" destId="{8D408B81-9463-C646-88B2-4D8F2D120416}" srcOrd="6" destOrd="0" presId="urn:microsoft.com/office/officeart/2005/8/layout/lProcess2"/>
    <dgm:cxn modelId="{6FFEDC6E-7CE4-DD40-ADF9-294F7BF46E42}" type="presParOf" srcId="{671D92F8-438D-924D-B075-D980363939AC}" destId="{59AE6D30-2F29-A749-8DFF-6B9B1FD77291}" srcOrd="7" destOrd="0" presId="urn:microsoft.com/office/officeart/2005/8/layout/lProcess2"/>
    <dgm:cxn modelId="{A0973483-AAA8-EF43-89D6-A501AAD6ED16}" type="presParOf" srcId="{671D92F8-438D-924D-B075-D980363939AC}" destId="{755AB2F4-92C2-0D4C-933A-AC22C06816A4}" srcOrd="8" destOrd="0" presId="urn:microsoft.com/office/officeart/2005/8/layout/lProcess2"/>
  </dgm:cxnLst>
  <dgm:bg>
    <a:solidFill>
      <a:srgbClr val="3761AD"/>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372B17C-DB9F-2940-9D39-C5C764336A6E}" type="doc">
      <dgm:prSet loTypeId="urn:microsoft.com/office/officeart/2005/8/layout/lProcess2" loCatId="" qsTypeId="urn:microsoft.com/office/officeart/2005/8/quickstyle/simple1" qsCatId="simple" csTypeId="urn:microsoft.com/office/officeart/2005/8/colors/accent6_2" csCatId="accent6" phldr="1"/>
      <dgm:spPr/>
      <dgm:t>
        <a:bodyPr/>
        <a:lstStyle/>
        <a:p>
          <a:endParaRPr lang="en-US"/>
        </a:p>
      </dgm:t>
    </dgm:pt>
    <dgm:pt modelId="{C55827D4-FA26-3C41-B34C-7FCCA1C4089A}">
      <dgm:prSet phldrT="[Text]" custT="1"/>
      <dgm:spPr>
        <a:solidFill>
          <a:srgbClr val="3761AD"/>
        </a:solidFill>
      </dgm:spPr>
      <dgm:t>
        <a:bodyPr anchor="t"/>
        <a:lstStyle/>
        <a:p>
          <a:r>
            <a:rPr lang="en-US" sz="2200" b="1" dirty="0">
              <a:solidFill>
                <a:schemeClr val="bg1"/>
              </a:solidFill>
            </a:rPr>
            <a:t>1. Create Positive Teaching and Learning Environments</a:t>
          </a:r>
        </a:p>
      </dgm:t>
    </dgm:pt>
    <dgm:pt modelId="{599DC4A7-EC38-D746-BE3D-BCDAA49A5EB2}" type="parTrans" cxnId="{7E46A9F6-2B63-1040-AD0D-1292178B7F3E}">
      <dgm:prSet/>
      <dgm:spPr/>
      <dgm:t>
        <a:bodyPr/>
        <a:lstStyle/>
        <a:p>
          <a:endParaRPr lang="en-US"/>
        </a:p>
      </dgm:t>
    </dgm:pt>
    <dgm:pt modelId="{51D50C4B-93D5-7941-911E-F54D361562F2}" type="sibTrans" cxnId="{7E46A9F6-2B63-1040-AD0D-1292178B7F3E}">
      <dgm:prSet/>
      <dgm:spPr/>
      <dgm:t>
        <a:bodyPr/>
        <a:lstStyle/>
        <a:p>
          <a:endParaRPr lang="en-US"/>
        </a:p>
      </dgm:t>
    </dgm:pt>
    <dgm:pt modelId="{61983985-9E87-3F42-843C-5DB9AB66F69F}">
      <dgm:prSet phldrT="[Text]" custT="1"/>
      <dgm:spPr>
        <a:solidFill>
          <a:schemeClr val="bg1"/>
        </a:solidFill>
      </dgm:spPr>
      <dgm:t>
        <a:bodyPr/>
        <a:lstStyle/>
        <a:p>
          <a:r>
            <a:rPr lang="en-US" sz="2000">
              <a:solidFill>
                <a:srgbClr val="061DB2"/>
              </a:solidFill>
            </a:rPr>
            <a:t>Design a Safe Environment</a:t>
          </a:r>
          <a:endParaRPr lang="en-US" sz="2000" dirty="0">
            <a:solidFill>
              <a:srgbClr val="061DB2"/>
            </a:solidFill>
          </a:endParaRPr>
        </a:p>
      </dgm:t>
    </dgm:pt>
    <dgm:pt modelId="{B882B54E-C3C0-3B41-A193-3F450E6E883E}" type="parTrans" cxnId="{A8DF5B53-C992-B149-A56B-D21282EF258A}">
      <dgm:prSet/>
      <dgm:spPr/>
      <dgm:t>
        <a:bodyPr/>
        <a:lstStyle/>
        <a:p>
          <a:endParaRPr lang="en-US"/>
        </a:p>
      </dgm:t>
    </dgm:pt>
    <dgm:pt modelId="{D07F013C-C8A4-564C-A5FC-8271B9509C4E}" type="sibTrans" cxnId="{A8DF5B53-C992-B149-A56B-D21282EF258A}">
      <dgm:prSet/>
      <dgm:spPr/>
      <dgm:t>
        <a:bodyPr/>
        <a:lstStyle/>
        <a:p>
          <a:endParaRPr lang="en-US"/>
        </a:p>
      </dgm:t>
    </dgm:pt>
    <dgm:pt modelId="{1196889C-BE71-8945-A0AC-E10D0CED5417}">
      <dgm:prSet phldrT="[Text]" custT="1"/>
      <dgm:spPr>
        <a:solidFill>
          <a:srgbClr val="3761AD"/>
        </a:solidFill>
        <a:ln>
          <a:solidFill>
            <a:srgbClr val="061DB2"/>
          </a:solidFill>
        </a:ln>
      </dgm:spPr>
      <dgm:t>
        <a:bodyPr anchor="t"/>
        <a:lstStyle/>
        <a:p>
          <a:r>
            <a:rPr lang="en-US" sz="2200" b="1">
              <a:solidFill>
                <a:schemeClr val="bg1"/>
              </a:solidFill>
            </a:rPr>
            <a:t>2. Actively Promote SEB Growth</a:t>
          </a:r>
          <a:endParaRPr lang="en-US" sz="2200" b="1" dirty="0">
            <a:solidFill>
              <a:schemeClr val="bg1"/>
            </a:solidFill>
          </a:endParaRPr>
        </a:p>
      </dgm:t>
    </dgm:pt>
    <dgm:pt modelId="{BAD8AEE7-E197-7E41-A10C-DDC36D4C0B4E}" type="parTrans" cxnId="{A80B2DFA-09A4-0E43-BA62-E5B809C78AF9}">
      <dgm:prSet/>
      <dgm:spPr/>
      <dgm:t>
        <a:bodyPr/>
        <a:lstStyle/>
        <a:p>
          <a:endParaRPr lang="en-US"/>
        </a:p>
      </dgm:t>
    </dgm:pt>
    <dgm:pt modelId="{29CFEE24-02A0-5D4E-88F6-AB2B2BECC404}" type="sibTrans" cxnId="{A80B2DFA-09A4-0E43-BA62-E5B809C78AF9}">
      <dgm:prSet/>
      <dgm:spPr/>
      <dgm:t>
        <a:bodyPr/>
        <a:lstStyle/>
        <a:p>
          <a:endParaRPr lang="en-US"/>
        </a:p>
      </dgm:t>
    </dgm:pt>
    <dgm:pt modelId="{EE528CC3-7149-1B46-AF73-AB4A0794C67D}">
      <dgm:prSet phldrT="[Text]" custT="1"/>
      <dgm:spPr>
        <a:solidFill>
          <a:schemeClr val="bg1"/>
        </a:solidFill>
      </dgm:spPr>
      <dgm:t>
        <a:bodyPr/>
        <a:lstStyle/>
        <a:p>
          <a:r>
            <a:rPr lang="en-US" sz="2000">
              <a:solidFill>
                <a:srgbClr val="061DB2"/>
              </a:solidFill>
            </a:rPr>
            <a:t>Engage Students in Relevant Learning</a:t>
          </a:r>
          <a:endParaRPr lang="en-US" sz="2000" dirty="0">
            <a:solidFill>
              <a:srgbClr val="061DB2"/>
            </a:solidFill>
          </a:endParaRPr>
        </a:p>
      </dgm:t>
    </dgm:pt>
    <dgm:pt modelId="{240C2D40-9EF0-484D-9C23-18C0B1DED08D}" type="parTrans" cxnId="{08208033-0ABC-8A42-854B-4247DCDAE590}">
      <dgm:prSet/>
      <dgm:spPr/>
      <dgm:t>
        <a:bodyPr/>
        <a:lstStyle/>
        <a:p>
          <a:endParaRPr lang="en-US"/>
        </a:p>
      </dgm:t>
    </dgm:pt>
    <dgm:pt modelId="{D851184F-2E4E-9649-B7B4-D2761719CF5C}" type="sibTrans" cxnId="{08208033-0ABC-8A42-854B-4247DCDAE590}">
      <dgm:prSet/>
      <dgm:spPr/>
      <dgm:t>
        <a:bodyPr/>
        <a:lstStyle/>
        <a:p>
          <a:endParaRPr lang="en-US"/>
        </a:p>
      </dgm:t>
    </dgm:pt>
    <dgm:pt modelId="{45EA7107-2F6D-D74F-9F28-18666C5E4475}">
      <dgm:prSet phldrT="[Text]" custT="1"/>
      <dgm:spPr>
        <a:solidFill>
          <a:schemeClr val="bg1"/>
        </a:solidFill>
      </dgm:spPr>
      <dgm:t>
        <a:bodyPr/>
        <a:lstStyle/>
        <a:p>
          <a:r>
            <a:rPr lang="en-US" sz="2000">
              <a:solidFill>
                <a:srgbClr val="061DB2"/>
              </a:solidFill>
            </a:rPr>
            <a:t>Establish Positive Connections</a:t>
          </a:r>
          <a:endParaRPr lang="en-US" sz="2000" dirty="0">
            <a:solidFill>
              <a:srgbClr val="061DB2"/>
            </a:solidFill>
          </a:endParaRPr>
        </a:p>
      </dgm:t>
    </dgm:pt>
    <dgm:pt modelId="{A2C109C6-8D0B-7F40-BB4B-47134976AD9B}" type="parTrans" cxnId="{123A2D59-92CD-7547-B6E3-485895B70E2A}">
      <dgm:prSet/>
      <dgm:spPr/>
      <dgm:t>
        <a:bodyPr/>
        <a:lstStyle/>
        <a:p>
          <a:endParaRPr lang="en-US"/>
        </a:p>
      </dgm:t>
    </dgm:pt>
    <dgm:pt modelId="{7C89627E-DCB3-5343-B56F-0E7AA18F04AC}" type="sibTrans" cxnId="{123A2D59-92CD-7547-B6E3-485895B70E2A}">
      <dgm:prSet/>
      <dgm:spPr/>
      <dgm:t>
        <a:bodyPr/>
        <a:lstStyle/>
        <a:p>
          <a:endParaRPr lang="en-US"/>
        </a:p>
      </dgm:t>
    </dgm:pt>
    <dgm:pt modelId="{40E071B7-A83B-964D-944C-E6D88A1D7B35}">
      <dgm:prSet phldrT="[Text]" custT="1"/>
      <dgm:spPr>
        <a:solidFill>
          <a:schemeClr val="bg1"/>
        </a:solidFill>
        <a:ln w="127000">
          <a:solidFill>
            <a:srgbClr val="FFFF00"/>
          </a:solidFill>
        </a:ln>
      </dgm:spPr>
      <dgm:t>
        <a:bodyPr/>
        <a:lstStyle/>
        <a:p>
          <a:r>
            <a:rPr lang="en-US" sz="2000">
              <a:solidFill>
                <a:srgbClr val="061DB2"/>
              </a:solidFill>
            </a:rPr>
            <a:t>Develop Predictable Routines</a:t>
          </a:r>
          <a:endParaRPr lang="en-US" sz="2000" dirty="0">
            <a:solidFill>
              <a:srgbClr val="061DB2"/>
            </a:solidFill>
          </a:endParaRPr>
        </a:p>
      </dgm:t>
    </dgm:pt>
    <dgm:pt modelId="{0A8C976F-0E71-4F49-BE55-0111392EC21A}" type="parTrans" cxnId="{1D26F71D-28D8-474A-9DEE-D8F8F64A0211}">
      <dgm:prSet/>
      <dgm:spPr/>
      <dgm:t>
        <a:bodyPr/>
        <a:lstStyle/>
        <a:p>
          <a:endParaRPr lang="en-US"/>
        </a:p>
      </dgm:t>
    </dgm:pt>
    <dgm:pt modelId="{78869FB3-80A9-6A43-9523-02ACA25D27DE}" type="sibTrans" cxnId="{1D26F71D-28D8-474A-9DEE-D8F8F64A0211}">
      <dgm:prSet/>
      <dgm:spPr/>
      <dgm:t>
        <a:bodyPr/>
        <a:lstStyle/>
        <a:p>
          <a:endParaRPr lang="en-US"/>
        </a:p>
      </dgm:t>
    </dgm:pt>
    <dgm:pt modelId="{A3BD197E-044A-A848-986C-F28313DBCFDD}">
      <dgm:prSet phldrT="[Text]" custT="1"/>
      <dgm:spPr>
        <a:solidFill>
          <a:schemeClr val="bg1"/>
        </a:solidFill>
        <a:ln w="127000">
          <a:solidFill>
            <a:srgbClr val="FFFF00"/>
          </a:solidFill>
        </a:ln>
      </dgm:spPr>
      <dgm:t>
        <a:bodyPr/>
        <a:lstStyle/>
        <a:p>
          <a:r>
            <a:rPr lang="en-US" sz="2000">
              <a:solidFill>
                <a:srgbClr val="061DB2"/>
              </a:solidFill>
            </a:rPr>
            <a:t>Define and Teach Positive Expectations</a:t>
          </a:r>
          <a:endParaRPr lang="en-US" sz="2000" dirty="0">
            <a:solidFill>
              <a:srgbClr val="061DB2"/>
            </a:solidFill>
          </a:endParaRPr>
        </a:p>
      </dgm:t>
    </dgm:pt>
    <dgm:pt modelId="{C6F4317C-EF78-5F4F-B8FE-10E68BACA6A0}" type="parTrans" cxnId="{0EF76945-5D77-704C-A13A-7EBB731B9C20}">
      <dgm:prSet/>
      <dgm:spPr/>
      <dgm:t>
        <a:bodyPr/>
        <a:lstStyle/>
        <a:p>
          <a:endParaRPr lang="en-US"/>
        </a:p>
      </dgm:t>
    </dgm:pt>
    <dgm:pt modelId="{DFF5340A-7829-8E47-813A-4643A97B7E8F}" type="sibTrans" cxnId="{0EF76945-5D77-704C-A13A-7EBB731B9C20}">
      <dgm:prSet/>
      <dgm:spPr/>
      <dgm:t>
        <a:bodyPr/>
        <a:lstStyle/>
        <a:p>
          <a:endParaRPr lang="en-US"/>
        </a:p>
      </dgm:t>
    </dgm:pt>
    <dgm:pt modelId="{53CDCDE8-0FA0-FE44-8088-E3212486DF4C}">
      <dgm:prSet phldrT="[Text]" custT="1"/>
      <dgm:spPr>
        <a:solidFill>
          <a:schemeClr val="bg1"/>
        </a:solidFill>
      </dgm:spPr>
      <dgm:t>
        <a:bodyPr/>
        <a:lstStyle/>
        <a:p>
          <a:r>
            <a:rPr lang="en-US" sz="2000">
              <a:solidFill>
                <a:srgbClr val="061DB2"/>
              </a:solidFill>
            </a:rPr>
            <a:t>Plan Relevant Instruction</a:t>
          </a:r>
          <a:endParaRPr lang="en-US" sz="2000" dirty="0">
            <a:solidFill>
              <a:srgbClr val="061DB2"/>
            </a:solidFill>
          </a:endParaRPr>
        </a:p>
      </dgm:t>
    </dgm:pt>
    <dgm:pt modelId="{567D9373-70DB-8848-82F1-ABE80533712E}" type="parTrans" cxnId="{38C5DD65-8389-EC4C-8439-C58D076C5DF6}">
      <dgm:prSet/>
      <dgm:spPr/>
      <dgm:t>
        <a:bodyPr/>
        <a:lstStyle/>
        <a:p>
          <a:endParaRPr lang="en-US"/>
        </a:p>
      </dgm:t>
    </dgm:pt>
    <dgm:pt modelId="{E9960905-6AFD-0A49-BF65-E967F2C4E486}" type="sibTrans" cxnId="{38C5DD65-8389-EC4C-8439-C58D076C5DF6}">
      <dgm:prSet/>
      <dgm:spPr/>
      <dgm:t>
        <a:bodyPr/>
        <a:lstStyle/>
        <a:p>
          <a:endParaRPr lang="en-US"/>
        </a:p>
      </dgm:t>
    </dgm:pt>
    <dgm:pt modelId="{C09ACE08-D561-E346-9338-50A3CFF7A038}">
      <dgm:prSet phldrT="[Text]" custT="1"/>
      <dgm:spPr>
        <a:solidFill>
          <a:schemeClr val="bg1"/>
        </a:solidFill>
      </dgm:spPr>
      <dgm:t>
        <a:bodyPr/>
        <a:lstStyle/>
        <a:p>
          <a:r>
            <a:rPr lang="en-US" sz="2000">
              <a:solidFill>
                <a:srgbClr val="061DB2"/>
              </a:solidFill>
            </a:rPr>
            <a:t>Foster Positive Relationships</a:t>
          </a:r>
          <a:endParaRPr lang="en-US" sz="2000" dirty="0">
            <a:solidFill>
              <a:srgbClr val="061DB2"/>
            </a:solidFill>
          </a:endParaRPr>
        </a:p>
      </dgm:t>
    </dgm:pt>
    <dgm:pt modelId="{D8E50301-9012-684C-9B1F-EF9D2D09A62A}" type="parTrans" cxnId="{F8A05F5A-3D62-834F-90F8-0C87D364DB97}">
      <dgm:prSet/>
      <dgm:spPr/>
      <dgm:t>
        <a:bodyPr/>
        <a:lstStyle/>
        <a:p>
          <a:endParaRPr lang="en-US"/>
        </a:p>
      </dgm:t>
    </dgm:pt>
    <dgm:pt modelId="{6CB37F19-0439-B045-8BB9-22E16801A7D8}" type="sibTrans" cxnId="{F8A05F5A-3D62-834F-90F8-0C87D364DB97}">
      <dgm:prSet/>
      <dgm:spPr/>
      <dgm:t>
        <a:bodyPr/>
        <a:lstStyle/>
        <a:p>
          <a:endParaRPr lang="en-US"/>
        </a:p>
      </dgm:t>
    </dgm:pt>
    <dgm:pt modelId="{980EC3FB-ADDA-4144-84CD-0C843F62CF7A}">
      <dgm:prSet phldrT="[Text]" custT="1"/>
      <dgm:spPr>
        <a:solidFill>
          <a:schemeClr val="bg1"/>
        </a:solidFill>
        <a:ln w="127000">
          <a:solidFill>
            <a:srgbClr val="FFFF00"/>
          </a:solidFill>
        </a:ln>
      </dgm:spPr>
      <dgm:t>
        <a:bodyPr/>
        <a:lstStyle/>
        <a:p>
          <a:r>
            <a:rPr lang="en-US" sz="2000" dirty="0">
              <a:solidFill>
                <a:srgbClr val="061DB2"/>
              </a:solidFill>
            </a:rPr>
            <a:t>Prompt and Supervise SEB and Academic Skills</a:t>
          </a:r>
        </a:p>
      </dgm:t>
    </dgm:pt>
    <dgm:pt modelId="{44634396-AC50-874D-B802-2926F5B95E50}" type="sibTrans" cxnId="{92F426BD-8188-B140-9C6C-F6285CB5F4CB}">
      <dgm:prSet/>
      <dgm:spPr/>
      <dgm:t>
        <a:bodyPr/>
        <a:lstStyle/>
        <a:p>
          <a:endParaRPr lang="en-US"/>
        </a:p>
      </dgm:t>
    </dgm:pt>
    <dgm:pt modelId="{6B5AE556-ED9E-754F-8B78-22DEF1D4239C}" type="parTrans" cxnId="{92F426BD-8188-B140-9C6C-F6285CB5F4CB}">
      <dgm:prSet/>
      <dgm:spPr/>
      <dgm:t>
        <a:bodyPr/>
        <a:lstStyle/>
        <a:p>
          <a:endParaRPr lang="en-US"/>
        </a:p>
      </dgm:t>
    </dgm:pt>
    <dgm:pt modelId="{798346A3-708F-7C44-AD50-D3B5E004E452}">
      <dgm:prSet phldrT="[Text]" custT="1"/>
      <dgm:spPr>
        <a:solidFill>
          <a:schemeClr val="bg1"/>
        </a:solidFill>
      </dgm:spPr>
      <dgm:t>
        <a:bodyPr/>
        <a:lstStyle/>
        <a:p>
          <a:r>
            <a:rPr lang="en-US" sz="2000">
              <a:solidFill>
                <a:srgbClr val="061DB2"/>
              </a:solidFill>
            </a:rPr>
            <a:t>Provide Specific Feedback </a:t>
          </a:r>
          <a:r>
            <a:rPr lang="en-US" sz="2000" u="none">
              <a:solidFill>
                <a:srgbClr val="061DB2"/>
              </a:solidFill>
            </a:rPr>
            <a:t>(</a:t>
          </a:r>
          <a:r>
            <a:rPr lang="en-US" sz="2000" u="sng">
              <a:solidFill>
                <a:srgbClr val="061DB2"/>
              </a:solidFill>
            </a:rPr>
            <a:t>&gt;</a:t>
          </a:r>
          <a:r>
            <a:rPr lang="en-US" sz="2000">
              <a:solidFill>
                <a:srgbClr val="061DB2"/>
              </a:solidFill>
            </a:rPr>
            <a:t> 5 : 1 Ratio)</a:t>
          </a:r>
          <a:endParaRPr lang="en-US" sz="2000" dirty="0">
            <a:solidFill>
              <a:srgbClr val="061DB2"/>
            </a:solidFill>
          </a:endParaRPr>
        </a:p>
      </dgm:t>
    </dgm:pt>
    <dgm:pt modelId="{BB4D7258-87CB-5B44-88E4-B429CC41DE27}" type="sibTrans" cxnId="{545B89ED-485C-514E-8A0D-CCF58CF68251}">
      <dgm:prSet/>
      <dgm:spPr/>
      <dgm:t>
        <a:bodyPr/>
        <a:lstStyle/>
        <a:p>
          <a:endParaRPr lang="en-US"/>
        </a:p>
      </dgm:t>
    </dgm:pt>
    <dgm:pt modelId="{5D6C1D99-1F06-9942-BE39-35B88DAE590C}" type="parTrans" cxnId="{545B89ED-485C-514E-8A0D-CCF58CF68251}">
      <dgm:prSet/>
      <dgm:spPr/>
      <dgm:t>
        <a:bodyPr/>
        <a:lstStyle/>
        <a:p>
          <a:endParaRPr lang="en-US"/>
        </a:p>
      </dgm:t>
    </dgm:pt>
    <dgm:pt modelId="{0AE052A5-102B-EC43-BB46-9C208BF6D6B2}">
      <dgm:prSet phldrT="[Text]" custT="1"/>
      <dgm:spPr>
        <a:solidFill>
          <a:schemeClr val="bg1"/>
        </a:solidFill>
      </dgm:spPr>
      <dgm:t>
        <a:bodyPr/>
        <a:lstStyle/>
        <a:p>
          <a:r>
            <a:rPr lang="en-US" sz="2000" dirty="0">
              <a:solidFill>
                <a:srgbClr val="061DB2"/>
              </a:solidFill>
            </a:rPr>
            <a:t>Consider Other Response Strategies</a:t>
          </a:r>
        </a:p>
      </dgm:t>
    </dgm:pt>
    <dgm:pt modelId="{935E0F39-0D09-7A4E-9A22-409CE69761A6}" type="sibTrans" cxnId="{1B72983C-0005-5543-8225-0BF9CF25C29E}">
      <dgm:prSet/>
      <dgm:spPr/>
      <dgm:t>
        <a:bodyPr/>
        <a:lstStyle/>
        <a:p>
          <a:endParaRPr lang="en-US"/>
        </a:p>
      </dgm:t>
    </dgm:pt>
    <dgm:pt modelId="{6F9B0D30-E0AA-1345-B32B-9CFEBC0E1CDE}" type="parTrans" cxnId="{1B72983C-0005-5543-8225-0BF9CF25C29E}">
      <dgm:prSet/>
      <dgm:spPr/>
      <dgm:t>
        <a:bodyPr/>
        <a:lstStyle/>
        <a:p>
          <a:endParaRPr lang="en-US"/>
        </a:p>
      </dgm:t>
    </dgm:pt>
    <dgm:pt modelId="{BB003214-8FD7-9D45-BA27-C98B329BDD84}" type="pres">
      <dgm:prSet presAssocID="{0372B17C-DB9F-2940-9D39-C5C764336A6E}" presName="theList" presStyleCnt="0">
        <dgm:presLayoutVars>
          <dgm:dir/>
          <dgm:animLvl val="lvl"/>
          <dgm:resizeHandles val="exact"/>
        </dgm:presLayoutVars>
      </dgm:prSet>
      <dgm:spPr/>
    </dgm:pt>
    <dgm:pt modelId="{86B4D704-6C37-8F48-9B5F-ABE3427F159D}" type="pres">
      <dgm:prSet presAssocID="{C55827D4-FA26-3C41-B34C-7FCCA1C4089A}" presName="compNode" presStyleCnt="0"/>
      <dgm:spPr/>
    </dgm:pt>
    <dgm:pt modelId="{AAD1F8D3-A7FB-5B4A-82E7-E2B1AF9F7798}" type="pres">
      <dgm:prSet presAssocID="{C55827D4-FA26-3C41-B34C-7FCCA1C4089A}" presName="aNode" presStyleLbl="bgShp" presStyleIdx="0" presStyleCnt="2"/>
      <dgm:spPr/>
    </dgm:pt>
    <dgm:pt modelId="{B1B5AD16-6E71-6F4E-8AD6-F60208FD39BE}" type="pres">
      <dgm:prSet presAssocID="{C55827D4-FA26-3C41-B34C-7FCCA1C4089A}" presName="textNode" presStyleLbl="bgShp" presStyleIdx="0" presStyleCnt="2"/>
      <dgm:spPr/>
    </dgm:pt>
    <dgm:pt modelId="{5570196D-9C19-1E41-9686-2F86BF6179C7}" type="pres">
      <dgm:prSet presAssocID="{C55827D4-FA26-3C41-B34C-7FCCA1C4089A}" presName="compChildNode" presStyleCnt="0"/>
      <dgm:spPr/>
    </dgm:pt>
    <dgm:pt modelId="{D798F2C7-1B25-554C-A9D0-BC87D4DBAE70}" type="pres">
      <dgm:prSet presAssocID="{C55827D4-FA26-3C41-B34C-7FCCA1C4089A}" presName="theInnerList" presStyleCnt="0"/>
      <dgm:spPr/>
    </dgm:pt>
    <dgm:pt modelId="{3505321D-9181-6A45-85C8-47806C0054AA}" type="pres">
      <dgm:prSet presAssocID="{61983985-9E87-3F42-843C-5DB9AB66F69F}" presName="childNode" presStyleLbl="node1" presStyleIdx="0" presStyleCnt="10" custScaleX="129901">
        <dgm:presLayoutVars>
          <dgm:bulletEnabled val="1"/>
        </dgm:presLayoutVars>
      </dgm:prSet>
      <dgm:spPr/>
    </dgm:pt>
    <dgm:pt modelId="{21137A47-CBF7-E041-B63F-EE33B93442FC}" type="pres">
      <dgm:prSet presAssocID="{61983985-9E87-3F42-843C-5DB9AB66F69F}" presName="aSpace2" presStyleCnt="0"/>
      <dgm:spPr/>
    </dgm:pt>
    <dgm:pt modelId="{C2A57FE0-3E16-A647-8868-15E91561FFBE}" type="pres">
      <dgm:prSet presAssocID="{45EA7107-2F6D-D74F-9F28-18666C5E4475}" presName="childNode" presStyleLbl="node1" presStyleIdx="1" presStyleCnt="10" custScaleX="129901">
        <dgm:presLayoutVars>
          <dgm:bulletEnabled val="1"/>
        </dgm:presLayoutVars>
      </dgm:prSet>
      <dgm:spPr/>
    </dgm:pt>
    <dgm:pt modelId="{660A33F8-48D3-704B-A1A3-2F0AA6BFF180}" type="pres">
      <dgm:prSet presAssocID="{45EA7107-2F6D-D74F-9F28-18666C5E4475}" presName="aSpace2" presStyleCnt="0"/>
      <dgm:spPr/>
    </dgm:pt>
    <dgm:pt modelId="{3DF48DC9-C05C-CE40-9AF6-4CE224FE71BE}" type="pres">
      <dgm:prSet presAssocID="{40E071B7-A83B-964D-944C-E6D88A1D7B35}" presName="childNode" presStyleLbl="node1" presStyleIdx="2" presStyleCnt="10" custScaleX="129901">
        <dgm:presLayoutVars>
          <dgm:bulletEnabled val="1"/>
        </dgm:presLayoutVars>
      </dgm:prSet>
      <dgm:spPr/>
    </dgm:pt>
    <dgm:pt modelId="{BD683E85-791E-654F-BF7E-13818E2132FA}" type="pres">
      <dgm:prSet presAssocID="{40E071B7-A83B-964D-944C-E6D88A1D7B35}" presName="aSpace2" presStyleCnt="0"/>
      <dgm:spPr/>
    </dgm:pt>
    <dgm:pt modelId="{7E8C0AF6-7BD4-0548-9F70-4C17E0B00960}" type="pres">
      <dgm:prSet presAssocID="{A3BD197E-044A-A848-986C-F28313DBCFDD}" presName="childNode" presStyleLbl="node1" presStyleIdx="3" presStyleCnt="10" custScaleX="129901">
        <dgm:presLayoutVars>
          <dgm:bulletEnabled val="1"/>
        </dgm:presLayoutVars>
      </dgm:prSet>
      <dgm:spPr/>
    </dgm:pt>
    <dgm:pt modelId="{0C4530BB-F6F5-0044-9C4E-DAE2971CF330}" type="pres">
      <dgm:prSet presAssocID="{A3BD197E-044A-A848-986C-F28313DBCFDD}" presName="aSpace2" presStyleCnt="0"/>
      <dgm:spPr/>
    </dgm:pt>
    <dgm:pt modelId="{95BBF3ED-7E54-994E-B5EC-2A38AEA58E88}" type="pres">
      <dgm:prSet presAssocID="{53CDCDE8-0FA0-FE44-8088-E3212486DF4C}" presName="childNode" presStyleLbl="node1" presStyleIdx="4" presStyleCnt="10" custScaleX="129901">
        <dgm:presLayoutVars>
          <dgm:bulletEnabled val="1"/>
        </dgm:presLayoutVars>
      </dgm:prSet>
      <dgm:spPr/>
    </dgm:pt>
    <dgm:pt modelId="{25139339-D609-E443-BDAF-AB98C5827F80}" type="pres">
      <dgm:prSet presAssocID="{C55827D4-FA26-3C41-B34C-7FCCA1C4089A}" presName="aSpace" presStyleCnt="0"/>
      <dgm:spPr/>
    </dgm:pt>
    <dgm:pt modelId="{9D7BB808-5A6B-AC4E-AF52-1A006B644F1A}" type="pres">
      <dgm:prSet presAssocID="{1196889C-BE71-8945-A0AC-E10D0CED5417}" presName="compNode" presStyleCnt="0"/>
      <dgm:spPr/>
    </dgm:pt>
    <dgm:pt modelId="{BE3B39BA-6FE5-3A43-93F6-867267AC4BD5}" type="pres">
      <dgm:prSet presAssocID="{1196889C-BE71-8945-A0AC-E10D0CED5417}" presName="aNode" presStyleLbl="bgShp" presStyleIdx="1" presStyleCnt="2"/>
      <dgm:spPr/>
    </dgm:pt>
    <dgm:pt modelId="{51025A98-F962-F84E-BA44-DE094E51C60D}" type="pres">
      <dgm:prSet presAssocID="{1196889C-BE71-8945-A0AC-E10D0CED5417}" presName="textNode" presStyleLbl="bgShp" presStyleIdx="1" presStyleCnt="2"/>
      <dgm:spPr/>
    </dgm:pt>
    <dgm:pt modelId="{69341F52-CD72-D44D-96E5-F1CAF3312133}" type="pres">
      <dgm:prSet presAssocID="{1196889C-BE71-8945-A0AC-E10D0CED5417}" presName="compChildNode" presStyleCnt="0"/>
      <dgm:spPr/>
    </dgm:pt>
    <dgm:pt modelId="{2EB89EDC-947E-D841-A695-51FB3F22401A}" type="pres">
      <dgm:prSet presAssocID="{1196889C-BE71-8945-A0AC-E10D0CED5417}" presName="theInnerList" presStyleCnt="0"/>
      <dgm:spPr/>
    </dgm:pt>
    <dgm:pt modelId="{1C2C093B-78FC-084C-A8C1-6FD47F37451D}" type="pres">
      <dgm:prSet presAssocID="{EE528CC3-7149-1B46-AF73-AB4A0794C67D}" presName="childNode" presStyleLbl="node1" presStyleIdx="5" presStyleCnt="10" custScaleX="129901">
        <dgm:presLayoutVars>
          <dgm:bulletEnabled val="1"/>
        </dgm:presLayoutVars>
      </dgm:prSet>
      <dgm:spPr/>
    </dgm:pt>
    <dgm:pt modelId="{2987BA4E-83F2-0F4D-AD97-C108D826D727}" type="pres">
      <dgm:prSet presAssocID="{EE528CC3-7149-1B46-AF73-AB4A0794C67D}" presName="aSpace2" presStyleCnt="0"/>
      <dgm:spPr/>
    </dgm:pt>
    <dgm:pt modelId="{CE45D96D-9DFF-054A-ACCC-B5B187B5C535}" type="pres">
      <dgm:prSet presAssocID="{C09ACE08-D561-E346-9338-50A3CFF7A038}" presName="childNode" presStyleLbl="node1" presStyleIdx="6" presStyleCnt="10" custScaleX="129901">
        <dgm:presLayoutVars>
          <dgm:bulletEnabled val="1"/>
        </dgm:presLayoutVars>
      </dgm:prSet>
      <dgm:spPr/>
    </dgm:pt>
    <dgm:pt modelId="{575A965A-D7A4-4348-877E-6AA7FCFB631E}" type="pres">
      <dgm:prSet presAssocID="{C09ACE08-D561-E346-9338-50A3CFF7A038}" presName="aSpace2" presStyleCnt="0"/>
      <dgm:spPr/>
    </dgm:pt>
    <dgm:pt modelId="{DBC17416-6A24-D547-AFD4-C5DECEE1F864}" type="pres">
      <dgm:prSet presAssocID="{980EC3FB-ADDA-4144-84CD-0C843F62CF7A}" presName="childNode" presStyleLbl="node1" presStyleIdx="7" presStyleCnt="10" custScaleX="129901">
        <dgm:presLayoutVars>
          <dgm:bulletEnabled val="1"/>
        </dgm:presLayoutVars>
      </dgm:prSet>
      <dgm:spPr/>
    </dgm:pt>
    <dgm:pt modelId="{A49865F6-F49C-954D-9A29-98973E49546A}" type="pres">
      <dgm:prSet presAssocID="{980EC3FB-ADDA-4144-84CD-0C843F62CF7A}" presName="aSpace2" presStyleCnt="0"/>
      <dgm:spPr/>
    </dgm:pt>
    <dgm:pt modelId="{7EC581B7-BCAF-C349-A939-E942AC1410C9}" type="pres">
      <dgm:prSet presAssocID="{798346A3-708F-7C44-AD50-D3B5E004E452}" presName="childNode" presStyleLbl="node1" presStyleIdx="8" presStyleCnt="10" custScaleX="129901">
        <dgm:presLayoutVars>
          <dgm:bulletEnabled val="1"/>
        </dgm:presLayoutVars>
      </dgm:prSet>
      <dgm:spPr/>
    </dgm:pt>
    <dgm:pt modelId="{CCAD5BA7-34D1-054F-8C60-F784C4708611}" type="pres">
      <dgm:prSet presAssocID="{798346A3-708F-7C44-AD50-D3B5E004E452}" presName="aSpace2" presStyleCnt="0"/>
      <dgm:spPr/>
    </dgm:pt>
    <dgm:pt modelId="{E5BD3126-DAF5-9D40-8E21-AC5C31132C0D}" type="pres">
      <dgm:prSet presAssocID="{0AE052A5-102B-EC43-BB46-9C208BF6D6B2}" presName="childNode" presStyleLbl="node1" presStyleIdx="9" presStyleCnt="10" custScaleX="129901">
        <dgm:presLayoutVars>
          <dgm:bulletEnabled val="1"/>
        </dgm:presLayoutVars>
      </dgm:prSet>
      <dgm:spPr/>
    </dgm:pt>
  </dgm:ptLst>
  <dgm:cxnLst>
    <dgm:cxn modelId="{19E96401-ECE4-894E-BB00-C7211C194529}" type="presOf" srcId="{C09ACE08-D561-E346-9338-50A3CFF7A038}" destId="{CE45D96D-9DFF-054A-ACCC-B5B187B5C535}" srcOrd="0" destOrd="0" presId="urn:microsoft.com/office/officeart/2005/8/layout/lProcess2"/>
    <dgm:cxn modelId="{8B38C30C-D651-7840-A0A3-BABDDFBD7D85}" type="presOf" srcId="{C55827D4-FA26-3C41-B34C-7FCCA1C4089A}" destId="{B1B5AD16-6E71-6F4E-8AD6-F60208FD39BE}" srcOrd="1" destOrd="0" presId="urn:microsoft.com/office/officeart/2005/8/layout/lProcess2"/>
    <dgm:cxn modelId="{FC60AA13-7F47-E245-AFED-55360F8E7C05}" type="presOf" srcId="{45EA7107-2F6D-D74F-9F28-18666C5E4475}" destId="{C2A57FE0-3E16-A647-8868-15E91561FFBE}" srcOrd="0" destOrd="0" presId="urn:microsoft.com/office/officeart/2005/8/layout/lProcess2"/>
    <dgm:cxn modelId="{1D26F71D-28D8-474A-9DEE-D8F8F64A0211}" srcId="{C55827D4-FA26-3C41-B34C-7FCCA1C4089A}" destId="{40E071B7-A83B-964D-944C-E6D88A1D7B35}" srcOrd="2" destOrd="0" parTransId="{0A8C976F-0E71-4F49-BE55-0111392EC21A}" sibTransId="{78869FB3-80A9-6A43-9523-02ACA25D27DE}"/>
    <dgm:cxn modelId="{33E85B1E-5194-FC4F-AE6D-4A44855C15A1}" type="presOf" srcId="{0AE052A5-102B-EC43-BB46-9C208BF6D6B2}" destId="{E5BD3126-DAF5-9D40-8E21-AC5C31132C0D}" srcOrd="0" destOrd="0" presId="urn:microsoft.com/office/officeart/2005/8/layout/lProcess2"/>
    <dgm:cxn modelId="{027D5425-7EAD-6641-8DA1-DA2BD76CF7B2}" type="presOf" srcId="{61983985-9E87-3F42-843C-5DB9AB66F69F}" destId="{3505321D-9181-6A45-85C8-47806C0054AA}" srcOrd="0" destOrd="0" presId="urn:microsoft.com/office/officeart/2005/8/layout/lProcess2"/>
    <dgm:cxn modelId="{225B3330-7205-2542-B70D-3C74845328E2}" type="presOf" srcId="{A3BD197E-044A-A848-986C-F28313DBCFDD}" destId="{7E8C0AF6-7BD4-0548-9F70-4C17E0B00960}" srcOrd="0" destOrd="0" presId="urn:microsoft.com/office/officeart/2005/8/layout/lProcess2"/>
    <dgm:cxn modelId="{08208033-0ABC-8A42-854B-4247DCDAE590}" srcId="{1196889C-BE71-8945-A0AC-E10D0CED5417}" destId="{EE528CC3-7149-1B46-AF73-AB4A0794C67D}" srcOrd="0" destOrd="0" parTransId="{240C2D40-9EF0-484D-9C23-18C0B1DED08D}" sibTransId="{D851184F-2E4E-9649-B7B4-D2761719CF5C}"/>
    <dgm:cxn modelId="{1B72983C-0005-5543-8225-0BF9CF25C29E}" srcId="{1196889C-BE71-8945-A0AC-E10D0CED5417}" destId="{0AE052A5-102B-EC43-BB46-9C208BF6D6B2}" srcOrd="4" destOrd="0" parTransId="{6F9B0D30-E0AA-1345-B32B-9CFEBC0E1CDE}" sibTransId="{935E0F39-0D09-7A4E-9A22-409CE69761A6}"/>
    <dgm:cxn modelId="{3AF5DF5D-7223-584D-A4A6-4B9160B28210}" type="presOf" srcId="{C55827D4-FA26-3C41-B34C-7FCCA1C4089A}" destId="{AAD1F8D3-A7FB-5B4A-82E7-E2B1AF9F7798}" srcOrd="0" destOrd="0" presId="urn:microsoft.com/office/officeart/2005/8/layout/lProcess2"/>
    <dgm:cxn modelId="{72795C5E-2F86-4144-BC76-BFA011117429}" type="presOf" srcId="{0372B17C-DB9F-2940-9D39-C5C764336A6E}" destId="{BB003214-8FD7-9D45-BA27-C98B329BDD84}" srcOrd="0" destOrd="0" presId="urn:microsoft.com/office/officeart/2005/8/layout/lProcess2"/>
    <dgm:cxn modelId="{0EF76945-5D77-704C-A13A-7EBB731B9C20}" srcId="{C55827D4-FA26-3C41-B34C-7FCCA1C4089A}" destId="{A3BD197E-044A-A848-986C-F28313DBCFDD}" srcOrd="3" destOrd="0" parTransId="{C6F4317C-EF78-5F4F-B8FE-10E68BACA6A0}" sibTransId="{DFF5340A-7829-8E47-813A-4643A97B7E8F}"/>
    <dgm:cxn modelId="{38C5DD65-8389-EC4C-8439-C58D076C5DF6}" srcId="{C55827D4-FA26-3C41-B34C-7FCCA1C4089A}" destId="{53CDCDE8-0FA0-FE44-8088-E3212486DF4C}" srcOrd="4" destOrd="0" parTransId="{567D9373-70DB-8848-82F1-ABE80533712E}" sibTransId="{E9960905-6AFD-0A49-BF65-E967F2C4E486}"/>
    <dgm:cxn modelId="{034C3173-99A4-C847-8611-72EFAA82F980}" type="presOf" srcId="{EE528CC3-7149-1B46-AF73-AB4A0794C67D}" destId="{1C2C093B-78FC-084C-A8C1-6FD47F37451D}" srcOrd="0" destOrd="0" presId="urn:microsoft.com/office/officeart/2005/8/layout/lProcess2"/>
    <dgm:cxn modelId="{A8DF5B53-C992-B149-A56B-D21282EF258A}" srcId="{C55827D4-FA26-3C41-B34C-7FCCA1C4089A}" destId="{61983985-9E87-3F42-843C-5DB9AB66F69F}" srcOrd="0" destOrd="0" parTransId="{B882B54E-C3C0-3B41-A193-3F450E6E883E}" sibTransId="{D07F013C-C8A4-564C-A5FC-8271B9509C4E}"/>
    <dgm:cxn modelId="{123A2D59-92CD-7547-B6E3-485895B70E2A}" srcId="{C55827D4-FA26-3C41-B34C-7FCCA1C4089A}" destId="{45EA7107-2F6D-D74F-9F28-18666C5E4475}" srcOrd="1" destOrd="0" parTransId="{A2C109C6-8D0B-7F40-BB4B-47134976AD9B}" sibTransId="{7C89627E-DCB3-5343-B56F-0E7AA18F04AC}"/>
    <dgm:cxn modelId="{F8A05F5A-3D62-834F-90F8-0C87D364DB97}" srcId="{1196889C-BE71-8945-A0AC-E10D0CED5417}" destId="{C09ACE08-D561-E346-9338-50A3CFF7A038}" srcOrd="1" destOrd="0" parTransId="{D8E50301-9012-684C-9B1F-EF9D2D09A62A}" sibTransId="{6CB37F19-0439-B045-8BB9-22E16801A7D8}"/>
    <dgm:cxn modelId="{75015F89-863D-294A-8BDA-4FC8F3AD1E68}" type="presOf" srcId="{53CDCDE8-0FA0-FE44-8088-E3212486DF4C}" destId="{95BBF3ED-7E54-994E-B5EC-2A38AEA58E88}" srcOrd="0" destOrd="0" presId="urn:microsoft.com/office/officeart/2005/8/layout/lProcess2"/>
    <dgm:cxn modelId="{1D21428F-4D81-A84F-BBDE-11416CD2B643}" type="presOf" srcId="{980EC3FB-ADDA-4144-84CD-0C843F62CF7A}" destId="{DBC17416-6A24-D547-AFD4-C5DECEE1F864}" srcOrd="0" destOrd="0" presId="urn:microsoft.com/office/officeart/2005/8/layout/lProcess2"/>
    <dgm:cxn modelId="{9638BA9C-B06D-EA45-B025-2BF9FFE635BF}" type="presOf" srcId="{1196889C-BE71-8945-A0AC-E10D0CED5417}" destId="{BE3B39BA-6FE5-3A43-93F6-867267AC4BD5}" srcOrd="0" destOrd="0" presId="urn:microsoft.com/office/officeart/2005/8/layout/lProcess2"/>
    <dgm:cxn modelId="{F7A508A8-75EC-E943-996F-532C4E99DEB3}" type="presOf" srcId="{40E071B7-A83B-964D-944C-E6D88A1D7B35}" destId="{3DF48DC9-C05C-CE40-9AF6-4CE224FE71BE}" srcOrd="0" destOrd="0" presId="urn:microsoft.com/office/officeart/2005/8/layout/lProcess2"/>
    <dgm:cxn modelId="{92F426BD-8188-B140-9C6C-F6285CB5F4CB}" srcId="{1196889C-BE71-8945-A0AC-E10D0CED5417}" destId="{980EC3FB-ADDA-4144-84CD-0C843F62CF7A}" srcOrd="2" destOrd="0" parTransId="{6B5AE556-ED9E-754F-8B78-22DEF1D4239C}" sibTransId="{44634396-AC50-874D-B802-2926F5B95E50}"/>
    <dgm:cxn modelId="{F6DE6EDB-037F-914B-9390-F0D9DDCEDA50}" type="presOf" srcId="{1196889C-BE71-8945-A0AC-E10D0CED5417}" destId="{51025A98-F962-F84E-BA44-DE094E51C60D}" srcOrd="1" destOrd="0" presId="urn:microsoft.com/office/officeart/2005/8/layout/lProcess2"/>
    <dgm:cxn modelId="{545B89ED-485C-514E-8A0D-CCF58CF68251}" srcId="{1196889C-BE71-8945-A0AC-E10D0CED5417}" destId="{798346A3-708F-7C44-AD50-D3B5E004E452}" srcOrd="3" destOrd="0" parTransId="{5D6C1D99-1F06-9942-BE39-35B88DAE590C}" sibTransId="{BB4D7258-87CB-5B44-88E4-B429CC41DE27}"/>
    <dgm:cxn modelId="{7E46A9F6-2B63-1040-AD0D-1292178B7F3E}" srcId="{0372B17C-DB9F-2940-9D39-C5C764336A6E}" destId="{C55827D4-FA26-3C41-B34C-7FCCA1C4089A}" srcOrd="0" destOrd="0" parTransId="{599DC4A7-EC38-D746-BE3D-BCDAA49A5EB2}" sibTransId="{51D50C4B-93D5-7941-911E-F54D361562F2}"/>
    <dgm:cxn modelId="{A80B2DFA-09A4-0E43-BA62-E5B809C78AF9}" srcId="{0372B17C-DB9F-2940-9D39-C5C764336A6E}" destId="{1196889C-BE71-8945-A0AC-E10D0CED5417}" srcOrd="1" destOrd="0" parTransId="{BAD8AEE7-E197-7E41-A10C-DDC36D4C0B4E}" sibTransId="{29CFEE24-02A0-5D4E-88F6-AB2B2BECC404}"/>
    <dgm:cxn modelId="{CEE4AFFC-2378-674C-B1B0-3438C6FF8DCB}" type="presOf" srcId="{798346A3-708F-7C44-AD50-D3B5E004E452}" destId="{7EC581B7-BCAF-C349-A939-E942AC1410C9}" srcOrd="0" destOrd="0" presId="urn:microsoft.com/office/officeart/2005/8/layout/lProcess2"/>
    <dgm:cxn modelId="{2B85F3F7-944C-CE41-8326-CBD503E1884F}" type="presParOf" srcId="{BB003214-8FD7-9D45-BA27-C98B329BDD84}" destId="{86B4D704-6C37-8F48-9B5F-ABE3427F159D}" srcOrd="0" destOrd="0" presId="urn:microsoft.com/office/officeart/2005/8/layout/lProcess2"/>
    <dgm:cxn modelId="{68704501-2E05-1940-874D-426182D80A4D}" type="presParOf" srcId="{86B4D704-6C37-8F48-9B5F-ABE3427F159D}" destId="{AAD1F8D3-A7FB-5B4A-82E7-E2B1AF9F7798}" srcOrd="0" destOrd="0" presId="urn:microsoft.com/office/officeart/2005/8/layout/lProcess2"/>
    <dgm:cxn modelId="{A54048F8-4183-D445-B85F-C99406C4DC63}" type="presParOf" srcId="{86B4D704-6C37-8F48-9B5F-ABE3427F159D}" destId="{B1B5AD16-6E71-6F4E-8AD6-F60208FD39BE}" srcOrd="1" destOrd="0" presId="urn:microsoft.com/office/officeart/2005/8/layout/lProcess2"/>
    <dgm:cxn modelId="{012C0DCC-07BE-DE44-8A0E-EA94CE1B1BF8}" type="presParOf" srcId="{86B4D704-6C37-8F48-9B5F-ABE3427F159D}" destId="{5570196D-9C19-1E41-9686-2F86BF6179C7}" srcOrd="2" destOrd="0" presId="urn:microsoft.com/office/officeart/2005/8/layout/lProcess2"/>
    <dgm:cxn modelId="{7ADF7435-C71A-4644-A9AF-D039C20D1227}" type="presParOf" srcId="{5570196D-9C19-1E41-9686-2F86BF6179C7}" destId="{D798F2C7-1B25-554C-A9D0-BC87D4DBAE70}" srcOrd="0" destOrd="0" presId="urn:microsoft.com/office/officeart/2005/8/layout/lProcess2"/>
    <dgm:cxn modelId="{BE27DF2F-6BE4-9D4F-8857-CF670D5694E4}" type="presParOf" srcId="{D798F2C7-1B25-554C-A9D0-BC87D4DBAE70}" destId="{3505321D-9181-6A45-85C8-47806C0054AA}" srcOrd="0" destOrd="0" presId="urn:microsoft.com/office/officeart/2005/8/layout/lProcess2"/>
    <dgm:cxn modelId="{F364A23E-1D38-F64B-BCD6-2BDF1301BD8E}" type="presParOf" srcId="{D798F2C7-1B25-554C-A9D0-BC87D4DBAE70}" destId="{21137A47-CBF7-E041-B63F-EE33B93442FC}" srcOrd="1" destOrd="0" presId="urn:microsoft.com/office/officeart/2005/8/layout/lProcess2"/>
    <dgm:cxn modelId="{D063E219-6F2F-1D4E-8C99-FC32D131E973}" type="presParOf" srcId="{D798F2C7-1B25-554C-A9D0-BC87D4DBAE70}" destId="{C2A57FE0-3E16-A647-8868-15E91561FFBE}" srcOrd="2" destOrd="0" presId="urn:microsoft.com/office/officeart/2005/8/layout/lProcess2"/>
    <dgm:cxn modelId="{3C80E319-A21D-A140-913B-B388245E8A3F}" type="presParOf" srcId="{D798F2C7-1B25-554C-A9D0-BC87D4DBAE70}" destId="{660A33F8-48D3-704B-A1A3-2F0AA6BFF180}" srcOrd="3" destOrd="0" presId="urn:microsoft.com/office/officeart/2005/8/layout/lProcess2"/>
    <dgm:cxn modelId="{1EB945BB-24BA-314D-A122-277D25D644EC}" type="presParOf" srcId="{D798F2C7-1B25-554C-A9D0-BC87D4DBAE70}" destId="{3DF48DC9-C05C-CE40-9AF6-4CE224FE71BE}" srcOrd="4" destOrd="0" presId="urn:microsoft.com/office/officeart/2005/8/layout/lProcess2"/>
    <dgm:cxn modelId="{AB13AA5D-4492-484E-A86B-A4397C29F21B}" type="presParOf" srcId="{D798F2C7-1B25-554C-A9D0-BC87D4DBAE70}" destId="{BD683E85-791E-654F-BF7E-13818E2132FA}" srcOrd="5" destOrd="0" presId="urn:microsoft.com/office/officeart/2005/8/layout/lProcess2"/>
    <dgm:cxn modelId="{228769AA-11BB-014C-8C12-860AE486045C}" type="presParOf" srcId="{D798F2C7-1B25-554C-A9D0-BC87D4DBAE70}" destId="{7E8C0AF6-7BD4-0548-9F70-4C17E0B00960}" srcOrd="6" destOrd="0" presId="urn:microsoft.com/office/officeart/2005/8/layout/lProcess2"/>
    <dgm:cxn modelId="{7B77F7ED-6A0C-B446-9C21-4323403424EB}" type="presParOf" srcId="{D798F2C7-1B25-554C-A9D0-BC87D4DBAE70}" destId="{0C4530BB-F6F5-0044-9C4E-DAE2971CF330}" srcOrd="7" destOrd="0" presId="urn:microsoft.com/office/officeart/2005/8/layout/lProcess2"/>
    <dgm:cxn modelId="{A33C8D77-7186-DA4C-8DB0-72E85E7AE1EC}" type="presParOf" srcId="{D798F2C7-1B25-554C-A9D0-BC87D4DBAE70}" destId="{95BBF3ED-7E54-994E-B5EC-2A38AEA58E88}" srcOrd="8" destOrd="0" presId="urn:microsoft.com/office/officeart/2005/8/layout/lProcess2"/>
    <dgm:cxn modelId="{799269CB-9C66-8041-A26E-2E6533D29A78}" type="presParOf" srcId="{BB003214-8FD7-9D45-BA27-C98B329BDD84}" destId="{25139339-D609-E443-BDAF-AB98C5827F80}" srcOrd="1" destOrd="0" presId="urn:microsoft.com/office/officeart/2005/8/layout/lProcess2"/>
    <dgm:cxn modelId="{2D7BDD00-0809-774B-B719-27FBAE3D0E89}" type="presParOf" srcId="{BB003214-8FD7-9D45-BA27-C98B329BDD84}" destId="{9D7BB808-5A6B-AC4E-AF52-1A006B644F1A}" srcOrd="2" destOrd="0" presId="urn:microsoft.com/office/officeart/2005/8/layout/lProcess2"/>
    <dgm:cxn modelId="{E7E455EE-1368-7F47-ABED-607E526B9C40}" type="presParOf" srcId="{9D7BB808-5A6B-AC4E-AF52-1A006B644F1A}" destId="{BE3B39BA-6FE5-3A43-93F6-867267AC4BD5}" srcOrd="0" destOrd="0" presId="urn:microsoft.com/office/officeart/2005/8/layout/lProcess2"/>
    <dgm:cxn modelId="{E904E7A9-0BF1-F547-A097-7C77D1EED568}" type="presParOf" srcId="{9D7BB808-5A6B-AC4E-AF52-1A006B644F1A}" destId="{51025A98-F962-F84E-BA44-DE094E51C60D}" srcOrd="1" destOrd="0" presId="urn:microsoft.com/office/officeart/2005/8/layout/lProcess2"/>
    <dgm:cxn modelId="{577F7148-8950-A440-8EFB-6FC0AF1CC405}" type="presParOf" srcId="{9D7BB808-5A6B-AC4E-AF52-1A006B644F1A}" destId="{69341F52-CD72-D44D-96E5-F1CAF3312133}" srcOrd="2" destOrd="0" presId="urn:microsoft.com/office/officeart/2005/8/layout/lProcess2"/>
    <dgm:cxn modelId="{1C7DD58C-5520-2743-B4D1-065893628C93}" type="presParOf" srcId="{69341F52-CD72-D44D-96E5-F1CAF3312133}" destId="{2EB89EDC-947E-D841-A695-51FB3F22401A}" srcOrd="0" destOrd="0" presId="urn:microsoft.com/office/officeart/2005/8/layout/lProcess2"/>
    <dgm:cxn modelId="{4D720892-E3B2-AD47-A700-B0FF6071542B}" type="presParOf" srcId="{2EB89EDC-947E-D841-A695-51FB3F22401A}" destId="{1C2C093B-78FC-084C-A8C1-6FD47F37451D}" srcOrd="0" destOrd="0" presId="urn:microsoft.com/office/officeart/2005/8/layout/lProcess2"/>
    <dgm:cxn modelId="{8CE94931-68E4-1C4E-A73C-10523443C744}" type="presParOf" srcId="{2EB89EDC-947E-D841-A695-51FB3F22401A}" destId="{2987BA4E-83F2-0F4D-AD97-C108D826D727}" srcOrd="1" destOrd="0" presId="urn:microsoft.com/office/officeart/2005/8/layout/lProcess2"/>
    <dgm:cxn modelId="{31EFBF49-C23A-3F41-9823-87D722777312}" type="presParOf" srcId="{2EB89EDC-947E-D841-A695-51FB3F22401A}" destId="{CE45D96D-9DFF-054A-ACCC-B5B187B5C535}" srcOrd="2" destOrd="0" presId="urn:microsoft.com/office/officeart/2005/8/layout/lProcess2"/>
    <dgm:cxn modelId="{F0EA9542-3FAA-294C-B218-53472108CCEA}" type="presParOf" srcId="{2EB89EDC-947E-D841-A695-51FB3F22401A}" destId="{575A965A-D7A4-4348-877E-6AA7FCFB631E}" srcOrd="3" destOrd="0" presId="urn:microsoft.com/office/officeart/2005/8/layout/lProcess2"/>
    <dgm:cxn modelId="{2CC5002A-EF7E-9041-9737-D22CD473821C}" type="presParOf" srcId="{2EB89EDC-947E-D841-A695-51FB3F22401A}" destId="{DBC17416-6A24-D547-AFD4-C5DECEE1F864}" srcOrd="4" destOrd="0" presId="urn:microsoft.com/office/officeart/2005/8/layout/lProcess2"/>
    <dgm:cxn modelId="{9AF2F7CD-844F-C143-A9FE-23983ECFEF81}" type="presParOf" srcId="{2EB89EDC-947E-D841-A695-51FB3F22401A}" destId="{A49865F6-F49C-954D-9A29-98973E49546A}" srcOrd="5" destOrd="0" presId="urn:microsoft.com/office/officeart/2005/8/layout/lProcess2"/>
    <dgm:cxn modelId="{F71EBAA0-6682-054D-B613-186D76A945BE}" type="presParOf" srcId="{2EB89EDC-947E-D841-A695-51FB3F22401A}" destId="{7EC581B7-BCAF-C349-A939-E942AC1410C9}" srcOrd="6" destOrd="0" presId="urn:microsoft.com/office/officeart/2005/8/layout/lProcess2"/>
    <dgm:cxn modelId="{4928DFC9-8259-304F-882A-52D6519F2D23}" type="presParOf" srcId="{2EB89EDC-947E-D841-A695-51FB3F22401A}" destId="{CCAD5BA7-34D1-054F-8C60-F784C4708611}" srcOrd="7" destOrd="0" presId="urn:microsoft.com/office/officeart/2005/8/layout/lProcess2"/>
    <dgm:cxn modelId="{B7524BC5-4C52-AF45-97F0-1B3BB7F6B04E}" type="presParOf" srcId="{2EB89EDC-947E-D841-A695-51FB3F22401A}" destId="{E5BD3126-DAF5-9D40-8E21-AC5C31132C0D}" srcOrd="8" destOrd="0" presId="urn:microsoft.com/office/officeart/2005/8/layout/lProcess2"/>
  </dgm:cxnLst>
  <dgm:bg>
    <a:solidFill>
      <a:srgbClr val="3761AD"/>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372B17C-DB9F-2940-9D39-C5C764336A6E}" type="doc">
      <dgm:prSet loTypeId="urn:microsoft.com/office/officeart/2005/8/layout/lProcess2" loCatId="" qsTypeId="urn:microsoft.com/office/officeart/2005/8/quickstyle/simple1" qsCatId="simple" csTypeId="urn:microsoft.com/office/officeart/2005/8/colors/accent6_2" csCatId="accent6" phldr="1"/>
      <dgm:spPr/>
      <dgm:t>
        <a:bodyPr/>
        <a:lstStyle/>
        <a:p>
          <a:endParaRPr lang="en-US"/>
        </a:p>
      </dgm:t>
    </dgm:pt>
    <dgm:pt modelId="{C55827D4-FA26-3C41-B34C-7FCCA1C4089A}">
      <dgm:prSet phldrT="[Text]" custT="1"/>
      <dgm:spPr>
        <a:solidFill>
          <a:srgbClr val="3761AD"/>
        </a:solidFill>
      </dgm:spPr>
      <dgm:t>
        <a:bodyPr anchor="t"/>
        <a:lstStyle/>
        <a:p>
          <a:r>
            <a:rPr lang="en-US" sz="2200" b="1" dirty="0">
              <a:solidFill>
                <a:schemeClr val="bg1"/>
              </a:solidFill>
            </a:rPr>
            <a:t>1. Create Positive Teaching and Learning Environments</a:t>
          </a:r>
        </a:p>
      </dgm:t>
    </dgm:pt>
    <dgm:pt modelId="{599DC4A7-EC38-D746-BE3D-BCDAA49A5EB2}" type="parTrans" cxnId="{7E46A9F6-2B63-1040-AD0D-1292178B7F3E}">
      <dgm:prSet/>
      <dgm:spPr/>
      <dgm:t>
        <a:bodyPr/>
        <a:lstStyle/>
        <a:p>
          <a:endParaRPr lang="en-US"/>
        </a:p>
      </dgm:t>
    </dgm:pt>
    <dgm:pt modelId="{51D50C4B-93D5-7941-911E-F54D361562F2}" type="sibTrans" cxnId="{7E46A9F6-2B63-1040-AD0D-1292178B7F3E}">
      <dgm:prSet/>
      <dgm:spPr/>
      <dgm:t>
        <a:bodyPr/>
        <a:lstStyle/>
        <a:p>
          <a:endParaRPr lang="en-US"/>
        </a:p>
      </dgm:t>
    </dgm:pt>
    <dgm:pt modelId="{61983985-9E87-3F42-843C-5DB9AB66F69F}">
      <dgm:prSet phldrT="[Text]" custT="1"/>
      <dgm:spPr>
        <a:solidFill>
          <a:schemeClr val="bg1"/>
        </a:solidFill>
      </dgm:spPr>
      <dgm:t>
        <a:bodyPr/>
        <a:lstStyle/>
        <a:p>
          <a:r>
            <a:rPr lang="en-US" sz="2000">
              <a:solidFill>
                <a:srgbClr val="061DB2"/>
              </a:solidFill>
            </a:rPr>
            <a:t>Design a Safe Environment</a:t>
          </a:r>
          <a:endParaRPr lang="en-US" sz="2000" dirty="0">
            <a:solidFill>
              <a:srgbClr val="061DB2"/>
            </a:solidFill>
          </a:endParaRPr>
        </a:p>
      </dgm:t>
    </dgm:pt>
    <dgm:pt modelId="{B882B54E-C3C0-3B41-A193-3F450E6E883E}" type="parTrans" cxnId="{A8DF5B53-C992-B149-A56B-D21282EF258A}">
      <dgm:prSet/>
      <dgm:spPr/>
      <dgm:t>
        <a:bodyPr/>
        <a:lstStyle/>
        <a:p>
          <a:endParaRPr lang="en-US"/>
        </a:p>
      </dgm:t>
    </dgm:pt>
    <dgm:pt modelId="{D07F013C-C8A4-564C-A5FC-8271B9509C4E}" type="sibTrans" cxnId="{A8DF5B53-C992-B149-A56B-D21282EF258A}">
      <dgm:prSet/>
      <dgm:spPr/>
      <dgm:t>
        <a:bodyPr/>
        <a:lstStyle/>
        <a:p>
          <a:endParaRPr lang="en-US"/>
        </a:p>
      </dgm:t>
    </dgm:pt>
    <dgm:pt modelId="{1196889C-BE71-8945-A0AC-E10D0CED5417}">
      <dgm:prSet phldrT="[Text]" custT="1"/>
      <dgm:spPr>
        <a:solidFill>
          <a:srgbClr val="3761AD"/>
        </a:solidFill>
        <a:ln>
          <a:solidFill>
            <a:srgbClr val="061DB2"/>
          </a:solidFill>
        </a:ln>
      </dgm:spPr>
      <dgm:t>
        <a:bodyPr anchor="t"/>
        <a:lstStyle/>
        <a:p>
          <a:r>
            <a:rPr lang="en-US" sz="2200" b="1" dirty="0">
              <a:solidFill>
                <a:schemeClr val="bg1"/>
              </a:solidFill>
            </a:rPr>
            <a:t>2. Actively Promote SEB Growth</a:t>
          </a:r>
        </a:p>
      </dgm:t>
    </dgm:pt>
    <dgm:pt modelId="{BAD8AEE7-E197-7E41-A10C-DDC36D4C0B4E}" type="parTrans" cxnId="{A80B2DFA-09A4-0E43-BA62-E5B809C78AF9}">
      <dgm:prSet/>
      <dgm:spPr/>
      <dgm:t>
        <a:bodyPr/>
        <a:lstStyle/>
        <a:p>
          <a:endParaRPr lang="en-US"/>
        </a:p>
      </dgm:t>
    </dgm:pt>
    <dgm:pt modelId="{29CFEE24-02A0-5D4E-88F6-AB2B2BECC404}" type="sibTrans" cxnId="{A80B2DFA-09A4-0E43-BA62-E5B809C78AF9}">
      <dgm:prSet/>
      <dgm:spPr/>
      <dgm:t>
        <a:bodyPr/>
        <a:lstStyle/>
        <a:p>
          <a:endParaRPr lang="en-US"/>
        </a:p>
      </dgm:t>
    </dgm:pt>
    <dgm:pt modelId="{EE528CC3-7149-1B46-AF73-AB4A0794C67D}">
      <dgm:prSet phldrT="[Text]" custT="1"/>
      <dgm:spPr>
        <a:solidFill>
          <a:schemeClr val="bg1"/>
        </a:solidFill>
        <a:ln w="127000">
          <a:solidFill>
            <a:srgbClr val="FFFF00"/>
          </a:solidFill>
        </a:ln>
      </dgm:spPr>
      <dgm:t>
        <a:bodyPr/>
        <a:lstStyle/>
        <a:p>
          <a:r>
            <a:rPr lang="en-US" sz="2000">
              <a:solidFill>
                <a:srgbClr val="061DB2"/>
              </a:solidFill>
            </a:rPr>
            <a:t>Engage Students in Relevant Learning</a:t>
          </a:r>
          <a:endParaRPr lang="en-US" sz="2000" dirty="0">
            <a:solidFill>
              <a:srgbClr val="061DB2"/>
            </a:solidFill>
          </a:endParaRPr>
        </a:p>
      </dgm:t>
    </dgm:pt>
    <dgm:pt modelId="{240C2D40-9EF0-484D-9C23-18C0B1DED08D}" type="parTrans" cxnId="{08208033-0ABC-8A42-854B-4247DCDAE590}">
      <dgm:prSet/>
      <dgm:spPr/>
      <dgm:t>
        <a:bodyPr/>
        <a:lstStyle/>
        <a:p>
          <a:endParaRPr lang="en-US"/>
        </a:p>
      </dgm:t>
    </dgm:pt>
    <dgm:pt modelId="{D851184F-2E4E-9649-B7B4-D2761719CF5C}" type="sibTrans" cxnId="{08208033-0ABC-8A42-854B-4247DCDAE590}">
      <dgm:prSet/>
      <dgm:spPr/>
      <dgm:t>
        <a:bodyPr/>
        <a:lstStyle/>
        <a:p>
          <a:endParaRPr lang="en-US"/>
        </a:p>
      </dgm:t>
    </dgm:pt>
    <dgm:pt modelId="{45EA7107-2F6D-D74F-9F28-18666C5E4475}">
      <dgm:prSet phldrT="[Text]" custT="1"/>
      <dgm:spPr>
        <a:solidFill>
          <a:schemeClr val="bg1"/>
        </a:solidFill>
      </dgm:spPr>
      <dgm:t>
        <a:bodyPr/>
        <a:lstStyle/>
        <a:p>
          <a:r>
            <a:rPr lang="en-US" sz="2000">
              <a:solidFill>
                <a:srgbClr val="061DB2"/>
              </a:solidFill>
            </a:rPr>
            <a:t>Establish Positive Connections</a:t>
          </a:r>
          <a:endParaRPr lang="en-US" sz="2000" dirty="0">
            <a:solidFill>
              <a:srgbClr val="061DB2"/>
            </a:solidFill>
          </a:endParaRPr>
        </a:p>
      </dgm:t>
    </dgm:pt>
    <dgm:pt modelId="{A2C109C6-8D0B-7F40-BB4B-47134976AD9B}" type="parTrans" cxnId="{123A2D59-92CD-7547-B6E3-485895B70E2A}">
      <dgm:prSet/>
      <dgm:spPr/>
      <dgm:t>
        <a:bodyPr/>
        <a:lstStyle/>
        <a:p>
          <a:endParaRPr lang="en-US"/>
        </a:p>
      </dgm:t>
    </dgm:pt>
    <dgm:pt modelId="{7C89627E-DCB3-5343-B56F-0E7AA18F04AC}" type="sibTrans" cxnId="{123A2D59-92CD-7547-B6E3-485895B70E2A}">
      <dgm:prSet/>
      <dgm:spPr/>
      <dgm:t>
        <a:bodyPr/>
        <a:lstStyle/>
        <a:p>
          <a:endParaRPr lang="en-US"/>
        </a:p>
      </dgm:t>
    </dgm:pt>
    <dgm:pt modelId="{40E071B7-A83B-964D-944C-E6D88A1D7B35}">
      <dgm:prSet phldrT="[Text]" custT="1"/>
      <dgm:spPr>
        <a:solidFill>
          <a:schemeClr val="bg1"/>
        </a:solidFill>
      </dgm:spPr>
      <dgm:t>
        <a:bodyPr/>
        <a:lstStyle/>
        <a:p>
          <a:r>
            <a:rPr lang="en-US" sz="2000">
              <a:solidFill>
                <a:srgbClr val="061DB2"/>
              </a:solidFill>
            </a:rPr>
            <a:t>Develop Predictable Routines</a:t>
          </a:r>
          <a:endParaRPr lang="en-US" sz="2000" dirty="0">
            <a:solidFill>
              <a:srgbClr val="061DB2"/>
            </a:solidFill>
          </a:endParaRPr>
        </a:p>
      </dgm:t>
    </dgm:pt>
    <dgm:pt modelId="{0A8C976F-0E71-4F49-BE55-0111392EC21A}" type="parTrans" cxnId="{1D26F71D-28D8-474A-9DEE-D8F8F64A0211}">
      <dgm:prSet/>
      <dgm:spPr/>
      <dgm:t>
        <a:bodyPr/>
        <a:lstStyle/>
        <a:p>
          <a:endParaRPr lang="en-US"/>
        </a:p>
      </dgm:t>
    </dgm:pt>
    <dgm:pt modelId="{78869FB3-80A9-6A43-9523-02ACA25D27DE}" type="sibTrans" cxnId="{1D26F71D-28D8-474A-9DEE-D8F8F64A0211}">
      <dgm:prSet/>
      <dgm:spPr/>
      <dgm:t>
        <a:bodyPr/>
        <a:lstStyle/>
        <a:p>
          <a:endParaRPr lang="en-US"/>
        </a:p>
      </dgm:t>
    </dgm:pt>
    <dgm:pt modelId="{A3BD197E-044A-A848-986C-F28313DBCFDD}">
      <dgm:prSet phldrT="[Text]" custT="1"/>
      <dgm:spPr>
        <a:solidFill>
          <a:schemeClr val="bg1"/>
        </a:solidFill>
      </dgm:spPr>
      <dgm:t>
        <a:bodyPr/>
        <a:lstStyle/>
        <a:p>
          <a:r>
            <a:rPr lang="en-US" sz="2000">
              <a:solidFill>
                <a:srgbClr val="061DB2"/>
              </a:solidFill>
            </a:rPr>
            <a:t>Define and Teach Positive Expectations</a:t>
          </a:r>
          <a:endParaRPr lang="en-US" sz="2000" dirty="0">
            <a:solidFill>
              <a:srgbClr val="061DB2"/>
            </a:solidFill>
          </a:endParaRPr>
        </a:p>
      </dgm:t>
    </dgm:pt>
    <dgm:pt modelId="{C6F4317C-EF78-5F4F-B8FE-10E68BACA6A0}" type="parTrans" cxnId="{0EF76945-5D77-704C-A13A-7EBB731B9C20}">
      <dgm:prSet/>
      <dgm:spPr/>
      <dgm:t>
        <a:bodyPr/>
        <a:lstStyle/>
        <a:p>
          <a:endParaRPr lang="en-US"/>
        </a:p>
      </dgm:t>
    </dgm:pt>
    <dgm:pt modelId="{DFF5340A-7829-8E47-813A-4643A97B7E8F}" type="sibTrans" cxnId="{0EF76945-5D77-704C-A13A-7EBB731B9C20}">
      <dgm:prSet/>
      <dgm:spPr/>
      <dgm:t>
        <a:bodyPr/>
        <a:lstStyle/>
        <a:p>
          <a:endParaRPr lang="en-US"/>
        </a:p>
      </dgm:t>
    </dgm:pt>
    <dgm:pt modelId="{53CDCDE8-0FA0-FE44-8088-E3212486DF4C}">
      <dgm:prSet phldrT="[Text]" custT="1"/>
      <dgm:spPr>
        <a:solidFill>
          <a:schemeClr val="bg1"/>
        </a:solidFill>
        <a:ln w="127000">
          <a:solidFill>
            <a:srgbClr val="FFFF00"/>
          </a:solidFill>
        </a:ln>
      </dgm:spPr>
      <dgm:t>
        <a:bodyPr/>
        <a:lstStyle/>
        <a:p>
          <a:r>
            <a:rPr lang="en-US" sz="2000" dirty="0">
              <a:solidFill>
                <a:srgbClr val="061DB2"/>
              </a:solidFill>
            </a:rPr>
            <a:t>Plan Relevant Instruction</a:t>
          </a:r>
        </a:p>
      </dgm:t>
    </dgm:pt>
    <dgm:pt modelId="{567D9373-70DB-8848-82F1-ABE80533712E}" type="parTrans" cxnId="{38C5DD65-8389-EC4C-8439-C58D076C5DF6}">
      <dgm:prSet/>
      <dgm:spPr/>
      <dgm:t>
        <a:bodyPr/>
        <a:lstStyle/>
        <a:p>
          <a:endParaRPr lang="en-US"/>
        </a:p>
      </dgm:t>
    </dgm:pt>
    <dgm:pt modelId="{E9960905-6AFD-0A49-BF65-E967F2C4E486}" type="sibTrans" cxnId="{38C5DD65-8389-EC4C-8439-C58D076C5DF6}">
      <dgm:prSet/>
      <dgm:spPr/>
      <dgm:t>
        <a:bodyPr/>
        <a:lstStyle/>
        <a:p>
          <a:endParaRPr lang="en-US"/>
        </a:p>
      </dgm:t>
    </dgm:pt>
    <dgm:pt modelId="{C09ACE08-D561-E346-9338-50A3CFF7A038}">
      <dgm:prSet phldrT="[Text]" custT="1"/>
      <dgm:spPr>
        <a:solidFill>
          <a:schemeClr val="bg1"/>
        </a:solidFill>
      </dgm:spPr>
      <dgm:t>
        <a:bodyPr/>
        <a:lstStyle/>
        <a:p>
          <a:r>
            <a:rPr lang="en-US" sz="2000">
              <a:solidFill>
                <a:srgbClr val="061DB2"/>
              </a:solidFill>
            </a:rPr>
            <a:t>Foster Positive Relationships</a:t>
          </a:r>
          <a:endParaRPr lang="en-US" sz="2000" dirty="0">
            <a:solidFill>
              <a:srgbClr val="061DB2"/>
            </a:solidFill>
          </a:endParaRPr>
        </a:p>
      </dgm:t>
    </dgm:pt>
    <dgm:pt modelId="{D8E50301-9012-684C-9B1F-EF9D2D09A62A}" type="parTrans" cxnId="{F8A05F5A-3D62-834F-90F8-0C87D364DB97}">
      <dgm:prSet/>
      <dgm:spPr/>
      <dgm:t>
        <a:bodyPr/>
        <a:lstStyle/>
        <a:p>
          <a:endParaRPr lang="en-US"/>
        </a:p>
      </dgm:t>
    </dgm:pt>
    <dgm:pt modelId="{6CB37F19-0439-B045-8BB9-22E16801A7D8}" type="sibTrans" cxnId="{F8A05F5A-3D62-834F-90F8-0C87D364DB97}">
      <dgm:prSet/>
      <dgm:spPr/>
      <dgm:t>
        <a:bodyPr/>
        <a:lstStyle/>
        <a:p>
          <a:endParaRPr lang="en-US"/>
        </a:p>
      </dgm:t>
    </dgm:pt>
    <dgm:pt modelId="{980EC3FB-ADDA-4144-84CD-0C843F62CF7A}">
      <dgm:prSet phldrT="[Text]" custT="1"/>
      <dgm:spPr>
        <a:solidFill>
          <a:schemeClr val="bg1"/>
        </a:solidFill>
        <a:ln w="127000">
          <a:solidFill>
            <a:srgbClr val="FFFF00"/>
          </a:solidFill>
        </a:ln>
      </dgm:spPr>
      <dgm:t>
        <a:bodyPr/>
        <a:lstStyle/>
        <a:p>
          <a:r>
            <a:rPr lang="en-US" sz="2000" dirty="0">
              <a:solidFill>
                <a:srgbClr val="061DB2"/>
              </a:solidFill>
            </a:rPr>
            <a:t>Prompt and Supervise SEB and Academic Skills</a:t>
          </a:r>
        </a:p>
      </dgm:t>
    </dgm:pt>
    <dgm:pt modelId="{44634396-AC50-874D-B802-2926F5B95E50}" type="sibTrans" cxnId="{92F426BD-8188-B140-9C6C-F6285CB5F4CB}">
      <dgm:prSet/>
      <dgm:spPr/>
      <dgm:t>
        <a:bodyPr/>
        <a:lstStyle/>
        <a:p>
          <a:endParaRPr lang="en-US"/>
        </a:p>
      </dgm:t>
    </dgm:pt>
    <dgm:pt modelId="{6B5AE556-ED9E-754F-8B78-22DEF1D4239C}" type="parTrans" cxnId="{92F426BD-8188-B140-9C6C-F6285CB5F4CB}">
      <dgm:prSet/>
      <dgm:spPr/>
      <dgm:t>
        <a:bodyPr/>
        <a:lstStyle/>
        <a:p>
          <a:endParaRPr lang="en-US"/>
        </a:p>
      </dgm:t>
    </dgm:pt>
    <dgm:pt modelId="{798346A3-708F-7C44-AD50-D3B5E004E452}">
      <dgm:prSet phldrT="[Text]" custT="1"/>
      <dgm:spPr>
        <a:solidFill>
          <a:schemeClr val="bg1"/>
        </a:solidFill>
        <a:ln w="127000">
          <a:solidFill>
            <a:srgbClr val="FFFF00"/>
          </a:solidFill>
        </a:ln>
      </dgm:spPr>
      <dgm:t>
        <a:bodyPr/>
        <a:lstStyle/>
        <a:p>
          <a:r>
            <a:rPr lang="en-US" sz="2000">
              <a:solidFill>
                <a:srgbClr val="061DB2"/>
              </a:solidFill>
            </a:rPr>
            <a:t>Provide Specific Feedback </a:t>
          </a:r>
          <a:r>
            <a:rPr lang="en-US" sz="2000" u="none">
              <a:solidFill>
                <a:srgbClr val="061DB2"/>
              </a:solidFill>
            </a:rPr>
            <a:t>(</a:t>
          </a:r>
          <a:r>
            <a:rPr lang="en-US" sz="2000" u="sng">
              <a:solidFill>
                <a:srgbClr val="061DB2"/>
              </a:solidFill>
            </a:rPr>
            <a:t>&gt;</a:t>
          </a:r>
          <a:r>
            <a:rPr lang="en-US" sz="2000">
              <a:solidFill>
                <a:srgbClr val="061DB2"/>
              </a:solidFill>
            </a:rPr>
            <a:t> 5 : 1 Ratio)</a:t>
          </a:r>
          <a:endParaRPr lang="en-US" sz="2000" dirty="0">
            <a:solidFill>
              <a:srgbClr val="061DB2"/>
            </a:solidFill>
          </a:endParaRPr>
        </a:p>
      </dgm:t>
    </dgm:pt>
    <dgm:pt modelId="{BB4D7258-87CB-5B44-88E4-B429CC41DE27}" type="sibTrans" cxnId="{545B89ED-485C-514E-8A0D-CCF58CF68251}">
      <dgm:prSet/>
      <dgm:spPr/>
      <dgm:t>
        <a:bodyPr/>
        <a:lstStyle/>
        <a:p>
          <a:endParaRPr lang="en-US"/>
        </a:p>
      </dgm:t>
    </dgm:pt>
    <dgm:pt modelId="{5D6C1D99-1F06-9942-BE39-35B88DAE590C}" type="parTrans" cxnId="{545B89ED-485C-514E-8A0D-CCF58CF68251}">
      <dgm:prSet/>
      <dgm:spPr/>
      <dgm:t>
        <a:bodyPr/>
        <a:lstStyle/>
        <a:p>
          <a:endParaRPr lang="en-US"/>
        </a:p>
      </dgm:t>
    </dgm:pt>
    <dgm:pt modelId="{0AE052A5-102B-EC43-BB46-9C208BF6D6B2}">
      <dgm:prSet phldrT="[Text]" custT="1"/>
      <dgm:spPr>
        <a:solidFill>
          <a:schemeClr val="bg1"/>
        </a:solidFill>
      </dgm:spPr>
      <dgm:t>
        <a:bodyPr/>
        <a:lstStyle/>
        <a:p>
          <a:r>
            <a:rPr lang="en-US" sz="2000" dirty="0">
              <a:solidFill>
                <a:srgbClr val="061DB2"/>
              </a:solidFill>
            </a:rPr>
            <a:t>Consider Other Response Strategies</a:t>
          </a:r>
        </a:p>
      </dgm:t>
    </dgm:pt>
    <dgm:pt modelId="{935E0F39-0D09-7A4E-9A22-409CE69761A6}" type="sibTrans" cxnId="{1B72983C-0005-5543-8225-0BF9CF25C29E}">
      <dgm:prSet/>
      <dgm:spPr/>
      <dgm:t>
        <a:bodyPr/>
        <a:lstStyle/>
        <a:p>
          <a:endParaRPr lang="en-US"/>
        </a:p>
      </dgm:t>
    </dgm:pt>
    <dgm:pt modelId="{6F9B0D30-E0AA-1345-B32B-9CFEBC0E1CDE}" type="parTrans" cxnId="{1B72983C-0005-5543-8225-0BF9CF25C29E}">
      <dgm:prSet/>
      <dgm:spPr/>
      <dgm:t>
        <a:bodyPr/>
        <a:lstStyle/>
        <a:p>
          <a:endParaRPr lang="en-US"/>
        </a:p>
      </dgm:t>
    </dgm:pt>
    <dgm:pt modelId="{BB003214-8FD7-9D45-BA27-C98B329BDD84}" type="pres">
      <dgm:prSet presAssocID="{0372B17C-DB9F-2940-9D39-C5C764336A6E}" presName="theList" presStyleCnt="0">
        <dgm:presLayoutVars>
          <dgm:dir/>
          <dgm:animLvl val="lvl"/>
          <dgm:resizeHandles val="exact"/>
        </dgm:presLayoutVars>
      </dgm:prSet>
      <dgm:spPr/>
    </dgm:pt>
    <dgm:pt modelId="{86B4D704-6C37-8F48-9B5F-ABE3427F159D}" type="pres">
      <dgm:prSet presAssocID="{C55827D4-FA26-3C41-B34C-7FCCA1C4089A}" presName="compNode" presStyleCnt="0"/>
      <dgm:spPr/>
    </dgm:pt>
    <dgm:pt modelId="{AAD1F8D3-A7FB-5B4A-82E7-E2B1AF9F7798}" type="pres">
      <dgm:prSet presAssocID="{C55827D4-FA26-3C41-B34C-7FCCA1C4089A}" presName="aNode" presStyleLbl="bgShp" presStyleIdx="0" presStyleCnt="2"/>
      <dgm:spPr/>
    </dgm:pt>
    <dgm:pt modelId="{B1B5AD16-6E71-6F4E-8AD6-F60208FD39BE}" type="pres">
      <dgm:prSet presAssocID="{C55827D4-FA26-3C41-B34C-7FCCA1C4089A}" presName="textNode" presStyleLbl="bgShp" presStyleIdx="0" presStyleCnt="2"/>
      <dgm:spPr/>
    </dgm:pt>
    <dgm:pt modelId="{5570196D-9C19-1E41-9686-2F86BF6179C7}" type="pres">
      <dgm:prSet presAssocID="{C55827D4-FA26-3C41-B34C-7FCCA1C4089A}" presName="compChildNode" presStyleCnt="0"/>
      <dgm:spPr/>
    </dgm:pt>
    <dgm:pt modelId="{D798F2C7-1B25-554C-A9D0-BC87D4DBAE70}" type="pres">
      <dgm:prSet presAssocID="{C55827D4-FA26-3C41-B34C-7FCCA1C4089A}" presName="theInnerList" presStyleCnt="0"/>
      <dgm:spPr/>
    </dgm:pt>
    <dgm:pt modelId="{3505321D-9181-6A45-85C8-47806C0054AA}" type="pres">
      <dgm:prSet presAssocID="{61983985-9E87-3F42-843C-5DB9AB66F69F}" presName="childNode" presStyleLbl="node1" presStyleIdx="0" presStyleCnt="10" custScaleX="129901">
        <dgm:presLayoutVars>
          <dgm:bulletEnabled val="1"/>
        </dgm:presLayoutVars>
      </dgm:prSet>
      <dgm:spPr/>
    </dgm:pt>
    <dgm:pt modelId="{21137A47-CBF7-E041-B63F-EE33B93442FC}" type="pres">
      <dgm:prSet presAssocID="{61983985-9E87-3F42-843C-5DB9AB66F69F}" presName="aSpace2" presStyleCnt="0"/>
      <dgm:spPr/>
    </dgm:pt>
    <dgm:pt modelId="{C2A57FE0-3E16-A647-8868-15E91561FFBE}" type="pres">
      <dgm:prSet presAssocID="{45EA7107-2F6D-D74F-9F28-18666C5E4475}" presName="childNode" presStyleLbl="node1" presStyleIdx="1" presStyleCnt="10" custScaleX="129901">
        <dgm:presLayoutVars>
          <dgm:bulletEnabled val="1"/>
        </dgm:presLayoutVars>
      </dgm:prSet>
      <dgm:spPr/>
    </dgm:pt>
    <dgm:pt modelId="{660A33F8-48D3-704B-A1A3-2F0AA6BFF180}" type="pres">
      <dgm:prSet presAssocID="{45EA7107-2F6D-D74F-9F28-18666C5E4475}" presName="aSpace2" presStyleCnt="0"/>
      <dgm:spPr/>
    </dgm:pt>
    <dgm:pt modelId="{3DF48DC9-C05C-CE40-9AF6-4CE224FE71BE}" type="pres">
      <dgm:prSet presAssocID="{40E071B7-A83B-964D-944C-E6D88A1D7B35}" presName="childNode" presStyleLbl="node1" presStyleIdx="2" presStyleCnt="10" custScaleX="129901">
        <dgm:presLayoutVars>
          <dgm:bulletEnabled val="1"/>
        </dgm:presLayoutVars>
      </dgm:prSet>
      <dgm:spPr/>
    </dgm:pt>
    <dgm:pt modelId="{BD683E85-791E-654F-BF7E-13818E2132FA}" type="pres">
      <dgm:prSet presAssocID="{40E071B7-A83B-964D-944C-E6D88A1D7B35}" presName="aSpace2" presStyleCnt="0"/>
      <dgm:spPr/>
    </dgm:pt>
    <dgm:pt modelId="{7E8C0AF6-7BD4-0548-9F70-4C17E0B00960}" type="pres">
      <dgm:prSet presAssocID="{A3BD197E-044A-A848-986C-F28313DBCFDD}" presName="childNode" presStyleLbl="node1" presStyleIdx="3" presStyleCnt="10" custScaleX="129901">
        <dgm:presLayoutVars>
          <dgm:bulletEnabled val="1"/>
        </dgm:presLayoutVars>
      </dgm:prSet>
      <dgm:spPr/>
    </dgm:pt>
    <dgm:pt modelId="{0C4530BB-F6F5-0044-9C4E-DAE2971CF330}" type="pres">
      <dgm:prSet presAssocID="{A3BD197E-044A-A848-986C-F28313DBCFDD}" presName="aSpace2" presStyleCnt="0"/>
      <dgm:spPr/>
    </dgm:pt>
    <dgm:pt modelId="{95BBF3ED-7E54-994E-B5EC-2A38AEA58E88}" type="pres">
      <dgm:prSet presAssocID="{53CDCDE8-0FA0-FE44-8088-E3212486DF4C}" presName="childNode" presStyleLbl="node1" presStyleIdx="4" presStyleCnt="10" custScaleX="129901">
        <dgm:presLayoutVars>
          <dgm:bulletEnabled val="1"/>
        </dgm:presLayoutVars>
      </dgm:prSet>
      <dgm:spPr/>
    </dgm:pt>
    <dgm:pt modelId="{25139339-D609-E443-BDAF-AB98C5827F80}" type="pres">
      <dgm:prSet presAssocID="{C55827D4-FA26-3C41-B34C-7FCCA1C4089A}" presName="aSpace" presStyleCnt="0"/>
      <dgm:spPr/>
    </dgm:pt>
    <dgm:pt modelId="{9D7BB808-5A6B-AC4E-AF52-1A006B644F1A}" type="pres">
      <dgm:prSet presAssocID="{1196889C-BE71-8945-A0AC-E10D0CED5417}" presName="compNode" presStyleCnt="0"/>
      <dgm:spPr/>
    </dgm:pt>
    <dgm:pt modelId="{BE3B39BA-6FE5-3A43-93F6-867267AC4BD5}" type="pres">
      <dgm:prSet presAssocID="{1196889C-BE71-8945-A0AC-E10D0CED5417}" presName="aNode" presStyleLbl="bgShp" presStyleIdx="1" presStyleCnt="2" custLinFactNeighborX="1966" custLinFactNeighborY="-724"/>
      <dgm:spPr/>
    </dgm:pt>
    <dgm:pt modelId="{51025A98-F962-F84E-BA44-DE094E51C60D}" type="pres">
      <dgm:prSet presAssocID="{1196889C-BE71-8945-A0AC-E10D0CED5417}" presName="textNode" presStyleLbl="bgShp" presStyleIdx="1" presStyleCnt="2"/>
      <dgm:spPr/>
    </dgm:pt>
    <dgm:pt modelId="{69341F52-CD72-D44D-96E5-F1CAF3312133}" type="pres">
      <dgm:prSet presAssocID="{1196889C-BE71-8945-A0AC-E10D0CED5417}" presName="compChildNode" presStyleCnt="0"/>
      <dgm:spPr/>
    </dgm:pt>
    <dgm:pt modelId="{2EB89EDC-947E-D841-A695-51FB3F22401A}" type="pres">
      <dgm:prSet presAssocID="{1196889C-BE71-8945-A0AC-E10D0CED5417}" presName="theInnerList" presStyleCnt="0"/>
      <dgm:spPr/>
    </dgm:pt>
    <dgm:pt modelId="{1C2C093B-78FC-084C-A8C1-6FD47F37451D}" type="pres">
      <dgm:prSet presAssocID="{EE528CC3-7149-1B46-AF73-AB4A0794C67D}" presName="childNode" presStyleLbl="node1" presStyleIdx="5" presStyleCnt="10" custScaleX="129901">
        <dgm:presLayoutVars>
          <dgm:bulletEnabled val="1"/>
        </dgm:presLayoutVars>
      </dgm:prSet>
      <dgm:spPr/>
    </dgm:pt>
    <dgm:pt modelId="{2987BA4E-83F2-0F4D-AD97-C108D826D727}" type="pres">
      <dgm:prSet presAssocID="{EE528CC3-7149-1B46-AF73-AB4A0794C67D}" presName="aSpace2" presStyleCnt="0"/>
      <dgm:spPr/>
    </dgm:pt>
    <dgm:pt modelId="{CE45D96D-9DFF-054A-ACCC-B5B187B5C535}" type="pres">
      <dgm:prSet presAssocID="{C09ACE08-D561-E346-9338-50A3CFF7A038}" presName="childNode" presStyleLbl="node1" presStyleIdx="6" presStyleCnt="10" custScaleX="129901">
        <dgm:presLayoutVars>
          <dgm:bulletEnabled val="1"/>
        </dgm:presLayoutVars>
      </dgm:prSet>
      <dgm:spPr/>
    </dgm:pt>
    <dgm:pt modelId="{575A965A-D7A4-4348-877E-6AA7FCFB631E}" type="pres">
      <dgm:prSet presAssocID="{C09ACE08-D561-E346-9338-50A3CFF7A038}" presName="aSpace2" presStyleCnt="0"/>
      <dgm:spPr/>
    </dgm:pt>
    <dgm:pt modelId="{DBC17416-6A24-D547-AFD4-C5DECEE1F864}" type="pres">
      <dgm:prSet presAssocID="{980EC3FB-ADDA-4144-84CD-0C843F62CF7A}" presName="childNode" presStyleLbl="node1" presStyleIdx="7" presStyleCnt="10" custScaleX="129901">
        <dgm:presLayoutVars>
          <dgm:bulletEnabled val="1"/>
        </dgm:presLayoutVars>
      </dgm:prSet>
      <dgm:spPr/>
    </dgm:pt>
    <dgm:pt modelId="{A49865F6-F49C-954D-9A29-98973E49546A}" type="pres">
      <dgm:prSet presAssocID="{980EC3FB-ADDA-4144-84CD-0C843F62CF7A}" presName="aSpace2" presStyleCnt="0"/>
      <dgm:spPr/>
    </dgm:pt>
    <dgm:pt modelId="{7EC581B7-BCAF-C349-A939-E942AC1410C9}" type="pres">
      <dgm:prSet presAssocID="{798346A3-708F-7C44-AD50-D3B5E004E452}" presName="childNode" presStyleLbl="node1" presStyleIdx="8" presStyleCnt="10" custScaleX="129901">
        <dgm:presLayoutVars>
          <dgm:bulletEnabled val="1"/>
        </dgm:presLayoutVars>
      </dgm:prSet>
      <dgm:spPr/>
    </dgm:pt>
    <dgm:pt modelId="{CCAD5BA7-34D1-054F-8C60-F784C4708611}" type="pres">
      <dgm:prSet presAssocID="{798346A3-708F-7C44-AD50-D3B5E004E452}" presName="aSpace2" presStyleCnt="0"/>
      <dgm:spPr/>
    </dgm:pt>
    <dgm:pt modelId="{E5BD3126-DAF5-9D40-8E21-AC5C31132C0D}" type="pres">
      <dgm:prSet presAssocID="{0AE052A5-102B-EC43-BB46-9C208BF6D6B2}" presName="childNode" presStyleLbl="node1" presStyleIdx="9" presStyleCnt="10" custScaleX="129901">
        <dgm:presLayoutVars>
          <dgm:bulletEnabled val="1"/>
        </dgm:presLayoutVars>
      </dgm:prSet>
      <dgm:spPr/>
    </dgm:pt>
  </dgm:ptLst>
  <dgm:cxnLst>
    <dgm:cxn modelId="{19E96401-ECE4-894E-BB00-C7211C194529}" type="presOf" srcId="{C09ACE08-D561-E346-9338-50A3CFF7A038}" destId="{CE45D96D-9DFF-054A-ACCC-B5B187B5C535}" srcOrd="0" destOrd="0" presId="urn:microsoft.com/office/officeart/2005/8/layout/lProcess2"/>
    <dgm:cxn modelId="{8B38C30C-D651-7840-A0A3-BABDDFBD7D85}" type="presOf" srcId="{C55827D4-FA26-3C41-B34C-7FCCA1C4089A}" destId="{B1B5AD16-6E71-6F4E-8AD6-F60208FD39BE}" srcOrd="1" destOrd="0" presId="urn:microsoft.com/office/officeart/2005/8/layout/lProcess2"/>
    <dgm:cxn modelId="{FC60AA13-7F47-E245-AFED-55360F8E7C05}" type="presOf" srcId="{45EA7107-2F6D-D74F-9F28-18666C5E4475}" destId="{C2A57FE0-3E16-A647-8868-15E91561FFBE}" srcOrd="0" destOrd="0" presId="urn:microsoft.com/office/officeart/2005/8/layout/lProcess2"/>
    <dgm:cxn modelId="{1D26F71D-28D8-474A-9DEE-D8F8F64A0211}" srcId="{C55827D4-FA26-3C41-B34C-7FCCA1C4089A}" destId="{40E071B7-A83B-964D-944C-E6D88A1D7B35}" srcOrd="2" destOrd="0" parTransId="{0A8C976F-0E71-4F49-BE55-0111392EC21A}" sibTransId="{78869FB3-80A9-6A43-9523-02ACA25D27DE}"/>
    <dgm:cxn modelId="{33E85B1E-5194-FC4F-AE6D-4A44855C15A1}" type="presOf" srcId="{0AE052A5-102B-EC43-BB46-9C208BF6D6B2}" destId="{E5BD3126-DAF5-9D40-8E21-AC5C31132C0D}" srcOrd="0" destOrd="0" presId="urn:microsoft.com/office/officeart/2005/8/layout/lProcess2"/>
    <dgm:cxn modelId="{027D5425-7EAD-6641-8DA1-DA2BD76CF7B2}" type="presOf" srcId="{61983985-9E87-3F42-843C-5DB9AB66F69F}" destId="{3505321D-9181-6A45-85C8-47806C0054AA}" srcOrd="0" destOrd="0" presId="urn:microsoft.com/office/officeart/2005/8/layout/lProcess2"/>
    <dgm:cxn modelId="{225B3330-7205-2542-B70D-3C74845328E2}" type="presOf" srcId="{A3BD197E-044A-A848-986C-F28313DBCFDD}" destId="{7E8C0AF6-7BD4-0548-9F70-4C17E0B00960}" srcOrd="0" destOrd="0" presId="urn:microsoft.com/office/officeart/2005/8/layout/lProcess2"/>
    <dgm:cxn modelId="{08208033-0ABC-8A42-854B-4247DCDAE590}" srcId="{1196889C-BE71-8945-A0AC-E10D0CED5417}" destId="{EE528CC3-7149-1B46-AF73-AB4A0794C67D}" srcOrd="0" destOrd="0" parTransId="{240C2D40-9EF0-484D-9C23-18C0B1DED08D}" sibTransId="{D851184F-2E4E-9649-B7B4-D2761719CF5C}"/>
    <dgm:cxn modelId="{1B72983C-0005-5543-8225-0BF9CF25C29E}" srcId="{1196889C-BE71-8945-A0AC-E10D0CED5417}" destId="{0AE052A5-102B-EC43-BB46-9C208BF6D6B2}" srcOrd="4" destOrd="0" parTransId="{6F9B0D30-E0AA-1345-B32B-9CFEBC0E1CDE}" sibTransId="{935E0F39-0D09-7A4E-9A22-409CE69761A6}"/>
    <dgm:cxn modelId="{3AF5DF5D-7223-584D-A4A6-4B9160B28210}" type="presOf" srcId="{C55827D4-FA26-3C41-B34C-7FCCA1C4089A}" destId="{AAD1F8D3-A7FB-5B4A-82E7-E2B1AF9F7798}" srcOrd="0" destOrd="0" presId="urn:microsoft.com/office/officeart/2005/8/layout/lProcess2"/>
    <dgm:cxn modelId="{72795C5E-2F86-4144-BC76-BFA011117429}" type="presOf" srcId="{0372B17C-DB9F-2940-9D39-C5C764336A6E}" destId="{BB003214-8FD7-9D45-BA27-C98B329BDD84}" srcOrd="0" destOrd="0" presId="urn:microsoft.com/office/officeart/2005/8/layout/lProcess2"/>
    <dgm:cxn modelId="{0EF76945-5D77-704C-A13A-7EBB731B9C20}" srcId="{C55827D4-FA26-3C41-B34C-7FCCA1C4089A}" destId="{A3BD197E-044A-A848-986C-F28313DBCFDD}" srcOrd="3" destOrd="0" parTransId="{C6F4317C-EF78-5F4F-B8FE-10E68BACA6A0}" sibTransId="{DFF5340A-7829-8E47-813A-4643A97B7E8F}"/>
    <dgm:cxn modelId="{38C5DD65-8389-EC4C-8439-C58D076C5DF6}" srcId="{C55827D4-FA26-3C41-B34C-7FCCA1C4089A}" destId="{53CDCDE8-0FA0-FE44-8088-E3212486DF4C}" srcOrd="4" destOrd="0" parTransId="{567D9373-70DB-8848-82F1-ABE80533712E}" sibTransId="{E9960905-6AFD-0A49-BF65-E967F2C4E486}"/>
    <dgm:cxn modelId="{034C3173-99A4-C847-8611-72EFAA82F980}" type="presOf" srcId="{EE528CC3-7149-1B46-AF73-AB4A0794C67D}" destId="{1C2C093B-78FC-084C-A8C1-6FD47F37451D}" srcOrd="0" destOrd="0" presId="urn:microsoft.com/office/officeart/2005/8/layout/lProcess2"/>
    <dgm:cxn modelId="{A8DF5B53-C992-B149-A56B-D21282EF258A}" srcId="{C55827D4-FA26-3C41-B34C-7FCCA1C4089A}" destId="{61983985-9E87-3F42-843C-5DB9AB66F69F}" srcOrd="0" destOrd="0" parTransId="{B882B54E-C3C0-3B41-A193-3F450E6E883E}" sibTransId="{D07F013C-C8A4-564C-A5FC-8271B9509C4E}"/>
    <dgm:cxn modelId="{123A2D59-92CD-7547-B6E3-485895B70E2A}" srcId="{C55827D4-FA26-3C41-B34C-7FCCA1C4089A}" destId="{45EA7107-2F6D-D74F-9F28-18666C5E4475}" srcOrd="1" destOrd="0" parTransId="{A2C109C6-8D0B-7F40-BB4B-47134976AD9B}" sibTransId="{7C89627E-DCB3-5343-B56F-0E7AA18F04AC}"/>
    <dgm:cxn modelId="{F8A05F5A-3D62-834F-90F8-0C87D364DB97}" srcId="{1196889C-BE71-8945-A0AC-E10D0CED5417}" destId="{C09ACE08-D561-E346-9338-50A3CFF7A038}" srcOrd="1" destOrd="0" parTransId="{D8E50301-9012-684C-9B1F-EF9D2D09A62A}" sibTransId="{6CB37F19-0439-B045-8BB9-22E16801A7D8}"/>
    <dgm:cxn modelId="{75015F89-863D-294A-8BDA-4FC8F3AD1E68}" type="presOf" srcId="{53CDCDE8-0FA0-FE44-8088-E3212486DF4C}" destId="{95BBF3ED-7E54-994E-B5EC-2A38AEA58E88}" srcOrd="0" destOrd="0" presId="urn:microsoft.com/office/officeart/2005/8/layout/lProcess2"/>
    <dgm:cxn modelId="{1D21428F-4D81-A84F-BBDE-11416CD2B643}" type="presOf" srcId="{980EC3FB-ADDA-4144-84CD-0C843F62CF7A}" destId="{DBC17416-6A24-D547-AFD4-C5DECEE1F864}" srcOrd="0" destOrd="0" presId="urn:microsoft.com/office/officeart/2005/8/layout/lProcess2"/>
    <dgm:cxn modelId="{9638BA9C-B06D-EA45-B025-2BF9FFE635BF}" type="presOf" srcId="{1196889C-BE71-8945-A0AC-E10D0CED5417}" destId="{BE3B39BA-6FE5-3A43-93F6-867267AC4BD5}" srcOrd="0" destOrd="0" presId="urn:microsoft.com/office/officeart/2005/8/layout/lProcess2"/>
    <dgm:cxn modelId="{F7A508A8-75EC-E943-996F-532C4E99DEB3}" type="presOf" srcId="{40E071B7-A83B-964D-944C-E6D88A1D7B35}" destId="{3DF48DC9-C05C-CE40-9AF6-4CE224FE71BE}" srcOrd="0" destOrd="0" presId="urn:microsoft.com/office/officeart/2005/8/layout/lProcess2"/>
    <dgm:cxn modelId="{92F426BD-8188-B140-9C6C-F6285CB5F4CB}" srcId="{1196889C-BE71-8945-A0AC-E10D0CED5417}" destId="{980EC3FB-ADDA-4144-84CD-0C843F62CF7A}" srcOrd="2" destOrd="0" parTransId="{6B5AE556-ED9E-754F-8B78-22DEF1D4239C}" sibTransId="{44634396-AC50-874D-B802-2926F5B95E50}"/>
    <dgm:cxn modelId="{F6DE6EDB-037F-914B-9390-F0D9DDCEDA50}" type="presOf" srcId="{1196889C-BE71-8945-A0AC-E10D0CED5417}" destId="{51025A98-F962-F84E-BA44-DE094E51C60D}" srcOrd="1" destOrd="0" presId="urn:microsoft.com/office/officeart/2005/8/layout/lProcess2"/>
    <dgm:cxn modelId="{545B89ED-485C-514E-8A0D-CCF58CF68251}" srcId="{1196889C-BE71-8945-A0AC-E10D0CED5417}" destId="{798346A3-708F-7C44-AD50-D3B5E004E452}" srcOrd="3" destOrd="0" parTransId="{5D6C1D99-1F06-9942-BE39-35B88DAE590C}" sibTransId="{BB4D7258-87CB-5B44-88E4-B429CC41DE27}"/>
    <dgm:cxn modelId="{7E46A9F6-2B63-1040-AD0D-1292178B7F3E}" srcId="{0372B17C-DB9F-2940-9D39-C5C764336A6E}" destId="{C55827D4-FA26-3C41-B34C-7FCCA1C4089A}" srcOrd="0" destOrd="0" parTransId="{599DC4A7-EC38-D746-BE3D-BCDAA49A5EB2}" sibTransId="{51D50C4B-93D5-7941-911E-F54D361562F2}"/>
    <dgm:cxn modelId="{A80B2DFA-09A4-0E43-BA62-E5B809C78AF9}" srcId="{0372B17C-DB9F-2940-9D39-C5C764336A6E}" destId="{1196889C-BE71-8945-A0AC-E10D0CED5417}" srcOrd="1" destOrd="0" parTransId="{BAD8AEE7-E197-7E41-A10C-DDC36D4C0B4E}" sibTransId="{29CFEE24-02A0-5D4E-88F6-AB2B2BECC404}"/>
    <dgm:cxn modelId="{CEE4AFFC-2378-674C-B1B0-3438C6FF8DCB}" type="presOf" srcId="{798346A3-708F-7C44-AD50-D3B5E004E452}" destId="{7EC581B7-BCAF-C349-A939-E942AC1410C9}" srcOrd="0" destOrd="0" presId="urn:microsoft.com/office/officeart/2005/8/layout/lProcess2"/>
    <dgm:cxn modelId="{2B85F3F7-944C-CE41-8326-CBD503E1884F}" type="presParOf" srcId="{BB003214-8FD7-9D45-BA27-C98B329BDD84}" destId="{86B4D704-6C37-8F48-9B5F-ABE3427F159D}" srcOrd="0" destOrd="0" presId="urn:microsoft.com/office/officeart/2005/8/layout/lProcess2"/>
    <dgm:cxn modelId="{68704501-2E05-1940-874D-426182D80A4D}" type="presParOf" srcId="{86B4D704-6C37-8F48-9B5F-ABE3427F159D}" destId="{AAD1F8D3-A7FB-5B4A-82E7-E2B1AF9F7798}" srcOrd="0" destOrd="0" presId="urn:microsoft.com/office/officeart/2005/8/layout/lProcess2"/>
    <dgm:cxn modelId="{A54048F8-4183-D445-B85F-C99406C4DC63}" type="presParOf" srcId="{86B4D704-6C37-8F48-9B5F-ABE3427F159D}" destId="{B1B5AD16-6E71-6F4E-8AD6-F60208FD39BE}" srcOrd="1" destOrd="0" presId="urn:microsoft.com/office/officeart/2005/8/layout/lProcess2"/>
    <dgm:cxn modelId="{012C0DCC-07BE-DE44-8A0E-EA94CE1B1BF8}" type="presParOf" srcId="{86B4D704-6C37-8F48-9B5F-ABE3427F159D}" destId="{5570196D-9C19-1E41-9686-2F86BF6179C7}" srcOrd="2" destOrd="0" presId="urn:microsoft.com/office/officeart/2005/8/layout/lProcess2"/>
    <dgm:cxn modelId="{7ADF7435-C71A-4644-A9AF-D039C20D1227}" type="presParOf" srcId="{5570196D-9C19-1E41-9686-2F86BF6179C7}" destId="{D798F2C7-1B25-554C-A9D0-BC87D4DBAE70}" srcOrd="0" destOrd="0" presId="urn:microsoft.com/office/officeart/2005/8/layout/lProcess2"/>
    <dgm:cxn modelId="{BE27DF2F-6BE4-9D4F-8857-CF670D5694E4}" type="presParOf" srcId="{D798F2C7-1B25-554C-A9D0-BC87D4DBAE70}" destId="{3505321D-9181-6A45-85C8-47806C0054AA}" srcOrd="0" destOrd="0" presId="urn:microsoft.com/office/officeart/2005/8/layout/lProcess2"/>
    <dgm:cxn modelId="{F364A23E-1D38-F64B-BCD6-2BDF1301BD8E}" type="presParOf" srcId="{D798F2C7-1B25-554C-A9D0-BC87D4DBAE70}" destId="{21137A47-CBF7-E041-B63F-EE33B93442FC}" srcOrd="1" destOrd="0" presId="urn:microsoft.com/office/officeart/2005/8/layout/lProcess2"/>
    <dgm:cxn modelId="{D063E219-6F2F-1D4E-8C99-FC32D131E973}" type="presParOf" srcId="{D798F2C7-1B25-554C-A9D0-BC87D4DBAE70}" destId="{C2A57FE0-3E16-A647-8868-15E91561FFBE}" srcOrd="2" destOrd="0" presId="urn:microsoft.com/office/officeart/2005/8/layout/lProcess2"/>
    <dgm:cxn modelId="{3C80E319-A21D-A140-913B-B388245E8A3F}" type="presParOf" srcId="{D798F2C7-1B25-554C-A9D0-BC87D4DBAE70}" destId="{660A33F8-48D3-704B-A1A3-2F0AA6BFF180}" srcOrd="3" destOrd="0" presId="urn:microsoft.com/office/officeart/2005/8/layout/lProcess2"/>
    <dgm:cxn modelId="{1EB945BB-24BA-314D-A122-277D25D644EC}" type="presParOf" srcId="{D798F2C7-1B25-554C-A9D0-BC87D4DBAE70}" destId="{3DF48DC9-C05C-CE40-9AF6-4CE224FE71BE}" srcOrd="4" destOrd="0" presId="urn:microsoft.com/office/officeart/2005/8/layout/lProcess2"/>
    <dgm:cxn modelId="{AB13AA5D-4492-484E-A86B-A4397C29F21B}" type="presParOf" srcId="{D798F2C7-1B25-554C-A9D0-BC87D4DBAE70}" destId="{BD683E85-791E-654F-BF7E-13818E2132FA}" srcOrd="5" destOrd="0" presId="urn:microsoft.com/office/officeart/2005/8/layout/lProcess2"/>
    <dgm:cxn modelId="{228769AA-11BB-014C-8C12-860AE486045C}" type="presParOf" srcId="{D798F2C7-1B25-554C-A9D0-BC87D4DBAE70}" destId="{7E8C0AF6-7BD4-0548-9F70-4C17E0B00960}" srcOrd="6" destOrd="0" presId="urn:microsoft.com/office/officeart/2005/8/layout/lProcess2"/>
    <dgm:cxn modelId="{7B77F7ED-6A0C-B446-9C21-4323403424EB}" type="presParOf" srcId="{D798F2C7-1B25-554C-A9D0-BC87D4DBAE70}" destId="{0C4530BB-F6F5-0044-9C4E-DAE2971CF330}" srcOrd="7" destOrd="0" presId="urn:microsoft.com/office/officeart/2005/8/layout/lProcess2"/>
    <dgm:cxn modelId="{A33C8D77-7186-DA4C-8DB0-72E85E7AE1EC}" type="presParOf" srcId="{D798F2C7-1B25-554C-A9D0-BC87D4DBAE70}" destId="{95BBF3ED-7E54-994E-B5EC-2A38AEA58E88}" srcOrd="8" destOrd="0" presId="urn:microsoft.com/office/officeart/2005/8/layout/lProcess2"/>
    <dgm:cxn modelId="{799269CB-9C66-8041-A26E-2E6533D29A78}" type="presParOf" srcId="{BB003214-8FD7-9D45-BA27-C98B329BDD84}" destId="{25139339-D609-E443-BDAF-AB98C5827F80}" srcOrd="1" destOrd="0" presId="urn:microsoft.com/office/officeart/2005/8/layout/lProcess2"/>
    <dgm:cxn modelId="{2D7BDD00-0809-774B-B719-27FBAE3D0E89}" type="presParOf" srcId="{BB003214-8FD7-9D45-BA27-C98B329BDD84}" destId="{9D7BB808-5A6B-AC4E-AF52-1A006B644F1A}" srcOrd="2" destOrd="0" presId="urn:microsoft.com/office/officeart/2005/8/layout/lProcess2"/>
    <dgm:cxn modelId="{E7E455EE-1368-7F47-ABED-607E526B9C40}" type="presParOf" srcId="{9D7BB808-5A6B-AC4E-AF52-1A006B644F1A}" destId="{BE3B39BA-6FE5-3A43-93F6-867267AC4BD5}" srcOrd="0" destOrd="0" presId="urn:microsoft.com/office/officeart/2005/8/layout/lProcess2"/>
    <dgm:cxn modelId="{E904E7A9-0BF1-F547-A097-7C77D1EED568}" type="presParOf" srcId="{9D7BB808-5A6B-AC4E-AF52-1A006B644F1A}" destId="{51025A98-F962-F84E-BA44-DE094E51C60D}" srcOrd="1" destOrd="0" presId="urn:microsoft.com/office/officeart/2005/8/layout/lProcess2"/>
    <dgm:cxn modelId="{577F7148-8950-A440-8EFB-6FC0AF1CC405}" type="presParOf" srcId="{9D7BB808-5A6B-AC4E-AF52-1A006B644F1A}" destId="{69341F52-CD72-D44D-96E5-F1CAF3312133}" srcOrd="2" destOrd="0" presId="urn:microsoft.com/office/officeart/2005/8/layout/lProcess2"/>
    <dgm:cxn modelId="{1C7DD58C-5520-2743-B4D1-065893628C93}" type="presParOf" srcId="{69341F52-CD72-D44D-96E5-F1CAF3312133}" destId="{2EB89EDC-947E-D841-A695-51FB3F22401A}" srcOrd="0" destOrd="0" presId="urn:microsoft.com/office/officeart/2005/8/layout/lProcess2"/>
    <dgm:cxn modelId="{4D720892-E3B2-AD47-A700-B0FF6071542B}" type="presParOf" srcId="{2EB89EDC-947E-D841-A695-51FB3F22401A}" destId="{1C2C093B-78FC-084C-A8C1-6FD47F37451D}" srcOrd="0" destOrd="0" presId="urn:microsoft.com/office/officeart/2005/8/layout/lProcess2"/>
    <dgm:cxn modelId="{8CE94931-68E4-1C4E-A73C-10523443C744}" type="presParOf" srcId="{2EB89EDC-947E-D841-A695-51FB3F22401A}" destId="{2987BA4E-83F2-0F4D-AD97-C108D826D727}" srcOrd="1" destOrd="0" presId="urn:microsoft.com/office/officeart/2005/8/layout/lProcess2"/>
    <dgm:cxn modelId="{31EFBF49-C23A-3F41-9823-87D722777312}" type="presParOf" srcId="{2EB89EDC-947E-D841-A695-51FB3F22401A}" destId="{CE45D96D-9DFF-054A-ACCC-B5B187B5C535}" srcOrd="2" destOrd="0" presId="urn:microsoft.com/office/officeart/2005/8/layout/lProcess2"/>
    <dgm:cxn modelId="{F0EA9542-3FAA-294C-B218-53472108CCEA}" type="presParOf" srcId="{2EB89EDC-947E-D841-A695-51FB3F22401A}" destId="{575A965A-D7A4-4348-877E-6AA7FCFB631E}" srcOrd="3" destOrd="0" presId="urn:microsoft.com/office/officeart/2005/8/layout/lProcess2"/>
    <dgm:cxn modelId="{2CC5002A-EF7E-9041-9737-D22CD473821C}" type="presParOf" srcId="{2EB89EDC-947E-D841-A695-51FB3F22401A}" destId="{DBC17416-6A24-D547-AFD4-C5DECEE1F864}" srcOrd="4" destOrd="0" presId="urn:microsoft.com/office/officeart/2005/8/layout/lProcess2"/>
    <dgm:cxn modelId="{9AF2F7CD-844F-C143-A9FE-23983ECFEF81}" type="presParOf" srcId="{2EB89EDC-947E-D841-A695-51FB3F22401A}" destId="{A49865F6-F49C-954D-9A29-98973E49546A}" srcOrd="5" destOrd="0" presId="urn:microsoft.com/office/officeart/2005/8/layout/lProcess2"/>
    <dgm:cxn modelId="{F71EBAA0-6682-054D-B613-186D76A945BE}" type="presParOf" srcId="{2EB89EDC-947E-D841-A695-51FB3F22401A}" destId="{7EC581B7-BCAF-C349-A939-E942AC1410C9}" srcOrd="6" destOrd="0" presId="urn:microsoft.com/office/officeart/2005/8/layout/lProcess2"/>
    <dgm:cxn modelId="{4928DFC9-8259-304F-882A-52D6519F2D23}" type="presParOf" srcId="{2EB89EDC-947E-D841-A695-51FB3F22401A}" destId="{CCAD5BA7-34D1-054F-8C60-F784C4708611}" srcOrd="7" destOrd="0" presId="urn:microsoft.com/office/officeart/2005/8/layout/lProcess2"/>
    <dgm:cxn modelId="{B7524BC5-4C52-AF45-97F0-1B3BB7F6B04E}" type="presParOf" srcId="{2EB89EDC-947E-D841-A695-51FB3F22401A}" destId="{E5BD3126-DAF5-9D40-8E21-AC5C31132C0D}" srcOrd="8" destOrd="0" presId="urn:microsoft.com/office/officeart/2005/8/layout/lProcess2"/>
  </dgm:cxnLst>
  <dgm:bg>
    <a:solidFill>
      <a:srgbClr val="3761AD"/>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381FA5E-5FC2-6841-AA1A-3DD17D4AE2AB}"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AF3D163F-7126-764E-8E5E-444B9A816ECB}">
      <dgm:prSet phldrT="[Text]"/>
      <dgm:spPr/>
      <dgm:t>
        <a:bodyPr/>
        <a:lstStyle/>
        <a:p>
          <a:r>
            <a:rPr lang="en-US"/>
            <a:t>Professional Development</a:t>
          </a:r>
        </a:p>
      </dgm:t>
    </dgm:pt>
    <dgm:pt modelId="{4CAFC983-4630-414D-855A-E62EC61237F7}" type="parTrans" cxnId="{0CE8DD17-B564-7C47-87A4-103AB0504275}">
      <dgm:prSet/>
      <dgm:spPr/>
      <dgm:t>
        <a:bodyPr/>
        <a:lstStyle/>
        <a:p>
          <a:endParaRPr lang="en-US"/>
        </a:p>
      </dgm:t>
    </dgm:pt>
    <dgm:pt modelId="{F8268174-5250-CD41-9CF2-331876C50C9B}" type="sibTrans" cxnId="{0CE8DD17-B564-7C47-87A4-103AB0504275}">
      <dgm:prSet/>
      <dgm:spPr/>
      <dgm:t>
        <a:bodyPr/>
        <a:lstStyle/>
        <a:p>
          <a:endParaRPr lang="en-US"/>
        </a:p>
      </dgm:t>
    </dgm:pt>
    <dgm:pt modelId="{EE44F7B4-DCE6-8B46-99C5-FED30A3B6418}">
      <dgm:prSet phldrT="[Text]" custT="1"/>
      <dgm:spPr/>
      <dgm:t>
        <a:bodyPr/>
        <a:lstStyle/>
        <a:p>
          <a:r>
            <a:rPr lang="en-US" sz="2400"/>
            <a:t>What? Select 1 or 2 practices at a time, based on data</a:t>
          </a:r>
        </a:p>
      </dgm:t>
    </dgm:pt>
    <dgm:pt modelId="{2E21AB86-70CA-E14B-826B-12A41DA9AC39}" type="parTrans" cxnId="{17DD4446-A328-9E47-8573-29AD6456DEFE}">
      <dgm:prSet/>
      <dgm:spPr/>
      <dgm:t>
        <a:bodyPr/>
        <a:lstStyle/>
        <a:p>
          <a:endParaRPr lang="en-US"/>
        </a:p>
      </dgm:t>
    </dgm:pt>
    <dgm:pt modelId="{835E093F-000A-4546-B610-02519A0127EE}" type="sibTrans" cxnId="{17DD4446-A328-9E47-8573-29AD6456DEFE}">
      <dgm:prSet/>
      <dgm:spPr/>
      <dgm:t>
        <a:bodyPr/>
        <a:lstStyle/>
        <a:p>
          <a:endParaRPr lang="en-US"/>
        </a:p>
      </dgm:t>
    </dgm:pt>
    <dgm:pt modelId="{252678D0-6753-FB4D-BFE9-26304248E45F}">
      <dgm:prSet phldrT="[Text]"/>
      <dgm:spPr/>
      <dgm:t>
        <a:bodyPr/>
        <a:lstStyle/>
        <a:p>
          <a:r>
            <a:rPr lang="en-US"/>
            <a:t>Coaching</a:t>
          </a:r>
        </a:p>
      </dgm:t>
    </dgm:pt>
    <dgm:pt modelId="{8246D496-92D0-4143-9055-6AB5D309151B}" type="parTrans" cxnId="{9DA46C84-8871-6B47-BB9C-A0090CF5D3BB}">
      <dgm:prSet/>
      <dgm:spPr/>
      <dgm:t>
        <a:bodyPr/>
        <a:lstStyle/>
        <a:p>
          <a:endParaRPr lang="en-US"/>
        </a:p>
      </dgm:t>
    </dgm:pt>
    <dgm:pt modelId="{DC4F9FCB-DD69-AE48-AFC1-A303C97C8BB9}" type="sibTrans" cxnId="{9DA46C84-8871-6B47-BB9C-A0090CF5D3BB}">
      <dgm:prSet/>
      <dgm:spPr/>
      <dgm:t>
        <a:bodyPr/>
        <a:lstStyle/>
        <a:p>
          <a:endParaRPr lang="en-US"/>
        </a:p>
      </dgm:t>
    </dgm:pt>
    <dgm:pt modelId="{A2485A77-9FA2-0D4D-B45D-EBE8811E13DA}">
      <dgm:prSet phldrT="[Text]" custT="1"/>
      <dgm:spPr/>
      <dgm:t>
        <a:bodyPr/>
        <a:lstStyle/>
        <a:p>
          <a:r>
            <a:rPr lang="en-US" sz="2400"/>
            <a:t>Who? Identify staff with dedicated time to support classroom PBIS practices</a:t>
          </a:r>
        </a:p>
      </dgm:t>
    </dgm:pt>
    <dgm:pt modelId="{85B50414-4360-8D49-B621-38C5AC926BCA}" type="parTrans" cxnId="{D513AF49-1B54-F241-869F-711CB38FB37E}">
      <dgm:prSet/>
      <dgm:spPr/>
      <dgm:t>
        <a:bodyPr/>
        <a:lstStyle/>
        <a:p>
          <a:endParaRPr lang="en-US"/>
        </a:p>
      </dgm:t>
    </dgm:pt>
    <dgm:pt modelId="{2E560D67-1520-9443-A36D-83FCF3D33A02}" type="sibTrans" cxnId="{D513AF49-1B54-F241-869F-711CB38FB37E}">
      <dgm:prSet/>
      <dgm:spPr/>
      <dgm:t>
        <a:bodyPr/>
        <a:lstStyle/>
        <a:p>
          <a:endParaRPr lang="en-US"/>
        </a:p>
      </dgm:t>
    </dgm:pt>
    <dgm:pt modelId="{F4D67E51-7B69-D045-9876-E67524CD3387}">
      <dgm:prSet phldrT="[Text]" custT="1"/>
      <dgm:spPr/>
      <dgm:t>
        <a:bodyPr/>
        <a:lstStyle/>
        <a:p>
          <a:r>
            <a:rPr lang="en-US" sz="2400"/>
            <a:t>How? Support classroom PBIS along with academic coaching support</a:t>
          </a:r>
        </a:p>
      </dgm:t>
    </dgm:pt>
    <dgm:pt modelId="{51806CAA-F222-614B-9368-BBE00BFA6858}" type="parTrans" cxnId="{00054FB8-9529-464D-A586-6D75217F63AF}">
      <dgm:prSet/>
      <dgm:spPr/>
      <dgm:t>
        <a:bodyPr/>
        <a:lstStyle/>
        <a:p>
          <a:endParaRPr lang="en-US"/>
        </a:p>
      </dgm:t>
    </dgm:pt>
    <dgm:pt modelId="{53809B37-7A6F-CF40-90B7-DD19322DA49F}" type="sibTrans" cxnId="{00054FB8-9529-464D-A586-6D75217F63AF}">
      <dgm:prSet/>
      <dgm:spPr/>
      <dgm:t>
        <a:bodyPr/>
        <a:lstStyle/>
        <a:p>
          <a:endParaRPr lang="en-US"/>
        </a:p>
      </dgm:t>
    </dgm:pt>
    <dgm:pt modelId="{8D710809-7F32-F74E-99ED-0FB1D345947B}">
      <dgm:prSet phldrT="[Text]"/>
      <dgm:spPr/>
      <dgm:t>
        <a:bodyPr/>
        <a:lstStyle/>
        <a:p>
          <a:r>
            <a:rPr lang="en-US"/>
            <a:t>Acknowledgement</a:t>
          </a:r>
        </a:p>
      </dgm:t>
    </dgm:pt>
    <dgm:pt modelId="{BC2B4F6B-E82A-A940-AE4F-DB4B492BEC0F}" type="parTrans" cxnId="{AFA22FA2-8E40-B649-88E6-2A0D13BA8310}">
      <dgm:prSet/>
      <dgm:spPr/>
      <dgm:t>
        <a:bodyPr/>
        <a:lstStyle/>
        <a:p>
          <a:endParaRPr lang="en-US"/>
        </a:p>
      </dgm:t>
    </dgm:pt>
    <dgm:pt modelId="{F492AEAA-C86C-3248-A130-A9C04D7D2281}" type="sibTrans" cxnId="{AFA22FA2-8E40-B649-88E6-2A0D13BA8310}">
      <dgm:prSet/>
      <dgm:spPr/>
      <dgm:t>
        <a:bodyPr/>
        <a:lstStyle/>
        <a:p>
          <a:endParaRPr lang="en-US"/>
        </a:p>
      </dgm:t>
    </dgm:pt>
    <dgm:pt modelId="{2AE39D6C-6906-AC49-9DBB-47CBD8A315BF}">
      <dgm:prSet phldrT="[Text]" custT="1"/>
      <dgm:spPr/>
      <dgm:t>
        <a:bodyPr/>
        <a:lstStyle/>
        <a:p>
          <a:r>
            <a:rPr lang="en-US" sz="2400"/>
            <a:t>Implementation and outcome data are shared &amp; reviewed with staff and progress is recognized and celebrated</a:t>
          </a:r>
        </a:p>
      </dgm:t>
    </dgm:pt>
    <dgm:pt modelId="{B305603B-D04A-5E4C-83E1-D9A741232EFE}" type="parTrans" cxnId="{FB14FA07-CFCE-0243-9077-477CE4242A27}">
      <dgm:prSet/>
      <dgm:spPr/>
      <dgm:t>
        <a:bodyPr/>
        <a:lstStyle/>
        <a:p>
          <a:endParaRPr lang="en-US"/>
        </a:p>
      </dgm:t>
    </dgm:pt>
    <dgm:pt modelId="{B02AFD32-804F-8A49-B1A2-9AC2BB4F26F8}" type="sibTrans" cxnId="{FB14FA07-CFCE-0243-9077-477CE4242A27}">
      <dgm:prSet/>
      <dgm:spPr/>
      <dgm:t>
        <a:bodyPr/>
        <a:lstStyle/>
        <a:p>
          <a:endParaRPr lang="en-US"/>
        </a:p>
      </dgm:t>
    </dgm:pt>
    <dgm:pt modelId="{360444DD-B3A5-134F-BA3E-E66A53675651}">
      <dgm:prSet phldrT="[Text]" custT="1"/>
      <dgm:spPr/>
      <dgm:t>
        <a:bodyPr/>
        <a:lstStyle/>
        <a:p>
          <a:r>
            <a:rPr lang="en-US" sz="2400"/>
            <a:t>When? Set time aside at staff, grade level, or PLC meetings to discuss &amp; problem solve</a:t>
          </a:r>
        </a:p>
      </dgm:t>
    </dgm:pt>
    <dgm:pt modelId="{CAAC6789-26E3-1F43-9220-B051910F3E39}" type="parTrans" cxnId="{BB3359DF-7AE2-9040-AAFE-E9F73E6A82EA}">
      <dgm:prSet/>
      <dgm:spPr/>
      <dgm:t>
        <a:bodyPr/>
        <a:lstStyle/>
        <a:p>
          <a:endParaRPr lang="en-US"/>
        </a:p>
      </dgm:t>
    </dgm:pt>
    <dgm:pt modelId="{DFEC978E-54AD-8E4F-8C11-14D1F69C6735}" type="sibTrans" cxnId="{BB3359DF-7AE2-9040-AAFE-E9F73E6A82EA}">
      <dgm:prSet/>
      <dgm:spPr/>
      <dgm:t>
        <a:bodyPr/>
        <a:lstStyle/>
        <a:p>
          <a:endParaRPr lang="en-US"/>
        </a:p>
      </dgm:t>
    </dgm:pt>
    <dgm:pt modelId="{5E946128-84F6-3F41-954C-08FD47F57E0E}" type="pres">
      <dgm:prSet presAssocID="{6381FA5E-5FC2-6841-AA1A-3DD17D4AE2AB}" presName="Name0" presStyleCnt="0">
        <dgm:presLayoutVars>
          <dgm:dir/>
          <dgm:animLvl val="lvl"/>
          <dgm:resizeHandles val="exact"/>
        </dgm:presLayoutVars>
      </dgm:prSet>
      <dgm:spPr/>
    </dgm:pt>
    <dgm:pt modelId="{35B8217C-C241-D34E-AA5A-60491698108D}" type="pres">
      <dgm:prSet presAssocID="{AF3D163F-7126-764E-8E5E-444B9A816ECB}" presName="composite" presStyleCnt="0"/>
      <dgm:spPr/>
    </dgm:pt>
    <dgm:pt modelId="{A52E8865-90F4-E246-96C5-8F1A6D42C741}" type="pres">
      <dgm:prSet presAssocID="{AF3D163F-7126-764E-8E5E-444B9A816ECB}" presName="parTx" presStyleLbl="alignNode1" presStyleIdx="0" presStyleCnt="3">
        <dgm:presLayoutVars>
          <dgm:chMax val="0"/>
          <dgm:chPref val="0"/>
          <dgm:bulletEnabled val="1"/>
        </dgm:presLayoutVars>
      </dgm:prSet>
      <dgm:spPr/>
    </dgm:pt>
    <dgm:pt modelId="{F04EF162-60D7-9349-A63C-98E54005DF7D}" type="pres">
      <dgm:prSet presAssocID="{AF3D163F-7126-764E-8E5E-444B9A816ECB}" presName="desTx" presStyleLbl="alignAccFollowNode1" presStyleIdx="0" presStyleCnt="3">
        <dgm:presLayoutVars>
          <dgm:bulletEnabled val="1"/>
        </dgm:presLayoutVars>
      </dgm:prSet>
      <dgm:spPr/>
    </dgm:pt>
    <dgm:pt modelId="{92A2AC9C-F58A-5747-AF8D-EC78DBF81EB2}" type="pres">
      <dgm:prSet presAssocID="{F8268174-5250-CD41-9CF2-331876C50C9B}" presName="space" presStyleCnt="0"/>
      <dgm:spPr/>
    </dgm:pt>
    <dgm:pt modelId="{734D9487-EFD4-0D47-913D-8F3BD88F1A12}" type="pres">
      <dgm:prSet presAssocID="{252678D0-6753-FB4D-BFE9-26304248E45F}" presName="composite" presStyleCnt="0"/>
      <dgm:spPr/>
    </dgm:pt>
    <dgm:pt modelId="{DB732804-7195-A64E-B5DF-926EBEBD028F}" type="pres">
      <dgm:prSet presAssocID="{252678D0-6753-FB4D-BFE9-26304248E45F}" presName="parTx" presStyleLbl="alignNode1" presStyleIdx="1" presStyleCnt="3">
        <dgm:presLayoutVars>
          <dgm:chMax val="0"/>
          <dgm:chPref val="0"/>
          <dgm:bulletEnabled val="1"/>
        </dgm:presLayoutVars>
      </dgm:prSet>
      <dgm:spPr/>
    </dgm:pt>
    <dgm:pt modelId="{B49860B8-57AD-7E48-B77F-CE78790CAF35}" type="pres">
      <dgm:prSet presAssocID="{252678D0-6753-FB4D-BFE9-26304248E45F}" presName="desTx" presStyleLbl="alignAccFollowNode1" presStyleIdx="1" presStyleCnt="3">
        <dgm:presLayoutVars>
          <dgm:bulletEnabled val="1"/>
        </dgm:presLayoutVars>
      </dgm:prSet>
      <dgm:spPr/>
    </dgm:pt>
    <dgm:pt modelId="{ED114A26-4F56-4645-9296-CF2DB2AAC5FB}" type="pres">
      <dgm:prSet presAssocID="{DC4F9FCB-DD69-AE48-AFC1-A303C97C8BB9}" presName="space" presStyleCnt="0"/>
      <dgm:spPr/>
    </dgm:pt>
    <dgm:pt modelId="{78F5ECFD-0A80-BF47-B17B-C3BAFB48E4C8}" type="pres">
      <dgm:prSet presAssocID="{8D710809-7F32-F74E-99ED-0FB1D345947B}" presName="composite" presStyleCnt="0"/>
      <dgm:spPr/>
    </dgm:pt>
    <dgm:pt modelId="{D8A071FF-482B-444D-905D-CD556FF1A54D}" type="pres">
      <dgm:prSet presAssocID="{8D710809-7F32-F74E-99ED-0FB1D345947B}" presName="parTx" presStyleLbl="alignNode1" presStyleIdx="2" presStyleCnt="3">
        <dgm:presLayoutVars>
          <dgm:chMax val="0"/>
          <dgm:chPref val="0"/>
          <dgm:bulletEnabled val="1"/>
        </dgm:presLayoutVars>
      </dgm:prSet>
      <dgm:spPr/>
    </dgm:pt>
    <dgm:pt modelId="{49C8EEA8-2171-6E44-B113-F49DD1E22352}" type="pres">
      <dgm:prSet presAssocID="{8D710809-7F32-F74E-99ED-0FB1D345947B}" presName="desTx" presStyleLbl="alignAccFollowNode1" presStyleIdx="2" presStyleCnt="3">
        <dgm:presLayoutVars>
          <dgm:bulletEnabled val="1"/>
        </dgm:presLayoutVars>
      </dgm:prSet>
      <dgm:spPr/>
    </dgm:pt>
  </dgm:ptLst>
  <dgm:cxnLst>
    <dgm:cxn modelId="{FB14FA07-CFCE-0243-9077-477CE4242A27}" srcId="{8D710809-7F32-F74E-99ED-0FB1D345947B}" destId="{2AE39D6C-6906-AC49-9DBB-47CBD8A315BF}" srcOrd="0" destOrd="0" parTransId="{B305603B-D04A-5E4C-83E1-D9A741232EFE}" sibTransId="{B02AFD32-804F-8A49-B1A2-9AC2BB4F26F8}"/>
    <dgm:cxn modelId="{0CE8DD17-B564-7C47-87A4-103AB0504275}" srcId="{6381FA5E-5FC2-6841-AA1A-3DD17D4AE2AB}" destId="{AF3D163F-7126-764E-8E5E-444B9A816ECB}" srcOrd="0" destOrd="0" parTransId="{4CAFC983-4630-414D-855A-E62EC61237F7}" sibTransId="{F8268174-5250-CD41-9CF2-331876C50C9B}"/>
    <dgm:cxn modelId="{45E9B933-4DB5-2F4B-9A53-2D4B185BD7CB}" type="presOf" srcId="{F4D67E51-7B69-D045-9876-E67524CD3387}" destId="{B49860B8-57AD-7E48-B77F-CE78790CAF35}" srcOrd="0" destOrd="1" presId="urn:microsoft.com/office/officeart/2005/8/layout/hList1"/>
    <dgm:cxn modelId="{309A4E36-F74A-9644-810B-7D98F80E3013}" type="presOf" srcId="{AF3D163F-7126-764E-8E5E-444B9A816ECB}" destId="{A52E8865-90F4-E246-96C5-8F1A6D42C741}" srcOrd="0" destOrd="0" presId="urn:microsoft.com/office/officeart/2005/8/layout/hList1"/>
    <dgm:cxn modelId="{59D1E936-806B-1849-8F5B-8736A61931E0}" type="presOf" srcId="{252678D0-6753-FB4D-BFE9-26304248E45F}" destId="{DB732804-7195-A64E-B5DF-926EBEBD028F}" srcOrd="0" destOrd="0" presId="urn:microsoft.com/office/officeart/2005/8/layout/hList1"/>
    <dgm:cxn modelId="{17DD4446-A328-9E47-8573-29AD6456DEFE}" srcId="{AF3D163F-7126-764E-8E5E-444B9A816ECB}" destId="{EE44F7B4-DCE6-8B46-99C5-FED30A3B6418}" srcOrd="0" destOrd="0" parTransId="{2E21AB86-70CA-E14B-826B-12A41DA9AC39}" sibTransId="{835E093F-000A-4546-B610-02519A0127EE}"/>
    <dgm:cxn modelId="{D513AF49-1B54-F241-869F-711CB38FB37E}" srcId="{252678D0-6753-FB4D-BFE9-26304248E45F}" destId="{A2485A77-9FA2-0D4D-B45D-EBE8811E13DA}" srcOrd="0" destOrd="0" parTransId="{85B50414-4360-8D49-B621-38C5AC926BCA}" sibTransId="{2E560D67-1520-9443-A36D-83FCF3D33A02}"/>
    <dgm:cxn modelId="{6B7D236A-0EC7-E349-B4CB-8E976B9A94E0}" type="presOf" srcId="{360444DD-B3A5-134F-BA3E-E66A53675651}" destId="{F04EF162-60D7-9349-A63C-98E54005DF7D}" srcOrd="0" destOrd="1" presId="urn:microsoft.com/office/officeart/2005/8/layout/hList1"/>
    <dgm:cxn modelId="{003D4954-3A6C-9C47-BBCE-57698F9CB200}" type="presOf" srcId="{A2485A77-9FA2-0D4D-B45D-EBE8811E13DA}" destId="{B49860B8-57AD-7E48-B77F-CE78790CAF35}" srcOrd="0" destOrd="0" presId="urn:microsoft.com/office/officeart/2005/8/layout/hList1"/>
    <dgm:cxn modelId="{9DA46C84-8871-6B47-BB9C-A0090CF5D3BB}" srcId="{6381FA5E-5FC2-6841-AA1A-3DD17D4AE2AB}" destId="{252678D0-6753-FB4D-BFE9-26304248E45F}" srcOrd="1" destOrd="0" parTransId="{8246D496-92D0-4143-9055-6AB5D309151B}" sibTransId="{DC4F9FCB-DD69-AE48-AFC1-A303C97C8BB9}"/>
    <dgm:cxn modelId="{AFA22FA2-8E40-B649-88E6-2A0D13BA8310}" srcId="{6381FA5E-5FC2-6841-AA1A-3DD17D4AE2AB}" destId="{8D710809-7F32-F74E-99ED-0FB1D345947B}" srcOrd="2" destOrd="0" parTransId="{BC2B4F6B-E82A-A940-AE4F-DB4B492BEC0F}" sibTransId="{F492AEAA-C86C-3248-A130-A9C04D7D2281}"/>
    <dgm:cxn modelId="{2D2E11A9-AC2F-9F4A-8B70-1D1B2466F32C}" type="presOf" srcId="{EE44F7B4-DCE6-8B46-99C5-FED30A3B6418}" destId="{F04EF162-60D7-9349-A63C-98E54005DF7D}" srcOrd="0" destOrd="0" presId="urn:microsoft.com/office/officeart/2005/8/layout/hList1"/>
    <dgm:cxn modelId="{74F2DCAE-2A8E-C641-8F40-12FB3429811A}" type="presOf" srcId="{2AE39D6C-6906-AC49-9DBB-47CBD8A315BF}" destId="{49C8EEA8-2171-6E44-B113-F49DD1E22352}" srcOrd="0" destOrd="0" presId="urn:microsoft.com/office/officeart/2005/8/layout/hList1"/>
    <dgm:cxn modelId="{00054FB8-9529-464D-A586-6D75217F63AF}" srcId="{252678D0-6753-FB4D-BFE9-26304248E45F}" destId="{F4D67E51-7B69-D045-9876-E67524CD3387}" srcOrd="1" destOrd="0" parTransId="{51806CAA-F222-614B-9368-BBE00BFA6858}" sibTransId="{53809B37-7A6F-CF40-90B7-DD19322DA49F}"/>
    <dgm:cxn modelId="{F85756C5-50DB-E941-A2A7-5967FDCC2E28}" type="presOf" srcId="{6381FA5E-5FC2-6841-AA1A-3DD17D4AE2AB}" destId="{5E946128-84F6-3F41-954C-08FD47F57E0E}" srcOrd="0" destOrd="0" presId="urn:microsoft.com/office/officeart/2005/8/layout/hList1"/>
    <dgm:cxn modelId="{BB3359DF-7AE2-9040-AAFE-E9F73E6A82EA}" srcId="{AF3D163F-7126-764E-8E5E-444B9A816ECB}" destId="{360444DD-B3A5-134F-BA3E-E66A53675651}" srcOrd="1" destOrd="0" parTransId="{CAAC6789-26E3-1F43-9220-B051910F3E39}" sibTransId="{DFEC978E-54AD-8E4F-8C11-14D1F69C6735}"/>
    <dgm:cxn modelId="{655C7FF3-B712-1442-B40F-5ED53657213B}" type="presOf" srcId="{8D710809-7F32-F74E-99ED-0FB1D345947B}" destId="{D8A071FF-482B-444D-905D-CD556FF1A54D}" srcOrd="0" destOrd="0" presId="urn:microsoft.com/office/officeart/2005/8/layout/hList1"/>
    <dgm:cxn modelId="{792B6EC6-3CA9-6F43-8FB7-915839C85487}" type="presParOf" srcId="{5E946128-84F6-3F41-954C-08FD47F57E0E}" destId="{35B8217C-C241-D34E-AA5A-60491698108D}" srcOrd="0" destOrd="0" presId="urn:microsoft.com/office/officeart/2005/8/layout/hList1"/>
    <dgm:cxn modelId="{DF9B0F33-9B98-7441-A01A-995E7CFDC5B6}" type="presParOf" srcId="{35B8217C-C241-D34E-AA5A-60491698108D}" destId="{A52E8865-90F4-E246-96C5-8F1A6D42C741}" srcOrd="0" destOrd="0" presId="urn:microsoft.com/office/officeart/2005/8/layout/hList1"/>
    <dgm:cxn modelId="{D7608A26-992E-B14F-8445-A1A25AD4075F}" type="presParOf" srcId="{35B8217C-C241-D34E-AA5A-60491698108D}" destId="{F04EF162-60D7-9349-A63C-98E54005DF7D}" srcOrd="1" destOrd="0" presId="urn:microsoft.com/office/officeart/2005/8/layout/hList1"/>
    <dgm:cxn modelId="{62EF03C3-16A1-1846-A962-D0CAC2A8DCAF}" type="presParOf" srcId="{5E946128-84F6-3F41-954C-08FD47F57E0E}" destId="{92A2AC9C-F58A-5747-AF8D-EC78DBF81EB2}" srcOrd="1" destOrd="0" presId="urn:microsoft.com/office/officeart/2005/8/layout/hList1"/>
    <dgm:cxn modelId="{80CE1213-0257-2148-B6C2-7484FFF70FAE}" type="presParOf" srcId="{5E946128-84F6-3F41-954C-08FD47F57E0E}" destId="{734D9487-EFD4-0D47-913D-8F3BD88F1A12}" srcOrd="2" destOrd="0" presId="urn:microsoft.com/office/officeart/2005/8/layout/hList1"/>
    <dgm:cxn modelId="{5DFE000B-494E-C740-A62D-047A582C2345}" type="presParOf" srcId="{734D9487-EFD4-0D47-913D-8F3BD88F1A12}" destId="{DB732804-7195-A64E-B5DF-926EBEBD028F}" srcOrd="0" destOrd="0" presId="urn:microsoft.com/office/officeart/2005/8/layout/hList1"/>
    <dgm:cxn modelId="{B8692731-AF30-9B43-AEA5-0AD459DBFE45}" type="presParOf" srcId="{734D9487-EFD4-0D47-913D-8F3BD88F1A12}" destId="{B49860B8-57AD-7E48-B77F-CE78790CAF35}" srcOrd="1" destOrd="0" presId="urn:microsoft.com/office/officeart/2005/8/layout/hList1"/>
    <dgm:cxn modelId="{F57D3569-D9DC-0B47-AA9F-B0F83206485C}" type="presParOf" srcId="{5E946128-84F6-3F41-954C-08FD47F57E0E}" destId="{ED114A26-4F56-4645-9296-CF2DB2AAC5FB}" srcOrd="3" destOrd="0" presId="urn:microsoft.com/office/officeart/2005/8/layout/hList1"/>
    <dgm:cxn modelId="{F6122ED0-D40A-B749-A7C0-2A489B355A8A}" type="presParOf" srcId="{5E946128-84F6-3F41-954C-08FD47F57E0E}" destId="{78F5ECFD-0A80-BF47-B17B-C3BAFB48E4C8}" srcOrd="4" destOrd="0" presId="urn:microsoft.com/office/officeart/2005/8/layout/hList1"/>
    <dgm:cxn modelId="{872A9923-0502-9E49-B2F0-C87DE9F470A9}" type="presParOf" srcId="{78F5ECFD-0A80-BF47-B17B-C3BAFB48E4C8}" destId="{D8A071FF-482B-444D-905D-CD556FF1A54D}" srcOrd="0" destOrd="0" presId="urn:microsoft.com/office/officeart/2005/8/layout/hList1"/>
    <dgm:cxn modelId="{BF1A8028-B00C-854C-B64F-9BD01ABDE1BD}" type="presParOf" srcId="{78F5ECFD-0A80-BF47-B17B-C3BAFB48E4C8}" destId="{49C8EEA8-2171-6E44-B113-F49DD1E2235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custT="1"/>
      <dgm:spPr/>
      <dgm:t>
        <a:bodyPr/>
        <a:lstStyle/>
        <a:p>
          <a:r>
            <a:rPr lang="en-US" sz="2000" b="0" dirty="0">
              <a:latin typeface="+mn-lt"/>
            </a:rPr>
            <a:t>Team time</a:t>
          </a:r>
          <a:endParaRPr lang="en-US" sz="2000" b="0" i="0" dirty="0">
            <a:latin typeface="+mn-lt"/>
          </a:endParaRPr>
        </a:p>
      </dgm: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9E770DC0-ADC3-6F49-9603-390041B9028C}">
      <dgm:prSet custT="1"/>
      <dgm:spPr/>
      <dgm:t>
        <a:bodyPr/>
        <a:lstStyle/>
        <a:p>
          <a:r>
            <a:rPr lang="en-US" sz="2400" b="0" i="0" dirty="0"/>
            <a:t>Team Tasks</a:t>
          </a:r>
        </a:p>
      </dgm:t>
    </dgm:pt>
    <dgm:pt modelId="{DF559CD0-5B01-D54A-8E06-F10310F9A6A6}" type="parTrans" cxnId="{5B5B1C97-4D72-364B-9991-95AC217DC39E}">
      <dgm:prSet/>
      <dgm:spPr/>
      <dgm:t>
        <a:bodyPr/>
        <a:lstStyle/>
        <a:p>
          <a:endParaRPr lang="en-US">
            <a:latin typeface="Hind Vadodara" panose="020B0604020202020204" charset="0"/>
            <a:cs typeface="Hind Vadodara" panose="020B0604020202020204" charset="0"/>
          </a:endParaRPr>
        </a:p>
      </dgm:t>
    </dgm:pt>
    <dgm:pt modelId="{2AE7D53E-5748-B340-A3B2-69C78DDF3C05}" type="sibTrans" cxnId="{5B5B1C97-4D72-364B-9991-95AC217DC39E}">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custT="1"/>
      <dgm:spPr>
        <a:solidFill>
          <a:srgbClr val="B7DEF4"/>
        </a:solidFill>
      </dgm:spPr>
      <dgm:t>
        <a:bodyPr/>
        <a:lstStyle/>
        <a:p>
          <a:r>
            <a:rPr lang="en-US" sz="2800" b="1" i="0" dirty="0">
              <a:solidFill>
                <a:schemeClr val="accent6">
                  <a:lumMod val="50000"/>
                </a:schemeClr>
              </a:solidFill>
            </a:rPr>
            <a:t>Presentation Content</a:t>
          </a:r>
          <a:endParaRPr lang="en-US" sz="2800" b="1" i="0" u="none" strike="noStrike" cap="none" baseline="0" noProof="0" dirty="0">
            <a:solidFill>
              <a:schemeClr val="accent6">
                <a:lumMod val="50000"/>
              </a:schemeClr>
            </a:solidFill>
          </a:endParaRPr>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CB54DF8B-8165-1442-8CC1-C8CDC61A6758}">
      <dgm:prSet custT="1"/>
      <dgm:spPr/>
      <dgm:t>
        <a:bodyPr/>
        <a:lstStyle/>
        <a:p>
          <a:r>
            <a:rPr lang="en-US" sz="2000" dirty="0">
              <a:latin typeface="+mn-lt"/>
            </a:rPr>
            <a:t>TFI Review &amp; Action Plan Update</a:t>
          </a:r>
        </a:p>
      </dgm:t>
    </dgm:pt>
    <dgm:pt modelId="{7E441B51-7EC4-AB47-B744-05E5E853DF2D}" type="parTrans" cxnId="{2DB8F15A-9C1F-6745-99CA-9388AE4AA31B}">
      <dgm:prSet/>
      <dgm:spPr/>
      <dgm:t>
        <a:bodyPr/>
        <a:lstStyle/>
        <a:p>
          <a:endParaRPr lang="en-US"/>
        </a:p>
      </dgm:t>
    </dgm:pt>
    <dgm:pt modelId="{DB85C8F5-9C1D-0C44-B7A8-AC0AEA0ACDDA}" type="sibTrans" cxnId="{2DB8F15A-9C1F-6745-99CA-9388AE4AA31B}">
      <dgm:prSet/>
      <dgm:spPr/>
      <dgm:t>
        <a:bodyPr/>
        <a:lstStyle/>
        <a:p>
          <a:endParaRPr lang="en-US"/>
        </a:p>
      </dgm:t>
    </dgm:pt>
    <dgm:pt modelId="{05206EE6-8D23-EB4D-98ED-ACBD0E675EF3}">
      <dgm:prSet custT="1"/>
      <dgm:spPr/>
      <dgm:t>
        <a:bodyPr/>
        <a:lstStyle/>
        <a:p>
          <a:pPr rtl="0"/>
          <a:r>
            <a:rPr lang="en-US" sz="2000" dirty="0">
              <a:latin typeface="+mn-lt"/>
            </a:rPr>
            <a:t>Classroom PBIS Systems to Support</a:t>
          </a:r>
        </a:p>
      </dgm:t>
    </dgm:pt>
    <dgm:pt modelId="{B02EAB75-C4CC-924E-8A10-BF8FE225B0E2}" type="parTrans" cxnId="{597D2F96-B703-8549-ACB1-E757367FB84E}">
      <dgm:prSet/>
      <dgm:spPr/>
      <dgm:t>
        <a:bodyPr/>
        <a:lstStyle/>
        <a:p>
          <a:endParaRPr lang="en-US"/>
        </a:p>
      </dgm:t>
    </dgm:pt>
    <dgm:pt modelId="{D7040651-B945-2643-80DA-667522DB8DA5}" type="sibTrans" cxnId="{597D2F96-B703-8549-ACB1-E757367FB84E}">
      <dgm:prSet/>
      <dgm:spPr/>
      <dgm:t>
        <a:bodyPr/>
        <a:lstStyle/>
        <a:p>
          <a:endParaRPr lang="en-US"/>
        </a:p>
      </dgm:t>
    </dgm:pt>
    <dgm:pt modelId="{37F9031E-3575-954C-884B-455C5F360FA0}">
      <dgm:prSet custT="1"/>
      <dgm:spPr/>
      <dgm:t>
        <a:bodyPr/>
        <a:lstStyle/>
        <a:p>
          <a:r>
            <a:rPr lang="en-US" sz="2000" b="0" i="0" dirty="0"/>
            <a:t>Identify a goal for this year’s PBIS implementation and add to your action plan</a:t>
          </a:r>
        </a:p>
      </dgm:t>
    </dgm:pt>
    <dgm:pt modelId="{2084D932-D90C-CB4D-89A7-29511A790757}" type="parTrans" cxnId="{76F569ED-F319-E34D-9265-3FF92ECC07FA}">
      <dgm:prSet/>
      <dgm:spPr/>
      <dgm:t>
        <a:bodyPr/>
        <a:lstStyle/>
        <a:p>
          <a:endParaRPr lang="en-US"/>
        </a:p>
      </dgm:t>
    </dgm:pt>
    <dgm:pt modelId="{F98E0B3D-6701-714E-AEEB-E1A03E5FEBC3}" type="sibTrans" cxnId="{76F569ED-F319-E34D-9265-3FF92ECC07FA}">
      <dgm:prSet/>
      <dgm:spPr/>
      <dgm:t>
        <a:bodyPr/>
        <a:lstStyle/>
        <a:p>
          <a:endParaRPr lang="en-US"/>
        </a:p>
      </dgm:t>
    </dgm:pt>
    <dgm:pt modelId="{9CE68780-8809-4B52-A5E4-CA8DA04E541D}">
      <dgm:prSet phldr="0" custT="1"/>
      <dgm:spPr/>
      <dgm:t>
        <a:bodyPr/>
        <a:lstStyle/>
        <a:p>
          <a:pPr rtl="0"/>
          <a:r>
            <a:rPr lang="en-US" sz="2000" dirty="0">
              <a:latin typeface="+mn-lt"/>
            </a:rPr>
            <a:t>Sharing: Logic Model</a:t>
          </a:r>
        </a:p>
      </dgm:t>
    </dgm:pt>
    <dgm:pt modelId="{68F6DAA2-F5ED-4964-AEDA-F884FE5A9523}" type="parTrans" cxnId="{8DB83F5A-79E6-445E-BD7E-D767DE48221B}">
      <dgm:prSet/>
      <dgm:spPr/>
      <dgm:t>
        <a:bodyPr/>
        <a:lstStyle/>
        <a:p>
          <a:endParaRPr lang="en-US"/>
        </a:p>
      </dgm:t>
    </dgm:pt>
    <dgm:pt modelId="{59C5947E-129E-4E0A-9A09-40B3D8E95C88}" type="sibTrans" cxnId="{8DB83F5A-79E6-445E-BD7E-D767DE48221B}">
      <dgm:prSet/>
      <dgm:spPr/>
      <dgm:t>
        <a:bodyPr/>
        <a:lstStyle/>
        <a:p>
          <a:endParaRPr lang="en-US"/>
        </a:p>
      </dgm:t>
    </dgm:pt>
    <dgm:pt modelId="{650E7201-AFFE-406D-BC25-7EDF0149777A}">
      <dgm:prSet phldr="0" custT="1"/>
      <dgm:spPr/>
      <dgm:t>
        <a:bodyPr/>
        <a:lstStyle/>
        <a:p>
          <a:pPr rtl="0"/>
          <a:r>
            <a:rPr lang="en-US" sz="2000" dirty="0">
              <a:latin typeface="+mn-lt"/>
            </a:rPr>
            <a:t>Evaluation Plan</a:t>
          </a:r>
        </a:p>
      </dgm:t>
    </dgm:pt>
    <dgm:pt modelId="{A107563B-BA9B-49EF-9252-2203CF063574}" type="parTrans" cxnId="{2E9ED5E8-C668-4EA7-8EB8-A8012F12F689}">
      <dgm:prSet/>
      <dgm:spPr/>
      <dgm:t>
        <a:bodyPr/>
        <a:lstStyle/>
        <a:p>
          <a:endParaRPr lang="en-US"/>
        </a:p>
      </dgm:t>
    </dgm:pt>
    <dgm:pt modelId="{64DF7F50-403D-4095-80ED-984334860342}" type="sibTrans" cxnId="{2E9ED5E8-C668-4EA7-8EB8-A8012F12F689}">
      <dgm:prSet/>
      <dgm:spPr/>
      <dgm:t>
        <a:bodyPr/>
        <a:lstStyle/>
        <a:p>
          <a:endParaRPr lang="en-US"/>
        </a:p>
      </dgm:t>
    </dgm:pt>
    <dgm:pt modelId="{A9F21724-7283-428F-AC24-E0B408BD4164}">
      <dgm:prSet phldr="0" custT="1"/>
      <dgm:spPr/>
      <dgm:t>
        <a:bodyPr/>
        <a:lstStyle/>
        <a:p>
          <a:pPr rtl="0"/>
          <a:r>
            <a:rPr lang="en-US" sz="2000" dirty="0">
              <a:latin typeface="+mn-lt"/>
            </a:rPr>
            <a:t>Goal Setting</a:t>
          </a:r>
        </a:p>
      </dgm:t>
    </dgm:pt>
    <dgm:pt modelId="{D336B7C2-46C2-4153-9E42-FE2DB590D835}" type="parTrans" cxnId="{37E99FC8-7FC3-495F-8728-BC72429217B5}">
      <dgm:prSet/>
      <dgm:spPr/>
      <dgm:t>
        <a:bodyPr/>
        <a:lstStyle/>
        <a:p>
          <a:endParaRPr lang="en-US"/>
        </a:p>
      </dgm:t>
    </dgm:pt>
    <dgm:pt modelId="{ADF80FFA-6B20-4FBA-9A49-BB8FAE3DB4AE}" type="sibTrans" cxnId="{37E99FC8-7FC3-495F-8728-BC72429217B5}">
      <dgm:prSet/>
      <dgm:spPr/>
      <dgm:t>
        <a:bodyPr/>
        <a:lstStyle/>
        <a:p>
          <a:endParaRPr lang="en-US"/>
        </a:p>
      </dgm:t>
    </dgm:pt>
    <dgm:pt modelId="{CE04348D-DED9-4CE4-9C08-227DE33A283A}">
      <dgm:prSet custT="1"/>
      <dgm:spPr/>
      <dgm:t>
        <a:bodyPr/>
        <a:lstStyle/>
        <a:p>
          <a:r>
            <a:rPr lang="en-US" sz="2000" b="0" i="0" dirty="0"/>
            <a:t>Review TFI results from last year and update your action plan for this year.</a:t>
          </a:r>
        </a:p>
      </dgm:t>
    </dgm:pt>
    <dgm:pt modelId="{F8D875B6-04CE-487A-94F7-A4598CFFD6B1}" type="parTrans" cxnId="{889A9BCF-9CB6-4C03-A0E6-D60341619E86}">
      <dgm:prSet/>
      <dgm:spPr/>
      <dgm:t>
        <a:bodyPr/>
        <a:lstStyle/>
        <a:p>
          <a:endParaRPr lang="en-US"/>
        </a:p>
      </dgm:t>
    </dgm:pt>
    <dgm:pt modelId="{4F96EE8D-8629-468D-BAF2-2924FB363393}" type="sibTrans" cxnId="{889A9BCF-9CB6-4C03-A0E6-D60341619E86}">
      <dgm:prSet/>
      <dgm:spPr/>
      <dgm:t>
        <a:bodyPr/>
        <a:lstStyle/>
        <a:p>
          <a:endParaRPr lang="en-US"/>
        </a:p>
      </dgm:t>
    </dgm:pt>
    <dgm:pt modelId="{E016061D-873A-4642-9174-AD2D573004A9}">
      <dgm:prSet custT="1"/>
      <dgm:spPr/>
      <dgm:t>
        <a:bodyPr/>
        <a:lstStyle/>
        <a:p>
          <a:r>
            <a:rPr lang="en-US" sz="2000" b="0" i="0" dirty="0"/>
            <a:t>Plan how your team will support Classroom PBIS practices across your building.</a:t>
          </a:r>
        </a:p>
      </dgm:t>
    </dgm:pt>
    <dgm:pt modelId="{06BDA5CB-3C63-437B-BFA4-9520E3821F62}" type="parTrans" cxnId="{44EF9FD1-5B83-4535-A4C2-D40B2C2FD209}">
      <dgm:prSet/>
      <dgm:spPr/>
      <dgm:t>
        <a:bodyPr/>
        <a:lstStyle/>
        <a:p>
          <a:endParaRPr lang="en-US"/>
        </a:p>
      </dgm:t>
    </dgm:pt>
    <dgm:pt modelId="{49D761EC-48A8-4611-BD3B-3F796FD83C9D}" type="sibTrans" cxnId="{44EF9FD1-5B83-4535-A4C2-D40B2C2FD209}">
      <dgm:prSet/>
      <dgm:spPr/>
      <dgm:t>
        <a:bodyPr/>
        <a:lstStyle/>
        <a:p>
          <a:endParaRPr lang="en-US"/>
        </a:p>
      </dgm:t>
    </dgm:pt>
    <dgm:pt modelId="{4522E1C7-38A0-4132-B175-21F59B5B85F0}">
      <dgm:prSet custT="1"/>
      <dgm:spPr/>
      <dgm:t>
        <a:bodyPr/>
        <a:lstStyle/>
        <a:p>
          <a:r>
            <a:rPr lang="en-US" sz="2000" b="1" i="0" dirty="0"/>
            <a:t>Share your evaluation plan for PBIS implementation.</a:t>
          </a:r>
        </a:p>
      </dgm:t>
    </dgm:pt>
    <dgm:pt modelId="{3509891A-86E2-4E0D-AADD-29A8045CBB65}" type="parTrans" cxnId="{BA0AC7B9-E267-4982-B972-65F456F40A36}">
      <dgm:prSet/>
      <dgm:spPr/>
      <dgm:t>
        <a:bodyPr/>
        <a:lstStyle/>
        <a:p>
          <a:endParaRPr lang="en-US"/>
        </a:p>
      </dgm:t>
    </dgm:pt>
    <dgm:pt modelId="{8B8D135D-F3D1-42A2-AD10-E73B63B44E9D}" type="sibTrans" cxnId="{BA0AC7B9-E267-4982-B972-65F456F40A36}">
      <dgm:prSet/>
      <dgm:spPr/>
      <dgm:t>
        <a:bodyPr/>
        <a:lstStyle/>
        <a:p>
          <a:endParaRPr lang="en-US"/>
        </a:p>
      </dgm:t>
    </dgm:pt>
    <dgm:pt modelId="{1BBEB343-5838-4EB8-A945-1926D1333C4D}">
      <dgm:prSet custT="1"/>
      <dgm:spPr/>
      <dgm:t>
        <a:bodyPr/>
        <a:lstStyle/>
        <a:p>
          <a:r>
            <a:rPr lang="en-US" sz="2000" b="1" i="0" dirty="0"/>
            <a:t>Share w/Trainer: Updated Action Plan with Goal Statement.</a:t>
          </a:r>
        </a:p>
      </dgm:t>
    </dgm:pt>
    <dgm:pt modelId="{02BCEA17-6D9C-4F0C-9412-76963C49BCE4}" type="parTrans" cxnId="{9997295B-2A25-4610-8BC4-5D615F49A573}">
      <dgm:prSet/>
      <dgm:spPr/>
      <dgm:t>
        <a:bodyPr/>
        <a:lstStyle/>
        <a:p>
          <a:endParaRPr lang="en-US"/>
        </a:p>
      </dgm:t>
    </dgm:pt>
    <dgm:pt modelId="{5E9F4944-07BE-4029-AE6F-54A27F363253}" type="sibTrans" cxnId="{9997295B-2A25-4610-8BC4-5D615F49A573}">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77D4E652-4152-4FB3-933D-DC846CDC44C4}" type="pres">
      <dgm:prSet presAssocID="{9E770DC0-ADC3-6F49-9603-390041B9028C}" presName="parentLin" presStyleCnt="0"/>
      <dgm:spPr/>
    </dgm:pt>
    <dgm:pt modelId="{F0AC8D9C-1ACD-4825-B968-FF4EE97737E7}" type="pres">
      <dgm:prSet presAssocID="{9E770DC0-ADC3-6F49-9603-390041B9028C}" presName="parentLeftMargin" presStyleLbl="node1" presStyleIdx="0" presStyleCnt="2"/>
      <dgm:spPr/>
    </dgm:pt>
    <dgm:pt modelId="{A408444A-A753-4052-B5E7-27B1CF04BE0D}" type="pres">
      <dgm:prSet presAssocID="{9E770DC0-ADC3-6F49-9603-390041B9028C}" presName="parentText" presStyleLbl="node1" presStyleIdx="1" presStyleCnt="2">
        <dgm:presLayoutVars>
          <dgm:chMax val="0"/>
          <dgm:bulletEnabled val="1"/>
        </dgm:presLayoutVars>
      </dgm:prSet>
      <dgm:spPr/>
    </dgm:pt>
    <dgm:pt modelId="{DB387AC5-600F-40B5-8656-6ED772B9F62D}" type="pres">
      <dgm:prSet presAssocID="{9E770DC0-ADC3-6F49-9603-390041B9028C}" presName="negativeSpace" presStyleCnt="0"/>
      <dgm:spPr/>
    </dgm:pt>
    <dgm:pt modelId="{AD7E4922-BE98-4A00-8CC9-8C067984A0AA}" type="pres">
      <dgm:prSet presAssocID="{9E770DC0-ADC3-6F49-9603-390041B9028C}" presName="childText" presStyleLbl="conFgAcc1" presStyleIdx="1" presStyleCnt="2" custLinFactNeighborX="904" custLinFactNeighborY="-44097">
        <dgm:presLayoutVars>
          <dgm:bulletEnabled val="1"/>
        </dgm:presLayoutVars>
      </dgm:prSet>
      <dgm:spPr/>
    </dgm:pt>
  </dgm:ptLst>
  <dgm:cxnLst>
    <dgm:cxn modelId="{CFA36605-B483-445C-89DB-7C5A5F0F44E2}" srcId="{139B28B7-98AE-2442-8242-E675E9F54483}" destId="{76937503-7550-41B3-8D88-C860E600B4A5}" srcOrd="0" destOrd="0" parTransId="{CB879ED8-C3F0-4B59-B2E3-178A8DD63439}" sibTransId="{D7118AEF-A539-46B0-983D-619275A2AEA0}"/>
    <dgm:cxn modelId="{A2980128-32A2-4DD9-8972-314D5F1E4626}" type="presOf" srcId="{650E7201-AFFE-406D-BC25-7EDF0149777A}" destId="{CDAAD9AB-76BA-4F20-9C80-4020D86AF54F}" srcOrd="0" destOrd="2" presId="urn:microsoft.com/office/officeart/2005/8/layout/list1"/>
    <dgm:cxn modelId="{9997295B-2A25-4610-8BC4-5D615F49A573}" srcId="{9E770DC0-ADC3-6F49-9603-390041B9028C}" destId="{1BBEB343-5838-4EB8-A945-1926D1333C4D}" srcOrd="4" destOrd="0" parTransId="{02BCEA17-6D9C-4F0C-9412-76963C49BCE4}" sibTransId="{5E9F4944-07BE-4029-AE6F-54A27F363253}"/>
    <dgm:cxn modelId="{0B3E1C4B-7B36-46B7-B8A3-F9B4812D32EA}" type="presOf" srcId="{A9F21724-7283-428F-AC24-E0B408BD4164}" destId="{CDAAD9AB-76BA-4F20-9C80-4020D86AF54F}" srcOrd="0" destOrd="0" presId="urn:microsoft.com/office/officeart/2005/8/layout/list1"/>
    <dgm:cxn modelId="{7652934D-994A-4C41-9472-19C850149D9E}" type="presOf" srcId="{37F9031E-3575-954C-884B-455C5F360FA0}" destId="{AD7E4922-BE98-4A00-8CC9-8C067984A0AA}" srcOrd="0" destOrd="0" presId="urn:microsoft.com/office/officeart/2005/8/layout/list1"/>
    <dgm:cxn modelId="{99120B74-9B90-4ACD-B265-4783DDCD9FB1}" type="presOf" srcId="{1BBEB343-5838-4EB8-A945-1926D1333C4D}" destId="{AD7E4922-BE98-4A00-8CC9-8C067984A0AA}" srcOrd="0" destOrd="4" presId="urn:microsoft.com/office/officeart/2005/8/layout/list1"/>
    <dgm:cxn modelId="{3507DC74-BB1A-3747-A4EB-3A2F2AFF0C2A}" type="presOf" srcId="{139B28B7-98AE-2442-8242-E675E9F54483}" destId="{107712AD-F0E7-8045-90F3-AA033147F7E7}" srcOrd="0" destOrd="0" presId="urn:microsoft.com/office/officeart/2005/8/layout/list1"/>
    <dgm:cxn modelId="{51744959-DC5F-4B64-8022-0CA7433788A8}" type="presOf" srcId="{76937503-7550-41B3-8D88-C860E600B4A5}" destId="{3E253364-FB35-42F8-9CB7-634D0DF472D6}" srcOrd="0" destOrd="0" presId="urn:microsoft.com/office/officeart/2005/8/layout/list1"/>
    <dgm:cxn modelId="{8DB83F5A-79E6-445E-BD7E-D767DE48221B}" srcId="{76937503-7550-41B3-8D88-C860E600B4A5}" destId="{9CE68780-8809-4B52-A5E4-CA8DA04E541D}" srcOrd="3" destOrd="0" parTransId="{68F6DAA2-F5ED-4964-AEDA-F884FE5A9523}" sibTransId="{59C5947E-129E-4E0A-9A09-40B3D8E95C88}"/>
    <dgm:cxn modelId="{2DB8F15A-9C1F-6745-99CA-9388AE4AA31B}" srcId="{76937503-7550-41B3-8D88-C860E600B4A5}" destId="{CB54DF8B-8165-1442-8CC1-C8CDC61A6758}" srcOrd="1" destOrd="0" parTransId="{7E441B51-7EC4-AB47-B744-05E5E853DF2D}" sibTransId="{DB85C8F5-9C1D-0C44-B7A8-AC0AEA0ACDDA}"/>
    <dgm:cxn modelId="{9758DD80-5F76-4A84-A91C-94B9009B4D3E}" type="presOf" srcId="{88926E0B-BFF6-E944-B1DF-44240C496CA1}" destId="{CDAAD9AB-76BA-4F20-9C80-4020D86AF54F}" srcOrd="0" destOrd="5" presId="urn:microsoft.com/office/officeart/2005/8/layout/list1"/>
    <dgm:cxn modelId="{B999AC89-8E91-4AE7-9613-236BBE6765B5}" type="presOf" srcId="{CE04348D-DED9-4CE4-9C08-227DE33A283A}" destId="{AD7E4922-BE98-4A00-8CC9-8C067984A0AA}" srcOrd="0" destOrd="1" presId="urn:microsoft.com/office/officeart/2005/8/layout/list1"/>
    <dgm:cxn modelId="{597D2F96-B703-8549-ACB1-E757367FB84E}" srcId="{76937503-7550-41B3-8D88-C860E600B4A5}" destId="{05206EE6-8D23-EB4D-98ED-ACBD0E675EF3}" srcOrd="4" destOrd="0" parTransId="{B02EAB75-C4CC-924E-8A10-BF8FE225B0E2}" sibTransId="{D7040651-B945-2643-80DA-667522DB8DA5}"/>
    <dgm:cxn modelId="{5B5B1C97-4D72-364B-9991-95AC217DC39E}" srcId="{139B28B7-98AE-2442-8242-E675E9F54483}" destId="{9E770DC0-ADC3-6F49-9603-390041B9028C}" srcOrd="1" destOrd="0" parTransId="{DF559CD0-5B01-D54A-8E06-F10310F9A6A6}" sibTransId="{2AE7D53E-5748-B340-A3B2-69C78DDF3C05}"/>
    <dgm:cxn modelId="{66771499-51E4-45D1-981E-F1648C7961C4}" type="presOf" srcId="{E016061D-873A-4642-9174-AD2D573004A9}" destId="{AD7E4922-BE98-4A00-8CC9-8C067984A0AA}" srcOrd="0" destOrd="2" presId="urn:microsoft.com/office/officeart/2005/8/layout/list1"/>
    <dgm:cxn modelId="{4DC77A9E-41C8-4733-898E-8C495F68D4EB}" type="presOf" srcId="{CB54DF8B-8165-1442-8CC1-C8CDC61A6758}" destId="{CDAAD9AB-76BA-4F20-9C80-4020D86AF54F}" srcOrd="0" destOrd="1" presId="urn:microsoft.com/office/officeart/2005/8/layout/list1"/>
    <dgm:cxn modelId="{EF1EACA6-1597-412F-BB0A-DDC30C359654}" type="presOf" srcId="{76937503-7550-41B3-8D88-C860E600B4A5}" destId="{24EE546A-203E-45A1-AB96-5A4CB77AC5EC}" srcOrd="1" destOrd="0" presId="urn:microsoft.com/office/officeart/2005/8/layout/list1"/>
    <dgm:cxn modelId="{530E23AB-7CC9-427D-9FDC-9F937F2A448A}" type="presOf" srcId="{05206EE6-8D23-EB4D-98ED-ACBD0E675EF3}" destId="{CDAAD9AB-76BA-4F20-9C80-4020D86AF54F}" srcOrd="0" destOrd="4" presId="urn:microsoft.com/office/officeart/2005/8/layout/list1"/>
    <dgm:cxn modelId="{CF70A1AD-5B90-CC41-AC82-8AF355283DE9}" srcId="{76937503-7550-41B3-8D88-C860E600B4A5}" destId="{88926E0B-BFF6-E944-B1DF-44240C496CA1}" srcOrd="5" destOrd="0" parTransId="{53B66600-AFAC-9844-8FF3-FF95E01497A1}" sibTransId="{FAC168E4-A658-DD48-B776-1AB6580C5053}"/>
    <dgm:cxn modelId="{41AF0FB9-250F-4976-9672-42CDB9E573C9}" type="presOf" srcId="{4522E1C7-38A0-4132-B175-21F59B5B85F0}" destId="{AD7E4922-BE98-4A00-8CC9-8C067984A0AA}" srcOrd="0" destOrd="3" presId="urn:microsoft.com/office/officeart/2005/8/layout/list1"/>
    <dgm:cxn modelId="{BA0AC7B9-E267-4982-B972-65F456F40A36}" srcId="{9E770DC0-ADC3-6F49-9603-390041B9028C}" destId="{4522E1C7-38A0-4132-B175-21F59B5B85F0}" srcOrd="3" destOrd="0" parTransId="{3509891A-86E2-4E0D-AADD-29A8045CBB65}" sibTransId="{8B8D135D-F3D1-42A2-AD10-E73B63B44E9D}"/>
    <dgm:cxn modelId="{5DB00DC6-5DC8-406C-8A89-06B30FA22EDF}" type="presOf" srcId="{9CE68780-8809-4B52-A5E4-CA8DA04E541D}" destId="{CDAAD9AB-76BA-4F20-9C80-4020D86AF54F}" srcOrd="0" destOrd="3" presId="urn:microsoft.com/office/officeart/2005/8/layout/list1"/>
    <dgm:cxn modelId="{37E99FC8-7FC3-495F-8728-BC72429217B5}" srcId="{76937503-7550-41B3-8D88-C860E600B4A5}" destId="{A9F21724-7283-428F-AC24-E0B408BD4164}" srcOrd="0" destOrd="0" parTransId="{D336B7C2-46C2-4153-9E42-FE2DB590D835}" sibTransId="{ADF80FFA-6B20-4FBA-9A49-BB8FAE3DB4AE}"/>
    <dgm:cxn modelId="{F2E635CB-CCE1-472E-BD6C-3B63BC782FE1}" type="presOf" srcId="{9E770DC0-ADC3-6F49-9603-390041B9028C}" destId="{A408444A-A753-4052-B5E7-27B1CF04BE0D}" srcOrd="1" destOrd="0" presId="urn:microsoft.com/office/officeart/2005/8/layout/list1"/>
    <dgm:cxn modelId="{889A9BCF-9CB6-4C03-A0E6-D60341619E86}" srcId="{9E770DC0-ADC3-6F49-9603-390041B9028C}" destId="{CE04348D-DED9-4CE4-9C08-227DE33A283A}" srcOrd="1" destOrd="0" parTransId="{F8D875B6-04CE-487A-94F7-A4598CFFD6B1}" sibTransId="{4F96EE8D-8629-468D-BAF2-2924FB363393}"/>
    <dgm:cxn modelId="{44EF9FD1-5B83-4535-A4C2-D40B2C2FD209}" srcId="{9E770DC0-ADC3-6F49-9603-390041B9028C}" destId="{E016061D-873A-4642-9174-AD2D573004A9}" srcOrd="2" destOrd="0" parTransId="{06BDA5CB-3C63-437B-BFA4-9520E3821F62}" sibTransId="{49D761EC-48A8-4611-BD3B-3F796FD83C9D}"/>
    <dgm:cxn modelId="{03F62CE4-F7BA-47E7-8D6D-CB10696A98CF}" type="presOf" srcId="{9E770DC0-ADC3-6F49-9603-390041B9028C}" destId="{F0AC8D9C-1ACD-4825-B968-FF4EE97737E7}" srcOrd="0" destOrd="0" presId="urn:microsoft.com/office/officeart/2005/8/layout/list1"/>
    <dgm:cxn modelId="{2E9ED5E8-C668-4EA7-8EB8-A8012F12F689}" srcId="{76937503-7550-41B3-8D88-C860E600B4A5}" destId="{650E7201-AFFE-406D-BC25-7EDF0149777A}" srcOrd="2" destOrd="0" parTransId="{A107563B-BA9B-49EF-9252-2203CF063574}" sibTransId="{64DF7F50-403D-4095-80ED-984334860342}"/>
    <dgm:cxn modelId="{76F569ED-F319-E34D-9265-3FF92ECC07FA}" srcId="{9E770DC0-ADC3-6F49-9603-390041B9028C}" destId="{37F9031E-3575-954C-884B-455C5F360FA0}" srcOrd="0" destOrd="0" parTransId="{2084D932-D90C-CB4D-89A7-29511A790757}" sibTransId="{F98E0B3D-6701-714E-AEEB-E1A03E5FEBC3}"/>
    <dgm:cxn modelId="{12E116CE-1DEF-4976-A24F-079A4D7B5ED3}" type="presParOf" srcId="{107712AD-F0E7-8045-90F3-AA033147F7E7}" destId="{99F85151-3D39-4456-9783-D2B61E40612E}" srcOrd="0" destOrd="0" presId="urn:microsoft.com/office/officeart/2005/8/layout/list1"/>
    <dgm:cxn modelId="{FF58E2B0-75F0-4DE9-ACEE-43F6E84FC83E}" type="presParOf" srcId="{99F85151-3D39-4456-9783-D2B61E40612E}" destId="{3E253364-FB35-42F8-9CB7-634D0DF472D6}" srcOrd="0" destOrd="0" presId="urn:microsoft.com/office/officeart/2005/8/layout/list1"/>
    <dgm:cxn modelId="{64E8673E-D255-441E-8A75-8CAFF1C85B8A}" type="presParOf" srcId="{99F85151-3D39-4456-9783-D2B61E40612E}" destId="{24EE546A-203E-45A1-AB96-5A4CB77AC5EC}" srcOrd="1" destOrd="0" presId="urn:microsoft.com/office/officeart/2005/8/layout/list1"/>
    <dgm:cxn modelId="{7CE409AA-7234-4202-BD36-9DE61EF1D69F}" type="presParOf" srcId="{107712AD-F0E7-8045-90F3-AA033147F7E7}" destId="{1DD4E0C0-9F60-4F65-BB07-79CA80226C0A}" srcOrd="1" destOrd="0" presId="urn:microsoft.com/office/officeart/2005/8/layout/list1"/>
    <dgm:cxn modelId="{FF77E135-DAD0-4CA3-89F2-D8527F35F5F2}" type="presParOf" srcId="{107712AD-F0E7-8045-90F3-AA033147F7E7}" destId="{CDAAD9AB-76BA-4F20-9C80-4020D86AF54F}" srcOrd="2" destOrd="0" presId="urn:microsoft.com/office/officeart/2005/8/layout/list1"/>
    <dgm:cxn modelId="{8388559B-25BB-403B-B449-326A18F362EE}" type="presParOf" srcId="{107712AD-F0E7-8045-90F3-AA033147F7E7}" destId="{5E61BAE6-473E-4263-8FBF-76A396FC3E1D}" srcOrd="3" destOrd="0" presId="urn:microsoft.com/office/officeart/2005/8/layout/list1"/>
    <dgm:cxn modelId="{7512A190-BCDF-49AE-A201-D617E90A8326}" type="presParOf" srcId="{107712AD-F0E7-8045-90F3-AA033147F7E7}" destId="{77D4E652-4152-4FB3-933D-DC846CDC44C4}" srcOrd="4" destOrd="0" presId="urn:microsoft.com/office/officeart/2005/8/layout/list1"/>
    <dgm:cxn modelId="{47A48109-4B17-4106-9019-89731B06EFA6}" type="presParOf" srcId="{77D4E652-4152-4FB3-933D-DC846CDC44C4}" destId="{F0AC8D9C-1ACD-4825-B968-FF4EE97737E7}" srcOrd="0" destOrd="0" presId="urn:microsoft.com/office/officeart/2005/8/layout/list1"/>
    <dgm:cxn modelId="{047E0066-FB1E-46AD-A44E-943B80C46A6D}" type="presParOf" srcId="{77D4E652-4152-4FB3-933D-DC846CDC44C4}" destId="{A408444A-A753-4052-B5E7-27B1CF04BE0D}" srcOrd="1" destOrd="0" presId="urn:microsoft.com/office/officeart/2005/8/layout/list1"/>
    <dgm:cxn modelId="{08B2ABA8-5017-4337-B62D-7A2C0BA3F1F8}" type="presParOf" srcId="{107712AD-F0E7-8045-90F3-AA033147F7E7}" destId="{DB387AC5-600F-40B5-8656-6ED772B9F62D}" srcOrd="5" destOrd="0" presId="urn:microsoft.com/office/officeart/2005/8/layout/list1"/>
    <dgm:cxn modelId="{FF99C957-03F8-4BAD-A5EA-EEB1AFF6385B}" type="presParOf" srcId="{107712AD-F0E7-8045-90F3-AA033147F7E7}" destId="{AD7E4922-BE98-4A00-8CC9-8C067984A0A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6DBD0AA-A092-4369-B815-D2A27D780C58}" type="doc">
      <dgm:prSet loTypeId="urn:microsoft.com/office/officeart/2005/8/layout/bList2" loCatId="list" qsTypeId="urn:microsoft.com/office/officeart/2005/8/quickstyle/simple1" qsCatId="simple" csTypeId="urn:microsoft.com/office/officeart/2005/8/colors/accent1_2" csCatId="accent1" phldr="1"/>
      <dgm:spPr/>
    </dgm:pt>
    <dgm:pt modelId="{125DE95B-E3E9-488D-843B-7EA58128D643}">
      <dgm:prSet phldrT="[Text]"/>
      <dgm:spPr/>
      <dgm:t>
        <a:bodyPr/>
        <a:lstStyle/>
        <a:p>
          <a:r>
            <a:rPr lang="en-US"/>
            <a:t>Self</a:t>
          </a:r>
        </a:p>
      </dgm:t>
    </dgm:pt>
    <dgm:pt modelId="{FC0A28C2-A13D-4C48-9C34-B680EB2A2603}" type="parTrans" cxnId="{E9B2239E-BEAB-4565-B770-44155CEB26AB}">
      <dgm:prSet/>
      <dgm:spPr/>
      <dgm:t>
        <a:bodyPr/>
        <a:lstStyle/>
        <a:p>
          <a:endParaRPr lang="en-US"/>
        </a:p>
      </dgm:t>
    </dgm:pt>
    <dgm:pt modelId="{7D9CD180-E412-4B7F-9890-DD3E1E8793A4}" type="sibTrans" cxnId="{E9B2239E-BEAB-4565-B770-44155CEB26AB}">
      <dgm:prSet/>
      <dgm:spPr/>
      <dgm:t>
        <a:bodyPr/>
        <a:lstStyle/>
        <a:p>
          <a:endParaRPr lang="en-US"/>
        </a:p>
      </dgm:t>
    </dgm:pt>
    <dgm:pt modelId="{786F1C33-506F-487F-AA18-A30EE2A2534E}">
      <dgm:prSet phldrT="[Text]"/>
      <dgm:spPr/>
      <dgm:t>
        <a:bodyPr/>
        <a:lstStyle/>
        <a:p>
          <a:r>
            <a:rPr lang="en-US"/>
            <a:t>Others</a:t>
          </a:r>
        </a:p>
      </dgm:t>
    </dgm:pt>
    <dgm:pt modelId="{B2D69183-3673-4FF1-92D6-76326856F341}" type="parTrans" cxnId="{58D86527-1BED-4AB5-8015-FDAA159C883C}">
      <dgm:prSet/>
      <dgm:spPr/>
      <dgm:t>
        <a:bodyPr/>
        <a:lstStyle/>
        <a:p>
          <a:endParaRPr lang="en-US"/>
        </a:p>
      </dgm:t>
    </dgm:pt>
    <dgm:pt modelId="{54ACB2D9-0489-40D3-8720-56FF48219C7D}" type="sibTrans" cxnId="{58D86527-1BED-4AB5-8015-FDAA159C883C}">
      <dgm:prSet/>
      <dgm:spPr/>
      <dgm:t>
        <a:bodyPr/>
        <a:lstStyle/>
        <a:p>
          <a:endParaRPr lang="en-US"/>
        </a:p>
      </dgm:t>
    </dgm:pt>
    <dgm:pt modelId="{AB22F439-5CF3-4003-BBB3-B5FD5EE3EBA7}">
      <dgm:prSet phldrT="[Text]"/>
      <dgm:spPr/>
      <dgm:t>
        <a:bodyPr/>
        <a:lstStyle/>
        <a:p>
          <a:r>
            <a:rPr lang="en-US"/>
            <a:t>Environment</a:t>
          </a:r>
        </a:p>
      </dgm:t>
    </dgm:pt>
    <dgm:pt modelId="{42A9B59D-B81E-4DB7-A89D-08E57A386F5F}" type="parTrans" cxnId="{06F10583-3C6C-4C14-8F5D-A175C31623AF}">
      <dgm:prSet/>
      <dgm:spPr/>
      <dgm:t>
        <a:bodyPr/>
        <a:lstStyle/>
        <a:p>
          <a:endParaRPr lang="en-US"/>
        </a:p>
      </dgm:t>
    </dgm:pt>
    <dgm:pt modelId="{FAFF8CAA-7011-4352-BD37-268AB4AA9613}" type="sibTrans" cxnId="{06F10583-3C6C-4C14-8F5D-A175C31623AF}">
      <dgm:prSet/>
      <dgm:spPr/>
      <dgm:t>
        <a:bodyPr/>
        <a:lstStyle/>
        <a:p>
          <a:endParaRPr lang="en-US"/>
        </a:p>
      </dgm:t>
    </dgm:pt>
    <dgm:pt modelId="{828ED403-1C9B-4A7D-8888-1BC05EA78903}">
      <dgm:prSet phldrT="[Text]"/>
      <dgm:spPr/>
      <dgm:t>
        <a:bodyPr/>
        <a:lstStyle/>
        <a:p>
          <a:r>
            <a:rPr lang="en-US"/>
            <a:t>Self-monitor</a:t>
          </a:r>
        </a:p>
      </dgm:t>
    </dgm:pt>
    <dgm:pt modelId="{8B8B8CA0-07E7-4F73-9F41-B05C6E1A904C}" type="parTrans" cxnId="{EB095079-CFD2-4628-9212-498D62BB2F06}">
      <dgm:prSet/>
      <dgm:spPr/>
      <dgm:t>
        <a:bodyPr/>
        <a:lstStyle/>
        <a:p>
          <a:endParaRPr lang="en-US"/>
        </a:p>
      </dgm:t>
    </dgm:pt>
    <dgm:pt modelId="{1B28F0B9-39F8-4BAC-9D40-2785A53A6960}" type="sibTrans" cxnId="{EB095079-CFD2-4628-9212-498D62BB2F06}">
      <dgm:prSet/>
      <dgm:spPr/>
      <dgm:t>
        <a:bodyPr/>
        <a:lstStyle/>
        <a:p>
          <a:endParaRPr lang="en-US"/>
        </a:p>
      </dgm:t>
    </dgm:pt>
    <dgm:pt modelId="{9402A2C1-EFD7-4C69-A569-0E91A340BD90}">
      <dgm:prSet phldrT="[Text]"/>
      <dgm:spPr/>
      <dgm:t>
        <a:bodyPr/>
        <a:lstStyle/>
        <a:p>
          <a:r>
            <a:rPr lang="en-US" dirty="0"/>
            <a:t>Listen while others are speaking​</a:t>
          </a:r>
        </a:p>
      </dgm:t>
    </dgm:pt>
    <dgm:pt modelId="{6B97C39A-0735-41AE-94C2-E380B46D5881}" type="parTrans" cxnId="{B1802723-6C7B-4903-88A2-A97C24811173}">
      <dgm:prSet/>
      <dgm:spPr/>
      <dgm:t>
        <a:bodyPr/>
        <a:lstStyle/>
        <a:p>
          <a:endParaRPr lang="en-US"/>
        </a:p>
      </dgm:t>
    </dgm:pt>
    <dgm:pt modelId="{7C51D187-FC73-4D59-992A-5E19349D5359}" type="sibTrans" cxnId="{B1802723-6C7B-4903-88A2-A97C24811173}">
      <dgm:prSet/>
      <dgm:spPr/>
      <dgm:t>
        <a:bodyPr/>
        <a:lstStyle/>
        <a:p>
          <a:endParaRPr lang="en-US"/>
        </a:p>
      </dgm:t>
    </dgm:pt>
    <dgm:pt modelId="{0F0E129E-123A-4075-B2C8-F39A140C88D8}">
      <dgm:prSet phldrT="[Text]"/>
      <dgm:spPr/>
      <dgm:t>
        <a:bodyPr/>
        <a:lstStyle/>
        <a:p>
          <a:r>
            <a:rPr lang="en-US"/>
            <a:t>Have your computer charged and ready to go​</a:t>
          </a:r>
        </a:p>
      </dgm:t>
    </dgm:pt>
    <dgm:pt modelId="{BD673D81-C33B-45D8-947C-AEA9A28C39F0}" type="parTrans" cxnId="{A0FBC930-D760-41DD-BE3E-22D3E608F256}">
      <dgm:prSet/>
      <dgm:spPr/>
      <dgm:t>
        <a:bodyPr/>
        <a:lstStyle/>
        <a:p>
          <a:endParaRPr lang="en-US"/>
        </a:p>
      </dgm:t>
    </dgm:pt>
    <dgm:pt modelId="{D290D2A6-87EB-4C58-AF76-15E8A9414FCF}" type="sibTrans" cxnId="{A0FBC930-D760-41DD-BE3E-22D3E608F256}">
      <dgm:prSet/>
      <dgm:spPr/>
      <dgm:t>
        <a:bodyPr/>
        <a:lstStyle/>
        <a:p>
          <a:endParaRPr lang="en-US"/>
        </a:p>
      </dgm:t>
    </dgm:pt>
    <dgm:pt modelId="{DCC1A310-1C79-CA41-BC8F-F2F7F4B654F7}">
      <dgm:prSet/>
      <dgm:spPr/>
      <dgm:t>
        <a:bodyPr/>
        <a:lstStyle/>
        <a:p>
          <a:r>
            <a:rPr lang="en-US" dirty="0"/>
            <a:t>If you have questions or comments:</a:t>
          </a:r>
        </a:p>
      </dgm:t>
    </dgm:pt>
    <dgm:pt modelId="{E958D3D5-5FFD-3443-ABCD-1A2DA811BB55}" type="parTrans" cxnId="{9118DAC8-BEDA-3B4F-9C77-817F427330CF}">
      <dgm:prSet/>
      <dgm:spPr/>
      <dgm:t>
        <a:bodyPr/>
        <a:lstStyle/>
        <a:p>
          <a:endParaRPr lang="en-US"/>
        </a:p>
      </dgm:t>
    </dgm:pt>
    <dgm:pt modelId="{4EA0A432-1AE2-314A-852F-0C7E44A36EC0}" type="sibTrans" cxnId="{9118DAC8-BEDA-3B4F-9C77-817F427330CF}">
      <dgm:prSet/>
      <dgm:spPr/>
      <dgm:t>
        <a:bodyPr/>
        <a:lstStyle/>
        <a:p>
          <a:endParaRPr lang="en-US"/>
        </a:p>
      </dgm:t>
    </dgm:pt>
    <dgm:pt modelId="{6D196861-CC28-5141-BDFB-4E8105D813E6}">
      <dgm:prSet/>
      <dgm:spPr/>
      <dgm:t>
        <a:bodyPr/>
        <a:lstStyle/>
        <a:p>
          <a:r>
            <a:rPr lang="en-US"/>
            <a:t>Work as a team:</a:t>
          </a:r>
        </a:p>
      </dgm:t>
    </dgm:pt>
    <dgm:pt modelId="{6357D1EC-994F-334C-9702-FBF51E8FA600}" type="parTrans" cxnId="{B30AAB08-0B08-824B-9AC9-5387993AD200}">
      <dgm:prSet/>
      <dgm:spPr/>
      <dgm:t>
        <a:bodyPr/>
        <a:lstStyle/>
        <a:p>
          <a:endParaRPr lang="en-US"/>
        </a:p>
      </dgm:t>
    </dgm:pt>
    <dgm:pt modelId="{0A0D8850-D6AE-CF4C-AEBD-16B2E752A0CB}" type="sibTrans" cxnId="{B30AAB08-0B08-824B-9AC9-5387993AD200}">
      <dgm:prSet/>
      <dgm:spPr/>
      <dgm:t>
        <a:bodyPr/>
        <a:lstStyle/>
        <a:p>
          <a:endParaRPr lang="en-US"/>
        </a:p>
      </dgm:t>
    </dgm:pt>
    <dgm:pt modelId="{8EB504CA-CFC6-5C40-B9F2-473E4994B7D4}">
      <dgm:prSet/>
      <dgm:spPr/>
      <dgm:t>
        <a:bodyPr/>
        <a:lstStyle/>
        <a:p>
          <a:r>
            <a:rPr lang="en-US"/>
            <a:t>Keep necessary materials at hand</a:t>
          </a:r>
        </a:p>
      </dgm:t>
    </dgm:pt>
    <dgm:pt modelId="{1F59243E-608F-4348-9D00-77EED6726E06}" type="parTrans" cxnId="{C95EC436-6DF3-9D48-B3D9-4A3D5591F066}">
      <dgm:prSet/>
      <dgm:spPr/>
      <dgm:t>
        <a:bodyPr/>
        <a:lstStyle/>
        <a:p>
          <a:endParaRPr lang="en-US"/>
        </a:p>
      </dgm:t>
    </dgm:pt>
    <dgm:pt modelId="{7102E076-737A-264B-A10C-2AEDA7D1E937}" type="sibTrans" cxnId="{C95EC436-6DF3-9D48-B3D9-4A3D5591F066}">
      <dgm:prSet/>
      <dgm:spPr/>
      <dgm:t>
        <a:bodyPr/>
        <a:lstStyle/>
        <a:p>
          <a:endParaRPr lang="en-US"/>
        </a:p>
      </dgm:t>
    </dgm:pt>
    <dgm:pt modelId="{3A9200EC-9B3F-3741-8CD8-45F5B3B60757}">
      <dgm:prSet phldrT="[Text]"/>
      <dgm:spPr/>
      <dgm:t>
        <a:bodyPr/>
        <a:lstStyle/>
        <a:p>
          <a:r>
            <a:rPr lang="en-US"/>
            <a:t>Are you participating?</a:t>
          </a:r>
        </a:p>
      </dgm:t>
    </dgm:pt>
    <dgm:pt modelId="{CE0BA1D0-F492-D642-956A-26EFC0FD708E}" type="parTrans" cxnId="{410450C3-2ACF-AB45-A6E2-A1CCF9FBF5C7}">
      <dgm:prSet/>
      <dgm:spPr/>
      <dgm:t>
        <a:bodyPr/>
        <a:lstStyle/>
        <a:p>
          <a:endParaRPr lang="en-US"/>
        </a:p>
      </dgm:t>
    </dgm:pt>
    <dgm:pt modelId="{839B42B6-A8EA-9C4E-931D-5CAA596097FE}" type="sibTrans" cxnId="{410450C3-2ACF-AB45-A6E2-A1CCF9FBF5C7}">
      <dgm:prSet/>
      <dgm:spPr/>
      <dgm:t>
        <a:bodyPr/>
        <a:lstStyle/>
        <a:p>
          <a:endParaRPr lang="en-US"/>
        </a:p>
      </dgm:t>
    </dgm:pt>
    <dgm:pt modelId="{36A81F54-3445-0846-800C-B3CAA41ABF85}">
      <dgm:prSet phldrT="[Text]"/>
      <dgm:spPr/>
      <dgm:t>
        <a:bodyPr/>
        <a:lstStyle/>
        <a:p>
          <a:r>
            <a:rPr lang="en-US"/>
            <a:t>Engaged as a learner?</a:t>
          </a:r>
        </a:p>
      </dgm:t>
    </dgm:pt>
    <dgm:pt modelId="{F1072592-76D2-5744-867A-12A050F40348}" type="parTrans" cxnId="{4CFC7095-063B-8E4A-B6F3-EC681197EA9F}">
      <dgm:prSet/>
      <dgm:spPr/>
      <dgm:t>
        <a:bodyPr/>
        <a:lstStyle/>
        <a:p>
          <a:endParaRPr lang="en-US"/>
        </a:p>
      </dgm:t>
    </dgm:pt>
    <dgm:pt modelId="{D75F7E09-876C-524C-911D-B725AC61A45A}" type="sibTrans" cxnId="{4CFC7095-063B-8E4A-B6F3-EC681197EA9F}">
      <dgm:prSet/>
      <dgm:spPr/>
      <dgm:t>
        <a:bodyPr/>
        <a:lstStyle/>
        <a:p>
          <a:endParaRPr lang="en-US"/>
        </a:p>
      </dgm:t>
    </dgm:pt>
    <dgm:pt modelId="{A3342F81-092E-D94F-B71B-56D728050DC4}">
      <dgm:prSet phldrT="[Text]"/>
      <dgm:spPr/>
      <dgm:t>
        <a:bodyPr/>
        <a:lstStyle/>
        <a:p>
          <a:r>
            <a:rPr lang="en-US"/>
            <a:t>Stretch, break, stand as needed​</a:t>
          </a:r>
        </a:p>
      </dgm:t>
    </dgm:pt>
    <dgm:pt modelId="{5C94DDBE-40C2-7045-B9AA-119BCE39BC47}" type="parTrans" cxnId="{EB367F0F-11D4-C845-AFB2-10D5AA2A9A7A}">
      <dgm:prSet/>
      <dgm:spPr/>
      <dgm:t>
        <a:bodyPr/>
        <a:lstStyle/>
        <a:p>
          <a:endParaRPr lang="en-US"/>
        </a:p>
      </dgm:t>
    </dgm:pt>
    <dgm:pt modelId="{65F59CCE-7931-D747-8109-6BBC1F963A2C}" type="sibTrans" cxnId="{EB367F0F-11D4-C845-AFB2-10D5AA2A9A7A}">
      <dgm:prSet/>
      <dgm:spPr/>
      <dgm:t>
        <a:bodyPr/>
        <a:lstStyle/>
        <a:p>
          <a:endParaRPr lang="en-US"/>
        </a:p>
      </dgm:t>
    </dgm:pt>
    <dgm:pt modelId="{903F98AC-194E-3E4D-A272-F12F8847EF48}">
      <dgm:prSet/>
      <dgm:spPr/>
      <dgm:t>
        <a:bodyPr/>
        <a:lstStyle/>
        <a:p>
          <a:r>
            <a:rPr lang="en-US" dirty="0"/>
            <a:t>Raise hand</a:t>
          </a:r>
        </a:p>
      </dgm:t>
    </dgm:pt>
    <dgm:pt modelId="{2625FB58-67EA-1141-9127-133D6B50F2A8}" type="parTrans" cxnId="{FF9907CF-CFD4-4641-91DE-D04AB4DCCB54}">
      <dgm:prSet/>
      <dgm:spPr/>
      <dgm:t>
        <a:bodyPr/>
        <a:lstStyle/>
        <a:p>
          <a:endParaRPr lang="en-US"/>
        </a:p>
      </dgm:t>
    </dgm:pt>
    <dgm:pt modelId="{50668972-B8BA-8342-8C45-669179E12080}" type="sibTrans" cxnId="{FF9907CF-CFD4-4641-91DE-D04AB4DCCB54}">
      <dgm:prSet/>
      <dgm:spPr/>
      <dgm:t>
        <a:bodyPr/>
        <a:lstStyle/>
        <a:p>
          <a:endParaRPr lang="en-US"/>
        </a:p>
      </dgm:t>
    </dgm:pt>
    <dgm:pt modelId="{0785E50D-F1DD-C647-AF91-FA0058275806}">
      <dgm:prSet/>
      <dgm:spPr/>
      <dgm:t>
        <a:bodyPr/>
        <a:lstStyle/>
        <a:p>
          <a:r>
            <a:rPr lang="en-US"/>
            <a:t>Room for every voice</a:t>
          </a:r>
        </a:p>
      </dgm:t>
    </dgm:pt>
    <dgm:pt modelId="{35E1F395-5CF6-C14F-B2F7-24FCD5BF2432}" type="parTrans" cxnId="{D614FAA2-C9D3-9949-9F29-30B12ECA1807}">
      <dgm:prSet/>
      <dgm:spPr/>
      <dgm:t>
        <a:bodyPr/>
        <a:lstStyle/>
        <a:p>
          <a:endParaRPr lang="en-US"/>
        </a:p>
      </dgm:t>
    </dgm:pt>
    <dgm:pt modelId="{555700E6-44D1-E649-9463-80615334ECDE}" type="sibTrans" cxnId="{D614FAA2-C9D3-9949-9F29-30B12ECA1807}">
      <dgm:prSet/>
      <dgm:spPr/>
      <dgm:t>
        <a:bodyPr/>
        <a:lstStyle/>
        <a:p>
          <a:endParaRPr lang="en-US"/>
        </a:p>
      </dgm:t>
    </dgm:pt>
    <dgm:pt modelId="{56910F6D-1269-3049-ACB2-917F4DC59908}">
      <dgm:prSet/>
      <dgm:spPr/>
      <dgm:t>
        <a:bodyPr/>
        <a:lstStyle/>
        <a:p>
          <a:r>
            <a:rPr lang="en-US"/>
            <a:t>Reinforce participation</a:t>
          </a:r>
        </a:p>
      </dgm:t>
    </dgm:pt>
    <dgm:pt modelId="{0718F7BE-9FDE-C04D-BB6C-BA7904D3DC0D}" type="parTrans" cxnId="{5C0B9F75-4444-7245-981A-F41A3614EEF5}">
      <dgm:prSet/>
      <dgm:spPr/>
      <dgm:t>
        <a:bodyPr/>
        <a:lstStyle/>
        <a:p>
          <a:endParaRPr lang="en-US"/>
        </a:p>
      </dgm:t>
    </dgm:pt>
    <dgm:pt modelId="{F464298B-59F2-F64F-92CC-7382B75FFACC}" type="sibTrans" cxnId="{5C0B9F75-4444-7245-981A-F41A3614EEF5}">
      <dgm:prSet/>
      <dgm:spPr/>
      <dgm:t>
        <a:bodyPr/>
        <a:lstStyle/>
        <a:p>
          <a:endParaRPr lang="en-US"/>
        </a:p>
      </dgm:t>
    </dgm:pt>
    <dgm:pt modelId="{243592FB-C1AE-E747-B75A-02568B129A83}">
      <dgm:prSet/>
      <dgm:spPr/>
      <dgm:t>
        <a:bodyPr/>
        <a:lstStyle/>
        <a:p>
          <a:r>
            <a:rPr lang="en-US"/>
            <a:t>action plan</a:t>
          </a:r>
        </a:p>
      </dgm:t>
    </dgm:pt>
    <dgm:pt modelId="{7AEC2CDA-5B72-294F-8D0B-DA3D260FF0D8}" type="parTrans" cxnId="{89A7C57E-C177-ED43-AE7C-E6ACF80400D5}">
      <dgm:prSet/>
      <dgm:spPr/>
      <dgm:t>
        <a:bodyPr/>
        <a:lstStyle/>
        <a:p>
          <a:endParaRPr lang="en-US"/>
        </a:p>
      </dgm:t>
    </dgm:pt>
    <dgm:pt modelId="{066D9F1B-F38F-AD4C-BAEB-619A99FB7C12}" type="sibTrans" cxnId="{89A7C57E-C177-ED43-AE7C-E6ACF80400D5}">
      <dgm:prSet/>
      <dgm:spPr/>
      <dgm:t>
        <a:bodyPr/>
        <a:lstStyle/>
        <a:p>
          <a:endParaRPr lang="en-US"/>
        </a:p>
      </dgm:t>
    </dgm:pt>
    <dgm:pt modelId="{A068741C-FCBF-9649-BF70-A6A1176D92CE}">
      <dgm:prSet/>
      <dgm:spPr/>
      <dgm:t>
        <a:bodyPr/>
        <a:lstStyle/>
        <a:p>
          <a:r>
            <a:rPr lang="en-US"/>
            <a:t>relevant docs</a:t>
          </a:r>
        </a:p>
      </dgm:t>
    </dgm:pt>
    <dgm:pt modelId="{0904F737-A31A-6E41-BD53-8117075AD1FE}" type="parTrans" cxnId="{C3E05C82-DFCC-2143-98CC-9B20ABA3692C}">
      <dgm:prSet/>
      <dgm:spPr/>
      <dgm:t>
        <a:bodyPr/>
        <a:lstStyle/>
        <a:p>
          <a:endParaRPr lang="en-US"/>
        </a:p>
      </dgm:t>
    </dgm:pt>
    <dgm:pt modelId="{06D5CEC9-922B-5047-ABBB-52AEBCC00BC6}" type="sibTrans" cxnId="{C3E05C82-DFCC-2143-98CC-9B20ABA3692C}">
      <dgm:prSet/>
      <dgm:spPr/>
      <dgm:t>
        <a:bodyPr/>
        <a:lstStyle/>
        <a:p>
          <a:endParaRPr lang="en-US"/>
        </a:p>
      </dgm:t>
    </dgm:pt>
    <dgm:pt modelId="{705B5BC3-8205-4145-A07B-8BB20CA7D624}">
      <dgm:prSet/>
      <dgm:spPr/>
      <dgm:t>
        <a:bodyPr/>
        <a:lstStyle/>
        <a:p>
          <a:r>
            <a:rPr lang="en-US"/>
            <a:t>water/snacks</a:t>
          </a:r>
        </a:p>
      </dgm:t>
    </dgm:pt>
    <dgm:pt modelId="{50601296-8353-D949-A073-F9D8AA6743D4}" type="parTrans" cxnId="{68915465-F1AB-D942-8895-70079508803E}">
      <dgm:prSet/>
      <dgm:spPr/>
      <dgm:t>
        <a:bodyPr/>
        <a:lstStyle/>
        <a:p>
          <a:endParaRPr lang="en-US"/>
        </a:p>
      </dgm:t>
    </dgm:pt>
    <dgm:pt modelId="{8F57E243-43F2-6645-B471-809B9A456606}" type="sibTrans" cxnId="{68915465-F1AB-D942-8895-70079508803E}">
      <dgm:prSet/>
      <dgm:spPr/>
      <dgm:t>
        <a:bodyPr/>
        <a:lstStyle/>
        <a:p>
          <a:endParaRPr lang="en-US"/>
        </a:p>
      </dgm:t>
    </dgm:pt>
    <dgm:pt modelId="{9108529D-FCA7-684A-BD9A-73E32125C646}">
      <dgm:prSet/>
      <dgm:spPr/>
      <dgm:t>
        <a:bodyPr/>
        <a:lstStyle/>
        <a:p>
          <a:r>
            <a:rPr lang="en-US"/>
            <a:t>Minimize distractions if possible​</a:t>
          </a:r>
        </a:p>
      </dgm:t>
    </dgm:pt>
    <dgm:pt modelId="{EBEBD84C-70A6-D942-8621-9383422EE56B}" type="parTrans" cxnId="{3811689A-9F4F-6446-BD80-3C02E7B3CE1C}">
      <dgm:prSet/>
      <dgm:spPr/>
      <dgm:t>
        <a:bodyPr/>
        <a:lstStyle/>
        <a:p>
          <a:endParaRPr lang="en-US"/>
        </a:p>
      </dgm:t>
    </dgm:pt>
    <dgm:pt modelId="{29AB54E2-FADC-4B46-ABB1-B93C8D3E67CE}" type="sibTrans" cxnId="{3811689A-9F4F-6446-BD80-3C02E7B3CE1C}">
      <dgm:prSet/>
      <dgm:spPr/>
      <dgm:t>
        <a:bodyPr/>
        <a:lstStyle/>
        <a:p>
          <a:endParaRPr lang="en-US"/>
        </a:p>
      </dgm:t>
    </dgm:pt>
    <dgm:pt modelId="{A9488957-E610-4143-AED3-B4E3881000EF}">
      <dgm:prSet phldrT="[Text]"/>
      <dgm:spPr/>
      <dgm:t>
        <a:bodyPr/>
        <a:lstStyle/>
        <a:p>
          <a:endParaRPr lang="en-US"/>
        </a:p>
      </dgm:t>
    </dgm:pt>
    <dgm:pt modelId="{6E20BF08-F171-A641-ABF1-4B465D34D1CE}" type="parTrans" cxnId="{9F1CE460-F7C5-D94D-B00D-E81AF78FF146}">
      <dgm:prSet/>
      <dgm:spPr/>
      <dgm:t>
        <a:bodyPr/>
        <a:lstStyle/>
        <a:p>
          <a:endParaRPr lang="en-US"/>
        </a:p>
      </dgm:t>
    </dgm:pt>
    <dgm:pt modelId="{6C97E7AA-FA83-7E45-8081-B7776A3E0C61}" type="sibTrans" cxnId="{9F1CE460-F7C5-D94D-B00D-E81AF78FF146}">
      <dgm:prSet/>
      <dgm:spPr/>
      <dgm:t>
        <a:bodyPr/>
        <a:lstStyle/>
        <a:p>
          <a:endParaRPr lang="en-US"/>
        </a:p>
      </dgm:t>
    </dgm:pt>
    <dgm:pt modelId="{FE6BFF55-7F30-224A-8B70-2084FB780E44}">
      <dgm:prSet phldrT="[Text]"/>
      <dgm:spPr/>
      <dgm:t>
        <a:bodyPr/>
        <a:lstStyle/>
        <a:p>
          <a:endParaRPr lang="en-US" dirty="0"/>
        </a:p>
      </dgm:t>
    </dgm:pt>
    <dgm:pt modelId="{F7BA786B-F096-CB4C-A499-604A6F0270B9}" type="parTrans" cxnId="{C8FA8076-67AA-3944-A356-45A9372AEF4C}">
      <dgm:prSet/>
      <dgm:spPr/>
      <dgm:t>
        <a:bodyPr/>
        <a:lstStyle/>
        <a:p>
          <a:endParaRPr lang="en-US"/>
        </a:p>
      </dgm:t>
    </dgm:pt>
    <dgm:pt modelId="{C0700072-F471-084F-94FB-88D2D934828E}" type="sibTrans" cxnId="{C8FA8076-67AA-3944-A356-45A9372AEF4C}">
      <dgm:prSet/>
      <dgm:spPr/>
      <dgm:t>
        <a:bodyPr/>
        <a:lstStyle/>
        <a:p>
          <a:endParaRPr lang="en-US"/>
        </a:p>
      </dgm:t>
    </dgm:pt>
    <dgm:pt modelId="{0E36A602-1B9F-DE44-BC30-8E72568CF679}">
      <dgm:prSet phldrT="[Text]"/>
      <dgm:spPr/>
      <dgm:t>
        <a:bodyPr/>
        <a:lstStyle/>
        <a:p>
          <a:endParaRPr lang="en-US" dirty="0"/>
        </a:p>
      </dgm:t>
    </dgm:pt>
    <dgm:pt modelId="{7C6454A9-30A9-AE4D-A411-EF4AD5FCF1CE}" type="parTrans" cxnId="{748EA8B5-CD41-7146-BDA0-9E0C4D48B98F}">
      <dgm:prSet/>
      <dgm:spPr/>
      <dgm:t>
        <a:bodyPr/>
        <a:lstStyle/>
        <a:p>
          <a:endParaRPr lang="en-US"/>
        </a:p>
      </dgm:t>
    </dgm:pt>
    <dgm:pt modelId="{A12656E9-0519-E04B-97C3-5ED43287239F}" type="sibTrans" cxnId="{748EA8B5-CD41-7146-BDA0-9E0C4D48B98F}">
      <dgm:prSet/>
      <dgm:spPr/>
      <dgm:t>
        <a:bodyPr/>
        <a:lstStyle/>
        <a:p>
          <a:endParaRPr lang="en-US"/>
        </a:p>
      </dgm:t>
    </dgm:pt>
    <dgm:pt modelId="{D0B8DBFD-CF0C-8A44-AEE1-C61612C42B70}">
      <dgm:prSet/>
      <dgm:spPr/>
      <dgm:t>
        <a:bodyPr/>
        <a:lstStyle/>
        <a:p>
          <a:endParaRPr lang="en-US"/>
        </a:p>
      </dgm:t>
    </dgm:pt>
    <dgm:pt modelId="{855533BE-1FA4-4840-AF37-41E1AE125922}" type="parTrans" cxnId="{C490CE0B-9C65-1442-B107-E0121C1F2FD1}">
      <dgm:prSet/>
      <dgm:spPr/>
      <dgm:t>
        <a:bodyPr/>
        <a:lstStyle/>
        <a:p>
          <a:endParaRPr lang="en-US"/>
        </a:p>
      </dgm:t>
    </dgm:pt>
    <dgm:pt modelId="{F3F47F8E-91A3-E348-A605-B700A4E9A0C4}" type="sibTrans" cxnId="{C490CE0B-9C65-1442-B107-E0121C1F2FD1}">
      <dgm:prSet/>
      <dgm:spPr/>
      <dgm:t>
        <a:bodyPr/>
        <a:lstStyle/>
        <a:p>
          <a:endParaRPr lang="en-US"/>
        </a:p>
      </dgm:t>
    </dgm:pt>
    <dgm:pt modelId="{AED02427-B286-764D-BA23-3B8FC7BCA4DE}">
      <dgm:prSet/>
      <dgm:spPr/>
      <dgm:t>
        <a:bodyPr/>
        <a:lstStyle/>
        <a:p>
          <a:endParaRPr lang="en-US" dirty="0"/>
        </a:p>
      </dgm:t>
    </dgm:pt>
    <dgm:pt modelId="{85ECA1BB-23DD-944B-A53D-11BA0F65A67F}" type="parTrans" cxnId="{4B0F445D-727B-B548-BCB1-A3E1AF5E2395}">
      <dgm:prSet/>
      <dgm:spPr/>
      <dgm:t>
        <a:bodyPr/>
        <a:lstStyle/>
        <a:p>
          <a:endParaRPr lang="en-US"/>
        </a:p>
      </dgm:t>
    </dgm:pt>
    <dgm:pt modelId="{6A6EF83E-8887-A343-ADEF-95416EFDEB06}" type="sibTrans" cxnId="{4B0F445D-727B-B548-BCB1-A3E1AF5E2395}">
      <dgm:prSet/>
      <dgm:spPr/>
      <dgm:t>
        <a:bodyPr/>
        <a:lstStyle/>
        <a:p>
          <a:endParaRPr lang="en-US"/>
        </a:p>
      </dgm:t>
    </dgm:pt>
    <dgm:pt modelId="{DAF4D648-EEB5-43F0-B6E1-95A2D48591A9}" type="pres">
      <dgm:prSet presAssocID="{C6DBD0AA-A092-4369-B815-D2A27D780C58}" presName="diagram" presStyleCnt="0">
        <dgm:presLayoutVars>
          <dgm:dir/>
          <dgm:animLvl val="lvl"/>
          <dgm:resizeHandles val="exact"/>
        </dgm:presLayoutVars>
      </dgm:prSet>
      <dgm:spPr/>
    </dgm:pt>
    <dgm:pt modelId="{AA2910BA-1558-45BB-99E2-745AA539B2BD}" type="pres">
      <dgm:prSet presAssocID="{125DE95B-E3E9-488D-843B-7EA58128D643}" presName="compNode" presStyleCnt="0"/>
      <dgm:spPr/>
    </dgm:pt>
    <dgm:pt modelId="{F51D0157-A438-46CA-8EB0-F10C3EDBB633}" type="pres">
      <dgm:prSet presAssocID="{125DE95B-E3E9-488D-843B-7EA58128D643}" presName="childRect" presStyleLbl="bgAcc1" presStyleIdx="0" presStyleCnt="3" custScaleY="139136">
        <dgm:presLayoutVars>
          <dgm:bulletEnabled val="1"/>
        </dgm:presLayoutVars>
      </dgm:prSet>
      <dgm:spPr/>
    </dgm:pt>
    <dgm:pt modelId="{DFA50C83-93AF-4FDE-B778-50A2E26547C0}" type="pres">
      <dgm:prSet presAssocID="{125DE95B-E3E9-488D-843B-7EA58128D643}" presName="parentText" presStyleLbl="node1" presStyleIdx="0" presStyleCnt="0">
        <dgm:presLayoutVars>
          <dgm:chMax val="0"/>
          <dgm:bulletEnabled val="1"/>
        </dgm:presLayoutVars>
      </dgm:prSet>
      <dgm:spPr/>
    </dgm:pt>
    <dgm:pt modelId="{D5C674EC-98A5-4D45-9168-E941BC46FCF6}" type="pres">
      <dgm:prSet presAssocID="{125DE95B-E3E9-488D-843B-7EA58128D643}" presName="parentRect" presStyleLbl="alignNode1" presStyleIdx="0" presStyleCnt="3" custLinFactNeighborX="-1290" custLinFactNeighborY="29053"/>
      <dgm:spPr/>
    </dgm:pt>
    <dgm:pt modelId="{DEEF4213-91C0-4DFA-A1E8-D6E76A9D48BD}" type="pres">
      <dgm:prSet presAssocID="{125DE95B-E3E9-488D-843B-7EA58128D643}" presName="adorn" presStyleLbl="fgAccFollowNode1" presStyleIdx="0" presStyleCnt="3" custLinFactNeighborX="60" custLinFactNeighborY="-574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2BCC3B1B-E8CA-4606-8407-A6ECC7BED76A}" type="pres">
      <dgm:prSet presAssocID="{7D9CD180-E412-4B7F-9890-DD3E1E8793A4}" presName="sibTrans" presStyleLbl="sibTrans2D1" presStyleIdx="0" presStyleCnt="0"/>
      <dgm:spPr/>
    </dgm:pt>
    <dgm:pt modelId="{59D6E31B-DF80-46C5-B901-2E39646B95D1}" type="pres">
      <dgm:prSet presAssocID="{786F1C33-506F-487F-AA18-A30EE2A2534E}" presName="compNode" presStyleCnt="0"/>
      <dgm:spPr/>
    </dgm:pt>
    <dgm:pt modelId="{173ADCC0-45AB-4F03-8B39-78AD7803ABF7}" type="pres">
      <dgm:prSet presAssocID="{786F1C33-506F-487F-AA18-A30EE2A2534E}" presName="childRect" presStyleLbl="bgAcc1" presStyleIdx="1" presStyleCnt="3" custScaleY="136162">
        <dgm:presLayoutVars>
          <dgm:bulletEnabled val="1"/>
        </dgm:presLayoutVars>
      </dgm:prSet>
      <dgm:spPr/>
    </dgm:pt>
    <dgm:pt modelId="{D824D08C-3F4C-46FF-AB3B-44226A1CB33A}" type="pres">
      <dgm:prSet presAssocID="{786F1C33-506F-487F-AA18-A30EE2A2534E}" presName="parentText" presStyleLbl="node1" presStyleIdx="0" presStyleCnt="0">
        <dgm:presLayoutVars>
          <dgm:chMax val="0"/>
          <dgm:bulletEnabled val="1"/>
        </dgm:presLayoutVars>
      </dgm:prSet>
      <dgm:spPr/>
    </dgm:pt>
    <dgm:pt modelId="{219636A1-9D00-4675-967E-CA57FCDEAB1E}" type="pres">
      <dgm:prSet presAssocID="{786F1C33-506F-487F-AA18-A30EE2A2534E}" presName="parentRect" presStyleLbl="alignNode1" presStyleIdx="1" presStyleCnt="3" custLinFactNeighborX="1156" custLinFactNeighborY="32208"/>
      <dgm:spPr/>
    </dgm:pt>
    <dgm:pt modelId="{161E2365-CB26-459A-8F0C-B10C3E646E56}" type="pres">
      <dgm:prSet presAssocID="{786F1C33-506F-487F-AA18-A30EE2A2534E}"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447B6574-E608-4F2E-BAD5-363CC256CA90}" type="pres">
      <dgm:prSet presAssocID="{54ACB2D9-0489-40D3-8720-56FF48219C7D}" presName="sibTrans" presStyleLbl="sibTrans2D1" presStyleIdx="0" presStyleCnt="0"/>
      <dgm:spPr/>
    </dgm:pt>
    <dgm:pt modelId="{54FFC0A8-F079-4E7D-BF1A-E11568861659}" type="pres">
      <dgm:prSet presAssocID="{AB22F439-5CF3-4003-BBB3-B5FD5EE3EBA7}" presName="compNode" presStyleCnt="0"/>
      <dgm:spPr/>
    </dgm:pt>
    <dgm:pt modelId="{5F2F90E6-CF6C-47CE-A6A2-78658417800F}" type="pres">
      <dgm:prSet presAssocID="{AB22F439-5CF3-4003-BBB3-B5FD5EE3EBA7}" presName="childRect" presStyleLbl="bgAcc1" presStyleIdx="2" presStyleCnt="3" custScaleY="130686">
        <dgm:presLayoutVars>
          <dgm:bulletEnabled val="1"/>
        </dgm:presLayoutVars>
      </dgm:prSet>
      <dgm:spPr/>
    </dgm:pt>
    <dgm:pt modelId="{BD210979-5005-46DE-8F11-99CF54A465F1}" type="pres">
      <dgm:prSet presAssocID="{AB22F439-5CF3-4003-BBB3-B5FD5EE3EBA7}" presName="parentText" presStyleLbl="node1" presStyleIdx="0" presStyleCnt="0">
        <dgm:presLayoutVars>
          <dgm:chMax val="0"/>
          <dgm:bulletEnabled val="1"/>
        </dgm:presLayoutVars>
      </dgm:prSet>
      <dgm:spPr/>
    </dgm:pt>
    <dgm:pt modelId="{B634D077-9CEB-4360-83EE-5D4C6FFB98DD}" type="pres">
      <dgm:prSet presAssocID="{AB22F439-5CF3-4003-BBB3-B5FD5EE3EBA7}" presName="parentRect" presStyleLbl="alignNode1" presStyleIdx="2" presStyleCnt="3" custLinFactNeighborX="-1225" custLinFactNeighborY="35430"/>
      <dgm:spPr/>
    </dgm:pt>
    <dgm:pt modelId="{EE5FFD93-52F3-418C-BBBA-24CAF019EF16}" type="pres">
      <dgm:prSet presAssocID="{AB22F439-5CF3-4003-BBB3-B5FD5EE3EBA7}"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mericas"/>
        </a:ext>
      </dgm:extLst>
    </dgm:pt>
  </dgm:ptLst>
  <dgm:cxnLst>
    <dgm:cxn modelId="{3806A305-FC52-442F-A6CF-5EDF7B9A191A}" type="presOf" srcId="{125DE95B-E3E9-488D-843B-7EA58128D643}" destId="{D5C674EC-98A5-4D45-9168-E941BC46FCF6}" srcOrd="1" destOrd="0" presId="urn:microsoft.com/office/officeart/2005/8/layout/bList2"/>
    <dgm:cxn modelId="{B30AAB08-0B08-824B-9AC9-5387993AD200}" srcId="{786F1C33-506F-487F-AA18-A30EE2A2534E}" destId="{6D196861-CC28-5141-BDFB-4E8105D813E6}" srcOrd="2" destOrd="0" parTransId="{6357D1EC-994F-334C-9702-FBF51E8FA600}" sibTransId="{0A0D8850-D6AE-CF4C-AEBD-16B2E752A0CB}"/>
    <dgm:cxn modelId="{C490CE0B-9C65-1442-B107-E0121C1F2FD1}" srcId="{8EB504CA-CFC6-5C40-B9F2-473E4994B7D4}" destId="{D0B8DBFD-CF0C-8A44-AEE1-C61612C42B70}" srcOrd="3" destOrd="0" parTransId="{855533BE-1FA4-4840-AF37-41E1AE125922}" sibTransId="{F3F47F8E-91A3-E348-A605-B700A4E9A0C4}"/>
    <dgm:cxn modelId="{97344D0E-9B35-D341-9BD2-1834C289778A}" type="presOf" srcId="{705B5BC3-8205-4145-A07B-8BB20CA7D624}" destId="{5F2F90E6-CF6C-47CE-A6A2-78658417800F}" srcOrd="0" destOrd="5" presId="urn:microsoft.com/office/officeart/2005/8/layout/bList2"/>
    <dgm:cxn modelId="{EB367F0F-11D4-C845-AFB2-10D5AA2A9A7A}" srcId="{125DE95B-E3E9-488D-843B-7EA58128D643}" destId="{A3342F81-092E-D94F-B71B-56D728050DC4}" srcOrd="1" destOrd="0" parTransId="{5C94DDBE-40C2-7045-B9AA-119BCE39BC47}" sibTransId="{65F59CCE-7931-D747-8109-6BBC1F963A2C}"/>
    <dgm:cxn modelId="{3AA21D18-1711-D34A-A849-FB07DB4069DA}" type="presOf" srcId="{36A81F54-3445-0846-800C-B3CAA41ABF85}" destId="{F51D0157-A438-46CA-8EB0-F10C3EDBB633}" srcOrd="0" destOrd="2" presId="urn:microsoft.com/office/officeart/2005/8/layout/bList2"/>
    <dgm:cxn modelId="{9FE2531C-E213-40C3-B82B-6FFF9534AFDC}" type="presOf" srcId="{7D9CD180-E412-4B7F-9890-DD3E1E8793A4}" destId="{2BCC3B1B-E8CA-4606-8407-A6ECC7BED76A}" srcOrd="0" destOrd="0" presId="urn:microsoft.com/office/officeart/2005/8/layout/bList2"/>
    <dgm:cxn modelId="{EE508E20-E80F-6A44-8F3E-75E071166683}" type="presOf" srcId="{DCC1A310-1C79-CA41-BC8F-F2F7F4B654F7}" destId="{F51D0157-A438-46CA-8EB0-F10C3EDBB633}" srcOrd="0" destOrd="6" presId="urn:microsoft.com/office/officeart/2005/8/layout/bList2"/>
    <dgm:cxn modelId="{B1802723-6C7B-4903-88A2-A97C24811173}" srcId="{786F1C33-506F-487F-AA18-A30EE2A2534E}" destId="{9402A2C1-EFD7-4C69-A569-0E91A340BD90}" srcOrd="0" destOrd="0" parTransId="{6B97C39A-0735-41AE-94C2-E380B46D5881}" sibTransId="{7C51D187-FC73-4D59-992A-5E19349D5359}"/>
    <dgm:cxn modelId="{54561E24-D2DF-47D2-A467-F3ADFF2F50F6}" type="presOf" srcId="{AB22F439-5CF3-4003-BBB3-B5FD5EE3EBA7}" destId="{B634D077-9CEB-4360-83EE-5D4C6FFB98DD}" srcOrd="1" destOrd="0" presId="urn:microsoft.com/office/officeart/2005/8/layout/bList2"/>
    <dgm:cxn modelId="{58D86527-1BED-4AB5-8015-FDAA159C883C}" srcId="{C6DBD0AA-A092-4369-B815-D2A27D780C58}" destId="{786F1C33-506F-487F-AA18-A30EE2A2534E}" srcOrd="1" destOrd="0" parTransId="{B2D69183-3673-4FF1-92D6-76326856F341}" sibTransId="{54ACB2D9-0489-40D3-8720-56FF48219C7D}"/>
    <dgm:cxn modelId="{A0FBC930-D760-41DD-BE3E-22D3E608F256}" srcId="{AB22F439-5CF3-4003-BBB3-B5FD5EE3EBA7}" destId="{0F0E129E-123A-4075-B2C8-F39A140C88D8}" srcOrd="0" destOrd="0" parTransId="{BD673D81-C33B-45D8-947C-AEA9A28C39F0}" sibTransId="{D290D2A6-87EB-4C58-AF76-15E8A9414FCF}"/>
    <dgm:cxn modelId="{36F24035-874C-4E66-AE9B-64297179426C}" type="presOf" srcId="{0F0E129E-123A-4075-B2C8-F39A140C88D8}" destId="{5F2F90E6-CF6C-47CE-A6A2-78658417800F}" srcOrd="0" destOrd="0" presId="urn:microsoft.com/office/officeart/2005/8/layout/bList2"/>
    <dgm:cxn modelId="{C95EC436-6DF3-9D48-B3D9-4A3D5591F066}" srcId="{AB22F439-5CF3-4003-BBB3-B5FD5EE3EBA7}" destId="{8EB504CA-CFC6-5C40-B9F2-473E4994B7D4}" srcOrd="2" destOrd="0" parTransId="{1F59243E-608F-4348-9D00-77EED6726E06}" sibTransId="{7102E076-737A-264B-A10C-2AEDA7D1E937}"/>
    <dgm:cxn modelId="{4FAC0538-C71C-154F-9F37-67C2EDAA3403}" type="presOf" srcId="{8EB504CA-CFC6-5C40-B9F2-473E4994B7D4}" destId="{5F2F90E6-CF6C-47CE-A6A2-78658417800F}" srcOrd="0" destOrd="2" presId="urn:microsoft.com/office/officeart/2005/8/layout/bList2"/>
    <dgm:cxn modelId="{03EB2B39-3F86-4D18-8150-C21DECB6193F}" type="presOf" srcId="{AB22F439-5CF3-4003-BBB3-B5FD5EE3EBA7}" destId="{BD210979-5005-46DE-8F11-99CF54A465F1}" srcOrd="0" destOrd="0" presId="urn:microsoft.com/office/officeart/2005/8/layout/bList2"/>
    <dgm:cxn modelId="{4B0F445D-727B-B548-BCB1-A3E1AF5E2395}" srcId="{AB22F439-5CF3-4003-BBB3-B5FD5EE3EBA7}" destId="{AED02427-B286-764D-BA23-3B8FC7BCA4DE}" srcOrd="1" destOrd="0" parTransId="{85ECA1BB-23DD-944B-A53D-11BA0F65A67F}" sibTransId="{6A6EF83E-8887-A343-ADEF-95416EFDEB06}"/>
    <dgm:cxn modelId="{C24F015E-B30A-491C-AFFA-6E9A04E74098}" type="presOf" srcId="{9402A2C1-EFD7-4C69-A569-0E91A340BD90}" destId="{173ADCC0-45AB-4F03-8B39-78AD7803ABF7}" srcOrd="0" destOrd="0" presId="urn:microsoft.com/office/officeart/2005/8/layout/bList2"/>
    <dgm:cxn modelId="{FAF0D860-0006-B445-86EE-EA1EA31E3A26}" type="presOf" srcId="{243592FB-C1AE-E747-B75A-02568B129A83}" destId="{5F2F90E6-CF6C-47CE-A6A2-78658417800F}" srcOrd="0" destOrd="3" presId="urn:microsoft.com/office/officeart/2005/8/layout/bList2"/>
    <dgm:cxn modelId="{9F1CE460-F7C5-D94D-B00D-E81AF78FF146}" srcId="{828ED403-1C9B-4A7D-8888-1BC05EA78903}" destId="{A9488957-E610-4143-AED3-B4E3881000EF}" srcOrd="2" destOrd="0" parTransId="{6E20BF08-F171-A641-ABF1-4B465D34D1CE}" sibTransId="{6C97E7AA-FA83-7E45-8081-B7776A3E0C61}"/>
    <dgm:cxn modelId="{DD611061-8931-4107-8CE7-095C827B35A1}" type="presOf" srcId="{C6DBD0AA-A092-4369-B815-D2A27D780C58}" destId="{DAF4D648-EEB5-43F0-B6E1-95A2D48591A9}" srcOrd="0" destOrd="0" presId="urn:microsoft.com/office/officeart/2005/8/layout/bList2"/>
    <dgm:cxn modelId="{68915465-F1AB-D942-8895-70079508803E}" srcId="{8EB504CA-CFC6-5C40-B9F2-473E4994B7D4}" destId="{705B5BC3-8205-4145-A07B-8BB20CA7D624}" srcOrd="2" destOrd="0" parTransId="{50601296-8353-D949-A073-F9D8AA6743D4}" sibTransId="{8F57E243-43F2-6645-B471-809B9A456606}"/>
    <dgm:cxn modelId="{03B77D46-9E4B-453F-9FDF-83075ACA2998}" type="presOf" srcId="{828ED403-1C9B-4A7D-8888-1BC05EA78903}" destId="{F51D0157-A438-46CA-8EB0-F10C3EDBB633}" srcOrd="0" destOrd="0" presId="urn:microsoft.com/office/officeart/2005/8/layout/bList2"/>
    <dgm:cxn modelId="{F55FDB6C-9F47-41ED-B1D0-D902F4548B30}" type="presOf" srcId="{786F1C33-506F-487F-AA18-A30EE2A2534E}" destId="{219636A1-9D00-4675-967E-CA57FCDEAB1E}" srcOrd="1" destOrd="0" presId="urn:microsoft.com/office/officeart/2005/8/layout/bList2"/>
    <dgm:cxn modelId="{5C0B9F75-4444-7245-981A-F41A3614EEF5}" srcId="{6D196861-CC28-5141-BDFB-4E8105D813E6}" destId="{56910F6D-1269-3049-ACB2-917F4DC59908}" srcOrd="1" destOrd="0" parTransId="{0718F7BE-9FDE-C04D-BB6C-BA7904D3DC0D}" sibTransId="{F464298B-59F2-F64F-92CC-7382B75FFACC}"/>
    <dgm:cxn modelId="{C8FA8076-67AA-3944-A356-45A9372AEF4C}" srcId="{125DE95B-E3E9-488D-843B-7EA58128D643}" destId="{FE6BFF55-7F30-224A-8B70-2084FB780E44}" srcOrd="2" destOrd="0" parTransId="{F7BA786B-F096-CB4C-A499-604A6F0270B9}" sibTransId="{C0700072-F471-084F-94FB-88D2D934828E}"/>
    <dgm:cxn modelId="{EB095079-CFD2-4628-9212-498D62BB2F06}" srcId="{125DE95B-E3E9-488D-843B-7EA58128D643}" destId="{828ED403-1C9B-4A7D-8888-1BC05EA78903}" srcOrd="0" destOrd="0" parTransId="{8B8B8CA0-07E7-4F73-9F41-B05C6E1A904C}" sibTransId="{1B28F0B9-39F8-4BAC-9D40-2785A53A6960}"/>
    <dgm:cxn modelId="{68398A7A-E74B-5C4E-9349-B8AC07279A84}" type="presOf" srcId="{AED02427-B286-764D-BA23-3B8FC7BCA4DE}" destId="{5F2F90E6-CF6C-47CE-A6A2-78658417800F}" srcOrd="0" destOrd="1" presId="urn:microsoft.com/office/officeart/2005/8/layout/bList2"/>
    <dgm:cxn modelId="{89A7C57E-C177-ED43-AE7C-E6ACF80400D5}" srcId="{8EB504CA-CFC6-5C40-B9F2-473E4994B7D4}" destId="{243592FB-C1AE-E747-B75A-02568B129A83}" srcOrd="0" destOrd="0" parTransId="{7AEC2CDA-5B72-294F-8D0B-DA3D260FF0D8}" sibTransId="{066D9F1B-F38F-AD4C-BAEB-619A99FB7C12}"/>
    <dgm:cxn modelId="{B8F12581-0DE1-4846-9D8A-B85FFE57EEC7}" type="presOf" srcId="{903F98AC-194E-3E4D-A272-F12F8847EF48}" destId="{F51D0157-A438-46CA-8EB0-F10C3EDBB633}" srcOrd="0" destOrd="7" presId="urn:microsoft.com/office/officeart/2005/8/layout/bList2"/>
    <dgm:cxn modelId="{C3E05C82-DFCC-2143-98CC-9B20ABA3692C}" srcId="{8EB504CA-CFC6-5C40-B9F2-473E4994B7D4}" destId="{A068741C-FCBF-9649-BF70-A6A1176D92CE}" srcOrd="1" destOrd="0" parTransId="{0904F737-A31A-6E41-BD53-8117075AD1FE}" sibTransId="{06D5CEC9-922B-5047-ABBB-52AEBCC00BC6}"/>
    <dgm:cxn modelId="{06F10583-3C6C-4C14-8F5D-A175C31623AF}" srcId="{C6DBD0AA-A092-4369-B815-D2A27D780C58}" destId="{AB22F439-5CF3-4003-BBB3-B5FD5EE3EBA7}" srcOrd="2" destOrd="0" parTransId="{42A9B59D-B81E-4DB7-A89D-08E57A386F5F}" sibTransId="{FAFF8CAA-7011-4352-BD37-268AB4AA9613}"/>
    <dgm:cxn modelId="{D5F10484-34AC-204B-A2E4-B56C46103D0F}" type="presOf" srcId="{0785E50D-F1DD-C647-AF91-FA0058275806}" destId="{173ADCC0-45AB-4F03-8B39-78AD7803ABF7}" srcOrd="0" destOrd="3" presId="urn:microsoft.com/office/officeart/2005/8/layout/bList2"/>
    <dgm:cxn modelId="{85F68184-B810-154E-A53F-B59EC87AD1C1}" type="presOf" srcId="{9108529D-FCA7-684A-BD9A-73E32125C646}" destId="{5F2F90E6-CF6C-47CE-A6A2-78658417800F}" srcOrd="0" destOrd="7" presId="urn:microsoft.com/office/officeart/2005/8/layout/bList2"/>
    <dgm:cxn modelId="{FD81B289-FA58-2B44-A8EB-66954E05D580}" type="presOf" srcId="{3A9200EC-9B3F-3741-8CD8-45F5B3B60757}" destId="{F51D0157-A438-46CA-8EB0-F10C3EDBB633}" srcOrd="0" destOrd="1" presId="urn:microsoft.com/office/officeart/2005/8/layout/bList2"/>
    <dgm:cxn modelId="{4FD88E8E-6D91-4863-BDC5-39C395896215}" type="presOf" srcId="{125DE95B-E3E9-488D-843B-7EA58128D643}" destId="{DFA50C83-93AF-4FDE-B778-50A2E26547C0}" srcOrd="0" destOrd="0" presId="urn:microsoft.com/office/officeart/2005/8/layout/bList2"/>
    <dgm:cxn modelId="{FCD80E90-E69C-3242-93A7-3E8CDE761EA5}" type="presOf" srcId="{A068741C-FCBF-9649-BF70-A6A1176D92CE}" destId="{5F2F90E6-CF6C-47CE-A6A2-78658417800F}" srcOrd="0" destOrd="4" presId="urn:microsoft.com/office/officeart/2005/8/layout/bList2"/>
    <dgm:cxn modelId="{4CFC7095-063B-8E4A-B6F3-EC681197EA9F}" srcId="{828ED403-1C9B-4A7D-8888-1BC05EA78903}" destId="{36A81F54-3445-0846-800C-B3CAA41ABF85}" srcOrd="1" destOrd="0" parTransId="{F1072592-76D2-5744-867A-12A050F40348}" sibTransId="{D75F7E09-876C-524C-911D-B725AC61A45A}"/>
    <dgm:cxn modelId="{409AFA98-7906-1747-9B09-A57C39709D99}" type="presOf" srcId="{A9488957-E610-4143-AED3-B4E3881000EF}" destId="{F51D0157-A438-46CA-8EB0-F10C3EDBB633}" srcOrd="0" destOrd="3" presId="urn:microsoft.com/office/officeart/2005/8/layout/bList2"/>
    <dgm:cxn modelId="{3811689A-9F4F-6446-BD80-3C02E7B3CE1C}" srcId="{AB22F439-5CF3-4003-BBB3-B5FD5EE3EBA7}" destId="{9108529D-FCA7-684A-BD9A-73E32125C646}" srcOrd="3" destOrd="0" parTransId="{EBEBD84C-70A6-D942-8621-9383422EE56B}" sibTransId="{29AB54E2-FADC-4B46-ABB1-B93C8D3E67CE}"/>
    <dgm:cxn modelId="{E9B2239E-BEAB-4565-B770-44155CEB26AB}" srcId="{C6DBD0AA-A092-4369-B815-D2A27D780C58}" destId="{125DE95B-E3E9-488D-843B-7EA58128D643}" srcOrd="0" destOrd="0" parTransId="{FC0A28C2-A13D-4C48-9C34-B680EB2A2603}" sibTransId="{7D9CD180-E412-4B7F-9890-DD3E1E8793A4}"/>
    <dgm:cxn modelId="{2990E09F-ABD4-5641-871E-F5D137409610}" type="presOf" srcId="{6D196861-CC28-5141-BDFB-4E8105D813E6}" destId="{173ADCC0-45AB-4F03-8B39-78AD7803ABF7}" srcOrd="0" destOrd="2" presId="urn:microsoft.com/office/officeart/2005/8/layout/bList2"/>
    <dgm:cxn modelId="{D614FAA2-C9D3-9949-9F29-30B12ECA1807}" srcId="{6D196861-CC28-5141-BDFB-4E8105D813E6}" destId="{0785E50D-F1DD-C647-AF91-FA0058275806}" srcOrd="0" destOrd="0" parTransId="{35E1F395-5CF6-C14F-B2F7-24FCD5BF2432}" sibTransId="{555700E6-44D1-E649-9463-80615334ECDE}"/>
    <dgm:cxn modelId="{F74865AE-A479-3542-B6F6-47CBF1903B36}" type="presOf" srcId="{FE6BFF55-7F30-224A-8B70-2084FB780E44}" destId="{F51D0157-A438-46CA-8EB0-F10C3EDBB633}" srcOrd="0" destOrd="5" presId="urn:microsoft.com/office/officeart/2005/8/layout/bList2"/>
    <dgm:cxn modelId="{748EA8B5-CD41-7146-BDA0-9E0C4D48B98F}" srcId="{786F1C33-506F-487F-AA18-A30EE2A2534E}" destId="{0E36A602-1B9F-DE44-BC30-8E72568CF679}" srcOrd="1" destOrd="0" parTransId="{7C6454A9-30A9-AE4D-A411-EF4AD5FCF1CE}" sibTransId="{A12656E9-0519-E04B-97C3-5ED43287239F}"/>
    <dgm:cxn modelId="{90B1D5BB-0218-4638-8A8A-C1D62BD8F92E}" type="presOf" srcId="{54ACB2D9-0489-40D3-8720-56FF48219C7D}" destId="{447B6574-E608-4F2E-BAD5-363CC256CA90}" srcOrd="0" destOrd="0" presId="urn:microsoft.com/office/officeart/2005/8/layout/bList2"/>
    <dgm:cxn modelId="{410450C3-2ACF-AB45-A6E2-A1CCF9FBF5C7}" srcId="{828ED403-1C9B-4A7D-8888-1BC05EA78903}" destId="{3A9200EC-9B3F-3741-8CD8-45F5B3B60757}" srcOrd="0" destOrd="0" parTransId="{CE0BA1D0-F492-D642-956A-26EFC0FD708E}" sibTransId="{839B42B6-A8EA-9C4E-931D-5CAA596097FE}"/>
    <dgm:cxn modelId="{9118DAC8-BEDA-3B4F-9C77-817F427330CF}" srcId="{125DE95B-E3E9-488D-843B-7EA58128D643}" destId="{DCC1A310-1C79-CA41-BC8F-F2F7F4B654F7}" srcOrd="3" destOrd="0" parTransId="{E958D3D5-5FFD-3443-ABCD-1A2DA811BB55}" sibTransId="{4EA0A432-1AE2-314A-852F-0C7E44A36EC0}"/>
    <dgm:cxn modelId="{CB37D0CB-3EF8-D747-AAE7-84EF9DC1EF9D}" type="presOf" srcId="{A3342F81-092E-D94F-B71B-56D728050DC4}" destId="{F51D0157-A438-46CA-8EB0-F10C3EDBB633}" srcOrd="0" destOrd="4" presId="urn:microsoft.com/office/officeart/2005/8/layout/bList2"/>
    <dgm:cxn modelId="{FF9907CF-CFD4-4641-91DE-D04AB4DCCB54}" srcId="{DCC1A310-1C79-CA41-BC8F-F2F7F4B654F7}" destId="{903F98AC-194E-3E4D-A272-F12F8847EF48}" srcOrd="0" destOrd="0" parTransId="{2625FB58-67EA-1141-9127-133D6B50F2A8}" sibTransId="{50668972-B8BA-8342-8C45-669179E12080}"/>
    <dgm:cxn modelId="{F9EAC3D7-ABBA-4E2D-8994-A1F7F54318D9}" type="presOf" srcId="{786F1C33-506F-487F-AA18-A30EE2A2534E}" destId="{D824D08C-3F4C-46FF-AB3B-44226A1CB33A}" srcOrd="0" destOrd="0" presId="urn:microsoft.com/office/officeart/2005/8/layout/bList2"/>
    <dgm:cxn modelId="{FC13ABD8-2CAA-D245-859A-A48DF579E93D}" type="presOf" srcId="{56910F6D-1269-3049-ACB2-917F4DC59908}" destId="{173ADCC0-45AB-4F03-8B39-78AD7803ABF7}" srcOrd="0" destOrd="4" presId="urn:microsoft.com/office/officeart/2005/8/layout/bList2"/>
    <dgm:cxn modelId="{31E286E3-76C0-F347-A8D5-EE52220A790C}" type="presOf" srcId="{D0B8DBFD-CF0C-8A44-AEE1-C61612C42B70}" destId="{5F2F90E6-CF6C-47CE-A6A2-78658417800F}" srcOrd="0" destOrd="6" presId="urn:microsoft.com/office/officeart/2005/8/layout/bList2"/>
    <dgm:cxn modelId="{9B5A4DEE-0EBF-1249-9227-306B20F9854E}" type="presOf" srcId="{0E36A602-1B9F-DE44-BC30-8E72568CF679}" destId="{173ADCC0-45AB-4F03-8B39-78AD7803ABF7}" srcOrd="0" destOrd="1" presId="urn:microsoft.com/office/officeart/2005/8/layout/bList2"/>
    <dgm:cxn modelId="{FD3E9CAE-3E50-4C7C-B032-34DEC6021F4A}" type="presParOf" srcId="{DAF4D648-EEB5-43F0-B6E1-95A2D48591A9}" destId="{AA2910BA-1558-45BB-99E2-745AA539B2BD}" srcOrd="0" destOrd="0" presId="urn:microsoft.com/office/officeart/2005/8/layout/bList2"/>
    <dgm:cxn modelId="{ECC0BEF6-5354-4666-BC37-D08988C3CC22}" type="presParOf" srcId="{AA2910BA-1558-45BB-99E2-745AA539B2BD}" destId="{F51D0157-A438-46CA-8EB0-F10C3EDBB633}" srcOrd="0" destOrd="0" presId="urn:microsoft.com/office/officeart/2005/8/layout/bList2"/>
    <dgm:cxn modelId="{046EDFBC-A15D-4504-B8C9-75F0EF5230BC}" type="presParOf" srcId="{AA2910BA-1558-45BB-99E2-745AA539B2BD}" destId="{DFA50C83-93AF-4FDE-B778-50A2E26547C0}" srcOrd="1" destOrd="0" presId="urn:microsoft.com/office/officeart/2005/8/layout/bList2"/>
    <dgm:cxn modelId="{55B6F910-1623-4579-A1BD-C060752BE139}" type="presParOf" srcId="{AA2910BA-1558-45BB-99E2-745AA539B2BD}" destId="{D5C674EC-98A5-4D45-9168-E941BC46FCF6}" srcOrd="2" destOrd="0" presId="urn:microsoft.com/office/officeart/2005/8/layout/bList2"/>
    <dgm:cxn modelId="{AE4D7C6C-373B-4E9C-8F42-BFBA30ECE441}" type="presParOf" srcId="{AA2910BA-1558-45BB-99E2-745AA539B2BD}" destId="{DEEF4213-91C0-4DFA-A1E8-D6E76A9D48BD}" srcOrd="3" destOrd="0" presId="urn:microsoft.com/office/officeart/2005/8/layout/bList2"/>
    <dgm:cxn modelId="{0079BB9B-A860-4052-8486-08D05A130011}" type="presParOf" srcId="{DAF4D648-EEB5-43F0-B6E1-95A2D48591A9}" destId="{2BCC3B1B-E8CA-4606-8407-A6ECC7BED76A}" srcOrd="1" destOrd="0" presId="urn:microsoft.com/office/officeart/2005/8/layout/bList2"/>
    <dgm:cxn modelId="{B9E7D8FD-D4EB-4361-A29C-E87A87BF6084}" type="presParOf" srcId="{DAF4D648-EEB5-43F0-B6E1-95A2D48591A9}" destId="{59D6E31B-DF80-46C5-B901-2E39646B95D1}" srcOrd="2" destOrd="0" presId="urn:microsoft.com/office/officeart/2005/8/layout/bList2"/>
    <dgm:cxn modelId="{3C5B0956-211A-4CF3-8BFC-B69A47DFF260}" type="presParOf" srcId="{59D6E31B-DF80-46C5-B901-2E39646B95D1}" destId="{173ADCC0-45AB-4F03-8B39-78AD7803ABF7}" srcOrd="0" destOrd="0" presId="urn:microsoft.com/office/officeart/2005/8/layout/bList2"/>
    <dgm:cxn modelId="{5CABC103-5A22-4DC4-BF37-2FBE73AE57D6}" type="presParOf" srcId="{59D6E31B-DF80-46C5-B901-2E39646B95D1}" destId="{D824D08C-3F4C-46FF-AB3B-44226A1CB33A}" srcOrd="1" destOrd="0" presId="urn:microsoft.com/office/officeart/2005/8/layout/bList2"/>
    <dgm:cxn modelId="{42285D9A-4959-487C-94CA-4887938BAD25}" type="presParOf" srcId="{59D6E31B-DF80-46C5-B901-2E39646B95D1}" destId="{219636A1-9D00-4675-967E-CA57FCDEAB1E}" srcOrd="2" destOrd="0" presId="urn:microsoft.com/office/officeart/2005/8/layout/bList2"/>
    <dgm:cxn modelId="{706109A8-7B22-4253-AD97-00D180FC5B67}" type="presParOf" srcId="{59D6E31B-DF80-46C5-B901-2E39646B95D1}" destId="{161E2365-CB26-459A-8F0C-B10C3E646E56}" srcOrd="3" destOrd="0" presId="urn:microsoft.com/office/officeart/2005/8/layout/bList2"/>
    <dgm:cxn modelId="{089B81A6-3301-4A6F-90CE-140C9C3CAADC}" type="presParOf" srcId="{DAF4D648-EEB5-43F0-B6E1-95A2D48591A9}" destId="{447B6574-E608-4F2E-BAD5-363CC256CA90}" srcOrd="3" destOrd="0" presId="urn:microsoft.com/office/officeart/2005/8/layout/bList2"/>
    <dgm:cxn modelId="{CD41D3E6-1553-490C-9D33-115EB06C5867}" type="presParOf" srcId="{DAF4D648-EEB5-43F0-B6E1-95A2D48591A9}" destId="{54FFC0A8-F079-4E7D-BF1A-E11568861659}" srcOrd="4" destOrd="0" presId="urn:microsoft.com/office/officeart/2005/8/layout/bList2"/>
    <dgm:cxn modelId="{68A57BB6-A776-4847-B1C1-BAE545B43366}" type="presParOf" srcId="{54FFC0A8-F079-4E7D-BF1A-E11568861659}" destId="{5F2F90E6-CF6C-47CE-A6A2-78658417800F}" srcOrd="0" destOrd="0" presId="urn:microsoft.com/office/officeart/2005/8/layout/bList2"/>
    <dgm:cxn modelId="{C5A903D8-D6F2-4894-AE2A-63CE04769B8D}" type="presParOf" srcId="{54FFC0A8-F079-4E7D-BF1A-E11568861659}" destId="{BD210979-5005-46DE-8F11-99CF54A465F1}" srcOrd="1" destOrd="0" presId="urn:microsoft.com/office/officeart/2005/8/layout/bList2"/>
    <dgm:cxn modelId="{F6DCDC5E-BD10-4EE1-B04E-39AB81364AAA}" type="presParOf" srcId="{54FFC0A8-F079-4E7D-BF1A-E11568861659}" destId="{B634D077-9CEB-4360-83EE-5D4C6FFB98DD}" srcOrd="2" destOrd="0" presId="urn:microsoft.com/office/officeart/2005/8/layout/bList2"/>
    <dgm:cxn modelId="{A4FF5A59-0A32-4408-9929-30BBA6DAD33E}" type="presParOf" srcId="{54FFC0A8-F079-4E7D-BF1A-E11568861659}" destId="{EE5FFD93-52F3-418C-BBBA-24CAF019EF1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696BB9-944D-427D-909C-E38BC490423B}" type="doc">
      <dgm:prSet loTypeId="urn:microsoft.com/office/officeart/2005/8/layout/venn1" loCatId="relationship" qsTypeId="urn:microsoft.com/office/officeart/2005/8/quickstyle/simple1" qsCatId="simple" csTypeId="urn:microsoft.com/office/officeart/2005/8/colors/accent1_2" csCatId="accent1" phldr="1"/>
      <dgm:spPr/>
    </dgm:pt>
    <dgm:pt modelId="{01C0E09E-C8B8-4B4A-95E0-B1600EB6BBAA}">
      <dgm:prSet phldrT="[Text]" custT="1"/>
      <dgm:spPr>
        <a:solidFill>
          <a:srgbClr val="FF99CC">
            <a:alpha val="49804"/>
          </a:srgbClr>
        </a:solidFill>
        <a:ln>
          <a:solidFill>
            <a:srgbClr val="EE6E99"/>
          </a:solidFill>
        </a:ln>
      </dgm:spPr>
      <dgm:t>
        <a:bodyPr/>
        <a:lstStyle/>
        <a:p>
          <a:r>
            <a:rPr lang="en-US" sz="3600" b="1" dirty="0">
              <a:solidFill>
                <a:schemeClr val="accent6">
                  <a:lumMod val="50000"/>
                </a:schemeClr>
              </a:solidFill>
              <a:latin typeface="Calibri" panose="020F0502020204030204" pitchFamily="34" charset="0"/>
              <a:cs typeface="Calibri" panose="020F0502020204030204" pitchFamily="34" charset="0"/>
            </a:rPr>
            <a:t>Systems</a:t>
          </a:r>
        </a:p>
      </dgm:t>
    </dgm:pt>
    <dgm:pt modelId="{BB9BCF43-5E73-4304-BAD6-C4FB5992CE0C}" type="par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17DBAC75-2166-4D12-9AA6-5207E21B7A8F}" type="sib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9A322D1E-BF15-43C2-B9D4-2E40BE535569}">
      <dgm:prSet phldrT="[Text]" custT="1"/>
      <dgm:spPr>
        <a:solidFill>
          <a:srgbClr val="0070C0">
            <a:alpha val="49804"/>
          </a:srgbClr>
        </a:solidFill>
        <a:ln>
          <a:solidFill>
            <a:schemeClr val="accent6">
              <a:lumMod val="75000"/>
            </a:schemeClr>
          </a:solidFill>
        </a:ln>
      </dgm:spPr>
      <dgm:t>
        <a:bodyPr/>
        <a:lstStyle/>
        <a:p>
          <a:r>
            <a:rPr lang="en-US" sz="3600" b="1" dirty="0">
              <a:solidFill>
                <a:schemeClr val="accent6">
                  <a:lumMod val="50000"/>
                </a:schemeClr>
              </a:solidFill>
              <a:latin typeface="Calibri" panose="020F0502020204030204" pitchFamily="34" charset="0"/>
              <a:cs typeface="Calibri" panose="020F0502020204030204" pitchFamily="34" charset="0"/>
            </a:rPr>
            <a:t>Practices</a:t>
          </a:r>
        </a:p>
      </dgm:t>
    </dgm:pt>
    <dgm:pt modelId="{CDE87C17-8885-48B7-90B7-4238E9833E4E}" type="par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1E430158-F732-43D4-B84D-B30CDD5C5F85}" type="sib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8EC6657E-D160-4980-9965-738C67F9C6C3}">
      <dgm:prSet phldrT="[Text]" custT="1"/>
      <dgm:spPr>
        <a:solidFill>
          <a:srgbClr val="92D050">
            <a:alpha val="49804"/>
          </a:srgbClr>
        </a:solidFill>
        <a:ln>
          <a:solidFill>
            <a:srgbClr val="467827"/>
          </a:solidFill>
        </a:ln>
      </dgm:spPr>
      <dgm:t>
        <a:bodyPr/>
        <a:lstStyle/>
        <a:p>
          <a:r>
            <a:rPr lang="en-US" sz="3600" b="1" dirty="0">
              <a:solidFill>
                <a:schemeClr val="accent6">
                  <a:lumMod val="50000"/>
                </a:schemeClr>
              </a:solidFill>
              <a:latin typeface="Calibri" panose="020F0502020204030204" pitchFamily="34" charset="0"/>
              <a:cs typeface="Calibri" panose="020F0502020204030204" pitchFamily="34" charset="0"/>
            </a:rPr>
            <a:t>Data</a:t>
          </a:r>
        </a:p>
      </dgm:t>
    </dgm:pt>
    <dgm:pt modelId="{F9D93992-F1F3-4477-B24D-DF16937EE80A}" type="par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8FD5E626-F2B4-4A75-A34E-9048E2604DC7}" type="sib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7F4E77B5-7786-4118-B7D6-0D4B7BA24A29}" type="pres">
      <dgm:prSet presAssocID="{99696BB9-944D-427D-909C-E38BC490423B}" presName="compositeShape" presStyleCnt="0">
        <dgm:presLayoutVars>
          <dgm:chMax val="7"/>
          <dgm:dir/>
          <dgm:resizeHandles val="exact"/>
        </dgm:presLayoutVars>
      </dgm:prSet>
      <dgm:spPr/>
    </dgm:pt>
    <dgm:pt modelId="{16E71EFD-4F90-47BA-BDF0-C1936501F318}" type="pres">
      <dgm:prSet presAssocID="{01C0E09E-C8B8-4B4A-95E0-B1600EB6BBAA}" presName="circ1" presStyleLbl="vennNode1" presStyleIdx="0" presStyleCnt="3"/>
      <dgm:spPr/>
    </dgm:pt>
    <dgm:pt modelId="{3EB87F3C-F34A-4A53-B872-C8C11F79D597}" type="pres">
      <dgm:prSet presAssocID="{01C0E09E-C8B8-4B4A-95E0-B1600EB6BBAA}" presName="circ1Tx" presStyleLbl="revTx" presStyleIdx="0" presStyleCnt="0">
        <dgm:presLayoutVars>
          <dgm:chMax val="0"/>
          <dgm:chPref val="0"/>
          <dgm:bulletEnabled val="1"/>
        </dgm:presLayoutVars>
      </dgm:prSet>
      <dgm:spPr/>
    </dgm:pt>
    <dgm:pt modelId="{A7ADD6DF-9E47-4436-8F51-EE2A03365BEC}" type="pres">
      <dgm:prSet presAssocID="{9A322D1E-BF15-43C2-B9D4-2E40BE535569}" presName="circ2" presStyleLbl="vennNode1" presStyleIdx="1" presStyleCnt="3"/>
      <dgm:spPr/>
    </dgm:pt>
    <dgm:pt modelId="{D71E53B2-25C8-418C-8E9B-F711523D25D3}" type="pres">
      <dgm:prSet presAssocID="{9A322D1E-BF15-43C2-B9D4-2E40BE535569}" presName="circ2Tx" presStyleLbl="revTx" presStyleIdx="0" presStyleCnt="0">
        <dgm:presLayoutVars>
          <dgm:chMax val="0"/>
          <dgm:chPref val="0"/>
          <dgm:bulletEnabled val="1"/>
        </dgm:presLayoutVars>
      </dgm:prSet>
      <dgm:spPr/>
    </dgm:pt>
    <dgm:pt modelId="{2504F536-64A6-44EF-BAC7-150B15DF6968}" type="pres">
      <dgm:prSet presAssocID="{8EC6657E-D160-4980-9965-738C67F9C6C3}" presName="circ3" presStyleLbl="vennNode1" presStyleIdx="2" presStyleCnt="3"/>
      <dgm:spPr/>
    </dgm:pt>
    <dgm:pt modelId="{9FC71829-B84F-4AB0-947E-AD9EB2EAEBD5}" type="pres">
      <dgm:prSet presAssocID="{8EC6657E-D160-4980-9965-738C67F9C6C3}" presName="circ3Tx" presStyleLbl="revTx" presStyleIdx="0" presStyleCnt="0">
        <dgm:presLayoutVars>
          <dgm:chMax val="0"/>
          <dgm:chPref val="0"/>
          <dgm:bulletEnabled val="1"/>
        </dgm:presLayoutVars>
      </dgm:prSet>
      <dgm:spPr/>
    </dgm:pt>
  </dgm:ptLst>
  <dgm:cxnLst>
    <dgm:cxn modelId="{3B095323-7170-46A4-A27F-9300977E1160}" type="presOf" srcId="{8EC6657E-D160-4980-9965-738C67F9C6C3}" destId="{9FC71829-B84F-4AB0-947E-AD9EB2EAEBD5}" srcOrd="1" destOrd="0" presId="urn:microsoft.com/office/officeart/2005/8/layout/venn1"/>
    <dgm:cxn modelId="{6408DE24-B14D-4D0C-AE9C-EC91B33C03E6}" type="presOf" srcId="{99696BB9-944D-427D-909C-E38BC490423B}" destId="{7F4E77B5-7786-4118-B7D6-0D4B7BA24A29}" srcOrd="0" destOrd="0" presId="urn:microsoft.com/office/officeart/2005/8/layout/venn1"/>
    <dgm:cxn modelId="{089B6B67-C7A7-415A-9E28-0C4098595C59}" type="presOf" srcId="{9A322D1E-BF15-43C2-B9D4-2E40BE535569}" destId="{A7ADD6DF-9E47-4436-8F51-EE2A03365BEC}" srcOrd="0" destOrd="0" presId="urn:microsoft.com/office/officeart/2005/8/layout/venn1"/>
    <dgm:cxn modelId="{D3522079-AE79-4B4D-8895-B72FD6BFC3E6}" srcId="{99696BB9-944D-427D-909C-E38BC490423B}" destId="{8EC6657E-D160-4980-9965-738C67F9C6C3}" srcOrd="2" destOrd="0" parTransId="{F9D93992-F1F3-4477-B24D-DF16937EE80A}" sibTransId="{8FD5E626-F2B4-4A75-A34E-9048E2604DC7}"/>
    <dgm:cxn modelId="{A7CBAF82-E2E2-4294-BCFC-D087CB3036AC}" type="presOf" srcId="{8EC6657E-D160-4980-9965-738C67F9C6C3}" destId="{2504F536-64A6-44EF-BAC7-150B15DF6968}" srcOrd="0" destOrd="0" presId="urn:microsoft.com/office/officeart/2005/8/layout/venn1"/>
    <dgm:cxn modelId="{3D59E19C-4057-4F2F-94F0-A1F787FD635F}" type="presOf" srcId="{01C0E09E-C8B8-4B4A-95E0-B1600EB6BBAA}" destId="{16E71EFD-4F90-47BA-BDF0-C1936501F318}" srcOrd="0" destOrd="0" presId="urn:microsoft.com/office/officeart/2005/8/layout/venn1"/>
    <dgm:cxn modelId="{4E625FA5-F838-43B1-88A7-C4B009AFED94}" srcId="{99696BB9-944D-427D-909C-E38BC490423B}" destId="{01C0E09E-C8B8-4B4A-95E0-B1600EB6BBAA}" srcOrd="0" destOrd="0" parTransId="{BB9BCF43-5E73-4304-BAD6-C4FB5992CE0C}" sibTransId="{17DBAC75-2166-4D12-9AA6-5207E21B7A8F}"/>
    <dgm:cxn modelId="{D4AA5DB3-F488-41CA-94D5-5A0FE2A45F10}" type="presOf" srcId="{9A322D1E-BF15-43C2-B9D4-2E40BE535569}" destId="{D71E53B2-25C8-418C-8E9B-F711523D25D3}" srcOrd="1" destOrd="0" presId="urn:microsoft.com/office/officeart/2005/8/layout/venn1"/>
    <dgm:cxn modelId="{3D5F27CF-B1ED-4BD9-BAC1-6EAD0543D5EB}" srcId="{99696BB9-944D-427D-909C-E38BC490423B}" destId="{9A322D1E-BF15-43C2-B9D4-2E40BE535569}" srcOrd="1" destOrd="0" parTransId="{CDE87C17-8885-48B7-90B7-4238E9833E4E}" sibTransId="{1E430158-F732-43D4-B84D-B30CDD5C5F85}"/>
    <dgm:cxn modelId="{340699F9-3754-4CDE-8461-055B81301C9C}" type="presOf" srcId="{01C0E09E-C8B8-4B4A-95E0-B1600EB6BBAA}" destId="{3EB87F3C-F34A-4A53-B872-C8C11F79D597}" srcOrd="1" destOrd="0" presId="urn:microsoft.com/office/officeart/2005/8/layout/venn1"/>
    <dgm:cxn modelId="{27559E95-EC2E-4386-A055-615C7E22671B}" type="presParOf" srcId="{7F4E77B5-7786-4118-B7D6-0D4B7BA24A29}" destId="{16E71EFD-4F90-47BA-BDF0-C1936501F318}" srcOrd="0" destOrd="0" presId="urn:microsoft.com/office/officeart/2005/8/layout/venn1"/>
    <dgm:cxn modelId="{DAAF731C-5068-4578-A335-DFA4486CB389}" type="presParOf" srcId="{7F4E77B5-7786-4118-B7D6-0D4B7BA24A29}" destId="{3EB87F3C-F34A-4A53-B872-C8C11F79D597}" srcOrd="1" destOrd="0" presId="urn:microsoft.com/office/officeart/2005/8/layout/venn1"/>
    <dgm:cxn modelId="{ABEF3289-815D-4C5B-9357-B35EBB5C0C26}" type="presParOf" srcId="{7F4E77B5-7786-4118-B7D6-0D4B7BA24A29}" destId="{A7ADD6DF-9E47-4436-8F51-EE2A03365BEC}" srcOrd="2" destOrd="0" presId="urn:microsoft.com/office/officeart/2005/8/layout/venn1"/>
    <dgm:cxn modelId="{A4D9A37A-C8DF-4E08-A8F3-D0D755ED7967}" type="presParOf" srcId="{7F4E77B5-7786-4118-B7D6-0D4B7BA24A29}" destId="{D71E53B2-25C8-418C-8E9B-F711523D25D3}" srcOrd="3" destOrd="0" presId="urn:microsoft.com/office/officeart/2005/8/layout/venn1"/>
    <dgm:cxn modelId="{15FB6CAB-3499-4E36-86F6-95E2C84A9DBD}" type="presParOf" srcId="{7F4E77B5-7786-4118-B7D6-0D4B7BA24A29}" destId="{2504F536-64A6-44EF-BAC7-150B15DF6968}" srcOrd="4" destOrd="0" presId="urn:microsoft.com/office/officeart/2005/8/layout/venn1"/>
    <dgm:cxn modelId="{268F3792-A2BB-4D9B-AFC9-C2DA3B73E0D7}" type="presParOf" srcId="{7F4E77B5-7786-4118-B7D6-0D4B7BA24A29}" destId="{9FC71829-B84F-4AB0-947E-AD9EB2EAEBD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A1A252-2707-F744-B2EC-0090B860B044}" type="doc">
      <dgm:prSet loTypeId="urn:microsoft.com/office/officeart/2005/8/layout/list1" loCatId="" qsTypeId="urn:microsoft.com/office/officeart/2005/8/quickstyle/simple1" qsCatId="simple" csTypeId="urn:microsoft.com/office/officeart/2005/8/colors/accent2_1" csCatId="accent2" phldr="1"/>
      <dgm:spPr/>
      <dgm:t>
        <a:bodyPr/>
        <a:lstStyle/>
        <a:p>
          <a:endParaRPr lang="en-US"/>
        </a:p>
      </dgm:t>
    </dgm:pt>
    <dgm:pt modelId="{432C1DB1-05BD-7745-A1A1-AC0A7ED34E24}">
      <dgm:prSet phldrT="[Text]" custT="1"/>
      <dgm:spPr/>
      <dgm:t>
        <a:bodyPr/>
        <a:lstStyle/>
        <a:p>
          <a:r>
            <a:rPr lang="en-US" sz="2400" b="1">
              <a:latin typeface="+mj-lt"/>
              <a:ea typeface="Britannic Bold" pitchFamily="-108" charset="0"/>
              <a:cs typeface="Britannic Bold" pitchFamily="-108" charset="0"/>
            </a:rPr>
            <a:t>Step 1: Develop evaluation questions.</a:t>
          </a:r>
          <a:endParaRPr lang="en-US" sz="2400" b="1"/>
        </a:p>
      </dgm:t>
    </dgm:pt>
    <dgm:pt modelId="{4C55A609-5694-2A4F-9D7F-1299CEA50070}" type="parTrans" cxnId="{A2F548AD-BD2F-4041-A04E-9F9B249F7DEC}">
      <dgm:prSet/>
      <dgm:spPr/>
      <dgm:t>
        <a:bodyPr/>
        <a:lstStyle/>
        <a:p>
          <a:endParaRPr lang="en-US"/>
        </a:p>
      </dgm:t>
    </dgm:pt>
    <dgm:pt modelId="{6D39C6EC-DC46-8745-A014-0D5AED241DFC}" type="sibTrans" cxnId="{A2F548AD-BD2F-4041-A04E-9F9B249F7DEC}">
      <dgm:prSet/>
      <dgm:spPr/>
      <dgm:t>
        <a:bodyPr/>
        <a:lstStyle/>
        <a:p>
          <a:endParaRPr lang="en-US"/>
        </a:p>
      </dgm:t>
    </dgm:pt>
    <dgm:pt modelId="{B2536F73-7371-6D44-903E-171DBE8A96B6}">
      <dgm:prSet phldrT="[Text]" custT="1"/>
      <dgm:spPr/>
      <dgm:t>
        <a:bodyPr/>
        <a:lstStyle/>
        <a:p>
          <a:r>
            <a:rPr lang="en-US" sz="2400" b="1">
              <a:latin typeface="+mj-lt"/>
              <a:ea typeface="Britannic Bold" pitchFamily="-108" charset="0"/>
              <a:cs typeface="Britannic Bold" pitchFamily="-108" charset="0"/>
            </a:rPr>
            <a:t>Step 2: Identify indicators or measures.</a:t>
          </a:r>
          <a:endParaRPr lang="en-US" sz="2400" b="1"/>
        </a:p>
      </dgm:t>
    </dgm:pt>
    <dgm:pt modelId="{994A17F7-AAB4-C640-9898-C5F4A605AB96}" type="parTrans" cxnId="{075C2D18-2CA6-4B44-9D13-A12B99D03C36}">
      <dgm:prSet/>
      <dgm:spPr/>
      <dgm:t>
        <a:bodyPr/>
        <a:lstStyle/>
        <a:p>
          <a:endParaRPr lang="en-US"/>
        </a:p>
      </dgm:t>
    </dgm:pt>
    <dgm:pt modelId="{224872AD-6F54-E148-A411-322D2A5AF05D}" type="sibTrans" cxnId="{075C2D18-2CA6-4B44-9D13-A12B99D03C36}">
      <dgm:prSet/>
      <dgm:spPr/>
      <dgm:t>
        <a:bodyPr/>
        <a:lstStyle/>
        <a:p>
          <a:endParaRPr lang="en-US"/>
        </a:p>
      </dgm:t>
    </dgm:pt>
    <dgm:pt modelId="{8CAD3B80-5006-EE44-A6A9-7FBB3628F5AA}">
      <dgm:prSet phldrT="[Text]" custT="1"/>
      <dgm:spPr/>
      <dgm:t>
        <a:bodyPr/>
        <a:lstStyle/>
        <a:p>
          <a:r>
            <a:rPr lang="en-US" sz="2400" b="1">
              <a:latin typeface="+mj-lt"/>
              <a:ea typeface="Britannic Bold" pitchFamily="-108" charset="0"/>
              <a:cs typeface="Britannic Bold" pitchFamily="-108" charset="0"/>
            </a:rPr>
            <a:t>Step 3: Develop methods for collecting &amp; analyzing indicators.</a:t>
          </a:r>
          <a:endParaRPr lang="en-US" sz="2400" b="1"/>
        </a:p>
      </dgm:t>
    </dgm:pt>
    <dgm:pt modelId="{D99179AB-DECA-344F-B9D6-10A369806BE4}" type="parTrans" cxnId="{B688C074-ED9C-9C4A-B318-9622EBEA4CD7}">
      <dgm:prSet/>
      <dgm:spPr/>
      <dgm:t>
        <a:bodyPr/>
        <a:lstStyle/>
        <a:p>
          <a:endParaRPr lang="en-US"/>
        </a:p>
      </dgm:t>
    </dgm:pt>
    <dgm:pt modelId="{E63A48BF-BEF9-F843-A1DF-E0DCE32713A5}" type="sibTrans" cxnId="{B688C074-ED9C-9C4A-B318-9622EBEA4CD7}">
      <dgm:prSet/>
      <dgm:spPr/>
      <dgm:t>
        <a:bodyPr/>
        <a:lstStyle/>
        <a:p>
          <a:endParaRPr lang="en-US"/>
        </a:p>
      </dgm:t>
    </dgm:pt>
    <dgm:pt modelId="{D62CA23F-1726-D04F-9B9F-C46CDFA44993}">
      <dgm:prSet phldrT="[Text]" custT="1"/>
      <dgm:spPr/>
      <dgm:t>
        <a:bodyPr/>
        <a:lstStyle/>
        <a:p>
          <a:pPr>
            <a:buClrTx/>
            <a:buSzTx/>
            <a:buFont typeface="Arial"/>
            <a:buNone/>
          </a:pPr>
          <a:r>
            <a:rPr kumimoji="0" lang="en-US" sz="2400" b="0" i="0" u="none" strike="noStrike" cap="none" spc="0" normalizeH="0" baseline="0" noProof="0">
              <a:ln/>
              <a:effectLst/>
              <a:uLnTx/>
              <a:uFillTx/>
              <a:latin typeface="Calibri" panose="020F0502020204030204" pitchFamily="34" charset="0"/>
              <a:ea typeface="Britannic Bold" pitchFamily="-108" charset="0"/>
              <a:cs typeface="Calibri" panose="020F0502020204030204" pitchFamily="34" charset="0"/>
              <a:sym typeface="Arial"/>
            </a:rPr>
            <a:t>What do you want to know?</a:t>
          </a:r>
          <a:endParaRPr lang="en-US" sz="2400" b="0">
            <a:latin typeface="Calibri" panose="020F0502020204030204" pitchFamily="34" charset="0"/>
            <a:cs typeface="Calibri" panose="020F0502020204030204" pitchFamily="34" charset="0"/>
          </a:endParaRPr>
        </a:p>
      </dgm:t>
    </dgm:pt>
    <dgm:pt modelId="{5A50A386-D6AB-9D46-BEFB-435FAA82F206}" type="parTrans" cxnId="{4537F2B4-9EF3-BF43-87A1-DD0487FE5E60}">
      <dgm:prSet/>
      <dgm:spPr/>
      <dgm:t>
        <a:bodyPr/>
        <a:lstStyle/>
        <a:p>
          <a:endParaRPr lang="en-US"/>
        </a:p>
      </dgm:t>
    </dgm:pt>
    <dgm:pt modelId="{A43E0EFE-743E-3A46-8A91-8696C1056511}" type="sibTrans" cxnId="{4537F2B4-9EF3-BF43-87A1-DD0487FE5E60}">
      <dgm:prSet/>
      <dgm:spPr/>
      <dgm:t>
        <a:bodyPr/>
        <a:lstStyle/>
        <a:p>
          <a:endParaRPr lang="en-US"/>
        </a:p>
      </dgm:t>
    </dgm:pt>
    <dgm:pt modelId="{665E303C-D99B-CF49-9C09-A1706172A9BD}">
      <dgm:prSet phldrT="[Text]" custT="1"/>
      <dgm:spPr/>
      <dgm:t>
        <a:bodyPr/>
        <a:lstStyle/>
        <a:p>
          <a:pPr>
            <a:buClrTx/>
            <a:buSzTx/>
            <a:buFont typeface="Arial"/>
            <a:buNone/>
          </a:pPr>
          <a:r>
            <a:rPr kumimoji="0" lang="en-US" sz="2400" b="0" i="0" u="none" strike="noStrike" cap="none" spc="0" normalizeH="0" baseline="0" noProof="0">
              <a:ln/>
              <a:effectLst/>
              <a:uLnTx/>
              <a:uFillTx/>
              <a:latin typeface="Calibri" panose="020F0502020204030204" pitchFamily="34" charset="0"/>
              <a:ea typeface="Britannic Bold" pitchFamily="-108" charset="0"/>
              <a:cs typeface="Calibri" panose="020F0502020204030204" pitchFamily="34" charset="0"/>
              <a:sym typeface="Arial"/>
            </a:rPr>
            <a:t>What information can be collected?</a:t>
          </a:r>
          <a:endParaRPr lang="en-US" sz="2400" b="0">
            <a:latin typeface="Calibri" panose="020F0502020204030204" pitchFamily="34" charset="0"/>
            <a:cs typeface="Calibri" panose="020F0502020204030204" pitchFamily="34" charset="0"/>
          </a:endParaRPr>
        </a:p>
      </dgm:t>
    </dgm:pt>
    <dgm:pt modelId="{5B49AC4B-2DCB-BD4B-AC6E-384EF2256F03}" type="parTrans" cxnId="{ED7C1C0F-94EA-194D-9A2E-B384EF13CD21}">
      <dgm:prSet/>
      <dgm:spPr/>
      <dgm:t>
        <a:bodyPr/>
        <a:lstStyle/>
        <a:p>
          <a:endParaRPr lang="en-US"/>
        </a:p>
      </dgm:t>
    </dgm:pt>
    <dgm:pt modelId="{6B5C6ED7-6A5D-4345-A429-08182DAAC28F}" type="sibTrans" cxnId="{ED7C1C0F-94EA-194D-9A2E-B384EF13CD21}">
      <dgm:prSet/>
      <dgm:spPr/>
      <dgm:t>
        <a:bodyPr/>
        <a:lstStyle/>
        <a:p>
          <a:endParaRPr lang="en-US"/>
        </a:p>
      </dgm:t>
    </dgm:pt>
    <dgm:pt modelId="{6B7A47D5-A625-1C43-84DE-DA81FCA63131}">
      <dgm:prSet phldrT="[Text]" custT="1"/>
      <dgm:spPr/>
      <dgm:t>
        <a:bodyPr/>
        <a:lstStyle/>
        <a:p>
          <a:pPr>
            <a:buClrTx/>
            <a:buSzTx/>
            <a:buFont typeface="Arial"/>
            <a:buNone/>
          </a:pPr>
          <a:r>
            <a:rPr kumimoji="0" lang="en-US" sz="2400" b="0" i="0" u="none" strike="noStrike" cap="none" spc="0" normalizeH="0" baseline="0" noProof="0">
              <a:ln/>
              <a:effectLst/>
              <a:uLnTx/>
              <a:uFillTx/>
              <a:latin typeface="Calibri" panose="020F0502020204030204" pitchFamily="34" charset="0"/>
              <a:ea typeface="Britannic Bold" pitchFamily="-108" charset="0"/>
              <a:cs typeface="Calibri" panose="020F0502020204030204" pitchFamily="34" charset="0"/>
              <a:sym typeface="Arial"/>
            </a:rPr>
            <a:t>How/when should information be gathered?</a:t>
          </a:r>
          <a:endParaRPr lang="en-US" sz="2400" b="0">
            <a:latin typeface="Calibri" panose="020F0502020204030204" pitchFamily="34" charset="0"/>
            <a:cs typeface="Calibri" panose="020F0502020204030204" pitchFamily="34" charset="0"/>
          </a:endParaRPr>
        </a:p>
      </dgm:t>
    </dgm:pt>
    <dgm:pt modelId="{D2354C80-5929-744F-99D7-770F4BF19C5B}" type="parTrans" cxnId="{5EF0027D-43C0-8248-AC34-94C19EC2D0A3}">
      <dgm:prSet/>
      <dgm:spPr/>
      <dgm:t>
        <a:bodyPr/>
        <a:lstStyle/>
        <a:p>
          <a:endParaRPr lang="en-US"/>
        </a:p>
      </dgm:t>
    </dgm:pt>
    <dgm:pt modelId="{9A3FE52D-D71A-3646-ABD9-E97F13F3D680}" type="sibTrans" cxnId="{5EF0027D-43C0-8248-AC34-94C19EC2D0A3}">
      <dgm:prSet/>
      <dgm:spPr/>
      <dgm:t>
        <a:bodyPr/>
        <a:lstStyle/>
        <a:p>
          <a:endParaRPr lang="en-US"/>
        </a:p>
      </dgm:t>
    </dgm:pt>
    <dgm:pt modelId="{A6639C2C-F91F-EF4A-8D40-0C2082B5C8FA}">
      <dgm:prSet phldrT="[Text]" custT="1"/>
      <dgm:spPr/>
      <dgm:t>
        <a:bodyPr/>
        <a:lstStyle/>
        <a:p>
          <a:r>
            <a:rPr lang="en-US" sz="2400" b="1">
              <a:latin typeface="+mj-lt"/>
              <a:ea typeface="Britannic Bold" pitchFamily="-108" charset="0"/>
              <a:cs typeface="Britannic Bold" pitchFamily="-108" charset="0"/>
            </a:rPr>
            <a:t>Step 4: Make decisions and action plan from analysis of indicators.</a:t>
          </a:r>
          <a:endParaRPr lang="en-US" sz="2400" b="1"/>
        </a:p>
      </dgm:t>
    </dgm:pt>
    <dgm:pt modelId="{A4D8963D-8E64-E54B-896E-5149CCBFFDC4}" type="parTrans" cxnId="{05A2A1CD-799F-BD40-A928-EB3744300D86}">
      <dgm:prSet/>
      <dgm:spPr/>
      <dgm:t>
        <a:bodyPr/>
        <a:lstStyle/>
        <a:p>
          <a:endParaRPr lang="en-US"/>
        </a:p>
      </dgm:t>
    </dgm:pt>
    <dgm:pt modelId="{4F9DAB67-56EF-5E47-9A6F-0E8860C8132E}" type="sibTrans" cxnId="{05A2A1CD-799F-BD40-A928-EB3744300D86}">
      <dgm:prSet/>
      <dgm:spPr/>
      <dgm:t>
        <a:bodyPr/>
        <a:lstStyle/>
        <a:p>
          <a:endParaRPr lang="en-US"/>
        </a:p>
      </dgm:t>
    </dgm:pt>
    <dgm:pt modelId="{C13E84B5-19EE-6646-BEA6-F09FECDD3BE1}">
      <dgm:prSet phldrT="[Text]" custT="1"/>
      <dgm:spPr/>
      <dgm:t>
        <a:bodyPr/>
        <a:lstStyle/>
        <a:p>
          <a:pPr>
            <a:buClrTx/>
            <a:buSzTx/>
            <a:buFont typeface="Arial"/>
            <a:buNone/>
          </a:pPr>
          <a:r>
            <a:rPr kumimoji="0" lang="en-US" sz="2400" b="0" i="0" u="none" strike="noStrike" cap="none" spc="0" normalizeH="0" baseline="0" noProof="0">
              <a:ln/>
              <a:effectLst/>
              <a:uLnTx/>
              <a:uFillTx/>
              <a:latin typeface="Calibri" panose="020F0502020204030204" pitchFamily="34" charset="0"/>
              <a:ea typeface="Britannic Bold" pitchFamily="-108" charset="0"/>
              <a:cs typeface="Calibri" panose="020F0502020204030204" pitchFamily="34" charset="0"/>
              <a:sym typeface="Arial"/>
            </a:rPr>
            <a:t>How will the question be answered &amp; what should be done next?</a:t>
          </a:r>
          <a:endParaRPr lang="en-US" sz="2400" b="0">
            <a:latin typeface="Calibri" panose="020F0502020204030204" pitchFamily="34" charset="0"/>
            <a:cs typeface="Calibri" panose="020F0502020204030204" pitchFamily="34" charset="0"/>
          </a:endParaRPr>
        </a:p>
      </dgm:t>
    </dgm:pt>
    <dgm:pt modelId="{A9F6D82D-2768-D749-B289-BD53FDDBD2D3}" type="parTrans" cxnId="{679CAF9F-4FB3-0E49-9C27-286BE36EF0D8}">
      <dgm:prSet/>
      <dgm:spPr/>
      <dgm:t>
        <a:bodyPr/>
        <a:lstStyle/>
        <a:p>
          <a:endParaRPr lang="en-US"/>
        </a:p>
      </dgm:t>
    </dgm:pt>
    <dgm:pt modelId="{90A56C00-6215-F649-AC1E-B3EF874B60E0}" type="sibTrans" cxnId="{679CAF9F-4FB3-0E49-9C27-286BE36EF0D8}">
      <dgm:prSet/>
      <dgm:spPr/>
      <dgm:t>
        <a:bodyPr/>
        <a:lstStyle/>
        <a:p>
          <a:endParaRPr lang="en-US"/>
        </a:p>
      </dgm:t>
    </dgm:pt>
    <dgm:pt modelId="{B6B5463A-49A5-BD44-970E-EC6A13E9275E}" type="pres">
      <dgm:prSet presAssocID="{66A1A252-2707-F744-B2EC-0090B860B044}" presName="linear" presStyleCnt="0">
        <dgm:presLayoutVars>
          <dgm:dir/>
          <dgm:animLvl val="lvl"/>
          <dgm:resizeHandles val="exact"/>
        </dgm:presLayoutVars>
      </dgm:prSet>
      <dgm:spPr/>
    </dgm:pt>
    <dgm:pt modelId="{53073D35-49F8-004C-A128-FC84A0AED5E8}" type="pres">
      <dgm:prSet presAssocID="{432C1DB1-05BD-7745-A1A1-AC0A7ED34E24}" presName="parentLin" presStyleCnt="0"/>
      <dgm:spPr/>
    </dgm:pt>
    <dgm:pt modelId="{93BC6C00-57A9-D143-812A-C54382A7F055}" type="pres">
      <dgm:prSet presAssocID="{432C1DB1-05BD-7745-A1A1-AC0A7ED34E24}" presName="parentLeftMargin" presStyleLbl="node1" presStyleIdx="0" presStyleCnt="4"/>
      <dgm:spPr/>
    </dgm:pt>
    <dgm:pt modelId="{8A4F8C30-7EBE-6E41-AE1E-94090520E542}" type="pres">
      <dgm:prSet presAssocID="{432C1DB1-05BD-7745-A1A1-AC0A7ED34E24}" presName="parentText" presStyleLbl="node1" presStyleIdx="0" presStyleCnt="4" custScaleX="134220">
        <dgm:presLayoutVars>
          <dgm:chMax val="0"/>
          <dgm:bulletEnabled val="1"/>
        </dgm:presLayoutVars>
      </dgm:prSet>
      <dgm:spPr/>
    </dgm:pt>
    <dgm:pt modelId="{0A44469A-218B-2446-93A8-6F140EEDB55F}" type="pres">
      <dgm:prSet presAssocID="{432C1DB1-05BD-7745-A1A1-AC0A7ED34E24}" presName="negativeSpace" presStyleCnt="0"/>
      <dgm:spPr/>
    </dgm:pt>
    <dgm:pt modelId="{E2B4DDB9-3762-9647-B196-BBBE602253FC}" type="pres">
      <dgm:prSet presAssocID="{432C1DB1-05BD-7745-A1A1-AC0A7ED34E24}" presName="childText" presStyleLbl="conFgAcc1" presStyleIdx="0" presStyleCnt="4">
        <dgm:presLayoutVars>
          <dgm:bulletEnabled val="1"/>
        </dgm:presLayoutVars>
      </dgm:prSet>
      <dgm:spPr/>
    </dgm:pt>
    <dgm:pt modelId="{8D618FA6-1C54-5748-8920-0596A7E241FC}" type="pres">
      <dgm:prSet presAssocID="{6D39C6EC-DC46-8745-A014-0D5AED241DFC}" presName="spaceBetweenRectangles" presStyleCnt="0"/>
      <dgm:spPr/>
    </dgm:pt>
    <dgm:pt modelId="{8131DFAE-3315-724F-B58A-75B30ED7B33A}" type="pres">
      <dgm:prSet presAssocID="{B2536F73-7371-6D44-903E-171DBE8A96B6}" presName="parentLin" presStyleCnt="0"/>
      <dgm:spPr/>
    </dgm:pt>
    <dgm:pt modelId="{B19CDCA4-AA17-354E-9DCB-5AB403D2D309}" type="pres">
      <dgm:prSet presAssocID="{B2536F73-7371-6D44-903E-171DBE8A96B6}" presName="parentLeftMargin" presStyleLbl="node1" presStyleIdx="0" presStyleCnt="4"/>
      <dgm:spPr/>
    </dgm:pt>
    <dgm:pt modelId="{C1FD982B-03C2-A347-A694-A5461B722A44}" type="pres">
      <dgm:prSet presAssocID="{B2536F73-7371-6D44-903E-171DBE8A96B6}" presName="parentText" presStyleLbl="node1" presStyleIdx="1" presStyleCnt="4" custScaleX="134599">
        <dgm:presLayoutVars>
          <dgm:chMax val="0"/>
          <dgm:bulletEnabled val="1"/>
        </dgm:presLayoutVars>
      </dgm:prSet>
      <dgm:spPr/>
    </dgm:pt>
    <dgm:pt modelId="{53E846C5-6213-1543-9459-7CB1E55E1860}" type="pres">
      <dgm:prSet presAssocID="{B2536F73-7371-6D44-903E-171DBE8A96B6}" presName="negativeSpace" presStyleCnt="0"/>
      <dgm:spPr/>
    </dgm:pt>
    <dgm:pt modelId="{F4BE3D05-C1DD-7040-8DAB-B84519021991}" type="pres">
      <dgm:prSet presAssocID="{B2536F73-7371-6D44-903E-171DBE8A96B6}" presName="childText" presStyleLbl="conFgAcc1" presStyleIdx="1" presStyleCnt="4">
        <dgm:presLayoutVars>
          <dgm:bulletEnabled val="1"/>
        </dgm:presLayoutVars>
      </dgm:prSet>
      <dgm:spPr/>
    </dgm:pt>
    <dgm:pt modelId="{2A4AA80B-C900-E14E-9014-D780A67B68FE}" type="pres">
      <dgm:prSet presAssocID="{224872AD-6F54-E148-A411-322D2A5AF05D}" presName="spaceBetweenRectangles" presStyleCnt="0"/>
      <dgm:spPr/>
    </dgm:pt>
    <dgm:pt modelId="{24A5F8D5-ABDA-AF4F-BA24-E9446D2F2735}" type="pres">
      <dgm:prSet presAssocID="{8CAD3B80-5006-EE44-A6A9-7FBB3628F5AA}" presName="parentLin" presStyleCnt="0"/>
      <dgm:spPr/>
    </dgm:pt>
    <dgm:pt modelId="{1E6DF516-B9FA-0349-A31C-90FFAED1B295}" type="pres">
      <dgm:prSet presAssocID="{8CAD3B80-5006-EE44-A6A9-7FBB3628F5AA}" presName="parentLeftMargin" presStyleLbl="node1" presStyleIdx="1" presStyleCnt="4"/>
      <dgm:spPr/>
    </dgm:pt>
    <dgm:pt modelId="{DEF402DB-AC55-4F4E-861B-05D744ECE75A}" type="pres">
      <dgm:prSet presAssocID="{8CAD3B80-5006-EE44-A6A9-7FBB3628F5AA}" presName="parentText" presStyleLbl="node1" presStyleIdx="2" presStyleCnt="4" custScaleX="134157">
        <dgm:presLayoutVars>
          <dgm:chMax val="0"/>
          <dgm:bulletEnabled val="1"/>
        </dgm:presLayoutVars>
      </dgm:prSet>
      <dgm:spPr/>
    </dgm:pt>
    <dgm:pt modelId="{BB9AC87C-A0FA-B847-8BBC-91B822A92CF3}" type="pres">
      <dgm:prSet presAssocID="{8CAD3B80-5006-EE44-A6A9-7FBB3628F5AA}" presName="negativeSpace" presStyleCnt="0"/>
      <dgm:spPr/>
    </dgm:pt>
    <dgm:pt modelId="{B2DD9DC9-6E4D-3040-A9EC-B81E6FF2C26A}" type="pres">
      <dgm:prSet presAssocID="{8CAD3B80-5006-EE44-A6A9-7FBB3628F5AA}" presName="childText" presStyleLbl="conFgAcc1" presStyleIdx="2" presStyleCnt="4">
        <dgm:presLayoutVars>
          <dgm:bulletEnabled val="1"/>
        </dgm:presLayoutVars>
      </dgm:prSet>
      <dgm:spPr/>
    </dgm:pt>
    <dgm:pt modelId="{ABEA979E-CD31-A740-A039-E95A1BFE8E7B}" type="pres">
      <dgm:prSet presAssocID="{E63A48BF-BEF9-F843-A1DF-E0DCE32713A5}" presName="spaceBetweenRectangles" presStyleCnt="0"/>
      <dgm:spPr/>
    </dgm:pt>
    <dgm:pt modelId="{10B724BD-5467-5C48-B5AD-8961AA000C22}" type="pres">
      <dgm:prSet presAssocID="{A6639C2C-F91F-EF4A-8D40-0C2082B5C8FA}" presName="parentLin" presStyleCnt="0"/>
      <dgm:spPr/>
    </dgm:pt>
    <dgm:pt modelId="{DF428153-04F3-4D46-BC91-6EF64177CAF5}" type="pres">
      <dgm:prSet presAssocID="{A6639C2C-F91F-EF4A-8D40-0C2082B5C8FA}" presName="parentLeftMargin" presStyleLbl="node1" presStyleIdx="2" presStyleCnt="4"/>
      <dgm:spPr/>
    </dgm:pt>
    <dgm:pt modelId="{FC4240E7-DE94-DF45-946B-2BBC72C2A8EB}" type="pres">
      <dgm:prSet presAssocID="{A6639C2C-F91F-EF4A-8D40-0C2082B5C8FA}" presName="parentText" presStyleLbl="node1" presStyleIdx="3" presStyleCnt="4" custScaleX="134286">
        <dgm:presLayoutVars>
          <dgm:chMax val="0"/>
          <dgm:bulletEnabled val="1"/>
        </dgm:presLayoutVars>
      </dgm:prSet>
      <dgm:spPr/>
    </dgm:pt>
    <dgm:pt modelId="{E38F33C4-97EB-3F4B-AD55-95665FEF97E8}" type="pres">
      <dgm:prSet presAssocID="{A6639C2C-F91F-EF4A-8D40-0C2082B5C8FA}" presName="negativeSpace" presStyleCnt="0"/>
      <dgm:spPr/>
    </dgm:pt>
    <dgm:pt modelId="{7A139621-7F7D-3840-9996-016E6C26E736}" type="pres">
      <dgm:prSet presAssocID="{A6639C2C-F91F-EF4A-8D40-0C2082B5C8FA}" presName="childText" presStyleLbl="conFgAcc1" presStyleIdx="3" presStyleCnt="4">
        <dgm:presLayoutVars>
          <dgm:bulletEnabled val="1"/>
        </dgm:presLayoutVars>
      </dgm:prSet>
      <dgm:spPr/>
    </dgm:pt>
  </dgm:ptLst>
  <dgm:cxnLst>
    <dgm:cxn modelId="{ED7C1C0F-94EA-194D-9A2E-B384EF13CD21}" srcId="{B2536F73-7371-6D44-903E-171DBE8A96B6}" destId="{665E303C-D99B-CF49-9C09-A1706172A9BD}" srcOrd="0" destOrd="0" parTransId="{5B49AC4B-2DCB-BD4B-AC6E-384EF2256F03}" sibTransId="{6B5C6ED7-6A5D-4345-A429-08182DAAC28F}"/>
    <dgm:cxn modelId="{80C4550F-1FC8-2843-824E-26F9DDBE4A6D}" type="presOf" srcId="{8CAD3B80-5006-EE44-A6A9-7FBB3628F5AA}" destId="{DEF402DB-AC55-4F4E-861B-05D744ECE75A}" srcOrd="1" destOrd="0" presId="urn:microsoft.com/office/officeart/2005/8/layout/list1"/>
    <dgm:cxn modelId="{075C2D18-2CA6-4B44-9D13-A12B99D03C36}" srcId="{66A1A252-2707-F744-B2EC-0090B860B044}" destId="{B2536F73-7371-6D44-903E-171DBE8A96B6}" srcOrd="1" destOrd="0" parTransId="{994A17F7-AAB4-C640-9898-C5F4A605AB96}" sibTransId="{224872AD-6F54-E148-A411-322D2A5AF05D}"/>
    <dgm:cxn modelId="{B71FEB19-6AFD-0F40-8350-76DD3FCC726F}" type="presOf" srcId="{A6639C2C-F91F-EF4A-8D40-0C2082B5C8FA}" destId="{DF428153-04F3-4D46-BC91-6EF64177CAF5}" srcOrd="0" destOrd="0" presId="urn:microsoft.com/office/officeart/2005/8/layout/list1"/>
    <dgm:cxn modelId="{D2E7FC29-227B-3B4F-BF7A-F0FAB0670DD7}" type="presOf" srcId="{A6639C2C-F91F-EF4A-8D40-0C2082B5C8FA}" destId="{FC4240E7-DE94-DF45-946B-2BBC72C2A8EB}" srcOrd="1" destOrd="0" presId="urn:microsoft.com/office/officeart/2005/8/layout/list1"/>
    <dgm:cxn modelId="{FB923B39-B23E-EE44-A81E-615F384DEA6B}" type="presOf" srcId="{C13E84B5-19EE-6646-BEA6-F09FECDD3BE1}" destId="{7A139621-7F7D-3840-9996-016E6C26E736}" srcOrd="0" destOrd="0" presId="urn:microsoft.com/office/officeart/2005/8/layout/list1"/>
    <dgm:cxn modelId="{B688C074-ED9C-9C4A-B318-9622EBEA4CD7}" srcId="{66A1A252-2707-F744-B2EC-0090B860B044}" destId="{8CAD3B80-5006-EE44-A6A9-7FBB3628F5AA}" srcOrd="2" destOrd="0" parTransId="{D99179AB-DECA-344F-B9D6-10A369806BE4}" sibTransId="{E63A48BF-BEF9-F843-A1DF-E0DCE32713A5}"/>
    <dgm:cxn modelId="{FA0FD75A-2DC5-5E4D-B93F-975FCE3EA1AD}" type="presOf" srcId="{B2536F73-7371-6D44-903E-171DBE8A96B6}" destId="{C1FD982B-03C2-A347-A694-A5461B722A44}" srcOrd="1" destOrd="0" presId="urn:microsoft.com/office/officeart/2005/8/layout/list1"/>
    <dgm:cxn modelId="{5EF0027D-43C0-8248-AC34-94C19EC2D0A3}" srcId="{8CAD3B80-5006-EE44-A6A9-7FBB3628F5AA}" destId="{6B7A47D5-A625-1C43-84DE-DA81FCA63131}" srcOrd="0" destOrd="0" parTransId="{D2354C80-5929-744F-99D7-770F4BF19C5B}" sibTransId="{9A3FE52D-D71A-3646-ABD9-E97F13F3D680}"/>
    <dgm:cxn modelId="{C6B0D298-2225-F741-84ED-088906F46E1B}" type="presOf" srcId="{665E303C-D99B-CF49-9C09-A1706172A9BD}" destId="{F4BE3D05-C1DD-7040-8DAB-B84519021991}" srcOrd="0" destOrd="0" presId="urn:microsoft.com/office/officeart/2005/8/layout/list1"/>
    <dgm:cxn modelId="{7D51A79C-FB43-D647-8359-D347797260FF}" type="presOf" srcId="{8CAD3B80-5006-EE44-A6A9-7FBB3628F5AA}" destId="{1E6DF516-B9FA-0349-A31C-90FFAED1B295}" srcOrd="0" destOrd="0" presId="urn:microsoft.com/office/officeart/2005/8/layout/list1"/>
    <dgm:cxn modelId="{07978C9F-1E5F-6342-B596-341EFA4D61C9}" type="presOf" srcId="{D62CA23F-1726-D04F-9B9F-C46CDFA44993}" destId="{E2B4DDB9-3762-9647-B196-BBBE602253FC}" srcOrd="0" destOrd="0" presId="urn:microsoft.com/office/officeart/2005/8/layout/list1"/>
    <dgm:cxn modelId="{679CAF9F-4FB3-0E49-9C27-286BE36EF0D8}" srcId="{A6639C2C-F91F-EF4A-8D40-0C2082B5C8FA}" destId="{C13E84B5-19EE-6646-BEA6-F09FECDD3BE1}" srcOrd="0" destOrd="0" parTransId="{A9F6D82D-2768-D749-B289-BD53FDDBD2D3}" sibTransId="{90A56C00-6215-F649-AC1E-B3EF874B60E0}"/>
    <dgm:cxn modelId="{C371DBA4-B453-D942-AEBE-7FD5EAF51B24}" type="presOf" srcId="{B2536F73-7371-6D44-903E-171DBE8A96B6}" destId="{B19CDCA4-AA17-354E-9DCB-5AB403D2D309}" srcOrd="0" destOrd="0" presId="urn:microsoft.com/office/officeart/2005/8/layout/list1"/>
    <dgm:cxn modelId="{A2F548AD-BD2F-4041-A04E-9F9B249F7DEC}" srcId="{66A1A252-2707-F744-B2EC-0090B860B044}" destId="{432C1DB1-05BD-7745-A1A1-AC0A7ED34E24}" srcOrd="0" destOrd="0" parTransId="{4C55A609-5694-2A4F-9D7F-1299CEA50070}" sibTransId="{6D39C6EC-DC46-8745-A014-0D5AED241DFC}"/>
    <dgm:cxn modelId="{0BD285B1-32DF-5D46-AC8D-C2F075A530FA}" type="presOf" srcId="{66A1A252-2707-F744-B2EC-0090B860B044}" destId="{B6B5463A-49A5-BD44-970E-EC6A13E9275E}" srcOrd="0" destOrd="0" presId="urn:microsoft.com/office/officeart/2005/8/layout/list1"/>
    <dgm:cxn modelId="{4537F2B4-9EF3-BF43-87A1-DD0487FE5E60}" srcId="{432C1DB1-05BD-7745-A1A1-AC0A7ED34E24}" destId="{D62CA23F-1726-D04F-9B9F-C46CDFA44993}" srcOrd="0" destOrd="0" parTransId="{5A50A386-D6AB-9D46-BEFB-435FAA82F206}" sibTransId="{A43E0EFE-743E-3A46-8A91-8696C1056511}"/>
    <dgm:cxn modelId="{CABEFAB7-A40F-5049-8CE9-83887FF834D0}" type="presOf" srcId="{6B7A47D5-A625-1C43-84DE-DA81FCA63131}" destId="{B2DD9DC9-6E4D-3040-A9EC-B81E6FF2C26A}" srcOrd="0" destOrd="0" presId="urn:microsoft.com/office/officeart/2005/8/layout/list1"/>
    <dgm:cxn modelId="{925C0BBD-BCE8-1C45-A0B5-3BBAEE554419}" type="presOf" srcId="{432C1DB1-05BD-7745-A1A1-AC0A7ED34E24}" destId="{8A4F8C30-7EBE-6E41-AE1E-94090520E542}" srcOrd="1" destOrd="0" presId="urn:microsoft.com/office/officeart/2005/8/layout/list1"/>
    <dgm:cxn modelId="{05A2A1CD-799F-BD40-A928-EB3744300D86}" srcId="{66A1A252-2707-F744-B2EC-0090B860B044}" destId="{A6639C2C-F91F-EF4A-8D40-0C2082B5C8FA}" srcOrd="3" destOrd="0" parTransId="{A4D8963D-8E64-E54B-896E-5149CCBFFDC4}" sibTransId="{4F9DAB67-56EF-5E47-9A6F-0E8860C8132E}"/>
    <dgm:cxn modelId="{A42D65D3-1EE1-F64B-9A01-8B894C71EF62}" type="presOf" srcId="{432C1DB1-05BD-7745-A1A1-AC0A7ED34E24}" destId="{93BC6C00-57A9-D143-812A-C54382A7F055}" srcOrd="0" destOrd="0" presId="urn:microsoft.com/office/officeart/2005/8/layout/list1"/>
    <dgm:cxn modelId="{0FB6A501-9336-DD4D-ACC3-4F3CA7BBED4E}" type="presParOf" srcId="{B6B5463A-49A5-BD44-970E-EC6A13E9275E}" destId="{53073D35-49F8-004C-A128-FC84A0AED5E8}" srcOrd="0" destOrd="0" presId="urn:microsoft.com/office/officeart/2005/8/layout/list1"/>
    <dgm:cxn modelId="{B0D4D928-0F9C-4541-8CAB-53E8B7E32ED1}" type="presParOf" srcId="{53073D35-49F8-004C-A128-FC84A0AED5E8}" destId="{93BC6C00-57A9-D143-812A-C54382A7F055}" srcOrd="0" destOrd="0" presId="urn:microsoft.com/office/officeart/2005/8/layout/list1"/>
    <dgm:cxn modelId="{31C1D99D-9B41-4B4F-99FB-C3D4FA775C73}" type="presParOf" srcId="{53073D35-49F8-004C-A128-FC84A0AED5E8}" destId="{8A4F8C30-7EBE-6E41-AE1E-94090520E542}" srcOrd="1" destOrd="0" presId="urn:microsoft.com/office/officeart/2005/8/layout/list1"/>
    <dgm:cxn modelId="{742EEFB7-10D2-3641-A38A-DDE89ADCE450}" type="presParOf" srcId="{B6B5463A-49A5-BD44-970E-EC6A13E9275E}" destId="{0A44469A-218B-2446-93A8-6F140EEDB55F}" srcOrd="1" destOrd="0" presId="urn:microsoft.com/office/officeart/2005/8/layout/list1"/>
    <dgm:cxn modelId="{6FF45843-A7E7-9644-873C-17048A874C17}" type="presParOf" srcId="{B6B5463A-49A5-BD44-970E-EC6A13E9275E}" destId="{E2B4DDB9-3762-9647-B196-BBBE602253FC}" srcOrd="2" destOrd="0" presId="urn:microsoft.com/office/officeart/2005/8/layout/list1"/>
    <dgm:cxn modelId="{094AA06C-24E6-6144-B044-CE2363CE0017}" type="presParOf" srcId="{B6B5463A-49A5-BD44-970E-EC6A13E9275E}" destId="{8D618FA6-1C54-5748-8920-0596A7E241FC}" srcOrd="3" destOrd="0" presId="urn:microsoft.com/office/officeart/2005/8/layout/list1"/>
    <dgm:cxn modelId="{2E241D4B-D095-3447-82B4-948A4EB46795}" type="presParOf" srcId="{B6B5463A-49A5-BD44-970E-EC6A13E9275E}" destId="{8131DFAE-3315-724F-B58A-75B30ED7B33A}" srcOrd="4" destOrd="0" presId="urn:microsoft.com/office/officeart/2005/8/layout/list1"/>
    <dgm:cxn modelId="{D6DA9A13-CACD-6640-8AD1-64723DD3945E}" type="presParOf" srcId="{8131DFAE-3315-724F-B58A-75B30ED7B33A}" destId="{B19CDCA4-AA17-354E-9DCB-5AB403D2D309}" srcOrd="0" destOrd="0" presId="urn:microsoft.com/office/officeart/2005/8/layout/list1"/>
    <dgm:cxn modelId="{1A4D5181-7D1D-3E4D-89A2-DAECEBD4BB64}" type="presParOf" srcId="{8131DFAE-3315-724F-B58A-75B30ED7B33A}" destId="{C1FD982B-03C2-A347-A694-A5461B722A44}" srcOrd="1" destOrd="0" presId="urn:microsoft.com/office/officeart/2005/8/layout/list1"/>
    <dgm:cxn modelId="{462F0807-72F6-C44D-AEE2-5354A08A65B4}" type="presParOf" srcId="{B6B5463A-49A5-BD44-970E-EC6A13E9275E}" destId="{53E846C5-6213-1543-9459-7CB1E55E1860}" srcOrd="5" destOrd="0" presId="urn:microsoft.com/office/officeart/2005/8/layout/list1"/>
    <dgm:cxn modelId="{1C2EE98F-DBA7-4F4E-929F-6A6E78B302CF}" type="presParOf" srcId="{B6B5463A-49A5-BD44-970E-EC6A13E9275E}" destId="{F4BE3D05-C1DD-7040-8DAB-B84519021991}" srcOrd="6" destOrd="0" presId="urn:microsoft.com/office/officeart/2005/8/layout/list1"/>
    <dgm:cxn modelId="{93796B4B-8684-C947-9345-64442880D68D}" type="presParOf" srcId="{B6B5463A-49A5-BD44-970E-EC6A13E9275E}" destId="{2A4AA80B-C900-E14E-9014-D780A67B68FE}" srcOrd="7" destOrd="0" presId="urn:microsoft.com/office/officeart/2005/8/layout/list1"/>
    <dgm:cxn modelId="{871B98C7-802B-344C-8E72-A09C9A1F4C07}" type="presParOf" srcId="{B6B5463A-49A5-BD44-970E-EC6A13E9275E}" destId="{24A5F8D5-ABDA-AF4F-BA24-E9446D2F2735}" srcOrd="8" destOrd="0" presId="urn:microsoft.com/office/officeart/2005/8/layout/list1"/>
    <dgm:cxn modelId="{98F49F24-C591-384C-BAA6-8C2AF5C1D5B8}" type="presParOf" srcId="{24A5F8D5-ABDA-AF4F-BA24-E9446D2F2735}" destId="{1E6DF516-B9FA-0349-A31C-90FFAED1B295}" srcOrd="0" destOrd="0" presId="urn:microsoft.com/office/officeart/2005/8/layout/list1"/>
    <dgm:cxn modelId="{D0500051-0497-FF45-8FFF-1DCB6D6E8E6D}" type="presParOf" srcId="{24A5F8D5-ABDA-AF4F-BA24-E9446D2F2735}" destId="{DEF402DB-AC55-4F4E-861B-05D744ECE75A}" srcOrd="1" destOrd="0" presId="urn:microsoft.com/office/officeart/2005/8/layout/list1"/>
    <dgm:cxn modelId="{FE865B01-8C4D-D246-9A57-8FFFBADE8257}" type="presParOf" srcId="{B6B5463A-49A5-BD44-970E-EC6A13E9275E}" destId="{BB9AC87C-A0FA-B847-8BBC-91B822A92CF3}" srcOrd="9" destOrd="0" presId="urn:microsoft.com/office/officeart/2005/8/layout/list1"/>
    <dgm:cxn modelId="{E351A4AE-593D-6B4B-91A1-0E89C71C7BD5}" type="presParOf" srcId="{B6B5463A-49A5-BD44-970E-EC6A13E9275E}" destId="{B2DD9DC9-6E4D-3040-A9EC-B81E6FF2C26A}" srcOrd="10" destOrd="0" presId="urn:microsoft.com/office/officeart/2005/8/layout/list1"/>
    <dgm:cxn modelId="{94D56F85-14B7-B242-98B7-374179BE9045}" type="presParOf" srcId="{B6B5463A-49A5-BD44-970E-EC6A13E9275E}" destId="{ABEA979E-CD31-A740-A039-E95A1BFE8E7B}" srcOrd="11" destOrd="0" presId="urn:microsoft.com/office/officeart/2005/8/layout/list1"/>
    <dgm:cxn modelId="{FB071FD6-75DD-2747-80B0-6D766F0957D1}" type="presParOf" srcId="{B6B5463A-49A5-BD44-970E-EC6A13E9275E}" destId="{10B724BD-5467-5C48-B5AD-8961AA000C22}" srcOrd="12" destOrd="0" presId="urn:microsoft.com/office/officeart/2005/8/layout/list1"/>
    <dgm:cxn modelId="{C573FC56-8310-F540-824A-6DFD8B762D34}" type="presParOf" srcId="{10B724BD-5467-5C48-B5AD-8961AA000C22}" destId="{DF428153-04F3-4D46-BC91-6EF64177CAF5}" srcOrd="0" destOrd="0" presId="urn:microsoft.com/office/officeart/2005/8/layout/list1"/>
    <dgm:cxn modelId="{C7D9AE92-1AE8-FD4D-992E-A9247C1E32DB}" type="presParOf" srcId="{10B724BD-5467-5C48-B5AD-8961AA000C22}" destId="{FC4240E7-DE94-DF45-946B-2BBC72C2A8EB}" srcOrd="1" destOrd="0" presId="urn:microsoft.com/office/officeart/2005/8/layout/list1"/>
    <dgm:cxn modelId="{CD038A7F-B8AC-D94D-8D1F-3841FF5A6A7C}" type="presParOf" srcId="{B6B5463A-49A5-BD44-970E-EC6A13E9275E}" destId="{E38F33C4-97EB-3F4B-AD55-95665FEF97E8}" srcOrd="13" destOrd="0" presId="urn:microsoft.com/office/officeart/2005/8/layout/list1"/>
    <dgm:cxn modelId="{4D69FB2D-74F4-4746-BA62-0ED3BAD15B25}" type="presParOf" srcId="{B6B5463A-49A5-BD44-970E-EC6A13E9275E}" destId="{7A139621-7F7D-3840-9996-016E6C26E73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AE3CC9-0CF6-F54B-89D9-8F2BE8835F72}" type="doc">
      <dgm:prSet loTypeId="urn:microsoft.com/office/officeart/2005/8/layout/hList1" loCatId="" qsTypeId="urn:microsoft.com/office/officeart/2005/8/quickstyle/simple1" qsCatId="simple" csTypeId="urn:microsoft.com/office/officeart/2005/8/colors/accent6_1" csCatId="accent6" phldr="1"/>
      <dgm:spPr/>
      <dgm:t>
        <a:bodyPr/>
        <a:lstStyle/>
        <a:p>
          <a:endParaRPr lang="en-US"/>
        </a:p>
      </dgm:t>
    </dgm:pt>
    <dgm:pt modelId="{812377F8-5F39-DA40-B291-457183B10136}">
      <dgm:prSet/>
      <dgm:spPr/>
      <dgm:t>
        <a:bodyPr/>
        <a:lstStyle/>
        <a:p>
          <a:r>
            <a:rPr lang="en-US"/>
            <a:t>Establish an </a:t>
          </a:r>
          <a:r>
            <a:rPr lang="en-US" b="1"/>
            <a:t>effective and representative</a:t>
          </a:r>
          <a:r>
            <a:rPr lang="en-US"/>
            <a:t> leadership team</a:t>
          </a:r>
        </a:p>
      </dgm:t>
    </dgm:pt>
    <dgm:pt modelId="{3B922F9C-7C4D-1A40-9841-17F86EB547B2}" type="parTrans" cxnId="{1B3F918B-39F1-AB4D-B19E-0FFF4D994F26}">
      <dgm:prSet/>
      <dgm:spPr/>
      <dgm:t>
        <a:bodyPr/>
        <a:lstStyle/>
        <a:p>
          <a:endParaRPr lang="en-US"/>
        </a:p>
      </dgm:t>
    </dgm:pt>
    <dgm:pt modelId="{72689C7B-507D-3044-929C-591F90169174}" type="sibTrans" cxnId="{1B3F918B-39F1-AB4D-B19E-0FFF4D994F26}">
      <dgm:prSet/>
      <dgm:spPr/>
      <dgm:t>
        <a:bodyPr/>
        <a:lstStyle/>
        <a:p>
          <a:endParaRPr lang="en-US"/>
        </a:p>
      </dgm:t>
    </dgm:pt>
    <dgm:pt modelId="{96247F2D-2A47-DD4A-8CCC-4A816A88D172}">
      <dgm:prSet/>
      <dgm:spPr/>
      <dgm:t>
        <a:bodyPr/>
        <a:lstStyle/>
        <a:p>
          <a:r>
            <a:rPr lang="en-US"/>
            <a:t>Develop brief statement of behavioral purpose</a:t>
          </a:r>
        </a:p>
      </dgm:t>
    </dgm:pt>
    <dgm:pt modelId="{7DE65512-0EAA-0D49-95BE-CFDEDCBC7C7A}" type="parTrans" cxnId="{ECAA9766-89E5-1A43-A44B-CEC8A75219E6}">
      <dgm:prSet/>
      <dgm:spPr/>
      <dgm:t>
        <a:bodyPr/>
        <a:lstStyle/>
        <a:p>
          <a:endParaRPr lang="en-US"/>
        </a:p>
      </dgm:t>
    </dgm:pt>
    <dgm:pt modelId="{BDD34FA5-762A-0841-A858-3130D4364D56}" type="sibTrans" cxnId="{ECAA9766-89E5-1A43-A44B-CEC8A75219E6}">
      <dgm:prSet/>
      <dgm:spPr/>
      <dgm:t>
        <a:bodyPr/>
        <a:lstStyle/>
        <a:p>
          <a:endParaRPr lang="en-US"/>
        </a:p>
      </dgm:t>
    </dgm:pt>
    <dgm:pt modelId="{A7D4F41E-0908-0147-AB47-13E272E525D5}">
      <dgm:prSet custT="1"/>
      <dgm:spPr/>
      <dgm:t>
        <a:bodyPr/>
        <a:lstStyle/>
        <a:p>
          <a:pPr>
            <a:spcAft>
              <a:spcPts val="960"/>
            </a:spcAft>
          </a:pPr>
          <a:r>
            <a:rPr lang="en-US" sz="2000"/>
            <a:t>Membership representative of school community including administration?</a:t>
          </a:r>
        </a:p>
      </dgm:t>
    </dgm:pt>
    <dgm:pt modelId="{41CF31A7-D439-8645-B77D-B81618808630}" type="parTrans" cxnId="{3646C7E1-1113-7541-855C-406FD70B4085}">
      <dgm:prSet/>
      <dgm:spPr/>
      <dgm:t>
        <a:bodyPr/>
        <a:lstStyle/>
        <a:p>
          <a:endParaRPr lang="en-US"/>
        </a:p>
      </dgm:t>
    </dgm:pt>
    <dgm:pt modelId="{54393BF2-A951-7C45-82D1-3FAEF205E334}" type="sibTrans" cxnId="{3646C7E1-1113-7541-855C-406FD70B4085}">
      <dgm:prSet/>
      <dgm:spPr/>
      <dgm:t>
        <a:bodyPr/>
        <a:lstStyle/>
        <a:p>
          <a:endParaRPr lang="en-US"/>
        </a:p>
      </dgm:t>
    </dgm:pt>
    <dgm:pt modelId="{4DD2BC94-75A1-A24F-AC89-AEAAC807CB03}">
      <dgm:prSet custT="1"/>
      <dgm:spPr/>
      <dgm:t>
        <a:bodyPr/>
        <a:lstStyle/>
        <a:p>
          <a:pPr>
            <a:spcAft>
              <a:spcPts val="960"/>
            </a:spcAft>
          </a:pPr>
          <a:r>
            <a:rPr lang="en-US" sz="2000"/>
            <a:t>Meeting at least monthly with agenda, minutes, action plan?</a:t>
          </a:r>
        </a:p>
      </dgm:t>
    </dgm:pt>
    <dgm:pt modelId="{51EC8C82-0E0A-254F-A5B4-DC29E2FD849B}" type="parTrans" cxnId="{F16434A9-6FBA-4641-A1A0-D8E95E310570}">
      <dgm:prSet/>
      <dgm:spPr/>
      <dgm:t>
        <a:bodyPr/>
        <a:lstStyle/>
        <a:p>
          <a:endParaRPr lang="en-US"/>
        </a:p>
      </dgm:t>
    </dgm:pt>
    <dgm:pt modelId="{B0EAEE12-F721-0640-A9E7-FA9D826BE3C7}" type="sibTrans" cxnId="{F16434A9-6FBA-4641-A1A0-D8E95E310570}">
      <dgm:prSet/>
      <dgm:spPr/>
      <dgm:t>
        <a:bodyPr/>
        <a:lstStyle/>
        <a:p>
          <a:endParaRPr lang="en-US"/>
        </a:p>
      </dgm:t>
    </dgm:pt>
    <dgm:pt modelId="{97C395B7-4487-1C4E-88BB-701A3C46CC17}">
      <dgm:prSet custT="1"/>
      <dgm:spPr/>
      <dgm:t>
        <a:bodyPr/>
        <a:lstStyle/>
        <a:p>
          <a:pPr>
            <a:spcAft>
              <a:spcPts val="960"/>
            </a:spcAft>
          </a:pPr>
          <a:r>
            <a:rPr lang="en-US" sz="2000"/>
            <a:t>PBIS identified as a top priority with allocated time for team to share with staff?</a:t>
          </a:r>
        </a:p>
      </dgm:t>
    </dgm:pt>
    <dgm:pt modelId="{BF3C4577-DA81-844B-80AB-70F22571F196}" type="parTrans" cxnId="{4C636FA4-CADA-0D4B-B7C4-CB919D0E300D}">
      <dgm:prSet/>
      <dgm:spPr/>
      <dgm:t>
        <a:bodyPr/>
        <a:lstStyle/>
        <a:p>
          <a:endParaRPr lang="en-US"/>
        </a:p>
      </dgm:t>
    </dgm:pt>
    <dgm:pt modelId="{4759F0A3-2ABE-9C40-9DA8-318653218FA9}" type="sibTrans" cxnId="{4C636FA4-CADA-0D4B-B7C4-CB919D0E300D}">
      <dgm:prSet/>
      <dgm:spPr/>
      <dgm:t>
        <a:bodyPr/>
        <a:lstStyle/>
        <a:p>
          <a:endParaRPr lang="en-US"/>
        </a:p>
      </dgm:t>
    </dgm:pt>
    <dgm:pt modelId="{F11433B7-E8E7-874B-8FC4-CA30C89F22E1}">
      <dgm:prSet custT="1"/>
      <dgm:spPr/>
      <dgm:t>
        <a:bodyPr/>
        <a:lstStyle/>
        <a:p>
          <a:pPr rtl="0">
            <a:spcAft>
              <a:spcPts val="960"/>
            </a:spcAft>
          </a:pPr>
          <a:r>
            <a:rPr lang="en-US" sz="2000"/>
            <a:t>Does the statement match</a:t>
          </a:r>
          <a:r>
            <a:rPr lang="en-US" sz="2000">
              <a:latin typeface="Arial"/>
            </a:rPr>
            <a:t> the primary outcome(s)</a:t>
          </a:r>
          <a:r>
            <a:rPr lang="en-US" sz="2000"/>
            <a:t> of PBIS implementation in your school?</a:t>
          </a:r>
        </a:p>
      </dgm:t>
    </dgm:pt>
    <dgm:pt modelId="{2F078463-62F9-5343-A575-B47EDAC2BE05}" type="parTrans" cxnId="{21ADD3E3-C12B-A545-92EA-E2FA1B3BCC52}">
      <dgm:prSet/>
      <dgm:spPr/>
      <dgm:t>
        <a:bodyPr/>
        <a:lstStyle/>
        <a:p>
          <a:endParaRPr lang="en-US"/>
        </a:p>
      </dgm:t>
    </dgm:pt>
    <dgm:pt modelId="{A1C1255F-31C7-1F4B-B4E7-A94DB17F048E}" type="sibTrans" cxnId="{21ADD3E3-C12B-A545-92EA-E2FA1B3BCC52}">
      <dgm:prSet/>
      <dgm:spPr/>
      <dgm:t>
        <a:bodyPr/>
        <a:lstStyle/>
        <a:p>
          <a:endParaRPr lang="en-US"/>
        </a:p>
      </dgm:t>
    </dgm:pt>
    <dgm:pt modelId="{CA32513B-1C6C-EC40-8868-8B3EF2E1C643}">
      <dgm:prSet custT="1"/>
      <dgm:spPr/>
      <dgm:t>
        <a:bodyPr/>
        <a:lstStyle/>
        <a:p>
          <a:pPr>
            <a:spcAft>
              <a:spcPts val="960"/>
            </a:spcAft>
          </a:pPr>
          <a:r>
            <a:rPr lang="en-US" sz="2000"/>
            <a:t> Is it positively stated, short, and comprehensive?</a:t>
          </a:r>
        </a:p>
      </dgm:t>
    </dgm:pt>
    <dgm:pt modelId="{996FDFD7-A515-AD44-8DA9-9406455FEB3D}" type="parTrans" cxnId="{B2E0312C-FD05-5749-B28F-2708D9957209}">
      <dgm:prSet/>
      <dgm:spPr/>
      <dgm:t>
        <a:bodyPr/>
        <a:lstStyle/>
        <a:p>
          <a:endParaRPr lang="en-US"/>
        </a:p>
      </dgm:t>
    </dgm:pt>
    <dgm:pt modelId="{45ED91E4-0106-BB46-BE84-CE7F97F9D6F1}" type="sibTrans" cxnId="{B2E0312C-FD05-5749-B28F-2708D9957209}">
      <dgm:prSet/>
      <dgm:spPr/>
      <dgm:t>
        <a:bodyPr/>
        <a:lstStyle/>
        <a:p>
          <a:endParaRPr lang="en-US"/>
        </a:p>
      </dgm:t>
    </dgm:pt>
    <dgm:pt modelId="{8479A16C-499F-1C4A-8DE4-B1EFE8B8659B}">
      <dgm:prSet/>
      <dgm:spPr/>
      <dgm:t>
        <a:bodyPr/>
        <a:lstStyle/>
        <a:p>
          <a:pPr>
            <a:spcAft>
              <a:spcPct val="15000"/>
            </a:spcAft>
          </a:pPr>
          <a:endParaRPr lang="en-US" sz="2700"/>
        </a:p>
      </dgm:t>
    </dgm:pt>
    <dgm:pt modelId="{3BDC2AC8-0CB8-B643-8E85-E2A2CE82D36C}" type="parTrans" cxnId="{86CEFC26-52E4-F74A-BB9C-7E7DCA64E25B}">
      <dgm:prSet/>
      <dgm:spPr/>
      <dgm:t>
        <a:bodyPr/>
        <a:lstStyle/>
        <a:p>
          <a:endParaRPr lang="en-US"/>
        </a:p>
      </dgm:t>
    </dgm:pt>
    <dgm:pt modelId="{1EF3FCAC-919B-6A4D-8299-13A57DD3BE37}" type="sibTrans" cxnId="{86CEFC26-52E4-F74A-BB9C-7E7DCA64E25B}">
      <dgm:prSet/>
      <dgm:spPr/>
      <dgm:t>
        <a:bodyPr/>
        <a:lstStyle/>
        <a:p>
          <a:endParaRPr lang="en-US"/>
        </a:p>
      </dgm:t>
    </dgm:pt>
    <dgm:pt modelId="{647E4DD7-0669-B345-944D-DEA3C98AF779}">
      <dgm:prSet custT="1"/>
      <dgm:spPr/>
      <dgm:t>
        <a:bodyPr/>
        <a:lstStyle/>
        <a:p>
          <a:pPr>
            <a:spcAft>
              <a:spcPts val="960"/>
            </a:spcAft>
          </a:pPr>
          <a:r>
            <a:rPr lang="en-US" sz="2000"/>
            <a:t>Do staff know it exists and why it was created?</a:t>
          </a:r>
        </a:p>
      </dgm:t>
    </dgm:pt>
    <dgm:pt modelId="{87FF4057-B356-4B44-9771-E3F47CD40E92}" type="parTrans" cxnId="{D92D60EB-BDFC-5D4C-A9B2-01921E20F146}">
      <dgm:prSet/>
      <dgm:spPr/>
      <dgm:t>
        <a:bodyPr/>
        <a:lstStyle/>
        <a:p>
          <a:endParaRPr lang="en-US"/>
        </a:p>
      </dgm:t>
    </dgm:pt>
    <dgm:pt modelId="{F7C56B64-A27F-7A49-8394-BFB36DC9FC2F}" type="sibTrans" cxnId="{D92D60EB-BDFC-5D4C-A9B2-01921E20F146}">
      <dgm:prSet/>
      <dgm:spPr/>
      <dgm:t>
        <a:bodyPr/>
        <a:lstStyle/>
        <a:p>
          <a:endParaRPr lang="en-US"/>
        </a:p>
      </dgm:t>
    </dgm:pt>
    <dgm:pt modelId="{B0BF717E-10F5-E844-B203-68F71B686B0B}" type="pres">
      <dgm:prSet presAssocID="{E3AE3CC9-0CF6-F54B-89D9-8F2BE8835F72}" presName="Name0" presStyleCnt="0">
        <dgm:presLayoutVars>
          <dgm:dir/>
          <dgm:animLvl val="lvl"/>
          <dgm:resizeHandles val="exact"/>
        </dgm:presLayoutVars>
      </dgm:prSet>
      <dgm:spPr/>
    </dgm:pt>
    <dgm:pt modelId="{0294DCE6-9C82-7C49-A55A-96DC58AA7768}" type="pres">
      <dgm:prSet presAssocID="{812377F8-5F39-DA40-B291-457183B10136}" presName="composite" presStyleCnt="0"/>
      <dgm:spPr/>
    </dgm:pt>
    <dgm:pt modelId="{37E2E667-5378-8446-A832-565244078760}" type="pres">
      <dgm:prSet presAssocID="{812377F8-5F39-DA40-B291-457183B10136}" presName="parTx" presStyleLbl="alignNode1" presStyleIdx="0" presStyleCnt="2">
        <dgm:presLayoutVars>
          <dgm:chMax val="0"/>
          <dgm:chPref val="0"/>
          <dgm:bulletEnabled val="1"/>
        </dgm:presLayoutVars>
      </dgm:prSet>
      <dgm:spPr/>
    </dgm:pt>
    <dgm:pt modelId="{E5D7AD5F-77FE-9941-B42F-8A103FBE8B9E}" type="pres">
      <dgm:prSet presAssocID="{812377F8-5F39-DA40-B291-457183B10136}" presName="desTx" presStyleLbl="alignAccFollowNode1" presStyleIdx="0" presStyleCnt="2">
        <dgm:presLayoutVars>
          <dgm:bulletEnabled val="1"/>
        </dgm:presLayoutVars>
      </dgm:prSet>
      <dgm:spPr/>
    </dgm:pt>
    <dgm:pt modelId="{DCB56CF5-0E2A-1C42-9050-9241ABFD8333}" type="pres">
      <dgm:prSet presAssocID="{72689C7B-507D-3044-929C-591F90169174}" presName="space" presStyleCnt="0"/>
      <dgm:spPr/>
    </dgm:pt>
    <dgm:pt modelId="{B1AAD3E4-F171-4147-8D14-AF690E11BDC8}" type="pres">
      <dgm:prSet presAssocID="{96247F2D-2A47-DD4A-8CCC-4A816A88D172}" presName="composite" presStyleCnt="0"/>
      <dgm:spPr/>
    </dgm:pt>
    <dgm:pt modelId="{83233832-57C1-E947-BC2C-E8E219B5192E}" type="pres">
      <dgm:prSet presAssocID="{96247F2D-2A47-DD4A-8CCC-4A816A88D172}" presName="parTx" presStyleLbl="alignNode1" presStyleIdx="1" presStyleCnt="2">
        <dgm:presLayoutVars>
          <dgm:chMax val="0"/>
          <dgm:chPref val="0"/>
          <dgm:bulletEnabled val="1"/>
        </dgm:presLayoutVars>
      </dgm:prSet>
      <dgm:spPr/>
    </dgm:pt>
    <dgm:pt modelId="{96A7606E-0FFD-2E45-A4DE-1A529D48F443}" type="pres">
      <dgm:prSet presAssocID="{96247F2D-2A47-DD4A-8CCC-4A816A88D172}" presName="desTx" presStyleLbl="alignAccFollowNode1" presStyleIdx="1" presStyleCnt="2">
        <dgm:presLayoutVars>
          <dgm:bulletEnabled val="1"/>
        </dgm:presLayoutVars>
      </dgm:prSet>
      <dgm:spPr/>
    </dgm:pt>
  </dgm:ptLst>
  <dgm:cxnLst>
    <dgm:cxn modelId="{DC17C705-A73F-1240-9F8E-274E90BD9843}" type="presOf" srcId="{A7D4F41E-0908-0147-AB47-13E272E525D5}" destId="{E5D7AD5F-77FE-9941-B42F-8A103FBE8B9E}" srcOrd="0" destOrd="0" presId="urn:microsoft.com/office/officeart/2005/8/layout/hList1"/>
    <dgm:cxn modelId="{957CA313-8737-F140-B3EC-32808DB2DB34}" type="presOf" srcId="{96247F2D-2A47-DD4A-8CCC-4A816A88D172}" destId="{83233832-57C1-E947-BC2C-E8E219B5192E}" srcOrd="0" destOrd="0" presId="urn:microsoft.com/office/officeart/2005/8/layout/hList1"/>
    <dgm:cxn modelId="{5C18A816-E709-2642-82AE-F9095CE42503}" type="presOf" srcId="{4DD2BC94-75A1-A24F-AC89-AEAAC807CB03}" destId="{E5D7AD5F-77FE-9941-B42F-8A103FBE8B9E}" srcOrd="0" destOrd="1" presId="urn:microsoft.com/office/officeart/2005/8/layout/hList1"/>
    <dgm:cxn modelId="{86CEFC26-52E4-F74A-BB9C-7E7DCA64E25B}" srcId="{96247F2D-2A47-DD4A-8CCC-4A816A88D172}" destId="{8479A16C-499F-1C4A-8DE4-B1EFE8B8659B}" srcOrd="3" destOrd="0" parTransId="{3BDC2AC8-0CB8-B643-8E85-E2A2CE82D36C}" sibTransId="{1EF3FCAC-919B-6A4D-8299-13A57DD3BE37}"/>
    <dgm:cxn modelId="{B2E0312C-FD05-5749-B28F-2708D9957209}" srcId="{96247F2D-2A47-DD4A-8CCC-4A816A88D172}" destId="{CA32513B-1C6C-EC40-8868-8B3EF2E1C643}" srcOrd="1" destOrd="0" parTransId="{996FDFD7-A515-AD44-8DA9-9406455FEB3D}" sibTransId="{45ED91E4-0106-BB46-BE84-CE7F97F9D6F1}"/>
    <dgm:cxn modelId="{B9F95132-22B4-5E43-85A0-1D0743106B83}" type="presOf" srcId="{8479A16C-499F-1C4A-8DE4-B1EFE8B8659B}" destId="{96A7606E-0FFD-2E45-A4DE-1A529D48F443}" srcOrd="0" destOrd="3" presId="urn:microsoft.com/office/officeart/2005/8/layout/hList1"/>
    <dgm:cxn modelId="{0A0D935B-D6C2-6D40-88C9-59FEC8B77D26}" type="presOf" srcId="{E3AE3CC9-0CF6-F54B-89D9-8F2BE8835F72}" destId="{B0BF717E-10F5-E844-B203-68F71B686B0B}" srcOrd="0" destOrd="0" presId="urn:microsoft.com/office/officeart/2005/8/layout/hList1"/>
    <dgm:cxn modelId="{ECAA9766-89E5-1A43-A44B-CEC8A75219E6}" srcId="{E3AE3CC9-0CF6-F54B-89D9-8F2BE8835F72}" destId="{96247F2D-2A47-DD4A-8CCC-4A816A88D172}" srcOrd="1" destOrd="0" parTransId="{7DE65512-0EAA-0D49-95BE-CFDEDCBC7C7A}" sibTransId="{BDD34FA5-762A-0841-A858-3130D4364D56}"/>
    <dgm:cxn modelId="{48BFAD7B-73E4-F94C-8D32-9BD79CAFE17E}" type="presOf" srcId="{97C395B7-4487-1C4E-88BB-701A3C46CC17}" destId="{E5D7AD5F-77FE-9941-B42F-8A103FBE8B9E}" srcOrd="0" destOrd="2" presId="urn:microsoft.com/office/officeart/2005/8/layout/hList1"/>
    <dgm:cxn modelId="{1B3F918B-39F1-AB4D-B19E-0FFF4D994F26}" srcId="{E3AE3CC9-0CF6-F54B-89D9-8F2BE8835F72}" destId="{812377F8-5F39-DA40-B291-457183B10136}" srcOrd="0" destOrd="0" parTransId="{3B922F9C-7C4D-1A40-9841-17F86EB547B2}" sibTransId="{72689C7B-507D-3044-929C-591F90169174}"/>
    <dgm:cxn modelId="{5C6FC79B-87FB-2A46-9C99-DC2D76CC7A2A}" type="presOf" srcId="{647E4DD7-0669-B345-944D-DEA3C98AF779}" destId="{96A7606E-0FFD-2E45-A4DE-1A529D48F443}" srcOrd="0" destOrd="2" presId="urn:microsoft.com/office/officeart/2005/8/layout/hList1"/>
    <dgm:cxn modelId="{4C636FA4-CADA-0D4B-B7C4-CB919D0E300D}" srcId="{812377F8-5F39-DA40-B291-457183B10136}" destId="{97C395B7-4487-1C4E-88BB-701A3C46CC17}" srcOrd="2" destOrd="0" parTransId="{BF3C4577-DA81-844B-80AB-70F22571F196}" sibTransId="{4759F0A3-2ABE-9C40-9DA8-318653218FA9}"/>
    <dgm:cxn modelId="{F16434A9-6FBA-4641-A1A0-D8E95E310570}" srcId="{812377F8-5F39-DA40-B291-457183B10136}" destId="{4DD2BC94-75A1-A24F-AC89-AEAAC807CB03}" srcOrd="1" destOrd="0" parTransId="{51EC8C82-0E0A-254F-A5B4-DC29E2FD849B}" sibTransId="{B0EAEE12-F721-0640-A9E7-FA9D826BE3C7}"/>
    <dgm:cxn modelId="{D9ED20D5-2331-A24E-93CF-9D9340A073C0}" type="presOf" srcId="{F11433B7-E8E7-874B-8FC4-CA30C89F22E1}" destId="{96A7606E-0FFD-2E45-A4DE-1A529D48F443}" srcOrd="0" destOrd="0" presId="urn:microsoft.com/office/officeart/2005/8/layout/hList1"/>
    <dgm:cxn modelId="{6B0166D7-9E95-FE44-BCF5-944AE7E23FD3}" type="presOf" srcId="{CA32513B-1C6C-EC40-8868-8B3EF2E1C643}" destId="{96A7606E-0FFD-2E45-A4DE-1A529D48F443}" srcOrd="0" destOrd="1" presId="urn:microsoft.com/office/officeart/2005/8/layout/hList1"/>
    <dgm:cxn modelId="{3646C7E1-1113-7541-855C-406FD70B4085}" srcId="{812377F8-5F39-DA40-B291-457183B10136}" destId="{A7D4F41E-0908-0147-AB47-13E272E525D5}" srcOrd="0" destOrd="0" parTransId="{41CF31A7-D439-8645-B77D-B81618808630}" sibTransId="{54393BF2-A951-7C45-82D1-3FAEF205E334}"/>
    <dgm:cxn modelId="{21ADD3E3-C12B-A545-92EA-E2FA1B3BCC52}" srcId="{96247F2D-2A47-DD4A-8CCC-4A816A88D172}" destId="{F11433B7-E8E7-874B-8FC4-CA30C89F22E1}" srcOrd="0" destOrd="0" parTransId="{2F078463-62F9-5343-A575-B47EDAC2BE05}" sibTransId="{A1C1255F-31C7-1F4B-B4E7-A94DB17F048E}"/>
    <dgm:cxn modelId="{D92D60EB-BDFC-5D4C-A9B2-01921E20F146}" srcId="{96247F2D-2A47-DD4A-8CCC-4A816A88D172}" destId="{647E4DD7-0669-B345-944D-DEA3C98AF779}" srcOrd="2" destOrd="0" parTransId="{87FF4057-B356-4B44-9771-E3F47CD40E92}" sibTransId="{F7C56B64-A27F-7A49-8394-BFB36DC9FC2F}"/>
    <dgm:cxn modelId="{CBBCDAFE-F32D-A54B-9A4E-E50B756920DB}" type="presOf" srcId="{812377F8-5F39-DA40-B291-457183B10136}" destId="{37E2E667-5378-8446-A832-565244078760}" srcOrd="0" destOrd="0" presId="urn:microsoft.com/office/officeart/2005/8/layout/hList1"/>
    <dgm:cxn modelId="{E70FB1D3-55B9-6A45-B1AF-C2477160E662}" type="presParOf" srcId="{B0BF717E-10F5-E844-B203-68F71B686B0B}" destId="{0294DCE6-9C82-7C49-A55A-96DC58AA7768}" srcOrd="0" destOrd="0" presId="urn:microsoft.com/office/officeart/2005/8/layout/hList1"/>
    <dgm:cxn modelId="{8AA1DE53-5645-A74A-A1E0-F2EA22B73258}" type="presParOf" srcId="{0294DCE6-9C82-7C49-A55A-96DC58AA7768}" destId="{37E2E667-5378-8446-A832-565244078760}" srcOrd="0" destOrd="0" presId="urn:microsoft.com/office/officeart/2005/8/layout/hList1"/>
    <dgm:cxn modelId="{EBE5AC04-9D35-BF42-BDAA-5853C3E53D7F}" type="presParOf" srcId="{0294DCE6-9C82-7C49-A55A-96DC58AA7768}" destId="{E5D7AD5F-77FE-9941-B42F-8A103FBE8B9E}" srcOrd="1" destOrd="0" presId="urn:microsoft.com/office/officeart/2005/8/layout/hList1"/>
    <dgm:cxn modelId="{2D70DAF6-9437-C748-A57D-08EEEE8EBE5B}" type="presParOf" srcId="{B0BF717E-10F5-E844-B203-68F71B686B0B}" destId="{DCB56CF5-0E2A-1C42-9050-9241ABFD8333}" srcOrd="1" destOrd="0" presId="urn:microsoft.com/office/officeart/2005/8/layout/hList1"/>
    <dgm:cxn modelId="{AF471022-0E26-7949-9B60-B5C8C667315B}" type="presParOf" srcId="{B0BF717E-10F5-E844-B203-68F71B686B0B}" destId="{B1AAD3E4-F171-4147-8D14-AF690E11BDC8}" srcOrd="2" destOrd="0" presId="urn:microsoft.com/office/officeart/2005/8/layout/hList1"/>
    <dgm:cxn modelId="{071E232B-CC64-9945-8CB5-146E6811C6FC}" type="presParOf" srcId="{B1AAD3E4-F171-4147-8D14-AF690E11BDC8}" destId="{83233832-57C1-E947-BC2C-E8E219B5192E}" srcOrd="0" destOrd="0" presId="urn:microsoft.com/office/officeart/2005/8/layout/hList1"/>
    <dgm:cxn modelId="{55773755-462E-C04A-B7FE-BBCC33F7C970}" type="presParOf" srcId="{B1AAD3E4-F171-4147-8D14-AF690E11BDC8}" destId="{96A7606E-0FFD-2E45-A4DE-1A529D48F44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AE3CC9-0CF6-F54B-89D9-8F2BE8835F72}" type="doc">
      <dgm:prSet loTypeId="urn:microsoft.com/office/officeart/2005/8/layout/hList1" loCatId="" qsTypeId="urn:microsoft.com/office/officeart/2005/8/quickstyle/simple1" qsCatId="simple" csTypeId="urn:microsoft.com/office/officeart/2005/8/colors/accent0_1" csCatId="mainScheme" phldr="1"/>
      <dgm:spPr/>
      <dgm:t>
        <a:bodyPr/>
        <a:lstStyle/>
        <a:p>
          <a:endParaRPr lang="en-US"/>
        </a:p>
      </dgm:t>
    </dgm:pt>
    <dgm:pt modelId="{812377F8-5F39-DA40-B291-457183B10136}">
      <dgm:prSet/>
      <dgm:spPr/>
      <dgm:t>
        <a:bodyPr/>
        <a:lstStyle/>
        <a:p>
          <a:pPr>
            <a:buClr>
              <a:schemeClr val="tx1"/>
            </a:buClr>
            <a:buSzPct val="65000"/>
            <a:buFontTx/>
            <a:buAutoNum type="arabicPeriod"/>
          </a:pPr>
          <a:r>
            <a:rPr lang="en-US"/>
            <a:t>Identify positive SW behavioral expectations</a:t>
          </a:r>
        </a:p>
      </dgm:t>
    </dgm:pt>
    <dgm:pt modelId="{3B922F9C-7C4D-1A40-9841-17F86EB547B2}" type="parTrans" cxnId="{1B3F918B-39F1-AB4D-B19E-0FFF4D994F26}">
      <dgm:prSet/>
      <dgm:spPr/>
      <dgm:t>
        <a:bodyPr/>
        <a:lstStyle/>
        <a:p>
          <a:endParaRPr lang="en-US"/>
        </a:p>
      </dgm:t>
    </dgm:pt>
    <dgm:pt modelId="{72689C7B-507D-3044-929C-591F90169174}" type="sibTrans" cxnId="{1B3F918B-39F1-AB4D-B19E-0FFF4D994F26}">
      <dgm:prSet/>
      <dgm:spPr/>
      <dgm:t>
        <a:bodyPr/>
        <a:lstStyle/>
        <a:p>
          <a:endParaRPr lang="en-US"/>
        </a:p>
      </dgm:t>
    </dgm:pt>
    <dgm:pt modelId="{8479A16C-499F-1C4A-8DE4-B1EFE8B8659B}">
      <dgm:prSet custT="1"/>
      <dgm:spPr/>
      <dgm:t>
        <a:bodyPr/>
        <a:lstStyle/>
        <a:p>
          <a:pPr>
            <a:spcAft>
              <a:spcPts val="960"/>
            </a:spcAft>
          </a:pPr>
          <a:r>
            <a:rPr lang="en-US" sz="2000"/>
            <a:t>Do you have 3-5 positively stated expectations?</a:t>
          </a:r>
        </a:p>
      </dgm:t>
    </dgm:pt>
    <dgm:pt modelId="{3BDC2AC8-0CB8-B643-8E85-E2A2CE82D36C}" type="parTrans" cxnId="{86CEFC26-52E4-F74A-BB9C-7E7DCA64E25B}">
      <dgm:prSet/>
      <dgm:spPr/>
      <dgm:t>
        <a:bodyPr/>
        <a:lstStyle/>
        <a:p>
          <a:endParaRPr lang="en-US"/>
        </a:p>
      </dgm:t>
    </dgm:pt>
    <dgm:pt modelId="{1EF3FCAC-919B-6A4D-8299-13A57DD3BE37}" type="sibTrans" cxnId="{86CEFC26-52E4-F74A-BB9C-7E7DCA64E25B}">
      <dgm:prSet/>
      <dgm:spPr/>
      <dgm:t>
        <a:bodyPr/>
        <a:lstStyle/>
        <a:p>
          <a:endParaRPr lang="en-US"/>
        </a:p>
      </dgm:t>
    </dgm:pt>
    <dgm:pt modelId="{533C3D97-E291-514F-A729-E35D8EB0B6F7}">
      <dgm:prSet custT="1"/>
      <dgm:spPr/>
      <dgm:t>
        <a:bodyPr/>
        <a:lstStyle/>
        <a:p>
          <a:pPr>
            <a:spcAft>
              <a:spcPts val="960"/>
            </a:spcAft>
          </a:pPr>
          <a:r>
            <a:rPr lang="en-US" sz="2000"/>
            <a:t>Do they match your school context?</a:t>
          </a:r>
        </a:p>
      </dgm:t>
    </dgm:pt>
    <dgm:pt modelId="{6584E992-4E39-F54D-8992-C039D7BA121E}" type="parTrans" cxnId="{00A962FA-9706-494B-AA37-8C3570731290}">
      <dgm:prSet/>
      <dgm:spPr/>
      <dgm:t>
        <a:bodyPr/>
        <a:lstStyle/>
        <a:p>
          <a:endParaRPr lang="en-US"/>
        </a:p>
      </dgm:t>
    </dgm:pt>
    <dgm:pt modelId="{3E85CF22-6CE3-A34C-B025-F85DD5046D86}" type="sibTrans" cxnId="{00A962FA-9706-494B-AA37-8C3570731290}">
      <dgm:prSet/>
      <dgm:spPr/>
      <dgm:t>
        <a:bodyPr/>
        <a:lstStyle/>
        <a:p>
          <a:endParaRPr lang="en-US"/>
        </a:p>
      </dgm:t>
    </dgm:pt>
    <dgm:pt modelId="{715E6769-61F6-B746-8EF9-731923C86956}">
      <dgm:prSet custT="1"/>
      <dgm:spPr/>
      <dgm:t>
        <a:bodyPr/>
        <a:lstStyle/>
        <a:p>
          <a:pPr rtl="0">
            <a:spcAft>
              <a:spcPts val="960"/>
            </a:spcAft>
          </a:pPr>
          <a:r>
            <a:rPr lang="en-US" sz="2000"/>
            <a:t>Have your stakeholders helped to create them</a:t>
          </a:r>
          <a:r>
            <a:rPr lang="en-US" sz="2000">
              <a:latin typeface="Arial"/>
            </a:rPr>
            <a:t> or provided feedback</a:t>
          </a:r>
          <a:r>
            <a:rPr lang="en-US" sz="2000"/>
            <a:t> and know what they are?</a:t>
          </a:r>
        </a:p>
      </dgm:t>
    </dgm:pt>
    <dgm:pt modelId="{1BCB3723-EA1B-4042-92AC-29894E5AD2A3}" type="parTrans" cxnId="{43A7296F-C55D-8340-9F46-BB5307F2FB36}">
      <dgm:prSet/>
      <dgm:spPr/>
      <dgm:t>
        <a:bodyPr/>
        <a:lstStyle/>
        <a:p>
          <a:endParaRPr lang="en-US"/>
        </a:p>
      </dgm:t>
    </dgm:pt>
    <dgm:pt modelId="{85897D89-67F4-514C-9967-CE8FE9EEA61C}" type="sibTrans" cxnId="{43A7296F-C55D-8340-9F46-BB5307F2FB36}">
      <dgm:prSet/>
      <dgm:spPr/>
      <dgm:t>
        <a:bodyPr/>
        <a:lstStyle/>
        <a:p>
          <a:endParaRPr lang="en-US"/>
        </a:p>
      </dgm:t>
    </dgm:pt>
    <dgm:pt modelId="{534D5AC5-5F7F-924E-BCC5-19889E994DCB}">
      <dgm:prSet/>
      <dgm:spPr/>
      <dgm:t>
        <a:bodyPr/>
        <a:lstStyle/>
        <a:p>
          <a:pPr>
            <a:buClr>
              <a:schemeClr val="tx1"/>
            </a:buClr>
            <a:buSzPct val="65000"/>
            <a:buFontTx/>
            <a:buAutoNum type="arabicPeriod"/>
          </a:pPr>
          <a:r>
            <a:rPr lang="en-US"/>
            <a:t>Develop procedures for teaching SW expectations</a:t>
          </a:r>
        </a:p>
      </dgm:t>
    </dgm:pt>
    <dgm:pt modelId="{B8EF38A1-6968-0E42-A03A-8F0E2CE30836}" type="parTrans" cxnId="{E8ACB023-708B-D745-8127-A8A5A352EA9A}">
      <dgm:prSet/>
      <dgm:spPr/>
      <dgm:t>
        <a:bodyPr/>
        <a:lstStyle/>
        <a:p>
          <a:endParaRPr lang="en-US"/>
        </a:p>
      </dgm:t>
    </dgm:pt>
    <dgm:pt modelId="{5D64F147-E0E5-A64E-81CE-BD90FFDEF2C2}" type="sibTrans" cxnId="{E8ACB023-708B-D745-8127-A8A5A352EA9A}">
      <dgm:prSet/>
      <dgm:spPr/>
      <dgm:t>
        <a:bodyPr/>
        <a:lstStyle/>
        <a:p>
          <a:endParaRPr lang="en-US"/>
        </a:p>
      </dgm:t>
    </dgm:pt>
    <dgm:pt modelId="{0F662864-4BCC-264D-98E8-B621D904486B}">
      <dgm:prSet custT="1"/>
      <dgm:spPr/>
      <dgm:t>
        <a:bodyPr/>
        <a:lstStyle/>
        <a:p>
          <a:pPr>
            <a:spcAft>
              <a:spcPts val="960"/>
            </a:spcAft>
          </a:pPr>
          <a:r>
            <a:rPr lang="en-US" sz="2000"/>
            <a:t>Have you developed a teaching matrix with participation from all stakeholders?</a:t>
          </a:r>
        </a:p>
      </dgm:t>
    </dgm:pt>
    <dgm:pt modelId="{15AA0A7C-F2FF-724F-8943-C4733F6656F6}" type="parTrans" cxnId="{7A8C7F6A-B27A-984C-BE83-8D499DA5A56E}">
      <dgm:prSet/>
      <dgm:spPr/>
      <dgm:t>
        <a:bodyPr/>
        <a:lstStyle/>
        <a:p>
          <a:endParaRPr lang="en-US"/>
        </a:p>
      </dgm:t>
    </dgm:pt>
    <dgm:pt modelId="{26DFD68A-0A45-5B4F-8F3C-EEA7AA4299D8}" type="sibTrans" cxnId="{7A8C7F6A-B27A-984C-BE83-8D499DA5A56E}">
      <dgm:prSet/>
      <dgm:spPr/>
      <dgm:t>
        <a:bodyPr/>
        <a:lstStyle/>
        <a:p>
          <a:endParaRPr lang="en-US"/>
        </a:p>
      </dgm:t>
    </dgm:pt>
    <dgm:pt modelId="{005C2958-E9FA-9647-A6C8-9376F279E2F5}">
      <dgm:prSet custT="1"/>
      <dgm:spPr/>
      <dgm:t>
        <a:bodyPr/>
        <a:lstStyle/>
        <a:p>
          <a:pPr>
            <a:spcAft>
              <a:spcPts val="960"/>
            </a:spcAft>
          </a:pPr>
          <a:r>
            <a:rPr lang="en-US" sz="2000"/>
            <a:t>Is there a teaching calendar with lesson plans created?</a:t>
          </a:r>
        </a:p>
      </dgm:t>
    </dgm:pt>
    <dgm:pt modelId="{8D2BA667-7B85-B34D-B78E-68FDDEAEE97D}" type="parTrans" cxnId="{F2B0FE3F-C667-9F46-A378-67E70F4332F3}">
      <dgm:prSet/>
      <dgm:spPr/>
      <dgm:t>
        <a:bodyPr/>
        <a:lstStyle/>
        <a:p>
          <a:endParaRPr lang="en-US"/>
        </a:p>
      </dgm:t>
    </dgm:pt>
    <dgm:pt modelId="{725710AF-A0F5-9241-AEBC-50A0360E1F31}" type="sibTrans" cxnId="{F2B0FE3F-C667-9F46-A378-67E70F4332F3}">
      <dgm:prSet/>
      <dgm:spPr/>
      <dgm:t>
        <a:bodyPr/>
        <a:lstStyle/>
        <a:p>
          <a:endParaRPr lang="en-US"/>
        </a:p>
      </dgm:t>
    </dgm:pt>
    <dgm:pt modelId="{E544C276-1C4E-1F48-921E-35576D0C988F}">
      <dgm:prSet/>
      <dgm:spPr/>
      <dgm:t>
        <a:bodyPr/>
        <a:lstStyle/>
        <a:p>
          <a:pPr>
            <a:spcAft>
              <a:spcPct val="15000"/>
            </a:spcAft>
          </a:pPr>
          <a:endParaRPr lang="en-US" sz="2600"/>
        </a:p>
      </dgm:t>
    </dgm:pt>
    <dgm:pt modelId="{90C7A2B9-9FCA-824B-946C-12794D61F125}" type="parTrans" cxnId="{31645502-35B0-AB49-B6C1-9C124A2FC773}">
      <dgm:prSet/>
      <dgm:spPr/>
      <dgm:t>
        <a:bodyPr/>
        <a:lstStyle/>
        <a:p>
          <a:endParaRPr lang="en-US"/>
        </a:p>
      </dgm:t>
    </dgm:pt>
    <dgm:pt modelId="{D0AFFAAB-A31A-5648-9E77-39BC8FA8BF07}" type="sibTrans" cxnId="{31645502-35B0-AB49-B6C1-9C124A2FC773}">
      <dgm:prSet/>
      <dgm:spPr/>
      <dgm:t>
        <a:bodyPr/>
        <a:lstStyle/>
        <a:p>
          <a:endParaRPr lang="en-US"/>
        </a:p>
      </dgm:t>
    </dgm:pt>
    <dgm:pt modelId="{C1A79389-92AA-F248-8A31-EB184D0184D1}">
      <dgm:prSet custT="1"/>
      <dgm:spPr/>
      <dgm:t>
        <a:bodyPr/>
        <a:lstStyle/>
        <a:p>
          <a:pPr>
            <a:spcAft>
              <a:spcPts val="960"/>
            </a:spcAft>
          </a:pPr>
          <a:r>
            <a:rPr lang="en-US" sz="2000"/>
            <a:t>Have booster sessions been planned for reteaching?</a:t>
          </a:r>
        </a:p>
      </dgm:t>
    </dgm:pt>
    <dgm:pt modelId="{0505DED5-7F4C-1642-AEF1-9FB31DCE3B1F}" type="parTrans" cxnId="{8F1CFC18-D62D-1B4C-9B94-9AF9932BDCE9}">
      <dgm:prSet/>
      <dgm:spPr/>
      <dgm:t>
        <a:bodyPr/>
        <a:lstStyle/>
        <a:p>
          <a:endParaRPr lang="en-US"/>
        </a:p>
      </dgm:t>
    </dgm:pt>
    <dgm:pt modelId="{363A3694-6E86-044D-B583-33233172B56D}" type="sibTrans" cxnId="{8F1CFC18-D62D-1B4C-9B94-9AF9932BDCE9}">
      <dgm:prSet/>
      <dgm:spPr/>
      <dgm:t>
        <a:bodyPr/>
        <a:lstStyle/>
        <a:p>
          <a:endParaRPr lang="en-US"/>
        </a:p>
      </dgm:t>
    </dgm:pt>
    <dgm:pt modelId="{B0BF717E-10F5-E844-B203-68F71B686B0B}" type="pres">
      <dgm:prSet presAssocID="{E3AE3CC9-0CF6-F54B-89D9-8F2BE8835F72}" presName="Name0" presStyleCnt="0">
        <dgm:presLayoutVars>
          <dgm:dir/>
          <dgm:animLvl val="lvl"/>
          <dgm:resizeHandles val="exact"/>
        </dgm:presLayoutVars>
      </dgm:prSet>
      <dgm:spPr/>
    </dgm:pt>
    <dgm:pt modelId="{0294DCE6-9C82-7C49-A55A-96DC58AA7768}" type="pres">
      <dgm:prSet presAssocID="{812377F8-5F39-DA40-B291-457183B10136}" presName="composite" presStyleCnt="0"/>
      <dgm:spPr/>
    </dgm:pt>
    <dgm:pt modelId="{37E2E667-5378-8446-A832-565244078760}" type="pres">
      <dgm:prSet presAssocID="{812377F8-5F39-DA40-B291-457183B10136}" presName="parTx" presStyleLbl="alignNode1" presStyleIdx="0" presStyleCnt="2">
        <dgm:presLayoutVars>
          <dgm:chMax val="0"/>
          <dgm:chPref val="0"/>
          <dgm:bulletEnabled val="1"/>
        </dgm:presLayoutVars>
      </dgm:prSet>
      <dgm:spPr/>
    </dgm:pt>
    <dgm:pt modelId="{E5D7AD5F-77FE-9941-B42F-8A103FBE8B9E}" type="pres">
      <dgm:prSet presAssocID="{812377F8-5F39-DA40-B291-457183B10136}" presName="desTx" presStyleLbl="alignAccFollowNode1" presStyleIdx="0" presStyleCnt="2">
        <dgm:presLayoutVars>
          <dgm:bulletEnabled val="1"/>
        </dgm:presLayoutVars>
      </dgm:prSet>
      <dgm:spPr/>
    </dgm:pt>
    <dgm:pt modelId="{BD7C819F-23AE-6542-9627-1AB2F879EB5D}" type="pres">
      <dgm:prSet presAssocID="{72689C7B-507D-3044-929C-591F90169174}" presName="space" presStyleCnt="0"/>
      <dgm:spPr/>
    </dgm:pt>
    <dgm:pt modelId="{42D92C3F-617F-074B-8FBF-C48E7AF46EFE}" type="pres">
      <dgm:prSet presAssocID="{534D5AC5-5F7F-924E-BCC5-19889E994DCB}" presName="composite" presStyleCnt="0"/>
      <dgm:spPr/>
    </dgm:pt>
    <dgm:pt modelId="{3819B723-BE55-614E-90A6-17823D31B80F}" type="pres">
      <dgm:prSet presAssocID="{534D5AC5-5F7F-924E-BCC5-19889E994DCB}" presName="parTx" presStyleLbl="alignNode1" presStyleIdx="1" presStyleCnt="2">
        <dgm:presLayoutVars>
          <dgm:chMax val="0"/>
          <dgm:chPref val="0"/>
          <dgm:bulletEnabled val="1"/>
        </dgm:presLayoutVars>
      </dgm:prSet>
      <dgm:spPr/>
    </dgm:pt>
    <dgm:pt modelId="{471FA157-A24F-4D4C-BD05-A41ECA9C4690}" type="pres">
      <dgm:prSet presAssocID="{534D5AC5-5F7F-924E-BCC5-19889E994DCB}" presName="desTx" presStyleLbl="alignAccFollowNode1" presStyleIdx="1" presStyleCnt="2">
        <dgm:presLayoutVars>
          <dgm:bulletEnabled val="1"/>
        </dgm:presLayoutVars>
      </dgm:prSet>
      <dgm:spPr/>
    </dgm:pt>
  </dgm:ptLst>
  <dgm:cxnLst>
    <dgm:cxn modelId="{31645502-35B0-AB49-B6C1-9C124A2FC773}" srcId="{534D5AC5-5F7F-924E-BCC5-19889E994DCB}" destId="{E544C276-1C4E-1F48-921E-35576D0C988F}" srcOrd="3" destOrd="0" parTransId="{90C7A2B9-9FCA-824B-946C-12794D61F125}" sibTransId="{D0AFFAAB-A31A-5648-9E77-39BC8FA8BF07}"/>
    <dgm:cxn modelId="{C749F314-EC63-9B4C-86CD-317680EC5933}" type="presOf" srcId="{C1A79389-92AA-F248-8A31-EB184D0184D1}" destId="{471FA157-A24F-4D4C-BD05-A41ECA9C4690}" srcOrd="0" destOrd="2" presId="urn:microsoft.com/office/officeart/2005/8/layout/hList1"/>
    <dgm:cxn modelId="{8F1CFC18-D62D-1B4C-9B94-9AF9932BDCE9}" srcId="{534D5AC5-5F7F-924E-BCC5-19889E994DCB}" destId="{C1A79389-92AA-F248-8A31-EB184D0184D1}" srcOrd="2" destOrd="0" parTransId="{0505DED5-7F4C-1642-AEF1-9FB31DCE3B1F}" sibTransId="{363A3694-6E86-044D-B583-33233172B56D}"/>
    <dgm:cxn modelId="{E8ACB023-708B-D745-8127-A8A5A352EA9A}" srcId="{E3AE3CC9-0CF6-F54B-89D9-8F2BE8835F72}" destId="{534D5AC5-5F7F-924E-BCC5-19889E994DCB}" srcOrd="1" destOrd="0" parTransId="{B8EF38A1-6968-0E42-A03A-8F0E2CE30836}" sibTransId="{5D64F147-E0E5-A64E-81CE-BD90FFDEF2C2}"/>
    <dgm:cxn modelId="{86CEFC26-52E4-F74A-BB9C-7E7DCA64E25B}" srcId="{812377F8-5F39-DA40-B291-457183B10136}" destId="{8479A16C-499F-1C4A-8DE4-B1EFE8B8659B}" srcOrd="0" destOrd="0" parTransId="{3BDC2AC8-0CB8-B643-8E85-E2A2CE82D36C}" sibTransId="{1EF3FCAC-919B-6A4D-8299-13A57DD3BE37}"/>
    <dgm:cxn modelId="{C8A0522A-1293-4049-B95C-493750606B26}" type="presOf" srcId="{533C3D97-E291-514F-A729-E35D8EB0B6F7}" destId="{E5D7AD5F-77FE-9941-B42F-8A103FBE8B9E}" srcOrd="0" destOrd="1" presId="urn:microsoft.com/office/officeart/2005/8/layout/hList1"/>
    <dgm:cxn modelId="{BE76E333-902B-C145-9C2B-E4B774D02DFA}" type="presOf" srcId="{715E6769-61F6-B746-8EF9-731923C86956}" destId="{E5D7AD5F-77FE-9941-B42F-8A103FBE8B9E}" srcOrd="0" destOrd="2" presId="urn:microsoft.com/office/officeart/2005/8/layout/hList1"/>
    <dgm:cxn modelId="{F2B0FE3F-C667-9F46-A378-67E70F4332F3}" srcId="{534D5AC5-5F7F-924E-BCC5-19889E994DCB}" destId="{005C2958-E9FA-9647-A6C8-9376F279E2F5}" srcOrd="1" destOrd="0" parTransId="{8D2BA667-7B85-B34D-B78E-68FDDEAEE97D}" sibTransId="{725710AF-A0F5-9241-AEBC-50A0360E1F31}"/>
    <dgm:cxn modelId="{0A0D935B-D6C2-6D40-88C9-59FEC8B77D26}" type="presOf" srcId="{E3AE3CC9-0CF6-F54B-89D9-8F2BE8835F72}" destId="{B0BF717E-10F5-E844-B203-68F71B686B0B}" srcOrd="0" destOrd="0" presId="urn:microsoft.com/office/officeart/2005/8/layout/hList1"/>
    <dgm:cxn modelId="{B9CFF742-8E68-A849-B445-F53D386A597E}" type="presOf" srcId="{005C2958-E9FA-9647-A6C8-9376F279E2F5}" destId="{471FA157-A24F-4D4C-BD05-A41ECA9C4690}" srcOrd="0" destOrd="1" presId="urn:microsoft.com/office/officeart/2005/8/layout/hList1"/>
    <dgm:cxn modelId="{7A8C7F6A-B27A-984C-BE83-8D499DA5A56E}" srcId="{534D5AC5-5F7F-924E-BCC5-19889E994DCB}" destId="{0F662864-4BCC-264D-98E8-B621D904486B}" srcOrd="0" destOrd="0" parTransId="{15AA0A7C-F2FF-724F-8943-C4733F6656F6}" sibTransId="{26DFD68A-0A45-5B4F-8F3C-EEA7AA4299D8}"/>
    <dgm:cxn modelId="{43A7296F-C55D-8340-9F46-BB5307F2FB36}" srcId="{812377F8-5F39-DA40-B291-457183B10136}" destId="{715E6769-61F6-B746-8EF9-731923C86956}" srcOrd="2" destOrd="0" parTransId="{1BCB3723-EA1B-4042-92AC-29894E5AD2A3}" sibTransId="{85897D89-67F4-514C-9967-CE8FE9EEA61C}"/>
    <dgm:cxn modelId="{C7088289-2733-F44F-895B-6970D932664D}" type="presOf" srcId="{534D5AC5-5F7F-924E-BCC5-19889E994DCB}" destId="{3819B723-BE55-614E-90A6-17823D31B80F}" srcOrd="0" destOrd="0" presId="urn:microsoft.com/office/officeart/2005/8/layout/hList1"/>
    <dgm:cxn modelId="{1B3F918B-39F1-AB4D-B19E-0FFF4D994F26}" srcId="{E3AE3CC9-0CF6-F54B-89D9-8F2BE8835F72}" destId="{812377F8-5F39-DA40-B291-457183B10136}" srcOrd="0" destOrd="0" parTransId="{3B922F9C-7C4D-1A40-9841-17F86EB547B2}" sibTransId="{72689C7B-507D-3044-929C-591F90169174}"/>
    <dgm:cxn modelId="{97A86E99-6180-6A41-911C-829B9A6DD891}" type="presOf" srcId="{E544C276-1C4E-1F48-921E-35576D0C988F}" destId="{471FA157-A24F-4D4C-BD05-A41ECA9C4690}" srcOrd="0" destOrd="3" presId="urn:microsoft.com/office/officeart/2005/8/layout/hList1"/>
    <dgm:cxn modelId="{EA3A12AA-4A84-D14A-94D9-8D76296218E4}" type="presOf" srcId="{8479A16C-499F-1C4A-8DE4-B1EFE8B8659B}" destId="{E5D7AD5F-77FE-9941-B42F-8A103FBE8B9E}" srcOrd="0" destOrd="0" presId="urn:microsoft.com/office/officeart/2005/8/layout/hList1"/>
    <dgm:cxn modelId="{B46B8FB2-5A1A-854C-9925-8B172BBDD488}" type="presOf" srcId="{0F662864-4BCC-264D-98E8-B621D904486B}" destId="{471FA157-A24F-4D4C-BD05-A41ECA9C4690}" srcOrd="0" destOrd="0" presId="urn:microsoft.com/office/officeart/2005/8/layout/hList1"/>
    <dgm:cxn modelId="{00A962FA-9706-494B-AA37-8C3570731290}" srcId="{812377F8-5F39-DA40-B291-457183B10136}" destId="{533C3D97-E291-514F-A729-E35D8EB0B6F7}" srcOrd="1" destOrd="0" parTransId="{6584E992-4E39-F54D-8992-C039D7BA121E}" sibTransId="{3E85CF22-6CE3-A34C-B025-F85DD5046D86}"/>
    <dgm:cxn modelId="{CBBCDAFE-F32D-A54B-9A4E-E50B756920DB}" type="presOf" srcId="{812377F8-5F39-DA40-B291-457183B10136}" destId="{37E2E667-5378-8446-A832-565244078760}" srcOrd="0" destOrd="0" presId="urn:microsoft.com/office/officeart/2005/8/layout/hList1"/>
    <dgm:cxn modelId="{E70FB1D3-55B9-6A45-B1AF-C2477160E662}" type="presParOf" srcId="{B0BF717E-10F5-E844-B203-68F71B686B0B}" destId="{0294DCE6-9C82-7C49-A55A-96DC58AA7768}" srcOrd="0" destOrd="0" presId="urn:microsoft.com/office/officeart/2005/8/layout/hList1"/>
    <dgm:cxn modelId="{8AA1DE53-5645-A74A-A1E0-F2EA22B73258}" type="presParOf" srcId="{0294DCE6-9C82-7C49-A55A-96DC58AA7768}" destId="{37E2E667-5378-8446-A832-565244078760}" srcOrd="0" destOrd="0" presId="urn:microsoft.com/office/officeart/2005/8/layout/hList1"/>
    <dgm:cxn modelId="{EBE5AC04-9D35-BF42-BDAA-5853C3E53D7F}" type="presParOf" srcId="{0294DCE6-9C82-7C49-A55A-96DC58AA7768}" destId="{E5D7AD5F-77FE-9941-B42F-8A103FBE8B9E}" srcOrd="1" destOrd="0" presId="urn:microsoft.com/office/officeart/2005/8/layout/hList1"/>
    <dgm:cxn modelId="{AE0E1C56-16C3-3845-820B-627800EEC393}" type="presParOf" srcId="{B0BF717E-10F5-E844-B203-68F71B686B0B}" destId="{BD7C819F-23AE-6542-9627-1AB2F879EB5D}" srcOrd="1" destOrd="0" presId="urn:microsoft.com/office/officeart/2005/8/layout/hList1"/>
    <dgm:cxn modelId="{5FB97239-5990-064C-A5DC-0009745CCE98}" type="presParOf" srcId="{B0BF717E-10F5-E844-B203-68F71B686B0B}" destId="{42D92C3F-617F-074B-8FBF-C48E7AF46EFE}" srcOrd="2" destOrd="0" presId="urn:microsoft.com/office/officeart/2005/8/layout/hList1"/>
    <dgm:cxn modelId="{D0448825-2D68-D145-A331-85F7C80877E5}" type="presParOf" srcId="{42D92C3F-617F-074B-8FBF-C48E7AF46EFE}" destId="{3819B723-BE55-614E-90A6-17823D31B80F}" srcOrd="0" destOrd="0" presId="urn:microsoft.com/office/officeart/2005/8/layout/hList1"/>
    <dgm:cxn modelId="{F5264723-42A5-0747-9109-DFCC84A2F69E}" type="presParOf" srcId="{42D92C3F-617F-074B-8FBF-C48E7AF46EFE}" destId="{471FA157-A24F-4D4C-BD05-A41ECA9C469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AE3CC9-0CF6-F54B-89D9-8F2BE8835F72}" type="doc">
      <dgm:prSet loTypeId="urn:microsoft.com/office/officeart/2005/8/layout/hList1" loCatId="" qsTypeId="urn:microsoft.com/office/officeart/2005/8/quickstyle/simple1" qsCatId="simple" csTypeId="urn:microsoft.com/office/officeart/2005/8/colors/accent0_1" csCatId="mainScheme" phldr="1"/>
      <dgm:spPr/>
      <dgm:t>
        <a:bodyPr/>
        <a:lstStyle/>
        <a:p>
          <a:endParaRPr lang="en-US"/>
        </a:p>
      </dgm:t>
    </dgm:pt>
    <dgm:pt modelId="{D52A77E7-4B40-3A4F-B87F-C762F2EB26DD}">
      <dgm:prSet/>
      <dgm:spPr/>
      <dgm:t>
        <a:bodyPr/>
        <a:lstStyle/>
        <a:p>
          <a:r>
            <a:rPr lang="en-US"/>
            <a:t>Develop continuum for </a:t>
          </a:r>
          <a:r>
            <a:rPr lang="en-US" b="1"/>
            <a:t>strengthening</a:t>
          </a:r>
          <a:r>
            <a:rPr lang="en-US"/>
            <a:t> appropriate behavior</a:t>
          </a:r>
        </a:p>
      </dgm:t>
    </dgm:pt>
    <dgm:pt modelId="{E125C3BC-D7CA-4146-BA36-99E01AFA15A3}" type="parTrans" cxnId="{3BE8E21C-AF51-834C-800F-5655117ACE6E}">
      <dgm:prSet/>
      <dgm:spPr/>
      <dgm:t>
        <a:bodyPr/>
        <a:lstStyle/>
        <a:p>
          <a:endParaRPr lang="en-US"/>
        </a:p>
      </dgm:t>
    </dgm:pt>
    <dgm:pt modelId="{F03471C8-352A-CC40-BD67-BE8CA22FE0E0}" type="sibTrans" cxnId="{3BE8E21C-AF51-834C-800F-5655117ACE6E}">
      <dgm:prSet/>
      <dgm:spPr/>
      <dgm:t>
        <a:bodyPr/>
        <a:lstStyle/>
        <a:p>
          <a:endParaRPr lang="en-US"/>
        </a:p>
      </dgm:t>
    </dgm:pt>
    <dgm:pt modelId="{2B02335D-8050-FB43-9078-99DA567D5736}">
      <dgm:prSet/>
      <dgm:spPr/>
      <dgm:t>
        <a:bodyPr/>
        <a:lstStyle/>
        <a:p>
          <a:r>
            <a:rPr lang="en-US"/>
            <a:t>Develop continuum for </a:t>
          </a:r>
          <a:r>
            <a:rPr lang="en-US" b="1"/>
            <a:t>discouraging</a:t>
          </a:r>
          <a:r>
            <a:rPr lang="en-US"/>
            <a:t> violations of expectations</a:t>
          </a:r>
        </a:p>
      </dgm:t>
    </dgm:pt>
    <dgm:pt modelId="{5A79519E-EFAD-1C4C-9A69-BECE1A40ECEA}" type="parTrans" cxnId="{FFF9CCA6-03DA-B24B-86F5-11F3EA2E4D74}">
      <dgm:prSet/>
      <dgm:spPr/>
      <dgm:t>
        <a:bodyPr/>
        <a:lstStyle/>
        <a:p>
          <a:endParaRPr lang="en-US"/>
        </a:p>
      </dgm:t>
    </dgm:pt>
    <dgm:pt modelId="{7FBA8D09-F210-DE4B-BE96-65AC9322829B}" type="sibTrans" cxnId="{FFF9CCA6-03DA-B24B-86F5-11F3EA2E4D74}">
      <dgm:prSet/>
      <dgm:spPr/>
      <dgm:t>
        <a:bodyPr/>
        <a:lstStyle/>
        <a:p>
          <a:endParaRPr lang="en-US"/>
        </a:p>
      </dgm:t>
    </dgm:pt>
    <dgm:pt modelId="{E7CECDD4-7538-C544-B767-78233B23EAD0}">
      <dgm:prSet custT="1"/>
      <dgm:spPr/>
      <dgm:t>
        <a:bodyPr/>
        <a:lstStyle/>
        <a:p>
          <a:pPr>
            <a:spcAft>
              <a:spcPts val="960"/>
            </a:spcAft>
          </a:pPr>
          <a:r>
            <a:rPr lang="en-US" sz="2000"/>
            <a:t>Have you developed an efficient acknowledgement system that provides predictable, relevant feedback to students?</a:t>
          </a:r>
        </a:p>
      </dgm:t>
    </dgm:pt>
    <dgm:pt modelId="{AF55DC20-E43D-1545-8786-D47D929CCD7D}" type="parTrans" cxnId="{3A44B920-F3BE-DE41-A2B8-22F821E9E48D}">
      <dgm:prSet/>
      <dgm:spPr/>
      <dgm:t>
        <a:bodyPr/>
        <a:lstStyle/>
        <a:p>
          <a:endParaRPr lang="en-US"/>
        </a:p>
      </dgm:t>
    </dgm:pt>
    <dgm:pt modelId="{790D97D9-DD9F-C541-8F15-0A06A7128E4E}" type="sibTrans" cxnId="{3A44B920-F3BE-DE41-A2B8-22F821E9E48D}">
      <dgm:prSet/>
      <dgm:spPr/>
      <dgm:t>
        <a:bodyPr/>
        <a:lstStyle/>
        <a:p>
          <a:endParaRPr lang="en-US"/>
        </a:p>
      </dgm:t>
    </dgm:pt>
    <dgm:pt modelId="{F60DE7E5-B468-9248-948E-F010E2C39B15}">
      <dgm:prSet custT="1"/>
      <dgm:spPr/>
      <dgm:t>
        <a:bodyPr/>
        <a:lstStyle/>
        <a:p>
          <a:pPr>
            <a:spcAft>
              <a:spcPts val="960"/>
            </a:spcAft>
          </a:pPr>
          <a:r>
            <a:rPr lang="en-US" sz="2000"/>
            <a:t>Have you gathered input from staff, students and families? </a:t>
          </a:r>
        </a:p>
      </dgm:t>
    </dgm:pt>
    <dgm:pt modelId="{B5683A22-995F-FD4D-9F35-4642D3933B58}" type="parTrans" cxnId="{35A5A05D-56E8-1345-AAD8-4319A8CAA66F}">
      <dgm:prSet/>
      <dgm:spPr/>
      <dgm:t>
        <a:bodyPr/>
        <a:lstStyle/>
        <a:p>
          <a:endParaRPr lang="en-US"/>
        </a:p>
      </dgm:t>
    </dgm:pt>
    <dgm:pt modelId="{D1574E07-5070-4C48-8EF3-CA8CAA045402}" type="sibTrans" cxnId="{35A5A05D-56E8-1345-AAD8-4319A8CAA66F}">
      <dgm:prSet/>
      <dgm:spPr/>
      <dgm:t>
        <a:bodyPr/>
        <a:lstStyle/>
        <a:p>
          <a:endParaRPr lang="en-US"/>
        </a:p>
      </dgm:t>
    </dgm:pt>
    <dgm:pt modelId="{E2567116-A13B-2A47-88D4-E670A4CA538B}">
      <dgm:prSet custT="1"/>
      <dgm:spPr/>
      <dgm:t>
        <a:bodyPr/>
        <a:lstStyle/>
        <a:p>
          <a:pPr>
            <a:spcAft>
              <a:spcPts val="960"/>
            </a:spcAft>
          </a:pPr>
          <a:r>
            <a:rPr lang="en-US" sz="2000"/>
            <a:t>Are you acknowledging staff for their efforts?</a:t>
          </a:r>
        </a:p>
      </dgm:t>
    </dgm:pt>
    <dgm:pt modelId="{F6095837-0E48-AB4C-B837-F04B780066D7}" type="parTrans" cxnId="{CA2F6600-2BBE-0D4A-BA68-9F5DC8E3B024}">
      <dgm:prSet/>
      <dgm:spPr/>
      <dgm:t>
        <a:bodyPr/>
        <a:lstStyle/>
        <a:p>
          <a:endParaRPr lang="en-US"/>
        </a:p>
      </dgm:t>
    </dgm:pt>
    <dgm:pt modelId="{195DD60B-6977-4B4A-BDD6-222E74480D67}" type="sibTrans" cxnId="{CA2F6600-2BBE-0D4A-BA68-9F5DC8E3B024}">
      <dgm:prSet/>
      <dgm:spPr/>
      <dgm:t>
        <a:bodyPr/>
        <a:lstStyle/>
        <a:p>
          <a:endParaRPr lang="en-US"/>
        </a:p>
      </dgm:t>
    </dgm:pt>
    <dgm:pt modelId="{9607FAC9-5A84-5B45-A8A1-2C07C2F6B8C0}">
      <dgm:prSet custT="1"/>
      <dgm:spPr/>
      <dgm:t>
        <a:bodyPr/>
        <a:lstStyle/>
        <a:p>
          <a:pPr>
            <a:spcAft>
              <a:spcPts val="960"/>
            </a:spcAft>
          </a:pPr>
          <a:r>
            <a:rPr lang="en-US" sz="2000"/>
            <a:t>Have you defined and determined which behaviors are staff vs. office managed?</a:t>
          </a:r>
        </a:p>
      </dgm:t>
    </dgm:pt>
    <dgm:pt modelId="{EF6E84C2-4695-A646-9F94-4008C6AB82C9}" type="parTrans" cxnId="{3DD260FC-84FF-5546-8523-FBD3DF3B01D2}">
      <dgm:prSet/>
      <dgm:spPr/>
      <dgm:t>
        <a:bodyPr/>
        <a:lstStyle/>
        <a:p>
          <a:endParaRPr lang="en-US"/>
        </a:p>
      </dgm:t>
    </dgm:pt>
    <dgm:pt modelId="{B2C7CBB0-545B-474F-A2F9-468744CB2421}" type="sibTrans" cxnId="{3DD260FC-84FF-5546-8523-FBD3DF3B01D2}">
      <dgm:prSet/>
      <dgm:spPr/>
      <dgm:t>
        <a:bodyPr/>
        <a:lstStyle/>
        <a:p>
          <a:endParaRPr lang="en-US"/>
        </a:p>
      </dgm:t>
    </dgm:pt>
    <dgm:pt modelId="{6DDF74B1-5767-AC4A-AC83-E04912F795BC}">
      <dgm:prSet custT="1"/>
      <dgm:spPr/>
      <dgm:t>
        <a:bodyPr/>
        <a:lstStyle/>
        <a:p>
          <a:pPr>
            <a:spcAft>
              <a:spcPts val="960"/>
            </a:spcAft>
          </a:pPr>
          <a:r>
            <a:rPr lang="en-US" sz="2000"/>
            <a:t>Have you created a flowchart of ways to respond to undesired behavior and taught staff how to use it?</a:t>
          </a:r>
        </a:p>
      </dgm:t>
    </dgm:pt>
    <dgm:pt modelId="{D9A0F8D3-FE25-6242-83C2-7BC7F5DFC109}" type="parTrans" cxnId="{22C52C7C-E18A-C646-89E3-6403B546F833}">
      <dgm:prSet/>
      <dgm:spPr/>
      <dgm:t>
        <a:bodyPr/>
        <a:lstStyle/>
        <a:p>
          <a:endParaRPr lang="en-US"/>
        </a:p>
      </dgm:t>
    </dgm:pt>
    <dgm:pt modelId="{45DEC16A-0868-E141-99D3-6C5F9A40DB3B}" type="sibTrans" cxnId="{22C52C7C-E18A-C646-89E3-6403B546F833}">
      <dgm:prSet/>
      <dgm:spPr/>
      <dgm:t>
        <a:bodyPr/>
        <a:lstStyle/>
        <a:p>
          <a:endParaRPr lang="en-US"/>
        </a:p>
      </dgm:t>
    </dgm:pt>
    <dgm:pt modelId="{C362768D-D6C9-F145-BCA0-F4BD854180E7}">
      <dgm:prSet custT="1"/>
      <dgm:spPr/>
      <dgm:t>
        <a:bodyPr/>
        <a:lstStyle/>
        <a:p>
          <a:pPr>
            <a:spcAft>
              <a:spcPts val="960"/>
            </a:spcAft>
          </a:pPr>
          <a:r>
            <a:rPr lang="en-US" sz="2000"/>
            <a:t>How are you documenting behavior violations for decision-making and interventions?</a:t>
          </a:r>
        </a:p>
      </dgm:t>
    </dgm:pt>
    <dgm:pt modelId="{17C330C2-30DF-9042-8690-0B182F917E80}" type="parTrans" cxnId="{568EEB6B-ECAE-4448-837D-F4BFC9696B74}">
      <dgm:prSet/>
      <dgm:spPr/>
      <dgm:t>
        <a:bodyPr/>
        <a:lstStyle/>
        <a:p>
          <a:endParaRPr lang="en-US"/>
        </a:p>
      </dgm:t>
    </dgm:pt>
    <dgm:pt modelId="{592AC0B4-2235-9241-84B3-C78365F60DEE}" type="sibTrans" cxnId="{568EEB6B-ECAE-4448-837D-F4BFC9696B74}">
      <dgm:prSet/>
      <dgm:spPr/>
      <dgm:t>
        <a:bodyPr/>
        <a:lstStyle/>
        <a:p>
          <a:endParaRPr lang="en-US"/>
        </a:p>
      </dgm:t>
    </dgm:pt>
    <dgm:pt modelId="{B0BF717E-10F5-E844-B203-68F71B686B0B}" type="pres">
      <dgm:prSet presAssocID="{E3AE3CC9-0CF6-F54B-89D9-8F2BE8835F72}" presName="Name0" presStyleCnt="0">
        <dgm:presLayoutVars>
          <dgm:dir/>
          <dgm:animLvl val="lvl"/>
          <dgm:resizeHandles val="exact"/>
        </dgm:presLayoutVars>
      </dgm:prSet>
      <dgm:spPr/>
    </dgm:pt>
    <dgm:pt modelId="{62E02A0A-2B0F-4C4E-95DA-E95876A6FB2F}" type="pres">
      <dgm:prSet presAssocID="{D52A77E7-4B40-3A4F-B87F-C762F2EB26DD}" presName="composite" presStyleCnt="0"/>
      <dgm:spPr/>
    </dgm:pt>
    <dgm:pt modelId="{278ED6B3-2EB0-FC4B-B29D-4B24B4D758A0}" type="pres">
      <dgm:prSet presAssocID="{D52A77E7-4B40-3A4F-B87F-C762F2EB26DD}" presName="parTx" presStyleLbl="alignNode1" presStyleIdx="0" presStyleCnt="2">
        <dgm:presLayoutVars>
          <dgm:chMax val="0"/>
          <dgm:chPref val="0"/>
          <dgm:bulletEnabled val="1"/>
        </dgm:presLayoutVars>
      </dgm:prSet>
      <dgm:spPr/>
    </dgm:pt>
    <dgm:pt modelId="{E89D0D38-7A61-0141-BFDD-D85B9FF0BFA6}" type="pres">
      <dgm:prSet presAssocID="{D52A77E7-4B40-3A4F-B87F-C762F2EB26DD}" presName="desTx" presStyleLbl="alignAccFollowNode1" presStyleIdx="0" presStyleCnt="2">
        <dgm:presLayoutVars>
          <dgm:bulletEnabled val="1"/>
        </dgm:presLayoutVars>
      </dgm:prSet>
      <dgm:spPr/>
    </dgm:pt>
    <dgm:pt modelId="{4B9A7F78-334A-C749-974E-F86D356052F7}" type="pres">
      <dgm:prSet presAssocID="{F03471C8-352A-CC40-BD67-BE8CA22FE0E0}" presName="space" presStyleCnt="0"/>
      <dgm:spPr/>
    </dgm:pt>
    <dgm:pt modelId="{08FFDAE9-D1D8-7C41-9F76-8FD28CFD0DEC}" type="pres">
      <dgm:prSet presAssocID="{2B02335D-8050-FB43-9078-99DA567D5736}" presName="composite" presStyleCnt="0"/>
      <dgm:spPr/>
    </dgm:pt>
    <dgm:pt modelId="{66375026-B1EA-334B-B466-329B38CCE89F}" type="pres">
      <dgm:prSet presAssocID="{2B02335D-8050-FB43-9078-99DA567D5736}" presName="parTx" presStyleLbl="alignNode1" presStyleIdx="1" presStyleCnt="2">
        <dgm:presLayoutVars>
          <dgm:chMax val="0"/>
          <dgm:chPref val="0"/>
          <dgm:bulletEnabled val="1"/>
        </dgm:presLayoutVars>
      </dgm:prSet>
      <dgm:spPr/>
    </dgm:pt>
    <dgm:pt modelId="{3B9D5792-1406-9245-BF50-590951FCAB8A}" type="pres">
      <dgm:prSet presAssocID="{2B02335D-8050-FB43-9078-99DA567D5736}" presName="desTx" presStyleLbl="alignAccFollowNode1" presStyleIdx="1" presStyleCnt="2">
        <dgm:presLayoutVars>
          <dgm:bulletEnabled val="1"/>
        </dgm:presLayoutVars>
      </dgm:prSet>
      <dgm:spPr/>
    </dgm:pt>
  </dgm:ptLst>
  <dgm:cxnLst>
    <dgm:cxn modelId="{CA2F6600-2BBE-0D4A-BA68-9F5DC8E3B024}" srcId="{D52A77E7-4B40-3A4F-B87F-C762F2EB26DD}" destId="{E2567116-A13B-2A47-88D4-E670A4CA538B}" srcOrd="2" destOrd="0" parTransId="{F6095837-0E48-AB4C-B837-F04B780066D7}" sibTransId="{195DD60B-6977-4B4A-BDD6-222E74480D67}"/>
    <dgm:cxn modelId="{0C486708-7F4F-1C44-8398-B4411C49D4AD}" type="presOf" srcId="{D52A77E7-4B40-3A4F-B87F-C762F2EB26DD}" destId="{278ED6B3-2EB0-FC4B-B29D-4B24B4D758A0}" srcOrd="0" destOrd="0" presId="urn:microsoft.com/office/officeart/2005/8/layout/hList1"/>
    <dgm:cxn modelId="{F5070C0E-3609-6A46-9284-394D9CBFC680}" type="presOf" srcId="{C362768D-D6C9-F145-BCA0-F4BD854180E7}" destId="{3B9D5792-1406-9245-BF50-590951FCAB8A}" srcOrd="0" destOrd="2" presId="urn:microsoft.com/office/officeart/2005/8/layout/hList1"/>
    <dgm:cxn modelId="{82D28916-82EB-CB43-87ED-A4B02D0985C7}" type="presOf" srcId="{E2567116-A13B-2A47-88D4-E670A4CA538B}" destId="{E89D0D38-7A61-0141-BFDD-D85B9FF0BFA6}" srcOrd="0" destOrd="2" presId="urn:microsoft.com/office/officeart/2005/8/layout/hList1"/>
    <dgm:cxn modelId="{3BE8E21C-AF51-834C-800F-5655117ACE6E}" srcId="{E3AE3CC9-0CF6-F54B-89D9-8F2BE8835F72}" destId="{D52A77E7-4B40-3A4F-B87F-C762F2EB26DD}" srcOrd="0" destOrd="0" parTransId="{E125C3BC-D7CA-4146-BA36-99E01AFA15A3}" sibTransId="{F03471C8-352A-CC40-BD67-BE8CA22FE0E0}"/>
    <dgm:cxn modelId="{3A44B920-F3BE-DE41-A2B8-22F821E9E48D}" srcId="{D52A77E7-4B40-3A4F-B87F-C762F2EB26DD}" destId="{E7CECDD4-7538-C544-B767-78233B23EAD0}" srcOrd="0" destOrd="0" parTransId="{AF55DC20-E43D-1545-8786-D47D929CCD7D}" sibTransId="{790D97D9-DD9F-C541-8F15-0A06A7128E4E}"/>
    <dgm:cxn modelId="{0A0D935B-D6C2-6D40-88C9-59FEC8B77D26}" type="presOf" srcId="{E3AE3CC9-0CF6-F54B-89D9-8F2BE8835F72}" destId="{B0BF717E-10F5-E844-B203-68F71B686B0B}" srcOrd="0" destOrd="0" presId="urn:microsoft.com/office/officeart/2005/8/layout/hList1"/>
    <dgm:cxn modelId="{35A5A05D-56E8-1345-AAD8-4319A8CAA66F}" srcId="{D52A77E7-4B40-3A4F-B87F-C762F2EB26DD}" destId="{F60DE7E5-B468-9248-948E-F010E2C39B15}" srcOrd="1" destOrd="0" parTransId="{B5683A22-995F-FD4D-9F35-4642D3933B58}" sibTransId="{D1574E07-5070-4C48-8EF3-CA8CAA045402}"/>
    <dgm:cxn modelId="{B8AD7E41-D7E1-BB46-8F8E-08887BC9CD89}" type="presOf" srcId="{9607FAC9-5A84-5B45-A8A1-2C07C2F6B8C0}" destId="{3B9D5792-1406-9245-BF50-590951FCAB8A}" srcOrd="0" destOrd="0" presId="urn:microsoft.com/office/officeart/2005/8/layout/hList1"/>
    <dgm:cxn modelId="{5D4B6E49-4838-9746-8323-6D102E361AAD}" type="presOf" srcId="{6DDF74B1-5767-AC4A-AC83-E04912F795BC}" destId="{3B9D5792-1406-9245-BF50-590951FCAB8A}" srcOrd="0" destOrd="1" presId="urn:microsoft.com/office/officeart/2005/8/layout/hList1"/>
    <dgm:cxn modelId="{568EEB6B-ECAE-4448-837D-F4BFC9696B74}" srcId="{2B02335D-8050-FB43-9078-99DA567D5736}" destId="{C362768D-D6C9-F145-BCA0-F4BD854180E7}" srcOrd="2" destOrd="0" parTransId="{17C330C2-30DF-9042-8690-0B182F917E80}" sibTransId="{592AC0B4-2235-9241-84B3-C78365F60DEE}"/>
    <dgm:cxn modelId="{22C52C7C-E18A-C646-89E3-6403B546F833}" srcId="{2B02335D-8050-FB43-9078-99DA567D5736}" destId="{6DDF74B1-5767-AC4A-AC83-E04912F795BC}" srcOrd="1" destOrd="0" parTransId="{D9A0F8D3-FE25-6242-83C2-7BC7F5DFC109}" sibTransId="{45DEC16A-0868-E141-99D3-6C5F9A40DB3B}"/>
    <dgm:cxn modelId="{783A0796-E8F7-714F-BA4E-32460DAE59D5}" type="presOf" srcId="{E7CECDD4-7538-C544-B767-78233B23EAD0}" destId="{E89D0D38-7A61-0141-BFDD-D85B9FF0BFA6}" srcOrd="0" destOrd="0" presId="urn:microsoft.com/office/officeart/2005/8/layout/hList1"/>
    <dgm:cxn modelId="{FFF9CCA6-03DA-B24B-86F5-11F3EA2E4D74}" srcId="{E3AE3CC9-0CF6-F54B-89D9-8F2BE8835F72}" destId="{2B02335D-8050-FB43-9078-99DA567D5736}" srcOrd="1" destOrd="0" parTransId="{5A79519E-EFAD-1C4C-9A69-BECE1A40ECEA}" sibTransId="{7FBA8D09-F210-DE4B-BE96-65AC9322829B}"/>
    <dgm:cxn modelId="{C17F48C9-F74F-7B4E-9CF0-0DB311B06472}" type="presOf" srcId="{F60DE7E5-B468-9248-948E-F010E2C39B15}" destId="{E89D0D38-7A61-0141-BFDD-D85B9FF0BFA6}" srcOrd="0" destOrd="1" presId="urn:microsoft.com/office/officeart/2005/8/layout/hList1"/>
    <dgm:cxn modelId="{609B2FFA-CDC1-3248-8CC6-2E8371538C61}" type="presOf" srcId="{2B02335D-8050-FB43-9078-99DA567D5736}" destId="{66375026-B1EA-334B-B466-329B38CCE89F}" srcOrd="0" destOrd="0" presId="urn:microsoft.com/office/officeart/2005/8/layout/hList1"/>
    <dgm:cxn modelId="{3DD260FC-84FF-5546-8523-FBD3DF3B01D2}" srcId="{2B02335D-8050-FB43-9078-99DA567D5736}" destId="{9607FAC9-5A84-5B45-A8A1-2C07C2F6B8C0}" srcOrd="0" destOrd="0" parTransId="{EF6E84C2-4695-A646-9F94-4008C6AB82C9}" sibTransId="{B2C7CBB0-545B-474F-A2F9-468744CB2421}"/>
    <dgm:cxn modelId="{31A779F7-90BF-0343-B746-2BF4B411E259}" type="presParOf" srcId="{B0BF717E-10F5-E844-B203-68F71B686B0B}" destId="{62E02A0A-2B0F-4C4E-95DA-E95876A6FB2F}" srcOrd="0" destOrd="0" presId="urn:microsoft.com/office/officeart/2005/8/layout/hList1"/>
    <dgm:cxn modelId="{96D974B9-B802-C745-B9A5-A5299EEE704B}" type="presParOf" srcId="{62E02A0A-2B0F-4C4E-95DA-E95876A6FB2F}" destId="{278ED6B3-2EB0-FC4B-B29D-4B24B4D758A0}" srcOrd="0" destOrd="0" presId="urn:microsoft.com/office/officeart/2005/8/layout/hList1"/>
    <dgm:cxn modelId="{A90B5441-0B99-BB42-8695-1019B739AAE5}" type="presParOf" srcId="{62E02A0A-2B0F-4C4E-95DA-E95876A6FB2F}" destId="{E89D0D38-7A61-0141-BFDD-D85B9FF0BFA6}" srcOrd="1" destOrd="0" presId="urn:microsoft.com/office/officeart/2005/8/layout/hList1"/>
    <dgm:cxn modelId="{2D0AA9A8-DC85-0843-B074-DA912FA7CFE9}" type="presParOf" srcId="{B0BF717E-10F5-E844-B203-68F71B686B0B}" destId="{4B9A7F78-334A-C749-974E-F86D356052F7}" srcOrd="1" destOrd="0" presId="urn:microsoft.com/office/officeart/2005/8/layout/hList1"/>
    <dgm:cxn modelId="{E40735F0-E5B5-D14A-9A2B-0FC377C42331}" type="presParOf" srcId="{B0BF717E-10F5-E844-B203-68F71B686B0B}" destId="{08FFDAE9-D1D8-7C41-9F76-8FD28CFD0DEC}" srcOrd="2" destOrd="0" presId="urn:microsoft.com/office/officeart/2005/8/layout/hList1"/>
    <dgm:cxn modelId="{0FF1832D-20D4-094C-91FE-C68DD07EBF62}" type="presParOf" srcId="{08FFDAE9-D1D8-7C41-9F76-8FD28CFD0DEC}" destId="{66375026-B1EA-334B-B466-329B38CCE89F}" srcOrd="0" destOrd="0" presId="urn:microsoft.com/office/officeart/2005/8/layout/hList1"/>
    <dgm:cxn modelId="{6D13170D-0149-2C47-8C14-FAE31E41EDA7}" type="presParOf" srcId="{08FFDAE9-D1D8-7C41-9F76-8FD28CFD0DEC}" destId="{3B9D5792-1406-9245-BF50-590951FCAB8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AE3CC9-0CF6-F54B-89D9-8F2BE8835F72}" type="doc">
      <dgm:prSet loTypeId="urn:microsoft.com/office/officeart/2005/8/layout/hList1" loCatId="" qsTypeId="urn:microsoft.com/office/officeart/2005/8/quickstyle/simple1" qsCatId="simple" csTypeId="urn:microsoft.com/office/officeart/2005/8/colors/accent0_1" csCatId="mainScheme" phldr="1"/>
      <dgm:spPr/>
      <dgm:t>
        <a:bodyPr/>
        <a:lstStyle/>
        <a:p>
          <a:endParaRPr lang="en-US"/>
        </a:p>
      </dgm:t>
    </dgm:pt>
    <dgm:pt modelId="{2B02335D-8050-FB43-9078-99DA567D5736}">
      <dgm:prSet custT="1"/>
      <dgm:spPr/>
      <dgm:t>
        <a:bodyPr/>
        <a:lstStyle/>
        <a:p>
          <a:pPr>
            <a:spcAft>
              <a:spcPts val="960"/>
            </a:spcAft>
          </a:pPr>
          <a:r>
            <a:rPr lang="en-US" sz="2000"/>
            <a:t>What is your efficient process for collecting student outcome data?</a:t>
          </a:r>
        </a:p>
      </dgm:t>
    </dgm:pt>
    <dgm:pt modelId="{5A79519E-EFAD-1C4C-9A69-BECE1A40ECEA}" type="parTrans" cxnId="{FFF9CCA6-03DA-B24B-86F5-11F3EA2E4D74}">
      <dgm:prSet/>
      <dgm:spPr/>
      <dgm:t>
        <a:bodyPr/>
        <a:lstStyle/>
        <a:p>
          <a:endParaRPr lang="en-US"/>
        </a:p>
      </dgm:t>
    </dgm:pt>
    <dgm:pt modelId="{7FBA8D09-F210-DE4B-BE96-65AC9322829B}" type="sibTrans" cxnId="{FFF9CCA6-03DA-B24B-86F5-11F3EA2E4D74}">
      <dgm:prSet/>
      <dgm:spPr/>
      <dgm:t>
        <a:bodyPr/>
        <a:lstStyle/>
        <a:p>
          <a:endParaRPr lang="en-US"/>
        </a:p>
      </dgm:t>
    </dgm:pt>
    <dgm:pt modelId="{E0EFE561-14CA-2F47-B03B-A6FB65455AC8}">
      <dgm:prSet/>
      <dgm:spPr/>
      <dgm:t>
        <a:bodyPr/>
        <a:lstStyle/>
        <a:p>
          <a:r>
            <a:rPr lang="en-US"/>
            <a:t>Develop data-based procedures for monitoring</a:t>
          </a:r>
        </a:p>
      </dgm:t>
    </dgm:pt>
    <dgm:pt modelId="{507766E9-D48E-4D41-92F2-2398185AB90C}" type="parTrans" cxnId="{28A8B79C-EC0C-394A-9C6B-8C9F399D7CF8}">
      <dgm:prSet/>
      <dgm:spPr/>
      <dgm:t>
        <a:bodyPr/>
        <a:lstStyle/>
        <a:p>
          <a:endParaRPr lang="en-US"/>
        </a:p>
      </dgm:t>
    </dgm:pt>
    <dgm:pt modelId="{2856B5A3-7275-8945-A96F-93B87F787D96}" type="sibTrans" cxnId="{28A8B79C-EC0C-394A-9C6B-8C9F399D7CF8}">
      <dgm:prSet/>
      <dgm:spPr/>
      <dgm:t>
        <a:bodyPr/>
        <a:lstStyle/>
        <a:p>
          <a:endParaRPr lang="en-US"/>
        </a:p>
      </dgm:t>
    </dgm:pt>
    <dgm:pt modelId="{7CC568A0-1CA7-634C-A812-8AC35994DFAA}">
      <dgm:prSet/>
      <dgm:spPr/>
      <dgm:t>
        <a:bodyPr/>
        <a:lstStyle/>
        <a:p>
          <a:pPr>
            <a:buClrTx/>
            <a:buSzTx/>
            <a:buFontTx/>
            <a:buNone/>
          </a:pPr>
          <a:r>
            <a:rPr lang="en-US"/>
            <a:t>Build routines to ensure on-going implementation</a:t>
          </a:r>
        </a:p>
      </dgm:t>
    </dgm:pt>
    <dgm:pt modelId="{CF0ECC17-D49C-2E40-BC89-C767810BD0E1}" type="parTrans" cxnId="{93EBBED4-F5C3-A040-8FCF-8ECC22454BF3}">
      <dgm:prSet/>
      <dgm:spPr/>
      <dgm:t>
        <a:bodyPr/>
        <a:lstStyle/>
        <a:p>
          <a:endParaRPr lang="en-US"/>
        </a:p>
      </dgm:t>
    </dgm:pt>
    <dgm:pt modelId="{9BA1496D-6369-704D-BDBA-722DCA8D3E9B}" type="sibTrans" cxnId="{93EBBED4-F5C3-A040-8FCF-8ECC22454BF3}">
      <dgm:prSet/>
      <dgm:spPr/>
      <dgm:t>
        <a:bodyPr/>
        <a:lstStyle/>
        <a:p>
          <a:endParaRPr lang="en-US"/>
        </a:p>
      </dgm:t>
    </dgm:pt>
    <dgm:pt modelId="{F13EC263-4DB1-5244-8E42-63DA33DFE366}">
      <dgm:prSet/>
      <dgm:spPr/>
      <dgm:t>
        <a:bodyPr/>
        <a:lstStyle/>
        <a:p>
          <a:r>
            <a:rPr lang="en-US"/>
            <a:t>Develop systems to support staff</a:t>
          </a:r>
        </a:p>
      </dgm:t>
    </dgm:pt>
    <dgm:pt modelId="{B3B80553-2E72-214C-B02E-EEE422A63181}" type="parTrans" cxnId="{42E851EE-1BD5-4D42-AB4A-EE2CB69A551F}">
      <dgm:prSet/>
      <dgm:spPr/>
      <dgm:t>
        <a:bodyPr/>
        <a:lstStyle/>
        <a:p>
          <a:endParaRPr lang="en-US"/>
        </a:p>
      </dgm:t>
    </dgm:pt>
    <dgm:pt modelId="{50095751-9974-C745-9854-7436EBB28CD9}" type="sibTrans" cxnId="{42E851EE-1BD5-4D42-AB4A-EE2CB69A551F}">
      <dgm:prSet/>
      <dgm:spPr/>
      <dgm:t>
        <a:bodyPr/>
        <a:lstStyle/>
        <a:p>
          <a:endParaRPr lang="en-US"/>
        </a:p>
      </dgm:t>
    </dgm:pt>
    <dgm:pt modelId="{C5ED0B6A-E9A0-D04B-A30A-4F8ABC10D63E}">
      <dgm:prSet custT="1"/>
      <dgm:spPr/>
      <dgm:t>
        <a:bodyPr/>
        <a:lstStyle/>
        <a:p>
          <a:pPr>
            <a:spcAft>
              <a:spcPts val="960"/>
            </a:spcAft>
          </a:pPr>
          <a:r>
            <a:rPr lang="en-US" sz="2000"/>
            <a:t>What structures and routines are in place to ensure regular review and sharing of data?</a:t>
          </a:r>
        </a:p>
      </dgm:t>
    </dgm:pt>
    <dgm:pt modelId="{F870A06B-A2AD-454E-9384-CF2BED831A15}" type="parTrans" cxnId="{1B6EDD43-0008-824F-9AE7-ED143E248422}">
      <dgm:prSet/>
      <dgm:spPr/>
      <dgm:t>
        <a:bodyPr/>
        <a:lstStyle/>
        <a:p>
          <a:endParaRPr lang="en-US"/>
        </a:p>
      </dgm:t>
    </dgm:pt>
    <dgm:pt modelId="{02348B31-58FF-9C44-8721-0578EB8AC32F}" type="sibTrans" cxnId="{1B6EDD43-0008-824F-9AE7-ED143E248422}">
      <dgm:prSet/>
      <dgm:spPr/>
      <dgm:t>
        <a:bodyPr/>
        <a:lstStyle/>
        <a:p>
          <a:endParaRPr lang="en-US"/>
        </a:p>
      </dgm:t>
    </dgm:pt>
    <dgm:pt modelId="{7A565EB4-5779-BD4A-A898-74F48BBCB746}">
      <dgm:prSet custT="1"/>
      <dgm:spPr/>
      <dgm:t>
        <a:bodyPr/>
        <a:lstStyle/>
        <a:p>
          <a:pPr>
            <a:spcAft>
              <a:spcPts val="960"/>
            </a:spcAft>
          </a:pPr>
          <a:r>
            <a:rPr lang="en-US" sz="2000"/>
            <a:t>How are you monitoring the fidelity and effectiveness of PBIS implementation?</a:t>
          </a:r>
        </a:p>
      </dgm:t>
    </dgm:pt>
    <dgm:pt modelId="{98379A16-8FCC-464B-92C5-48E43D4F52ED}" type="parTrans" cxnId="{E84140A7-8154-D54E-A4BA-1C33576DB2A7}">
      <dgm:prSet/>
      <dgm:spPr/>
      <dgm:t>
        <a:bodyPr/>
        <a:lstStyle/>
        <a:p>
          <a:endParaRPr lang="en-US"/>
        </a:p>
      </dgm:t>
    </dgm:pt>
    <dgm:pt modelId="{4D3072C1-8C32-474B-B72A-B451434E8CB3}" type="sibTrans" cxnId="{E84140A7-8154-D54E-A4BA-1C33576DB2A7}">
      <dgm:prSet/>
      <dgm:spPr/>
      <dgm:t>
        <a:bodyPr/>
        <a:lstStyle/>
        <a:p>
          <a:endParaRPr lang="en-US"/>
        </a:p>
      </dgm:t>
    </dgm:pt>
    <dgm:pt modelId="{D3E43661-506E-D94E-806F-A7BB74BE4BAF}">
      <dgm:prSet custT="1"/>
      <dgm:spPr/>
      <dgm:t>
        <a:bodyPr/>
        <a:lstStyle/>
        <a:p>
          <a:pPr>
            <a:spcAft>
              <a:spcPts val="960"/>
            </a:spcAft>
          </a:pPr>
          <a:r>
            <a:rPr lang="en-US" sz="2000"/>
            <a:t>How are you gathering your staff voice as your implementation continues?</a:t>
          </a:r>
        </a:p>
      </dgm:t>
    </dgm:pt>
    <dgm:pt modelId="{57407B64-34C0-6B43-BAE3-B95D5AC78A9D}" type="parTrans" cxnId="{474514CB-0017-8448-9537-76F7E1F58C26}">
      <dgm:prSet/>
      <dgm:spPr/>
      <dgm:t>
        <a:bodyPr/>
        <a:lstStyle/>
        <a:p>
          <a:endParaRPr lang="en-US"/>
        </a:p>
      </dgm:t>
    </dgm:pt>
    <dgm:pt modelId="{683E6AAC-CF6C-7544-A110-13DDACFFB434}" type="sibTrans" cxnId="{474514CB-0017-8448-9537-76F7E1F58C26}">
      <dgm:prSet/>
      <dgm:spPr/>
      <dgm:t>
        <a:bodyPr/>
        <a:lstStyle/>
        <a:p>
          <a:endParaRPr lang="en-US"/>
        </a:p>
      </dgm:t>
    </dgm:pt>
    <dgm:pt modelId="{D8B58E66-260D-D747-BF22-86D322796127}">
      <dgm:prSet custT="1"/>
      <dgm:spPr/>
      <dgm:t>
        <a:bodyPr/>
        <a:lstStyle/>
        <a:p>
          <a:pPr>
            <a:spcAft>
              <a:spcPts val="960"/>
            </a:spcAft>
          </a:pPr>
          <a:r>
            <a:rPr lang="en-US" sz="2000"/>
            <a:t>When do staff get to view outcome and fidelity data?</a:t>
          </a:r>
        </a:p>
      </dgm:t>
    </dgm:pt>
    <dgm:pt modelId="{AF70C636-BBE6-4C41-864D-C2C544C06499}" type="parTrans" cxnId="{569E93F9-EAAD-5041-B8B3-6801A6A73A82}">
      <dgm:prSet/>
      <dgm:spPr/>
      <dgm:t>
        <a:bodyPr/>
        <a:lstStyle/>
        <a:p>
          <a:endParaRPr lang="en-US"/>
        </a:p>
      </dgm:t>
    </dgm:pt>
    <dgm:pt modelId="{BEC25538-853F-0A45-A61B-C59671ADC942}" type="sibTrans" cxnId="{569E93F9-EAAD-5041-B8B3-6801A6A73A82}">
      <dgm:prSet/>
      <dgm:spPr/>
      <dgm:t>
        <a:bodyPr/>
        <a:lstStyle/>
        <a:p>
          <a:endParaRPr lang="en-US"/>
        </a:p>
      </dgm:t>
    </dgm:pt>
    <dgm:pt modelId="{D70B1BDF-3CDF-104C-9632-BF8B90EDCFCF}">
      <dgm:prSet custT="1"/>
      <dgm:spPr/>
      <dgm:t>
        <a:bodyPr/>
        <a:lstStyle/>
        <a:p>
          <a:pPr>
            <a:spcAft>
              <a:spcPts val="960"/>
            </a:spcAft>
          </a:pPr>
          <a:r>
            <a:rPr lang="en-US" sz="2000"/>
            <a:t>How are staff being trained in and supported with PBIS?</a:t>
          </a:r>
        </a:p>
      </dgm:t>
    </dgm:pt>
    <dgm:pt modelId="{AC33E55C-4317-514B-9C93-FE27FA48427C}" type="parTrans" cxnId="{973CCAFD-D7BA-A347-BFA3-C295812B4B89}">
      <dgm:prSet/>
      <dgm:spPr/>
      <dgm:t>
        <a:bodyPr/>
        <a:lstStyle/>
        <a:p>
          <a:endParaRPr lang="en-US"/>
        </a:p>
      </dgm:t>
    </dgm:pt>
    <dgm:pt modelId="{EF07C3B7-02A1-144E-9CC4-B3A28CC68B60}" type="sibTrans" cxnId="{973CCAFD-D7BA-A347-BFA3-C295812B4B89}">
      <dgm:prSet/>
      <dgm:spPr/>
      <dgm:t>
        <a:bodyPr/>
        <a:lstStyle/>
        <a:p>
          <a:endParaRPr lang="en-US"/>
        </a:p>
      </dgm:t>
    </dgm:pt>
    <dgm:pt modelId="{E87C0ED7-F716-1F4E-8433-BAAC8292D26D}">
      <dgm:prSet custT="1"/>
      <dgm:spPr/>
      <dgm:t>
        <a:bodyPr/>
        <a:lstStyle/>
        <a:p>
          <a:pPr>
            <a:spcAft>
              <a:spcPts val="960"/>
            </a:spcAft>
          </a:pPr>
          <a:r>
            <a:rPr lang="en-US" sz="2000"/>
            <a:t>How will you continue to increase staff capacity?</a:t>
          </a:r>
        </a:p>
      </dgm:t>
    </dgm:pt>
    <dgm:pt modelId="{F4F4FC35-B378-E548-A47D-E9E32B4BDE0C}" type="parTrans" cxnId="{0D5E891E-0107-E14A-A768-77F8309816C8}">
      <dgm:prSet/>
      <dgm:spPr/>
      <dgm:t>
        <a:bodyPr/>
        <a:lstStyle/>
        <a:p>
          <a:endParaRPr lang="en-US"/>
        </a:p>
      </dgm:t>
    </dgm:pt>
    <dgm:pt modelId="{6EA14D2C-4651-6147-9050-8C5F39266B52}" type="sibTrans" cxnId="{0D5E891E-0107-E14A-A768-77F8309816C8}">
      <dgm:prSet/>
      <dgm:spPr/>
      <dgm:t>
        <a:bodyPr/>
        <a:lstStyle/>
        <a:p>
          <a:endParaRPr lang="en-US"/>
        </a:p>
      </dgm:t>
    </dgm:pt>
    <dgm:pt modelId="{05497588-77A1-2248-84C8-2F0A9D9947F3}">
      <dgm:prSet custT="1"/>
      <dgm:spPr/>
      <dgm:t>
        <a:bodyPr/>
        <a:lstStyle/>
        <a:p>
          <a:pPr>
            <a:spcAft>
              <a:spcPts val="960"/>
            </a:spcAft>
          </a:pPr>
          <a:r>
            <a:rPr lang="en-US" sz="2000"/>
            <a:t>How can PBIS be integrated into your school routines and systems?</a:t>
          </a:r>
        </a:p>
      </dgm:t>
    </dgm:pt>
    <dgm:pt modelId="{E9ABB12F-25D2-DF4B-AD1A-BC6E944ADF39}" type="parTrans" cxnId="{E3F61690-EAE5-1F4D-A72A-D0E6CECB7C9A}">
      <dgm:prSet/>
      <dgm:spPr/>
      <dgm:t>
        <a:bodyPr/>
        <a:lstStyle/>
        <a:p>
          <a:endParaRPr lang="en-US"/>
        </a:p>
      </dgm:t>
    </dgm:pt>
    <dgm:pt modelId="{4C0B616B-A10E-6E45-B934-52817320EE38}" type="sibTrans" cxnId="{E3F61690-EAE5-1F4D-A72A-D0E6CECB7C9A}">
      <dgm:prSet/>
      <dgm:spPr/>
      <dgm:t>
        <a:bodyPr/>
        <a:lstStyle/>
        <a:p>
          <a:endParaRPr lang="en-US"/>
        </a:p>
      </dgm:t>
    </dgm:pt>
    <dgm:pt modelId="{9236171B-F979-6441-8A23-1CB22ACCEB92}">
      <dgm:prSet custT="1"/>
      <dgm:spPr/>
      <dgm:t>
        <a:bodyPr/>
        <a:lstStyle/>
        <a:p>
          <a:pPr>
            <a:spcAft>
              <a:spcPts val="960"/>
            </a:spcAft>
          </a:pPr>
          <a:r>
            <a:rPr lang="en-US" sz="2000"/>
            <a:t>What plans need to be made for next year?</a:t>
          </a:r>
        </a:p>
      </dgm:t>
    </dgm:pt>
    <dgm:pt modelId="{5084DC9B-9CDA-DB4C-B9B8-D9485181215B}" type="parTrans" cxnId="{A4741FB1-643E-2846-9E21-132BF1FA6A6D}">
      <dgm:prSet/>
      <dgm:spPr/>
      <dgm:t>
        <a:bodyPr/>
        <a:lstStyle/>
        <a:p>
          <a:endParaRPr lang="en-US"/>
        </a:p>
      </dgm:t>
    </dgm:pt>
    <dgm:pt modelId="{C1CD510B-B077-2841-93D6-DD3A04E83750}" type="sibTrans" cxnId="{A4741FB1-643E-2846-9E21-132BF1FA6A6D}">
      <dgm:prSet/>
      <dgm:spPr/>
      <dgm:t>
        <a:bodyPr/>
        <a:lstStyle/>
        <a:p>
          <a:endParaRPr lang="en-US"/>
        </a:p>
      </dgm:t>
    </dgm:pt>
    <dgm:pt modelId="{5039EB02-429A-794F-ACEB-80862E41AD8A}">
      <dgm:prSet custT="1"/>
      <dgm:spPr/>
      <dgm:t>
        <a:bodyPr/>
        <a:lstStyle/>
        <a:p>
          <a:pPr>
            <a:spcAft>
              <a:spcPts val="960"/>
            </a:spcAft>
          </a:pPr>
          <a:r>
            <a:rPr lang="en-US" sz="2000"/>
            <a:t>Are systems formally documented (in writing)?</a:t>
          </a:r>
        </a:p>
      </dgm:t>
    </dgm:pt>
    <dgm:pt modelId="{F58B01AB-DB20-8949-8BD4-F39C0A7A42B0}" type="parTrans" cxnId="{F17A136E-C132-BA4C-9A58-309688CE5B18}">
      <dgm:prSet/>
      <dgm:spPr/>
      <dgm:t>
        <a:bodyPr/>
        <a:lstStyle/>
        <a:p>
          <a:endParaRPr lang="en-US"/>
        </a:p>
      </dgm:t>
    </dgm:pt>
    <dgm:pt modelId="{FF70286B-8313-8741-A609-F4E4929095B0}" type="sibTrans" cxnId="{F17A136E-C132-BA4C-9A58-309688CE5B18}">
      <dgm:prSet/>
      <dgm:spPr/>
      <dgm:t>
        <a:bodyPr/>
        <a:lstStyle/>
        <a:p>
          <a:endParaRPr lang="en-US"/>
        </a:p>
      </dgm:t>
    </dgm:pt>
    <dgm:pt modelId="{B0BF717E-10F5-E844-B203-68F71B686B0B}" type="pres">
      <dgm:prSet presAssocID="{E3AE3CC9-0CF6-F54B-89D9-8F2BE8835F72}" presName="Name0" presStyleCnt="0">
        <dgm:presLayoutVars>
          <dgm:dir/>
          <dgm:animLvl val="lvl"/>
          <dgm:resizeHandles val="exact"/>
        </dgm:presLayoutVars>
      </dgm:prSet>
      <dgm:spPr/>
    </dgm:pt>
    <dgm:pt modelId="{95F36FE9-AA8A-DD48-8D64-4E7443F891B5}" type="pres">
      <dgm:prSet presAssocID="{E0EFE561-14CA-2F47-B03B-A6FB65455AC8}" presName="composite" presStyleCnt="0"/>
      <dgm:spPr/>
    </dgm:pt>
    <dgm:pt modelId="{FF503BBC-E368-D543-A3C6-89CC8FC0A8A5}" type="pres">
      <dgm:prSet presAssocID="{E0EFE561-14CA-2F47-B03B-A6FB65455AC8}" presName="parTx" presStyleLbl="alignNode1" presStyleIdx="0" presStyleCnt="3">
        <dgm:presLayoutVars>
          <dgm:chMax val="0"/>
          <dgm:chPref val="0"/>
          <dgm:bulletEnabled val="1"/>
        </dgm:presLayoutVars>
      </dgm:prSet>
      <dgm:spPr/>
    </dgm:pt>
    <dgm:pt modelId="{7BDFD0D4-0D67-C049-B8AA-ABDB1FBDCB54}" type="pres">
      <dgm:prSet presAssocID="{E0EFE561-14CA-2F47-B03B-A6FB65455AC8}" presName="desTx" presStyleLbl="alignAccFollowNode1" presStyleIdx="0" presStyleCnt="3">
        <dgm:presLayoutVars>
          <dgm:bulletEnabled val="1"/>
        </dgm:presLayoutVars>
      </dgm:prSet>
      <dgm:spPr/>
    </dgm:pt>
    <dgm:pt modelId="{E24694A7-44D9-CC4D-9801-6FC289155BFA}" type="pres">
      <dgm:prSet presAssocID="{2856B5A3-7275-8945-A96F-93B87F787D96}" presName="space" presStyleCnt="0"/>
      <dgm:spPr/>
    </dgm:pt>
    <dgm:pt modelId="{032FC5EF-5BBA-344E-BA37-73A66F742999}" type="pres">
      <dgm:prSet presAssocID="{F13EC263-4DB1-5244-8E42-63DA33DFE366}" presName="composite" presStyleCnt="0"/>
      <dgm:spPr/>
    </dgm:pt>
    <dgm:pt modelId="{3EAFAC0E-83B6-9746-8345-745536549957}" type="pres">
      <dgm:prSet presAssocID="{F13EC263-4DB1-5244-8E42-63DA33DFE366}" presName="parTx" presStyleLbl="alignNode1" presStyleIdx="1" presStyleCnt="3">
        <dgm:presLayoutVars>
          <dgm:chMax val="0"/>
          <dgm:chPref val="0"/>
          <dgm:bulletEnabled val="1"/>
        </dgm:presLayoutVars>
      </dgm:prSet>
      <dgm:spPr/>
    </dgm:pt>
    <dgm:pt modelId="{663F1A87-B1AD-6244-9AD2-378FFF004460}" type="pres">
      <dgm:prSet presAssocID="{F13EC263-4DB1-5244-8E42-63DA33DFE366}" presName="desTx" presStyleLbl="alignAccFollowNode1" presStyleIdx="1" presStyleCnt="3">
        <dgm:presLayoutVars>
          <dgm:bulletEnabled val="1"/>
        </dgm:presLayoutVars>
      </dgm:prSet>
      <dgm:spPr/>
    </dgm:pt>
    <dgm:pt modelId="{323E743F-1DCA-B047-B5AC-136F3212ED0C}" type="pres">
      <dgm:prSet presAssocID="{50095751-9974-C745-9854-7436EBB28CD9}" presName="space" presStyleCnt="0"/>
      <dgm:spPr/>
    </dgm:pt>
    <dgm:pt modelId="{B176DE9F-D12D-1E4E-A0F9-2F8C73B1D302}" type="pres">
      <dgm:prSet presAssocID="{7CC568A0-1CA7-634C-A812-8AC35994DFAA}" presName="composite" presStyleCnt="0"/>
      <dgm:spPr/>
    </dgm:pt>
    <dgm:pt modelId="{87A33007-16DB-F143-82DF-63882F22DBBF}" type="pres">
      <dgm:prSet presAssocID="{7CC568A0-1CA7-634C-A812-8AC35994DFAA}" presName="parTx" presStyleLbl="alignNode1" presStyleIdx="2" presStyleCnt="3">
        <dgm:presLayoutVars>
          <dgm:chMax val="0"/>
          <dgm:chPref val="0"/>
          <dgm:bulletEnabled val="1"/>
        </dgm:presLayoutVars>
      </dgm:prSet>
      <dgm:spPr/>
    </dgm:pt>
    <dgm:pt modelId="{CEB2FDED-A9DF-4144-BD95-40DCDE12FA0F}" type="pres">
      <dgm:prSet presAssocID="{7CC568A0-1CA7-634C-A812-8AC35994DFAA}" presName="desTx" presStyleLbl="alignAccFollowNode1" presStyleIdx="2" presStyleCnt="3">
        <dgm:presLayoutVars>
          <dgm:bulletEnabled val="1"/>
        </dgm:presLayoutVars>
      </dgm:prSet>
      <dgm:spPr/>
    </dgm:pt>
  </dgm:ptLst>
  <dgm:cxnLst>
    <dgm:cxn modelId="{0D5E891E-0107-E14A-A768-77F8309816C8}" srcId="{7CC568A0-1CA7-634C-A812-8AC35994DFAA}" destId="{E87C0ED7-F716-1F4E-8433-BAAC8292D26D}" srcOrd="0" destOrd="0" parTransId="{F4F4FC35-B378-E548-A47D-E9E32B4BDE0C}" sibTransId="{6EA14D2C-4651-6147-9050-8C5F39266B52}"/>
    <dgm:cxn modelId="{0A0D935B-D6C2-6D40-88C9-59FEC8B77D26}" type="presOf" srcId="{E3AE3CC9-0CF6-F54B-89D9-8F2BE8835F72}" destId="{B0BF717E-10F5-E844-B203-68F71B686B0B}" srcOrd="0" destOrd="0" presId="urn:microsoft.com/office/officeart/2005/8/layout/hList1"/>
    <dgm:cxn modelId="{9639855F-0242-3342-A71E-050F34CE17F2}" type="presOf" srcId="{5039EB02-429A-794F-ACEB-80862E41AD8A}" destId="{CEB2FDED-A9DF-4144-BD95-40DCDE12FA0F}" srcOrd="0" destOrd="2" presId="urn:microsoft.com/office/officeart/2005/8/layout/hList1"/>
    <dgm:cxn modelId="{47778B43-E939-6D4B-8EEA-FA22E83EE641}" type="presOf" srcId="{D3E43661-506E-D94E-806F-A7BB74BE4BAF}" destId="{663F1A87-B1AD-6244-9AD2-378FFF004460}" srcOrd="0" destOrd="0" presId="urn:microsoft.com/office/officeart/2005/8/layout/hList1"/>
    <dgm:cxn modelId="{1B6EDD43-0008-824F-9AE7-ED143E248422}" srcId="{E0EFE561-14CA-2F47-B03B-A6FB65455AC8}" destId="{C5ED0B6A-E9A0-D04B-A30A-4F8ABC10D63E}" srcOrd="1" destOrd="0" parTransId="{F870A06B-A2AD-454E-9384-CF2BED831A15}" sibTransId="{02348B31-58FF-9C44-8721-0578EB8AC32F}"/>
    <dgm:cxn modelId="{F17A136E-C132-BA4C-9A58-309688CE5B18}" srcId="{7CC568A0-1CA7-634C-A812-8AC35994DFAA}" destId="{5039EB02-429A-794F-ACEB-80862E41AD8A}" srcOrd="2" destOrd="0" parTransId="{F58B01AB-DB20-8949-8BD4-F39C0A7A42B0}" sibTransId="{FF70286B-8313-8741-A609-F4E4929095B0}"/>
    <dgm:cxn modelId="{FA65EA71-5A7D-D249-803B-A120FA0656AE}" type="presOf" srcId="{D70B1BDF-3CDF-104C-9632-BF8B90EDCFCF}" destId="{663F1A87-B1AD-6244-9AD2-378FFF004460}" srcOrd="0" destOrd="2" presId="urn:microsoft.com/office/officeart/2005/8/layout/hList1"/>
    <dgm:cxn modelId="{381C5872-691F-DF4A-99AA-D042F9A6E715}" type="presOf" srcId="{05497588-77A1-2248-84C8-2F0A9D9947F3}" destId="{CEB2FDED-A9DF-4144-BD95-40DCDE12FA0F}" srcOrd="0" destOrd="1" presId="urn:microsoft.com/office/officeart/2005/8/layout/hList1"/>
    <dgm:cxn modelId="{F557F178-753C-FE48-80D4-9F9F4CFBD8C9}" type="presOf" srcId="{F13EC263-4DB1-5244-8E42-63DA33DFE366}" destId="{3EAFAC0E-83B6-9746-8345-745536549957}" srcOrd="0" destOrd="0" presId="urn:microsoft.com/office/officeart/2005/8/layout/hList1"/>
    <dgm:cxn modelId="{45D5E587-8143-314D-9860-305C1812EE9B}" type="presOf" srcId="{9236171B-F979-6441-8A23-1CB22ACCEB92}" destId="{CEB2FDED-A9DF-4144-BD95-40DCDE12FA0F}" srcOrd="0" destOrd="3" presId="urn:microsoft.com/office/officeart/2005/8/layout/hList1"/>
    <dgm:cxn modelId="{E3F61690-EAE5-1F4D-A72A-D0E6CECB7C9A}" srcId="{7CC568A0-1CA7-634C-A812-8AC35994DFAA}" destId="{05497588-77A1-2248-84C8-2F0A9D9947F3}" srcOrd="1" destOrd="0" parTransId="{E9ABB12F-25D2-DF4B-AD1A-BC6E944ADF39}" sibTransId="{4C0B616B-A10E-6E45-B934-52817320EE38}"/>
    <dgm:cxn modelId="{28A8B79C-EC0C-394A-9C6B-8C9F399D7CF8}" srcId="{E3AE3CC9-0CF6-F54B-89D9-8F2BE8835F72}" destId="{E0EFE561-14CA-2F47-B03B-A6FB65455AC8}" srcOrd="0" destOrd="0" parTransId="{507766E9-D48E-4D41-92F2-2398185AB90C}" sibTransId="{2856B5A3-7275-8945-A96F-93B87F787D96}"/>
    <dgm:cxn modelId="{FB8E07A1-2AC1-A743-A5A9-96AAE3E5EB76}" type="presOf" srcId="{C5ED0B6A-E9A0-D04B-A30A-4F8ABC10D63E}" destId="{7BDFD0D4-0D67-C049-B8AA-ABDB1FBDCB54}" srcOrd="0" destOrd="1" presId="urn:microsoft.com/office/officeart/2005/8/layout/hList1"/>
    <dgm:cxn modelId="{FFF9CCA6-03DA-B24B-86F5-11F3EA2E4D74}" srcId="{E0EFE561-14CA-2F47-B03B-A6FB65455AC8}" destId="{2B02335D-8050-FB43-9078-99DA567D5736}" srcOrd="0" destOrd="0" parTransId="{5A79519E-EFAD-1C4C-9A69-BECE1A40ECEA}" sibTransId="{7FBA8D09-F210-DE4B-BE96-65AC9322829B}"/>
    <dgm:cxn modelId="{E84140A7-8154-D54E-A4BA-1C33576DB2A7}" srcId="{E0EFE561-14CA-2F47-B03B-A6FB65455AC8}" destId="{7A565EB4-5779-BD4A-A898-74F48BBCB746}" srcOrd="2" destOrd="0" parTransId="{98379A16-8FCC-464B-92C5-48E43D4F52ED}" sibTransId="{4D3072C1-8C32-474B-B72A-B451434E8CB3}"/>
    <dgm:cxn modelId="{A4741FB1-643E-2846-9E21-132BF1FA6A6D}" srcId="{7CC568A0-1CA7-634C-A812-8AC35994DFAA}" destId="{9236171B-F979-6441-8A23-1CB22ACCEB92}" srcOrd="3" destOrd="0" parTransId="{5084DC9B-9CDA-DB4C-B9B8-D9485181215B}" sibTransId="{C1CD510B-B077-2841-93D6-DD3A04E83750}"/>
    <dgm:cxn modelId="{33EED1B4-7DFA-994A-B301-41F8B1B51F97}" type="presOf" srcId="{D8B58E66-260D-D747-BF22-86D322796127}" destId="{663F1A87-B1AD-6244-9AD2-378FFF004460}" srcOrd="0" destOrd="1" presId="urn:microsoft.com/office/officeart/2005/8/layout/hList1"/>
    <dgm:cxn modelId="{DFB329B9-1601-254C-AFF8-C96E557776B2}" type="presOf" srcId="{7CC568A0-1CA7-634C-A812-8AC35994DFAA}" destId="{87A33007-16DB-F143-82DF-63882F22DBBF}" srcOrd="0" destOrd="0" presId="urn:microsoft.com/office/officeart/2005/8/layout/hList1"/>
    <dgm:cxn modelId="{474514CB-0017-8448-9537-76F7E1F58C26}" srcId="{F13EC263-4DB1-5244-8E42-63DA33DFE366}" destId="{D3E43661-506E-D94E-806F-A7BB74BE4BAF}" srcOrd="0" destOrd="0" parTransId="{57407B64-34C0-6B43-BAE3-B95D5AC78A9D}" sibTransId="{683E6AAC-CF6C-7544-A110-13DDACFFB434}"/>
    <dgm:cxn modelId="{53DECED0-80CF-1D47-91C8-17B887A9DF4A}" type="presOf" srcId="{E0EFE561-14CA-2F47-B03B-A6FB65455AC8}" destId="{FF503BBC-E368-D543-A3C6-89CC8FC0A8A5}" srcOrd="0" destOrd="0" presId="urn:microsoft.com/office/officeart/2005/8/layout/hList1"/>
    <dgm:cxn modelId="{93EBBED4-F5C3-A040-8FCF-8ECC22454BF3}" srcId="{E3AE3CC9-0CF6-F54B-89D9-8F2BE8835F72}" destId="{7CC568A0-1CA7-634C-A812-8AC35994DFAA}" srcOrd="2" destOrd="0" parTransId="{CF0ECC17-D49C-2E40-BC89-C767810BD0E1}" sibTransId="{9BA1496D-6369-704D-BDBA-722DCA8D3E9B}"/>
    <dgm:cxn modelId="{6E0A7EE2-886B-5240-8C2E-6C11D93D264D}" type="presOf" srcId="{E87C0ED7-F716-1F4E-8433-BAAC8292D26D}" destId="{CEB2FDED-A9DF-4144-BD95-40DCDE12FA0F}" srcOrd="0" destOrd="0" presId="urn:microsoft.com/office/officeart/2005/8/layout/hList1"/>
    <dgm:cxn modelId="{C1ACB1E6-0BFD-B846-B5AC-F988CC50F283}" type="presOf" srcId="{7A565EB4-5779-BD4A-A898-74F48BBCB746}" destId="{7BDFD0D4-0D67-C049-B8AA-ABDB1FBDCB54}" srcOrd="0" destOrd="2" presId="urn:microsoft.com/office/officeart/2005/8/layout/hList1"/>
    <dgm:cxn modelId="{42E851EE-1BD5-4D42-AB4A-EE2CB69A551F}" srcId="{E3AE3CC9-0CF6-F54B-89D9-8F2BE8835F72}" destId="{F13EC263-4DB1-5244-8E42-63DA33DFE366}" srcOrd="1" destOrd="0" parTransId="{B3B80553-2E72-214C-B02E-EEE422A63181}" sibTransId="{50095751-9974-C745-9854-7436EBB28CD9}"/>
    <dgm:cxn modelId="{569E93F9-EAAD-5041-B8B3-6801A6A73A82}" srcId="{F13EC263-4DB1-5244-8E42-63DA33DFE366}" destId="{D8B58E66-260D-D747-BF22-86D322796127}" srcOrd="1" destOrd="0" parTransId="{AF70C636-BBE6-4C41-864D-C2C544C06499}" sibTransId="{BEC25538-853F-0A45-A61B-C59671ADC942}"/>
    <dgm:cxn modelId="{D3A6A2FD-59CB-7B44-8296-CD0A03D8A7CA}" type="presOf" srcId="{2B02335D-8050-FB43-9078-99DA567D5736}" destId="{7BDFD0D4-0D67-C049-B8AA-ABDB1FBDCB54}" srcOrd="0" destOrd="0" presId="urn:microsoft.com/office/officeart/2005/8/layout/hList1"/>
    <dgm:cxn modelId="{973CCAFD-D7BA-A347-BFA3-C295812B4B89}" srcId="{F13EC263-4DB1-5244-8E42-63DA33DFE366}" destId="{D70B1BDF-3CDF-104C-9632-BF8B90EDCFCF}" srcOrd="2" destOrd="0" parTransId="{AC33E55C-4317-514B-9C93-FE27FA48427C}" sibTransId="{EF07C3B7-02A1-144E-9CC4-B3A28CC68B60}"/>
    <dgm:cxn modelId="{FD7DFB78-A17E-5A44-AAF4-96C7E1155CE0}" type="presParOf" srcId="{B0BF717E-10F5-E844-B203-68F71B686B0B}" destId="{95F36FE9-AA8A-DD48-8D64-4E7443F891B5}" srcOrd="0" destOrd="0" presId="urn:microsoft.com/office/officeart/2005/8/layout/hList1"/>
    <dgm:cxn modelId="{F310DF69-4A76-D744-A42E-2B1A2687ADAD}" type="presParOf" srcId="{95F36FE9-AA8A-DD48-8D64-4E7443F891B5}" destId="{FF503BBC-E368-D543-A3C6-89CC8FC0A8A5}" srcOrd="0" destOrd="0" presId="urn:microsoft.com/office/officeart/2005/8/layout/hList1"/>
    <dgm:cxn modelId="{8811A3A0-91A2-2743-8B22-012AF2067F3D}" type="presParOf" srcId="{95F36FE9-AA8A-DD48-8D64-4E7443F891B5}" destId="{7BDFD0D4-0D67-C049-B8AA-ABDB1FBDCB54}" srcOrd="1" destOrd="0" presId="urn:microsoft.com/office/officeart/2005/8/layout/hList1"/>
    <dgm:cxn modelId="{BC3C4A89-7784-D54F-8BB7-3F240B6C0FDD}" type="presParOf" srcId="{B0BF717E-10F5-E844-B203-68F71B686B0B}" destId="{E24694A7-44D9-CC4D-9801-6FC289155BFA}" srcOrd="1" destOrd="0" presId="urn:microsoft.com/office/officeart/2005/8/layout/hList1"/>
    <dgm:cxn modelId="{5C47C9F1-6D5F-014C-82FA-DC60814AEEDA}" type="presParOf" srcId="{B0BF717E-10F5-E844-B203-68F71B686B0B}" destId="{032FC5EF-5BBA-344E-BA37-73A66F742999}" srcOrd="2" destOrd="0" presId="urn:microsoft.com/office/officeart/2005/8/layout/hList1"/>
    <dgm:cxn modelId="{441E5F2C-CF0D-B443-BD1D-D641A37CBB35}" type="presParOf" srcId="{032FC5EF-5BBA-344E-BA37-73A66F742999}" destId="{3EAFAC0E-83B6-9746-8345-745536549957}" srcOrd="0" destOrd="0" presId="urn:microsoft.com/office/officeart/2005/8/layout/hList1"/>
    <dgm:cxn modelId="{C9BE1802-E04B-F343-835D-45A26CBA2F9F}" type="presParOf" srcId="{032FC5EF-5BBA-344E-BA37-73A66F742999}" destId="{663F1A87-B1AD-6244-9AD2-378FFF004460}" srcOrd="1" destOrd="0" presId="urn:microsoft.com/office/officeart/2005/8/layout/hList1"/>
    <dgm:cxn modelId="{8A625506-D273-E14B-AF20-F83D08712D04}" type="presParOf" srcId="{B0BF717E-10F5-E844-B203-68F71B686B0B}" destId="{323E743F-1DCA-B047-B5AC-136F3212ED0C}" srcOrd="3" destOrd="0" presId="urn:microsoft.com/office/officeart/2005/8/layout/hList1"/>
    <dgm:cxn modelId="{2A15AE4A-E8F1-D44A-9794-542364C004C3}" type="presParOf" srcId="{B0BF717E-10F5-E844-B203-68F71B686B0B}" destId="{B176DE9F-D12D-1E4E-A0F9-2F8C73B1D302}" srcOrd="4" destOrd="0" presId="urn:microsoft.com/office/officeart/2005/8/layout/hList1"/>
    <dgm:cxn modelId="{E33CC015-63F2-2C41-B53B-102485B78378}" type="presParOf" srcId="{B176DE9F-D12D-1E4E-A0F9-2F8C73B1D302}" destId="{87A33007-16DB-F143-82DF-63882F22DBBF}" srcOrd="0" destOrd="0" presId="urn:microsoft.com/office/officeart/2005/8/layout/hList1"/>
    <dgm:cxn modelId="{6405F30F-5C6B-B742-8E45-4406181B2FB3}" type="presParOf" srcId="{B176DE9F-D12D-1E4E-A0F9-2F8C73B1D302}" destId="{CEB2FDED-A9DF-4144-BD95-40DCDE12FA0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696BB9-944D-427D-909C-E38BC490423B}"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01C0E09E-C8B8-4B4A-95E0-B1600EB6BBAA}">
      <dgm:prSet phldrT="[Text]"/>
      <dgm:spPr>
        <a:noFill/>
        <a:ln>
          <a:noFill/>
        </a:ln>
      </dgm:spPr>
      <dgm:t>
        <a:bodyPr/>
        <a:lstStyle/>
        <a:p>
          <a:r>
            <a:rPr lang="en-US" dirty="0">
              <a:solidFill>
                <a:schemeClr val="bg1"/>
              </a:solidFill>
              <a:latin typeface="Poppins Medium" panose="020B0604020202020204" charset="0"/>
              <a:cs typeface="Poppins Medium" panose="020B0604020202020204" charset="0"/>
            </a:rPr>
            <a:t>Systems</a:t>
          </a:r>
        </a:p>
      </dgm:t>
    </dgm:pt>
    <dgm:pt modelId="{BB9BCF43-5E73-4304-BAD6-C4FB5992CE0C}" type="par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17DBAC75-2166-4D12-9AA6-5207E21B7A8F}" type="sib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9A322D1E-BF15-43C2-B9D4-2E40BE535569}">
      <dgm:prSet phldrT="[Text]"/>
      <dgm:spPr>
        <a:noFill/>
        <a:ln>
          <a:noFill/>
        </a:ln>
      </dgm:spPr>
      <dgm:t>
        <a:bodyPr/>
        <a:lstStyle/>
        <a:p>
          <a:r>
            <a:rPr lang="en-US" dirty="0">
              <a:solidFill>
                <a:schemeClr val="bg1"/>
              </a:solidFill>
              <a:latin typeface="Poppins Medium" panose="020B0604020202020204" charset="0"/>
              <a:cs typeface="Poppins Medium" panose="020B0604020202020204" charset="0"/>
            </a:rPr>
            <a:t>Data</a:t>
          </a:r>
        </a:p>
      </dgm:t>
    </dgm:pt>
    <dgm:pt modelId="{CDE87C17-8885-48B7-90B7-4238E9833E4E}" type="par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1E430158-F732-43D4-B84D-B30CDD5C5F85}" type="sib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4CB7E2DE-5456-5C4A-989F-8871A549463B}">
      <dgm:prSet phldrT="[Text]"/>
      <dgm:spPr>
        <a:solidFill>
          <a:srgbClr val="92D050">
            <a:alpha val="49804"/>
          </a:srgbClr>
        </a:solidFill>
        <a:ln>
          <a:solidFill>
            <a:srgbClr val="467827"/>
          </a:solidFill>
        </a:ln>
      </dgm:spPr>
      <dgm:t>
        <a:bodyPr/>
        <a:lstStyle/>
        <a:p>
          <a:r>
            <a:rPr lang="en-US" b="1" dirty="0">
              <a:solidFill>
                <a:schemeClr val="accent6">
                  <a:lumMod val="50000"/>
                </a:schemeClr>
              </a:solidFill>
              <a:latin typeface="Calibri" panose="020F0502020204030204" pitchFamily="34" charset="0"/>
              <a:cs typeface="Calibri" panose="020F0502020204030204" pitchFamily="34" charset="0"/>
            </a:rPr>
            <a:t>Data</a:t>
          </a:r>
        </a:p>
      </dgm:t>
    </dgm:pt>
    <dgm:pt modelId="{186AA19E-DAD5-564D-9E1D-A0F090DF3EFF}" type="parTrans" cxnId="{68F76265-2BEC-B74E-9E8B-0A275C3C3B30}">
      <dgm:prSet/>
      <dgm:spPr/>
      <dgm:t>
        <a:bodyPr/>
        <a:lstStyle/>
        <a:p>
          <a:endParaRPr lang="en-US"/>
        </a:p>
      </dgm:t>
    </dgm:pt>
    <dgm:pt modelId="{44F5E360-C7E2-3849-9FEA-5D5F10C38A14}" type="sibTrans" cxnId="{68F76265-2BEC-B74E-9E8B-0A275C3C3B30}">
      <dgm:prSet/>
      <dgm:spPr/>
      <dgm:t>
        <a:bodyPr/>
        <a:lstStyle/>
        <a:p>
          <a:endParaRPr lang="en-US"/>
        </a:p>
      </dgm:t>
    </dgm:pt>
    <dgm:pt modelId="{7F4E77B5-7786-4118-B7D6-0D4B7BA24A29}" type="pres">
      <dgm:prSet presAssocID="{99696BB9-944D-427D-909C-E38BC490423B}" presName="compositeShape" presStyleCnt="0">
        <dgm:presLayoutVars>
          <dgm:chMax val="7"/>
          <dgm:dir/>
          <dgm:resizeHandles val="exact"/>
        </dgm:presLayoutVars>
      </dgm:prSet>
      <dgm:spPr/>
    </dgm:pt>
    <dgm:pt modelId="{16E71EFD-4F90-47BA-BDF0-C1936501F318}" type="pres">
      <dgm:prSet presAssocID="{01C0E09E-C8B8-4B4A-95E0-B1600EB6BBAA}" presName="circ1" presStyleLbl="vennNode1" presStyleIdx="0" presStyleCnt="3"/>
      <dgm:spPr/>
    </dgm:pt>
    <dgm:pt modelId="{3EB87F3C-F34A-4A53-B872-C8C11F79D597}" type="pres">
      <dgm:prSet presAssocID="{01C0E09E-C8B8-4B4A-95E0-B1600EB6BBAA}" presName="circ1Tx" presStyleLbl="revTx" presStyleIdx="0" presStyleCnt="0">
        <dgm:presLayoutVars>
          <dgm:chMax val="0"/>
          <dgm:chPref val="0"/>
          <dgm:bulletEnabled val="1"/>
        </dgm:presLayoutVars>
      </dgm:prSet>
      <dgm:spPr/>
    </dgm:pt>
    <dgm:pt modelId="{A7ADD6DF-9E47-4436-8F51-EE2A03365BEC}" type="pres">
      <dgm:prSet presAssocID="{9A322D1E-BF15-43C2-B9D4-2E40BE535569}" presName="circ2" presStyleLbl="vennNode1" presStyleIdx="1" presStyleCnt="3"/>
      <dgm:spPr/>
    </dgm:pt>
    <dgm:pt modelId="{D71E53B2-25C8-418C-8E9B-F711523D25D3}" type="pres">
      <dgm:prSet presAssocID="{9A322D1E-BF15-43C2-B9D4-2E40BE535569}" presName="circ2Tx" presStyleLbl="revTx" presStyleIdx="0" presStyleCnt="0">
        <dgm:presLayoutVars>
          <dgm:chMax val="0"/>
          <dgm:chPref val="0"/>
          <dgm:bulletEnabled val="1"/>
        </dgm:presLayoutVars>
      </dgm:prSet>
      <dgm:spPr/>
    </dgm:pt>
    <dgm:pt modelId="{865E3B53-7EE5-504E-9DA9-7508BED8BB1E}" type="pres">
      <dgm:prSet presAssocID="{4CB7E2DE-5456-5C4A-989F-8871A549463B}" presName="circ3" presStyleLbl="vennNode1" presStyleIdx="2" presStyleCnt="3"/>
      <dgm:spPr/>
    </dgm:pt>
    <dgm:pt modelId="{2A1B9868-0CD9-0648-B398-4FCAF492ED6E}" type="pres">
      <dgm:prSet presAssocID="{4CB7E2DE-5456-5C4A-989F-8871A549463B}" presName="circ3Tx" presStyleLbl="revTx" presStyleIdx="0" presStyleCnt="0">
        <dgm:presLayoutVars>
          <dgm:chMax val="0"/>
          <dgm:chPref val="0"/>
          <dgm:bulletEnabled val="1"/>
        </dgm:presLayoutVars>
      </dgm:prSet>
      <dgm:spPr/>
    </dgm:pt>
  </dgm:ptLst>
  <dgm:cxnLst>
    <dgm:cxn modelId="{6408DE24-B14D-4D0C-AE9C-EC91B33C03E6}" type="presOf" srcId="{99696BB9-944D-427D-909C-E38BC490423B}" destId="{7F4E77B5-7786-4118-B7D6-0D4B7BA24A29}" srcOrd="0" destOrd="0" presId="urn:microsoft.com/office/officeart/2005/8/layout/venn1"/>
    <dgm:cxn modelId="{68F76265-2BEC-B74E-9E8B-0A275C3C3B30}" srcId="{99696BB9-944D-427D-909C-E38BC490423B}" destId="{4CB7E2DE-5456-5C4A-989F-8871A549463B}" srcOrd="2" destOrd="0" parTransId="{186AA19E-DAD5-564D-9E1D-A0F090DF3EFF}" sibTransId="{44F5E360-C7E2-3849-9FEA-5D5F10C38A14}"/>
    <dgm:cxn modelId="{089B6B67-C7A7-415A-9E28-0C4098595C59}" type="presOf" srcId="{9A322D1E-BF15-43C2-B9D4-2E40BE535569}" destId="{A7ADD6DF-9E47-4436-8F51-EE2A03365BEC}" srcOrd="0" destOrd="0" presId="urn:microsoft.com/office/officeart/2005/8/layout/venn1"/>
    <dgm:cxn modelId="{6645C668-B30D-7B43-A77F-33B4CC67E9D7}" type="presOf" srcId="{4CB7E2DE-5456-5C4A-989F-8871A549463B}" destId="{865E3B53-7EE5-504E-9DA9-7508BED8BB1E}" srcOrd="0" destOrd="0" presId="urn:microsoft.com/office/officeart/2005/8/layout/venn1"/>
    <dgm:cxn modelId="{BEA3297F-BFB7-7149-9060-507A007E175A}" type="presOf" srcId="{4CB7E2DE-5456-5C4A-989F-8871A549463B}" destId="{2A1B9868-0CD9-0648-B398-4FCAF492ED6E}" srcOrd="1" destOrd="0" presId="urn:microsoft.com/office/officeart/2005/8/layout/venn1"/>
    <dgm:cxn modelId="{3D59E19C-4057-4F2F-94F0-A1F787FD635F}" type="presOf" srcId="{01C0E09E-C8B8-4B4A-95E0-B1600EB6BBAA}" destId="{16E71EFD-4F90-47BA-BDF0-C1936501F318}" srcOrd="0" destOrd="0" presId="urn:microsoft.com/office/officeart/2005/8/layout/venn1"/>
    <dgm:cxn modelId="{4E625FA5-F838-43B1-88A7-C4B009AFED94}" srcId="{99696BB9-944D-427D-909C-E38BC490423B}" destId="{01C0E09E-C8B8-4B4A-95E0-B1600EB6BBAA}" srcOrd="0" destOrd="0" parTransId="{BB9BCF43-5E73-4304-BAD6-C4FB5992CE0C}" sibTransId="{17DBAC75-2166-4D12-9AA6-5207E21B7A8F}"/>
    <dgm:cxn modelId="{D4AA5DB3-F488-41CA-94D5-5A0FE2A45F10}" type="presOf" srcId="{9A322D1E-BF15-43C2-B9D4-2E40BE535569}" destId="{D71E53B2-25C8-418C-8E9B-F711523D25D3}" srcOrd="1" destOrd="0" presId="urn:microsoft.com/office/officeart/2005/8/layout/venn1"/>
    <dgm:cxn modelId="{3D5F27CF-B1ED-4BD9-BAC1-6EAD0543D5EB}" srcId="{99696BB9-944D-427D-909C-E38BC490423B}" destId="{9A322D1E-BF15-43C2-B9D4-2E40BE535569}" srcOrd="1" destOrd="0" parTransId="{CDE87C17-8885-48B7-90B7-4238E9833E4E}" sibTransId="{1E430158-F732-43D4-B84D-B30CDD5C5F85}"/>
    <dgm:cxn modelId="{340699F9-3754-4CDE-8461-055B81301C9C}" type="presOf" srcId="{01C0E09E-C8B8-4B4A-95E0-B1600EB6BBAA}" destId="{3EB87F3C-F34A-4A53-B872-C8C11F79D597}" srcOrd="1" destOrd="0" presId="urn:microsoft.com/office/officeart/2005/8/layout/venn1"/>
    <dgm:cxn modelId="{27559E95-EC2E-4386-A055-615C7E22671B}" type="presParOf" srcId="{7F4E77B5-7786-4118-B7D6-0D4B7BA24A29}" destId="{16E71EFD-4F90-47BA-BDF0-C1936501F318}" srcOrd="0" destOrd="0" presId="urn:microsoft.com/office/officeart/2005/8/layout/venn1"/>
    <dgm:cxn modelId="{DAAF731C-5068-4578-A335-DFA4486CB389}" type="presParOf" srcId="{7F4E77B5-7786-4118-B7D6-0D4B7BA24A29}" destId="{3EB87F3C-F34A-4A53-B872-C8C11F79D597}" srcOrd="1" destOrd="0" presId="urn:microsoft.com/office/officeart/2005/8/layout/venn1"/>
    <dgm:cxn modelId="{ABEF3289-815D-4C5B-9357-B35EBB5C0C26}" type="presParOf" srcId="{7F4E77B5-7786-4118-B7D6-0D4B7BA24A29}" destId="{A7ADD6DF-9E47-4436-8F51-EE2A03365BEC}" srcOrd="2" destOrd="0" presId="urn:microsoft.com/office/officeart/2005/8/layout/venn1"/>
    <dgm:cxn modelId="{A4D9A37A-C8DF-4E08-A8F3-D0D755ED7967}" type="presParOf" srcId="{7F4E77B5-7786-4118-B7D6-0D4B7BA24A29}" destId="{D71E53B2-25C8-418C-8E9B-F711523D25D3}" srcOrd="3" destOrd="0" presId="urn:microsoft.com/office/officeart/2005/8/layout/venn1"/>
    <dgm:cxn modelId="{832182D7-71E5-C940-8A6A-5B336252D762}" type="presParOf" srcId="{7F4E77B5-7786-4118-B7D6-0D4B7BA24A29}" destId="{865E3B53-7EE5-504E-9DA9-7508BED8BB1E}" srcOrd="4" destOrd="0" presId="urn:microsoft.com/office/officeart/2005/8/layout/venn1"/>
    <dgm:cxn modelId="{60964A2E-EF64-474E-9124-9BCDCA0ABEBA}" type="presParOf" srcId="{7F4E77B5-7786-4118-B7D6-0D4B7BA24A29}" destId="{2A1B9868-0CD9-0648-B398-4FCAF492ED6E}"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308049"/>
          <a:ext cx="11329987" cy="26460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9333" tIns="416560" rIns="879333"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latin typeface="+mn-lt"/>
            </a:rPr>
            <a:t>Goal Setting</a:t>
          </a:r>
        </a:p>
        <a:p>
          <a:pPr marL="228600" lvl="1" indent="-228600" algn="l" defTabSz="889000">
            <a:lnSpc>
              <a:spcPct val="90000"/>
            </a:lnSpc>
            <a:spcBef>
              <a:spcPct val="0"/>
            </a:spcBef>
            <a:spcAft>
              <a:spcPct val="15000"/>
            </a:spcAft>
            <a:buChar char="•"/>
          </a:pPr>
          <a:r>
            <a:rPr lang="en-US" sz="2000" kern="1200" dirty="0">
              <a:latin typeface="+mn-lt"/>
            </a:rPr>
            <a:t>TFI Review &amp; Action Plan Update</a:t>
          </a:r>
        </a:p>
        <a:p>
          <a:pPr marL="228600" lvl="1" indent="-228600" algn="l" defTabSz="889000" rtl="0">
            <a:lnSpc>
              <a:spcPct val="90000"/>
            </a:lnSpc>
            <a:spcBef>
              <a:spcPct val="0"/>
            </a:spcBef>
            <a:spcAft>
              <a:spcPct val="15000"/>
            </a:spcAft>
            <a:buChar char="•"/>
          </a:pPr>
          <a:r>
            <a:rPr lang="en-US" sz="2000" kern="1200" dirty="0">
              <a:latin typeface="+mn-lt"/>
            </a:rPr>
            <a:t>Evaluation Plan</a:t>
          </a:r>
        </a:p>
        <a:p>
          <a:pPr marL="228600" lvl="1" indent="-228600" algn="l" defTabSz="889000" rtl="0">
            <a:lnSpc>
              <a:spcPct val="90000"/>
            </a:lnSpc>
            <a:spcBef>
              <a:spcPct val="0"/>
            </a:spcBef>
            <a:spcAft>
              <a:spcPct val="15000"/>
            </a:spcAft>
            <a:buChar char="•"/>
          </a:pPr>
          <a:r>
            <a:rPr lang="en-US" sz="2000" kern="1200" dirty="0">
              <a:latin typeface="+mn-lt"/>
            </a:rPr>
            <a:t>Sharing: Logic Model</a:t>
          </a:r>
        </a:p>
        <a:p>
          <a:pPr marL="228600" lvl="1" indent="-228600" algn="l" defTabSz="889000" rtl="0">
            <a:lnSpc>
              <a:spcPct val="90000"/>
            </a:lnSpc>
            <a:spcBef>
              <a:spcPct val="0"/>
            </a:spcBef>
            <a:spcAft>
              <a:spcPct val="15000"/>
            </a:spcAft>
            <a:buChar char="•"/>
          </a:pPr>
          <a:r>
            <a:rPr lang="en-US" sz="2000" kern="1200" dirty="0">
              <a:latin typeface="+mn-lt"/>
            </a:rPr>
            <a:t>Classroom PBIS Systems to Support</a:t>
          </a:r>
        </a:p>
        <a:p>
          <a:pPr marL="228600" lvl="1" indent="-228600" algn="l" defTabSz="889000">
            <a:lnSpc>
              <a:spcPct val="90000"/>
            </a:lnSpc>
            <a:spcBef>
              <a:spcPct val="0"/>
            </a:spcBef>
            <a:spcAft>
              <a:spcPct val="15000"/>
            </a:spcAft>
            <a:buChar char="•"/>
          </a:pPr>
          <a:r>
            <a:rPr lang="en-US" sz="2000" b="0" kern="1200" dirty="0">
              <a:latin typeface="+mn-lt"/>
            </a:rPr>
            <a:t>Team time</a:t>
          </a:r>
          <a:endParaRPr lang="en-US" sz="2000" b="0" i="0" kern="1200" dirty="0">
            <a:latin typeface="+mn-lt"/>
          </a:endParaRPr>
        </a:p>
      </dsp:txBody>
      <dsp:txXfrm>
        <a:off x="129167" y="437216"/>
        <a:ext cx="11071653" cy="2387666"/>
      </dsp:txXfrm>
    </dsp:sp>
    <dsp:sp modelId="{24EE546A-203E-45A1-AB96-5A4CB77AC5EC}">
      <dsp:nvSpPr>
        <dsp:cNvPr id="0" name=""/>
        <dsp:cNvSpPr/>
      </dsp:nvSpPr>
      <dsp:spPr>
        <a:xfrm>
          <a:off x="566499" y="12849"/>
          <a:ext cx="7930990" cy="590400"/>
        </a:xfrm>
        <a:prstGeom prst="roundRect">
          <a:avLst/>
        </a:prstGeom>
        <a:solidFill>
          <a:srgbClr val="B7DEF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9773" tIns="0" rIns="299773" bIns="0" numCol="1" spcCol="1270" anchor="ctr" anchorCtr="0">
          <a:noAutofit/>
        </a:bodyPr>
        <a:lstStyle/>
        <a:p>
          <a:pPr marL="0" lvl="0" indent="0" algn="l" defTabSz="1244600">
            <a:lnSpc>
              <a:spcPct val="90000"/>
            </a:lnSpc>
            <a:spcBef>
              <a:spcPct val="0"/>
            </a:spcBef>
            <a:spcAft>
              <a:spcPct val="35000"/>
            </a:spcAft>
            <a:buNone/>
          </a:pPr>
          <a:r>
            <a:rPr lang="en-US" sz="2800" b="1" i="0" kern="1200" dirty="0">
              <a:solidFill>
                <a:schemeClr val="accent6">
                  <a:lumMod val="50000"/>
                </a:schemeClr>
              </a:solidFill>
            </a:rPr>
            <a:t>Presentation Content</a:t>
          </a:r>
          <a:endParaRPr lang="en-US" sz="2800" b="1" i="0" u="none" strike="noStrike" kern="1200" cap="none" baseline="0" noProof="0" dirty="0">
            <a:solidFill>
              <a:schemeClr val="accent6">
                <a:lumMod val="50000"/>
              </a:schemeClr>
            </a:solidFill>
          </a:endParaRPr>
        </a:p>
      </dsp:txBody>
      <dsp:txXfrm>
        <a:off x="595320" y="41670"/>
        <a:ext cx="7873348" cy="532758"/>
      </dsp:txXfrm>
    </dsp:sp>
    <dsp:sp modelId="{AD7E4922-BE98-4A00-8CC9-8C067984A0AA}">
      <dsp:nvSpPr>
        <dsp:cNvPr id="0" name=""/>
        <dsp:cNvSpPr/>
      </dsp:nvSpPr>
      <dsp:spPr>
        <a:xfrm>
          <a:off x="0" y="3357249"/>
          <a:ext cx="11329987" cy="2079000"/>
        </a:xfrm>
        <a:prstGeom prst="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9333" tIns="416560" rIns="879333" bIns="142240" numCol="1" spcCol="1270" anchor="t" anchorCtr="0">
          <a:noAutofit/>
        </a:bodyPr>
        <a:lstStyle/>
        <a:p>
          <a:pPr marL="228600" lvl="1" indent="0" algn="l" defTabSz="889000">
            <a:lnSpc>
              <a:spcPct val="90000"/>
            </a:lnSpc>
            <a:spcBef>
              <a:spcPct val="0"/>
            </a:spcBef>
            <a:spcAft>
              <a:spcPct val="15000"/>
            </a:spcAft>
            <a:buFont typeface="Arial" panose="020B0604020202020204" pitchFamily="34" charset="0"/>
            <a:buChar char="•"/>
          </a:pPr>
          <a:r>
            <a:rPr lang="en-US" sz="2000" b="0" i="0" kern="1200" dirty="0"/>
            <a:t>Identify a goal for this year’s PBIS implementation and add to your action plan</a:t>
          </a:r>
        </a:p>
        <a:p>
          <a:pPr marL="228600" lvl="1" indent="0" algn="l" defTabSz="889000">
            <a:lnSpc>
              <a:spcPct val="90000"/>
            </a:lnSpc>
            <a:spcBef>
              <a:spcPct val="0"/>
            </a:spcBef>
            <a:spcAft>
              <a:spcPct val="15000"/>
            </a:spcAft>
            <a:buFont typeface="Arial" panose="020B0604020202020204" pitchFamily="34" charset="0"/>
            <a:buChar char="•"/>
          </a:pPr>
          <a:r>
            <a:rPr lang="en-US" sz="2000" b="0" i="0" kern="1200" dirty="0"/>
            <a:t>Review TFI results from last year and update your action plan for this year.</a:t>
          </a:r>
        </a:p>
        <a:p>
          <a:pPr marL="228600" lvl="1" indent="0" algn="l" defTabSz="889000">
            <a:lnSpc>
              <a:spcPct val="90000"/>
            </a:lnSpc>
            <a:spcBef>
              <a:spcPct val="0"/>
            </a:spcBef>
            <a:spcAft>
              <a:spcPct val="15000"/>
            </a:spcAft>
            <a:buFont typeface="Arial" panose="020B0604020202020204" pitchFamily="34" charset="0"/>
            <a:buChar char="•"/>
          </a:pPr>
          <a:r>
            <a:rPr lang="en-US" sz="2000" b="0" i="0" kern="1200" dirty="0"/>
            <a:t>Plan how your team will support Classroom PBIS practices across your building.</a:t>
          </a:r>
        </a:p>
        <a:p>
          <a:pPr marL="228600" lvl="1" indent="0" algn="l" defTabSz="889000">
            <a:lnSpc>
              <a:spcPct val="90000"/>
            </a:lnSpc>
            <a:spcBef>
              <a:spcPct val="0"/>
            </a:spcBef>
            <a:spcAft>
              <a:spcPct val="15000"/>
            </a:spcAft>
            <a:buFont typeface="Arial" panose="020B0604020202020204" pitchFamily="34" charset="0"/>
            <a:buChar char="•"/>
          </a:pPr>
          <a:r>
            <a:rPr lang="en-US" sz="2000" b="1" i="0" kern="1200" dirty="0"/>
            <a:t> Share your evaluation plan for PBIS implementation.</a:t>
          </a:r>
        </a:p>
        <a:p>
          <a:pPr marL="228600" lvl="1" indent="0" algn="l" defTabSz="889000">
            <a:lnSpc>
              <a:spcPct val="90000"/>
            </a:lnSpc>
            <a:spcBef>
              <a:spcPct val="0"/>
            </a:spcBef>
            <a:spcAft>
              <a:spcPct val="15000"/>
            </a:spcAft>
            <a:buFont typeface="Arial" panose="020B0604020202020204" pitchFamily="34" charset="0"/>
            <a:buChar char="•"/>
          </a:pPr>
          <a:r>
            <a:rPr lang="en-US" sz="2000" b="1" i="0" kern="1200" dirty="0">
              <a:latin typeface="Arial"/>
            </a:rPr>
            <a:t>Share w/Trainer: Updated Action Plan with Goal Statement.</a:t>
          </a:r>
          <a:endParaRPr lang="en-US" sz="2000" b="0" i="0" kern="1200" dirty="0"/>
        </a:p>
      </dsp:txBody>
      <dsp:txXfrm>
        <a:off x="0" y="3357249"/>
        <a:ext cx="11329987" cy="2079000"/>
      </dsp:txXfrm>
    </dsp:sp>
    <dsp:sp modelId="{A408444A-A753-4052-B5E7-27B1CF04BE0D}">
      <dsp:nvSpPr>
        <dsp:cNvPr id="0" name=""/>
        <dsp:cNvSpPr/>
      </dsp:nvSpPr>
      <dsp:spPr>
        <a:xfrm>
          <a:off x="566499" y="3062049"/>
          <a:ext cx="7930990" cy="59040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9773" tIns="0" rIns="299773" bIns="0" numCol="1" spcCol="1270" anchor="ctr" anchorCtr="0">
          <a:noAutofit/>
        </a:bodyPr>
        <a:lstStyle/>
        <a:p>
          <a:pPr marL="0" lvl="0" indent="0" algn="l" defTabSz="1066800">
            <a:lnSpc>
              <a:spcPct val="90000"/>
            </a:lnSpc>
            <a:spcBef>
              <a:spcPct val="0"/>
            </a:spcBef>
            <a:spcAft>
              <a:spcPct val="35000"/>
            </a:spcAft>
            <a:buNone/>
          </a:pPr>
          <a:r>
            <a:rPr lang="en-US" sz="2400" b="0" i="0" kern="1200" dirty="0"/>
            <a:t>Team Tasks</a:t>
          </a:r>
        </a:p>
      </dsp:txBody>
      <dsp:txXfrm>
        <a:off x="595320" y="3090870"/>
        <a:ext cx="7873348" cy="5327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BF3F2-1AB8-364A-97EB-6C8BA8B7408D}">
      <dsp:nvSpPr>
        <dsp:cNvPr id="0" name=""/>
        <dsp:cNvSpPr/>
      </dsp:nvSpPr>
      <dsp:spPr>
        <a:xfrm>
          <a:off x="4151435" y="1369072"/>
          <a:ext cx="3852483" cy="2630766"/>
        </a:xfrm>
        <a:prstGeom prst="roundRect">
          <a:avLst>
            <a:gd name="adj" fmla="val 10000"/>
          </a:avLst>
        </a:prstGeom>
        <a:solidFill>
          <a:schemeClr val="lt1"/>
        </a:solidFill>
        <a:ln w="50800" cap="flat" cmpd="sng" algn="ctr">
          <a:solidFill>
            <a:srgbClr val="92D050"/>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3825" tIns="123825" rIns="123825" bIns="123825" numCol="1" spcCol="1270" anchor="t" anchorCtr="0">
          <a:noAutofit/>
        </a:bodyPr>
        <a:lstStyle/>
        <a:p>
          <a:pPr marL="285750" lvl="1" indent="-285750" algn="l" defTabSz="1244600">
            <a:lnSpc>
              <a:spcPct val="90000"/>
            </a:lnSpc>
            <a:spcBef>
              <a:spcPct val="0"/>
            </a:spcBef>
            <a:spcAft>
              <a:spcPct val="15000"/>
            </a:spcAft>
            <a:buClr>
              <a:schemeClr val="bg1"/>
            </a:buClr>
            <a:buChar char="•"/>
          </a:pPr>
          <a:r>
            <a:rPr lang="en-US" sz="2800" kern="1200" dirty="0"/>
            <a:t>Did we implement the systems and practices we agreed upon?</a:t>
          </a:r>
        </a:p>
      </dsp:txBody>
      <dsp:txXfrm>
        <a:off x="4211976" y="1429613"/>
        <a:ext cx="3731401" cy="1945949"/>
      </dsp:txXfrm>
    </dsp:sp>
    <dsp:sp modelId="{C8F15AA8-2C2D-7A4B-BD76-414FEA08A9E3}">
      <dsp:nvSpPr>
        <dsp:cNvPr id="0" name=""/>
        <dsp:cNvSpPr/>
      </dsp:nvSpPr>
      <dsp:spPr>
        <a:xfrm>
          <a:off x="6589839" y="1136073"/>
          <a:ext cx="4159826" cy="4159826"/>
        </a:xfrm>
        <a:prstGeom prst="leftCircularArrow">
          <a:avLst>
            <a:gd name="adj1" fmla="val 4328"/>
            <a:gd name="adj2" fmla="val 547802"/>
            <a:gd name="adj3" fmla="val 2339535"/>
            <a:gd name="adj4" fmla="val 9040712"/>
            <a:gd name="adj5" fmla="val 5049"/>
          </a:avLst>
        </a:prstGeom>
        <a:solidFill>
          <a:srgbClr val="92D050">
            <a:alpha val="39713"/>
          </a:srgbClr>
        </a:solidFill>
        <a:ln>
          <a:noFill/>
        </a:ln>
        <a:effectLst/>
      </dsp:spPr>
      <dsp:style>
        <a:lnRef idx="0">
          <a:scrgbClr r="0" g="0" b="0"/>
        </a:lnRef>
        <a:fillRef idx="1">
          <a:scrgbClr r="0" g="0" b="0"/>
        </a:fillRef>
        <a:effectRef idx="0">
          <a:scrgbClr r="0" g="0" b="0"/>
        </a:effectRef>
        <a:fontRef idx="minor">
          <a:schemeClr val="lt1"/>
        </a:fontRef>
      </dsp:style>
    </dsp:sp>
    <dsp:sp modelId="{512F9923-53EB-6C46-BD91-F57D19EC4AFF}">
      <dsp:nvSpPr>
        <dsp:cNvPr id="0" name=""/>
        <dsp:cNvSpPr/>
      </dsp:nvSpPr>
      <dsp:spPr>
        <a:xfrm>
          <a:off x="5522087" y="3465857"/>
          <a:ext cx="2835215" cy="1127471"/>
        </a:xfrm>
        <a:prstGeom prst="roundRect">
          <a:avLst>
            <a:gd name="adj" fmla="val 10000"/>
          </a:avLst>
        </a:prstGeom>
        <a:solidFill>
          <a:srgbClr val="C1E1A0"/>
        </a:soli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accent6">
                  <a:lumMod val="50000"/>
                </a:schemeClr>
              </a:solidFill>
              <a:latin typeface="Calibri" panose="020F0502020204030204" pitchFamily="34" charset="0"/>
              <a:cs typeface="Calibri" panose="020F0502020204030204" pitchFamily="34" charset="0"/>
            </a:rPr>
            <a:t>Fidelity Data</a:t>
          </a:r>
        </a:p>
      </dsp:txBody>
      <dsp:txXfrm>
        <a:off x="5555109" y="3498879"/>
        <a:ext cx="2769171" cy="1061427"/>
      </dsp:txXfrm>
    </dsp:sp>
    <dsp:sp modelId="{B6D00971-22BC-954F-A256-EB08BD2F6C26}">
      <dsp:nvSpPr>
        <dsp:cNvPr id="0" name=""/>
        <dsp:cNvSpPr/>
      </dsp:nvSpPr>
      <dsp:spPr>
        <a:xfrm>
          <a:off x="8982568" y="1414295"/>
          <a:ext cx="3852483" cy="2630766"/>
        </a:xfrm>
        <a:prstGeom prst="roundRect">
          <a:avLst>
            <a:gd name="adj" fmla="val 10000"/>
          </a:avLst>
        </a:prstGeom>
        <a:solidFill>
          <a:schemeClr val="lt1"/>
        </a:solidFill>
        <a:ln w="50800" cap="flat" cmpd="sng" algn="ctr">
          <a:solidFill>
            <a:srgbClr val="92D050"/>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3825" tIns="123825" rIns="123825" bIns="123825" numCol="1" spcCol="1270" anchor="t" anchorCtr="0">
          <a:noAutofit/>
        </a:bodyPr>
        <a:lstStyle/>
        <a:p>
          <a:pPr marL="285750" lvl="1" indent="-285750" algn="l" defTabSz="1244600">
            <a:lnSpc>
              <a:spcPct val="90000"/>
            </a:lnSpc>
            <a:spcBef>
              <a:spcPct val="0"/>
            </a:spcBef>
            <a:spcAft>
              <a:spcPct val="15000"/>
            </a:spcAft>
            <a:buClr>
              <a:schemeClr val="bg1"/>
            </a:buClr>
            <a:buChar char="•"/>
          </a:pPr>
          <a:r>
            <a:rPr lang="en-US" sz="2800" kern="1200" dirty="0"/>
            <a:t>Is the plan resulting in progress towards our goals (student benefit)</a:t>
          </a:r>
        </a:p>
      </dsp:txBody>
      <dsp:txXfrm>
        <a:off x="9043109" y="2038572"/>
        <a:ext cx="3731401" cy="1945949"/>
      </dsp:txXfrm>
    </dsp:sp>
    <dsp:sp modelId="{C7AF11DF-52FE-B046-8191-0A87E9386199}">
      <dsp:nvSpPr>
        <dsp:cNvPr id="0" name=""/>
        <dsp:cNvSpPr/>
      </dsp:nvSpPr>
      <dsp:spPr>
        <a:xfrm>
          <a:off x="10202040" y="885015"/>
          <a:ext cx="3303167" cy="1127471"/>
        </a:xfrm>
        <a:prstGeom prst="roundRect">
          <a:avLst>
            <a:gd name="adj" fmla="val 10000"/>
          </a:avLst>
        </a:prstGeom>
        <a:solidFill>
          <a:srgbClr val="C1E1A0"/>
        </a:soli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accent6">
                  <a:lumMod val="50000"/>
                </a:schemeClr>
              </a:solidFill>
              <a:latin typeface="Calibri" panose="020F0502020204030204" pitchFamily="34" charset="0"/>
              <a:cs typeface="Calibri" panose="020F0502020204030204" pitchFamily="34" charset="0"/>
            </a:rPr>
            <a:t>Outcome Data</a:t>
          </a:r>
        </a:p>
      </dsp:txBody>
      <dsp:txXfrm>
        <a:off x="10235062" y="918037"/>
        <a:ext cx="3237123" cy="10614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1D662-0CE9-B64D-83D8-EF665A6F7A51}">
      <dsp:nvSpPr>
        <dsp:cNvPr id="0" name=""/>
        <dsp:cNvSpPr/>
      </dsp:nvSpPr>
      <dsp:spPr>
        <a:xfrm rot="16200000">
          <a:off x="-1601795" y="1604651"/>
          <a:ext cx="6011838" cy="2802536"/>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accent4">
                  <a:lumMod val="50000"/>
                </a:schemeClr>
              </a:solidFill>
              <a:latin typeface="+mn-lt"/>
              <a:cs typeface="Hind Vadodara" panose="020B0604020202020204" charset="0"/>
            </a:rPr>
            <a:t>1. Identify the RIGHT data</a:t>
          </a:r>
        </a:p>
        <a:p>
          <a:pPr marL="228600" lvl="1" indent="-228600" algn="l" defTabSz="1066800">
            <a:lnSpc>
              <a:spcPct val="90000"/>
            </a:lnSpc>
            <a:spcBef>
              <a:spcPct val="0"/>
            </a:spcBef>
            <a:spcAft>
              <a:spcPct val="15000"/>
            </a:spcAft>
            <a:buChar char="•"/>
          </a:pPr>
          <a:r>
            <a:rPr lang="en-US" sz="2400" u="sng" kern="1200" dirty="0">
              <a:latin typeface="+mn-lt"/>
            </a:rPr>
            <a:t>Outcome</a:t>
          </a:r>
          <a:r>
            <a:rPr lang="en-US" sz="2400" kern="1200" dirty="0">
              <a:latin typeface="+mn-lt"/>
            </a:rPr>
            <a:t> data tied to goals</a:t>
          </a:r>
        </a:p>
        <a:p>
          <a:pPr marL="228600" lvl="1" indent="-228600" algn="l" defTabSz="1066800">
            <a:lnSpc>
              <a:spcPct val="90000"/>
            </a:lnSpc>
            <a:spcBef>
              <a:spcPct val="0"/>
            </a:spcBef>
            <a:spcAft>
              <a:spcPct val="15000"/>
            </a:spcAft>
            <a:buChar char="•"/>
          </a:pPr>
          <a:r>
            <a:rPr lang="en-US" sz="2400" u="sng" kern="1200" dirty="0">
              <a:latin typeface="+mn-lt"/>
            </a:rPr>
            <a:t>Fidelity</a:t>
          </a:r>
          <a:r>
            <a:rPr lang="en-US" sz="2400" kern="1200" dirty="0">
              <a:latin typeface="+mn-lt"/>
            </a:rPr>
            <a:t> data tied to evaluation plan</a:t>
          </a:r>
        </a:p>
      </dsp:txBody>
      <dsp:txXfrm rot="5400000">
        <a:off x="2856" y="1202368"/>
        <a:ext cx="2802536" cy="3607102"/>
      </dsp:txXfrm>
    </dsp:sp>
    <dsp:sp modelId="{95A1AAE3-B487-AD4F-B2F3-95E009D11518}">
      <dsp:nvSpPr>
        <dsp:cNvPr id="0" name=""/>
        <dsp:cNvSpPr/>
      </dsp:nvSpPr>
      <dsp:spPr>
        <a:xfrm rot="16200000">
          <a:off x="1410931" y="1604651"/>
          <a:ext cx="6011838" cy="2802536"/>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accent4">
                  <a:lumMod val="50000"/>
                </a:schemeClr>
              </a:solidFill>
              <a:latin typeface="+mn-lt"/>
            </a:rPr>
            <a:t>2. Assess data integrity</a:t>
          </a:r>
        </a:p>
        <a:p>
          <a:pPr marL="228600" lvl="1" indent="-228600" algn="l" defTabSz="1066800">
            <a:lnSpc>
              <a:spcPct val="90000"/>
            </a:lnSpc>
            <a:spcBef>
              <a:spcPct val="0"/>
            </a:spcBef>
            <a:spcAft>
              <a:spcPct val="15000"/>
            </a:spcAft>
            <a:buChar char="•"/>
          </a:pPr>
          <a:r>
            <a:rPr lang="en-US" sz="2400" kern="1200" dirty="0">
              <a:latin typeface="+mn-lt"/>
            </a:rPr>
            <a:t>Consider staff training &amp; buy-in, systems, response rates</a:t>
          </a:r>
        </a:p>
      </dsp:txBody>
      <dsp:txXfrm rot="5400000">
        <a:off x="3015582" y="1202368"/>
        <a:ext cx="2802536" cy="3607102"/>
      </dsp:txXfrm>
    </dsp:sp>
    <dsp:sp modelId="{D5BD51B8-4B02-7941-9BFF-319E0E9B1EB5}">
      <dsp:nvSpPr>
        <dsp:cNvPr id="0" name=""/>
        <dsp:cNvSpPr/>
      </dsp:nvSpPr>
      <dsp:spPr>
        <a:xfrm rot="16200000">
          <a:off x="4423659" y="1604651"/>
          <a:ext cx="6011838" cy="2802536"/>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accent4">
                  <a:lumMod val="50000"/>
                </a:schemeClr>
              </a:solidFill>
              <a:latin typeface="+mn-lt"/>
            </a:rPr>
            <a:t>3. Identify the RIGHT people</a:t>
          </a:r>
        </a:p>
        <a:p>
          <a:pPr marL="228600" lvl="1" indent="-228600" algn="l" defTabSz="1066800" rtl="0">
            <a:lnSpc>
              <a:spcPct val="90000"/>
            </a:lnSpc>
            <a:spcBef>
              <a:spcPct val="0"/>
            </a:spcBef>
            <a:spcAft>
              <a:spcPct val="15000"/>
            </a:spcAft>
            <a:buChar char="•"/>
          </a:pPr>
          <a:r>
            <a:rPr lang="en-US" sz="2400" kern="1200" dirty="0">
              <a:latin typeface="+mn-lt"/>
            </a:rPr>
            <a:t>Who needs to see these data to inform decisions? (e.g., PBIS team, grade level teams, family groups, other committees?)</a:t>
          </a:r>
        </a:p>
      </dsp:txBody>
      <dsp:txXfrm rot="5400000">
        <a:off x="6028310" y="1202368"/>
        <a:ext cx="2802536" cy="3607102"/>
      </dsp:txXfrm>
    </dsp:sp>
    <dsp:sp modelId="{8F318A4E-E3E8-6E48-B1BC-EE1B598A3002}">
      <dsp:nvSpPr>
        <dsp:cNvPr id="0" name=""/>
        <dsp:cNvSpPr/>
      </dsp:nvSpPr>
      <dsp:spPr>
        <a:xfrm rot="16200000">
          <a:off x="7436386" y="1604651"/>
          <a:ext cx="6011838" cy="2802536"/>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accent4">
                  <a:lumMod val="50000"/>
                </a:schemeClr>
              </a:solidFill>
              <a:latin typeface="+mn-lt"/>
            </a:rPr>
            <a:t>4. Identify the RIGHT time &amp; format</a:t>
          </a:r>
        </a:p>
        <a:p>
          <a:pPr marL="228600" lvl="1" indent="-228600" algn="l" defTabSz="1066800">
            <a:lnSpc>
              <a:spcPct val="90000"/>
            </a:lnSpc>
            <a:spcBef>
              <a:spcPct val="0"/>
            </a:spcBef>
            <a:spcAft>
              <a:spcPct val="15000"/>
            </a:spcAft>
            <a:buChar char="•"/>
          </a:pPr>
          <a:r>
            <a:rPr lang="en-US" sz="2400" kern="1200" dirty="0">
              <a:latin typeface="+mn-lt"/>
            </a:rPr>
            <a:t>When/how often should these data be reviewed to inform decisions?</a:t>
          </a:r>
        </a:p>
        <a:p>
          <a:pPr marL="228600" lvl="1" indent="-228600" algn="l" defTabSz="1066800">
            <a:lnSpc>
              <a:spcPct val="90000"/>
            </a:lnSpc>
            <a:spcBef>
              <a:spcPct val="0"/>
            </a:spcBef>
            <a:spcAft>
              <a:spcPct val="15000"/>
            </a:spcAft>
            <a:buChar char="•"/>
          </a:pPr>
          <a:r>
            <a:rPr lang="en-US" sz="2400" kern="1200" dirty="0">
              <a:latin typeface="+mn-lt"/>
            </a:rPr>
            <a:t>What format will facilitate decision making?</a:t>
          </a:r>
        </a:p>
      </dsp:txBody>
      <dsp:txXfrm rot="5400000">
        <a:off x="9041037" y="1202368"/>
        <a:ext cx="2802536" cy="36071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08552-5AA8-E444-A162-A77AE997A808}">
      <dsp:nvSpPr>
        <dsp:cNvPr id="0" name=""/>
        <dsp:cNvSpPr/>
      </dsp:nvSpPr>
      <dsp:spPr>
        <a:xfrm rot="16200000">
          <a:off x="-1559439" y="1564060"/>
          <a:ext cx="6033246" cy="2905125"/>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accent4">
                  <a:lumMod val="50000"/>
                </a:schemeClr>
              </a:solidFill>
              <a:latin typeface="+mn-lt"/>
              <a:cs typeface="Hind Vadodara" panose="020B0604020202020204" charset="0"/>
            </a:rPr>
            <a:t>1. Identify the RIGHT data</a:t>
          </a:r>
        </a:p>
        <a:p>
          <a:pPr marL="228600" lvl="1" indent="-228600" algn="l" defTabSz="977900">
            <a:lnSpc>
              <a:spcPct val="90000"/>
            </a:lnSpc>
            <a:spcBef>
              <a:spcPct val="0"/>
            </a:spcBef>
            <a:spcAft>
              <a:spcPct val="15000"/>
            </a:spcAft>
            <a:buChar char="•"/>
          </a:pPr>
          <a:r>
            <a:rPr lang="en-US" sz="2200" kern="1200" dirty="0">
              <a:latin typeface="+mn-lt"/>
            </a:rPr>
            <a:t>Office discipline referrals</a:t>
          </a:r>
        </a:p>
      </dsp:txBody>
      <dsp:txXfrm rot="5400000">
        <a:off x="4621" y="1206649"/>
        <a:ext cx="2905125" cy="3619948"/>
      </dsp:txXfrm>
    </dsp:sp>
    <dsp:sp modelId="{DF9616CE-8524-F340-AFA1-124735DB1451}">
      <dsp:nvSpPr>
        <dsp:cNvPr id="0" name=""/>
        <dsp:cNvSpPr/>
      </dsp:nvSpPr>
      <dsp:spPr>
        <a:xfrm rot="16200000">
          <a:off x="1517872" y="1609758"/>
          <a:ext cx="6033246" cy="2813729"/>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accent4">
                  <a:lumMod val="50000"/>
                </a:schemeClr>
              </a:solidFill>
              <a:latin typeface="+mn-lt"/>
            </a:rPr>
            <a:t>2. Assess data integrity</a:t>
          </a:r>
        </a:p>
        <a:p>
          <a:pPr marL="228600" lvl="1" indent="-228600" algn="l" defTabSz="977900">
            <a:lnSpc>
              <a:spcPct val="90000"/>
            </a:lnSpc>
            <a:spcBef>
              <a:spcPct val="0"/>
            </a:spcBef>
            <a:spcAft>
              <a:spcPct val="15000"/>
            </a:spcAft>
            <a:buChar char="•"/>
          </a:pPr>
          <a:r>
            <a:rPr lang="en-US" sz="2200" kern="1200" dirty="0"/>
            <a:t>Staff trained and coached on completing ODR forms and following discipline procedures</a:t>
          </a:r>
        </a:p>
        <a:p>
          <a:pPr marL="228600" lvl="1" indent="-228600" algn="l" defTabSz="977900">
            <a:lnSpc>
              <a:spcPct val="90000"/>
            </a:lnSpc>
            <a:spcBef>
              <a:spcPct val="0"/>
            </a:spcBef>
            <a:spcAft>
              <a:spcPct val="15000"/>
            </a:spcAft>
            <a:buChar char="•"/>
          </a:pPr>
          <a:r>
            <a:rPr lang="en-US" sz="2200" kern="1200" dirty="0"/>
            <a:t>Data shown to whole staff to determine if it matches their perceptions</a:t>
          </a:r>
        </a:p>
      </dsp:txBody>
      <dsp:txXfrm rot="5400000">
        <a:off x="3127630" y="1206649"/>
        <a:ext cx="2813729" cy="3619948"/>
      </dsp:txXfrm>
    </dsp:sp>
    <dsp:sp modelId="{A5365078-2C91-0F40-84DD-4E1E4795CF5A}">
      <dsp:nvSpPr>
        <dsp:cNvPr id="0" name=""/>
        <dsp:cNvSpPr/>
      </dsp:nvSpPr>
      <dsp:spPr>
        <a:xfrm rot="16200000">
          <a:off x="4595184" y="1564060"/>
          <a:ext cx="6033246" cy="2905125"/>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accent4">
                  <a:lumMod val="50000"/>
                </a:schemeClr>
              </a:solidFill>
              <a:latin typeface="+mn-lt"/>
            </a:rPr>
            <a:t>3. Identify the RIGHT people</a:t>
          </a:r>
        </a:p>
        <a:p>
          <a:pPr marL="228600" lvl="1" indent="-228600" algn="l" defTabSz="977900" rtl="0">
            <a:lnSpc>
              <a:spcPct val="90000"/>
            </a:lnSpc>
            <a:spcBef>
              <a:spcPct val="0"/>
            </a:spcBef>
            <a:spcAft>
              <a:spcPct val="15000"/>
            </a:spcAft>
            <a:buChar char="•"/>
          </a:pPr>
          <a:r>
            <a:rPr lang="en-US" sz="2200" kern="1200" dirty="0">
              <a:latin typeface="+mn-lt"/>
            </a:rPr>
            <a:t>PBIS</a:t>
          </a:r>
          <a:r>
            <a:rPr lang="en-US" sz="2200" kern="1200" baseline="0" dirty="0">
              <a:latin typeface="+mn-lt"/>
            </a:rPr>
            <a:t> Leadership Team</a:t>
          </a:r>
          <a:endParaRPr lang="en-US" sz="2200" kern="1200" dirty="0">
            <a:latin typeface="+mn-lt"/>
          </a:endParaRPr>
        </a:p>
      </dsp:txBody>
      <dsp:txXfrm rot="5400000">
        <a:off x="6159244" y="1206649"/>
        <a:ext cx="2905125" cy="3619948"/>
      </dsp:txXfrm>
    </dsp:sp>
    <dsp:sp modelId="{61015FBD-3AF4-864C-BC22-0122486CDF9B}">
      <dsp:nvSpPr>
        <dsp:cNvPr id="0" name=""/>
        <dsp:cNvSpPr/>
      </dsp:nvSpPr>
      <dsp:spPr>
        <a:xfrm rot="16200000">
          <a:off x="7718193" y="1564060"/>
          <a:ext cx="6033246" cy="2905125"/>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accent4">
                  <a:lumMod val="50000"/>
                </a:schemeClr>
              </a:solidFill>
              <a:latin typeface="+mn-lt"/>
            </a:rPr>
            <a:t>4. Identify the RIGHT time &amp; format</a:t>
          </a:r>
        </a:p>
        <a:p>
          <a:pPr marL="228600" lvl="1" indent="-228600" algn="l" defTabSz="977900">
            <a:lnSpc>
              <a:spcPct val="90000"/>
            </a:lnSpc>
            <a:spcBef>
              <a:spcPct val="0"/>
            </a:spcBef>
            <a:spcAft>
              <a:spcPct val="15000"/>
            </a:spcAft>
            <a:buChar char="•"/>
          </a:pPr>
          <a:r>
            <a:rPr lang="en-US" sz="2200" kern="1200" dirty="0">
              <a:latin typeface="+mn-lt"/>
            </a:rPr>
            <a:t>Team’s data analyst provides monthly report  at meeting</a:t>
          </a:r>
        </a:p>
        <a:p>
          <a:pPr marL="228600" lvl="1" indent="-228600" algn="l" defTabSz="977900">
            <a:lnSpc>
              <a:spcPct val="90000"/>
            </a:lnSpc>
            <a:spcBef>
              <a:spcPct val="0"/>
            </a:spcBef>
            <a:spcAft>
              <a:spcPct val="15000"/>
            </a:spcAft>
            <a:buChar char="•"/>
          </a:pPr>
          <a:r>
            <a:rPr lang="en-US" sz="2200" kern="1200" dirty="0">
              <a:latin typeface="+mn-lt"/>
            </a:rPr>
            <a:t>Core SWIS reports reviewed </a:t>
          </a:r>
          <a:r>
            <a:rPr lang="en-US" sz="2200" kern="1200" baseline="0" dirty="0">
              <a:latin typeface="+mn-lt"/>
            </a:rPr>
            <a:t>each month and compared to previous years</a:t>
          </a:r>
          <a:endParaRPr lang="en-US" sz="2200" kern="1200" dirty="0">
            <a:latin typeface="+mn-lt"/>
          </a:endParaRPr>
        </a:p>
      </dsp:txBody>
      <dsp:txXfrm rot="5400000">
        <a:off x="9282253" y="1206649"/>
        <a:ext cx="2905125" cy="36199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D6CB3-63AC-2440-8C44-F1207F4FBED0}">
      <dsp:nvSpPr>
        <dsp:cNvPr id="0" name=""/>
        <dsp:cNvSpPr/>
      </dsp:nvSpPr>
      <dsp:spPr>
        <a:xfrm>
          <a:off x="1430667" y="1602027"/>
          <a:ext cx="4031666" cy="3902923"/>
        </a:xfrm>
        <a:prstGeom prst="rightArrow">
          <a:avLst>
            <a:gd name="adj1" fmla="val 70000"/>
            <a:gd name="adj2" fmla="val 5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1120" tIns="17780" rIns="3556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Student</a:t>
          </a:r>
          <a:r>
            <a:rPr lang="en-US" sz="2800" kern="1200" baseline="0" dirty="0"/>
            <a:t> Behavior Data System Established</a:t>
          </a:r>
          <a:endParaRPr lang="en-US" sz="2800" kern="1200" dirty="0"/>
        </a:p>
      </dsp:txBody>
      <dsp:txXfrm>
        <a:off x="2438583" y="2187465"/>
        <a:ext cx="1965437" cy="2732047"/>
      </dsp:txXfrm>
    </dsp:sp>
    <dsp:sp modelId="{F7F17A39-35D1-984F-94FC-F8E5CC9273FA}">
      <dsp:nvSpPr>
        <dsp:cNvPr id="0" name=""/>
        <dsp:cNvSpPr/>
      </dsp:nvSpPr>
      <dsp:spPr>
        <a:xfrm>
          <a:off x="3057" y="2365646"/>
          <a:ext cx="2421942" cy="23756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September</a:t>
          </a:r>
        </a:p>
      </dsp:txBody>
      <dsp:txXfrm>
        <a:off x="357742" y="2713557"/>
        <a:ext cx="1712572" cy="1679863"/>
      </dsp:txXfrm>
    </dsp:sp>
    <dsp:sp modelId="{E3F491DE-E6F6-8148-B855-A96EA6CB78EE}">
      <dsp:nvSpPr>
        <dsp:cNvPr id="0" name=""/>
        <dsp:cNvSpPr/>
      </dsp:nvSpPr>
      <dsp:spPr>
        <a:xfrm>
          <a:off x="6133816" y="1602027"/>
          <a:ext cx="5444106" cy="3902923"/>
        </a:xfrm>
        <a:prstGeom prst="rightArrow">
          <a:avLst>
            <a:gd name="adj1" fmla="val 70000"/>
            <a:gd name="adj2" fmla="val 5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1120" tIns="17780" rIns="3556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ODR data for the year  shared at a PBIS Leadership meeting for the first time all year</a:t>
          </a:r>
        </a:p>
      </dsp:txBody>
      <dsp:txXfrm>
        <a:off x="7494842" y="2187465"/>
        <a:ext cx="2717056" cy="2732047"/>
      </dsp:txXfrm>
    </dsp:sp>
    <dsp:sp modelId="{CD1F69C6-F7CD-E64E-8A90-7B5AB55E2F3A}">
      <dsp:nvSpPr>
        <dsp:cNvPr id="0" name=""/>
        <dsp:cNvSpPr/>
      </dsp:nvSpPr>
      <dsp:spPr>
        <a:xfrm>
          <a:off x="5313918" y="2501659"/>
          <a:ext cx="2232472" cy="22324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June</a:t>
          </a:r>
        </a:p>
      </dsp:txBody>
      <dsp:txXfrm>
        <a:off x="5640856" y="2828597"/>
        <a:ext cx="1578596" cy="157859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876B8-78D5-4C4F-A872-77A409D1F583}">
      <dsp:nvSpPr>
        <dsp:cNvPr id="0" name=""/>
        <dsp:cNvSpPr/>
      </dsp:nvSpPr>
      <dsp:spPr>
        <a:xfrm rot="16200000">
          <a:off x="-1361165" y="1364038"/>
          <a:ext cx="5547814" cy="2819736"/>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accent4">
                  <a:lumMod val="50000"/>
                </a:schemeClr>
              </a:solidFill>
              <a:latin typeface="+mn-lt"/>
              <a:cs typeface="Hind Vadodara" panose="020B0604020202020204" charset="0"/>
            </a:rPr>
            <a:t>1. Identify the RIGHT data</a:t>
          </a:r>
        </a:p>
        <a:p>
          <a:pPr marL="228600" lvl="1" indent="-228600" algn="l" defTabSz="1066800">
            <a:lnSpc>
              <a:spcPct val="90000"/>
            </a:lnSpc>
            <a:spcBef>
              <a:spcPct val="0"/>
            </a:spcBef>
            <a:spcAft>
              <a:spcPct val="15000"/>
            </a:spcAft>
            <a:buChar char="•"/>
          </a:pPr>
          <a:r>
            <a:rPr lang="en-US" sz="2400" kern="1200" dirty="0">
              <a:latin typeface="+mn-lt"/>
            </a:rPr>
            <a:t>Student attendance records</a:t>
          </a:r>
        </a:p>
      </dsp:txBody>
      <dsp:txXfrm rot="5400000">
        <a:off x="2874" y="1109562"/>
        <a:ext cx="2819736" cy="3328688"/>
      </dsp:txXfrm>
    </dsp:sp>
    <dsp:sp modelId="{548C6E34-7CA2-8A4F-B1E6-318E12C7EE62}">
      <dsp:nvSpPr>
        <dsp:cNvPr id="0" name=""/>
        <dsp:cNvSpPr/>
      </dsp:nvSpPr>
      <dsp:spPr>
        <a:xfrm rot="16200000">
          <a:off x="1670050" y="1364038"/>
          <a:ext cx="5547814" cy="2819736"/>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accent4">
                  <a:lumMod val="50000"/>
                </a:schemeClr>
              </a:solidFill>
              <a:latin typeface="+mn-lt"/>
            </a:rPr>
            <a:t>2. Assess data integrity</a:t>
          </a:r>
        </a:p>
        <a:p>
          <a:pPr marL="228600" lvl="1" indent="-228600" algn="l" defTabSz="1066800">
            <a:lnSpc>
              <a:spcPct val="90000"/>
            </a:lnSpc>
            <a:spcBef>
              <a:spcPct val="0"/>
            </a:spcBef>
            <a:spcAft>
              <a:spcPct val="15000"/>
            </a:spcAft>
            <a:buChar char="•"/>
          </a:pPr>
          <a:r>
            <a:rPr lang="en-US" sz="2400" kern="1200" dirty="0">
              <a:latin typeface="+mn-lt"/>
            </a:rPr>
            <a:t>Completed by homeroom staff and checked by administrative assistant daily</a:t>
          </a:r>
        </a:p>
      </dsp:txBody>
      <dsp:txXfrm rot="5400000">
        <a:off x="3034089" y="1109562"/>
        <a:ext cx="2819736" cy="3328688"/>
      </dsp:txXfrm>
    </dsp:sp>
    <dsp:sp modelId="{F0A65E43-DB27-2247-8909-DBAB2E57AE0C}">
      <dsp:nvSpPr>
        <dsp:cNvPr id="0" name=""/>
        <dsp:cNvSpPr/>
      </dsp:nvSpPr>
      <dsp:spPr>
        <a:xfrm rot="16200000">
          <a:off x="4701267" y="1364038"/>
          <a:ext cx="5547814" cy="2819736"/>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accent4">
                  <a:lumMod val="50000"/>
                </a:schemeClr>
              </a:solidFill>
              <a:latin typeface="+mn-lt"/>
            </a:rPr>
            <a:t>3. Identify the RIGHT people</a:t>
          </a:r>
        </a:p>
        <a:p>
          <a:pPr marL="228600" lvl="1" indent="-228600" algn="l" defTabSz="1066800" rtl="0">
            <a:lnSpc>
              <a:spcPct val="90000"/>
            </a:lnSpc>
            <a:spcBef>
              <a:spcPct val="0"/>
            </a:spcBef>
            <a:spcAft>
              <a:spcPct val="15000"/>
            </a:spcAft>
            <a:buChar char="•"/>
          </a:pPr>
          <a:r>
            <a:rPr lang="en-US" sz="2400" kern="1200" dirty="0">
              <a:latin typeface="+mn-lt"/>
            </a:rPr>
            <a:t>PBIS</a:t>
          </a:r>
          <a:r>
            <a:rPr lang="en-US" sz="2400" kern="1200" baseline="0" dirty="0">
              <a:latin typeface="+mn-lt"/>
            </a:rPr>
            <a:t> Leadership Team</a:t>
          </a:r>
          <a:endParaRPr lang="en-US" sz="2400" kern="1200" dirty="0">
            <a:latin typeface="+mn-lt"/>
          </a:endParaRPr>
        </a:p>
      </dsp:txBody>
      <dsp:txXfrm rot="5400000">
        <a:off x="6065306" y="1109562"/>
        <a:ext cx="2819736" cy="3328688"/>
      </dsp:txXfrm>
    </dsp:sp>
    <dsp:sp modelId="{4495F10B-5D19-A849-B113-B491612F8A9C}">
      <dsp:nvSpPr>
        <dsp:cNvPr id="0" name=""/>
        <dsp:cNvSpPr/>
      </dsp:nvSpPr>
      <dsp:spPr>
        <a:xfrm rot="16200000">
          <a:off x="7732483" y="1364038"/>
          <a:ext cx="5547814" cy="2819736"/>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accent4">
                  <a:lumMod val="50000"/>
                </a:schemeClr>
              </a:solidFill>
              <a:latin typeface="+mn-lt"/>
            </a:rPr>
            <a:t>4. Identify the RIGHT time &amp; format</a:t>
          </a:r>
        </a:p>
        <a:p>
          <a:pPr marL="228600" lvl="1" indent="-228600" algn="l" defTabSz="977900">
            <a:lnSpc>
              <a:spcPct val="90000"/>
            </a:lnSpc>
            <a:spcBef>
              <a:spcPct val="0"/>
            </a:spcBef>
            <a:spcAft>
              <a:spcPct val="15000"/>
            </a:spcAft>
            <a:buChar char="•"/>
          </a:pPr>
          <a:r>
            <a:rPr lang="en-US" sz="2200" kern="1200" dirty="0">
              <a:latin typeface="+mn-lt"/>
            </a:rPr>
            <a:t>Team’s data analyst provides monthly report  at meeting</a:t>
          </a:r>
        </a:p>
        <a:p>
          <a:pPr marL="228600" lvl="1" indent="-228600" algn="l" defTabSz="977900">
            <a:lnSpc>
              <a:spcPct val="90000"/>
            </a:lnSpc>
            <a:spcBef>
              <a:spcPct val="0"/>
            </a:spcBef>
            <a:spcAft>
              <a:spcPct val="15000"/>
            </a:spcAft>
            <a:buChar char="•"/>
          </a:pPr>
          <a:r>
            <a:rPr lang="en-US" sz="2200" kern="1200" dirty="0">
              <a:latin typeface="+mn-lt"/>
            </a:rPr>
            <a:t>Table</a:t>
          </a:r>
          <a:r>
            <a:rPr lang="en-US" sz="2200" kern="1200" baseline="0" dirty="0">
              <a:latin typeface="+mn-lt"/>
            </a:rPr>
            <a:t> of students who have missed more than 5%, 10%, 20% of cumulative school days</a:t>
          </a:r>
          <a:endParaRPr lang="en-US" sz="2200" kern="1200" dirty="0">
            <a:latin typeface="+mn-lt"/>
          </a:endParaRPr>
        </a:p>
      </dsp:txBody>
      <dsp:txXfrm rot="5400000">
        <a:off x="9096522" y="1109562"/>
        <a:ext cx="2819736" cy="332868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1F8D3-A7FB-5B4A-82E7-E2B1AF9F7798}">
      <dsp:nvSpPr>
        <dsp:cNvPr id="0" name=""/>
        <dsp:cNvSpPr/>
      </dsp:nvSpPr>
      <dsp:spPr>
        <a:xfrm>
          <a:off x="52554" y="0"/>
          <a:ext cx="2635145" cy="5877539"/>
        </a:xfrm>
        <a:prstGeom prst="roundRect">
          <a:avLst>
            <a:gd name="adj" fmla="val 10000"/>
          </a:avLst>
        </a:prstGeom>
        <a:solidFill>
          <a:srgbClr val="3761AD"/>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rPr>
            <a:t>1. Create Positive Teaching and Learning Environments</a:t>
          </a:r>
        </a:p>
      </dsp:txBody>
      <dsp:txXfrm>
        <a:off x="52554" y="0"/>
        <a:ext cx="2635145" cy="1763261"/>
      </dsp:txXfrm>
    </dsp:sp>
    <dsp:sp modelId="{3505321D-9181-6A45-85C8-47806C0054AA}">
      <dsp:nvSpPr>
        <dsp:cNvPr id="0" name=""/>
        <dsp:cNvSpPr/>
      </dsp:nvSpPr>
      <dsp:spPr>
        <a:xfrm>
          <a:off x="895" y="1764373"/>
          <a:ext cx="2738463"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Design a Safe Environment</a:t>
          </a:r>
          <a:endParaRPr lang="en-US" sz="2000" kern="1200" dirty="0">
            <a:solidFill>
              <a:srgbClr val="061DB2"/>
            </a:solidFill>
          </a:endParaRPr>
        </a:p>
      </dsp:txBody>
      <dsp:txXfrm>
        <a:off x="20810" y="1784288"/>
        <a:ext cx="2698633" cy="640119"/>
      </dsp:txXfrm>
    </dsp:sp>
    <dsp:sp modelId="{C2A57FE0-3E16-A647-8868-15E91561FFBE}">
      <dsp:nvSpPr>
        <dsp:cNvPr id="0" name=""/>
        <dsp:cNvSpPr/>
      </dsp:nvSpPr>
      <dsp:spPr>
        <a:xfrm>
          <a:off x="895" y="2548930"/>
          <a:ext cx="2738463"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Establish Positive Connections</a:t>
          </a:r>
          <a:endParaRPr lang="en-US" sz="2000" kern="1200" dirty="0">
            <a:solidFill>
              <a:srgbClr val="061DB2"/>
            </a:solidFill>
          </a:endParaRPr>
        </a:p>
      </dsp:txBody>
      <dsp:txXfrm>
        <a:off x="20810" y="2568845"/>
        <a:ext cx="2698633" cy="640119"/>
      </dsp:txXfrm>
    </dsp:sp>
    <dsp:sp modelId="{3DF48DC9-C05C-CE40-9AF6-4CE224FE71BE}">
      <dsp:nvSpPr>
        <dsp:cNvPr id="0" name=""/>
        <dsp:cNvSpPr/>
      </dsp:nvSpPr>
      <dsp:spPr>
        <a:xfrm>
          <a:off x="895" y="3333487"/>
          <a:ext cx="2738463"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Develop Predictable Routines</a:t>
          </a:r>
          <a:endParaRPr lang="en-US" sz="2000" kern="1200" dirty="0">
            <a:solidFill>
              <a:srgbClr val="061DB2"/>
            </a:solidFill>
          </a:endParaRPr>
        </a:p>
      </dsp:txBody>
      <dsp:txXfrm>
        <a:off x="20810" y="3353402"/>
        <a:ext cx="2698633" cy="640119"/>
      </dsp:txXfrm>
    </dsp:sp>
    <dsp:sp modelId="{7E8C0AF6-7BD4-0548-9F70-4C17E0B00960}">
      <dsp:nvSpPr>
        <dsp:cNvPr id="0" name=""/>
        <dsp:cNvSpPr/>
      </dsp:nvSpPr>
      <dsp:spPr>
        <a:xfrm>
          <a:off x="895" y="4118044"/>
          <a:ext cx="2738463"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Define and Teach Positive Expectations</a:t>
          </a:r>
          <a:endParaRPr lang="en-US" sz="2000" kern="1200" dirty="0">
            <a:solidFill>
              <a:srgbClr val="061DB2"/>
            </a:solidFill>
          </a:endParaRPr>
        </a:p>
      </dsp:txBody>
      <dsp:txXfrm>
        <a:off x="20810" y="4137959"/>
        <a:ext cx="2698633" cy="640119"/>
      </dsp:txXfrm>
    </dsp:sp>
    <dsp:sp modelId="{95BBF3ED-7E54-994E-B5EC-2A38AEA58E88}">
      <dsp:nvSpPr>
        <dsp:cNvPr id="0" name=""/>
        <dsp:cNvSpPr/>
      </dsp:nvSpPr>
      <dsp:spPr>
        <a:xfrm>
          <a:off x="895" y="4902600"/>
          <a:ext cx="2738463"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Plan Relevant Instruction</a:t>
          </a:r>
          <a:endParaRPr lang="en-US" sz="2000" kern="1200" dirty="0">
            <a:solidFill>
              <a:srgbClr val="061DB2"/>
            </a:solidFill>
          </a:endParaRPr>
        </a:p>
      </dsp:txBody>
      <dsp:txXfrm>
        <a:off x="20810" y="4922515"/>
        <a:ext cx="2698633" cy="640119"/>
      </dsp:txXfrm>
    </dsp:sp>
    <dsp:sp modelId="{BE3B39BA-6FE5-3A43-93F6-867267AC4BD5}">
      <dsp:nvSpPr>
        <dsp:cNvPr id="0" name=""/>
        <dsp:cNvSpPr/>
      </dsp:nvSpPr>
      <dsp:spPr>
        <a:xfrm>
          <a:off x="2988654" y="0"/>
          <a:ext cx="2635145" cy="5877539"/>
        </a:xfrm>
        <a:prstGeom prst="roundRect">
          <a:avLst>
            <a:gd name="adj" fmla="val 10000"/>
          </a:avLst>
        </a:prstGeom>
        <a:solidFill>
          <a:srgbClr val="3761AD"/>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1" kern="1200">
              <a:solidFill>
                <a:schemeClr val="bg1"/>
              </a:solidFill>
            </a:rPr>
            <a:t>2. Actively Promote SEB Growth</a:t>
          </a:r>
          <a:endParaRPr lang="en-US" sz="2200" b="1" kern="1200" dirty="0">
            <a:solidFill>
              <a:schemeClr val="bg1"/>
            </a:solidFill>
          </a:endParaRPr>
        </a:p>
      </dsp:txBody>
      <dsp:txXfrm>
        <a:off x="2988654" y="0"/>
        <a:ext cx="2635145" cy="1763261"/>
      </dsp:txXfrm>
    </dsp:sp>
    <dsp:sp modelId="{1C2C093B-78FC-084C-A8C1-6FD47F37451D}">
      <dsp:nvSpPr>
        <dsp:cNvPr id="0" name=""/>
        <dsp:cNvSpPr/>
      </dsp:nvSpPr>
      <dsp:spPr>
        <a:xfrm>
          <a:off x="2936995" y="1764373"/>
          <a:ext cx="2738463"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Engage Students in Relevant Learning</a:t>
          </a:r>
          <a:endParaRPr lang="en-US" sz="2000" kern="1200" dirty="0">
            <a:solidFill>
              <a:srgbClr val="061DB2"/>
            </a:solidFill>
          </a:endParaRPr>
        </a:p>
      </dsp:txBody>
      <dsp:txXfrm>
        <a:off x="2956910" y="1784288"/>
        <a:ext cx="2698633" cy="640119"/>
      </dsp:txXfrm>
    </dsp:sp>
    <dsp:sp modelId="{CE45D96D-9DFF-054A-ACCC-B5B187B5C535}">
      <dsp:nvSpPr>
        <dsp:cNvPr id="0" name=""/>
        <dsp:cNvSpPr/>
      </dsp:nvSpPr>
      <dsp:spPr>
        <a:xfrm>
          <a:off x="2936995" y="2548930"/>
          <a:ext cx="2738463"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Foster Positive Relationships</a:t>
          </a:r>
          <a:endParaRPr lang="en-US" sz="2000" kern="1200" dirty="0">
            <a:solidFill>
              <a:srgbClr val="061DB2"/>
            </a:solidFill>
          </a:endParaRPr>
        </a:p>
      </dsp:txBody>
      <dsp:txXfrm>
        <a:off x="2956910" y="2568845"/>
        <a:ext cx="2698633" cy="640119"/>
      </dsp:txXfrm>
    </dsp:sp>
    <dsp:sp modelId="{DBC17416-6A24-D547-AFD4-C5DECEE1F864}">
      <dsp:nvSpPr>
        <dsp:cNvPr id="0" name=""/>
        <dsp:cNvSpPr/>
      </dsp:nvSpPr>
      <dsp:spPr>
        <a:xfrm>
          <a:off x="2936995" y="3333487"/>
          <a:ext cx="2738463"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Prompt and Supervise SEB and Academic Skills</a:t>
          </a:r>
          <a:endParaRPr lang="en-US" sz="2000" kern="1200" dirty="0">
            <a:solidFill>
              <a:srgbClr val="061DB2"/>
            </a:solidFill>
          </a:endParaRPr>
        </a:p>
      </dsp:txBody>
      <dsp:txXfrm>
        <a:off x="2956910" y="3353402"/>
        <a:ext cx="2698633" cy="640119"/>
      </dsp:txXfrm>
    </dsp:sp>
    <dsp:sp modelId="{7EC581B7-BCAF-C349-A939-E942AC1410C9}">
      <dsp:nvSpPr>
        <dsp:cNvPr id="0" name=""/>
        <dsp:cNvSpPr/>
      </dsp:nvSpPr>
      <dsp:spPr>
        <a:xfrm>
          <a:off x="2936995" y="4118044"/>
          <a:ext cx="2738463"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Provide Specific Feedback </a:t>
          </a:r>
          <a:r>
            <a:rPr lang="en-US" sz="2000" u="none" kern="1200">
              <a:solidFill>
                <a:srgbClr val="061DB2"/>
              </a:solidFill>
            </a:rPr>
            <a:t>(</a:t>
          </a:r>
          <a:r>
            <a:rPr lang="en-US" sz="2000" u="sng" kern="1200">
              <a:solidFill>
                <a:srgbClr val="061DB2"/>
              </a:solidFill>
            </a:rPr>
            <a:t>&gt;</a:t>
          </a:r>
          <a:r>
            <a:rPr lang="en-US" sz="2000" kern="1200">
              <a:solidFill>
                <a:srgbClr val="061DB2"/>
              </a:solidFill>
            </a:rPr>
            <a:t> 5 : 1 Ratio)</a:t>
          </a:r>
          <a:endParaRPr lang="en-US" sz="2000" kern="1200" dirty="0">
            <a:solidFill>
              <a:srgbClr val="061DB2"/>
            </a:solidFill>
          </a:endParaRPr>
        </a:p>
      </dsp:txBody>
      <dsp:txXfrm>
        <a:off x="2956910" y="4137959"/>
        <a:ext cx="2698633" cy="640119"/>
      </dsp:txXfrm>
    </dsp:sp>
    <dsp:sp modelId="{E5BD3126-DAF5-9D40-8E21-AC5C31132C0D}">
      <dsp:nvSpPr>
        <dsp:cNvPr id="0" name=""/>
        <dsp:cNvSpPr/>
      </dsp:nvSpPr>
      <dsp:spPr>
        <a:xfrm>
          <a:off x="2936995" y="4902600"/>
          <a:ext cx="2738463"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Consider Other Response Strategies</a:t>
          </a:r>
          <a:endParaRPr lang="en-US" sz="2000" kern="1200" dirty="0">
            <a:solidFill>
              <a:srgbClr val="061DB2"/>
            </a:solidFill>
          </a:endParaRPr>
        </a:p>
      </dsp:txBody>
      <dsp:txXfrm>
        <a:off x="2956910" y="4922515"/>
        <a:ext cx="2698633" cy="640119"/>
      </dsp:txXfrm>
    </dsp:sp>
    <dsp:sp modelId="{E3CB0A34-4057-2A4F-90A2-45495549CD3F}">
      <dsp:nvSpPr>
        <dsp:cNvPr id="0" name=""/>
        <dsp:cNvSpPr/>
      </dsp:nvSpPr>
      <dsp:spPr>
        <a:xfrm>
          <a:off x="5983454" y="0"/>
          <a:ext cx="2635145" cy="5877539"/>
        </a:xfrm>
        <a:prstGeom prst="roundRect">
          <a:avLst>
            <a:gd name="adj" fmla="val 10000"/>
          </a:avLst>
        </a:prstGeom>
        <a:solidFill>
          <a:srgbClr val="3761AD"/>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1" kern="1200">
              <a:solidFill>
                <a:schemeClr val="bg1"/>
              </a:solidFill>
            </a:rPr>
            <a:t>3. Monitor Fidelity and Use Data to Guide Implementation</a:t>
          </a:r>
          <a:endParaRPr lang="en-US" sz="2200" b="1" kern="1200" dirty="0">
            <a:solidFill>
              <a:schemeClr val="bg1"/>
            </a:solidFill>
          </a:endParaRPr>
        </a:p>
      </dsp:txBody>
      <dsp:txXfrm>
        <a:off x="5983454" y="0"/>
        <a:ext cx="2635145" cy="1763261"/>
      </dsp:txXfrm>
    </dsp:sp>
    <dsp:sp modelId="{A5FF6A49-50A0-754C-A863-A3B529AF3AF6}">
      <dsp:nvSpPr>
        <dsp:cNvPr id="0" name=""/>
        <dsp:cNvSpPr/>
      </dsp:nvSpPr>
      <dsp:spPr>
        <a:xfrm>
          <a:off x="6065987" y="1763405"/>
          <a:ext cx="2470079" cy="856232"/>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Monitor Educator Implementation</a:t>
          </a:r>
          <a:endParaRPr lang="en-US" sz="2000" kern="1200" dirty="0">
            <a:solidFill>
              <a:srgbClr val="061DB2"/>
            </a:solidFill>
          </a:endParaRPr>
        </a:p>
      </dsp:txBody>
      <dsp:txXfrm>
        <a:off x="6091065" y="1788483"/>
        <a:ext cx="2419923" cy="806076"/>
      </dsp:txXfrm>
    </dsp:sp>
    <dsp:sp modelId="{06BF9926-FC23-304F-BEA0-C79C5A83EB94}">
      <dsp:nvSpPr>
        <dsp:cNvPr id="0" name=""/>
        <dsp:cNvSpPr/>
      </dsp:nvSpPr>
      <dsp:spPr>
        <a:xfrm>
          <a:off x="5873094" y="2751365"/>
          <a:ext cx="2855864" cy="856232"/>
        </a:xfrm>
        <a:prstGeom prst="roundRect">
          <a:avLst>
            <a:gd name="adj" fmla="val 10000"/>
          </a:avLst>
        </a:prstGeom>
        <a:solidFill>
          <a:srgbClr val="3761A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If data indicate implementation challenges...</a:t>
          </a:r>
        </a:p>
      </dsp:txBody>
      <dsp:txXfrm>
        <a:off x="5898172" y="2776443"/>
        <a:ext cx="2805708" cy="806076"/>
      </dsp:txXfrm>
    </dsp:sp>
    <dsp:sp modelId="{09C17F93-BE2D-434E-8A89-430CA8569F30}">
      <dsp:nvSpPr>
        <dsp:cNvPr id="0" name=""/>
        <dsp:cNvSpPr/>
      </dsp:nvSpPr>
      <dsp:spPr>
        <a:xfrm>
          <a:off x="6065987" y="3739325"/>
          <a:ext cx="2470079" cy="856232"/>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Provide Training, Coaching, and Feedback</a:t>
          </a:r>
          <a:endParaRPr lang="en-US" sz="2000" kern="1200" dirty="0">
            <a:solidFill>
              <a:srgbClr val="061DB2"/>
            </a:solidFill>
          </a:endParaRPr>
        </a:p>
      </dsp:txBody>
      <dsp:txXfrm>
        <a:off x="6091065" y="3764403"/>
        <a:ext cx="2419923" cy="806076"/>
      </dsp:txXfrm>
    </dsp:sp>
    <dsp:sp modelId="{2B008703-3016-ED44-B126-03E88B2A8836}">
      <dsp:nvSpPr>
        <dsp:cNvPr id="0" name=""/>
        <dsp:cNvSpPr/>
      </dsp:nvSpPr>
      <dsp:spPr>
        <a:xfrm>
          <a:off x="6246969" y="4727286"/>
          <a:ext cx="2108116" cy="856232"/>
        </a:xfrm>
        <a:prstGeom prst="roundRect">
          <a:avLst>
            <a:gd name="adj" fmla="val 10000"/>
          </a:avLst>
        </a:prstGeom>
        <a:solidFill>
          <a:srgbClr val="3761A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rgbClr val="3B6CDB"/>
            </a:solidFill>
          </a:endParaRPr>
        </a:p>
      </dsp:txBody>
      <dsp:txXfrm>
        <a:off x="6272047" y="4752364"/>
        <a:ext cx="2057960" cy="806076"/>
      </dsp:txXfrm>
    </dsp:sp>
    <dsp:sp modelId="{25BB15AC-0649-8F42-993D-AD86C84B099F}">
      <dsp:nvSpPr>
        <dsp:cNvPr id="0" name=""/>
        <dsp:cNvSpPr/>
      </dsp:nvSpPr>
      <dsp:spPr>
        <a:xfrm>
          <a:off x="9036955" y="0"/>
          <a:ext cx="2635145" cy="5877539"/>
        </a:xfrm>
        <a:prstGeom prst="roundRect">
          <a:avLst>
            <a:gd name="adj" fmla="val 10000"/>
          </a:avLst>
        </a:prstGeom>
        <a:solidFill>
          <a:srgbClr val="3761AD"/>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1" kern="1200">
              <a:solidFill>
                <a:schemeClr val="bg1"/>
              </a:solidFill>
            </a:rPr>
            <a:t>4. Monitor Student Outcomes and Use Data to Guide Response</a:t>
          </a:r>
          <a:endParaRPr lang="en-US" sz="2200" b="1" kern="1200" dirty="0">
            <a:solidFill>
              <a:schemeClr val="bg1"/>
            </a:solidFill>
          </a:endParaRPr>
        </a:p>
      </dsp:txBody>
      <dsp:txXfrm>
        <a:off x="9036955" y="0"/>
        <a:ext cx="2635145" cy="1763261"/>
      </dsp:txXfrm>
    </dsp:sp>
    <dsp:sp modelId="{A416ECD5-4D6A-D14A-A48D-C0DF47B47661}">
      <dsp:nvSpPr>
        <dsp:cNvPr id="0" name=""/>
        <dsp:cNvSpPr/>
      </dsp:nvSpPr>
      <dsp:spPr>
        <a:xfrm>
          <a:off x="9119488" y="1764373"/>
          <a:ext cx="2470079"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Monitor Student Outcomes</a:t>
          </a:r>
          <a:endParaRPr lang="en-US" sz="2000" kern="1200" dirty="0">
            <a:solidFill>
              <a:srgbClr val="061DB2"/>
            </a:solidFill>
          </a:endParaRPr>
        </a:p>
      </dsp:txBody>
      <dsp:txXfrm>
        <a:off x="9139403" y="1784288"/>
        <a:ext cx="2430249" cy="640119"/>
      </dsp:txXfrm>
    </dsp:sp>
    <dsp:sp modelId="{3A809A99-D087-9240-A436-B6AC326A85CB}">
      <dsp:nvSpPr>
        <dsp:cNvPr id="0" name=""/>
        <dsp:cNvSpPr/>
      </dsp:nvSpPr>
      <dsp:spPr>
        <a:xfrm>
          <a:off x="8926595" y="2548930"/>
          <a:ext cx="2855864" cy="679949"/>
        </a:xfrm>
        <a:prstGeom prst="roundRect">
          <a:avLst>
            <a:gd name="adj" fmla="val 10000"/>
          </a:avLst>
        </a:prstGeom>
        <a:solidFill>
          <a:srgbClr val="3761A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If many students make ongoing SEB errors...</a:t>
          </a:r>
          <a:endParaRPr lang="en-US" sz="2000" kern="1200" dirty="0"/>
        </a:p>
      </dsp:txBody>
      <dsp:txXfrm>
        <a:off x="8946510" y="2568845"/>
        <a:ext cx="2816034" cy="640119"/>
      </dsp:txXfrm>
    </dsp:sp>
    <dsp:sp modelId="{7022037A-CB22-7846-A472-F3B23AC2D787}">
      <dsp:nvSpPr>
        <dsp:cNvPr id="0" name=""/>
        <dsp:cNvSpPr/>
      </dsp:nvSpPr>
      <dsp:spPr>
        <a:xfrm>
          <a:off x="9119488" y="3333487"/>
          <a:ext cx="2470079"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Enhance Tier 1</a:t>
          </a:r>
          <a:endParaRPr lang="en-US" sz="2000" kern="1200" dirty="0">
            <a:solidFill>
              <a:srgbClr val="061DB2"/>
            </a:solidFill>
          </a:endParaRPr>
        </a:p>
      </dsp:txBody>
      <dsp:txXfrm>
        <a:off x="9139403" y="3353402"/>
        <a:ext cx="2430249" cy="640119"/>
      </dsp:txXfrm>
    </dsp:sp>
    <dsp:sp modelId="{8D408B81-9463-C646-88B2-4D8F2D120416}">
      <dsp:nvSpPr>
        <dsp:cNvPr id="0" name=""/>
        <dsp:cNvSpPr/>
      </dsp:nvSpPr>
      <dsp:spPr>
        <a:xfrm>
          <a:off x="8926595" y="4118044"/>
          <a:ext cx="2855864" cy="679949"/>
        </a:xfrm>
        <a:prstGeom prst="roundRect">
          <a:avLst>
            <a:gd name="adj" fmla="val 10000"/>
          </a:avLst>
        </a:prstGeom>
        <a:solidFill>
          <a:srgbClr val="3761A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If few students make ongoing SEB errors...</a:t>
          </a:r>
          <a:endParaRPr lang="en-US" sz="2000" kern="1200" dirty="0"/>
        </a:p>
      </dsp:txBody>
      <dsp:txXfrm>
        <a:off x="8946510" y="4137959"/>
        <a:ext cx="2816034" cy="640119"/>
      </dsp:txXfrm>
    </dsp:sp>
    <dsp:sp modelId="{755AB2F4-92C2-0D4C-933A-AC22C06816A4}">
      <dsp:nvSpPr>
        <dsp:cNvPr id="0" name=""/>
        <dsp:cNvSpPr/>
      </dsp:nvSpPr>
      <dsp:spPr>
        <a:xfrm>
          <a:off x="9119488" y="4902600"/>
          <a:ext cx="2470079"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Enhance Tier 1 and Consider Tiers 2 and 3</a:t>
          </a:r>
          <a:endParaRPr lang="en-US" sz="2000" kern="1200" dirty="0">
            <a:solidFill>
              <a:srgbClr val="061DB2"/>
            </a:solidFill>
          </a:endParaRPr>
        </a:p>
      </dsp:txBody>
      <dsp:txXfrm>
        <a:off x="9139403" y="4922515"/>
        <a:ext cx="2430249" cy="64011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1F8D3-A7FB-5B4A-82E7-E2B1AF9F7798}">
      <dsp:nvSpPr>
        <dsp:cNvPr id="0" name=""/>
        <dsp:cNvSpPr/>
      </dsp:nvSpPr>
      <dsp:spPr>
        <a:xfrm>
          <a:off x="54113" y="0"/>
          <a:ext cx="2752866" cy="5877539"/>
        </a:xfrm>
        <a:prstGeom prst="roundRect">
          <a:avLst>
            <a:gd name="adj" fmla="val 10000"/>
          </a:avLst>
        </a:prstGeom>
        <a:solidFill>
          <a:srgbClr val="3761AD"/>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rPr>
            <a:t>1. Create Positive Teaching and Learning Environments</a:t>
          </a:r>
        </a:p>
      </dsp:txBody>
      <dsp:txXfrm>
        <a:off x="54113" y="0"/>
        <a:ext cx="2752866" cy="1763261"/>
      </dsp:txXfrm>
    </dsp:sp>
    <dsp:sp modelId="{3505321D-9181-6A45-85C8-47806C0054AA}">
      <dsp:nvSpPr>
        <dsp:cNvPr id="0" name=""/>
        <dsp:cNvSpPr/>
      </dsp:nvSpPr>
      <dsp:spPr>
        <a:xfrm>
          <a:off x="146" y="1764373"/>
          <a:ext cx="2860801"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Design a Safe Environment</a:t>
          </a:r>
          <a:endParaRPr lang="en-US" sz="2000" kern="1200" dirty="0">
            <a:solidFill>
              <a:srgbClr val="061DB2"/>
            </a:solidFill>
          </a:endParaRPr>
        </a:p>
      </dsp:txBody>
      <dsp:txXfrm>
        <a:off x="20061" y="1784288"/>
        <a:ext cx="2820971" cy="640119"/>
      </dsp:txXfrm>
    </dsp:sp>
    <dsp:sp modelId="{C2A57FE0-3E16-A647-8868-15E91561FFBE}">
      <dsp:nvSpPr>
        <dsp:cNvPr id="0" name=""/>
        <dsp:cNvSpPr/>
      </dsp:nvSpPr>
      <dsp:spPr>
        <a:xfrm>
          <a:off x="146" y="2548930"/>
          <a:ext cx="2860801"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Establish Positive Connections</a:t>
          </a:r>
          <a:endParaRPr lang="en-US" sz="2000" kern="1200" dirty="0">
            <a:solidFill>
              <a:srgbClr val="061DB2"/>
            </a:solidFill>
          </a:endParaRPr>
        </a:p>
      </dsp:txBody>
      <dsp:txXfrm>
        <a:off x="20061" y="2568845"/>
        <a:ext cx="2820971" cy="640119"/>
      </dsp:txXfrm>
    </dsp:sp>
    <dsp:sp modelId="{3DF48DC9-C05C-CE40-9AF6-4CE224FE71BE}">
      <dsp:nvSpPr>
        <dsp:cNvPr id="0" name=""/>
        <dsp:cNvSpPr/>
      </dsp:nvSpPr>
      <dsp:spPr>
        <a:xfrm>
          <a:off x="146" y="3333487"/>
          <a:ext cx="2860801" cy="679949"/>
        </a:xfrm>
        <a:prstGeom prst="roundRect">
          <a:avLst>
            <a:gd name="adj" fmla="val 10000"/>
          </a:avLst>
        </a:prstGeom>
        <a:solidFill>
          <a:schemeClr val="bg1"/>
        </a:solidFill>
        <a:ln w="1270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Develop Predictable Routines</a:t>
          </a:r>
          <a:endParaRPr lang="en-US" sz="2000" kern="1200" dirty="0">
            <a:solidFill>
              <a:srgbClr val="061DB2"/>
            </a:solidFill>
          </a:endParaRPr>
        </a:p>
      </dsp:txBody>
      <dsp:txXfrm>
        <a:off x="20061" y="3353402"/>
        <a:ext cx="2820971" cy="640119"/>
      </dsp:txXfrm>
    </dsp:sp>
    <dsp:sp modelId="{7E8C0AF6-7BD4-0548-9F70-4C17E0B00960}">
      <dsp:nvSpPr>
        <dsp:cNvPr id="0" name=""/>
        <dsp:cNvSpPr/>
      </dsp:nvSpPr>
      <dsp:spPr>
        <a:xfrm>
          <a:off x="146" y="4118044"/>
          <a:ext cx="2860801" cy="679949"/>
        </a:xfrm>
        <a:prstGeom prst="roundRect">
          <a:avLst>
            <a:gd name="adj" fmla="val 10000"/>
          </a:avLst>
        </a:prstGeom>
        <a:solidFill>
          <a:schemeClr val="bg1"/>
        </a:solidFill>
        <a:ln w="1270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Define and Teach Positive Expectations</a:t>
          </a:r>
          <a:endParaRPr lang="en-US" sz="2000" kern="1200" dirty="0">
            <a:solidFill>
              <a:srgbClr val="061DB2"/>
            </a:solidFill>
          </a:endParaRPr>
        </a:p>
      </dsp:txBody>
      <dsp:txXfrm>
        <a:off x="20061" y="4137959"/>
        <a:ext cx="2820971" cy="640119"/>
      </dsp:txXfrm>
    </dsp:sp>
    <dsp:sp modelId="{95BBF3ED-7E54-994E-B5EC-2A38AEA58E88}">
      <dsp:nvSpPr>
        <dsp:cNvPr id="0" name=""/>
        <dsp:cNvSpPr/>
      </dsp:nvSpPr>
      <dsp:spPr>
        <a:xfrm>
          <a:off x="146" y="4902600"/>
          <a:ext cx="2860801"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Plan Relevant Instruction</a:t>
          </a:r>
          <a:endParaRPr lang="en-US" sz="2000" kern="1200" dirty="0">
            <a:solidFill>
              <a:srgbClr val="061DB2"/>
            </a:solidFill>
          </a:endParaRPr>
        </a:p>
      </dsp:txBody>
      <dsp:txXfrm>
        <a:off x="20061" y="4922515"/>
        <a:ext cx="2820971" cy="640119"/>
      </dsp:txXfrm>
    </dsp:sp>
    <dsp:sp modelId="{BE3B39BA-6FE5-3A43-93F6-867267AC4BD5}">
      <dsp:nvSpPr>
        <dsp:cNvPr id="0" name=""/>
        <dsp:cNvSpPr/>
      </dsp:nvSpPr>
      <dsp:spPr>
        <a:xfrm>
          <a:off x="3121380" y="0"/>
          <a:ext cx="2752866" cy="5877539"/>
        </a:xfrm>
        <a:prstGeom prst="roundRect">
          <a:avLst>
            <a:gd name="adj" fmla="val 10000"/>
          </a:avLst>
        </a:prstGeom>
        <a:solidFill>
          <a:srgbClr val="3761AD"/>
        </a:solidFill>
        <a:ln>
          <a:solidFill>
            <a:srgbClr val="061DB2"/>
          </a:solid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1" kern="1200">
              <a:solidFill>
                <a:schemeClr val="bg1"/>
              </a:solidFill>
            </a:rPr>
            <a:t>2. Actively Promote SEB Growth</a:t>
          </a:r>
          <a:endParaRPr lang="en-US" sz="2200" b="1" kern="1200" dirty="0">
            <a:solidFill>
              <a:schemeClr val="bg1"/>
            </a:solidFill>
          </a:endParaRPr>
        </a:p>
      </dsp:txBody>
      <dsp:txXfrm>
        <a:off x="3121380" y="0"/>
        <a:ext cx="2752866" cy="1763261"/>
      </dsp:txXfrm>
    </dsp:sp>
    <dsp:sp modelId="{1C2C093B-78FC-084C-A8C1-6FD47F37451D}">
      <dsp:nvSpPr>
        <dsp:cNvPr id="0" name=""/>
        <dsp:cNvSpPr/>
      </dsp:nvSpPr>
      <dsp:spPr>
        <a:xfrm>
          <a:off x="3067413" y="1764373"/>
          <a:ext cx="2860801"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Engage Students in Relevant Learning</a:t>
          </a:r>
          <a:endParaRPr lang="en-US" sz="2000" kern="1200" dirty="0">
            <a:solidFill>
              <a:srgbClr val="061DB2"/>
            </a:solidFill>
          </a:endParaRPr>
        </a:p>
      </dsp:txBody>
      <dsp:txXfrm>
        <a:off x="3087328" y="1784288"/>
        <a:ext cx="2820971" cy="640119"/>
      </dsp:txXfrm>
    </dsp:sp>
    <dsp:sp modelId="{CE45D96D-9DFF-054A-ACCC-B5B187B5C535}">
      <dsp:nvSpPr>
        <dsp:cNvPr id="0" name=""/>
        <dsp:cNvSpPr/>
      </dsp:nvSpPr>
      <dsp:spPr>
        <a:xfrm>
          <a:off x="3067413" y="2548930"/>
          <a:ext cx="2860801"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Foster Positive Relationships</a:t>
          </a:r>
          <a:endParaRPr lang="en-US" sz="2000" kern="1200" dirty="0">
            <a:solidFill>
              <a:srgbClr val="061DB2"/>
            </a:solidFill>
          </a:endParaRPr>
        </a:p>
      </dsp:txBody>
      <dsp:txXfrm>
        <a:off x="3087328" y="2568845"/>
        <a:ext cx="2820971" cy="640119"/>
      </dsp:txXfrm>
    </dsp:sp>
    <dsp:sp modelId="{DBC17416-6A24-D547-AFD4-C5DECEE1F864}">
      <dsp:nvSpPr>
        <dsp:cNvPr id="0" name=""/>
        <dsp:cNvSpPr/>
      </dsp:nvSpPr>
      <dsp:spPr>
        <a:xfrm>
          <a:off x="3067413" y="3333487"/>
          <a:ext cx="2860801" cy="679949"/>
        </a:xfrm>
        <a:prstGeom prst="roundRect">
          <a:avLst>
            <a:gd name="adj" fmla="val 10000"/>
          </a:avLst>
        </a:prstGeom>
        <a:solidFill>
          <a:schemeClr val="bg1"/>
        </a:solidFill>
        <a:ln w="1270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61DB2"/>
              </a:solidFill>
            </a:rPr>
            <a:t>Prompt and Supervise SEB and Academic Skills</a:t>
          </a:r>
        </a:p>
      </dsp:txBody>
      <dsp:txXfrm>
        <a:off x="3087328" y="3353402"/>
        <a:ext cx="2820971" cy="640119"/>
      </dsp:txXfrm>
    </dsp:sp>
    <dsp:sp modelId="{7EC581B7-BCAF-C349-A939-E942AC1410C9}">
      <dsp:nvSpPr>
        <dsp:cNvPr id="0" name=""/>
        <dsp:cNvSpPr/>
      </dsp:nvSpPr>
      <dsp:spPr>
        <a:xfrm>
          <a:off x="3067413" y="4118044"/>
          <a:ext cx="2860801"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Provide Specific Feedback </a:t>
          </a:r>
          <a:r>
            <a:rPr lang="en-US" sz="2000" u="none" kern="1200">
              <a:solidFill>
                <a:srgbClr val="061DB2"/>
              </a:solidFill>
            </a:rPr>
            <a:t>(</a:t>
          </a:r>
          <a:r>
            <a:rPr lang="en-US" sz="2000" u="sng" kern="1200">
              <a:solidFill>
                <a:srgbClr val="061DB2"/>
              </a:solidFill>
            </a:rPr>
            <a:t>&gt;</a:t>
          </a:r>
          <a:r>
            <a:rPr lang="en-US" sz="2000" kern="1200">
              <a:solidFill>
                <a:srgbClr val="061DB2"/>
              </a:solidFill>
            </a:rPr>
            <a:t> 5 : 1 Ratio)</a:t>
          </a:r>
          <a:endParaRPr lang="en-US" sz="2000" kern="1200" dirty="0">
            <a:solidFill>
              <a:srgbClr val="061DB2"/>
            </a:solidFill>
          </a:endParaRPr>
        </a:p>
      </dsp:txBody>
      <dsp:txXfrm>
        <a:off x="3087328" y="4137959"/>
        <a:ext cx="2820971" cy="640119"/>
      </dsp:txXfrm>
    </dsp:sp>
    <dsp:sp modelId="{E5BD3126-DAF5-9D40-8E21-AC5C31132C0D}">
      <dsp:nvSpPr>
        <dsp:cNvPr id="0" name=""/>
        <dsp:cNvSpPr/>
      </dsp:nvSpPr>
      <dsp:spPr>
        <a:xfrm>
          <a:off x="3067413" y="4902600"/>
          <a:ext cx="2860801"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61DB2"/>
              </a:solidFill>
            </a:rPr>
            <a:t>Consider Other Response Strategies</a:t>
          </a:r>
        </a:p>
      </dsp:txBody>
      <dsp:txXfrm>
        <a:off x="3087328" y="4922515"/>
        <a:ext cx="2820971" cy="64011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1F8D3-A7FB-5B4A-82E7-E2B1AF9F7798}">
      <dsp:nvSpPr>
        <dsp:cNvPr id="0" name=""/>
        <dsp:cNvSpPr/>
      </dsp:nvSpPr>
      <dsp:spPr>
        <a:xfrm>
          <a:off x="54113" y="0"/>
          <a:ext cx="2752866" cy="5877539"/>
        </a:xfrm>
        <a:prstGeom prst="roundRect">
          <a:avLst>
            <a:gd name="adj" fmla="val 10000"/>
          </a:avLst>
        </a:prstGeom>
        <a:solidFill>
          <a:srgbClr val="3761AD"/>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rPr>
            <a:t>1. Create Positive Teaching and Learning Environments</a:t>
          </a:r>
        </a:p>
      </dsp:txBody>
      <dsp:txXfrm>
        <a:off x="54113" y="0"/>
        <a:ext cx="2752866" cy="1763261"/>
      </dsp:txXfrm>
    </dsp:sp>
    <dsp:sp modelId="{3505321D-9181-6A45-85C8-47806C0054AA}">
      <dsp:nvSpPr>
        <dsp:cNvPr id="0" name=""/>
        <dsp:cNvSpPr/>
      </dsp:nvSpPr>
      <dsp:spPr>
        <a:xfrm>
          <a:off x="146" y="1764373"/>
          <a:ext cx="2860801"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Design a Safe Environment</a:t>
          </a:r>
          <a:endParaRPr lang="en-US" sz="2000" kern="1200" dirty="0">
            <a:solidFill>
              <a:srgbClr val="061DB2"/>
            </a:solidFill>
          </a:endParaRPr>
        </a:p>
      </dsp:txBody>
      <dsp:txXfrm>
        <a:off x="20061" y="1784288"/>
        <a:ext cx="2820971" cy="640119"/>
      </dsp:txXfrm>
    </dsp:sp>
    <dsp:sp modelId="{C2A57FE0-3E16-A647-8868-15E91561FFBE}">
      <dsp:nvSpPr>
        <dsp:cNvPr id="0" name=""/>
        <dsp:cNvSpPr/>
      </dsp:nvSpPr>
      <dsp:spPr>
        <a:xfrm>
          <a:off x="146" y="2548930"/>
          <a:ext cx="2860801"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Establish Positive Connections</a:t>
          </a:r>
          <a:endParaRPr lang="en-US" sz="2000" kern="1200" dirty="0">
            <a:solidFill>
              <a:srgbClr val="061DB2"/>
            </a:solidFill>
          </a:endParaRPr>
        </a:p>
      </dsp:txBody>
      <dsp:txXfrm>
        <a:off x="20061" y="2568845"/>
        <a:ext cx="2820971" cy="640119"/>
      </dsp:txXfrm>
    </dsp:sp>
    <dsp:sp modelId="{3DF48DC9-C05C-CE40-9AF6-4CE224FE71BE}">
      <dsp:nvSpPr>
        <dsp:cNvPr id="0" name=""/>
        <dsp:cNvSpPr/>
      </dsp:nvSpPr>
      <dsp:spPr>
        <a:xfrm>
          <a:off x="146" y="3333487"/>
          <a:ext cx="2860801"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Develop Predictable Routines</a:t>
          </a:r>
          <a:endParaRPr lang="en-US" sz="2000" kern="1200" dirty="0">
            <a:solidFill>
              <a:srgbClr val="061DB2"/>
            </a:solidFill>
          </a:endParaRPr>
        </a:p>
      </dsp:txBody>
      <dsp:txXfrm>
        <a:off x="20061" y="3353402"/>
        <a:ext cx="2820971" cy="640119"/>
      </dsp:txXfrm>
    </dsp:sp>
    <dsp:sp modelId="{7E8C0AF6-7BD4-0548-9F70-4C17E0B00960}">
      <dsp:nvSpPr>
        <dsp:cNvPr id="0" name=""/>
        <dsp:cNvSpPr/>
      </dsp:nvSpPr>
      <dsp:spPr>
        <a:xfrm>
          <a:off x="146" y="4118044"/>
          <a:ext cx="2860801"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Define and Teach Positive Expectations</a:t>
          </a:r>
          <a:endParaRPr lang="en-US" sz="2000" kern="1200" dirty="0">
            <a:solidFill>
              <a:srgbClr val="061DB2"/>
            </a:solidFill>
          </a:endParaRPr>
        </a:p>
      </dsp:txBody>
      <dsp:txXfrm>
        <a:off x="20061" y="4137959"/>
        <a:ext cx="2820971" cy="640119"/>
      </dsp:txXfrm>
    </dsp:sp>
    <dsp:sp modelId="{95BBF3ED-7E54-994E-B5EC-2A38AEA58E88}">
      <dsp:nvSpPr>
        <dsp:cNvPr id="0" name=""/>
        <dsp:cNvSpPr/>
      </dsp:nvSpPr>
      <dsp:spPr>
        <a:xfrm>
          <a:off x="146" y="4902600"/>
          <a:ext cx="2860801" cy="679949"/>
        </a:xfrm>
        <a:prstGeom prst="roundRect">
          <a:avLst>
            <a:gd name="adj" fmla="val 10000"/>
          </a:avLst>
        </a:prstGeom>
        <a:solidFill>
          <a:schemeClr val="bg1"/>
        </a:solidFill>
        <a:ln w="1270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61DB2"/>
              </a:solidFill>
            </a:rPr>
            <a:t>Plan Relevant Instruction</a:t>
          </a:r>
        </a:p>
      </dsp:txBody>
      <dsp:txXfrm>
        <a:off x="20061" y="4922515"/>
        <a:ext cx="2820971" cy="640119"/>
      </dsp:txXfrm>
    </dsp:sp>
    <dsp:sp modelId="{BE3B39BA-6FE5-3A43-93F6-867267AC4BD5}">
      <dsp:nvSpPr>
        <dsp:cNvPr id="0" name=""/>
        <dsp:cNvSpPr/>
      </dsp:nvSpPr>
      <dsp:spPr>
        <a:xfrm>
          <a:off x="3175494" y="0"/>
          <a:ext cx="2752866" cy="5877539"/>
        </a:xfrm>
        <a:prstGeom prst="roundRect">
          <a:avLst>
            <a:gd name="adj" fmla="val 10000"/>
          </a:avLst>
        </a:prstGeom>
        <a:solidFill>
          <a:srgbClr val="3761AD"/>
        </a:solidFill>
        <a:ln>
          <a:solidFill>
            <a:srgbClr val="061DB2"/>
          </a:solid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rPr>
            <a:t>2. Actively Promote SEB Growth</a:t>
          </a:r>
        </a:p>
      </dsp:txBody>
      <dsp:txXfrm>
        <a:off x="3175494" y="0"/>
        <a:ext cx="2752866" cy="1763261"/>
      </dsp:txXfrm>
    </dsp:sp>
    <dsp:sp modelId="{1C2C093B-78FC-084C-A8C1-6FD47F37451D}">
      <dsp:nvSpPr>
        <dsp:cNvPr id="0" name=""/>
        <dsp:cNvSpPr/>
      </dsp:nvSpPr>
      <dsp:spPr>
        <a:xfrm>
          <a:off x="3067413" y="1764373"/>
          <a:ext cx="2860801" cy="679949"/>
        </a:xfrm>
        <a:prstGeom prst="roundRect">
          <a:avLst>
            <a:gd name="adj" fmla="val 10000"/>
          </a:avLst>
        </a:prstGeom>
        <a:solidFill>
          <a:schemeClr val="bg1"/>
        </a:solidFill>
        <a:ln w="1270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Engage Students in Relevant Learning</a:t>
          </a:r>
          <a:endParaRPr lang="en-US" sz="2000" kern="1200" dirty="0">
            <a:solidFill>
              <a:srgbClr val="061DB2"/>
            </a:solidFill>
          </a:endParaRPr>
        </a:p>
      </dsp:txBody>
      <dsp:txXfrm>
        <a:off x="3087328" y="1784288"/>
        <a:ext cx="2820971" cy="640119"/>
      </dsp:txXfrm>
    </dsp:sp>
    <dsp:sp modelId="{CE45D96D-9DFF-054A-ACCC-B5B187B5C535}">
      <dsp:nvSpPr>
        <dsp:cNvPr id="0" name=""/>
        <dsp:cNvSpPr/>
      </dsp:nvSpPr>
      <dsp:spPr>
        <a:xfrm>
          <a:off x="3067413" y="2548930"/>
          <a:ext cx="2860801"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Foster Positive Relationships</a:t>
          </a:r>
          <a:endParaRPr lang="en-US" sz="2000" kern="1200" dirty="0">
            <a:solidFill>
              <a:srgbClr val="061DB2"/>
            </a:solidFill>
          </a:endParaRPr>
        </a:p>
      </dsp:txBody>
      <dsp:txXfrm>
        <a:off x="3087328" y="2568845"/>
        <a:ext cx="2820971" cy="640119"/>
      </dsp:txXfrm>
    </dsp:sp>
    <dsp:sp modelId="{DBC17416-6A24-D547-AFD4-C5DECEE1F864}">
      <dsp:nvSpPr>
        <dsp:cNvPr id="0" name=""/>
        <dsp:cNvSpPr/>
      </dsp:nvSpPr>
      <dsp:spPr>
        <a:xfrm>
          <a:off x="3067413" y="3333487"/>
          <a:ext cx="2860801" cy="679949"/>
        </a:xfrm>
        <a:prstGeom prst="roundRect">
          <a:avLst>
            <a:gd name="adj" fmla="val 10000"/>
          </a:avLst>
        </a:prstGeom>
        <a:solidFill>
          <a:schemeClr val="bg1"/>
        </a:solidFill>
        <a:ln w="1270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61DB2"/>
              </a:solidFill>
            </a:rPr>
            <a:t>Prompt and Supervise SEB and Academic Skills</a:t>
          </a:r>
        </a:p>
      </dsp:txBody>
      <dsp:txXfrm>
        <a:off x="3087328" y="3353402"/>
        <a:ext cx="2820971" cy="640119"/>
      </dsp:txXfrm>
    </dsp:sp>
    <dsp:sp modelId="{7EC581B7-BCAF-C349-A939-E942AC1410C9}">
      <dsp:nvSpPr>
        <dsp:cNvPr id="0" name=""/>
        <dsp:cNvSpPr/>
      </dsp:nvSpPr>
      <dsp:spPr>
        <a:xfrm>
          <a:off x="3067413" y="4118044"/>
          <a:ext cx="2860801" cy="679949"/>
        </a:xfrm>
        <a:prstGeom prst="roundRect">
          <a:avLst>
            <a:gd name="adj" fmla="val 10000"/>
          </a:avLst>
        </a:prstGeom>
        <a:solidFill>
          <a:schemeClr val="bg1"/>
        </a:solidFill>
        <a:ln w="1270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Provide Specific Feedback </a:t>
          </a:r>
          <a:r>
            <a:rPr lang="en-US" sz="2000" u="none" kern="1200">
              <a:solidFill>
                <a:srgbClr val="061DB2"/>
              </a:solidFill>
            </a:rPr>
            <a:t>(</a:t>
          </a:r>
          <a:r>
            <a:rPr lang="en-US" sz="2000" u="sng" kern="1200">
              <a:solidFill>
                <a:srgbClr val="061DB2"/>
              </a:solidFill>
            </a:rPr>
            <a:t>&gt;</a:t>
          </a:r>
          <a:r>
            <a:rPr lang="en-US" sz="2000" kern="1200">
              <a:solidFill>
                <a:srgbClr val="061DB2"/>
              </a:solidFill>
            </a:rPr>
            <a:t> 5 : 1 Ratio)</a:t>
          </a:r>
          <a:endParaRPr lang="en-US" sz="2000" kern="1200" dirty="0">
            <a:solidFill>
              <a:srgbClr val="061DB2"/>
            </a:solidFill>
          </a:endParaRPr>
        </a:p>
      </dsp:txBody>
      <dsp:txXfrm>
        <a:off x="3087328" y="4137959"/>
        <a:ext cx="2820971" cy="640119"/>
      </dsp:txXfrm>
    </dsp:sp>
    <dsp:sp modelId="{E5BD3126-DAF5-9D40-8E21-AC5C31132C0D}">
      <dsp:nvSpPr>
        <dsp:cNvPr id="0" name=""/>
        <dsp:cNvSpPr/>
      </dsp:nvSpPr>
      <dsp:spPr>
        <a:xfrm>
          <a:off x="3067413" y="4902600"/>
          <a:ext cx="2860801"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61DB2"/>
              </a:solidFill>
            </a:rPr>
            <a:t>Consider Other Response Strategies</a:t>
          </a:r>
        </a:p>
      </dsp:txBody>
      <dsp:txXfrm>
        <a:off x="3087328" y="4922515"/>
        <a:ext cx="2820971" cy="64011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E8865-90F4-E246-96C5-8F1A6D42C741}">
      <dsp:nvSpPr>
        <dsp:cNvPr id="0" name=""/>
        <dsp:cNvSpPr/>
      </dsp:nvSpPr>
      <dsp:spPr>
        <a:xfrm>
          <a:off x="3550" y="301145"/>
          <a:ext cx="3461295" cy="10068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a:t>Professional Development</a:t>
          </a:r>
        </a:p>
      </dsp:txBody>
      <dsp:txXfrm>
        <a:off x="3550" y="301145"/>
        <a:ext cx="3461295" cy="1006861"/>
      </dsp:txXfrm>
    </dsp:sp>
    <dsp:sp modelId="{F04EF162-60D7-9349-A63C-98E54005DF7D}">
      <dsp:nvSpPr>
        <dsp:cNvPr id="0" name=""/>
        <dsp:cNvSpPr/>
      </dsp:nvSpPr>
      <dsp:spPr>
        <a:xfrm>
          <a:off x="3550" y="1308007"/>
          <a:ext cx="3461295" cy="294538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What? Select 1 or 2 practices at a time, based on data</a:t>
          </a:r>
        </a:p>
        <a:p>
          <a:pPr marL="228600" lvl="1" indent="-228600" algn="l" defTabSz="1066800">
            <a:lnSpc>
              <a:spcPct val="90000"/>
            </a:lnSpc>
            <a:spcBef>
              <a:spcPct val="0"/>
            </a:spcBef>
            <a:spcAft>
              <a:spcPct val="15000"/>
            </a:spcAft>
            <a:buChar char="•"/>
          </a:pPr>
          <a:r>
            <a:rPr lang="en-US" sz="2400" kern="1200"/>
            <a:t>When? Set time aside at staff, grade level, or PLC meetings to discuss &amp; problem solve</a:t>
          </a:r>
        </a:p>
      </dsp:txBody>
      <dsp:txXfrm>
        <a:off x="3550" y="1308007"/>
        <a:ext cx="3461295" cy="2945385"/>
      </dsp:txXfrm>
    </dsp:sp>
    <dsp:sp modelId="{DB732804-7195-A64E-B5DF-926EBEBD028F}">
      <dsp:nvSpPr>
        <dsp:cNvPr id="0" name=""/>
        <dsp:cNvSpPr/>
      </dsp:nvSpPr>
      <dsp:spPr>
        <a:xfrm>
          <a:off x="3949427" y="301145"/>
          <a:ext cx="3461295" cy="10068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a:t>Coaching</a:t>
          </a:r>
        </a:p>
      </dsp:txBody>
      <dsp:txXfrm>
        <a:off x="3949427" y="301145"/>
        <a:ext cx="3461295" cy="1006861"/>
      </dsp:txXfrm>
    </dsp:sp>
    <dsp:sp modelId="{B49860B8-57AD-7E48-B77F-CE78790CAF35}">
      <dsp:nvSpPr>
        <dsp:cNvPr id="0" name=""/>
        <dsp:cNvSpPr/>
      </dsp:nvSpPr>
      <dsp:spPr>
        <a:xfrm>
          <a:off x="3949427" y="1308007"/>
          <a:ext cx="3461295" cy="294538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Who? Identify staff with dedicated time to support classroom PBIS practices</a:t>
          </a:r>
        </a:p>
        <a:p>
          <a:pPr marL="228600" lvl="1" indent="-228600" algn="l" defTabSz="1066800">
            <a:lnSpc>
              <a:spcPct val="90000"/>
            </a:lnSpc>
            <a:spcBef>
              <a:spcPct val="0"/>
            </a:spcBef>
            <a:spcAft>
              <a:spcPct val="15000"/>
            </a:spcAft>
            <a:buChar char="•"/>
          </a:pPr>
          <a:r>
            <a:rPr lang="en-US" sz="2400" kern="1200"/>
            <a:t>How? Support classroom PBIS along with academic coaching support</a:t>
          </a:r>
        </a:p>
      </dsp:txBody>
      <dsp:txXfrm>
        <a:off x="3949427" y="1308007"/>
        <a:ext cx="3461295" cy="2945385"/>
      </dsp:txXfrm>
    </dsp:sp>
    <dsp:sp modelId="{D8A071FF-482B-444D-905D-CD556FF1A54D}">
      <dsp:nvSpPr>
        <dsp:cNvPr id="0" name=""/>
        <dsp:cNvSpPr/>
      </dsp:nvSpPr>
      <dsp:spPr>
        <a:xfrm>
          <a:off x="7895304" y="301145"/>
          <a:ext cx="3461295" cy="10068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a:t>Acknowledgement</a:t>
          </a:r>
        </a:p>
      </dsp:txBody>
      <dsp:txXfrm>
        <a:off x="7895304" y="301145"/>
        <a:ext cx="3461295" cy="1006861"/>
      </dsp:txXfrm>
    </dsp:sp>
    <dsp:sp modelId="{49C8EEA8-2171-6E44-B113-F49DD1E22352}">
      <dsp:nvSpPr>
        <dsp:cNvPr id="0" name=""/>
        <dsp:cNvSpPr/>
      </dsp:nvSpPr>
      <dsp:spPr>
        <a:xfrm>
          <a:off x="7895304" y="1308007"/>
          <a:ext cx="3461295" cy="294538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Implementation and outcome data are shared &amp; reviewed with staff and progress is recognized and celebrated</a:t>
          </a:r>
        </a:p>
      </dsp:txBody>
      <dsp:txXfrm>
        <a:off x="7895304" y="1308007"/>
        <a:ext cx="3461295" cy="294538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308049"/>
          <a:ext cx="11329987" cy="26460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9333" tIns="416560" rIns="879333"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latin typeface="+mn-lt"/>
            </a:rPr>
            <a:t>Goal Setting</a:t>
          </a:r>
        </a:p>
        <a:p>
          <a:pPr marL="228600" lvl="1" indent="-228600" algn="l" defTabSz="889000">
            <a:lnSpc>
              <a:spcPct val="90000"/>
            </a:lnSpc>
            <a:spcBef>
              <a:spcPct val="0"/>
            </a:spcBef>
            <a:spcAft>
              <a:spcPct val="15000"/>
            </a:spcAft>
            <a:buChar char="•"/>
          </a:pPr>
          <a:r>
            <a:rPr lang="en-US" sz="2000" kern="1200" dirty="0">
              <a:latin typeface="+mn-lt"/>
            </a:rPr>
            <a:t>TFI Review &amp; Action Plan Update</a:t>
          </a:r>
        </a:p>
        <a:p>
          <a:pPr marL="228600" lvl="1" indent="-228600" algn="l" defTabSz="889000" rtl="0">
            <a:lnSpc>
              <a:spcPct val="90000"/>
            </a:lnSpc>
            <a:spcBef>
              <a:spcPct val="0"/>
            </a:spcBef>
            <a:spcAft>
              <a:spcPct val="15000"/>
            </a:spcAft>
            <a:buChar char="•"/>
          </a:pPr>
          <a:r>
            <a:rPr lang="en-US" sz="2000" kern="1200" dirty="0">
              <a:latin typeface="+mn-lt"/>
            </a:rPr>
            <a:t>Evaluation Plan</a:t>
          </a:r>
        </a:p>
        <a:p>
          <a:pPr marL="228600" lvl="1" indent="-228600" algn="l" defTabSz="889000" rtl="0">
            <a:lnSpc>
              <a:spcPct val="90000"/>
            </a:lnSpc>
            <a:spcBef>
              <a:spcPct val="0"/>
            </a:spcBef>
            <a:spcAft>
              <a:spcPct val="15000"/>
            </a:spcAft>
            <a:buChar char="•"/>
          </a:pPr>
          <a:r>
            <a:rPr lang="en-US" sz="2000" kern="1200" dirty="0">
              <a:latin typeface="+mn-lt"/>
            </a:rPr>
            <a:t>Sharing: Logic Model</a:t>
          </a:r>
        </a:p>
        <a:p>
          <a:pPr marL="228600" lvl="1" indent="-228600" algn="l" defTabSz="889000" rtl="0">
            <a:lnSpc>
              <a:spcPct val="90000"/>
            </a:lnSpc>
            <a:spcBef>
              <a:spcPct val="0"/>
            </a:spcBef>
            <a:spcAft>
              <a:spcPct val="15000"/>
            </a:spcAft>
            <a:buChar char="•"/>
          </a:pPr>
          <a:r>
            <a:rPr lang="en-US" sz="2000" kern="1200" dirty="0">
              <a:latin typeface="+mn-lt"/>
            </a:rPr>
            <a:t>Classroom PBIS Systems to Support</a:t>
          </a:r>
        </a:p>
        <a:p>
          <a:pPr marL="228600" lvl="1" indent="-228600" algn="l" defTabSz="889000">
            <a:lnSpc>
              <a:spcPct val="90000"/>
            </a:lnSpc>
            <a:spcBef>
              <a:spcPct val="0"/>
            </a:spcBef>
            <a:spcAft>
              <a:spcPct val="15000"/>
            </a:spcAft>
            <a:buChar char="•"/>
          </a:pPr>
          <a:r>
            <a:rPr lang="en-US" sz="2000" b="0" kern="1200" dirty="0">
              <a:latin typeface="+mn-lt"/>
            </a:rPr>
            <a:t>Team time</a:t>
          </a:r>
          <a:endParaRPr lang="en-US" sz="2000" b="0" i="0" kern="1200" dirty="0">
            <a:latin typeface="+mn-lt"/>
          </a:endParaRPr>
        </a:p>
      </dsp:txBody>
      <dsp:txXfrm>
        <a:off x="129167" y="437216"/>
        <a:ext cx="11071653" cy="2387666"/>
      </dsp:txXfrm>
    </dsp:sp>
    <dsp:sp modelId="{24EE546A-203E-45A1-AB96-5A4CB77AC5EC}">
      <dsp:nvSpPr>
        <dsp:cNvPr id="0" name=""/>
        <dsp:cNvSpPr/>
      </dsp:nvSpPr>
      <dsp:spPr>
        <a:xfrm>
          <a:off x="566499" y="12849"/>
          <a:ext cx="7930990" cy="590400"/>
        </a:xfrm>
        <a:prstGeom prst="roundRect">
          <a:avLst/>
        </a:prstGeom>
        <a:solidFill>
          <a:srgbClr val="B7DEF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9773" tIns="0" rIns="299773" bIns="0" numCol="1" spcCol="1270" anchor="ctr" anchorCtr="0">
          <a:noAutofit/>
        </a:bodyPr>
        <a:lstStyle/>
        <a:p>
          <a:pPr marL="0" lvl="0" indent="0" algn="l" defTabSz="1244600">
            <a:lnSpc>
              <a:spcPct val="90000"/>
            </a:lnSpc>
            <a:spcBef>
              <a:spcPct val="0"/>
            </a:spcBef>
            <a:spcAft>
              <a:spcPct val="35000"/>
            </a:spcAft>
            <a:buNone/>
          </a:pPr>
          <a:r>
            <a:rPr lang="en-US" sz="2800" b="1" i="0" kern="1200" dirty="0">
              <a:solidFill>
                <a:schemeClr val="accent6">
                  <a:lumMod val="50000"/>
                </a:schemeClr>
              </a:solidFill>
            </a:rPr>
            <a:t>Presentation Content</a:t>
          </a:r>
          <a:endParaRPr lang="en-US" sz="2800" b="1" i="0" u="none" strike="noStrike" kern="1200" cap="none" baseline="0" noProof="0" dirty="0">
            <a:solidFill>
              <a:schemeClr val="accent6">
                <a:lumMod val="50000"/>
              </a:schemeClr>
            </a:solidFill>
          </a:endParaRPr>
        </a:p>
      </dsp:txBody>
      <dsp:txXfrm>
        <a:off x="595320" y="41670"/>
        <a:ext cx="7873348" cy="532758"/>
      </dsp:txXfrm>
    </dsp:sp>
    <dsp:sp modelId="{AD7E4922-BE98-4A00-8CC9-8C067984A0AA}">
      <dsp:nvSpPr>
        <dsp:cNvPr id="0" name=""/>
        <dsp:cNvSpPr/>
      </dsp:nvSpPr>
      <dsp:spPr>
        <a:xfrm>
          <a:off x="0" y="3227075"/>
          <a:ext cx="11329987" cy="2079000"/>
        </a:xfrm>
        <a:prstGeom prst="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9333" tIns="416560" rIns="879333" bIns="14224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t>Identify a goal for this year’s PBIS implementation and add to your action plan</a:t>
          </a:r>
        </a:p>
        <a:p>
          <a:pPr marL="228600" lvl="1" indent="-228600" algn="l" defTabSz="889000">
            <a:lnSpc>
              <a:spcPct val="90000"/>
            </a:lnSpc>
            <a:spcBef>
              <a:spcPct val="0"/>
            </a:spcBef>
            <a:spcAft>
              <a:spcPct val="15000"/>
            </a:spcAft>
            <a:buChar char="•"/>
          </a:pPr>
          <a:r>
            <a:rPr lang="en-US" sz="2000" b="0" i="0" kern="1200" dirty="0"/>
            <a:t>Review TFI results from last year and update your action plan for this year.</a:t>
          </a:r>
        </a:p>
        <a:p>
          <a:pPr marL="228600" lvl="1" indent="-228600" algn="l" defTabSz="889000">
            <a:lnSpc>
              <a:spcPct val="90000"/>
            </a:lnSpc>
            <a:spcBef>
              <a:spcPct val="0"/>
            </a:spcBef>
            <a:spcAft>
              <a:spcPct val="15000"/>
            </a:spcAft>
            <a:buChar char="•"/>
          </a:pPr>
          <a:r>
            <a:rPr lang="en-US" sz="2000" b="0" i="0" kern="1200" dirty="0"/>
            <a:t>Plan how your team will support Classroom PBIS practices across your building.</a:t>
          </a:r>
        </a:p>
        <a:p>
          <a:pPr marL="228600" lvl="1" indent="-228600" algn="l" defTabSz="889000">
            <a:lnSpc>
              <a:spcPct val="90000"/>
            </a:lnSpc>
            <a:spcBef>
              <a:spcPct val="0"/>
            </a:spcBef>
            <a:spcAft>
              <a:spcPct val="15000"/>
            </a:spcAft>
            <a:buChar char="•"/>
          </a:pPr>
          <a:r>
            <a:rPr lang="en-US" sz="2000" b="1" i="0" kern="1200" dirty="0"/>
            <a:t>Share your evaluation plan for PBIS implementation.</a:t>
          </a:r>
        </a:p>
        <a:p>
          <a:pPr marL="228600" lvl="1" indent="-228600" algn="l" defTabSz="889000">
            <a:lnSpc>
              <a:spcPct val="90000"/>
            </a:lnSpc>
            <a:spcBef>
              <a:spcPct val="0"/>
            </a:spcBef>
            <a:spcAft>
              <a:spcPct val="15000"/>
            </a:spcAft>
            <a:buChar char="•"/>
          </a:pPr>
          <a:r>
            <a:rPr lang="en-US" sz="2000" b="1" i="0" kern="1200" dirty="0"/>
            <a:t>Share w/Trainer: Updated Action Plan with Goal Statement.</a:t>
          </a:r>
        </a:p>
      </dsp:txBody>
      <dsp:txXfrm>
        <a:off x="0" y="3227075"/>
        <a:ext cx="11329987" cy="2079000"/>
      </dsp:txXfrm>
    </dsp:sp>
    <dsp:sp modelId="{A408444A-A753-4052-B5E7-27B1CF04BE0D}">
      <dsp:nvSpPr>
        <dsp:cNvPr id="0" name=""/>
        <dsp:cNvSpPr/>
      </dsp:nvSpPr>
      <dsp:spPr>
        <a:xfrm>
          <a:off x="566499" y="3062049"/>
          <a:ext cx="7930990" cy="59040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9773" tIns="0" rIns="299773" bIns="0" numCol="1" spcCol="1270" anchor="ctr" anchorCtr="0">
          <a:noAutofit/>
        </a:bodyPr>
        <a:lstStyle/>
        <a:p>
          <a:pPr marL="0" lvl="0" indent="0" algn="l" defTabSz="1066800">
            <a:lnSpc>
              <a:spcPct val="90000"/>
            </a:lnSpc>
            <a:spcBef>
              <a:spcPct val="0"/>
            </a:spcBef>
            <a:spcAft>
              <a:spcPct val="35000"/>
            </a:spcAft>
            <a:buNone/>
          </a:pPr>
          <a:r>
            <a:rPr lang="en-US" sz="2400" b="0" i="0" kern="1200" dirty="0"/>
            <a:t>Team Tasks</a:t>
          </a:r>
        </a:p>
      </dsp:txBody>
      <dsp:txXfrm>
        <a:off x="595320" y="3090870"/>
        <a:ext cx="7873348"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D0157-A438-46CA-8EB0-F10C3EDBB633}">
      <dsp:nvSpPr>
        <dsp:cNvPr id="0" name=""/>
        <dsp:cNvSpPr/>
      </dsp:nvSpPr>
      <dsp:spPr>
        <a:xfrm>
          <a:off x="8099" y="1980715"/>
          <a:ext cx="3498431" cy="363354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a:t>Self-monitor</a:t>
          </a:r>
        </a:p>
        <a:p>
          <a:pPr marL="457200" lvl="2" indent="-228600" algn="l" defTabSz="889000">
            <a:lnSpc>
              <a:spcPct val="90000"/>
            </a:lnSpc>
            <a:spcBef>
              <a:spcPct val="0"/>
            </a:spcBef>
            <a:spcAft>
              <a:spcPct val="15000"/>
            </a:spcAft>
            <a:buChar char="•"/>
          </a:pPr>
          <a:r>
            <a:rPr lang="en-US" sz="2000" kern="1200"/>
            <a:t>Are you participating?</a:t>
          </a:r>
        </a:p>
        <a:p>
          <a:pPr marL="457200" lvl="2" indent="-228600" algn="l" defTabSz="889000">
            <a:lnSpc>
              <a:spcPct val="90000"/>
            </a:lnSpc>
            <a:spcBef>
              <a:spcPct val="0"/>
            </a:spcBef>
            <a:spcAft>
              <a:spcPct val="15000"/>
            </a:spcAft>
            <a:buChar char="•"/>
          </a:pPr>
          <a:r>
            <a:rPr lang="en-US" sz="2000" kern="1200"/>
            <a:t>Engaged as a learner?</a:t>
          </a:r>
        </a:p>
        <a:p>
          <a:pPr marL="457200" lvl="2"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Stretch, break, stand as needed​</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If you have questions or comments:</a:t>
          </a:r>
        </a:p>
        <a:p>
          <a:pPr marL="457200" lvl="2" indent="-228600" algn="l" defTabSz="889000">
            <a:lnSpc>
              <a:spcPct val="90000"/>
            </a:lnSpc>
            <a:spcBef>
              <a:spcPct val="0"/>
            </a:spcBef>
            <a:spcAft>
              <a:spcPct val="15000"/>
            </a:spcAft>
            <a:buChar char="•"/>
          </a:pPr>
          <a:r>
            <a:rPr lang="en-US" sz="2000" kern="1200" dirty="0"/>
            <a:t>Raise hand</a:t>
          </a:r>
        </a:p>
      </dsp:txBody>
      <dsp:txXfrm>
        <a:off x="90071" y="2062687"/>
        <a:ext cx="3334487" cy="3551571"/>
      </dsp:txXfrm>
    </dsp:sp>
    <dsp:sp modelId="{D5C674EC-98A5-4D45-9168-E941BC46FCF6}">
      <dsp:nvSpPr>
        <dsp:cNvPr id="0" name=""/>
        <dsp:cNvSpPr/>
      </dsp:nvSpPr>
      <dsp:spPr>
        <a:xfrm>
          <a:off x="0" y="5429489"/>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Self</a:t>
          </a:r>
        </a:p>
      </dsp:txBody>
      <dsp:txXfrm>
        <a:off x="0" y="5429489"/>
        <a:ext cx="2463683" cy="1122947"/>
      </dsp:txXfrm>
    </dsp:sp>
    <dsp:sp modelId="{DEEF4213-91C0-4DFA-A1E8-D6E76A9D48BD}">
      <dsp:nvSpPr>
        <dsp:cNvPr id="0" name=""/>
        <dsp:cNvSpPr/>
      </dsp:nvSpPr>
      <dsp:spPr>
        <a:xfrm>
          <a:off x="2571483" y="5211252"/>
          <a:ext cx="1224450" cy="1224450"/>
        </a:xfrm>
        <a:prstGeom prst="ellipse">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DCC0-45AB-4F03-8B39-78AD7803ABF7}">
      <dsp:nvSpPr>
        <dsp:cNvPr id="0" name=""/>
        <dsp:cNvSpPr/>
      </dsp:nvSpPr>
      <dsp:spPr>
        <a:xfrm>
          <a:off x="4098549" y="2000131"/>
          <a:ext cx="3498431" cy="355587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Listen while others are speaking​</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a:t>Work as a team:</a:t>
          </a:r>
        </a:p>
        <a:p>
          <a:pPr marL="457200" lvl="2" indent="-228600" algn="l" defTabSz="889000">
            <a:lnSpc>
              <a:spcPct val="90000"/>
            </a:lnSpc>
            <a:spcBef>
              <a:spcPct val="0"/>
            </a:spcBef>
            <a:spcAft>
              <a:spcPct val="15000"/>
            </a:spcAft>
            <a:buChar char="•"/>
          </a:pPr>
          <a:r>
            <a:rPr lang="en-US" sz="2000" kern="1200"/>
            <a:t>Room for every voice</a:t>
          </a:r>
        </a:p>
        <a:p>
          <a:pPr marL="457200" lvl="2" indent="-228600" algn="l" defTabSz="889000">
            <a:lnSpc>
              <a:spcPct val="90000"/>
            </a:lnSpc>
            <a:spcBef>
              <a:spcPct val="0"/>
            </a:spcBef>
            <a:spcAft>
              <a:spcPct val="15000"/>
            </a:spcAft>
            <a:buChar char="•"/>
          </a:pPr>
          <a:r>
            <a:rPr lang="en-US" sz="2000" kern="1200"/>
            <a:t>Reinforce participation</a:t>
          </a:r>
        </a:p>
      </dsp:txBody>
      <dsp:txXfrm>
        <a:off x="4180521" y="2082103"/>
        <a:ext cx="3334487" cy="3473905"/>
      </dsp:txXfrm>
    </dsp:sp>
    <dsp:sp modelId="{219636A1-9D00-4675-967E-CA57FCDEAB1E}">
      <dsp:nvSpPr>
        <dsp:cNvPr id="0" name=""/>
        <dsp:cNvSpPr/>
      </dsp:nvSpPr>
      <dsp:spPr>
        <a:xfrm>
          <a:off x="4138991" y="544550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Others</a:t>
          </a:r>
        </a:p>
      </dsp:txBody>
      <dsp:txXfrm>
        <a:off x="4138991" y="5445501"/>
        <a:ext cx="2463683" cy="1122947"/>
      </dsp:txXfrm>
    </dsp:sp>
    <dsp:sp modelId="{161E2365-CB26-459A-8F0C-B10C3E646E56}">
      <dsp:nvSpPr>
        <dsp:cNvPr id="0" name=""/>
        <dsp:cNvSpPr/>
      </dsp:nvSpPr>
      <dsp:spPr>
        <a:xfrm>
          <a:off x="6661198" y="5262192"/>
          <a:ext cx="1224450" cy="1224450"/>
        </a:xfrm>
        <a:prstGeom prst="ellipse">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90E6-CF6C-47CE-A6A2-78658417800F}">
      <dsp:nvSpPr>
        <dsp:cNvPr id="0" name=""/>
        <dsp:cNvSpPr/>
      </dsp:nvSpPr>
      <dsp:spPr>
        <a:xfrm>
          <a:off x="8188999" y="2035883"/>
          <a:ext cx="3498431" cy="341287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a:t>Have your computer charged and ready to go​</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a:t>Keep necessary materials at hand</a:t>
          </a:r>
        </a:p>
        <a:p>
          <a:pPr marL="457200" lvl="2" indent="-228600" algn="l" defTabSz="889000">
            <a:lnSpc>
              <a:spcPct val="90000"/>
            </a:lnSpc>
            <a:spcBef>
              <a:spcPct val="0"/>
            </a:spcBef>
            <a:spcAft>
              <a:spcPct val="15000"/>
            </a:spcAft>
            <a:buChar char="•"/>
          </a:pPr>
          <a:r>
            <a:rPr lang="en-US" sz="2000" kern="1200"/>
            <a:t>action plan</a:t>
          </a:r>
        </a:p>
        <a:p>
          <a:pPr marL="457200" lvl="2" indent="-228600" algn="l" defTabSz="889000">
            <a:lnSpc>
              <a:spcPct val="90000"/>
            </a:lnSpc>
            <a:spcBef>
              <a:spcPct val="0"/>
            </a:spcBef>
            <a:spcAft>
              <a:spcPct val="15000"/>
            </a:spcAft>
            <a:buChar char="•"/>
          </a:pPr>
          <a:r>
            <a:rPr lang="en-US" sz="2000" kern="1200"/>
            <a:t>relevant docs</a:t>
          </a:r>
        </a:p>
        <a:p>
          <a:pPr marL="457200" lvl="2" indent="-228600" algn="l" defTabSz="889000">
            <a:lnSpc>
              <a:spcPct val="90000"/>
            </a:lnSpc>
            <a:spcBef>
              <a:spcPct val="0"/>
            </a:spcBef>
            <a:spcAft>
              <a:spcPct val="15000"/>
            </a:spcAft>
            <a:buChar char="•"/>
          </a:pPr>
          <a:r>
            <a:rPr lang="en-US" sz="2000" kern="1200"/>
            <a:t>water/snacks</a:t>
          </a:r>
        </a:p>
        <a:p>
          <a:pPr marL="457200" lvl="2"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Minimize distractions if possible​</a:t>
          </a:r>
        </a:p>
      </dsp:txBody>
      <dsp:txXfrm>
        <a:off x="8268967" y="2115851"/>
        <a:ext cx="3338495" cy="3332903"/>
      </dsp:txXfrm>
    </dsp:sp>
    <dsp:sp modelId="{B634D077-9CEB-4360-83EE-5D4C6FFB98DD}">
      <dsp:nvSpPr>
        <dsp:cNvPr id="0" name=""/>
        <dsp:cNvSpPr/>
      </dsp:nvSpPr>
      <dsp:spPr>
        <a:xfrm>
          <a:off x="8146143" y="544593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Environment</a:t>
          </a:r>
        </a:p>
      </dsp:txBody>
      <dsp:txXfrm>
        <a:off x="8146143" y="5445931"/>
        <a:ext cx="2463683" cy="1122947"/>
      </dsp:txXfrm>
    </dsp:sp>
    <dsp:sp modelId="{EE5FFD93-52F3-418C-BBBA-24CAF019EF16}">
      <dsp:nvSpPr>
        <dsp:cNvPr id="0" name=""/>
        <dsp:cNvSpPr/>
      </dsp:nvSpPr>
      <dsp:spPr>
        <a:xfrm>
          <a:off x="10751648" y="5226441"/>
          <a:ext cx="1224450" cy="1224450"/>
        </a:xfrm>
        <a:prstGeom prst="ellipse">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71EFD-4F90-47BA-BDF0-C1936501F318}">
      <dsp:nvSpPr>
        <dsp:cNvPr id="0" name=""/>
        <dsp:cNvSpPr/>
      </dsp:nvSpPr>
      <dsp:spPr>
        <a:xfrm>
          <a:off x="2091890" y="61762"/>
          <a:ext cx="2964580" cy="2964580"/>
        </a:xfrm>
        <a:prstGeom prst="ellipse">
          <a:avLst/>
        </a:prstGeom>
        <a:solidFill>
          <a:srgbClr val="FF99CC">
            <a:alpha val="49804"/>
          </a:srgbClr>
        </a:solidFill>
        <a:ln w="25400" cap="flat" cmpd="sng" algn="ctr">
          <a:solidFill>
            <a:srgbClr val="EE6E99"/>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accent6">
                  <a:lumMod val="50000"/>
                </a:schemeClr>
              </a:solidFill>
              <a:latin typeface="Calibri" panose="020F0502020204030204" pitchFamily="34" charset="0"/>
              <a:cs typeface="Calibri" panose="020F0502020204030204" pitchFamily="34" charset="0"/>
            </a:rPr>
            <a:t>Systems</a:t>
          </a:r>
        </a:p>
      </dsp:txBody>
      <dsp:txXfrm>
        <a:off x="2487167" y="580563"/>
        <a:ext cx="2174025" cy="1334061"/>
      </dsp:txXfrm>
    </dsp:sp>
    <dsp:sp modelId="{A7ADD6DF-9E47-4436-8F51-EE2A03365BEC}">
      <dsp:nvSpPr>
        <dsp:cNvPr id="0" name=""/>
        <dsp:cNvSpPr/>
      </dsp:nvSpPr>
      <dsp:spPr>
        <a:xfrm>
          <a:off x="3161609" y="1914625"/>
          <a:ext cx="2964580" cy="2964580"/>
        </a:xfrm>
        <a:prstGeom prst="ellipse">
          <a:avLst/>
        </a:prstGeom>
        <a:solidFill>
          <a:srgbClr val="0070C0">
            <a:alpha val="49804"/>
          </a:srgb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accent6">
                  <a:lumMod val="50000"/>
                </a:schemeClr>
              </a:solidFill>
              <a:latin typeface="Calibri" panose="020F0502020204030204" pitchFamily="34" charset="0"/>
              <a:cs typeface="Calibri" panose="020F0502020204030204" pitchFamily="34" charset="0"/>
            </a:rPr>
            <a:t>Practices</a:t>
          </a:r>
        </a:p>
      </dsp:txBody>
      <dsp:txXfrm>
        <a:off x="4068277" y="2680475"/>
        <a:ext cx="1778748" cy="1630519"/>
      </dsp:txXfrm>
    </dsp:sp>
    <dsp:sp modelId="{2504F536-64A6-44EF-BAC7-150B15DF6968}">
      <dsp:nvSpPr>
        <dsp:cNvPr id="0" name=""/>
        <dsp:cNvSpPr/>
      </dsp:nvSpPr>
      <dsp:spPr>
        <a:xfrm>
          <a:off x="1022170" y="1914625"/>
          <a:ext cx="2964580" cy="2964580"/>
        </a:xfrm>
        <a:prstGeom prst="ellipse">
          <a:avLst/>
        </a:prstGeom>
        <a:solidFill>
          <a:srgbClr val="92D050">
            <a:alpha val="49804"/>
          </a:srgbClr>
        </a:solidFill>
        <a:ln w="25400" cap="flat" cmpd="sng" algn="ctr">
          <a:solidFill>
            <a:srgbClr val="467827"/>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accent6">
                  <a:lumMod val="50000"/>
                </a:schemeClr>
              </a:solidFill>
              <a:latin typeface="Calibri" panose="020F0502020204030204" pitchFamily="34" charset="0"/>
              <a:cs typeface="Calibri" panose="020F0502020204030204" pitchFamily="34" charset="0"/>
            </a:rPr>
            <a:t>Data</a:t>
          </a:r>
        </a:p>
      </dsp:txBody>
      <dsp:txXfrm>
        <a:off x="1301335" y="2680475"/>
        <a:ext cx="1778748" cy="16305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4DDB9-3762-9647-B196-BBBE602253FC}">
      <dsp:nvSpPr>
        <dsp:cNvPr id="0" name=""/>
        <dsp:cNvSpPr/>
      </dsp:nvSpPr>
      <dsp:spPr>
        <a:xfrm>
          <a:off x="0" y="310923"/>
          <a:ext cx="10742362" cy="959175"/>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3727" tIns="437388" rIns="833727" bIns="170688" numCol="1" spcCol="1270" anchor="t" anchorCtr="0">
          <a:noAutofit/>
        </a:bodyPr>
        <a:lstStyle/>
        <a:p>
          <a:pPr marL="228600" lvl="1" indent="-228600" algn="l" defTabSz="1066800">
            <a:lnSpc>
              <a:spcPct val="90000"/>
            </a:lnSpc>
            <a:spcBef>
              <a:spcPct val="0"/>
            </a:spcBef>
            <a:spcAft>
              <a:spcPct val="15000"/>
            </a:spcAft>
            <a:buClrTx/>
            <a:buSzTx/>
            <a:buFont typeface="Arial"/>
            <a:buNone/>
          </a:pPr>
          <a:r>
            <a:rPr kumimoji="0" lang="en-US" sz="2400" b="0" i="0" u="none" strike="noStrike" kern="1200" cap="none" spc="0" normalizeH="0" baseline="0" noProof="0">
              <a:ln/>
              <a:effectLst/>
              <a:uLnTx/>
              <a:uFillTx/>
              <a:latin typeface="Calibri" panose="020F0502020204030204" pitchFamily="34" charset="0"/>
              <a:ea typeface="Britannic Bold" pitchFamily="-108" charset="0"/>
              <a:cs typeface="Calibri" panose="020F0502020204030204" pitchFamily="34" charset="0"/>
              <a:sym typeface="Arial"/>
            </a:rPr>
            <a:t>What do you want to know?</a:t>
          </a:r>
          <a:endParaRPr lang="en-US" sz="2400" b="0" kern="1200">
            <a:latin typeface="Calibri" panose="020F0502020204030204" pitchFamily="34" charset="0"/>
            <a:cs typeface="Calibri" panose="020F0502020204030204" pitchFamily="34" charset="0"/>
          </a:endParaRPr>
        </a:p>
      </dsp:txBody>
      <dsp:txXfrm>
        <a:off x="0" y="310923"/>
        <a:ext cx="10742362" cy="959175"/>
      </dsp:txXfrm>
    </dsp:sp>
    <dsp:sp modelId="{8A4F8C30-7EBE-6E41-AE1E-94090520E542}">
      <dsp:nvSpPr>
        <dsp:cNvPr id="0" name=""/>
        <dsp:cNvSpPr/>
      </dsp:nvSpPr>
      <dsp:spPr>
        <a:xfrm>
          <a:off x="537118" y="963"/>
          <a:ext cx="10092879" cy="6199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225" tIns="0" rIns="284225"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mj-lt"/>
              <a:ea typeface="Britannic Bold" pitchFamily="-108" charset="0"/>
              <a:cs typeface="Britannic Bold" pitchFamily="-108" charset="0"/>
            </a:rPr>
            <a:t>Step 1: Develop evaluation questions.</a:t>
          </a:r>
          <a:endParaRPr lang="en-US" sz="2400" b="1" kern="1200"/>
        </a:p>
      </dsp:txBody>
      <dsp:txXfrm>
        <a:off x="567380" y="31225"/>
        <a:ext cx="10032355" cy="559396"/>
      </dsp:txXfrm>
    </dsp:sp>
    <dsp:sp modelId="{F4BE3D05-C1DD-7040-8DAB-B84519021991}">
      <dsp:nvSpPr>
        <dsp:cNvPr id="0" name=""/>
        <dsp:cNvSpPr/>
      </dsp:nvSpPr>
      <dsp:spPr>
        <a:xfrm>
          <a:off x="0" y="1693458"/>
          <a:ext cx="10742362" cy="959175"/>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3727" tIns="437388" rIns="833727" bIns="170688" numCol="1" spcCol="1270" anchor="t" anchorCtr="0">
          <a:noAutofit/>
        </a:bodyPr>
        <a:lstStyle/>
        <a:p>
          <a:pPr marL="228600" lvl="1" indent="-228600" algn="l" defTabSz="1066800">
            <a:lnSpc>
              <a:spcPct val="90000"/>
            </a:lnSpc>
            <a:spcBef>
              <a:spcPct val="0"/>
            </a:spcBef>
            <a:spcAft>
              <a:spcPct val="15000"/>
            </a:spcAft>
            <a:buClrTx/>
            <a:buSzTx/>
            <a:buFont typeface="Arial"/>
            <a:buNone/>
          </a:pPr>
          <a:r>
            <a:rPr kumimoji="0" lang="en-US" sz="2400" b="0" i="0" u="none" strike="noStrike" kern="1200" cap="none" spc="0" normalizeH="0" baseline="0" noProof="0">
              <a:ln/>
              <a:effectLst/>
              <a:uLnTx/>
              <a:uFillTx/>
              <a:latin typeface="Calibri" panose="020F0502020204030204" pitchFamily="34" charset="0"/>
              <a:ea typeface="Britannic Bold" pitchFamily="-108" charset="0"/>
              <a:cs typeface="Calibri" panose="020F0502020204030204" pitchFamily="34" charset="0"/>
              <a:sym typeface="Arial"/>
            </a:rPr>
            <a:t>What information can be collected?</a:t>
          </a:r>
          <a:endParaRPr lang="en-US" sz="2400" b="0" kern="1200">
            <a:latin typeface="Calibri" panose="020F0502020204030204" pitchFamily="34" charset="0"/>
            <a:cs typeface="Calibri" panose="020F0502020204030204" pitchFamily="34" charset="0"/>
          </a:endParaRPr>
        </a:p>
      </dsp:txBody>
      <dsp:txXfrm>
        <a:off x="0" y="1693458"/>
        <a:ext cx="10742362" cy="959175"/>
      </dsp:txXfrm>
    </dsp:sp>
    <dsp:sp modelId="{C1FD982B-03C2-A347-A694-A5461B722A44}">
      <dsp:nvSpPr>
        <dsp:cNvPr id="0" name=""/>
        <dsp:cNvSpPr/>
      </dsp:nvSpPr>
      <dsp:spPr>
        <a:xfrm>
          <a:off x="537118" y="1383498"/>
          <a:ext cx="10121379" cy="6199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225" tIns="0" rIns="284225"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mj-lt"/>
              <a:ea typeface="Britannic Bold" pitchFamily="-108" charset="0"/>
              <a:cs typeface="Britannic Bold" pitchFamily="-108" charset="0"/>
            </a:rPr>
            <a:t>Step 2: Identify indicators or measures.</a:t>
          </a:r>
          <a:endParaRPr lang="en-US" sz="2400" b="1" kern="1200"/>
        </a:p>
      </dsp:txBody>
      <dsp:txXfrm>
        <a:off x="567380" y="1413760"/>
        <a:ext cx="10060855" cy="559396"/>
      </dsp:txXfrm>
    </dsp:sp>
    <dsp:sp modelId="{B2DD9DC9-6E4D-3040-A9EC-B81E6FF2C26A}">
      <dsp:nvSpPr>
        <dsp:cNvPr id="0" name=""/>
        <dsp:cNvSpPr/>
      </dsp:nvSpPr>
      <dsp:spPr>
        <a:xfrm>
          <a:off x="0" y="3075993"/>
          <a:ext cx="10742362" cy="959175"/>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3727" tIns="437388" rIns="833727" bIns="170688" numCol="1" spcCol="1270" anchor="t" anchorCtr="0">
          <a:noAutofit/>
        </a:bodyPr>
        <a:lstStyle/>
        <a:p>
          <a:pPr marL="228600" lvl="1" indent="-228600" algn="l" defTabSz="1066800">
            <a:lnSpc>
              <a:spcPct val="90000"/>
            </a:lnSpc>
            <a:spcBef>
              <a:spcPct val="0"/>
            </a:spcBef>
            <a:spcAft>
              <a:spcPct val="15000"/>
            </a:spcAft>
            <a:buClrTx/>
            <a:buSzTx/>
            <a:buFont typeface="Arial"/>
            <a:buNone/>
          </a:pPr>
          <a:r>
            <a:rPr kumimoji="0" lang="en-US" sz="2400" b="0" i="0" u="none" strike="noStrike" kern="1200" cap="none" spc="0" normalizeH="0" baseline="0" noProof="0">
              <a:ln/>
              <a:effectLst/>
              <a:uLnTx/>
              <a:uFillTx/>
              <a:latin typeface="Calibri" panose="020F0502020204030204" pitchFamily="34" charset="0"/>
              <a:ea typeface="Britannic Bold" pitchFamily="-108" charset="0"/>
              <a:cs typeface="Calibri" panose="020F0502020204030204" pitchFamily="34" charset="0"/>
              <a:sym typeface="Arial"/>
            </a:rPr>
            <a:t>How/when should information be gathered?</a:t>
          </a:r>
          <a:endParaRPr lang="en-US" sz="2400" b="0" kern="1200">
            <a:latin typeface="Calibri" panose="020F0502020204030204" pitchFamily="34" charset="0"/>
            <a:cs typeface="Calibri" panose="020F0502020204030204" pitchFamily="34" charset="0"/>
          </a:endParaRPr>
        </a:p>
      </dsp:txBody>
      <dsp:txXfrm>
        <a:off x="0" y="3075993"/>
        <a:ext cx="10742362" cy="959175"/>
      </dsp:txXfrm>
    </dsp:sp>
    <dsp:sp modelId="{DEF402DB-AC55-4F4E-861B-05D744ECE75A}">
      <dsp:nvSpPr>
        <dsp:cNvPr id="0" name=""/>
        <dsp:cNvSpPr/>
      </dsp:nvSpPr>
      <dsp:spPr>
        <a:xfrm>
          <a:off x="537118" y="2766033"/>
          <a:ext cx="10088142" cy="6199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225" tIns="0" rIns="284225"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mj-lt"/>
              <a:ea typeface="Britannic Bold" pitchFamily="-108" charset="0"/>
              <a:cs typeface="Britannic Bold" pitchFamily="-108" charset="0"/>
            </a:rPr>
            <a:t>Step 3: Develop methods for collecting &amp; analyzing indicators.</a:t>
          </a:r>
          <a:endParaRPr lang="en-US" sz="2400" b="1" kern="1200"/>
        </a:p>
      </dsp:txBody>
      <dsp:txXfrm>
        <a:off x="567380" y="2796295"/>
        <a:ext cx="10027618" cy="559396"/>
      </dsp:txXfrm>
    </dsp:sp>
    <dsp:sp modelId="{7A139621-7F7D-3840-9996-016E6C26E736}">
      <dsp:nvSpPr>
        <dsp:cNvPr id="0" name=""/>
        <dsp:cNvSpPr/>
      </dsp:nvSpPr>
      <dsp:spPr>
        <a:xfrm>
          <a:off x="0" y="4458528"/>
          <a:ext cx="10742362" cy="959175"/>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3727" tIns="437388" rIns="833727" bIns="170688" numCol="1" spcCol="1270" anchor="t" anchorCtr="0">
          <a:noAutofit/>
        </a:bodyPr>
        <a:lstStyle/>
        <a:p>
          <a:pPr marL="228600" lvl="1" indent="-228600" algn="l" defTabSz="1066800">
            <a:lnSpc>
              <a:spcPct val="90000"/>
            </a:lnSpc>
            <a:spcBef>
              <a:spcPct val="0"/>
            </a:spcBef>
            <a:spcAft>
              <a:spcPct val="15000"/>
            </a:spcAft>
            <a:buClrTx/>
            <a:buSzTx/>
            <a:buFont typeface="Arial"/>
            <a:buNone/>
          </a:pPr>
          <a:r>
            <a:rPr kumimoji="0" lang="en-US" sz="2400" b="0" i="0" u="none" strike="noStrike" kern="1200" cap="none" spc="0" normalizeH="0" baseline="0" noProof="0">
              <a:ln/>
              <a:effectLst/>
              <a:uLnTx/>
              <a:uFillTx/>
              <a:latin typeface="Calibri" panose="020F0502020204030204" pitchFamily="34" charset="0"/>
              <a:ea typeface="Britannic Bold" pitchFamily="-108" charset="0"/>
              <a:cs typeface="Calibri" panose="020F0502020204030204" pitchFamily="34" charset="0"/>
              <a:sym typeface="Arial"/>
            </a:rPr>
            <a:t>How will the question be answered &amp; what should be done next?</a:t>
          </a:r>
          <a:endParaRPr lang="en-US" sz="2400" b="0" kern="1200">
            <a:latin typeface="Calibri" panose="020F0502020204030204" pitchFamily="34" charset="0"/>
            <a:cs typeface="Calibri" panose="020F0502020204030204" pitchFamily="34" charset="0"/>
          </a:endParaRPr>
        </a:p>
      </dsp:txBody>
      <dsp:txXfrm>
        <a:off x="0" y="4458528"/>
        <a:ext cx="10742362" cy="959175"/>
      </dsp:txXfrm>
    </dsp:sp>
    <dsp:sp modelId="{FC4240E7-DE94-DF45-946B-2BBC72C2A8EB}">
      <dsp:nvSpPr>
        <dsp:cNvPr id="0" name=""/>
        <dsp:cNvSpPr/>
      </dsp:nvSpPr>
      <dsp:spPr>
        <a:xfrm>
          <a:off x="537118" y="4148568"/>
          <a:ext cx="10097842" cy="6199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225" tIns="0" rIns="284225"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mj-lt"/>
              <a:ea typeface="Britannic Bold" pitchFamily="-108" charset="0"/>
              <a:cs typeface="Britannic Bold" pitchFamily="-108" charset="0"/>
            </a:rPr>
            <a:t>Step 4: Make decisions and action plan from analysis of indicators.</a:t>
          </a:r>
          <a:endParaRPr lang="en-US" sz="2400" b="1" kern="1200"/>
        </a:p>
      </dsp:txBody>
      <dsp:txXfrm>
        <a:off x="567380" y="4178830"/>
        <a:ext cx="10037318" cy="559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2E667-5378-8446-A832-565244078760}">
      <dsp:nvSpPr>
        <dsp:cNvPr id="0" name=""/>
        <dsp:cNvSpPr/>
      </dsp:nvSpPr>
      <dsp:spPr>
        <a:xfrm>
          <a:off x="55" y="22172"/>
          <a:ext cx="5308429" cy="162279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US" sz="3400" kern="1200"/>
            <a:t>Establish an </a:t>
          </a:r>
          <a:r>
            <a:rPr lang="en-US" sz="3400" b="1" kern="1200"/>
            <a:t>effective and representative</a:t>
          </a:r>
          <a:r>
            <a:rPr lang="en-US" sz="3400" kern="1200"/>
            <a:t> leadership team</a:t>
          </a:r>
        </a:p>
      </dsp:txBody>
      <dsp:txXfrm>
        <a:off x="55" y="22172"/>
        <a:ext cx="5308429" cy="1622796"/>
      </dsp:txXfrm>
    </dsp:sp>
    <dsp:sp modelId="{E5D7AD5F-77FE-9941-B42F-8A103FBE8B9E}">
      <dsp:nvSpPr>
        <dsp:cNvPr id="0" name=""/>
        <dsp:cNvSpPr/>
      </dsp:nvSpPr>
      <dsp:spPr>
        <a:xfrm>
          <a:off x="55" y="1644968"/>
          <a:ext cx="5308429" cy="2887396"/>
        </a:xfrm>
        <a:prstGeom prst="rect">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960"/>
            </a:spcAft>
            <a:buChar char="•"/>
          </a:pPr>
          <a:r>
            <a:rPr lang="en-US" sz="2000" kern="1200"/>
            <a:t>Membership representative of school community including administration?</a:t>
          </a:r>
        </a:p>
        <a:p>
          <a:pPr marL="228600" lvl="1" indent="-228600" algn="l" defTabSz="889000">
            <a:lnSpc>
              <a:spcPct val="90000"/>
            </a:lnSpc>
            <a:spcBef>
              <a:spcPct val="0"/>
            </a:spcBef>
            <a:spcAft>
              <a:spcPts val="960"/>
            </a:spcAft>
            <a:buChar char="•"/>
          </a:pPr>
          <a:r>
            <a:rPr lang="en-US" sz="2000" kern="1200"/>
            <a:t>Meeting at least monthly with agenda, minutes, action plan?</a:t>
          </a:r>
        </a:p>
        <a:p>
          <a:pPr marL="228600" lvl="1" indent="-228600" algn="l" defTabSz="889000">
            <a:lnSpc>
              <a:spcPct val="90000"/>
            </a:lnSpc>
            <a:spcBef>
              <a:spcPct val="0"/>
            </a:spcBef>
            <a:spcAft>
              <a:spcPts val="960"/>
            </a:spcAft>
            <a:buChar char="•"/>
          </a:pPr>
          <a:r>
            <a:rPr lang="en-US" sz="2000" kern="1200"/>
            <a:t>PBIS identified as a top priority with allocated time for team to share with staff?</a:t>
          </a:r>
        </a:p>
      </dsp:txBody>
      <dsp:txXfrm>
        <a:off x="55" y="1644968"/>
        <a:ext cx="5308429" cy="2887396"/>
      </dsp:txXfrm>
    </dsp:sp>
    <dsp:sp modelId="{83233832-57C1-E947-BC2C-E8E219B5192E}">
      <dsp:nvSpPr>
        <dsp:cNvPr id="0" name=""/>
        <dsp:cNvSpPr/>
      </dsp:nvSpPr>
      <dsp:spPr>
        <a:xfrm>
          <a:off x="6051665" y="22172"/>
          <a:ext cx="5308429" cy="162279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US" sz="3400" kern="1200"/>
            <a:t>Develop brief statement of behavioral purpose</a:t>
          </a:r>
        </a:p>
      </dsp:txBody>
      <dsp:txXfrm>
        <a:off x="6051665" y="22172"/>
        <a:ext cx="5308429" cy="1622796"/>
      </dsp:txXfrm>
    </dsp:sp>
    <dsp:sp modelId="{96A7606E-0FFD-2E45-A4DE-1A529D48F443}">
      <dsp:nvSpPr>
        <dsp:cNvPr id="0" name=""/>
        <dsp:cNvSpPr/>
      </dsp:nvSpPr>
      <dsp:spPr>
        <a:xfrm>
          <a:off x="6051665" y="1644968"/>
          <a:ext cx="5308429" cy="2887396"/>
        </a:xfrm>
        <a:prstGeom prst="rect">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ts val="960"/>
            </a:spcAft>
            <a:buChar char="•"/>
          </a:pPr>
          <a:r>
            <a:rPr lang="en-US" sz="2000" kern="1200"/>
            <a:t>Does the statement match</a:t>
          </a:r>
          <a:r>
            <a:rPr lang="en-US" sz="2000" kern="1200">
              <a:latin typeface="Arial"/>
            </a:rPr>
            <a:t> the primary outcome(s)</a:t>
          </a:r>
          <a:r>
            <a:rPr lang="en-US" sz="2000" kern="1200"/>
            <a:t> of PBIS implementation in your school?</a:t>
          </a:r>
        </a:p>
        <a:p>
          <a:pPr marL="228600" lvl="1" indent="-228600" algn="l" defTabSz="889000">
            <a:lnSpc>
              <a:spcPct val="90000"/>
            </a:lnSpc>
            <a:spcBef>
              <a:spcPct val="0"/>
            </a:spcBef>
            <a:spcAft>
              <a:spcPts val="960"/>
            </a:spcAft>
            <a:buChar char="•"/>
          </a:pPr>
          <a:r>
            <a:rPr lang="en-US" sz="2000" kern="1200"/>
            <a:t> Is it positively stated, short, and comprehensive?</a:t>
          </a:r>
        </a:p>
        <a:p>
          <a:pPr marL="228600" lvl="1" indent="-228600" algn="l" defTabSz="889000">
            <a:lnSpc>
              <a:spcPct val="90000"/>
            </a:lnSpc>
            <a:spcBef>
              <a:spcPct val="0"/>
            </a:spcBef>
            <a:spcAft>
              <a:spcPts val="960"/>
            </a:spcAft>
            <a:buChar char="•"/>
          </a:pPr>
          <a:r>
            <a:rPr lang="en-US" sz="2000" kern="1200"/>
            <a:t>Do staff know it exists and why it was created?</a:t>
          </a:r>
        </a:p>
        <a:p>
          <a:pPr marL="228600" lvl="1" indent="-228600" algn="l" defTabSz="1200150">
            <a:lnSpc>
              <a:spcPct val="90000"/>
            </a:lnSpc>
            <a:spcBef>
              <a:spcPct val="0"/>
            </a:spcBef>
            <a:spcAft>
              <a:spcPct val="15000"/>
            </a:spcAft>
            <a:buChar char="•"/>
          </a:pPr>
          <a:endParaRPr lang="en-US" sz="2700" kern="1200"/>
        </a:p>
      </dsp:txBody>
      <dsp:txXfrm>
        <a:off x="6051665" y="1644968"/>
        <a:ext cx="5308429" cy="28873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2E667-5378-8446-A832-565244078760}">
      <dsp:nvSpPr>
        <dsp:cNvPr id="0" name=""/>
        <dsp:cNvSpPr/>
      </dsp:nvSpPr>
      <dsp:spPr>
        <a:xfrm>
          <a:off x="55" y="17094"/>
          <a:ext cx="5308429" cy="19108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Clr>
              <a:schemeClr val="tx1"/>
            </a:buClr>
            <a:buSzPct val="65000"/>
            <a:buFontTx/>
            <a:buNone/>
          </a:pPr>
          <a:r>
            <a:rPr lang="en-US" sz="4000" kern="1200"/>
            <a:t>Identify positive SW behavioral expectations</a:t>
          </a:r>
        </a:p>
      </dsp:txBody>
      <dsp:txXfrm>
        <a:off x="55" y="17094"/>
        <a:ext cx="5308429" cy="1910884"/>
      </dsp:txXfrm>
    </dsp:sp>
    <dsp:sp modelId="{E5D7AD5F-77FE-9941-B42F-8A103FBE8B9E}">
      <dsp:nvSpPr>
        <dsp:cNvPr id="0" name=""/>
        <dsp:cNvSpPr/>
      </dsp:nvSpPr>
      <dsp:spPr>
        <a:xfrm>
          <a:off x="55" y="1927978"/>
          <a:ext cx="5308429" cy="2609465"/>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960"/>
            </a:spcAft>
            <a:buChar char="•"/>
          </a:pPr>
          <a:r>
            <a:rPr lang="en-US" sz="2000" kern="1200"/>
            <a:t>Do you have 3-5 positively stated expectations?</a:t>
          </a:r>
        </a:p>
        <a:p>
          <a:pPr marL="228600" lvl="1" indent="-228600" algn="l" defTabSz="889000">
            <a:lnSpc>
              <a:spcPct val="90000"/>
            </a:lnSpc>
            <a:spcBef>
              <a:spcPct val="0"/>
            </a:spcBef>
            <a:spcAft>
              <a:spcPts val="960"/>
            </a:spcAft>
            <a:buChar char="•"/>
          </a:pPr>
          <a:r>
            <a:rPr lang="en-US" sz="2000" kern="1200"/>
            <a:t>Do they match your school context?</a:t>
          </a:r>
        </a:p>
        <a:p>
          <a:pPr marL="228600" lvl="1" indent="-228600" algn="l" defTabSz="889000" rtl="0">
            <a:lnSpc>
              <a:spcPct val="90000"/>
            </a:lnSpc>
            <a:spcBef>
              <a:spcPct val="0"/>
            </a:spcBef>
            <a:spcAft>
              <a:spcPts val="960"/>
            </a:spcAft>
            <a:buChar char="•"/>
          </a:pPr>
          <a:r>
            <a:rPr lang="en-US" sz="2000" kern="1200"/>
            <a:t>Have your stakeholders helped to create them</a:t>
          </a:r>
          <a:r>
            <a:rPr lang="en-US" sz="2000" kern="1200">
              <a:latin typeface="Arial"/>
            </a:rPr>
            <a:t> or provided feedback</a:t>
          </a:r>
          <a:r>
            <a:rPr lang="en-US" sz="2000" kern="1200"/>
            <a:t> and know what they are?</a:t>
          </a:r>
        </a:p>
      </dsp:txBody>
      <dsp:txXfrm>
        <a:off x="55" y="1927978"/>
        <a:ext cx="5308429" cy="2609465"/>
      </dsp:txXfrm>
    </dsp:sp>
    <dsp:sp modelId="{3819B723-BE55-614E-90A6-17823D31B80F}">
      <dsp:nvSpPr>
        <dsp:cNvPr id="0" name=""/>
        <dsp:cNvSpPr/>
      </dsp:nvSpPr>
      <dsp:spPr>
        <a:xfrm>
          <a:off x="6051665" y="17094"/>
          <a:ext cx="5308429" cy="19108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Clr>
              <a:schemeClr val="tx1"/>
            </a:buClr>
            <a:buSzPct val="65000"/>
            <a:buFontTx/>
            <a:buNone/>
          </a:pPr>
          <a:r>
            <a:rPr lang="en-US" sz="4000" kern="1200"/>
            <a:t>Develop procedures for teaching SW expectations</a:t>
          </a:r>
        </a:p>
      </dsp:txBody>
      <dsp:txXfrm>
        <a:off x="6051665" y="17094"/>
        <a:ext cx="5308429" cy="1910884"/>
      </dsp:txXfrm>
    </dsp:sp>
    <dsp:sp modelId="{471FA157-A24F-4D4C-BD05-A41ECA9C4690}">
      <dsp:nvSpPr>
        <dsp:cNvPr id="0" name=""/>
        <dsp:cNvSpPr/>
      </dsp:nvSpPr>
      <dsp:spPr>
        <a:xfrm>
          <a:off x="6051665" y="1927978"/>
          <a:ext cx="5308429" cy="2609465"/>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960"/>
            </a:spcAft>
            <a:buChar char="•"/>
          </a:pPr>
          <a:r>
            <a:rPr lang="en-US" sz="2000" kern="1200"/>
            <a:t>Have you developed a teaching matrix with participation from all stakeholders?</a:t>
          </a:r>
        </a:p>
        <a:p>
          <a:pPr marL="228600" lvl="1" indent="-228600" algn="l" defTabSz="889000">
            <a:lnSpc>
              <a:spcPct val="90000"/>
            </a:lnSpc>
            <a:spcBef>
              <a:spcPct val="0"/>
            </a:spcBef>
            <a:spcAft>
              <a:spcPts val="960"/>
            </a:spcAft>
            <a:buChar char="•"/>
          </a:pPr>
          <a:r>
            <a:rPr lang="en-US" sz="2000" kern="1200"/>
            <a:t>Is there a teaching calendar with lesson plans created?</a:t>
          </a:r>
        </a:p>
        <a:p>
          <a:pPr marL="228600" lvl="1" indent="-228600" algn="l" defTabSz="889000">
            <a:lnSpc>
              <a:spcPct val="90000"/>
            </a:lnSpc>
            <a:spcBef>
              <a:spcPct val="0"/>
            </a:spcBef>
            <a:spcAft>
              <a:spcPts val="960"/>
            </a:spcAft>
            <a:buChar char="•"/>
          </a:pPr>
          <a:r>
            <a:rPr lang="en-US" sz="2000" kern="1200"/>
            <a:t>Have booster sessions been planned for reteaching?</a:t>
          </a:r>
        </a:p>
        <a:p>
          <a:pPr marL="228600" lvl="1" indent="-228600" algn="l" defTabSz="1155700">
            <a:lnSpc>
              <a:spcPct val="90000"/>
            </a:lnSpc>
            <a:spcBef>
              <a:spcPct val="0"/>
            </a:spcBef>
            <a:spcAft>
              <a:spcPct val="15000"/>
            </a:spcAft>
            <a:buChar char="•"/>
          </a:pPr>
          <a:endParaRPr lang="en-US" sz="2600" kern="1200"/>
        </a:p>
      </dsp:txBody>
      <dsp:txXfrm>
        <a:off x="6051665" y="1927978"/>
        <a:ext cx="5308429" cy="26094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ED6B3-2EB0-FC4B-B29D-4B24B4D758A0}">
      <dsp:nvSpPr>
        <dsp:cNvPr id="0" name=""/>
        <dsp:cNvSpPr/>
      </dsp:nvSpPr>
      <dsp:spPr>
        <a:xfrm>
          <a:off x="55" y="121111"/>
          <a:ext cx="5308429" cy="167025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n-US" sz="3500" kern="1200"/>
            <a:t>Develop continuum for </a:t>
          </a:r>
          <a:r>
            <a:rPr lang="en-US" sz="3500" b="1" kern="1200"/>
            <a:t>strengthening</a:t>
          </a:r>
          <a:r>
            <a:rPr lang="en-US" sz="3500" kern="1200"/>
            <a:t> appropriate behavior</a:t>
          </a:r>
        </a:p>
      </dsp:txBody>
      <dsp:txXfrm>
        <a:off x="55" y="121111"/>
        <a:ext cx="5308429" cy="1670251"/>
      </dsp:txXfrm>
    </dsp:sp>
    <dsp:sp modelId="{E89D0D38-7A61-0141-BFDD-D85B9FF0BFA6}">
      <dsp:nvSpPr>
        <dsp:cNvPr id="0" name=""/>
        <dsp:cNvSpPr/>
      </dsp:nvSpPr>
      <dsp:spPr>
        <a:xfrm>
          <a:off x="55" y="1791363"/>
          <a:ext cx="5308429" cy="2642062"/>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960"/>
            </a:spcAft>
            <a:buChar char="•"/>
          </a:pPr>
          <a:r>
            <a:rPr lang="en-US" sz="2000" kern="1200"/>
            <a:t>Have you developed an efficient acknowledgement system that provides predictable, relevant feedback to students?</a:t>
          </a:r>
        </a:p>
        <a:p>
          <a:pPr marL="228600" lvl="1" indent="-228600" algn="l" defTabSz="889000">
            <a:lnSpc>
              <a:spcPct val="90000"/>
            </a:lnSpc>
            <a:spcBef>
              <a:spcPct val="0"/>
            </a:spcBef>
            <a:spcAft>
              <a:spcPts val="960"/>
            </a:spcAft>
            <a:buChar char="•"/>
          </a:pPr>
          <a:r>
            <a:rPr lang="en-US" sz="2000" kern="1200"/>
            <a:t>Have you gathered input from staff, students and families? </a:t>
          </a:r>
        </a:p>
        <a:p>
          <a:pPr marL="228600" lvl="1" indent="-228600" algn="l" defTabSz="889000">
            <a:lnSpc>
              <a:spcPct val="90000"/>
            </a:lnSpc>
            <a:spcBef>
              <a:spcPct val="0"/>
            </a:spcBef>
            <a:spcAft>
              <a:spcPts val="960"/>
            </a:spcAft>
            <a:buChar char="•"/>
          </a:pPr>
          <a:r>
            <a:rPr lang="en-US" sz="2000" kern="1200"/>
            <a:t>Are you acknowledging staff for their efforts?</a:t>
          </a:r>
        </a:p>
      </dsp:txBody>
      <dsp:txXfrm>
        <a:off x="55" y="1791363"/>
        <a:ext cx="5308429" cy="2642062"/>
      </dsp:txXfrm>
    </dsp:sp>
    <dsp:sp modelId="{66375026-B1EA-334B-B466-329B38CCE89F}">
      <dsp:nvSpPr>
        <dsp:cNvPr id="0" name=""/>
        <dsp:cNvSpPr/>
      </dsp:nvSpPr>
      <dsp:spPr>
        <a:xfrm>
          <a:off x="6051665" y="121111"/>
          <a:ext cx="5308429" cy="167025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n-US" sz="3500" kern="1200"/>
            <a:t>Develop continuum for </a:t>
          </a:r>
          <a:r>
            <a:rPr lang="en-US" sz="3500" b="1" kern="1200"/>
            <a:t>discouraging</a:t>
          </a:r>
          <a:r>
            <a:rPr lang="en-US" sz="3500" kern="1200"/>
            <a:t> violations of expectations</a:t>
          </a:r>
        </a:p>
      </dsp:txBody>
      <dsp:txXfrm>
        <a:off x="6051665" y="121111"/>
        <a:ext cx="5308429" cy="1670251"/>
      </dsp:txXfrm>
    </dsp:sp>
    <dsp:sp modelId="{3B9D5792-1406-9245-BF50-590951FCAB8A}">
      <dsp:nvSpPr>
        <dsp:cNvPr id="0" name=""/>
        <dsp:cNvSpPr/>
      </dsp:nvSpPr>
      <dsp:spPr>
        <a:xfrm>
          <a:off x="6051665" y="1791363"/>
          <a:ext cx="5308429" cy="2642062"/>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960"/>
            </a:spcAft>
            <a:buChar char="•"/>
          </a:pPr>
          <a:r>
            <a:rPr lang="en-US" sz="2000" kern="1200"/>
            <a:t>Have you defined and determined which behaviors are staff vs. office managed?</a:t>
          </a:r>
        </a:p>
        <a:p>
          <a:pPr marL="228600" lvl="1" indent="-228600" algn="l" defTabSz="889000">
            <a:lnSpc>
              <a:spcPct val="90000"/>
            </a:lnSpc>
            <a:spcBef>
              <a:spcPct val="0"/>
            </a:spcBef>
            <a:spcAft>
              <a:spcPts val="960"/>
            </a:spcAft>
            <a:buChar char="•"/>
          </a:pPr>
          <a:r>
            <a:rPr lang="en-US" sz="2000" kern="1200"/>
            <a:t>Have you created a flowchart of ways to respond to undesired behavior and taught staff how to use it?</a:t>
          </a:r>
        </a:p>
        <a:p>
          <a:pPr marL="228600" lvl="1" indent="-228600" algn="l" defTabSz="889000">
            <a:lnSpc>
              <a:spcPct val="90000"/>
            </a:lnSpc>
            <a:spcBef>
              <a:spcPct val="0"/>
            </a:spcBef>
            <a:spcAft>
              <a:spcPts val="960"/>
            </a:spcAft>
            <a:buChar char="•"/>
          </a:pPr>
          <a:r>
            <a:rPr lang="en-US" sz="2000" kern="1200"/>
            <a:t>How are you documenting behavior violations for decision-making and interventions?</a:t>
          </a:r>
        </a:p>
      </dsp:txBody>
      <dsp:txXfrm>
        <a:off x="6051665" y="1791363"/>
        <a:ext cx="5308429" cy="26420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03BBC-E368-D543-A3C6-89CC8FC0A8A5}">
      <dsp:nvSpPr>
        <dsp:cNvPr id="0" name=""/>
        <dsp:cNvSpPr/>
      </dsp:nvSpPr>
      <dsp:spPr>
        <a:xfrm>
          <a:off x="3550" y="28158"/>
          <a:ext cx="3461295" cy="105599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Develop data-based procedures for monitoring</a:t>
          </a:r>
        </a:p>
      </dsp:txBody>
      <dsp:txXfrm>
        <a:off x="3550" y="28158"/>
        <a:ext cx="3461295" cy="1055991"/>
      </dsp:txXfrm>
    </dsp:sp>
    <dsp:sp modelId="{7BDFD0D4-0D67-C049-B8AA-ABDB1FBDCB54}">
      <dsp:nvSpPr>
        <dsp:cNvPr id="0" name=""/>
        <dsp:cNvSpPr/>
      </dsp:nvSpPr>
      <dsp:spPr>
        <a:xfrm>
          <a:off x="3550" y="1084149"/>
          <a:ext cx="3461295" cy="3442230"/>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960"/>
            </a:spcAft>
            <a:buChar char="•"/>
          </a:pPr>
          <a:r>
            <a:rPr lang="en-US" sz="2000" kern="1200"/>
            <a:t>What is your efficient process for collecting student outcome data?</a:t>
          </a:r>
        </a:p>
        <a:p>
          <a:pPr marL="228600" lvl="1" indent="-228600" algn="l" defTabSz="889000">
            <a:lnSpc>
              <a:spcPct val="90000"/>
            </a:lnSpc>
            <a:spcBef>
              <a:spcPct val="0"/>
            </a:spcBef>
            <a:spcAft>
              <a:spcPts val="960"/>
            </a:spcAft>
            <a:buChar char="•"/>
          </a:pPr>
          <a:r>
            <a:rPr lang="en-US" sz="2000" kern="1200"/>
            <a:t>What structures and routines are in place to ensure regular review and sharing of data?</a:t>
          </a:r>
        </a:p>
        <a:p>
          <a:pPr marL="228600" lvl="1" indent="-228600" algn="l" defTabSz="889000">
            <a:lnSpc>
              <a:spcPct val="90000"/>
            </a:lnSpc>
            <a:spcBef>
              <a:spcPct val="0"/>
            </a:spcBef>
            <a:spcAft>
              <a:spcPts val="960"/>
            </a:spcAft>
            <a:buChar char="•"/>
          </a:pPr>
          <a:r>
            <a:rPr lang="en-US" sz="2000" kern="1200"/>
            <a:t>How are you monitoring the fidelity and effectiveness of PBIS implementation?</a:t>
          </a:r>
        </a:p>
      </dsp:txBody>
      <dsp:txXfrm>
        <a:off x="3550" y="1084149"/>
        <a:ext cx="3461295" cy="3442230"/>
      </dsp:txXfrm>
    </dsp:sp>
    <dsp:sp modelId="{3EAFAC0E-83B6-9746-8345-745536549957}">
      <dsp:nvSpPr>
        <dsp:cNvPr id="0" name=""/>
        <dsp:cNvSpPr/>
      </dsp:nvSpPr>
      <dsp:spPr>
        <a:xfrm>
          <a:off x="3949427" y="28158"/>
          <a:ext cx="3461295" cy="105599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Develop systems to support staff</a:t>
          </a:r>
        </a:p>
      </dsp:txBody>
      <dsp:txXfrm>
        <a:off x="3949427" y="28158"/>
        <a:ext cx="3461295" cy="1055991"/>
      </dsp:txXfrm>
    </dsp:sp>
    <dsp:sp modelId="{663F1A87-B1AD-6244-9AD2-378FFF004460}">
      <dsp:nvSpPr>
        <dsp:cNvPr id="0" name=""/>
        <dsp:cNvSpPr/>
      </dsp:nvSpPr>
      <dsp:spPr>
        <a:xfrm>
          <a:off x="3949427" y="1084149"/>
          <a:ext cx="3461295" cy="3442230"/>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960"/>
            </a:spcAft>
            <a:buChar char="•"/>
          </a:pPr>
          <a:r>
            <a:rPr lang="en-US" sz="2000" kern="1200"/>
            <a:t>How are you gathering your staff voice as your implementation continues?</a:t>
          </a:r>
        </a:p>
        <a:p>
          <a:pPr marL="228600" lvl="1" indent="-228600" algn="l" defTabSz="889000">
            <a:lnSpc>
              <a:spcPct val="90000"/>
            </a:lnSpc>
            <a:spcBef>
              <a:spcPct val="0"/>
            </a:spcBef>
            <a:spcAft>
              <a:spcPts val="960"/>
            </a:spcAft>
            <a:buChar char="•"/>
          </a:pPr>
          <a:r>
            <a:rPr lang="en-US" sz="2000" kern="1200"/>
            <a:t>When do staff get to view outcome and fidelity data?</a:t>
          </a:r>
        </a:p>
        <a:p>
          <a:pPr marL="228600" lvl="1" indent="-228600" algn="l" defTabSz="889000">
            <a:lnSpc>
              <a:spcPct val="90000"/>
            </a:lnSpc>
            <a:spcBef>
              <a:spcPct val="0"/>
            </a:spcBef>
            <a:spcAft>
              <a:spcPts val="960"/>
            </a:spcAft>
            <a:buChar char="•"/>
          </a:pPr>
          <a:r>
            <a:rPr lang="en-US" sz="2000" kern="1200"/>
            <a:t>How are staff being trained in and supported with PBIS?</a:t>
          </a:r>
        </a:p>
      </dsp:txBody>
      <dsp:txXfrm>
        <a:off x="3949427" y="1084149"/>
        <a:ext cx="3461295" cy="3442230"/>
      </dsp:txXfrm>
    </dsp:sp>
    <dsp:sp modelId="{87A33007-16DB-F143-82DF-63882F22DBBF}">
      <dsp:nvSpPr>
        <dsp:cNvPr id="0" name=""/>
        <dsp:cNvSpPr/>
      </dsp:nvSpPr>
      <dsp:spPr>
        <a:xfrm>
          <a:off x="7895304" y="28158"/>
          <a:ext cx="3461295" cy="105599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ClrTx/>
            <a:buSzTx/>
            <a:buFontTx/>
            <a:buNone/>
          </a:pPr>
          <a:r>
            <a:rPr lang="en-US" sz="2200" kern="1200"/>
            <a:t>Build routines to ensure on-going implementation</a:t>
          </a:r>
        </a:p>
      </dsp:txBody>
      <dsp:txXfrm>
        <a:off x="7895304" y="28158"/>
        <a:ext cx="3461295" cy="1055991"/>
      </dsp:txXfrm>
    </dsp:sp>
    <dsp:sp modelId="{CEB2FDED-A9DF-4144-BD95-40DCDE12FA0F}">
      <dsp:nvSpPr>
        <dsp:cNvPr id="0" name=""/>
        <dsp:cNvSpPr/>
      </dsp:nvSpPr>
      <dsp:spPr>
        <a:xfrm>
          <a:off x="7895304" y="1084149"/>
          <a:ext cx="3461295" cy="3442230"/>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960"/>
            </a:spcAft>
            <a:buChar char="•"/>
          </a:pPr>
          <a:r>
            <a:rPr lang="en-US" sz="2000" kern="1200"/>
            <a:t>How will you continue to increase staff capacity?</a:t>
          </a:r>
        </a:p>
        <a:p>
          <a:pPr marL="228600" lvl="1" indent="-228600" algn="l" defTabSz="889000">
            <a:lnSpc>
              <a:spcPct val="90000"/>
            </a:lnSpc>
            <a:spcBef>
              <a:spcPct val="0"/>
            </a:spcBef>
            <a:spcAft>
              <a:spcPts val="960"/>
            </a:spcAft>
            <a:buChar char="•"/>
          </a:pPr>
          <a:r>
            <a:rPr lang="en-US" sz="2000" kern="1200"/>
            <a:t>How can PBIS be integrated into your school routines and systems?</a:t>
          </a:r>
        </a:p>
        <a:p>
          <a:pPr marL="228600" lvl="1" indent="-228600" algn="l" defTabSz="889000">
            <a:lnSpc>
              <a:spcPct val="90000"/>
            </a:lnSpc>
            <a:spcBef>
              <a:spcPct val="0"/>
            </a:spcBef>
            <a:spcAft>
              <a:spcPts val="960"/>
            </a:spcAft>
            <a:buChar char="•"/>
          </a:pPr>
          <a:r>
            <a:rPr lang="en-US" sz="2000" kern="1200"/>
            <a:t>Are systems formally documented (in writing)?</a:t>
          </a:r>
        </a:p>
        <a:p>
          <a:pPr marL="228600" lvl="1" indent="-228600" algn="l" defTabSz="889000">
            <a:lnSpc>
              <a:spcPct val="90000"/>
            </a:lnSpc>
            <a:spcBef>
              <a:spcPct val="0"/>
            </a:spcBef>
            <a:spcAft>
              <a:spcPts val="960"/>
            </a:spcAft>
            <a:buChar char="•"/>
          </a:pPr>
          <a:r>
            <a:rPr lang="en-US" sz="2000" kern="1200"/>
            <a:t>What plans need to be made for next year?</a:t>
          </a:r>
        </a:p>
      </dsp:txBody>
      <dsp:txXfrm>
        <a:off x="7895304" y="1084149"/>
        <a:ext cx="3461295" cy="34422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71EFD-4F90-47BA-BDF0-C1936501F318}">
      <dsp:nvSpPr>
        <dsp:cNvPr id="0" name=""/>
        <dsp:cNvSpPr/>
      </dsp:nvSpPr>
      <dsp:spPr>
        <a:xfrm>
          <a:off x="2091890" y="61762"/>
          <a:ext cx="2964580" cy="2964580"/>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chemeClr val="bg1"/>
              </a:solidFill>
              <a:latin typeface="Poppins Medium" panose="020B0604020202020204" charset="0"/>
              <a:cs typeface="Poppins Medium" panose="020B0604020202020204" charset="0"/>
            </a:rPr>
            <a:t>Systems</a:t>
          </a:r>
        </a:p>
      </dsp:txBody>
      <dsp:txXfrm>
        <a:off x="2487167" y="580563"/>
        <a:ext cx="2174025" cy="1334061"/>
      </dsp:txXfrm>
    </dsp:sp>
    <dsp:sp modelId="{A7ADD6DF-9E47-4436-8F51-EE2A03365BEC}">
      <dsp:nvSpPr>
        <dsp:cNvPr id="0" name=""/>
        <dsp:cNvSpPr/>
      </dsp:nvSpPr>
      <dsp:spPr>
        <a:xfrm>
          <a:off x="3161609" y="1914625"/>
          <a:ext cx="2964580" cy="2964580"/>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chemeClr val="bg1"/>
              </a:solidFill>
              <a:latin typeface="Poppins Medium" panose="020B0604020202020204" charset="0"/>
              <a:cs typeface="Poppins Medium" panose="020B0604020202020204" charset="0"/>
            </a:rPr>
            <a:t>Data</a:t>
          </a:r>
        </a:p>
      </dsp:txBody>
      <dsp:txXfrm>
        <a:off x="4068277" y="2680475"/>
        <a:ext cx="1778748" cy="1630519"/>
      </dsp:txXfrm>
    </dsp:sp>
    <dsp:sp modelId="{865E3B53-7EE5-504E-9DA9-7508BED8BB1E}">
      <dsp:nvSpPr>
        <dsp:cNvPr id="0" name=""/>
        <dsp:cNvSpPr/>
      </dsp:nvSpPr>
      <dsp:spPr>
        <a:xfrm>
          <a:off x="1022170" y="1914625"/>
          <a:ext cx="2964580" cy="2964580"/>
        </a:xfrm>
        <a:prstGeom prst="ellipse">
          <a:avLst/>
        </a:prstGeom>
        <a:solidFill>
          <a:srgbClr val="92D050">
            <a:alpha val="49804"/>
          </a:srgbClr>
        </a:solidFill>
        <a:ln w="25400" cap="flat" cmpd="sng" algn="ctr">
          <a:solidFill>
            <a:srgbClr val="467827"/>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r>
            <a:rPr lang="en-US" sz="3900" b="1" kern="1200" dirty="0">
              <a:solidFill>
                <a:schemeClr val="accent6">
                  <a:lumMod val="50000"/>
                </a:schemeClr>
              </a:solidFill>
              <a:latin typeface="Calibri" panose="020F0502020204030204" pitchFamily="34" charset="0"/>
              <a:cs typeface="Calibri" panose="020F0502020204030204" pitchFamily="34" charset="0"/>
            </a:rPr>
            <a:t>Data</a:t>
          </a:r>
        </a:p>
      </dsp:txBody>
      <dsp:txXfrm>
        <a:off x="1301335" y="2680475"/>
        <a:ext cx="1778748" cy="163051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B323A-9CA0-7441-9A81-A44702CB6F43}"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51A42C-C6D2-B44B-A9F2-5BD3C88B34C8}" type="slidenum">
              <a:rPr lang="en-US" smtClean="0"/>
              <a:t>‹#›</a:t>
            </a:fld>
            <a:endParaRPr lang="en-US"/>
          </a:p>
        </p:txBody>
      </p:sp>
    </p:spTree>
    <p:extLst>
      <p:ext uri="{BB962C8B-B14F-4D97-AF65-F5344CB8AC3E}">
        <p14:creationId xmlns:p14="http://schemas.microsoft.com/office/powerpoint/2010/main" val="3979637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sebacademy.edc.org/supportive-environments-create-classroom-community" TargetMode="External"/><Relationship Id="rId3" Type="http://schemas.openxmlformats.org/officeDocument/2006/relationships/hyperlink" Target="https://sebacademy.edc.org/start-why-how-put-purpose-back-your-work" TargetMode="External"/><Relationship Id="rId7" Type="http://schemas.openxmlformats.org/officeDocument/2006/relationships/hyperlink" Target="https://sebacademy.edc.org/supporting-and-responding-students-social-emotional-and-behavioral-needs-classrooms"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sebacademy.edc.org/evaluation-schedule" TargetMode="External"/><Relationship Id="rId5" Type="http://schemas.openxmlformats.org/officeDocument/2006/relationships/hyperlink" Target="https://sebacademy.edc.org/developing-data-routines-activity" TargetMode="External"/><Relationship Id="rId10" Type="http://schemas.openxmlformats.org/officeDocument/2006/relationships/hyperlink" Target="https://sebacademy.edc.org/classroom-management-observation-tool-cmot" TargetMode="External"/><Relationship Id="rId4" Type="http://schemas.openxmlformats.org/officeDocument/2006/relationships/hyperlink" Target="https://sebacademy.edc.org/tiered-fidelity-inventory-tfi-manual" TargetMode="External"/><Relationship Id="rId9" Type="http://schemas.openxmlformats.org/officeDocument/2006/relationships/hyperlink" Target="https://sebacademy.edc.org/classroom-support-systems-brief"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dc.co1.qualtrics.com/jfe/form/SV_5BiXqi4bxzOCMS2"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uconn.co1.qualtrics.com/jfe/form/SV_cGVCgkHJ7l6SApE&#160;"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pbis.org/resource/supporting-and-responding-to-behavior-evidence-based-classroom-strategies-for-teachers"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nepbis.org/wp-content/uploads/2020/06/CMOT-5.1.20.pdf"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8" Type="http://schemas.openxmlformats.org/officeDocument/2006/relationships/hyperlink" Target="https://sebacademy.edc.org/supportive-environments-create-classroom-community" TargetMode="External"/><Relationship Id="rId3" Type="http://schemas.openxmlformats.org/officeDocument/2006/relationships/hyperlink" Target="https://sebacademy.edc.org/start-why-how-put-purpose-back-your-work" TargetMode="External"/><Relationship Id="rId7" Type="http://schemas.openxmlformats.org/officeDocument/2006/relationships/hyperlink" Target="https://sebacademy.edc.org/supporting-and-responding-students-social-emotional-and-behavioral-needs-classrooms" TargetMode="External"/><Relationship Id="rId2" Type="http://schemas.openxmlformats.org/officeDocument/2006/relationships/slide" Target="../slides/slide68.xml"/><Relationship Id="rId1" Type="http://schemas.openxmlformats.org/officeDocument/2006/relationships/notesMaster" Target="../notesMasters/notesMaster1.xml"/><Relationship Id="rId6" Type="http://schemas.openxmlformats.org/officeDocument/2006/relationships/hyperlink" Target="https://sebacademy.edc.org/evaluation-schedule" TargetMode="External"/><Relationship Id="rId5" Type="http://schemas.openxmlformats.org/officeDocument/2006/relationships/hyperlink" Target="https://sebacademy.edc.org/developing-data-routines-activity" TargetMode="External"/><Relationship Id="rId10" Type="http://schemas.openxmlformats.org/officeDocument/2006/relationships/hyperlink" Target="https://sebacademy.edc.org/classroom-management-observation-tool-cmot" TargetMode="External"/><Relationship Id="rId4" Type="http://schemas.openxmlformats.org/officeDocument/2006/relationships/hyperlink" Target="https://sebacademy.edc.org/tiered-fidelity-inventory-tfi-manual" TargetMode="External"/><Relationship Id="rId9" Type="http://schemas.openxmlformats.org/officeDocument/2006/relationships/hyperlink" Target="https://sebacademy.edc.org/classroom-support-systems-brief" TargetMode="Externa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28e587a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28e587a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1" charset="0"/>
                <a:ea typeface="ＭＳ Ｐゴシック" pitchFamily="-108" charset="-128"/>
                <a:cs typeface="ＭＳ Ｐゴシック" pitchFamily="-108" charset="-128"/>
              </a:rPr>
              <a:t>Add</a:t>
            </a:r>
            <a:r>
              <a:rPr lang="en-US" baseline="0" dirty="0">
                <a:latin typeface="Arial" pitchFamily="-1" charset="0"/>
                <a:ea typeface="ＭＳ Ｐゴシック" pitchFamily="-108" charset="-128"/>
                <a:cs typeface="ＭＳ Ｐゴシック" pitchFamily="-108" charset="-128"/>
              </a:rPr>
              <a:t> trainer names for your event</a:t>
            </a:r>
            <a:endParaRPr lang="en-US" dirty="0">
              <a:latin typeface="Arial" pitchFamily="-1" charset="0"/>
              <a:ea typeface="ＭＳ Ｐゴシック" pitchFamily="-108" charset="-128"/>
              <a:cs typeface="ＭＳ Ｐゴシック" pitchFamily="-108" charset="-128"/>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8750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C815DC9-AE46-024B-9D9C-C031869FF504}" type="slidenum">
              <a:rPr lang="en-US" smtClean="0"/>
              <a:pPr>
                <a:defRPr/>
              </a:pPr>
              <a:t>11</a:t>
            </a:fld>
            <a:endParaRPr lang="en-US"/>
          </a:p>
        </p:txBody>
      </p:sp>
    </p:spTree>
    <p:extLst>
      <p:ext uri="{BB962C8B-B14F-4D97-AF65-F5344CB8AC3E}">
        <p14:creationId xmlns:p14="http://schemas.microsoft.com/office/powerpoint/2010/main" val="2802066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1DB8D-095E-E247-8C01-555B2654A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2992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TRAINER NOTE: Remember last year folks prepared purpose and goal statements. Review / Revising this goal statement to be more data driven this year. </a:t>
            </a:r>
          </a:p>
        </p:txBody>
      </p:sp>
    </p:spTree>
    <p:extLst>
      <p:ext uri="{BB962C8B-B14F-4D97-AF65-F5344CB8AC3E}">
        <p14:creationId xmlns:p14="http://schemas.microsoft.com/office/powerpoint/2010/main" val="3181048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TRAINER NOTE: This is review content please be brief</a:t>
            </a:r>
          </a:p>
        </p:txBody>
      </p:sp>
    </p:spTree>
    <p:extLst>
      <p:ext uri="{BB962C8B-B14F-4D97-AF65-F5344CB8AC3E}">
        <p14:creationId xmlns:p14="http://schemas.microsoft.com/office/powerpoint/2010/main" val="3095781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E9A522-274E-844E-8AB9-DE74A71CC10D}" type="slidenum">
              <a:rPr lang="en-US" smtClean="0"/>
              <a:t>15</a:t>
            </a:fld>
            <a:endParaRPr lang="en-US"/>
          </a:p>
        </p:txBody>
      </p:sp>
    </p:spTree>
    <p:extLst>
      <p:ext uri="{BB962C8B-B14F-4D97-AF65-F5344CB8AC3E}">
        <p14:creationId xmlns:p14="http://schemas.microsoft.com/office/powerpoint/2010/main" val="2556803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E9A522-274E-844E-8AB9-DE74A71CC10D}" type="slidenum">
              <a:rPr lang="en-US" smtClean="0"/>
              <a:t>16</a:t>
            </a:fld>
            <a:endParaRPr lang="en-US"/>
          </a:p>
        </p:txBody>
      </p:sp>
    </p:spTree>
    <p:extLst>
      <p:ext uri="{BB962C8B-B14F-4D97-AF65-F5344CB8AC3E}">
        <p14:creationId xmlns:p14="http://schemas.microsoft.com/office/powerpoint/2010/main" val="2417868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TRAINERS: At the end of each refresher slide, prompt participants to jot down their responses to the questions.</a:t>
            </a:r>
          </a:p>
          <a:p>
            <a:endParaRPr lang="en-US"/>
          </a:p>
          <a:p>
            <a:r>
              <a:rPr lang="en-US"/>
              <a:t>https://youtu.be/zs2z6dVtX1I</a:t>
            </a:r>
            <a:endParaRPr lang="en-US">
              <a:cs typeface="Calibri" panose="020F0502020204030204"/>
            </a:endParaRPr>
          </a:p>
          <a:p>
            <a:r>
              <a:rPr lang="en-US"/>
              <a:t>https://nepbis.org/wp-content/uploads/2021/08/Team-Profile-and-Meeting-Schedule-Document-1.docx</a:t>
            </a:r>
            <a:endParaRPr lang="en-US">
              <a:cs typeface="Calibri" panose="020F0502020204030204"/>
            </a:endParaRPr>
          </a:p>
          <a:p>
            <a:endParaRPr lang="en-US"/>
          </a:p>
          <a:p>
            <a:endParaRPr lang="en-US"/>
          </a:p>
        </p:txBody>
      </p:sp>
      <p:sp>
        <p:nvSpPr>
          <p:cNvPr id="4" name="Slide Number Placeholder 3"/>
          <p:cNvSpPr>
            <a:spLocks noGrp="1"/>
          </p:cNvSpPr>
          <p:nvPr>
            <p:ph type="sldNum" sz="quarter" idx="5"/>
          </p:nvPr>
        </p:nvSpPr>
        <p:spPr/>
        <p:txBody>
          <a:bodyPr/>
          <a:lstStyle/>
          <a:p>
            <a:fld id="{70517B99-17B6-2D4A-9DF3-0C8124AFE377}" type="slidenum">
              <a:rPr lang="en-US" smtClean="0"/>
              <a:t>18</a:t>
            </a:fld>
            <a:endParaRPr lang="en-US"/>
          </a:p>
        </p:txBody>
      </p:sp>
    </p:spTree>
    <p:extLst>
      <p:ext uri="{BB962C8B-B14F-4D97-AF65-F5344CB8AC3E}">
        <p14:creationId xmlns:p14="http://schemas.microsoft.com/office/powerpoint/2010/main" val="365332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www.youtube.com</a:t>
            </a:r>
            <a:r>
              <a:rPr lang="en-US"/>
              <a:t>/</a:t>
            </a:r>
            <a:r>
              <a:rPr lang="en-US" err="1"/>
              <a:t>watch?v</a:t>
            </a:r>
            <a:r>
              <a:rPr lang="en-US"/>
              <a:t>=QQCaKy6U50s&amp;feature=</a:t>
            </a:r>
            <a:r>
              <a:rPr lang="en-US" err="1"/>
              <a:t>youtu.be</a:t>
            </a:r>
            <a:endParaRPr lang="en-US"/>
          </a:p>
          <a:p>
            <a:r>
              <a:rPr lang="en-US"/>
              <a:t>https://</a:t>
            </a:r>
            <a:r>
              <a:rPr lang="en-US" err="1"/>
              <a:t>youtu.be</a:t>
            </a:r>
            <a:r>
              <a:rPr lang="en-US"/>
              <a:t>/K1DCgiJiIGk</a:t>
            </a:r>
          </a:p>
        </p:txBody>
      </p:sp>
      <p:sp>
        <p:nvSpPr>
          <p:cNvPr id="4" name="Slide Number Placeholder 3"/>
          <p:cNvSpPr>
            <a:spLocks noGrp="1"/>
          </p:cNvSpPr>
          <p:nvPr>
            <p:ph type="sldNum" sz="quarter" idx="5"/>
          </p:nvPr>
        </p:nvSpPr>
        <p:spPr/>
        <p:txBody>
          <a:bodyPr/>
          <a:lstStyle/>
          <a:p>
            <a:fld id="{70517B99-17B6-2D4A-9DF3-0C8124AFE377}" type="slidenum">
              <a:rPr lang="en-US" smtClean="0"/>
              <a:t>19</a:t>
            </a:fld>
            <a:endParaRPr lang="en-US"/>
          </a:p>
        </p:txBody>
      </p:sp>
    </p:spTree>
    <p:extLst>
      <p:ext uri="{BB962C8B-B14F-4D97-AF65-F5344CB8AC3E}">
        <p14:creationId xmlns:p14="http://schemas.microsoft.com/office/powerpoint/2010/main" val="815834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youtu.be</a:t>
            </a:r>
            <a:r>
              <a:rPr lang="en-US"/>
              <a:t>/7M1OfJYMPcg</a:t>
            </a:r>
          </a:p>
          <a:p>
            <a:r>
              <a:rPr lang="en-US"/>
              <a:t>https://</a:t>
            </a:r>
            <a:r>
              <a:rPr lang="en-US" err="1"/>
              <a:t>youtu.be</a:t>
            </a:r>
            <a:r>
              <a:rPr lang="en-US"/>
              <a:t>/6-w19VJu1RU</a:t>
            </a:r>
          </a:p>
          <a:p>
            <a:r>
              <a:rPr lang="en-US"/>
              <a:t>https://</a:t>
            </a:r>
            <a:r>
              <a:rPr lang="en-US" err="1"/>
              <a:t>youtu.be</a:t>
            </a:r>
            <a:r>
              <a:rPr lang="en-US"/>
              <a:t>/ZJCU28XSLqQ</a:t>
            </a:r>
          </a:p>
          <a:p>
            <a:r>
              <a:rPr lang="en-US"/>
              <a:t>https://</a:t>
            </a:r>
            <a:r>
              <a:rPr lang="en-US" err="1"/>
              <a:t>youtu.be</a:t>
            </a:r>
            <a:r>
              <a:rPr lang="en-US"/>
              <a:t>/hq8kfsJLADQ</a:t>
            </a:r>
          </a:p>
        </p:txBody>
      </p:sp>
      <p:sp>
        <p:nvSpPr>
          <p:cNvPr id="4" name="Slide Number Placeholder 3"/>
          <p:cNvSpPr>
            <a:spLocks noGrp="1"/>
          </p:cNvSpPr>
          <p:nvPr>
            <p:ph type="sldNum" sz="quarter" idx="5"/>
          </p:nvPr>
        </p:nvSpPr>
        <p:spPr/>
        <p:txBody>
          <a:bodyPr/>
          <a:lstStyle/>
          <a:p>
            <a:fld id="{70517B99-17B6-2D4A-9DF3-0C8124AFE377}" type="slidenum">
              <a:rPr lang="en-US" smtClean="0"/>
              <a:t>20</a:t>
            </a:fld>
            <a:endParaRPr lang="en-US"/>
          </a:p>
        </p:txBody>
      </p:sp>
    </p:spTree>
    <p:extLst>
      <p:ext uri="{BB962C8B-B14F-4D97-AF65-F5344CB8AC3E}">
        <p14:creationId xmlns:p14="http://schemas.microsoft.com/office/powerpoint/2010/main" val="4109378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https://</a:t>
            </a:r>
            <a:r>
              <a:rPr lang="en-US" err="1"/>
              <a:t>youtu.be</a:t>
            </a:r>
            <a:r>
              <a:rPr lang="en-US"/>
              <a:t>/IvpbUWvl44g</a:t>
            </a:r>
          </a:p>
          <a:p>
            <a:r>
              <a:rPr lang="en-US"/>
              <a:t>https://</a:t>
            </a:r>
            <a:r>
              <a:rPr lang="en-US" err="1"/>
              <a:t>www.youtube.com</a:t>
            </a:r>
            <a:r>
              <a:rPr lang="en-US"/>
              <a:t>/</a:t>
            </a:r>
            <a:r>
              <a:rPr lang="en-US" err="1"/>
              <a:t>watch?v</a:t>
            </a:r>
            <a:r>
              <a:rPr lang="en-US"/>
              <a:t>=VE94EWTJo4Y&amp;feature=</a:t>
            </a:r>
            <a:r>
              <a:rPr lang="en-US" err="1"/>
              <a:t>youtu.be</a:t>
            </a:r>
            <a:endParaRPr lang="en-US"/>
          </a:p>
        </p:txBody>
      </p:sp>
      <p:sp>
        <p:nvSpPr>
          <p:cNvPr id="4" name="Slide Number Placeholder 3"/>
          <p:cNvSpPr>
            <a:spLocks noGrp="1"/>
          </p:cNvSpPr>
          <p:nvPr>
            <p:ph type="sldNum" sz="quarter" idx="5"/>
          </p:nvPr>
        </p:nvSpPr>
        <p:spPr/>
        <p:txBody>
          <a:bodyPr/>
          <a:lstStyle/>
          <a:p>
            <a:fld id="{70517B99-17B6-2D4A-9DF3-0C8124AFE377}" type="slidenum">
              <a:rPr lang="en-US" smtClean="0"/>
              <a:t>21</a:t>
            </a:fld>
            <a:endParaRPr lang="en-US"/>
          </a:p>
        </p:txBody>
      </p:sp>
    </p:spTree>
    <p:extLst>
      <p:ext uri="{BB962C8B-B14F-4D97-AF65-F5344CB8AC3E}">
        <p14:creationId xmlns:p14="http://schemas.microsoft.com/office/powerpoint/2010/main" val="1250782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dirty="0">
                <a:solidFill>
                  <a:srgbClr val="000000"/>
                </a:solidFill>
                <a:effectLst/>
                <a:latin typeface="Arial"/>
                <a:ea typeface="Arial"/>
                <a:cs typeface="Arial"/>
                <a:sym typeface="Arial"/>
              </a:rPr>
              <a:t>   </a:t>
            </a:r>
            <a:endParaRPr lang="en-US" b="0" i="0" dirty="0">
              <a:effectLst/>
            </a:endParaRPr>
          </a:p>
          <a:p>
            <a:pPr marL="158750" indent="0">
              <a:buNone/>
            </a:pPr>
            <a:endParaRPr lang="en-US" dirty="0"/>
          </a:p>
        </p:txBody>
      </p:sp>
    </p:spTree>
    <p:extLst>
      <p:ext uri="{BB962C8B-B14F-4D97-AF65-F5344CB8AC3E}">
        <p14:creationId xmlns:p14="http://schemas.microsoft.com/office/powerpoint/2010/main" val="4170313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800" dirty="0"/>
          </a:p>
        </p:txBody>
      </p:sp>
    </p:spTree>
    <p:extLst>
      <p:ext uri="{BB962C8B-B14F-4D97-AF65-F5344CB8AC3E}">
        <p14:creationId xmlns:p14="http://schemas.microsoft.com/office/powerpoint/2010/main" val="2602200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60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543372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a:p>
        </p:txBody>
      </p:sp>
    </p:spTree>
    <p:extLst>
      <p:ext uri="{BB962C8B-B14F-4D97-AF65-F5344CB8AC3E}">
        <p14:creationId xmlns:p14="http://schemas.microsoft.com/office/powerpoint/2010/main" val="628287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6acfdbdddf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6acfdbdddf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2362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7858127c9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87858127c9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134" name="Google Shape;134;g87858127c9_0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3521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800">
              <a:solidFill>
                <a:schemeClr val="bg1"/>
              </a:solidFill>
            </a:endParaRPr>
          </a:p>
        </p:txBody>
      </p:sp>
    </p:spTree>
    <p:extLst>
      <p:ext uri="{BB962C8B-B14F-4D97-AF65-F5344CB8AC3E}">
        <p14:creationId xmlns:p14="http://schemas.microsoft.com/office/powerpoint/2010/main" val="3502147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a:p>
        </p:txBody>
      </p:sp>
    </p:spTree>
    <p:extLst>
      <p:ext uri="{BB962C8B-B14F-4D97-AF65-F5344CB8AC3E}">
        <p14:creationId xmlns:p14="http://schemas.microsoft.com/office/powerpoint/2010/main" val="628287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acfdbdddf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6acfdbdddf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7096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CE051-318D-4944-9A52-CE899A92E54D}"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10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11/4/2022</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108" charset="-128"/>
              <a:cs typeface="+mn-cs"/>
            </a:endParaRPr>
          </a:p>
        </p:txBody>
      </p:sp>
      <p:sp>
        <p:nvSpPr>
          <p:cNvPr id="6" name="Header Placeholder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108" charset="-128"/>
                <a:cs typeface="+mn-cs"/>
              </a:rPr>
              <a:t>PBIS Leadership Forum October 2018</a:t>
            </a:r>
          </a:p>
        </p:txBody>
      </p:sp>
      <p:sp>
        <p:nvSpPr>
          <p:cNvPr id="7" name="Footer Placeholder 6"/>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108" charset="-128"/>
              <a:cs typeface="+mn-cs"/>
            </a:endParaRPr>
          </a:p>
        </p:txBody>
      </p:sp>
    </p:spTree>
    <p:extLst>
      <p:ext uri="{BB962C8B-B14F-4D97-AF65-F5344CB8AC3E}">
        <p14:creationId xmlns:p14="http://schemas.microsoft.com/office/powerpoint/2010/main" val="671258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239FB-7A1F-164F-9479-C3A68D9D75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597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Start With Why: How to Put Purpose Back in Your Work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https://sebacademy.edc.org/start-why-how-put-purpose-back-your-work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Tiered Fidelity Inventory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https://sebacademy.edc.org/tiered-fidelity-inventory-tfi-manual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Data Decision Rules Activity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https://sebacademy.edc.org/developing-data-routines-activity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Evaluation Plan Template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https://sebacademy.edc.org/evaluation-schedule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Supporting &amp; Responding to Student's Social, Emotional, and Behavioral Needs (Classrooms)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https://sebacademy.edc.org/supporting-and-responding-students-social-emotional-and-behavioral-needs-classrooms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Supportive Environments Create Classroom Community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https://sebacademy.edc.org/supporting-and-responding-students-social-emotional-and-behavioral-needs-classrooms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Classroom Support Systems Brief</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https://sebacademy.edc.org/classroom-support-systems-brief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The Classroom Management Observation Tool (CMOT)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https://sebacademy.edc.org/classroom-management-observation-tool-cmot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831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dirty="0">
              <a:latin typeface="Arial" pitchFamily="-83" charset="0"/>
              <a:ea typeface="ＭＳ Ｐゴシック" pitchFamily="-108" charset="-128"/>
              <a:cs typeface="ＭＳ Ｐゴシック" pitchFamily="-108" charset="-128"/>
            </a:endParaRPr>
          </a:p>
        </p:txBody>
      </p:sp>
      <p:sp>
        <p:nvSpPr>
          <p:cNvPr id="144388"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DCD7C9-78FF-C84C-A533-25EA0BACB71D}" type="slidenum">
              <a:rPr kumimoji="0" lang="en-US" sz="1200" b="0" i="0" u="none" strike="noStrike" kern="1200" cap="none" spc="0" normalizeH="0" baseline="0" noProof="0">
                <a:ln>
                  <a:noFill/>
                </a:ln>
                <a:solidFill>
                  <a:srgbClr val="000000"/>
                </a:solidFill>
                <a:effectLst/>
                <a:uLnTx/>
                <a:uFillTx/>
                <a:latin typeface="Arial" pitchFamily="-108" charset="0"/>
                <a:ea typeface="ＭＳ Ｐゴシック" pitchFamily="-10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pitchFamily="-108" charset="0"/>
              <a:ea typeface="ＭＳ Ｐゴシック" pitchFamily="-108" charset="-128"/>
              <a:cs typeface="+mn-cs"/>
            </a:endParaRPr>
          </a:p>
        </p:txBody>
      </p:sp>
    </p:spTree>
    <p:extLst>
      <p:ext uri="{BB962C8B-B14F-4D97-AF65-F5344CB8AC3E}">
        <p14:creationId xmlns:p14="http://schemas.microsoft.com/office/powerpoint/2010/main" val="3292835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991B11B8-3610-4FF8-93BA-DFC88B12CA84}"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983078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239FB-7A1F-164F-9479-C3A68D9D75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7383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239FB-7A1F-164F-9479-C3A68D9D75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5919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239FB-7A1F-164F-9479-C3A68D9D75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7426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239FB-7A1F-164F-9479-C3A68D9D75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54253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04808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1DB8D-095E-E247-8C01-555B2654A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2382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239FB-7A1F-164F-9479-C3A68D9D75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4814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xfrm>
            <a:off x="381000" y="685800"/>
            <a:ext cx="6096000" cy="3429000"/>
          </a:xfrm>
          <a:ln/>
        </p:spPr>
      </p:sp>
      <p:sp>
        <p:nvSpPr>
          <p:cNvPr id="181251" name="Notes Placeholder 2"/>
          <p:cNvSpPr>
            <a:spLocks noGrp="1"/>
          </p:cNvSpPr>
          <p:nvPr>
            <p:ph type="body" idx="1"/>
          </p:nvPr>
        </p:nvSpPr>
        <p:spPr>
          <a:noFill/>
          <a:ln/>
        </p:spPr>
        <p:txBody>
          <a:bodyPr/>
          <a:lstStyle/>
          <a:p>
            <a:endParaRPr lang="en-US" dirty="0">
              <a:latin typeface="Arial" pitchFamily="-83" charset="0"/>
              <a:ea typeface="ＭＳ Ｐゴシック" pitchFamily="-108" charset="-128"/>
              <a:cs typeface="ＭＳ Ｐゴシック" pitchFamily="-108" charset="-128"/>
            </a:endParaRPr>
          </a:p>
          <a:p>
            <a:endParaRPr lang="en-US" dirty="0">
              <a:latin typeface="Arial" pitchFamily="-83" charset="0"/>
              <a:ea typeface="ＭＳ Ｐゴシック" pitchFamily="-108" charset="-128"/>
              <a:cs typeface="ＭＳ Ｐゴシック" pitchFamily="-108" charset="-128"/>
            </a:endParaRPr>
          </a:p>
          <a:p>
            <a:r>
              <a:rPr lang="en-US" dirty="0">
                <a:latin typeface="Arial" pitchFamily="-83" charset="0"/>
                <a:ea typeface="ＭＳ Ｐゴシック" pitchFamily="-108" charset="-128"/>
                <a:cs typeface="ＭＳ Ｐゴシック" pitchFamily="-108" charset="-128"/>
              </a:rPr>
              <a:t>Evaluation Schedule template: https://</a:t>
            </a:r>
            <a:r>
              <a:rPr lang="en-US" dirty="0" err="1">
                <a:latin typeface="Arial" pitchFamily="-83" charset="0"/>
                <a:ea typeface="ＭＳ Ｐゴシック" pitchFamily="-108" charset="-128"/>
                <a:cs typeface="ＭＳ Ｐゴシック" pitchFamily="-108" charset="-128"/>
              </a:rPr>
              <a:t>nepbis.org</a:t>
            </a:r>
            <a:r>
              <a:rPr lang="en-US" dirty="0">
                <a:latin typeface="Arial" pitchFamily="-83" charset="0"/>
                <a:ea typeface="ＭＳ Ｐゴシック" pitchFamily="-108" charset="-128"/>
                <a:cs typeface="ＭＳ Ｐゴシック" pitchFamily="-108" charset="-128"/>
              </a:rPr>
              <a:t>/tier-1-workbook-and-supplemental-materials/</a:t>
            </a:r>
          </a:p>
        </p:txBody>
      </p:sp>
      <p:sp>
        <p:nvSpPr>
          <p:cNvPr id="181252" name="Slide Number Placeholder 3"/>
          <p:cNvSpPr>
            <a:spLocks noGrp="1"/>
          </p:cNvSpPr>
          <p:nvPr>
            <p:ph type="sldNum" sz="quarter" idx="5"/>
          </p:nvPr>
        </p:nvSpPr>
        <p:spPr>
          <a:noFill/>
        </p:spPr>
        <p:txBody>
          <a:bodyPr/>
          <a:lstStyle/>
          <a:p>
            <a:fld id="{92D4C6AF-A613-0E4D-8A5A-DD9B1D0FB63E}" type="slidenum">
              <a:rPr lang="en-US"/>
              <a:pPr/>
              <a:t>43</a:t>
            </a:fld>
            <a:endParaRPr lang="en-US"/>
          </a:p>
        </p:txBody>
      </p:sp>
    </p:spTree>
    <p:extLst>
      <p:ext uri="{BB962C8B-B14F-4D97-AF65-F5344CB8AC3E}">
        <p14:creationId xmlns:p14="http://schemas.microsoft.com/office/powerpoint/2010/main" val="2824704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239FB-7A1F-164F-9479-C3A68D9D75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5455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239FB-7A1F-164F-9479-C3A68D9D75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23305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4D542E-2B52-AF43-9D4E-7CC125DE2899}" type="slidenum">
              <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cs typeface="+mn-cs"/>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dirty="0">
              <a:latin typeface="Arial" pitchFamily="-1" charset="0"/>
            </a:endParaRPr>
          </a:p>
        </p:txBody>
      </p:sp>
    </p:spTree>
    <p:extLst>
      <p:ext uri="{BB962C8B-B14F-4D97-AF65-F5344CB8AC3E}">
        <p14:creationId xmlns:p14="http://schemas.microsoft.com/office/powerpoint/2010/main" val="14522257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8626825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a:p>
        </p:txBody>
      </p:sp>
    </p:spTree>
    <p:extLst>
      <p:ext uri="{BB962C8B-B14F-4D97-AF65-F5344CB8AC3E}">
        <p14:creationId xmlns:p14="http://schemas.microsoft.com/office/powerpoint/2010/main" val="9857608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lnSpc>
                <a:spcPct val="90000"/>
              </a:lnSpc>
            </a:pPr>
            <a:r>
              <a:rPr lang="en-US" sz="1100" dirty="0">
                <a:solidFill>
                  <a:schemeClr val="accent3"/>
                </a:solidFill>
                <a:latin typeface="+mn-lt"/>
                <a:ea typeface="ＭＳ Ｐゴシック"/>
                <a:cs typeface="Calibri"/>
              </a:rPr>
              <a:t>https://www.pbis.org/resource/supporting-and-responding-to-behavior-evidence-based-classroom-strategies-for-teachers</a:t>
            </a:r>
          </a:p>
          <a:p>
            <a:pPr eaLnBrk="1" hangingPunct="1">
              <a:lnSpc>
                <a:spcPct val="90000"/>
              </a:lnSpc>
            </a:pPr>
            <a:endParaRPr lang="en-US" sz="1100" dirty="0">
              <a:solidFill>
                <a:schemeClr val="accent3"/>
              </a:solidFill>
              <a:latin typeface="Calibri"/>
              <a:ea typeface="ＭＳ Ｐゴシック"/>
              <a:cs typeface="Calibri"/>
            </a:endParaRPr>
          </a:p>
        </p:txBody>
      </p:sp>
    </p:spTree>
    <p:extLst>
      <p:ext uri="{BB962C8B-B14F-4D97-AF65-F5344CB8AC3E}">
        <p14:creationId xmlns:p14="http://schemas.microsoft.com/office/powerpoint/2010/main" val="18634719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lnSpc>
                <a:spcPct val="90000"/>
              </a:lnSpc>
            </a:pPr>
            <a:endParaRPr lang="en-US" sz="1100" dirty="0">
              <a:solidFill>
                <a:schemeClr val="accent3"/>
              </a:solidFill>
              <a:latin typeface="Calibri"/>
              <a:ea typeface="ＭＳ Ｐゴシック"/>
              <a:cs typeface="Calibri"/>
            </a:endParaRPr>
          </a:p>
        </p:txBody>
      </p:sp>
    </p:spTree>
    <p:extLst>
      <p:ext uri="{BB962C8B-B14F-4D97-AF65-F5344CB8AC3E}">
        <p14:creationId xmlns:p14="http://schemas.microsoft.com/office/powerpoint/2010/main" val="41015689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lnSpc>
                <a:spcPct val="90000"/>
              </a:lnSpc>
            </a:pPr>
            <a:endParaRPr lang="en-US" sz="1100" dirty="0">
              <a:solidFill>
                <a:schemeClr val="accent3"/>
              </a:solidFill>
              <a:latin typeface="Calibri"/>
              <a:ea typeface="ＭＳ Ｐゴシック"/>
              <a:cs typeface="Calibri"/>
            </a:endParaRPr>
          </a:p>
        </p:txBody>
      </p:sp>
    </p:spTree>
    <p:extLst>
      <p:ext uri="{BB962C8B-B14F-4D97-AF65-F5344CB8AC3E}">
        <p14:creationId xmlns:p14="http://schemas.microsoft.com/office/powerpoint/2010/main" val="217249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70DB1-D182-B942-B0E6-506EFAEBBAE1}" type="slidenum">
              <a:rPr lang="en-US" smtClean="0"/>
              <a:t>53</a:t>
            </a:fld>
            <a:endParaRPr lang="en-US"/>
          </a:p>
        </p:txBody>
      </p:sp>
    </p:spTree>
    <p:extLst>
      <p:ext uri="{BB962C8B-B14F-4D97-AF65-F5344CB8AC3E}">
        <p14:creationId xmlns:p14="http://schemas.microsoft.com/office/powerpoint/2010/main" val="26107528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lnSpc>
                <a:spcPct val="90000"/>
              </a:lnSpc>
            </a:pPr>
            <a:endParaRPr lang="en-US" sz="1100" dirty="0">
              <a:solidFill>
                <a:schemeClr val="accent3"/>
              </a:solidFill>
              <a:latin typeface="Calibri"/>
              <a:ea typeface="ＭＳ Ｐゴシック"/>
              <a:cs typeface="Calibri"/>
            </a:endParaRPr>
          </a:p>
        </p:txBody>
      </p:sp>
    </p:spTree>
    <p:extLst>
      <p:ext uri="{BB962C8B-B14F-4D97-AF65-F5344CB8AC3E}">
        <p14:creationId xmlns:p14="http://schemas.microsoft.com/office/powerpoint/2010/main" val="3087734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Link to attendance form is here: https://edc.co1.qualtrics.com/jfe/form/SV_5BiXqi4bxzOCMS2</a:t>
            </a:r>
          </a:p>
          <a:p>
            <a:pPr marL="158750" indent="0">
              <a:buNone/>
            </a:pPr>
            <a:endParaRPr lang="en-US" dirty="0"/>
          </a:p>
          <a:p>
            <a:pPr marL="158750" indent="0">
              <a:buNone/>
            </a:pPr>
            <a:r>
              <a:rPr lang="en-US" dirty="0"/>
              <a:t>Add your cohort number</a:t>
            </a:r>
          </a:p>
          <a:p>
            <a:pPr marL="158750" indent="0">
              <a:buNone/>
            </a:pPr>
            <a:endParaRPr lang="en-US" dirty="0"/>
          </a:p>
          <a:p>
            <a:pPr marL="158750" indent="0">
              <a:buNone/>
            </a:pPr>
            <a:r>
              <a:rPr lang="en-US" dirty="0"/>
              <a:t>Post a link to the attendance survey (below) in the chat for those who do not use the QR code on the slide:</a:t>
            </a:r>
          </a:p>
          <a:p>
            <a:pPr marL="158750" indent="0">
              <a:buNone/>
            </a:pPr>
            <a:endParaRPr lang="en-US" dirty="0"/>
          </a:p>
          <a:p>
            <a:pPr marL="158750"/>
            <a:r>
              <a:rPr lang="en-US" dirty="0"/>
              <a:t>ATTENDANCE:  </a:t>
            </a:r>
            <a:r>
              <a:rPr lang="en-US" sz="1800" b="0" i="0" u="sng" strike="noStrike" dirty="0">
                <a:solidFill>
                  <a:srgbClr val="0563C1"/>
                </a:solidFill>
                <a:effectLst/>
                <a:latin typeface="Calibri" panose="020F0502020204030204" pitchFamily="34" charset="0"/>
                <a:hlinkClick r:id="rId3"/>
              </a:rPr>
              <a:t>https://edc.co1.qualtrics.com/jfe/form/SV_5BiXqi4bxzOCMS2</a:t>
            </a:r>
            <a:r>
              <a:rPr lang="en-US" sz="1800" b="0" i="0" dirty="0">
                <a:solidFill>
                  <a:srgbClr val="32363A"/>
                </a:solidFill>
                <a:effectLst/>
                <a:latin typeface="Calibri" panose="020F0502020204030204" pitchFamily="34" charset="0"/>
              </a:rPr>
              <a:t>  </a:t>
            </a:r>
            <a:endParaRPr lang="en-US" dirty="0">
              <a:cs typeface="Calibri"/>
              <a:hlinkClick r:id="rId4"/>
            </a:endParaRPr>
          </a:p>
        </p:txBody>
      </p:sp>
    </p:spTree>
    <p:extLst>
      <p:ext uri="{BB962C8B-B14F-4D97-AF65-F5344CB8AC3E}">
        <p14:creationId xmlns:p14="http://schemas.microsoft.com/office/powerpoint/2010/main" val="10475528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should be very brief (5 minutes)</a:t>
            </a:r>
          </a:p>
        </p:txBody>
      </p:sp>
      <p:sp>
        <p:nvSpPr>
          <p:cNvPr id="4" name="Slide Number Placeholder 3"/>
          <p:cNvSpPr>
            <a:spLocks noGrp="1"/>
          </p:cNvSpPr>
          <p:nvPr>
            <p:ph type="sldNum" sz="quarter" idx="5"/>
          </p:nvPr>
        </p:nvSpPr>
        <p:spPr/>
        <p:txBody>
          <a:bodyPr/>
          <a:lstStyle/>
          <a:p>
            <a:fld id="{D9E9A522-274E-844E-8AB9-DE74A71CC10D}" type="slidenum">
              <a:rPr lang="en-US" smtClean="0"/>
              <a:t>55</a:t>
            </a:fld>
            <a:endParaRPr lang="en-US"/>
          </a:p>
        </p:txBody>
      </p:sp>
    </p:spTree>
    <p:extLst>
      <p:ext uri="{BB962C8B-B14F-4D97-AF65-F5344CB8AC3E}">
        <p14:creationId xmlns:p14="http://schemas.microsoft.com/office/powerpoint/2010/main" val="37331854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Incorporate familiar resources, such as the Supporting and Responding to behavior document, which can be found on PBIS.org and provides useful tools for organizing class-wide supports.</a:t>
            </a:r>
          </a:p>
          <a:p>
            <a:r>
              <a:rPr lang="en-US" dirty="0">
                <a:cs typeface="Calibri"/>
              </a:rPr>
              <a:t>Please add this document to the chat: </a:t>
            </a:r>
            <a:r>
              <a:rPr lang="en-US" dirty="0">
                <a:hlinkClick r:id="rId3"/>
              </a:rPr>
              <a:t>https://www.pbis.org/resource/supporting-and-responding-to-behavior-evidence-based-classroom-strategies-for-teachers</a:t>
            </a:r>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1DB8D-095E-E247-8C01-555B2654A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5905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https://www.pbis.org/resource/supporting-and-responding-to-behavior-evidence-based-classroom-strategies-for-teachers</a:t>
            </a:r>
          </a:p>
        </p:txBody>
      </p:sp>
      <p:sp>
        <p:nvSpPr>
          <p:cNvPr id="4" name="Slide Number Placeholder 3"/>
          <p:cNvSpPr>
            <a:spLocks noGrp="1"/>
          </p:cNvSpPr>
          <p:nvPr>
            <p:ph type="sldNum" sz="quarter" idx="5"/>
          </p:nvPr>
        </p:nvSpPr>
        <p:spPr/>
        <p:txBody>
          <a:bodyPr/>
          <a:lstStyle/>
          <a:p>
            <a:fld id="{9751A42C-C6D2-B44B-A9F2-5BD3C88B34C8}" type="slidenum">
              <a:rPr lang="en-US" smtClean="0"/>
              <a:t>58</a:t>
            </a:fld>
            <a:endParaRPr lang="en-US"/>
          </a:p>
        </p:txBody>
      </p:sp>
    </p:spTree>
    <p:extLst>
      <p:ext uri="{BB962C8B-B14F-4D97-AF65-F5344CB8AC3E}">
        <p14:creationId xmlns:p14="http://schemas.microsoft.com/office/powerpoint/2010/main" val="30455399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Classroom Management Observation Tool (CMOT) mentioned in </a:t>
            </a:r>
          </a:p>
          <a:p>
            <a:r>
              <a:rPr lang="en-US" dirty="0">
                <a:hlinkClick r:id="rId3"/>
              </a:rPr>
              <a:t>https://nepbis.org/wp-content/uploads/2020/06/CMOT-5.1.20.pdf</a:t>
            </a:r>
            <a:endParaRPr lang="en-US" dirty="0"/>
          </a:p>
          <a:p>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59</a:t>
            </a:fld>
            <a:endParaRPr lang="en-US"/>
          </a:p>
        </p:txBody>
      </p:sp>
    </p:spTree>
    <p:extLst>
      <p:ext uri="{BB962C8B-B14F-4D97-AF65-F5344CB8AC3E}">
        <p14:creationId xmlns:p14="http://schemas.microsoft.com/office/powerpoint/2010/main" val="27591893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Review of question and how to complete survey. </a:t>
            </a:r>
          </a:p>
        </p:txBody>
      </p:sp>
    </p:spTree>
    <p:extLst>
      <p:ext uri="{BB962C8B-B14F-4D97-AF65-F5344CB8AC3E}">
        <p14:creationId xmlns:p14="http://schemas.microsoft.com/office/powerpoint/2010/main" val="34928022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Review of item graph as a quick action plan and tool for staff buy-in.  </a:t>
            </a:r>
          </a:p>
          <a:p>
            <a:endParaRPr lang="en-US" dirty="0"/>
          </a:p>
          <a:p>
            <a:endParaRPr lang="en-US" dirty="0"/>
          </a:p>
          <a:p>
            <a:r>
              <a:rPr lang="en-US" dirty="0"/>
              <a:t>Red – less than 50% in place</a:t>
            </a:r>
          </a:p>
          <a:p>
            <a:r>
              <a:rPr lang="en-US" dirty="0"/>
              <a:t>Yellow – 50-79% in place</a:t>
            </a:r>
          </a:p>
          <a:p>
            <a:r>
              <a:rPr lang="en-US" dirty="0"/>
              <a:t>White – 80% in place or higher</a:t>
            </a:r>
          </a:p>
          <a:p>
            <a:endParaRPr lang="en-US" dirty="0"/>
          </a:p>
          <a:p>
            <a:r>
              <a:rPr lang="en-US" dirty="0"/>
              <a:t>If you want to take the SAS ask your training</a:t>
            </a:r>
          </a:p>
          <a:p>
            <a:r>
              <a:rPr lang="en-US" dirty="0"/>
              <a:t>Date Ranges for survey period</a:t>
            </a:r>
          </a:p>
          <a:p>
            <a:r>
              <a:rPr lang="en-US" dirty="0"/>
              <a:t>Recommend giving staff time to complete it during a staff meeting or PD.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491684D-2148-5644-8FF4-297CFFED6549}"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128"/>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128"/>
              <a:cs typeface="Arial"/>
              <a:sym typeface="Arial"/>
            </a:endParaRPr>
          </a:p>
        </p:txBody>
      </p:sp>
    </p:spTree>
    <p:extLst>
      <p:ext uri="{BB962C8B-B14F-4D97-AF65-F5344CB8AC3E}">
        <p14:creationId xmlns:p14="http://schemas.microsoft.com/office/powerpoint/2010/main" val="10605544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60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63</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957301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81198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800" dirty="0"/>
          </a:p>
        </p:txBody>
      </p:sp>
    </p:spTree>
    <p:extLst>
      <p:ext uri="{BB962C8B-B14F-4D97-AF65-F5344CB8AC3E}">
        <p14:creationId xmlns:p14="http://schemas.microsoft.com/office/powerpoint/2010/main" val="19325447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60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66</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543372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TRAINER NOTE: This is review content please be brief</a:t>
            </a:r>
          </a:p>
        </p:txBody>
      </p:sp>
    </p:spTree>
    <p:extLst>
      <p:ext uri="{BB962C8B-B14F-4D97-AF65-F5344CB8AC3E}">
        <p14:creationId xmlns:p14="http://schemas.microsoft.com/office/powerpoint/2010/main" val="9865817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dirty="0">
                <a:solidFill>
                  <a:srgbClr val="000000"/>
                </a:solidFill>
                <a:effectLst/>
                <a:latin typeface="Arial"/>
                <a:ea typeface="Arial"/>
                <a:cs typeface="Arial"/>
                <a:sym typeface="Arial"/>
              </a:rPr>
              <a:t>   </a:t>
            </a:r>
            <a:endParaRPr lang="en-US" b="0" i="0" dirty="0">
              <a:effectLst/>
            </a:endParaRPr>
          </a:p>
          <a:p>
            <a:pPr marL="158750" indent="0">
              <a:buNone/>
            </a:pPr>
            <a:endParaRPr lang="en-US" dirty="0"/>
          </a:p>
        </p:txBody>
      </p:sp>
    </p:spTree>
    <p:extLst>
      <p:ext uri="{BB962C8B-B14F-4D97-AF65-F5344CB8AC3E}">
        <p14:creationId xmlns:p14="http://schemas.microsoft.com/office/powerpoint/2010/main" val="2252300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Start With Why: How to Put Purpose Back in Your Work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https://sebacademy.edc.org/start-why-how-put-purpose-back-your-work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Tiered Fidelity Inventory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https://sebacademy.edc.org/tiered-fidelity-inventory-tfi-manual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Data Decision Rules Activity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https://sebacademy.edc.org/developing-data-routines-activity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Evaluation Plan Template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https://sebacademy.edc.org/evaluation-schedule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Supporting &amp; Responding to Student's Social, Emotional, and Behavioral Needs (Classrooms)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https://sebacademy.edc.org/supporting-and-responding-students-social-emotional-and-behavioral-needs-classrooms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Supportive Environments Create Classroom Community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https://sebacademy.edc.org/supporting-and-responding-students-social-emotional-and-behavioral-needs-classrooms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Classroom Support Systems Brief</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https://sebacademy.edc.org/classroom-support-systems-brief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The Classroom Management Observation Tool (CMOT)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https://sebacademy.edc.org/classroom-management-observation-tool-cmot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1188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https://edc.co1.qualtrics.com/jfe/form/SV_cBF9GI7gVEBsfSC</a:t>
            </a:r>
          </a:p>
          <a:p>
            <a:pPr marL="158750" indent="0">
              <a:buNone/>
            </a:pPr>
            <a:endParaRPr lang="en-US" dirty="0"/>
          </a:p>
        </p:txBody>
      </p:sp>
    </p:spTree>
    <p:extLst>
      <p:ext uri="{BB962C8B-B14F-4D97-AF65-F5344CB8AC3E}">
        <p14:creationId xmlns:p14="http://schemas.microsoft.com/office/powerpoint/2010/main" val="2932522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acfdbdddf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6acfdbdddf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57236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C815DC9-AE46-024B-9D9C-C031869FF504}" type="slidenum">
              <a:rPr lang="en-US" smtClean="0"/>
              <a:pPr>
                <a:defRPr/>
              </a:pPr>
              <a:t>9</a:t>
            </a:fld>
            <a:endParaRPr lang="en-US"/>
          </a:p>
        </p:txBody>
      </p:sp>
    </p:spTree>
    <p:extLst>
      <p:ext uri="{BB962C8B-B14F-4D97-AF65-F5344CB8AC3E}">
        <p14:creationId xmlns:p14="http://schemas.microsoft.com/office/powerpoint/2010/main" val="736679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C815DC9-AE46-024B-9D9C-C031869FF504}" type="slidenum">
              <a:rPr lang="en-US" smtClean="0"/>
              <a:pPr>
                <a:defRPr/>
              </a:pPr>
              <a:t>10</a:t>
            </a:fld>
            <a:endParaRPr lang="en-US"/>
          </a:p>
        </p:txBody>
      </p:sp>
    </p:spTree>
    <p:extLst>
      <p:ext uri="{BB962C8B-B14F-4D97-AF65-F5344CB8AC3E}">
        <p14:creationId xmlns:p14="http://schemas.microsoft.com/office/powerpoint/2010/main" val="3073822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447544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520340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2862295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18646099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70" y="1749380"/>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1"/>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32464328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2"/>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3"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314092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9186451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8"/>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3046425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10" y="3779034"/>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8" y="13"/>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52847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2"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38463285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5"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1094237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mall numbers">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74319697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4828452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3"/>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226055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10" y="3779034"/>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8" y="13"/>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1383732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2"/>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3"/>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092254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10" y="3779034"/>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8" y="13"/>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16821928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3736885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8" y="13"/>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6"/>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810299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10" y="3779034"/>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8" y="13"/>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972812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150632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8" y="13"/>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6"/>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0244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1533120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8" y="13"/>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6"/>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1247387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70" lvl="0" indent="-440245" rtl="0">
              <a:lnSpc>
                <a:spcPct val="100000"/>
              </a:lnSpc>
              <a:spcBef>
                <a:spcPts val="0"/>
              </a:spcBef>
              <a:spcAft>
                <a:spcPts val="0"/>
              </a:spcAft>
              <a:buClr>
                <a:schemeClr val="accent2"/>
              </a:buClr>
              <a:buSzPts val="1600"/>
              <a:buFont typeface="Raleway Thin"/>
              <a:buChar char="●"/>
              <a:defRPr sz="2400"/>
            </a:lvl1pPr>
            <a:lvl2pPr marL="1219140" lvl="1" indent="-440245" rtl="0">
              <a:spcBef>
                <a:spcPts val="2133"/>
              </a:spcBef>
              <a:spcAft>
                <a:spcPts val="0"/>
              </a:spcAft>
              <a:buSzPts val="1600"/>
              <a:buFont typeface="Nunito Light"/>
              <a:buChar char="○"/>
              <a:defRPr/>
            </a:lvl2pPr>
            <a:lvl3pPr marL="1828709" lvl="2" indent="-431779" rtl="0">
              <a:spcBef>
                <a:spcPts val="2133"/>
              </a:spcBef>
              <a:spcAft>
                <a:spcPts val="0"/>
              </a:spcAft>
              <a:buSzPts val="1500"/>
              <a:buFont typeface="Nunito Light"/>
              <a:buChar char="■"/>
              <a:defRPr/>
            </a:lvl3pPr>
            <a:lvl4pPr marL="2438278" lvl="3" indent="-431779" rtl="0">
              <a:spcBef>
                <a:spcPts val="2133"/>
              </a:spcBef>
              <a:spcAft>
                <a:spcPts val="0"/>
              </a:spcAft>
              <a:buSzPts val="1500"/>
              <a:buFont typeface="Nunito Light"/>
              <a:buChar char="●"/>
              <a:defRPr/>
            </a:lvl4pPr>
            <a:lvl5pPr marL="3047848" lvl="4" indent="-423312" rtl="0">
              <a:spcBef>
                <a:spcPts val="2133"/>
              </a:spcBef>
              <a:spcAft>
                <a:spcPts val="0"/>
              </a:spcAft>
              <a:buSzPts val="1400"/>
              <a:buFont typeface="Nunito Light"/>
              <a:buChar char="○"/>
              <a:defRPr/>
            </a:lvl5pPr>
            <a:lvl6pPr marL="3657418" lvl="5" indent="-423312" rtl="0">
              <a:spcBef>
                <a:spcPts val="2133"/>
              </a:spcBef>
              <a:spcAft>
                <a:spcPts val="0"/>
              </a:spcAft>
              <a:buSzPts val="1400"/>
              <a:buFont typeface="Nunito Light"/>
              <a:buChar char="■"/>
              <a:defRPr/>
            </a:lvl6pPr>
            <a:lvl7pPr marL="4266987" lvl="6" indent="-414846" rtl="0">
              <a:spcBef>
                <a:spcPts val="2133"/>
              </a:spcBef>
              <a:spcAft>
                <a:spcPts val="0"/>
              </a:spcAft>
              <a:buSzPts val="1300"/>
              <a:buFont typeface="Nunito Light"/>
              <a:buChar char="●"/>
              <a:defRPr/>
            </a:lvl7pPr>
            <a:lvl8pPr marL="4876557" lvl="7" indent="-414846" rtl="0">
              <a:spcBef>
                <a:spcPts val="2133"/>
              </a:spcBef>
              <a:spcAft>
                <a:spcPts val="0"/>
              </a:spcAft>
              <a:buSzPts val="1300"/>
              <a:buFont typeface="Nunito Light"/>
              <a:buChar char="○"/>
              <a:defRPr/>
            </a:lvl8pPr>
            <a:lvl9pPr marL="5486126" lvl="8" indent="-423312"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10" y="3779034"/>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795642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5" y="4738024"/>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2"/>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381231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10" y="3779034"/>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8" y="13"/>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645513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10650446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00125616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960773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3437397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dirty="0"/>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415514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728987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8673152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dirty="0"/>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dirty="0"/>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2204233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8942894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1D2E27-0F4F-814D-A24C-F26765CC8437}" type="slidenum">
              <a:rPr lang="en-US"/>
              <a:pPr>
                <a:defRPr/>
              </a:pPr>
              <a:t>‹#›</a:t>
            </a:fld>
            <a:endParaRPr lang="en-US"/>
          </a:p>
        </p:txBody>
      </p:sp>
    </p:spTree>
    <p:extLst>
      <p:ext uri="{BB962C8B-B14F-4D97-AF65-F5344CB8AC3E}">
        <p14:creationId xmlns:p14="http://schemas.microsoft.com/office/powerpoint/2010/main" val="310680681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79033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051047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00201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0009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442064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text">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795512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239585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E5388B-A0DB-D24D-8E1F-7062AA0F01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1007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94D5A-E2AC-4582-8E43-7EA027664A3B}"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B58DF-A9EF-4488-93EF-74A3A9C9747E}" type="slidenum">
              <a:rPr lang="en-US" smtClean="0"/>
              <a:t>‹#›</a:t>
            </a:fld>
            <a:endParaRPr lang="en-US"/>
          </a:p>
        </p:txBody>
      </p:sp>
    </p:spTree>
    <p:extLst>
      <p:ext uri="{BB962C8B-B14F-4D97-AF65-F5344CB8AC3E}">
        <p14:creationId xmlns:p14="http://schemas.microsoft.com/office/powerpoint/2010/main" val="3967882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221667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userDrawn="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217114" y="-36606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solidFill>
                    <a:schemeClr val="accent6">
                      <a:lumMod val="50000"/>
                    </a:schemeClr>
                  </a:solidFill>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4000" b="1">
                <a:solidFill>
                  <a:schemeClr val="accent6">
                    <a:lumMod val="50000"/>
                  </a:schemeClr>
                </a:solidFill>
                <a:latin typeface="+mn-lt"/>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r>
              <a:rPr lang="en-US"/>
              <a:t>Click to edit Master subtitle style</a:t>
            </a:r>
            <a:endParaRPr/>
          </a:p>
        </p:txBody>
      </p:sp>
    </p:spTree>
    <p:extLst>
      <p:ext uri="{BB962C8B-B14F-4D97-AF65-F5344CB8AC3E}">
        <p14:creationId xmlns:p14="http://schemas.microsoft.com/office/powerpoint/2010/main" val="3971130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45"/>
        <p:cNvGrpSpPr/>
        <p:nvPr/>
      </p:nvGrpSpPr>
      <p:grpSpPr>
        <a:xfrm>
          <a:off x="0" y="0"/>
          <a:ext cx="0" cy="0"/>
          <a:chOff x="0" y="0"/>
          <a:chExt cx="0" cy="0"/>
        </a:xfrm>
      </p:grpSpPr>
      <p:grpSp>
        <p:nvGrpSpPr>
          <p:cNvPr id="46" name="Google Shape;46;p5"/>
          <p:cNvGrpSpPr/>
          <p:nvPr/>
        </p:nvGrpSpPr>
        <p:grpSpPr>
          <a:xfrm>
            <a:off x="217114" y="-36606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solidFill>
                    <a:schemeClr val="accent6">
                      <a:lumMod val="50000"/>
                    </a:schemeClr>
                  </a:solidFill>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r>
              <a:rPr lang="en-US"/>
              <a:t>Click to edit Master title style</a:t>
            </a:r>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400">
                <a:latin typeface="+mn-lt"/>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r>
              <a:rPr lang="en-US"/>
              <a:t>Click to edit Master subtitle style</a:t>
            </a:r>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solidFill>
                  <a:schemeClr val="accent6">
                    <a:lumMod val="50000"/>
                  </a:schemeClr>
                </a:solidFill>
              </a:defRPr>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r>
              <a:rPr lang="en-US"/>
              <a:t>Click to edit Master title style</a:t>
            </a:r>
            <a:endParaRPr dirty="0"/>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400">
                <a:solidFill>
                  <a:schemeClr val="accent6">
                    <a:lumMod val="50000"/>
                  </a:schemeClr>
                </a:solidFill>
                <a:latin typeface="+mn-lt"/>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r>
              <a:rPr lang="en-US"/>
              <a:t>Click to edit Master subtitle style</a:t>
            </a:r>
            <a:endParaRPr dirty="0"/>
          </a:p>
        </p:txBody>
      </p:sp>
    </p:spTree>
    <p:extLst>
      <p:ext uri="{BB962C8B-B14F-4D97-AF65-F5344CB8AC3E}">
        <p14:creationId xmlns:p14="http://schemas.microsoft.com/office/powerpoint/2010/main" val="16153465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userDrawn="1">
  <p:cSld name="1_Title and body">
    <p:spTree>
      <p:nvGrpSpPr>
        <p:cNvPr id="1" name="Shape 35"/>
        <p:cNvGrpSpPr/>
        <p:nvPr/>
      </p:nvGrpSpPr>
      <p:grpSpPr>
        <a:xfrm>
          <a:off x="0" y="0"/>
          <a:ext cx="0" cy="0"/>
          <a:chOff x="0" y="0"/>
          <a:chExt cx="0" cy="0"/>
        </a:xfrm>
      </p:grpSpPr>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1">
                <a:solidFill>
                  <a:schemeClr val="accent6">
                    <a:lumMod val="50000"/>
                  </a:schemeClr>
                </a:solidFill>
                <a:latin typeface="Calibri" panose="020F0502020204030204" pitchFamily="34" charset="0"/>
                <a:cs typeface="Calibri" panose="020F0502020204030204" pitchFamily="34" charset="0"/>
              </a:defRPr>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r>
              <a:rPr lang="en-US" dirty="0"/>
              <a:t>Click to edit Master title style</a:t>
            </a:r>
            <a:endParaRPr dirty="0"/>
          </a:p>
        </p:txBody>
      </p:sp>
    </p:spTree>
    <p:extLst>
      <p:ext uri="{BB962C8B-B14F-4D97-AF65-F5344CB8AC3E}">
        <p14:creationId xmlns:p14="http://schemas.microsoft.com/office/powerpoint/2010/main" val="3442155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userDrawn="1">
  <p:cSld name="1_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 name="Google Shape;73;p7"/>
          <p:cNvSpPr txBox="1">
            <a:spLocks noGrp="1"/>
          </p:cNvSpPr>
          <p:nvPr>
            <p:ph type="title"/>
          </p:nvPr>
        </p:nvSpPr>
        <p:spPr>
          <a:xfrm>
            <a:off x="513748" y="275814"/>
            <a:ext cx="7441531"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600" b="1">
                <a:solidFill>
                  <a:schemeClr val="accent6">
                    <a:lumMod val="50000"/>
                  </a:schemeClr>
                </a:solidFill>
                <a:latin typeface="Calibri" panose="020F0502020204030204" pitchFamily="34" charset="0"/>
                <a:cs typeface="Calibri" panose="020F0502020204030204" pitchFamily="34" charset="0"/>
              </a:defRPr>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r>
              <a:rPr lang="en-US"/>
              <a:t>Click to edit Master title style</a:t>
            </a:r>
            <a:endParaRPr/>
          </a:p>
        </p:txBody>
      </p:sp>
    </p:spTree>
    <p:extLst>
      <p:ext uri="{BB962C8B-B14F-4D97-AF65-F5344CB8AC3E}">
        <p14:creationId xmlns:p14="http://schemas.microsoft.com/office/powerpoint/2010/main" val="13521929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5D514A2-C9D6-0848-900D-9A371420AFED}" type="slidenum">
              <a:rPr kumimoji="0" lang="en-US" sz="1800" b="0" i="0" u="none" strike="noStrike" kern="1200" cap="none" spc="0" normalizeH="0" baseline="0" noProof="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0723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672443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1433461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21599693"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700"/>
            </a:lvl1pPr>
            <a:lvl2pPr lvl="1" algn="ctr" rtl="0">
              <a:lnSpc>
                <a:spcPct val="100000"/>
              </a:lnSpc>
              <a:spcBef>
                <a:spcPts val="0"/>
              </a:spcBef>
              <a:spcAft>
                <a:spcPts val="0"/>
              </a:spcAft>
              <a:buSzPts val="1600"/>
              <a:buNone/>
              <a:defRPr sz="2100"/>
            </a:lvl2pPr>
            <a:lvl3pPr lvl="2" algn="ctr" rtl="0">
              <a:lnSpc>
                <a:spcPct val="100000"/>
              </a:lnSpc>
              <a:spcBef>
                <a:spcPts val="0"/>
              </a:spcBef>
              <a:spcAft>
                <a:spcPts val="0"/>
              </a:spcAft>
              <a:buSzPts val="1600"/>
              <a:buNone/>
              <a:defRPr sz="2100"/>
            </a:lvl3pPr>
            <a:lvl4pPr lvl="3" algn="ctr" rtl="0">
              <a:lnSpc>
                <a:spcPct val="100000"/>
              </a:lnSpc>
              <a:spcBef>
                <a:spcPts val="0"/>
              </a:spcBef>
              <a:spcAft>
                <a:spcPts val="0"/>
              </a:spcAft>
              <a:buSzPts val="1600"/>
              <a:buNone/>
              <a:defRPr sz="2100"/>
            </a:lvl4pPr>
            <a:lvl5pPr lvl="4" algn="ctr" rtl="0">
              <a:lnSpc>
                <a:spcPct val="100000"/>
              </a:lnSpc>
              <a:spcBef>
                <a:spcPts val="0"/>
              </a:spcBef>
              <a:spcAft>
                <a:spcPts val="0"/>
              </a:spcAft>
              <a:buSzPts val="1600"/>
              <a:buNone/>
              <a:defRPr sz="2100"/>
            </a:lvl5pPr>
            <a:lvl6pPr lvl="5" algn="ctr" rtl="0">
              <a:lnSpc>
                <a:spcPct val="100000"/>
              </a:lnSpc>
              <a:spcBef>
                <a:spcPts val="0"/>
              </a:spcBef>
              <a:spcAft>
                <a:spcPts val="0"/>
              </a:spcAft>
              <a:buSzPts val="1600"/>
              <a:buNone/>
              <a:defRPr sz="2100"/>
            </a:lvl6pPr>
            <a:lvl7pPr lvl="6" algn="ctr" rtl="0">
              <a:lnSpc>
                <a:spcPct val="100000"/>
              </a:lnSpc>
              <a:spcBef>
                <a:spcPts val="0"/>
              </a:spcBef>
              <a:spcAft>
                <a:spcPts val="0"/>
              </a:spcAft>
              <a:buSzPts val="1600"/>
              <a:buNone/>
              <a:defRPr sz="2100"/>
            </a:lvl7pPr>
            <a:lvl8pPr lvl="7" algn="ctr" rtl="0">
              <a:lnSpc>
                <a:spcPct val="100000"/>
              </a:lnSpc>
              <a:spcBef>
                <a:spcPts val="0"/>
              </a:spcBef>
              <a:spcAft>
                <a:spcPts val="0"/>
              </a:spcAft>
              <a:buSzPts val="1600"/>
              <a:buNone/>
              <a:defRPr sz="2100"/>
            </a:lvl8pPr>
            <a:lvl9pPr lvl="8" algn="ctr" rtl="0">
              <a:lnSpc>
                <a:spcPct val="100000"/>
              </a:lnSpc>
              <a:spcBef>
                <a:spcPts val="0"/>
              </a:spcBef>
              <a:spcAft>
                <a:spcPts val="0"/>
              </a:spcAft>
              <a:buSzPts val="1600"/>
              <a:buNone/>
              <a:defRPr sz="2100"/>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15157181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97996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24822741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849529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23737924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410588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6927010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4178410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583904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35300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353528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60769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073395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3207834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3499908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E5388B-A0DB-D24D-8E1F-7062AA0F01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97850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17429092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29832934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10017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7640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733401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7235258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3680867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25318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9748733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029099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2563557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7075446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265162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791955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343834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27494547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2907780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52534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0076618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248891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2323079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993074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094924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116473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35090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42758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4564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456525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705642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65617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993505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4977202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0239205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0869557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465655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40310261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01391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36407043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385754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0589468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870008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3830533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748602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7543460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44708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0110373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7416836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0750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3000648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8620775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6770053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419503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130759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2775946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202176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455315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850403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785198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006561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2.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theme" Target="../theme/theme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theme" Target="../theme/theme4.xml"/><Relationship Id="rId3" Type="http://schemas.openxmlformats.org/officeDocument/2006/relationships/slideLayout" Target="../slideLayouts/slideLayout80.xml"/><Relationship Id="rId21" Type="http://schemas.openxmlformats.org/officeDocument/2006/relationships/slideLayout" Target="../slideLayouts/slideLayout98.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slideLayout" Target="../slideLayouts/slideLayout102.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slideLayout" Target="../slideLayouts/slideLayout101.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slideLayout" Target="../slideLayouts/slideLayout100.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theme" Target="../theme/theme5.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30.xml"/><Relationship Id="rId7" Type="http://schemas.openxmlformats.org/officeDocument/2006/relationships/theme" Target="../theme/theme6.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5" Type="http://schemas.openxmlformats.org/officeDocument/2006/relationships/slideLayout" Target="../slideLayouts/slideLayout132.xml"/><Relationship Id="rId4" Type="http://schemas.openxmlformats.org/officeDocument/2006/relationships/slideLayout" Target="../slideLayouts/slideLayout1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422420981"/>
      </p:ext>
    </p:extLst>
  </p:cSld>
  <p:clrMap bg1="lt1" tx1="dk1" bg2="dk2" tx2="lt2" accent1="accent1" accent2="accent2" accent3="accent3" accent4="accent4" accent5="accent5" accent6="accent6" hlink="hlink" folHlink="folHlink"/>
  <p:sldLayoutIdLst>
    <p:sldLayoutId id="2147483658" r:id="rId1"/>
    <p:sldLayoutId id="2147483653" r:id="rId2"/>
    <p:sldLayoutId id="2147483656" r:id="rId3"/>
    <p:sldLayoutId id="2147483652" r:id="rId4"/>
    <p:sldLayoutId id="2147483888" r:id="rId5"/>
    <p:sldLayoutId id="2147483794" r:id="rId6"/>
    <p:sldLayoutId id="2147483795" r:id="rId7"/>
    <p:sldLayoutId id="2147483800" r:id="rId8"/>
    <p:sldLayoutId id="2147483801" r:id="rId9"/>
    <p:sldLayoutId id="2147483803" r:id="rId10"/>
    <p:sldLayoutId id="2147483805" r:id="rId11"/>
    <p:sldLayoutId id="2147483807" r:id="rId12"/>
    <p:sldLayoutId id="2147483808" r:id="rId13"/>
    <p:sldLayoutId id="2147483810" r:id="rId14"/>
    <p:sldLayoutId id="2147483811" r:id="rId15"/>
    <p:sldLayoutId id="2147483812" r:id="rId16"/>
    <p:sldLayoutId id="2147483815" r:id="rId17"/>
    <p:sldLayoutId id="2147483816" r:id="rId18"/>
    <p:sldLayoutId id="2147483817" r:id="rId19"/>
    <p:sldLayoutId id="2147483819" r:id="rId20"/>
    <p:sldLayoutId id="2147483924" r:id="rId21"/>
    <p:sldLayoutId id="2147483925" r:id="rId22"/>
    <p:sldLayoutId id="2147483926" r:id="rId23"/>
    <p:sldLayoutId id="2147483927" r:id="rId24"/>
    <p:sldLayoutId id="2147483928" r:id="rId25"/>
    <p:sldLayoutId id="2147483929" r:id="rId26"/>
    <p:sldLayoutId id="2147483930" r:id="rId27"/>
    <p:sldLayoutId id="2147483931" r:id="rId28"/>
    <p:sldLayoutId id="2147483932" r:id="rId29"/>
    <p:sldLayoutId id="2147483933" r:id="rId30"/>
    <p:sldLayoutId id="2147483934"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060298418"/>
      </p:ext>
    </p:extLst>
  </p:cSld>
  <p:clrMap bg1="lt1" tx1="dk1" bg2="dk2"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3" r:id="rId12"/>
    <p:sldLayoutId id="2147483834" r:id="rId13"/>
    <p:sldLayoutId id="2147483835" r:id="rId14"/>
    <p:sldLayoutId id="2147483836" r:id="rId15"/>
    <p:sldLayoutId id="2147483837" r:id="rId16"/>
    <p:sldLayoutId id="2147483838" r:id="rId17"/>
    <p:sldLayoutId id="2147483839" r:id="rId18"/>
    <p:sldLayoutId id="2147483840"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889893086"/>
      </p:ext>
    </p:extLst>
  </p:cSld>
  <p:clrMap bg1="lt1" tx1="dk1" bg2="dk2" tx2="lt2" accent1="accent1" accent2="accent2" accent3="accent3" accent4="accent4" accent5="accent5" accent6="accent6" hlink="hlink" folHlink="folHlink"/>
  <p:sldLayoutIdLst>
    <p:sldLayoutId id="2147483679" r:id="rId1"/>
    <p:sldLayoutId id="2147483865"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 id="2147483858" r:id="rId19"/>
    <p:sldLayoutId id="2147483859" r:id="rId20"/>
    <p:sldLayoutId id="2147483860" r:id="rId21"/>
    <p:sldLayoutId id="2147483861" r:id="rId22"/>
    <p:sldLayoutId id="2147483862" r:id="rId23"/>
    <p:sldLayoutId id="2147483863" r:id="rId24"/>
    <p:sldLayoutId id="2147483864" r:id="rId25"/>
    <p:sldLayoutId id="2147483920" r:id="rId26"/>
    <p:sldLayoutId id="2147483866"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1214615684"/>
      </p:ext>
    </p:extLst>
  </p:cSld>
  <p:clrMap bg1="lt1" tx1="dk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919" r:id="rId21"/>
    <p:sldLayoutId id="2147483889" r:id="rId22"/>
    <p:sldLayoutId id="2147483890" r:id="rId23"/>
    <p:sldLayoutId id="2147483891" r:id="rId24"/>
    <p:sldLayoutId id="214748389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1294380452"/>
      </p:ext>
    </p:extLst>
  </p:cSld>
  <p:clrMap bg1="lt1" tx1="dk1" bg2="dk2" tx2="lt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 id="2147483916" r:id="rId23"/>
    <p:sldLayoutId id="2147483917" r:id="rId24"/>
    <p:sldLayoutId id="2147483918"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dirty="0"/>
          </a:p>
        </p:txBody>
      </p:sp>
    </p:spTree>
    <p:extLst>
      <p:ext uri="{BB962C8B-B14F-4D97-AF65-F5344CB8AC3E}">
        <p14:creationId xmlns:p14="http://schemas.microsoft.com/office/powerpoint/2010/main" val="2294620177"/>
      </p:ext>
    </p:extLst>
  </p:cSld>
  <p:clrMap bg1="lt1" tx1="dk1" bg2="dk2" tx2="lt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8" Type="http://schemas.openxmlformats.org/officeDocument/2006/relationships/hyperlink" Target="https://youtu.be/QQCaKy6U50s"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19.png"/><Relationship Id="rId4" Type="http://schemas.openxmlformats.org/officeDocument/2006/relationships/diagramLayout" Target="../diagrams/layout6.xml"/><Relationship Id="rId9" Type="http://schemas.openxmlformats.org/officeDocument/2006/relationships/hyperlink" Target="https://youtu.be/K1DCgiJiIGk"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youtu.be/https:/youtu.be/7M1OfJYMPcg7M1OfJYMPcg" TargetMode="Externa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1.xml"/><Relationship Id="rId6" Type="http://schemas.openxmlformats.org/officeDocument/2006/relationships/diagramColors" Target="../diagrams/colors7.xml"/><Relationship Id="rId11" Type="http://schemas.openxmlformats.org/officeDocument/2006/relationships/hyperlink" Target="https://youtu.be/hq8kfsJLADQ" TargetMode="External"/><Relationship Id="rId5" Type="http://schemas.openxmlformats.org/officeDocument/2006/relationships/diagramQuickStyle" Target="../diagrams/quickStyle7.xml"/><Relationship Id="rId10" Type="http://schemas.openxmlformats.org/officeDocument/2006/relationships/hyperlink" Target="https://youtu.be/ZJCU28XSLqQ" TargetMode="External"/><Relationship Id="rId4" Type="http://schemas.openxmlformats.org/officeDocument/2006/relationships/diagramLayout" Target="../diagrams/layout7.xml"/><Relationship Id="rId9" Type="http://schemas.openxmlformats.org/officeDocument/2006/relationships/hyperlink" Target="https://youtu.be/6-w19VJu1RU"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youtu.be/IvpbUWvl44g"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21.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19.png"/><Relationship Id="rId4" Type="http://schemas.openxmlformats.org/officeDocument/2006/relationships/diagramLayout" Target="../diagrams/layout8.xml"/><Relationship Id="rId9" Type="http://schemas.openxmlformats.org/officeDocument/2006/relationships/hyperlink" Target="https://youtu.be/VE94EWTJo4Y"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image" Target="../media/image21.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8" Type="http://schemas.openxmlformats.org/officeDocument/2006/relationships/hyperlink" Target="https://sebacademy.edc.org/supportive-environments-create-classroom-community" TargetMode="External"/><Relationship Id="rId3" Type="http://schemas.openxmlformats.org/officeDocument/2006/relationships/hyperlink" Target="https://sebacademy.edc.org/start-why-how-put-purpose-back-your-work" TargetMode="External"/><Relationship Id="rId7" Type="http://schemas.openxmlformats.org/officeDocument/2006/relationships/hyperlink" Target="https://sebacademy.edc.org/supporting-and-responding-students-social-emotional-and-behavioral-needs-classrooms" TargetMode="External"/><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hyperlink" Target="https://sebacademy.edc.org/evaluation-schedule" TargetMode="External"/><Relationship Id="rId11" Type="http://schemas.openxmlformats.org/officeDocument/2006/relationships/image" Target="../media/image3.png"/><Relationship Id="rId5" Type="http://schemas.openxmlformats.org/officeDocument/2006/relationships/hyperlink" Target="https://sebacademy.edc.org/developing-data-routines-activity" TargetMode="External"/><Relationship Id="rId10" Type="http://schemas.openxmlformats.org/officeDocument/2006/relationships/hyperlink" Target="https://sebacademy.edc.org/classroom-management-observation-tool-cmot" TargetMode="External"/><Relationship Id="rId4" Type="http://schemas.openxmlformats.org/officeDocument/2006/relationships/hyperlink" Target="https://sebacademy.edc.org/tiered-fidelity-inventory-tfi-manual" TargetMode="External"/><Relationship Id="rId9" Type="http://schemas.openxmlformats.org/officeDocument/2006/relationships/hyperlink" Target="https://sebacademy.edc.org/classroom-support-systems-brie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2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2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2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2.xml"/><Relationship Id="rId1" Type="http://schemas.openxmlformats.org/officeDocument/2006/relationships/slideLayout" Target="../slideLayouts/slideLayout2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3.xml"/><Relationship Id="rId1" Type="http://schemas.openxmlformats.org/officeDocument/2006/relationships/slideLayout" Target="../slideLayouts/slideLayout2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4.xml"/><Relationship Id="rId1" Type="http://schemas.openxmlformats.org/officeDocument/2006/relationships/slideLayout" Target="../slideLayouts/slideLayout2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commons.wikimedia.org/wiki/File:Hand_Gesture_-_Holding_a_Magnifying_Glass_Vector.sv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6.xml"/><Relationship Id="rId5" Type="http://schemas.openxmlformats.org/officeDocument/2006/relationships/image" Target="../media/image26.png"/><Relationship Id="rId4" Type="http://schemas.openxmlformats.org/officeDocument/2006/relationships/image" Target="../media/image29.tiff"/></Relationships>
</file>

<file path=ppt/slides/_rels/slide41.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31.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57.xml"/><Relationship Id="rId5" Type="http://schemas.openxmlformats.org/officeDocument/2006/relationships/image" Target="../media/image35.png"/><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107.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5.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6.xml"/><Relationship Id="rId1" Type="http://schemas.openxmlformats.org/officeDocument/2006/relationships/slideLayout" Target="../slideLayouts/slideLayout19.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7.xml"/><Relationship Id="rId1" Type="http://schemas.openxmlformats.org/officeDocument/2006/relationships/slideLayout" Target="../slideLayouts/slideLayout19.xml"/><Relationship Id="rId6" Type="http://schemas.openxmlformats.org/officeDocument/2006/relationships/diagramColors" Target="../diagrams/colors16.xml"/><Relationship Id="rId5" Type="http://schemas.openxmlformats.org/officeDocument/2006/relationships/diagramQuickStyle" Target="../diagrams/quickStyle16.xml"/><Relationship Id="rId10" Type="http://schemas.openxmlformats.org/officeDocument/2006/relationships/image" Target="../media/image41.png"/><Relationship Id="rId4" Type="http://schemas.openxmlformats.org/officeDocument/2006/relationships/diagramLayout" Target="../diagrams/layout16.xml"/><Relationship Id="rId9"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9.xml"/><Relationship Id="rId1" Type="http://schemas.openxmlformats.org/officeDocument/2006/relationships/slideLayout" Target="../slideLayouts/slideLayout19.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50.xml"/><Relationship Id="rId1" Type="http://schemas.openxmlformats.org/officeDocument/2006/relationships/slideLayout" Target="../slideLayouts/slideLayout2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31.xml"/><Relationship Id="rId5" Type="http://schemas.openxmlformats.org/officeDocument/2006/relationships/image" Target="../media/image44.png"/><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microsoft.com/office/2018/10/relationships/comments" Target="../comments/modernComment_D06_91B7D70D.xml"/><Relationship Id="rId1" Type="http://schemas.openxmlformats.org/officeDocument/2006/relationships/slideLayout" Target="../slideLayouts/slideLayout129.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128.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128.xml"/><Relationship Id="rId4" Type="http://schemas.openxmlformats.org/officeDocument/2006/relationships/image" Target="../media/image52.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5.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8.xml.rels><?xml version="1.0" encoding="UTF-8" standalone="yes"?>
<Relationships xmlns="http://schemas.openxmlformats.org/package/2006/relationships"><Relationship Id="rId8" Type="http://schemas.openxmlformats.org/officeDocument/2006/relationships/hyperlink" Target="https://sebacademy.edc.org/supportive-environments-create-classroom-community" TargetMode="External"/><Relationship Id="rId3" Type="http://schemas.openxmlformats.org/officeDocument/2006/relationships/hyperlink" Target="https://sebacademy.edc.org/start-why-how-put-purpose-back-your-work" TargetMode="External"/><Relationship Id="rId7" Type="http://schemas.openxmlformats.org/officeDocument/2006/relationships/hyperlink" Target="https://sebacademy.edc.org/supporting-and-responding-students-social-emotional-and-behavioral-needs-classrooms" TargetMode="External"/><Relationship Id="rId2" Type="http://schemas.openxmlformats.org/officeDocument/2006/relationships/notesSlide" Target="../notesSlides/notesSlide61.xml"/><Relationship Id="rId1" Type="http://schemas.openxmlformats.org/officeDocument/2006/relationships/slideLayout" Target="../slideLayouts/slideLayout42.xml"/><Relationship Id="rId6" Type="http://schemas.openxmlformats.org/officeDocument/2006/relationships/hyperlink" Target="https://sebacademy.edc.org/evaluation-schedule" TargetMode="External"/><Relationship Id="rId11" Type="http://schemas.openxmlformats.org/officeDocument/2006/relationships/image" Target="../media/image3.png"/><Relationship Id="rId5" Type="http://schemas.openxmlformats.org/officeDocument/2006/relationships/hyperlink" Target="https://sebacademy.edc.org/developing-data-routines-activity" TargetMode="External"/><Relationship Id="rId10" Type="http://schemas.openxmlformats.org/officeDocument/2006/relationships/hyperlink" Target="https://sebacademy.edc.org/classroom-management-observation-tool-cmot" TargetMode="External"/><Relationship Id="rId4" Type="http://schemas.openxmlformats.org/officeDocument/2006/relationships/hyperlink" Target="https://sebacademy.edc.org/tiered-fidelity-inventory-tfi-manual" TargetMode="External"/><Relationship Id="rId9" Type="http://schemas.openxmlformats.org/officeDocument/2006/relationships/hyperlink" Target="https://sebacademy.edc.org/classroom-support-systems-brief"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2.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a:spLocks noGrp="1"/>
          </p:cNvSpPr>
          <p:nvPr>
            <p:ph type="ctrTitle"/>
          </p:nvPr>
        </p:nvSpPr>
        <p:spPr>
          <a:xfrm>
            <a:off x="2283186" y="2430266"/>
            <a:ext cx="9258025" cy="1722008"/>
          </a:xfrm>
          <a:prstGeom prst="rect">
            <a:avLst/>
          </a:prstGeom>
        </p:spPr>
        <p:txBody>
          <a:bodyPr spcFirstLastPara="1" wrap="square" lIns="121900" tIns="121900" rIns="121900" bIns="121900" anchor="ctr" anchorCtr="0">
            <a:noAutofit/>
          </a:bodyPr>
          <a:lstStyle/>
          <a:p>
            <a:r>
              <a:rPr lang="en-US" sz="3700" b="1" dirty="0">
                <a:latin typeface="Arial"/>
                <a:cs typeface="Arial"/>
              </a:rPr>
              <a:t>PBIS School-Wide Team Training</a:t>
            </a:r>
            <a:br>
              <a:rPr lang="en-US" sz="4250" dirty="0">
                <a:latin typeface="Arial" panose="020B0604020202020204" pitchFamily="34" charset="0"/>
                <a:cs typeface="Arial" panose="020B0604020202020204" pitchFamily="34" charset="0"/>
              </a:rPr>
            </a:br>
            <a:r>
              <a:rPr lang="en-US" sz="3700" dirty="0">
                <a:solidFill>
                  <a:srgbClr val="FFC000"/>
                </a:solidFill>
                <a:latin typeface="Arial"/>
                <a:cs typeface="Arial"/>
              </a:rPr>
              <a:t>Year 3:  November 2022</a:t>
            </a:r>
          </a:p>
        </p:txBody>
      </p:sp>
      <p:sp>
        <p:nvSpPr>
          <p:cNvPr id="290" name="Google Shape;290;p29"/>
          <p:cNvSpPr txBox="1">
            <a:spLocks noGrp="1"/>
          </p:cNvSpPr>
          <p:nvPr>
            <p:ph type="subTitle" idx="1"/>
          </p:nvPr>
        </p:nvSpPr>
        <p:spPr>
          <a:xfrm>
            <a:off x="3439027" y="4141586"/>
            <a:ext cx="6946342" cy="1291281"/>
          </a:xfrm>
          <a:prstGeom prst="rect">
            <a:avLst/>
          </a:prstGeom>
        </p:spPr>
        <p:txBody>
          <a:bodyPr spcFirstLastPara="1" wrap="square" lIns="121900" tIns="121900" rIns="121900" bIns="121900" anchor="t" anchorCtr="0">
            <a:noAutofit/>
          </a:bodyPr>
          <a:lstStyle/>
          <a:p>
            <a:pPr marL="0" indent="0"/>
            <a:r>
              <a:rPr lang="en" sz="3200">
                <a:latin typeface="Arial" panose="020B0604020202020204" pitchFamily="34" charset="0"/>
                <a:cs typeface="Arial" panose="020B0604020202020204" pitchFamily="34" charset="0"/>
              </a:rPr>
              <a:t>Insert Trainers Names</a:t>
            </a:r>
            <a:endParaRPr lang="en" sz="1867" dirty="0">
              <a:latin typeface="Arial" panose="020B0604020202020204" pitchFamily="34" charset="0"/>
              <a:cs typeface="Arial" panose="020B0604020202020204" pitchFamily="34" charset="0"/>
            </a:endParaRPr>
          </a:p>
          <a:p>
            <a:pPr marL="0" indent="0"/>
            <a:endParaRPr lang="en" sz="1867"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704FE52-F119-4241-8F05-B0D641E4D1A5}"/>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13239" y="6154749"/>
            <a:ext cx="2833687" cy="703251"/>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9E2BF57E-0E90-56DC-6550-0BAE748F6F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07286" y="191049"/>
            <a:ext cx="7918720" cy="1389891"/>
          </a:xfrm>
          <a:prstGeom prst="rect">
            <a:avLst/>
          </a:prstGeom>
          <a:solidFill>
            <a:schemeClr val="bg1"/>
          </a:solidFill>
        </p:spPr>
      </p:pic>
      <p:sp>
        <p:nvSpPr>
          <p:cNvPr id="6" name="TextBox 5">
            <a:extLst>
              <a:ext uri="{FF2B5EF4-FFF2-40B4-BE49-F238E27FC236}">
                <a16:creationId xmlns:a16="http://schemas.microsoft.com/office/drawing/2014/main" id="{72EA5AA2-4687-116C-B7E0-AD3AA57868D5}"/>
              </a:ext>
            </a:extLst>
          </p:cNvPr>
          <p:cNvSpPr txBox="1"/>
          <p:nvPr/>
        </p:nvSpPr>
        <p:spPr>
          <a:xfrm>
            <a:off x="4386978" y="5294380"/>
            <a:ext cx="505044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with support from NEPBIS Network, May Institute &amp; Broad Reach Consulting</a:t>
            </a:r>
          </a:p>
        </p:txBody>
      </p:sp>
      <p:sp>
        <p:nvSpPr>
          <p:cNvPr id="8" name="TextBox 7">
            <a:extLst>
              <a:ext uri="{FF2B5EF4-FFF2-40B4-BE49-F238E27FC236}">
                <a16:creationId xmlns:a16="http://schemas.microsoft.com/office/drawing/2014/main" id="{4D934020-82F3-A7F1-8F64-964AB91CEBF7}"/>
              </a:ext>
            </a:extLst>
          </p:cNvPr>
          <p:cNvSpPr txBox="1"/>
          <p:nvPr/>
        </p:nvSpPr>
        <p:spPr>
          <a:xfrm>
            <a:off x="5374408" y="1681349"/>
            <a:ext cx="307640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0"/>
                <a:solidFill>
                  <a:srgbClr val="00A791">
                    <a:lumMod val="60000"/>
                    <a:lumOff val="40000"/>
                  </a:srgbClr>
                </a:solidFill>
                <a:effectLst>
                  <a:outerShdw blurRad="38100" dist="25400" dir="5400000" algn="ctr" rotWithShape="0">
                    <a:srgbClr val="6E747A">
                      <a:alpha val="43000"/>
                    </a:srgbClr>
                  </a:outerShdw>
                </a:effectLst>
                <a:uLnTx/>
                <a:uFillTx/>
                <a:latin typeface="Arial"/>
                <a:ea typeface="+mn-ea"/>
                <a:cs typeface="+mn-cs"/>
              </a:rPr>
              <a:t>PBIS Track</a:t>
            </a:r>
          </a:p>
        </p:txBody>
      </p:sp>
    </p:spTree>
    <p:extLst>
      <p:ext uri="{BB962C8B-B14F-4D97-AF65-F5344CB8AC3E}">
        <p14:creationId xmlns:p14="http://schemas.microsoft.com/office/powerpoint/2010/main" val="591665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AE7DAF-F9A0-684D-93E2-19392D33F054}"/>
              </a:ext>
            </a:extLst>
          </p:cNvPr>
          <p:cNvSpPr>
            <a:spLocks noGrp="1"/>
          </p:cNvSpPr>
          <p:nvPr>
            <p:ph type="title"/>
          </p:nvPr>
        </p:nvSpPr>
        <p:spPr>
          <a:xfrm>
            <a:off x="205235" y="171671"/>
            <a:ext cx="11891165" cy="845600"/>
          </a:xfrm>
        </p:spPr>
        <p:txBody>
          <a:bodyPr/>
          <a:lstStyle/>
          <a:p>
            <a:pPr algn="l"/>
            <a:r>
              <a:rPr lang="en-US" sz="3200" b="1" dirty="0">
                <a:solidFill>
                  <a:schemeClr val="bg1"/>
                </a:solidFill>
              </a:rPr>
              <a:t>Outcomes are our GOALS for implementation</a:t>
            </a:r>
          </a:p>
        </p:txBody>
      </p:sp>
      <p:sp>
        <p:nvSpPr>
          <p:cNvPr id="5" name="TextBox 4">
            <a:extLst>
              <a:ext uri="{FF2B5EF4-FFF2-40B4-BE49-F238E27FC236}">
                <a16:creationId xmlns:a16="http://schemas.microsoft.com/office/drawing/2014/main" id="{E1DCC003-D7B0-294F-A79D-22D87B44C620}"/>
              </a:ext>
            </a:extLst>
          </p:cNvPr>
          <p:cNvSpPr txBox="1"/>
          <p:nvPr/>
        </p:nvSpPr>
        <p:spPr>
          <a:xfrm>
            <a:off x="6525752" y="923031"/>
            <a:ext cx="5314348" cy="557075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800" dirty="0"/>
              <a:t>Based on data</a:t>
            </a:r>
          </a:p>
          <a:p>
            <a:pPr marL="342900" indent="-342900">
              <a:buFont typeface="Arial" panose="020B0604020202020204" pitchFamily="34" charset="0"/>
              <a:buChar char="•"/>
            </a:pPr>
            <a:r>
              <a:rPr lang="en-US" sz="2800" dirty="0"/>
              <a:t>Locally important and meaningful</a:t>
            </a:r>
          </a:p>
          <a:p>
            <a:pPr marL="342900" indent="-342900">
              <a:buFont typeface="Arial" panose="020B0604020202020204" pitchFamily="34" charset="0"/>
              <a:buChar char="•"/>
            </a:pPr>
            <a:r>
              <a:rPr lang="en-US" sz="2800" dirty="0"/>
              <a:t>Applicable to </a:t>
            </a:r>
            <a:r>
              <a:rPr lang="en-US" sz="2800" i="1" dirty="0"/>
              <a:t>all</a:t>
            </a:r>
            <a:r>
              <a:rPr lang="en-US" sz="2800" dirty="0"/>
              <a:t> (culturally equitable)</a:t>
            </a:r>
          </a:p>
          <a:p>
            <a:pPr marL="800100" lvl="1" indent="-342900">
              <a:buFont typeface="Arial" panose="020B0604020202020204" pitchFamily="34" charset="0"/>
              <a:buChar char="•"/>
            </a:pPr>
            <a:r>
              <a:rPr lang="en-US" sz="2800" dirty="0"/>
              <a:t>Students’ social competence and academic achievement</a:t>
            </a:r>
          </a:p>
          <a:p>
            <a:pPr marL="800100" lvl="1" indent="-342900">
              <a:buFont typeface="Arial" panose="020B0604020202020204" pitchFamily="34" charset="0"/>
              <a:buChar char="•"/>
            </a:pPr>
            <a:r>
              <a:rPr lang="en-US" sz="2800" dirty="0"/>
              <a:t>Staff implementation of critical skills </a:t>
            </a:r>
          </a:p>
          <a:p>
            <a:pPr marL="342900" indent="-342900">
              <a:buFont typeface="Arial" panose="020B0604020202020204" pitchFamily="34" charset="0"/>
              <a:buChar char="•"/>
            </a:pPr>
            <a:r>
              <a:rPr lang="en-US" sz="2800" dirty="0"/>
              <a:t>Observable and measurable</a:t>
            </a:r>
          </a:p>
          <a:p>
            <a:pPr marL="342900" indent="-342900">
              <a:buFont typeface="Arial" panose="020B0604020202020204" pitchFamily="34" charset="0"/>
              <a:buChar char="•"/>
            </a:pPr>
            <a:r>
              <a:rPr lang="en-US" sz="2800" dirty="0"/>
              <a:t>Written as a goal</a:t>
            </a:r>
          </a:p>
          <a:p>
            <a:pPr marL="342900" indent="-342900">
              <a:buFont typeface="Arial" panose="020B0604020202020204" pitchFamily="34" charset="0"/>
              <a:buChar char="•"/>
            </a:pPr>
            <a:endParaRPr lang="en-US" dirty="0"/>
          </a:p>
        </p:txBody>
      </p:sp>
      <p:sp>
        <p:nvSpPr>
          <p:cNvPr id="8" name="Rounded Rectangular Callout 7">
            <a:extLst>
              <a:ext uri="{FF2B5EF4-FFF2-40B4-BE49-F238E27FC236}">
                <a16:creationId xmlns:a16="http://schemas.microsoft.com/office/drawing/2014/main" id="{69221A93-085A-2346-9B6D-AE429DFAABA7}"/>
              </a:ext>
            </a:extLst>
          </p:cNvPr>
          <p:cNvSpPr/>
          <p:nvPr/>
        </p:nvSpPr>
        <p:spPr>
          <a:xfrm>
            <a:off x="95599" y="881656"/>
            <a:ext cx="5576545" cy="4229100"/>
          </a:xfrm>
          <a:prstGeom prst="wedgeRoundRectCallout">
            <a:avLst>
              <a:gd name="adj1" fmla="val 30536"/>
              <a:gd name="adj2" fmla="val 69158"/>
              <a:gd name="adj3" fmla="val 16667"/>
            </a:avLst>
          </a:prstGeom>
        </p:spPr>
        <p:style>
          <a:lnRef idx="1">
            <a:schemeClr val="accent1"/>
          </a:lnRef>
          <a:fillRef idx="2">
            <a:schemeClr val="accent1"/>
          </a:fillRef>
          <a:effectRef idx="1">
            <a:schemeClr val="accent1"/>
          </a:effectRef>
          <a:fontRef idx="minor">
            <a:schemeClr val="dk1"/>
          </a:fontRef>
        </p:style>
        <p:txBody>
          <a:bodyPr rtlCol="0" anchor="t"/>
          <a:lstStyle/>
          <a:p>
            <a:r>
              <a:rPr lang="en-US" sz="2800" dirty="0"/>
              <a:t>As a result of implementing PBIS during the </a:t>
            </a:r>
          </a:p>
          <a:p>
            <a:r>
              <a:rPr lang="en-US" sz="2800" dirty="0"/>
              <a:t>20XX-20XY school year, </a:t>
            </a:r>
            <a:r>
              <a:rPr lang="en-US" sz="2800" b="1" u="sng" dirty="0"/>
              <a:t>behavior incident data </a:t>
            </a:r>
            <a:r>
              <a:rPr lang="en-US" sz="2800" dirty="0"/>
              <a:t>will decrease by __% relative to that same period the prior year.</a:t>
            </a:r>
          </a:p>
        </p:txBody>
      </p:sp>
      <p:pic>
        <p:nvPicPr>
          <p:cNvPr id="11" name="Picture 10">
            <a:extLst>
              <a:ext uri="{FF2B5EF4-FFF2-40B4-BE49-F238E27FC236}">
                <a16:creationId xmlns:a16="http://schemas.microsoft.com/office/drawing/2014/main" id="{1E2CC2EC-1DA2-E847-9762-1FBA4269C5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16385" y="3968304"/>
            <a:ext cx="1109563" cy="1089388"/>
          </a:xfrm>
          <a:prstGeom prst="ellipse">
            <a:avLst/>
          </a:prstGeom>
          <a:ln w="19050">
            <a:solidFill>
              <a:schemeClr val="accent2">
                <a:lumMod val="50000"/>
              </a:schemeClr>
            </a:solidFill>
          </a:ln>
        </p:spPr>
      </p:pic>
      <p:sp>
        <p:nvSpPr>
          <p:cNvPr id="15" name="Rounded Rectangular Callout 14">
            <a:extLst>
              <a:ext uri="{FF2B5EF4-FFF2-40B4-BE49-F238E27FC236}">
                <a16:creationId xmlns:a16="http://schemas.microsoft.com/office/drawing/2014/main" id="{EE7CD8EA-07CC-DD44-90D3-0933FFB26655}"/>
              </a:ext>
            </a:extLst>
          </p:cNvPr>
          <p:cNvSpPr/>
          <p:nvPr/>
        </p:nvSpPr>
        <p:spPr>
          <a:xfrm>
            <a:off x="118454" y="828592"/>
            <a:ext cx="5576545" cy="4229100"/>
          </a:xfrm>
          <a:prstGeom prst="wedgeRoundRectCallout">
            <a:avLst>
              <a:gd name="adj1" fmla="val 30536"/>
              <a:gd name="adj2" fmla="val 69158"/>
              <a:gd name="adj3" fmla="val 16667"/>
            </a:avLst>
          </a:prstGeom>
        </p:spPr>
        <p:style>
          <a:lnRef idx="1">
            <a:schemeClr val="dk1"/>
          </a:lnRef>
          <a:fillRef idx="2">
            <a:schemeClr val="dk1"/>
          </a:fillRef>
          <a:effectRef idx="1">
            <a:schemeClr val="dk1"/>
          </a:effectRef>
          <a:fontRef idx="minor">
            <a:schemeClr val="dk1"/>
          </a:fontRef>
        </p:style>
        <p:txBody>
          <a:bodyPr rtlCol="0" anchor="t"/>
          <a:lstStyle/>
          <a:p>
            <a:r>
              <a:rPr lang="en-US" sz="2800" dirty="0"/>
              <a:t> As a result of </a:t>
            </a:r>
          </a:p>
          <a:p>
            <a:r>
              <a:rPr lang="en-US" sz="2800" dirty="0"/>
              <a:t>implementing PBIS, </a:t>
            </a:r>
          </a:p>
          <a:p>
            <a:r>
              <a:rPr lang="en-US" sz="2800" dirty="0"/>
              <a:t>school climate will improve and the school will feel better.</a:t>
            </a:r>
          </a:p>
        </p:txBody>
      </p:sp>
      <p:pic>
        <p:nvPicPr>
          <p:cNvPr id="16" name="Picture 15">
            <a:extLst>
              <a:ext uri="{FF2B5EF4-FFF2-40B4-BE49-F238E27FC236}">
                <a16:creationId xmlns:a16="http://schemas.microsoft.com/office/drawing/2014/main" id="{DADC5AF6-9274-A04D-936A-8F063657580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32227" y="3900824"/>
            <a:ext cx="1135955" cy="1089389"/>
          </a:xfrm>
          <a:prstGeom prst="ellipse">
            <a:avLst/>
          </a:prstGeom>
          <a:ln w="19050">
            <a:solidFill>
              <a:schemeClr val="accent2">
                <a:lumMod val="50000"/>
              </a:schemeClr>
            </a:solidFill>
          </a:ln>
        </p:spPr>
      </p:pic>
      <p:sp>
        <p:nvSpPr>
          <p:cNvPr id="14" name="Rounded Rectangular Callout 13">
            <a:extLst>
              <a:ext uri="{FF2B5EF4-FFF2-40B4-BE49-F238E27FC236}">
                <a16:creationId xmlns:a16="http://schemas.microsoft.com/office/drawing/2014/main" id="{A48DB80F-30A5-EB4A-9545-4E1B13258AD4}"/>
              </a:ext>
            </a:extLst>
          </p:cNvPr>
          <p:cNvSpPr/>
          <p:nvPr/>
        </p:nvSpPr>
        <p:spPr>
          <a:xfrm>
            <a:off x="141309" y="855124"/>
            <a:ext cx="5576545" cy="4229100"/>
          </a:xfrm>
          <a:prstGeom prst="wedgeRoundRectCallout">
            <a:avLst>
              <a:gd name="adj1" fmla="val 30536"/>
              <a:gd name="adj2" fmla="val 69158"/>
              <a:gd name="adj3" fmla="val 16667"/>
            </a:avLst>
          </a:prstGeom>
        </p:spPr>
        <p:style>
          <a:lnRef idx="1">
            <a:schemeClr val="accent1"/>
          </a:lnRef>
          <a:fillRef idx="2">
            <a:schemeClr val="accent1"/>
          </a:fillRef>
          <a:effectRef idx="1">
            <a:schemeClr val="accent1"/>
          </a:effectRef>
          <a:fontRef idx="minor">
            <a:schemeClr val="dk1"/>
          </a:fontRef>
        </p:style>
        <p:txBody>
          <a:bodyPr rtlCol="0" anchor="t"/>
          <a:lstStyle/>
          <a:p>
            <a:r>
              <a:rPr lang="en-US" sz="2800" dirty="0"/>
              <a:t>As a result of implementing PBIS during the </a:t>
            </a:r>
          </a:p>
          <a:p>
            <a:r>
              <a:rPr lang="en-US" sz="2800" dirty="0"/>
              <a:t>20XX-20XY school year, </a:t>
            </a:r>
            <a:r>
              <a:rPr lang="en-US" sz="2800" b="1" u="sng" dirty="0"/>
              <a:t>student reports of school climate will </a:t>
            </a:r>
            <a:r>
              <a:rPr lang="en-US" sz="2800" dirty="0"/>
              <a:t>improve by 20% </a:t>
            </a:r>
          </a:p>
        </p:txBody>
      </p:sp>
      <p:pic>
        <p:nvPicPr>
          <p:cNvPr id="18" name="Picture 17">
            <a:extLst>
              <a:ext uri="{FF2B5EF4-FFF2-40B4-BE49-F238E27FC236}">
                <a16:creationId xmlns:a16="http://schemas.microsoft.com/office/drawing/2014/main" id="{7527E66F-6057-8B41-A473-86FD1C5D1C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0021" y="3856057"/>
            <a:ext cx="1109563" cy="1089388"/>
          </a:xfrm>
          <a:prstGeom prst="ellipse">
            <a:avLst/>
          </a:prstGeom>
          <a:ln w="19050">
            <a:solidFill>
              <a:schemeClr val="accent2">
                <a:lumMod val="50000"/>
              </a:schemeClr>
            </a:solidFill>
          </a:ln>
        </p:spPr>
      </p:pic>
    </p:spTree>
    <p:extLst>
      <p:ext uri="{BB962C8B-B14F-4D97-AF65-F5344CB8AC3E}">
        <p14:creationId xmlns:p14="http://schemas.microsoft.com/office/powerpoint/2010/main" val="292987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loud Callout 17">
            <a:extLst>
              <a:ext uri="{FF2B5EF4-FFF2-40B4-BE49-F238E27FC236}">
                <a16:creationId xmlns:a16="http://schemas.microsoft.com/office/drawing/2014/main" id="{28CB7ED2-9DAF-E146-A193-32A3A5F910C8}"/>
              </a:ext>
            </a:extLst>
          </p:cNvPr>
          <p:cNvSpPr/>
          <p:nvPr/>
        </p:nvSpPr>
        <p:spPr>
          <a:xfrm>
            <a:off x="0" y="30779"/>
            <a:ext cx="3124200" cy="1977406"/>
          </a:xfrm>
          <a:prstGeom prst="cloudCallout">
            <a:avLst>
              <a:gd name="adj1" fmla="val -41729"/>
              <a:gd name="adj2" fmla="val 58339"/>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a:latin typeface="Calibri" panose="020F0502020204030204" pitchFamily="34" charset="0"/>
                <a:cs typeface="Calibri" panose="020F0502020204030204" pitchFamily="34" charset="0"/>
              </a:rPr>
              <a:t>What would it look like if all students developed the SEB skills needed to be effective learners?</a:t>
            </a:r>
          </a:p>
        </p:txBody>
      </p:sp>
      <p:sp>
        <p:nvSpPr>
          <p:cNvPr id="19" name="TextBox 18">
            <a:extLst>
              <a:ext uri="{FF2B5EF4-FFF2-40B4-BE49-F238E27FC236}">
                <a16:creationId xmlns:a16="http://schemas.microsoft.com/office/drawing/2014/main" id="{E6A2D06D-AA5B-3D40-9959-668F540ED367}"/>
              </a:ext>
            </a:extLst>
          </p:cNvPr>
          <p:cNvSpPr txBox="1"/>
          <p:nvPr/>
        </p:nvSpPr>
        <p:spPr>
          <a:xfrm>
            <a:off x="119526" y="2272128"/>
            <a:ext cx="3004674" cy="4555093"/>
          </a:xfrm>
          <a:prstGeom prst="rect">
            <a:avLst/>
          </a:prstGeom>
          <a:noFill/>
        </p:spPr>
        <p:txBody>
          <a:bodyPr wrap="square" rtlCol="0">
            <a:spAutoFit/>
          </a:bodyPr>
          <a:lstStyle/>
          <a:p>
            <a:pPr marL="342900" indent="-342900">
              <a:spcAft>
                <a:spcPts val="2000"/>
              </a:spcAft>
              <a:buFont typeface="Arial" panose="020B0604020202020204" pitchFamily="34" charset="0"/>
              <a:buChar char="•"/>
            </a:pPr>
            <a:r>
              <a:rPr lang="en-US" sz="2000">
                <a:solidFill>
                  <a:schemeClr val="bg1"/>
                </a:solidFill>
              </a:rPr>
              <a:t>Behavior referrals and exclusionary discipline would decrease</a:t>
            </a:r>
          </a:p>
          <a:p>
            <a:pPr marL="342900" indent="-342900">
              <a:spcAft>
                <a:spcPts val="2000"/>
              </a:spcAft>
              <a:buFont typeface="Arial" panose="020B0604020202020204" pitchFamily="34" charset="0"/>
              <a:buChar char="•"/>
            </a:pPr>
            <a:r>
              <a:rPr lang="en-US" sz="2000">
                <a:solidFill>
                  <a:schemeClr val="bg1"/>
                </a:solidFill>
              </a:rPr>
              <a:t>disproportionate discipline would decrease</a:t>
            </a:r>
          </a:p>
          <a:p>
            <a:pPr marL="342900" indent="-342900">
              <a:spcAft>
                <a:spcPts val="2000"/>
              </a:spcAft>
              <a:buFont typeface="Arial" panose="020B0604020202020204" pitchFamily="34" charset="0"/>
              <a:buChar char="•"/>
            </a:pPr>
            <a:r>
              <a:rPr lang="en-US" sz="2000">
                <a:solidFill>
                  <a:schemeClr val="bg1"/>
                </a:solidFill>
              </a:rPr>
              <a:t>students would be in class consistently</a:t>
            </a:r>
          </a:p>
          <a:p>
            <a:pPr marL="342900" indent="-342900">
              <a:spcAft>
                <a:spcPts val="2000"/>
              </a:spcAft>
              <a:buFont typeface="Arial" panose="020B0604020202020204" pitchFamily="34" charset="0"/>
              <a:buChar char="•"/>
            </a:pPr>
            <a:r>
              <a:rPr lang="en-US" sz="2000">
                <a:solidFill>
                  <a:schemeClr val="bg1"/>
                </a:solidFill>
              </a:rPr>
              <a:t>all students would meet academic standards</a:t>
            </a:r>
          </a:p>
        </p:txBody>
      </p:sp>
      <p:sp>
        <p:nvSpPr>
          <p:cNvPr id="11" name="TextBox 10">
            <a:extLst>
              <a:ext uri="{FF2B5EF4-FFF2-40B4-BE49-F238E27FC236}">
                <a16:creationId xmlns:a16="http://schemas.microsoft.com/office/drawing/2014/main" id="{8134A0DE-FCAD-DF4C-9F36-0F894E7E6143}"/>
              </a:ext>
            </a:extLst>
          </p:cNvPr>
          <p:cNvSpPr txBox="1"/>
          <p:nvPr/>
        </p:nvSpPr>
        <p:spPr>
          <a:xfrm>
            <a:off x="3200400" y="1660853"/>
            <a:ext cx="8915401"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b="1" u="sng"/>
              <a:t>behavior incidents </a:t>
            </a:r>
            <a:r>
              <a:rPr lang="en-US" sz="2400"/>
              <a:t>will decrease by __% relative to the same period as the prior year.</a:t>
            </a:r>
          </a:p>
          <a:p>
            <a:endParaRPr lang="en-US" sz="2400"/>
          </a:p>
          <a:p>
            <a:r>
              <a:rPr lang="en-US" sz="2400"/>
              <a:t>incidents of </a:t>
            </a:r>
            <a:r>
              <a:rPr lang="en-US" sz="2400" b="1" u="sng"/>
              <a:t>exclusionary discipline </a:t>
            </a:r>
            <a:r>
              <a:rPr lang="en-US" sz="2400"/>
              <a:t>(suspension/expulsion) will decrease by __ % relative to the  same period as the prior year</a:t>
            </a:r>
          </a:p>
        </p:txBody>
      </p:sp>
      <p:sp>
        <p:nvSpPr>
          <p:cNvPr id="4" name="TextBox 3">
            <a:extLst>
              <a:ext uri="{FF2B5EF4-FFF2-40B4-BE49-F238E27FC236}">
                <a16:creationId xmlns:a16="http://schemas.microsoft.com/office/drawing/2014/main" id="{3C16CE62-765A-5047-BE54-CD32D11E1B88}"/>
              </a:ext>
            </a:extLst>
          </p:cNvPr>
          <p:cNvSpPr txBox="1"/>
          <p:nvPr/>
        </p:nvSpPr>
        <p:spPr>
          <a:xfrm>
            <a:off x="3200400" y="5024429"/>
            <a:ext cx="8915401"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a:t>% of students who are </a:t>
            </a:r>
            <a:r>
              <a:rPr lang="en-US" sz="2400" b="1" u="sng"/>
              <a:t>chronically absent </a:t>
            </a:r>
            <a:r>
              <a:rPr lang="en-US" sz="2400"/>
              <a:t>will decrease by __%</a:t>
            </a:r>
          </a:p>
        </p:txBody>
      </p:sp>
      <p:sp>
        <p:nvSpPr>
          <p:cNvPr id="17" name="TextBox 16">
            <a:extLst>
              <a:ext uri="{FF2B5EF4-FFF2-40B4-BE49-F238E27FC236}">
                <a16:creationId xmlns:a16="http://schemas.microsoft.com/office/drawing/2014/main" id="{360EFFE0-3BC6-C743-99F7-7AC8BEEBEC7B}"/>
              </a:ext>
            </a:extLst>
          </p:cNvPr>
          <p:cNvSpPr txBox="1"/>
          <p:nvPr/>
        </p:nvSpPr>
        <p:spPr>
          <a:xfrm>
            <a:off x="3315423" y="1042160"/>
            <a:ext cx="8685353" cy="400110"/>
          </a:xfrm>
          <a:prstGeom prst="rect">
            <a:avLst/>
          </a:prstGeom>
          <a:noFill/>
          <a:ln>
            <a:noFill/>
          </a:ln>
        </p:spPr>
        <p:txBody>
          <a:bodyPr wrap="square">
            <a:spAutoFit/>
          </a:bodyPr>
          <a:lstStyle/>
          <a:p>
            <a:r>
              <a:rPr lang="en-US" sz="2000" b="1">
                <a:solidFill>
                  <a:schemeClr val="bg1"/>
                </a:solidFill>
              </a:rPr>
              <a:t>As a result of implementing PBIS during the 20XX-20XY school year: </a:t>
            </a:r>
          </a:p>
        </p:txBody>
      </p:sp>
      <p:sp>
        <p:nvSpPr>
          <p:cNvPr id="6" name="TextBox 5">
            <a:extLst>
              <a:ext uri="{FF2B5EF4-FFF2-40B4-BE49-F238E27FC236}">
                <a16:creationId xmlns:a16="http://schemas.microsoft.com/office/drawing/2014/main" id="{8DCA3D23-194B-8B4B-AB0E-085FC0BE25B3}"/>
              </a:ext>
            </a:extLst>
          </p:cNvPr>
          <p:cNvSpPr txBox="1"/>
          <p:nvPr/>
        </p:nvSpPr>
        <p:spPr>
          <a:xfrm>
            <a:off x="3200400" y="5791200"/>
            <a:ext cx="8919229"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a:t>% of students </a:t>
            </a:r>
            <a:r>
              <a:rPr lang="en-US" sz="2400" b="1" u="sng"/>
              <a:t>meeting grade level academic standards </a:t>
            </a:r>
            <a:r>
              <a:rPr lang="en-US" sz="2400"/>
              <a:t>will increase by __%</a:t>
            </a:r>
          </a:p>
        </p:txBody>
      </p:sp>
      <p:sp>
        <p:nvSpPr>
          <p:cNvPr id="15" name="TextBox 14">
            <a:extLst>
              <a:ext uri="{FF2B5EF4-FFF2-40B4-BE49-F238E27FC236}">
                <a16:creationId xmlns:a16="http://schemas.microsoft.com/office/drawing/2014/main" id="{9AD2DF90-D09A-7E40-9305-448564FFDF23}"/>
              </a:ext>
            </a:extLst>
          </p:cNvPr>
          <p:cNvSpPr txBox="1"/>
          <p:nvPr/>
        </p:nvSpPr>
        <p:spPr>
          <a:xfrm>
            <a:off x="3200400" y="3972317"/>
            <a:ext cx="8915401"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a:t>use of </a:t>
            </a:r>
            <a:r>
              <a:rPr lang="en-US" sz="2400" b="1" u="sng"/>
              <a:t>disproportionate discipline </a:t>
            </a:r>
            <a:r>
              <a:rPr lang="en-US" sz="2400"/>
              <a:t>will decrease by __%</a:t>
            </a:r>
          </a:p>
        </p:txBody>
      </p:sp>
      <p:sp>
        <p:nvSpPr>
          <p:cNvPr id="16" name="Right Arrow 15">
            <a:extLst>
              <a:ext uri="{FF2B5EF4-FFF2-40B4-BE49-F238E27FC236}">
                <a16:creationId xmlns:a16="http://schemas.microsoft.com/office/drawing/2014/main" id="{CB6CA8DE-5C79-A44C-A3F9-328CA611952A}"/>
              </a:ext>
            </a:extLst>
          </p:cNvPr>
          <p:cNvSpPr/>
          <p:nvPr/>
        </p:nvSpPr>
        <p:spPr>
          <a:xfrm>
            <a:off x="2576113" y="4107600"/>
            <a:ext cx="700485" cy="333117"/>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9E56769D-EB17-DC4D-ADB5-CEA6E58447E8}"/>
              </a:ext>
            </a:extLst>
          </p:cNvPr>
          <p:cNvSpPr/>
          <p:nvPr/>
        </p:nvSpPr>
        <p:spPr>
          <a:xfrm>
            <a:off x="2576114" y="2580438"/>
            <a:ext cx="700485" cy="333117"/>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58AE4FEF-6AA5-F641-BFAF-02CC6CCEEE62}"/>
              </a:ext>
            </a:extLst>
          </p:cNvPr>
          <p:cNvSpPr/>
          <p:nvPr/>
        </p:nvSpPr>
        <p:spPr>
          <a:xfrm>
            <a:off x="2576114" y="5150259"/>
            <a:ext cx="700485" cy="333117"/>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F356C289-F63B-3F4A-9ECA-44BCEE8D9C82}"/>
              </a:ext>
            </a:extLst>
          </p:cNvPr>
          <p:cNvSpPr/>
          <p:nvPr/>
        </p:nvSpPr>
        <p:spPr>
          <a:xfrm>
            <a:off x="2576114" y="6230160"/>
            <a:ext cx="700485" cy="333117"/>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765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17" grpId="0"/>
      <p:bldP spid="6" grpId="0" animBg="1"/>
      <p:bldP spid="15" grpId="0" animBg="1"/>
      <p:bldP spid="16" grpId="0" animBg="1"/>
      <p:bldP spid="9"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A71B93-EFED-6542-83B7-1ADE429155B0}"/>
              </a:ext>
            </a:extLst>
          </p:cNvPr>
          <p:cNvSpPr>
            <a:spLocks noGrp="1"/>
          </p:cNvSpPr>
          <p:nvPr>
            <p:ph type="title"/>
          </p:nvPr>
        </p:nvSpPr>
        <p:spPr>
          <a:xfrm>
            <a:off x="198753" y="272591"/>
            <a:ext cx="9378000" cy="845600"/>
          </a:xfrm>
        </p:spPr>
        <p:txBody>
          <a:bodyPr/>
          <a:lstStyle/>
          <a:p>
            <a:r>
              <a:rPr lang="en-US"/>
              <a:t>Identifying Outcomes/Goals</a:t>
            </a:r>
          </a:p>
        </p:txBody>
      </p:sp>
      <p:graphicFrame>
        <p:nvGraphicFramePr>
          <p:cNvPr id="6" name="Diagram 5">
            <a:extLst>
              <a:ext uri="{FF2B5EF4-FFF2-40B4-BE49-F238E27FC236}">
                <a16:creationId xmlns:a16="http://schemas.microsoft.com/office/drawing/2014/main" id="{56D07BCB-F10E-E74C-80C0-23E6DD242ED8}"/>
              </a:ext>
            </a:extLst>
          </p:cNvPr>
          <p:cNvGraphicFramePr/>
          <p:nvPr/>
        </p:nvGraphicFramePr>
        <p:xfrm>
          <a:off x="425309" y="1313063"/>
          <a:ext cx="1074236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ular Callout 6">
            <a:extLst>
              <a:ext uri="{FF2B5EF4-FFF2-40B4-BE49-F238E27FC236}">
                <a16:creationId xmlns:a16="http://schemas.microsoft.com/office/drawing/2014/main" id="{22345532-6FA2-FE43-B946-C90D7E2C9F31}"/>
              </a:ext>
            </a:extLst>
          </p:cNvPr>
          <p:cNvSpPr/>
          <p:nvPr/>
        </p:nvSpPr>
        <p:spPr>
          <a:xfrm>
            <a:off x="7959778" y="86194"/>
            <a:ext cx="4033470" cy="2507104"/>
          </a:xfrm>
          <a:prstGeom prst="wedgeRoundRectCallout">
            <a:avLst>
              <a:gd name="adj1" fmla="val -40650"/>
              <a:gd name="adj2" fmla="val 6250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What outcomes are you hoping to achieve this year?</a:t>
            </a:r>
          </a:p>
          <a:p>
            <a:pPr algn="ctr"/>
            <a:endParaRPr lang="en-US" sz="1000" b="1" dirty="0"/>
          </a:p>
          <a:p>
            <a:pPr algn="ctr"/>
            <a:r>
              <a:rPr lang="en-US" sz="2400" dirty="0"/>
              <a:t>(Consider BOTH implementation fidelity and student outcomes)</a:t>
            </a:r>
          </a:p>
        </p:txBody>
      </p:sp>
    </p:spTree>
    <p:extLst>
      <p:ext uri="{BB962C8B-B14F-4D97-AF65-F5344CB8AC3E}">
        <p14:creationId xmlns:p14="http://schemas.microsoft.com/office/powerpoint/2010/main" val="2481187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5B2C9F-C2F8-40E8-8EF9-4DF407966056}"/>
              </a:ext>
            </a:extLst>
          </p:cNvPr>
          <p:cNvSpPr>
            <a:spLocks noGrp="1"/>
          </p:cNvSpPr>
          <p:nvPr>
            <p:ph type="body" idx="1"/>
          </p:nvPr>
        </p:nvSpPr>
        <p:spPr>
          <a:xfrm>
            <a:off x="960000" y="1633213"/>
            <a:ext cx="10272000" cy="4034332"/>
          </a:xfrm>
          <a:ln/>
        </p:spPr>
        <p:style>
          <a:lnRef idx="2">
            <a:schemeClr val="accent2"/>
          </a:lnRef>
          <a:fillRef idx="1">
            <a:schemeClr val="lt1"/>
          </a:fillRef>
          <a:effectRef idx="0">
            <a:schemeClr val="accent2"/>
          </a:effectRef>
          <a:fontRef idx="minor">
            <a:schemeClr val="dk1"/>
          </a:fontRef>
        </p:style>
        <p:txBody>
          <a:bodyPr/>
          <a:lstStyle/>
          <a:p>
            <a:pPr>
              <a:spcAft>
                <a:spcPts val="1800"/>
              </a:spcAft>
              <a:buClr>
                <a:schemeClr val="accent6">
                  <a:lumMod val="50000"/>
                </a:schemeClr>
              </a:buClr>
              <a:buSzPct val="80000"/>
            </a:pPr>
            <a:r>
              <a:rPr lang="en-US" sz="2400" dirty="0">
                <a:solidFill>
                  <a:schemeClr val="accent2">
                    <a:lumMod val="50000"/>
                  </a:schemeClr>
                </a:solidFill>
                <a:latin typeface="+mn-lt"/>
              </a:rPr>
              <a:t>As a team, review your team’s identified goal statement for PBIS implementation in your school.</a:t>
            </a:r>
          </a:p>
          <a:p>
            <a:pPr>
              <a:spcAft>
                <a:spcPts val="1800"/>
              </a:spcAft>
              <a:buClr>
                <a:schemeClr val="accent6">
                  <a:lumMod val="50000"/>
                </a:schemeClr>
              </a:buClr>
              <a:buSzPct val="80000"/>
            </a:pPr>
            <a:r>
              <a:rPr lang="en-US" sz="2400" dirty="0">
                <a:solidFill>
                  <a:schemeClr val="accent2">
                    <a:lumMod val="50000"/>
                  </a:schemeClr>
                </a:solidFill>
              </a:rPr>
              <a:t>Consider how you can support your team to use your team’s goal to determine an observable, measurable outcome statement(s) as goals for this year.</a:t>
            </a:r>
          </a:p>
          <a:p>
            <a:pPr>
              <a:spcAft>
                <a:spcPts val="1800"/>
              </a:spcAft>
              <a:buClr>
                <a:schemeClr val="accent6">
                  <a:lumMod val="50000"/>
                </a:schemeClr>
              </a:buClr>
              <a:buSzPct val="80000"/>
            </a:pPr>
            <a:r>
              <a:rPr lang="en-US" sz="2400" dirty="0">
                <a:solidFill>
                  <a:schemeClr val="accent2">
                    <a:lumMod val="50000"/>
                  </a:schemeClr>
                </a:solidFill>
                <a:latin typeface="+mn-lt"/>
              </a:rPr>
              <a:t>Identify how your goal and outcomes can be shared with stakeholders and used to support rollout.</a:t>
            </a:r>
          </a:p>
          <a:p>
            <a:pPr>
              <a:spcAft>
                <a:spcPts val="1800"/>
              </a:spcAft>
              <a:buClr>
                <a:schemeClr val="accent6">
                  <a:lumMod val="50000"/>
                </a:schemeClr>
              </a:buClr>
              <a:buSzPct val="80000"/>
            </a:pPr>
            <a:r>
              <a:rPr lang="en-US" sz="2400" dirty="0">
                <a:solidFill>
                  <a:schemeClr val="accent2">
                    <a:lumMod val="50000"/>
                  </a:schemeClr>
                </a:solidFill>
                <a:latin typeface="+mn-lt"/>
              </a:rPr>
              <a:t>Be ready to share 1 next step with the whole group.</a:t>
            </a:r>
          </a:p>
        </p:txBody>
      </p:sp>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sz="3600" dirty="0"/>
              <a:t>ACTIVITY: DEFINING PURPOSE AND OUTCOMES</a:t>
            </a:r>
          </a:p>
        </p:txBody>
      </p:sp>
      <p:grpSp>
        <p:nvGrpSpPr>
          <p:cNvPr id="32" name="Google Shape;6077;p67">
            <a:extLst>
              <a:ext uri="{FF2B5EF4-FFF2-40B4-BE49-F238E27FC236}">
                <a16:creationId xmlns:a16="http://schemas.microsoft.com/office/drawing/2014/main" id="{7E9AEA36-D448-4F7F-BF42-74D8C366DEF5}"/>
              </a:ext>
            </a:extLst>
          </p:cNvPr>
          <p:cNvGrpSpPr/>
          <p:nvPr/>
        </p:nvGrpSpPr>
        <p:grpSpPr>
          <a:xfrm>
            <a:off x="3951958" y="5820289"/>
            <a:ext cx="848691" cy="811914"/>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3" name="Rectangle 2">
            <a:extLst>
              <a:ext uri="{FF2B5EF4-FFF2-40B4-BE49-F238E27FC236}">
                <a16:creationId xmlns:a16="http://schemas.microsoft.com/office/drawing/2014/main" id="{4DBC215B-E738-3642-9FBE-1D9551653B8A}"/>
              </a:ext>
            </a:extLst>
          </p:cNvPr>
          <p:cNvSpPr/>
          <p:nvPr/>
        </p:nvSpPr>
        <p:spPr>
          <a:xfrm>
            <a:off x="5496551" y="6135878"/>
            <a:ext cx="2031325" cy="523220"/>
          </a:xfrm>
          <a:prstGeom prst="rect">
            <a:avLst/>
          </a:prstGeom>
        </p:spPr>
        <p:txBody>
          <a:bodyPr wrap="non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Calibri"/>
                <a:cs typeface="Calibri"/>
              </a:rPr>
              <a:t>15</a:t>
            </a:r>
            <a:r>
              <a:rPr kumimoji="0" lang="en-US" sz="2800" b="0" i="0" u="none" strike="noStrike" kern="1200" cap="none" spc="0" normalizeH="0" baseline="0" noProof="0" dirty="0">
                <a:ln>
                  <a:noFill/>
                </a:ln>
                <a:solidFill>
                  <a:schemeClr val="bg1"/>
                </a:solidFill>
                <a:effectLst/>
                <a:uLnTx/>
                <a:uFillTx/>
                <a:latin typeface="Calibri"/>
                <a:cs typeface="Calibri"/>
              </a:rPr>
              <a:t> minutes	</a:t>
            </a:r>
            <a:endParaRPr lang="en-US" dirty="0">
              <a:solidFill>
                <a:schemeClr val="bg1"/>
              </a:solidFill>
            </a:endParaRPr>
          </a:p>
        </p:txBody>
      </p:sp>
    </p:spTree>
    <p:extLst>
      <p:ext uri="{BB962C8B-B14F-4D97-AF65-F5344CB8AC3E}">
        <p14:creationId xmlns:p14="http://schemas.microsoft.com/office/powerpoint/2010/main" val="606351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684646" y="1188984"/>
            <a:ext cx="7382394" cy="5201656"/>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1599706">
            <a:off x="1037752" y="2550278"/>
            <a:ext cx="7029196" cy="2154763"/>
          </a:xfrm>
          <a:prstGeom prst="rect">
            <a:avLst/>
          </a:prstGeom>
        </p:spPr>
        <p:txBody>
          <a:bodyPr spcFirstLastPara="1" wrap="square" lIns="121900" tIns="121900" rIns="121900" bIns="121900" anchor="ctr" anchorCtr="0">
            <a:noAutofit/>
          </a:bodyPr>
          <a:lstStyle/>
          <a:p>
            <a:r>
              <a:rPr lang="en-US" sz="4800" b="1" dirty="0"/>
              <a:t>SELF CHECK:</a:t>
            </a:r>
            <a:br>
              <a:rPr lang="en-US" sz="4800" b="1" dirty="0"/>
            </a:br>
            <a:r>
              <a:rPr lang="en-US" sz="4800" b="1" dirty="0"/>
              <a:t>TFI Review &amp; PBIS Action Planning</a:t>
            </a:r>
            <a:endParaRPr lang="en-US" sz="32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842408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7340-1664-2543-89CB-862B7DA73A9B}"/>
              </a:ext>
            </a:extLst>
          </p:cNvPr>
          <p:cNvSpPr>
            <a:spLocks noGrp="1"/>
          </p:cNvSpPr>
          <p:nvPr>
            <p:ph type="title"/>
          </p:nvPr>
        </p:nvSpPr>
        <p:spPr>
          <a:xfrm>
            <a:off x="193548" y="283824"/>
            <a:ext cx="11360800" cy="763600"/>
          </a:xfrm>
        </p:spPr>
        <p:txBody>
          <a:bodyPr/>
          <a:lstStyle/>
          <a:p>
            <a:r>
              <a:rPr lang="en-US"/>
              <a:t>Use TFI data to guide your action planning!</a:t>
            </a:r>
          </a:p>
        </p:txBody>
      </p:sp>
      <p:pic>
        <p:nvPicPr>
          <p:cNvPr id="3074" name="Picture 2">
            <a:extLst>
              <a:ext uri="{FF2B5EF4-FFF2-40B4-BE49-F238E27FC236}">
                <a16:creationId xmlns:a16="http://schemas.microsoft.com/office/drawing/2014/main" id="{E5D6DACF-1B4D-5441-AAD1-41A67F8DB0D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6138" y="1047424"/>
            <a:ext cx="8761347" cy="37030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390C6F21-B6E1-954A-9BC6-BA4EDBE8AE3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59069" y="1342334"/>
            <a:ext cx="4596793" cy="52217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4C17A2F-2F39-7443-B5DB-0345DB5F9686}"/>
              </a:ext>
            </a:extLst>
          </p:cNvPr>
          <p:cNvSpPr txBox="1"/>
          <p:nvPr/>
        </p:nvSpPr>
        <p:spPr>
          <a:xfrm>
            <a:off x="236138" y="5035299"/>
            <a:ext cx="6804741" cy="138499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rtl="0">
              <a:spcBef>
                <a:spcPts val="0"/>
              </a:spcBef>
              <a:spcAft>
                <a:spcPts val="0"/>
              </a:spcAft>
            </a:pPr>
            <a:r>
              <a:rPr lang="en-US" sz="2800" b="0" i="0" u="none" strike="noStrike">
                <a:solidFill>
                  <a:srgbClr val="073763"/>
                </a:solidFill>
                <a:effectLst/>
                <a:latin typeface="Calibri" panose="020F0502020204030204" pitchFamily="34" charset="0"/>
                <a:cs typeface="Calibri" panose="020F0502020204030204" pitchFamily="34" charset="0"/>
              </a:rPr>
              <a:t>Select action steps based upon TFI data </a:t>
            </a:r>
          </a:p>
          <a:p>
            <a:pPr algn="ctr" rtl="0">
              <a:spcBef>
                <a:spcPts val="0"/>
              </a:spcBef>
              <a:spcAft>
                <a:spcPts val="0"/>
              </a:spcAft>
            </a:pPr>
            <a:r>
              <a:rPr lang="en-US" sz="2800" b="1" i="0" u="none" strike="noStrike">
                <a:solidFill>
                  <a:srgbClr val="073763"/>
                </a:solidFill>
                <a:effectLst/>
                <a:latin typeface="Calibri" panose="020F0502020204030204" pitchFamily="34" charset="0"/>
                <a:cs typeface="Calibri" panose="020F0502020204030204" pitchFamily="34" charset="0"/>
              </a:rPr>
              <a:t>AND</a:t>
            </a:r>
            <a:endParaRPr lang="en-US" sz="2800" b="0">
              <a:effectLst/>
              <a:latin typeface="Calibri" panose="020F0502020204030204" pitchFamily="34" charset="0"/>
              <a:cs typeface="Calibri" panose="020F0502020204030204" pitchFamily="34" charset="0"/>
            </a:endParaRPr>
          </a:p>
          <a:p>
            <a:pPr algn="ctr" rtl="0">
              <a:spcBef>
                <a:spcPts val="0"/>
              </a:spcBef>
              <a:spcAft>
                <a:spcPts val="0"/>
              </a:spcAft>
            </a:pPr>
            <a:r>
              <a:rPr lang="en-US" sz="2800" b="0" i="0" u="none" strike="noStrike">
                <a:solidFill>
                  <a:srgbClr val="073763"/>
                </a:solidFill>
                <a:effectLst/>
                <a:latin typeface="Calibri" panose="020F0502020204030204" pitchFamily="34" charset="0"/>
                <a:cs typeface="Calibri" panose="020F0502020204030204" pitchFamily="34" charset="0"/>
              </a:rPr>
              <a:t>your identified goals (outcomes)! </a:t>
            </a:r>
            <a:endParaRPr lang="en-US" sz="2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7573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E684B-EDD6-7649-A1C1-5D0CC37502B6}"/>
              </a:ext>
            </a:extLst>
          </p:cNvPr>
          <p:cNvSpPr>
            <a:spLocks noGrp="1"/>
          </p:cNvSpPr>
          <p:nvPr>
            <p:ph type="title"/>
          </p:nvPr>
        </p:nvSpPr>
        <p:spPr>
          <a:xfrm>
            <a:off x="251008" y="413199"/>
            <a:ext cx="11360800" cy="763600"/>
          </a:xfrm>
        </p:spPr>
        <p:txBody>
          <a:bodyPr/>
          <a:lstStyle/>
          <a:p>
            <a:r>
              <a:rPr lang="en-US"/>
              <a:t>EXAMPLE</a:t>
            </a:r>
          </a:p>
        </p:txBody>
      </p:sp>
      <p:sp>
        <p:nvSpPr>
          <p:cNvPr id="6" name="TextBox 5">
            <a:extLst>
              <a:ext uri="{FF2B5EF4-FFF2-40B4-BE49-F238E27FC236}">
                <a16:creationId xmlns:a16="http://schemas.microsoft.com/office/drawing/2014/main" id="{0F1B06A8-EF67-D94F-A771-E839BED140D4}"/>
              </a:ext>
            </a:extLst>
          </p:cNvPr>
          <p:cNvSpPr txBox="1"/>
          <p:nvPr/>
        </p:nvSpPr>
        <p:spPr>
          <a:xfrm>
            <a:off x="2523744" y="121004"/>
            <a:ext cx="9551670" cy="153888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rtl="0">
              <a:spcBef>
                <a:spcPts val="0"/>
              </a:spcBef>
              <a:spcAft>
                <a:spcPts val="0"/>
              </a:spcAft>
            </a:pPr>
            <a:r>
              <a:rPr lang="en-US" sz="2800" i="1">
                <a:solidFill>
                  <a:srgbClr val="0D0F41"/>
                </a:solidFill>
                <a:latin typeface="Calibri" panose="020F0502020204030204" pitchFamily="34" charset="0"/>
              </a:rPr>
              <a:t>Identified goal (outcome):</a:t>
            </a:r>
          </a:p>
          <a:p>
            <a:pPr rtl="0">
              <a:spcBef>
                <a:spcPts val="0"/>
              </a:spcBef>
              <a:spcAft>
                <a:spcPts val="0"/>
              </a:spcAft>
            </a:pPr>
            <a:endParaRPr lang="en-US" sz="1000" i="1">
              <a:solidFill>
                <a:srgbClr val="0D0F41"/>
              </a:solidFill>
              <a:latin typeface="Calibri" panose="020F0502020204030204" pitchFamily="34" charset="0"/>
            </a:endParaRPr>
          </a:p>
          <a:p>
            <a:pPr rtl="0">
              <a:spcBef>
                <a:spcPts val="0"/>
              </a:spcBef>
              <a:spcAft>
                <a:spcPts val="0"/>
              </a:spcAft>
            </a:pPr>
            <a:r>
              <a:rPr lang="en-US" sz="2800" b="1" i="0" u="sng">
                <a:solidFill>
                  <a:srgbClr val="0D0F41"/>
                </a:solidFill>
                <a:effectLst/>
                <a:latin typeface="Calibri" panose="020F0502020204030204" pitchFamily="34" charset="0"/>
              </a:rPr>
              <a:t>behavior incidents </a:t>
            </a:r>
            <a:r>
              <a:rPr lang="en-US" sz="2800" b="0" i="0" u="none" strike="noStrike">
                <a:solidFill>
                  <a:srgbClr val="0D0F41"/>
                </a:solidFill>
                <a:effectLst/>
                <a:latin typeface="Calibri" panose="020F0502020204030204" pitchFamily="34" charset="0"/>
              </a:rPr>
              <a:t>will decrease by __% relative to the same period as the prior year.</a:t>
            </a:r>
            <a:endParaRPr lang="en-US" sz="2800" b="0">
              <a:effectLst/>
            </a:endParaRPr>
          </a:p>
        </p:txBody>
      </p:sp>
      <p:pic>
        <p:nvPicPr>
          <p:cNvPr id="15" name="Picture 14">
            <a:extLst>
              <a:ext uri="{FF2B5EF4-FFF2-40B4-BE49-F238E27FC236}">
                <a16:creationId xmlns:a16="http://schemas.microsoft.com/office/drawing/2014/main" id="{0BE24337-B8D4-9B43-859D-3E920C1C1C14}"/>
              </a:ext>
            </a:extLst>
          </p:cNvPr>
          <p:cNvPicPr>
            <a:picLocks noChangeAspect="1"/>
          </p:cNvPicPr>
          <p:nvPr/>
        </p:nvPicPr>
        <p:blipFill>
          <a:blip r:embed="rId3"/>
          <a:stretch>
            <a:fillRect/>
          </a:stretch>
        </p:blipFill>
        <p:spPr>
          <a:xfrm>
            <a:off x="251008" y="2457001"/>
            <a:ext cx="8496300" cy="3987800"/>
          </a:xfrm>
          <a:prstGeom prst="rect">
            <a:avLst/>
          </a:prstGeom>
        </p:spPr>
      </p:pic>
      <p:sp>
        <p:nvSpPr>
          <p:cNvPr id="16" name="TextBox 15">
            <a:extLst>
              <a:ext uri="{FF2B5EF4-FFF2-40B4-BE49-F238E27FC236}">
                <a16:creationId xmlns:a16="http://schemas.microsoft.com/office/drawing/2014/main" id="{F7A582EA-66D0-DD4D-9FA3-1CD36993017F}"/>
              </a:ext>
            </a:extLst>
          </p:cNvPr>
          <p:cNvSpPr txBox="1"/>
          <p:nvPr/>
        </p:nvSpPr>
        <p:spPr>
          <a:xfrm>
            <a:off x="251008" y="1983051"/>
            <a:ext cx="5208092" cy="461665"/>
          </a:xfrm>
          <a:prstGeom prst="rect">
            <a:avLst/>
          </a:prstGeom>
          <a:noFill/>
        </p:spPr>
        <p:txBody>
          <a:bodyPr wrap="none" rtlCol="0">
            <a:spAutoFit/>
          </a:bodyPr>
          <a:lstStyle/>
          <a:p>
            <a:r>
              <a:rPr lang="en-US" sz="2400" b="1">
                <a:solidFill>
                  <a:schemeClr val="bg1"/>
                </a:solidFill>
              </a:rPr>
              <a:t>Team  assessment of TFI features:</a:t>
            </a:r>
          </a:p>
        </p:txBody>
      </p:sp>
      <p:sp>
        <p:nvSpPr>
          <p:cNvPr id="7" name="Cloud Callout 6">
            <a:extLst>
              <a:ext uri="{FF2B5EF4-FFF2-40B4-BE49-F238E27FC236}">
                <a16:creationId xmlns:a16="http://schemas.microsoft.com/office/drawing/2014/main" id="{CC231FF1-0B7D-9A44-8573-DFE036478F39}"/>
              </a:ext>
            </a:extLst>
          </p:cNvPr>
          <p:cNvSpPr/>
          <p:nvPr/>
        </p:nvSpPr>
        <p:spPr>
          <a:xfrm>
            <a:off x="6331720" y="239944"/>
            <a:ext cx="7002379" cy="6497052"/>
          </a:xfrm>
          <a:prstGeom prst="cloudCallout">
            <a:avLst>
              <a:gd name="adj1" fmla="val -47995"/>
              <a:gd name="adj2" fmla="val 48144"/>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accent6">
                  <a:lumMod val="50000"/>
                </a:schemeClr>
              </a:solidFill>
              <a:latin typeface="Calibri" panose="020F0502020204030204" pitchFamily="34" charset="0"/>
              <a:cs typeface="Calibri" panose="020F0502020204030204" pitchFamily="34" charset="0"/>
            </a:endParaRPr>
          </a:p>
          <a:p>
            <a:pPr algn="ctr"/>
            <a:endParaRPr lang="en-US" sz="2400" b="1">
              <a:solidFill>
                <a:schemeClr val="accent6">
                  <a:lumMod val="50000"/>
                </a:schemeClr>
              </a:solidFill>
              <a:latin typeface="Calibri" panose="020F0502020204030204" pitchFamily="34" charset="0"/>
              <a:cs typeface="Calibri" panose="020F0502020204030204" pitchFamily="34" charset="0"/>
            </a:endParaRPr>
          </a:p>
          <a:p>
            <a:pPr algn="ctr"/>
            <a:r>
              <a:rPr lang="en-US" sz="2400" b="1">
                <a:solidFill>
                  <a:schemeClr val="accent6">
                    <a:lumMod val="50000"/>
                  </a:schemeClr>
                </a:solidFill>
                <a:latin typeface="Calibri" panose="020F0502020204030204" pitchFamily="34" charset="0"/>
                <a:cs typeface="Calibri" panose="020F0502020204030204" pitchFamily="34" charset="0"/>
              </a:rPr>
              <a:t>Team determines that implementing these features can help achieve identified outcomes.</a:t>
            </a:r>
          </a:p>
          <a:p>
            <a:pPr algn="ctr"/>
            <a:endParaRPr lang="en-US" sz="2400" b="1">
              <a:solidFill>
                <a:schemeClr val="accent6">
                  <a:lumMod val="50000"/>
                </a:schemeClr>
              </a:solidFill>
              <a:latin typeface="Calibri" panose="020F0502020204030204" pitchFamily="34" charset="0"/>
              <a:cs typeface="Calibri" panose="020F0502020204030204" pitchFamily="34" charset="0"/>
            </a:endParaRPr>
          </a:p>
          <a:p>
            <a:r>
              <a:rPr lang="en-US" sz="2400" b="1">
                <a:solidFill>
                  <a:schemeClr val="accent6">
                    <a:lumMod val="50000"/>
                  </a:schemeClr>
                </a:solidFill>
                <a:latin typeface="Calibri" panose="020F0502020204030204" pitchFamily="34" charset="0"/>
                <a:cs typeface="Calibri" panose="020F0502020204030204" pitchFamily="34" charset="0"/>
              </a:rPr>
              <a:t>So, the team engages in targeted action planning:</a:t>
            </a:r>
          </a:p>
          <a:p>
            <a:pPr marL="342900" indent="-342900">
              <a:buFont typeface="Arial" panose="020B0604020202020204" pitchFamily="34" charset="0"/>
              <a:buChar char="•"/>
            </a:pPr>
            <a:r>
              <a:rPr lang="en-US" sz="2400" b="1">
                <a:solidFill>
                  <a:schemeClr val="accent6">
                    <a:lumMod val="50000"/>
                  </a:schemeClr>
                </a:solidFill>
                <a:latin typeface="Calibri" panose="020F0502020204030204" pitchFamily="34" charset="0"/>
                <a:cs typeface="Calibri" panose="020F0502020204030204" pitchFamily="34" charset="0"/>
              </a:rPr>
              <a:t>What do we need to do?</a:t>
            </a:r>
          </a:p>
          <a:p>
            <a:pPr marL="342900" indent="-342900">
              <a:buFont typeface="Arial" panose="020B0604020202020204" pitchFamily="34" charset="0"/>
              <a:buChar char="•"/>
            </a:pPr>
            <a:r>
              <a:rPr lang="en-US" sz="2400" b="1">
                <a:solidFill>
                  <a:schemeClr val="accent6">
                    <a:lumMod val="50000"/>
                  </a:schemeClr>
                </a:solidFill>
                <a:latin typeface="Calibri" panose="020F0502020204030204" pitchFamily="34" charset="0"/>
                <a:cs typeface="Calibri" panose="020F0502020204030204" pitchFamily="34" charset="0"/>
              </a:rPr>
              <a:t>How? </a:t>
            </a:r>
          </a:p>
          <a:p>
            <a:pPr marL="342900" indent="-342900">
              <a:buFont typeface="Arial" panose="020B0604020202020204" pitchFamily="34" charset="0"/>
              <a:buChar char="•"/>
            </a:pPr>
            <a:r>
              <a:rPr lang="en-US" sz="2400" b="1">
                <a:solidFill>
                  <a:schemeClr val="accent6">
                    <a:lumMod val="50000"/>
                  </a:schemeClr>
                </a:solidFill>
                <a:latin typeface="Calibri" panose="020F0502020204030204" pitchFamily="34" charset="0"/>
                <a:cs typeface="Calibri" panose="020F0502020204030204" pitchFamily="34" charset="0"/>
              </a:rPr>
              <a:t>Who? </a:t>
            </a:r>
          </a:p>
          <a:p>
            <a:pPr marL="342900" indent="-342900">
              <a:buFont typeface="Arial" panose="020B0604020202020204" pitchFamily="34" charset="0"/>
              <a:buChar char="•"/>
            </a:pPr>
            <a:r>
              <a:rPr lang="en-US" sz="2400" b="1">
                <a:solidFill>
                  <a:schemeClr val="accent6">
                    <a:lumMod val="50000"/>
                  </a:schemeClr>
                </a:solidFill>
                <a:latin typeface="Calibri" panose="020F0502020204030204" pitchFamily="34" charset="0"/>
                <a:cs typeface="Calibri" panose="020F0502020204030204" pitchFamily="34" charset="0"/>
              </a:rPr>
              <a:t>By when?</a:t>
            </a:r>
          </a:p>
          <a:p>
            <a:pPr algn="ctr"/>
            <a:br>
              <a:rPr lang="en-US" sz="2400" b="1">
                <a:latin typeface="Calibri" panose="020F0502020204030204" pitchFamily="34" charset="0"/>
                <a:cs typeface="Calibri" panose="020F0502020204030204" pitchFamily="34" charset="0"/>
              </a:rPr>
            </a:br>
            <a:endParaRPr lang="en-US" sz="24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227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6E03A0-AEDE-2A4E-9BD1-EF6E3BFD4976}"/>
              </a:ext>
            </a:extLst>
          </p:cNvPr>
          <p:cNvSpPr>
            <a:spLocks noGrp="1"/>
          </p:cNvSpPr>
          <p:nvPr>
            <p:ph type="title"/>
          </p:nvPr>
        </p:nvSpPr>
        <p:spPr>
          <a:xfrm rot="-151">
            <a:off x="277392" y="1549323"/>
            <a:ext cx="5818609" cy="3974957"/>
          </a:xfrm>
        </p:spPr>
        <p:txBody>
          <a:bodyPr/>
          <a:lstStyle/>
          <a:p>
            <a:r>
              <a:rPr lang="en-US" sz="4800" dirty="0">
                <a:solidFill>
                  <a:schemeClr val="bg1"/>
                </a:solidFill>
              </a:rPr>
              <a:t>Let's review critical features assessed with the TFI.</a:t>
            </a:r>
          </a:p>
        </p:txBody>
      </p:sp>
    </p:spTree>
    <p:extLst>
      <p:ext uri="{BB962C8B-B14F-4D97-AF65-F5344CB8AC3E}">
        <p14:creationId xmlns:p14="http://schemas.microsoft.com/office/powerpoint/2010/main" val="1919723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54F82-FDC8-DF4A-88DF-EB93D6E6D446}"/>
              </a:ext>
            </a:extLst>
          </p:cNvPr>
          <p:cNvSpPr>
            <a:spLocks noGrp="1"/>
          </p:cNvSpPr>
          <p:nvPr>
            <p:ph type="title"/>
          </p:nvPr>
        </p:nvSpPr>
        <p:spPr>
          <a:xfrm>
            <a:off x="242605" y="173237"/>
            <a:ext cx="11360800" cy="763600"/>
          </a:xfrm>
        </p:spPr>
        <p:txBody>
          <a:bodyPr/>
          <a:lstStyle/>
          <a:p>
            <a:r>
              <a:rPr lang="en-US" dirty="0"/>
              <a:t>QUICK CHECK: Teaming and Purpose (TFI 1.1, 1.2, &amp; 1.15)</a:t>
            </a:r>
          </a:p>
        </p:txBody>
      </p:sp>
      <p:graphicFrame>
        <p:nvGraphicFramePr>
          <p:cNvPr id="9" name="Content Placeholder 8">
            <a:extLst>
              <a:ext uri="{FF2B5EF4-FFF2-40B4-BE49-F238E27FC236}">
                <a16:creationId xmlns:a16="http://schemas.microsoft.com/office/drawing/2014/main" id="{235DB91A-AFA9-9340-AE49-81D1D7AF91C3}"/>
              </a:ext>
            </a:extLst>
          </p:cNvPr>
          <p:cNvGraphicFramePr>
            <a:graphicFrameLocks noGrp="1"/>
          </p:cNvGraphicFramePr>
          <p:nvPr>
            <p:ph idx="1"/>
          </p:nvPr>
        </p:nvGraphicFramePr>
        <p:xfrm>
          <a:off x="415925" y="936837"/>
          <a:ext cx="11360150" cy="4554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ounded Rectangle 10">
            <a:extLst>
              <a:ext uri="{FF2B5EF4-FFF2-40B4-BE49-F238E27FC236}">
                <a16:creationId xmlns:a16="http://schemas.microsoft.com/office/drawing/2014/main" id="{1A2696A4-D395-8341-BB6E-451DD44C8BCA}"/>
              </a:ext>
            </a:extLst>
          </p:cNvPr>
          <p:cNvSpPr/>
          <p:nvPr/>
        </p:nvSpPr>
        <p:spPr>
          <a:xfrm>
            <a:off x="1433708" y="5708822"/>
            <a:ext cx="10342366" cy="889686"/>
          </a:xfrm>
          <a:prstGeom prst="roundRect">
            <a:avLst/>
          </a:prstGeom>
          <a:solidFill>
            <a:schemeClr val="lt1"/>
          </a:solidFill>
          <a:ln/>
        </p:spPr>
        <p:style>
          <a:lnRef idx="2">
            <a:schemeClr val="accent1"/>
          </a:lnRef>
          <a:fillRef idx="1">
            <a:schemeClr val="lt1"/>
          </a:fillRef>
          <a:effectRef idx="0">
            <a:schemeClr val="accent1"/>
          </a:effectRef>
          <a:fontRef idx="minor">
            <a:schemeClr val="dk1"/>
          </a:fontRef>
        </p:style>
        <p:txBody>
          <a:bodyPr lIns="457200" tIns="45720" rIns="91440" bIns="45720" rtlCol="0" anchor="ctr"/>
          <a:lstStyle/>
          <a:p>
            <a:pPr marL="285750" indent="-285750">
              <a:buFont typeface="Arial" panose="020B0604020202020204" pitchFamily="34" charset="0"/>
              <a:buChar char="•"/>
            </a:pPr>
            <a:r>
              <a:rPr lang="en-US">
                <a:solidFill>
                  <a:schemeClr val="accent6"/>
                </a:solidFill>
              </a:rPr>
              <a:t>Tier 1 Coordination and Problem Solving Team Meeting Foundations and </a:t>
            </a:r>
            <a:br>
              <a:rPr lang="en-US">
                <a:solidFill>
                  <a:schemeClr val="accent6"/>
                </a:solidFill>
              </a:rPr>
            </a:br>
            <a:r>
              <a:rPr lang="en-US">
                <a:solidFill>
                  <a:schemeClr val="accent6"/>
                </a:solidFill>
              </a:rPr>
              <a:t>Action Planning</a:t>
            </a:r>
            <a:endParaRPr lang="en-US">
              <a:solidFill>
                <a:schemeClr val="accent6"/>
              </a:solidFill>
              <a:cs typeface="Arial"/>
            </a:endParaRPr>
          </a:p>
          <a:p>
            <a:pPr marL="285750" indent="-285750">
              <a:buFont typeface="Arial" panose="020B0604020202020204" pitchFamily="34" charset="0"/>
              <a:buChar char="•"/>
            </a:pPr>
            <a:r>
              <a:rPr lang="en-US">
                <a:solidFill>
                  <a:schemeClr val="accent6"/>
                </a:solidFill>
                <a:cs typeface="Arial"/>
              </a:rPr>
              <a:t>Establish Leadership Team</a:t>
            </a:r>
            <a:endParaRPr lang="en-US">
              <a:solidFill>
                <a:schemeClr val="accent6"/>
              </a:solidFill>
            </a:endParaRPr>
          </a:p>
        </p:txBody>
      </p:sp>
      <p:sp>
        <p:nvSpPr>
          <p:cNvPr id="10" name="Rounded Rectangle 9">
            <a:extLst>
              <a:ext uri="{FF2B5EF4-FFF2-40B4-BE49-F238E27FC236}">
                <a16:creationId xmlns:a16="http://schemas.microsoft.com/office/drawing/2014/main" id="{61B6B562-5172-BB44-A243-D8DFA5ACBA3A}"/>
              </a:ext>
            </a:extLst>
          </p:cNvPr>
          <p:cNvSpPr/>
          <p:nvPr/>
        </p:nvSpPr>
        <p:spPr>
          <a:xfrm>
            <a:off x="415926" y="5708822"/>
            <a:ext cx="1190452" cy="889686"/>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400">
                <a:ln w="0"/>
                <a:solidFill>
                  <a:schemeClr val="bg1"/>
                </a:solidFill>
                <a:effectLst>
                  <a:outerShdw blurRad="38100" dist="25400" dir="5400000" algn="ctr" rotWithShape="0">
                    <a:srgbClr val="6E747A">
                      <a:alpha val="43000"/>
                    </a:srgbClr>
                  </a:outerShdw>
                </a:effectLst>
              </a:rPr>
              <a:t>Learn More:</a:t>
            </a:r>
            <a:endParaRPr lang="en-US" sz="2400">
              <a:ln w="0"/>
              <a:solidFill>
                <a:schemeClr val="bg1"/>
              </a:solidFill>
              <a:effectLst>
                <a:outerShdw blurRad="38100" dist="25400" dir="5400000" algn="ctr" rotWithShape="0">
                  <a:srgbClr val="6E747A">
                    <a:alpha val="43000"/>
                  </a:srgbClr>
                </a:outerShdw>
              </a:effectLst>
              <a:cs typeface="Arial"/>
            </a:endParaRPr>
          </a:p>
        </p:txBody>
      </p:sp>
      <p:sp>
        <p:nvSpPr>
          <p:cNvPr id="3" name="Oval 2">
            <a:extLst>
              <a:ext uri="{FF2B5EF4-FFF2-40B4-BE49-F238E27FC236}">
                <a16:creationId xmlns:a16="http://schemas.microsoft.com/office/drawing/2014/main" id="{7B9FB9A1-DB66-D741-B198-6642A3647FFE}"/>
              </a:ext>
            </a:extLst>
          </p:cNvPr>
          <p:cNvSpPr/>
          <p:nvPr/>
        </p:nvSpPr>
        <p:spPr>
          <a:xfrm>
            <a:off x="10112188" y="4966447"/>
            <a:ext cx="1491218" cy="14343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rite Now - Notepad - Apps on Google Play">
            <a:extLst>
              <a:ext uri="{FF2B5EF4-FFF2-40B4-BE49-F238E27FC236}">
                <a16:creationId xmlns:a16="http://schemas.microsoft.com/office/drawing/2014/main" id="{413FDC04-AF15-2844-8D20-4988B42A9BBF}"/>
              </a:ext>
            </a:extLst>
          </p:cNvPr>
          <p:cNvPicPr>
            <a:picLocks noChangeAspect="1" noChangeArrowheads="1"/>
          </p:cNvPicPr>
          <p:nvPr/>
        </p:nvPicPr>
        <p:blipFill>
          <a:blip r:embed="rId8"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812286">
            <a:off x="10378598" y="5252489"/>
            <a:ext cx="908745" cy="90874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51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37E2E667-5378-8446-A832-56524407876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E5D7AD5F-77FE-9941-B42F-8A103FBE8B9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83233832-57C1-E947-BC2C-E8E219B5192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96A7606E-0FFD-2E45-A4DE-1A529D48F44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P spid="11" grpId="0" animBg="1"/>
      <p:bldP spid="10"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54F82-FDC8-DF4A-88DF-EB93D6E6D446}"/>
              </a:ext>
            </a:extLst>
          </p:cNvPr>
          <p:cNvSpPr>
            <a:spLocks noGrp="1"/>
          </p:cNvSpPr>
          <p:nvPr>
            <p:ph type="title"/>
          </p:nvPr>
        </p:nvSpPr>
        <p:spPr>
          <a:xfrm>
            <a:off x="242605" y="173237"/>
            <a:ext cx="11360800" cy="763600"/>
          </a:xfrm>
        </p:spPr>
        <p:txBody>
          <a:bodyPr/>
          <a:lstStyle/>
          <a:p>
            <a:r>
              <a:rPr lang="en-US" dirty="0"/>
              <a:t>QUICK CHECK: </a:t>
            </a:r>
            <a:r>
              <a:rPr lang="en-US" sz="2200" dirty="0"/>
              <a:t>Developing and Teaching School-wide Expectations</a:t>
            </a:r>
            <a:br>
              <a:rPr lang="en-US" sz="2200" dirty="0"/>
            </a:br>
            <a:r>
              <a:rPr lang="en-US" sz="1100" dirty="0"/>
              <a:t>(TFI 1.3 &amp; 1.4)</a:t>
            </a:r>
            <a:endParaRPr lang="en-US" sz="2200" dirty="0"/>
          </a:p>
        </p:txBody>
      </p:sp>
      <p:graphicFrame>
        <p:nvGraphicFramePr>
          <p:cNvPr id="9" name="Content Placeholder 8">
            <a:extLst>
              <a:ext uri="{FF2B5EF4-FFF2-40B4-BE49-F238E27FC236}">
                <a16:creationId xmlns:a16="http://schemas.microsoft.com/office/drawing/2014/main" id="{235DB91A-AFA9-9340-AE49-81D1D7AF91C3}"/>
              </a:ext>
            </a:extLst>
          </p:cNvPr>
          <p:cNvGraphicFramePr>
            <a:graphicFrameLocks noGrp="1"/>
          </p:cNvGraphicFramePr>
          <p:nvPr>
            <p:ph idx="1"/>
          </p:nvPr>
        </p:nvGraphicFramePr>
        <p:xfrm>
          <a:off x="415925" y="936837"/>
          <a:ext cx="11360150" cy="4554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ounded Rectangle 10">
            <a:extLst>
              <a:ext uri="{FF2B5EF4-FFF2-40B4-BE49-F238E27FC236}">
                <a16:creationId xmlns:a16="http://schemas.microsoft.com/office/drawing/2014/main" id="{1A2696A4-D395-8341-BB6E-451DD44C8BCA}"/>
              </a:ext>
            </a:extLst>
          </p:cNvPr>
          <p:cNvSpPr/>
          <p:nvPr/>
        </p:nvSpPr>
        <p:spPr>
          <a:xfrm>
            <a:off x="1433708" y="5708822"/>
            <a:ext cx="10342366" cy="889686"/>
          </a:xfrm>
          <a:prstGeom prst="roundRect">
            <a:avLst/>
          </a:prstGeom>
          <a:solidFill>
            <a:schemeClr val="lt1"/>
          </a:solidFill>
          <a:ln/>
        </p:spPr>
        <p:style>
          <a:lnRef idx="2">
            <a:schemeClr val="accent1"/>
          </a:lnRef>
          <a:fillRef idx="1">
            <a:schemeClr val="lt1"/>
          </a:fillRef>
          <a:effectRef idx="0">
            <a:schemeClr val="accent1"/>
          </a:effectRef>
          <a:fontRef idx="minor">
            <a:schemeClr val="dk1"/>
          </a:fontRef>
        </p:style>
        <p:txBody>
          <a:bodyPr lIns="457200" tIns="45720" rIns="91440" bIns="45720" rtlCol="0" anchor="ctr"/>
          <a:lstStyle/>
          <a:p>
            <a:pPr marL="285750" indent="-285750">
              <a:buFont typeface="Arial" panose="020B0604020202020204" pitchFamily="34" charset="0"/>
              <a:buChar char="•"/>
            </a:pPr>
            <a:r>
              <a:rPr lang="en-US">
                <a:solidFill>
                  <a:schemeClr val="tx1"/>
                </a:solidFill>
                <a:hlinkClick r:id="rId8">
                  <a:extLst>
                    <a:ext uri="{A12FA001-AC4F-418D-AE19-62706E023703}">
                      <ahyp:hlinkClr xmlns:ahyp="http://schemas.microsoft.com/office/drawing/2018/hyperlinkcolor" val="tx"/>
                    </a:ext>
                  </a:extLst>
                </a:hlinkClick>
              </a:rPr>
              <a:t>Creating school wide expectations</a:t>
            </a:r>
            <a:endParaRPr lang="en-US">
              <a:solidFill>
                <a:schemeClr val="tx1"/>
              </a:solidFill>
              <a:cs typeface="Arial"/>
            </a:endParaRPr>
          </a:p>
          <a:p>
            <a:pPr marL="285750" indent="-285750">
              <a:buFont typeface="Arial" panose="020B0604020202020204" pitchFamily="34" charset="0"/>
              <a:buChar char="•"/>
            </a:pPr>
            <a:r>
              <a:rPr lang="en-US">
                <a:solidFill>
                  <a:schemeClr val="tx1"/>
                </a:solidFill>
                <a:hlinkClick r:id="rId9">
                  <a:extLst>
                    <a:ext uri="{A12FA001-AC4F-418D-AE19-62706E023703}">
                      <ahyp:hlinkClr xmlns:ahyp="http://schemas.microsoft.com/office/drawing/2018/hyperlinkcolor" val="tx"/>
                    </a:ext>
                  </a:extLst>
                </a:hlinkClick>
              </a:rPr>
              <a:t>Teaching expectations</a:t>
            </a:r>
            <a:endParaRPr lang="en-US">
              <a:solidFill>
                <a:schemeClr val="tx1"/>
              </a:solidFill>
              <a:cs typeface="Arial"/>
            </a:endParaRPr>
          </a:p>
        </p:txBody>
      </p:sp>
      <p:sp>
        <p:nvSpPr>
          <p:cNvPr id="10" name="Rounded Rectangle 9">
            <a:extLst>
              <a:ext uri="{FF2B5EF4-FFF2-40B4-BE49-F238E27FC236}">
                <a16:creationId xmlns:a16="http://schemas.microsoft.com/office/drawing/2014/main" id="{61B6B562-5172-BB44-A243-D8DFA5ACBA3A}"/>
              </a:ext>
            </a:extLst>
          </p:cNvPr>
          <p:cNvSpPr/>
          <p:nvPr/>
        </p:nvSpPr>
        <p:spPr>
          <a:xfrm>
            <a:off x="415926" y="5708822"/>
            <a:ext cx="1190452" cy="889686"/>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400">
                <a:ln w="0"/>
                <a:solidFill>
                  <a:schemeClr val="bg1"/>
                </a:solidFill>
                <a:effectLst>
                  <a:outerShdw blurRad="38100" dist="25400" dir="5400000" algn="ctr" rotWithShape="0">
                    <a:srgbClr val="6E747A">
                      <a:alpha val="43000"/>
                    </a:srgbClr>
                  </a:outerShdw>
                </a:effectLst>
              </a:rPr>
              <a:t>Learn More:</a:t>
            </a:r>
            <a:endParaRPr lang="en-US" sz="2400">
              <a:ln w="0"/>
              <a:solidFill>
                <a:schemeClr val="bg1"/>
              </a:solidFill>
              <a:effectLst>
                <a:outerShdw blurRad="38100" dist="25400" dir="5400000" algn="ctr" rotWithShape="0">
                  <a:srgbClr val="6E747A">
                    <a:alpha val="43000"/>
                  </a:srgbClr>
                </a:outerShdw>
              </a:effectLst>
              <a:cs typeface="Arial"/>
            </a:endParaRPr>
          </a:p>
        </p:txBody>
      </p:sp>
      <p:sp>
        <p:nvSpPr>
          <p:cNvPr id="7" name="Oval 6">
            <a:extLst>
              <a:ext uri="{FF2B5EF4-FFF2-40B4-BE49-F238E27FC236}">
                <a16:creationId xmlns:a16="http://schemas.microsoft.com/office/drawing/2014/main" id="{065D09D1-D894-BF46-A531-E401B85F1D7B}"/>
              </a:ext>
            </a:extLst>
          </p:cNvPr>
          <p:cNvSpPr/>
          <p:nvPr/>
        </p:nvSpPr>
        <p:spPr>
          <a:xfrm>
            <a:off x="10112188" y="4966447"/>
            <a:ext cx="1491218" cy="14343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Write Now - Notepad - Apps on Google Play">
            <a:extLst>
              <a:ext uri="{FF2B5EF4-FFF2-40B4-BE49-F238E27FC236}">
                <a16:creationId xmlns:a16="http://schemas.microsoft.com/office/drawing/2014/main" id="{503DCAA0-4D8F-E04C-BCFC-70EEE160DBBB}"/>
              </a:ext>
            </a:extLst>
          </p:cNvPr>
          <p:cNvPicPr>
            <a:picLocks noChangeAspect="1" noChangeArrowheads="1"/>
          </p:cNvPicPr>
          <p:nvPr/>
        </p:nvPicPr>
        <p:blipFill>
          <a:blip r:embed="rId10"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812286">
            <a:off x="10378598" y="5252489"/>
            <a:ext cx="908745" cy="90874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23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37E2E667-5378-8446-A832-56524407876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E5D7AD5F-77FE-9941-B42F-8A103FBE8B9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3819B723-BE55-614E-90A6-17823D31B80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471FA157-A24F-4D4C-BD05-A41ECA9C469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P spid="11" grpId="0" animBg="1"/>
      <p:bldP spid="10"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2881048379"/>
              </p:ext>
            </p:extLst>
          </p:nvPr>
        </p:nvGraphicFramePr>
        <p:xfrm>
          <a:off x="328613" y="1313063"/>
          <a:ext cx="11329987"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a:xfrm>
            <a:off x="727624" y="238863"/>
            <a:ext cx="9378000" cy="845600"/>
          </a:xfrm>
        </p:spPr>
        <p:txBody>
          <a:bodyPr/>
          <a:lstStyle/>
          <a:p>
            <a:r>
              <a:rPr lang="en-US" dirty="0"/>
              <a:t>Agenda &amp; Team Tasks</a:t>
            </a:r>
          </a:p>
        </p:txBody>
      </p:sp>
      <p:sp>
        <p:nvSpPr>
          <p:cNvPr id="57" name="Rounded Rectangular Callout 15">
            <a:extLst>
              <a:ext uri="{FF2B5EF4-FFF2-40B4-BE49-F238E27FC236}">
                <a16:creationId xmlns:a16="http://schemas.microsoft.com/office/drawing/2014/main" id="{8A650E7F-E651-4F46-AD3C-DC78A21D3793}"/>
              </a:ext>
            </a:extLst>
          </p:cNvPr>
          <p:cNvSpPr/>
          <p:nvPr/>
        </p:nvSpPr>
        <p:spPr>
          <a:xfrm>
            <a:off x="8910388" y="2147884"/>
            <a:ext cx="2117865" cy="1281116"/>
          </a:xfrm>
          <a:prstGeom prst="wedgeRoundRectCallout">
            <a:avLst/>
          </a:prstGeom>
          <a:solidFill>
            <a:schemeClr val="bg1"/>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1219170"/>
            <a:r>
              <a:rPr lang="en-US" sz="2000" kern="0" dirty="0">
                <a:solidFill>
                  <a:schemeClr val="tx1"/>
                </a:solidFill>
                <a:latin typeface="Franklin Gothic Book"/>
                <a:sym typeface="Arial"/>
              </a:rPr>
              <a:t>We’ve planned 90 mins of </a:t>
            </a:r>
            <a:r>
              <a:rPr lang="en-US" sz="2000" u="sng" kern="0" dirty="0">
                <a:solidFill>
                  <a:schemeClr val="tx1"/>
                </a:solidFill>
                <a:latin typeface="Franklin Gothic Book"/>
                <a:sym typeface="Arial"/>
              </a:rPr>
              <a:t>team time</a:t>
            </a:r>
            <a:r>
              <a:rPr lang="en-US" sz="2000" kern="0" dirty="0">
                <a:solidFill>
                  <a:schemeClr val="tx1"/>
                </a:solidFill>
                <a:latin typeface="Franklin Gothic Book"/>
                <a:sym typeface="Arial"/>
              </a:rPr>
              <a:t> during this training event</a:t>
            </a:r>
            <a:endParaRPr lang="en-US" sz="2000" dirty="0">
              <a:solidFill>
                <a:schemeClr val="tx1"/>
              </a:solidFill>
              <a:cs typeface="Arial"/>
            </a:endParaRPr>
          </a:p>
        </p:txBody>
      </p:sp>
    </p:spTree>
    <p:extLst>
      <p:ext uri="{BB962C8B-B14F-4D97-AF65-F5344CB8AC3E}">
        <p14:creationId xmlns:p14="http://schemas.microsoft.com/office/powerpoint/2010/main" val="310535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1" nodeType="click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dissolve">
                                      <p:cBhvr>
                                        <p:cTn id="1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7"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54F82-FDC8-DF4A-88DF-EB93D6E6D446}"/>
              </a:ext>
            </a:extLst>
          </p:cNvPr>
          <p:cNvSpPr>
            <a:spLocks noGrp="1"/>
          </p:cNvSpPr>
          <p:nvPr>
            <p:ph type="title"/>
          </p:nvPr>
        </p:nvSpPr>
        <p:spPr>
          <a:xfrm>
            <a:off x="242605" y="173237"/>
            <a:ext cx="11360800" cy="763600"/>
          </a:xfrm>
        </p:spPr>
        <p:txBody>
          <a:bodyPr/>
          <a:lstStyle/>
          <a:p>
            <a:r>
              <a:rPr lang="en-US" dirty="0"/>
              <a:t>QUICK CHECK: Responding to Behavior </a:t>
            </a:r>
            <a:r>
              <a:rPr lang="en-US" sz="2800" dirty="0"/>
              <a:t>(TFI 1.5, 1.6, 1.7, &amp; 1.9)</a:t>
            </a:r>
            <a:endParaRPr lang="en-US" dirty="0"/>
          </a:p>
        </p:txBody>
      </p:sp>
      <p:graphicFrame>
        <p:nvGraphicFramePr>
          <p:cNvPr id="9" name="Content Placeholder 8">
            <a:extLst>
              <a:ext uri="{FF2B5EF4-FFF2-40B4-BE49-F238E27FC236}">
                <a16:creationId xmlns:a16="http://schemas.microsoft.com/office/drawing/2014/main" id="{235DB91A-AFA9-9340-AE49-81D1D7AF91C3}"/>
              </a:ext>
            </a:extLst>
          </p:cNvPr>
          <p:cNvGraphicFramePr>
            <a:graphicFrameLocks noGrp="1"/>
          </p:cNvGraphicFramePr>
          <p:nvPr>
            <p:ph idx="1"/>
          </p:nvPr>
        </p:nvGraphicFramePr>
        <p:xfrm>
          <a:off x="415925" y="936837"/>
          <a:ext cx="11360150" cy="4554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ounded Rectangle 10">
            <a:extLst>
              <a:ext uri="{FF2B5EF4-FFF2-40B4-BE49-F238E27FC236}">
                <a16:creationId xmlns:a16="http://schemas.microsoft.com/office/drawing/2014/main" id="{1A2696A4-D395-8341-BB6E-451DD44C8BCA}"/>
              </a:ext>
            </a:extLst>
          </p:cNvPr>
          <p:cNvSpPr/>
          <p:nvPr/>
        </p:nvSpPr>
        <p:spPr>
          <a:xfrm>
            <a:off x="1433708" y="5626904"/>
            <a:ext cx="10342366" cy="1366625"/>
          </a:xfrm>
          <a:prstGeom prst="roundRect">
            <a:avLst/>
          </a:prstGeom>
          <a:solidFill>
            <a:schemeClr val="lt1"/>
          </a:solidFill>
          <a:ln/>
        </p:spPr>
        <p:style>
          <a:lnRef idx="2">
            <a:schemeClr val="accent1"/>
          </a:lnRef>
          <a:fillRef idx="1">
            <a:schemeClr val="lt1"/>
          </a:fillRef>
          <a:effectRef idx="0">
            <a:schemeClr val="accent1"/>
          </a:effectRef>
          <a:fontRef idx="minor">
            <a:schemeClr val="dk1"/>
          </a:fontRef>
        </p:style>
        <p:txBody>
          <a:bodyPr lIns="457200" rtlCol="0" anchor="ctr"/>
          <a:lstStyle/>
          <a:p>
            <a:pPr marL="285750" indent="-285750">
              <a:buFont typeface="Arial" panose="020B0604020202020204" pitchFamily="34" charset="0"/>
              <a:buChar char="•"/>
            </a:pPr>
            <a:r>
              <a:rPr lang="en-US">
                <a:solidFill>
                  <a:schemeClr val="tx1"/>
                </a:solidFill>
                <a:hlinkClick r:id="rId8">
                  <a:extLst>
                    <a:ext uri="{A12FA001-AC4F-418D-AE19-62706E023703}">
                      <ahyp:hlinkClr xmlns:ahyp="http://schemas.microsoft.com/office/drawing/2018/hyperlinkcolor" val="tx"/>
                    </a:ext>
                  </a:extLst>
                </a:hlinkClick>
              </a:rPr>
              <a:t>Developing acknowledgement systems</a:t>
            </a:r>
            <a:endParaRPr lang="en-US">
              <a:solidFill>
                <a:schemeClr val="tx1"/>
              </a:solidFill>
            </a:endParaRPr>
          </a:p>
          <a:p>
            <a:pPr marL="285750" indent="-285750">
              <a:buFont typeface="Arial" panose="020B0604020202020204" pitchFamily="34" charset="0"/>
              <a:buChar char="•"/>
            </a:pPr>
            <a:r>
              <a:rPr lang="en-US">
                <a:solidFill>
                  <a:schemeClr val="tx1"/>
                </a:solidFill>
                <a:hlinkClick r:id="rId9">
                  <a:extLst>
                    <a:ext uri="{A12FA001-AC4F-418D-AE19-62706E023703}">
                      <ahyp:hlinkClr xmlns:ahyp="http://schemas.microsoft.com/office/drawing/2018/hyperlinkcolor" val="tx"/>
                    </a:ext>
                  </a:extLst>
                </a:hlinkClick>
              </a:rPr>
              <a:t>Responding to challenging behavior: Major v minor</a:t>
            </a:r>
            <a:endParaRPr lang="en-US">
              <a:solidFill>
                <a:schemeClr val="tx1"/>
              </a:solidFill>
            </a:endParaRPr>
          </a:p>
          <a:p>
            <a:pPr marL="285750" indent="-285750">
              <a:buFont typeface="Arial" panose="020B0604020202020204" pitchFamily="34" charset="0"/>
              <a:buChar char="•"/>
            </a:pPr>
            <a:r>
              <a:rPr lang="en-US">
                <a:solidFill>
                  <a:schemeClr val="tx1"/>
                </a:solidFill>
                <a:hlinkClick r:id="rId10">
                  <a:extLst>
                    <a:ext uri="{A12FA001-AC4F-418D-AE19-62706E023703}">
                      <ahyp:hlinkClr xmlns:ahyp="http://schemas.microsoft.com/office/drawing/2018/hyperlinkcolor" val="tx"/>
                    </a:ext>
                  </a:extLst>
                </a:hlinkClick>
              </a:rPr>
              <a:t>Responding to challenging behavior: Discipline flow chart</a:t>
            </a:r>
            <a:endParaRPr lang="en-US">
              <a:solidFill>
                <a:schemeClr val="tx1"/>
              </a:solidFill>
            </a:endParaRPr>
          </a:p>
          <a:p>
            <a:pPr marL="285750" indent="-285750">
              <a:buFont typeface="Arial" panose="020B0604020202020204" pitchFamily="34" charset="0"/>
              <a:buChar char="•"/>
            </a:pPr>
            <a:r>
              <a:rPr lang="en-US">
                <a:solidFill>
                  <a:schemeClr val="tx1"/>
                </a:solidFill>
                <a:hlinkClick r:id="rId11">
                  <a:extLst>
                    <a:ext uri="{A12FA001-AC4F-418D-AE19-62706E023703}">
                      <ahyp:hlinkClr xmlns:ahyp="http://schemas.microsoft.com/office/drawing/2018/hyperlinkcolor" val="tx"/>
                    </a:ext>
                  </a:extLst>
                </a:hlinkClick>
              </a:rPr>
              <a:t>Responding to challenging behavior: Referral form and data collection</a:t>
            </a:r>
            <a:endParaRPr lang="en-US">
              <a:solidFill>
                <a:schemeClr val="tx1"/>
              </a:solidFill>
            </a:endParaRPr>
          </a:p>
          <a:p>
            <a:pPr marL="285750" indent="-285750">
              <a:buFont typeface="Arial" panose="020B0604020202020204" pitchFamily="34" charset="0"/>
              <a:buChar char="•"/>
            </a:pPr>
            <a:endParaRPr lang="en-US">
              <a:solidFill>
                <a:schemeClr val="tx1"/>
              </a:solidFill>
            </a:endParaRPr>
          </a:p>
        </p:txBody>
      </p:sp>
      <p:sp>
        <p:nvSpPr>
          <p:cNvPr id="10" name="Rounded Rectangle 9">
            <a:extLst>
              <a:ext uri="{FF2B5EF4-FFF2-40B4-BE49-F238E27FC236}">
                <a16:creationId xmlns:a16="http://schemas.microsoft.com/office/drawing/2014/main" id="{61B6B562-5172-BB44-A243-D8DFA5ACBA3A}"/>
              </a:ext>
            </a:extLst>
          </p:cNvPr>
          <p:cNvSpPr/>
          <p:nvPr/>
        </p:nvSpPr>
        <p:spPr>
          <a:xfrm>
            <a:off x="415926" y="5626904"/>
            <a:ext cx="1190452" cy="1231094"/>
          </a:xfrm>
          <a:prstGeom prst="round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a:ln w="0"/>
                <a:solidFill>
                  <a:schemeClr val="bg1"/>
                </a:solidFill>
                <a:effectLst>
                  <a:outerShdw blurRad="38100" dist="25400" dir="5400000" algn="ctr" rotWithShape="0">
                    <a:srgbClr val="6E747A">
                      <a:alpha val="43000"/>
                    </a:srgbClr>
                  </a:outerShdw>
                </a:effectLst>
              </a:rPr>
              <a:t>Learn More:</a:t>
            </a:r>
          </a:p>
        </p:txBody>
      </p:sp>
      <p:sp>
        <p:nvSpPr>
          <p:cNvPr id="6" name="Oval 5">
            <a:extLst>
              <a:ext uri="{FF2B5EF4-FFF2-40B4-BE49-F238E27FC236}">
                <a16:creationId xmlns:a16="http://schemas.microsoft.com/office/drawing/2014/main" id="{81C68120-B394-4C4C-ACEA-6026C05F0AB9}"/>
              </a:ext>
            </a:extLst>
          </p:cNvPr>
          <p:cNvSpPr/>
          <p:nvPr/>
        </p:nvSpPr>
        <p:spPr>
          <a:xfrm>
            <a:off x="10112188" y="4966447"/>
            <a:ext cx="1491218" cy="14343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Write Now - Notepad - Apps on Google Play">
            <a:extLst>
              <a:ext uri="{FF2B5EF4-FFF2-40B4-BE49-F238E27FC236}">
                <a16:creationId xmlns:a16="http://schemas.microsoft.com/office/drawing/2014/main" id="{63C782F3-0892-A245-9C96-5D6A314E18B5}"/>
              </a:ext>
            </a:extLst>
          </p:cNvPr>
          <p:cNvPicPr>
            <a:picLocks noChangeAspect="1" noChangeArrowheads="1"/>
          </p:cNvPicPr>
          <p:nvPr/>
        </p:nvPicPr>
        <p:blipFill>
          <a:blip r:embed="rId12"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812286">
            <a:off x="10378598" y="5252489"/>
            <a:ext cx="908745" cy="90874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91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278ED6B3-2EB0-FC4B-B29D-4B24B4D758A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E89D0D38-7A61-0141-BFDD-D85B9FF0BFA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66375026-B1EA-334B-B466-329B38CCE89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3B9D5792-1406-9245-BF50-590951FCAB8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P spid="11" grpId="0" animBg="1"/>
      <p:bldP spid="10"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54F82-FDC8-DF4A-88DF-EB93D6E6D446}"/>
              </a:ext>
            </a:extLst>
          </p:cNvPr>
          <p:cNvSpPr>
            <a:spLocks noGrp="1"/>
          </p:cNvSpPr>
          <p:nvPr>
            <p:ph type="title"/>
          </p:nvPr>
        </p:nvSpPr>
        <p:spPr>
          <a:xfrm>
            <a:off x="242605" y="173237"/>
            <a:ext cx="11360800" cy="763600"/>
          </a:xfrm>
        </p:spPr>
        <p:txBody>
          <a:bodyPr/>
          <a:lstStyle/>
          <a:p>
            <a:r>
              <a:rPr lang="en-US" dirty="0"/>
              <a:t>QUICK CHECK: Systems Check </a:t>
            </a:r>
            <a:r>
              <a:rPr lang="en-US" sz="2400" dirty="0"/>
              <a:t>(TFI 1.10, 1.11, 1.12, 1.13, 1.14, &amp; 1.15)</a:t>
            </a:r>
            <a:endParaRPr lang="en-US" dirty="0"/>
          </a:p>
        </p:txBody>
      </p:sp>
      <p:graphicFrame>
        <p:nvGraphicFramePr>
          <p:cNvPr id="9" name="Content Placeholder 8">
            <a:extLst>
              <a:ext uri="{FF2B5EF4-FFF2-40B4-BE49-F238E27FC236}">
                <a16:creationId xmlns:a16="http://schemas.microsoft.com/office/drawing/2014/main" id="{235DB91A-AFA9-9340-AE49-81D1D7AF91C3}"/>
              </a:ext>
            </a:extLst>
          </p:cNvPr>
          <p:cNvGraphicFramePr>
            <a:graphicFrameLocks noGrp="1"/>
          </p:cNvGraphicFramePr>
          <p:nvPr>
            <p:ph idx="1"/>
          </p:nvPr>
        </p:nvGraphicFramePr>
        <p:xfrm>
          <a:off x="415925" y="936837"/>
          <a:ext cx="11360150" cy="4554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ounded Rectangle 10">
            <a:extLst>
              <a:ext uri="{FF2B5EF4-FFF2-40B4-BE49-F238E27FC236}">
                <a16:creationId xmlns:a16="http://schemas.microsoft.com/office/drawing/2014/main" id="{1A2696A4-D395-8341-BB6E-451DD44C8BCA}"/>
              </a:ext>
            </a:extLst>
          </p:cNvPr>
          <p:cNvSpPr/>
          <p:nvPr/>
        </p:nvSpPr>
        <p:spPr>
          <a:xfrm>
            <a:off x="1433708" y="5693034"/>
            <a:ext cx="10342366" cy="889686"/>
          </a:xfrm>
          <a:prstGeom prst="roundRect">
            <a:avLst/>
          </a:prstGeom>
          <a:solidFill>
            <a:schemeClr val="lt1"/>
          </a:solidFill>
          <a:ln/>
        </p:spPr>
        <p:style>
          <a:lnRef idx="2">
            <a:schemeClr val="accent1"/>
          </a:lnRef>
          <a:fillRef idx="1">
            <a:schemeClr val="lt1"/>
          </a:fillRef>
          <a:effectRef idx="0">
            <a:schemeClr val="accent1"/>
          </a:effectRef>
          <a:fontRef idx="minor">
            <a:schemeClr val="dk1"/>
          </a:fontRef>
        </p:style>
        <p:txBody>
          <a:bodyPr lIns="457200" rtlCol="0" anchor="ctr"/>
          <a:lstStyle/>
          <a:p>
            <a:pPr marL="285750" indent="-285750">
              <a:buFont typeface="Arial" panose="020B0604020202020204" pitchFamily="34" charset="0"/>
              <a:buChar char="•"/>
            </a:pPr>
            <a:r>
              <a:rPr lang="en-US">
                <a:solidFill>
                  <a:schemeClr val="tx1"/>
                </a:solidFill>
                <a:hlinkClick r:id="rId8">
                  <a:extLst>
                    <a:ext uri="{A12FA001-AC4F-418D-AE19-62706E023703}">
                      <ahyp:hlinkClr xmlns:ahyp="http://schemas.microsoft.com/office/drawing/2018/hyperlinkcolor" val="tx"/>
                    </a:ext>
                  </a:extLst>
                </a:hlinkClick>
              </a:rPr>
              <a:t>Data decisions &amp; monitoring</a:t>
            </a:r>
            <a:endParaRPr lang="en-US">
              <a:solidFill>
                <a:schemeClr val="tx1"/>
              </a:solidFill>
            </a:endParaRPr>
          </a:p>
          <a:p>
            <a:pPr marL="285750" indent="-285750">
              <a:buFont typeface="Arial" panose="020B0604020202020204" pitchFamily="34" charset="0"/>
              <a:buChar char="•"/>
            </a:pPr>
            <a:r>
              <a:rPr lang="en-US">
                <a:solidFill>
                  <a:schemeClr val="tx1"/>
                </a:solidFill>
                <a:hlinkClick r:id="rId9">
                  <a:extLst>
                    <a:ext uri="{A12FA001-AC4F-418D-AE19-62706E023703}">
                      <ahyp:hlinkClr xmlns:ahyp="http://schemas.microsoft.com/office/drawing/2018/hyperlinkcolor" val="tx"/>
                    </a:ext>
                  </a:extLst>
                </a:hlinkClick>
              </a:rPr>
              <a:t>Developing systems to support staff</a:t>
            </a:r>
            <a:endParaRPr lang="en-US">
              <a:solidFill>
                <a:schemeClr val="tx1"/>
              </a:solidFill>
            </a:endParaRPr>
          </a:p>
        </p:txBody>
      </p:sp>
      <p:sp>
        <p:nvSpPr>
          <p:cNvPr id="10" name="Rounded Rectangle 9">
            <a:extLst>
              <a:ext uri="{FF2B5EF4-FFF2-40B4-BE49-F238E27FC236}">
                <a16:creationId xmlns:a16="http://schemas.microsoft.com/office/drawing/2014/main" id="{61B6B562-5172-BB44-A243-D8DFA5ACBA3A}"/>
              </a:ext>
            </a:extLst>
          </p:cNvPr>
          <p:cNvSpPr/>
          <p:nvPr/>
        </p:nvSpPr>
        <p:spPr>
          <a:xfrm>
            <a:off x="415926" y="5708822"/>
            <a:ext cx="1190452" cy="889686"/>
          </a:xfrm>
          <a:prstGeom prst="round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a:ln w="0"/>
                <a:solidFill>
                  <a:schemeClr val="bg1"/>
                </a:solidFill>
                <a:effectLst>
                  <a:outerShdw blurRad="38100" dist="25400" dir="5400000" algn="ctr" rotWithShape="0">
                    <a:srgbClr val="6E747A">
                      <a:alpha val="43000"/>
                    </a:srgbClr>
                  </a:outerShdw>
                </a:effectLst>
              </a:rPr>
              <a:t>Learn More:</a:t>
            </a:r>
          </a:p>
        </p:txBody>
      </p:sp>
      <p:sp>
        <p:nvSpPr>
          <p:cNvPr id="6" name="Oval 5">
            <a:extLst>
              <a:ext uri="{FF2B5EF4-FFF2-40B4-BE49-F238E27FC236}">
                <a16:creationId xmlns:a16="http://schemas.microsoft.com/office/drawing/2014/main" id="{6B108A4F-D4AE-1047-8A5E-1E2A33B0B988}"/>
              </a:ext>
            </a:extLst>
          </p:cNvPr>
          <p:cNvSpPr/>
          <p:nvPr/>
        </p:nvSpPr>
        <p:spPr>
          <a:xfrm>
            <a:off x="10112188" y="4966447"/>
            <a:ext cx="1491218" cy="14343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Write Now - Notepad - Apps on Google Play">
            <a:extLst>
              <a:ext uri="{FF2B5EF4-FFF2-40B4-BE49-F238E27FC236}">
                <a16:creationId xmlns:a16="http://schemas.microsoft.com/office/drawing/2014/main" id="{8B016514-FB42-EE47-8A90-3EBA5D271733}"/>
              </a:ext>
            </a:extLst>
          </p:cNvPr>
          <p:cNvPicPr>
            <a:picLocks noChangeAspect="1" noChangeArrowheads="1"/>
          </p:cNvPicPr>
          <p:nvPr/>
        </p:nvPicPr>
        <p:blipFill>
          <a:blip r:embed="rId10"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812286">
            <a:off x="10378598" y="5252489"/>
            <a:ext cx="908745" cy="90874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78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FF503BBC-E368-D543-A3C6-89CC8FC0A8A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7BDFD0D4-0D67-C049-B8AA-ABDB1FBDCB5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3EAFAC0E-83B6-9746-8345-74553654995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663F1A87-B1AD-6244-9AD2-378FFF00446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87A33007-16DB-F143-82DF-63882F22DBB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dgm id="{CEB2FDED-A9DF-4144-BD95-40DCDE12FA0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P spid="11" grpId="0" animBg="1"/>
      <p:bldP spid="10"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a:xfrm>
            <a:off x="443833" y="245136"/>
            <a:ext cx="9378000" cy="845600"/>
          </a:xfrm>
          <a:solidFill>
            <a:schemeClr val="accent1">
              <a:lumMod val="20000"/>
              <a:lumOff val="80000"/>
            </a:schemeClr>
          </a:solidFill>
          <a:ln>
            <a:solidFill>
              <a:schemeClr val="bg2"/>
            </a:solidFill>
          </a:ln>
        </p:spPr>
        <p:txBody>
          <a:bodyPr spcFirstLastPara="1" wrap="square" lIns="91425" tIns="91425" rIns="91425" bIns="91425" anchor="t" anchorCtr="0">
            <a:noAutofit/>
          </a:bodyPr>
          <a:lstStyle/>
          <a:p>
            <a:r>
              <a:rPr lang="en-US" dirty="0">
                <a:solidFill>
                  <a:schemeClr val="bg2">
                    <a:lumMod val="50000"/>
                  </a:schemeClr>
                </a:solidFill>
              </a:rPr>
              <a:t>TEAM TIME</a:t>
            </a:r>
          </a:p>
        </p:txBody>
      </p:sp>
      <p:sp>
        <p:nvSpPr>
          <p:cNvPr id="5" name="Text Placeholder 4">
            <a:extLst>
              <a:ext uri="{FF2B5EF4-FFF2-40B4-BE49-F238E27FC236}">
                <a16:creationId xmlns:a16="http://schemas.microsoft.com/office/drawing/2014/main" id="{3B5B2C9F-C2F8-40E8-8EF9-4DF407966056}"/>
              </a:ext>
            </a:extLst>
          </p:cNvPr>
          <p:cNvSpPr>
            <a:spLocks noGrp="1"/>
          </p:cNvSpPr>
          <p:nvPr>
            <p:ph type="body" idx="4294967295"/>
          </p:nvPr>
        </p:nvSpPr>
        <p:spPr>
          <a:xfrm>
            <a:off x="456824" y="1506867"/>
            <a:ext cx="8894763" cy="4164003"/>
          </a:xfrm>
          <a:solidFill>
            <a:schemeClr val="bg2">
              <a:lumMod val="20000"/>
              <a:lumOff val="80000"/>
            </a:schemeClr>
          </a:solidFill>
          <a:ln>
            <a:solidFill>
              <a:schemeClr val="bg2">
                <a:lumMod val="50000"/>
              </a:schemeClr>
            </a:solidFill>
          </a:ln>
        </p:spPr>
        <p:txBody>
          <a:bodyPr spcFirstLastPara="1" wrap="square" lIns="91425" tIns="91425" rIns="91425" bIns="91425" numCol="1" anchor="t" anchorCtr="0">
            <a:noAutofit/>
          </a:bodyPr>
          <a:lstStyle/>
          <a:p>
            <a:pPr marL="202565" indent="0">
              <a:lnSpc>
                <a:spcPct val="90000"/>
              </a:lnSpc>
              <a:buClr>
                <a:schemeClr val="tx2">
                  <a:lumMod val="10000"/>
                </a:schemeClr>
              </a:buClr>
              <a:buNone/>
            </a:pPr>
            <a:r>
              <a:rPr lang="en-US" sz="2400" dirty="0">
                <a:solidFill>
                  <a:schemeClr val="tx2">
                    <a:lumMod val="10000"/>
                  </a:schemeClr>
                </a:solidFill>
                <a:latin typeface="Calibri"/>
                <a:ea typeface="ＭＳ Ｐゴシック"/>
                <a:cs typeface="Calibri"/>
              </a:rPr>
              <a:t>Meet with your team and discuss action steps related to your TFI review and quick check content reviewed:</a:t>
            </a:r>
          </a:p>
          <a:p>
            <a:pPr marL="202565" indent="0">
              <a:lnSpc>
                <a:spcPct val="90000"/>
              </a:lnSpc>
              <a:buClr>
                <a:schemeClr val="tx2">
                  <a:lumMod val="10000"/>
                </a:schemeClr>
              </a:buClr>
              <a:buNone/>
            </a:pPr>
            <a:endParaRPr lang="en-US" sz="2400" dirty="0">
              <a:solidFill>
                <a:schemeClr val="tx2">
                  <a:lumMod val="10000"/>
                </a:schemeClr>
              </a:solidFill>
              <a:latin typeface="Calibri"/>
              <a:ea typeface="ＭＳ Ｐゴシック"/>
              <a:cs typeface="Calibri"/>
            </a:endParaRPr>
          </a:p>
          <a:p>
            <a:pPr marL="202565" indent="0">
              <a:lnSpc>
                <a:spcPct val="90000"/>
              </a:lnSpc>
              <a:buClr>
                <a:schemeClr val="tx2">
                  <a:lumMod val="10000"/>
                </a:schemeClr>
              </a:buClr>
              <a:buNone/>
            </a:pPr>
            <a:r>
              <a:rPr lang="en-US" sz="2400" dirty="0">
                <a:solidFill>
                  <a:schemeClr val="tx2">
                    <a:lumMod val="10000"/>
                  </a:schemeClr>
                </a:solidFill>
                <a:latin typeface="Calibri"/>
                <a:ea typeface="ＭＳ Ｐゴシック"/>
                <a:cs typeface="Calibri"/>
              </a:rPr>
              <a:t>1. Do you have your action plan document so your team can identify what is still needed to complete and what has been completed?</a:t>
            </a:r>
          </a:p>
          <a:p>
            <a:pPr marL="202565" indent="0">
              <a:lnSpc>
                <a:spcPct val="90000"/>
              </a:lnSpc>
              <a:buClr>
                <a:schemeClr val="tx2">
                  <a:lumMod val="10000"/>
                </a:schemeClr>
              </a:buClr>
              <a:buNone/>
            </a:pPr>
            <a:endParaRPr lang="en-US" sz="2400" dirty="0">
              <a:solidFill>
                <a:schemeClr val="tx2">
                  <a:lumMod val="10000"/>
                </a:schemeClr>
              </a:solidFill>
              <a:latin typeface="Calibri"/>
              <a:ea typeface="ＭＳ Ｐゴシック"/>
              <a:cs typeface="Calibri"/>
            </a:endParaRPr>
          </a:p>
          <a:p>
            <a:pPr marL="202565" indent="0">
              <a:lnSpc>
                <a:spcPct val="90000"/>
              </a:lnSpc>
              <a:buClr>
                <a:schemeClr val="tx2">
                  <a:lumMod val="10000"/>
                </a:schemeClr>
              </a:buClr>
              <a:buNone/>
            </a:pPr>
            <a:r>
              <a:rPr lang="en-US" sz="2400" dirty="0">
                <a:solidFill>
                  <a:schemeClr val="tx2">
                    <a:lumMod val="10000"/>
                  </a:schemeClr>
                </a:solidFill>
                <a:latin typeface="Calibri"/>
                <a:ea typeface="ＭＳ Ｐゴシック"/>
                <a:cs typeface="Calibri"/>
              </a:rPr>
              <a:t>2. Has your team reviewed the Tiered Fidelity Inventory (TFI) completed in the Spring? If so, please use to assess the implementation of critical features and update your action plan.</a:t>
            </a:r>
          </a:p>
          <a:p>
            <a:pPr marL="202565" indent="0">
              <a:lnSpc>
                <a:spcPct val="90000"/>
              </a:lnSpc>
              <a:buClr>
                <a:schemeClr val="tx2">
                  <a:lumMod val="10000"/>
                </a:schemeClr>
              </a:buClr>
              <a:buNone/>
            </a:pPr>
            <a:endParaRPr lang="en-US" sz="2400" dirty="0">
              <a:solidFill>
                <a:schemeClr val="tx2">
                  <a:lumMod val="10000"/>
                </a:schemeClr>
              </a:solidFill>
              <a:latin typeface="Calibri"/>
              <a:ea typeface="ＭＳ Ｐゴシック"/>
              <a:cs typeface="Calibri"/>
            </a:endParaRPr>
          </a:p>
          <a:p>
            <a:pPr marL="202565" indent="0">
              <a:lnSpc>
                <a:spcPct val="90000"/>
              </a:lnSpc>
              <a:buClr>
                <a:schemeClr val="tx2">
                  <a:lumMod val="10000"/>
                </a:schemeClr>
              </a:buClr>
              <a:buNone/>
            </a:pPr>
            <a:r>
              <a:rPr lang="en-US" sz="2400" dirty="0">
                <a:solidFill>
                  <a:schemeClr val="tx2">
                    <a:lumMod val="10000"/>
                  </a:schemeClr>
                </a:solidFill>
                <a:latin typeface="Calibri"/>
                <a:ea typeface="ＭＳ Ｐゴシック"/>
                <a:cs typeface="Calibri"/>
              </a:rPr>
              <a:t>Based on your discussions... Update your team's action plan!</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32" name="Google Shape;6077;p67">
            <a:extLst>
              <a:ext uri="{FF2B5EF4-FFF2-40B4-BE49-F238E27FC236}">
                <a16:creationId xmlns:a16="http://schemas.microsoft.com/office/drawing/2014/main" id="{7E9AEA36-D448-4F7F-BF42-74D8C366DEF5}"/>
              </a:ext>
            </a:extLst>
          </p:cNvPr>
          <p:cNvGrpSpPr/>
          <p:nvPr/>
        </p:nvGrpSpPr>
        <p:grpSpPr>
          <a:xfrm>
            <a:off x="9752617" y="5598997"/>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 name="Google Shape;7834;p68">
            <a:extLst>
              <a:ext uri="{FF2B5EF4-FFF2-40B4-BE49-F238E27FC236}">
                <a16:creationId xmlns:a16="http://schemas.microsoft.com/office/drawing/2014/main" id="{44B6C025-9524-481E-A95C-417D65EB0F3F}"/>
              </a:ext>
            </a:extLst>
          </p:cNvPr>
          <p:cNvSpPr/>
          <p:nvPr/>
        </p:nvSpPr>
        <p:spPr>
          <a:xfrm>
            <a:off x="11517972" y="1005031"/>
            <a:ext cx="32760" cy="33179"/>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16" name="Google Shape;6464;p67">
            <a:extLst>
              <a:ext uri="{FF2B5EF4-FFF2-40B4-BE49-F238E27FC236}">
                <a16:creationId xmlns:a16="http://schemas.microsoft.com/office/drawing/2014/main" id="{F82524CE-DE53-4F93-BA63-9B85CA93A3E4}"/>
              </a:ext>
            </a:extLst>
          </p:cNvPr>
          <p:cNvGrpSpPr/>
          <p:nvPr/>
        </p:nvGrpSpPr>
        <p:grpSpPr>
          <a:xfrm>
            <a:off x="9794645" y="4602101"/>
            <a:ext cx="495955" cy="495955"/>
            <a:chOff x="4674908" y="3682271"/>
            <a:chExt cx="371966" cy="371966"/>
          </a:xfrm>
        </p:grpSpPr>
        <p:sp>
          <p:nvSpPr>
            <p:cNvPr id="117" name="Google Shape;6465;p67">
              <a:extLst>
                <a:ext uri="{FF2B5EF4-FFF2-40B4-BE49-F238E27FC236}">
                  <a16:creationId xmlns:a16="http://schemas.microsoft.com/office/drawing/2014/main" id="{34087C3E-68C6-433B-B259-7C62694549F1}"/>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6466;p67">
              <a:extLst>
                <a:ext uri="{FF2B5EF4-FFF2-40B4-BE49-F238E27FC236}">
                  <a16:creationId xmlns:a16="http://schemas.microsoft.com/office/drawing/2014/main" id="{2C82CCA1-55FF-470A-AABD-60CEBB3CA9B8}"/>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6467;p67">
              <a:extLst>
                <a:ext uri="{FF2B5EF4-FFF2-40B4-BE49-F238E27FC236}">
                  <a16:creationId xmlns:a16="http://schemas.microsoft.com/office/drawing/2014/main" id="{38BB5952-C49F-4B91-9109-B50F75CAF40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6468;p67">
              <a:extLst>
                <a:ext uri="{FF2B5EF4-FFF2-40B4-BE49-F238E27FC236}">
                  <a16:creationId xmlns:a16="http://schemas.microsoft.com/office/drawing/2014/main" id="{8DAB7A20-7555-483A-9FB3-7A854AA093E9}"/>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1" name="Text Placeholder 4">
            <a:extLst>
              <a:ext uri="{FF2B5EF4-FFF2-40B4-BE49-F238E27FC236}">
                <a16:creationId xmlns:a16="http://schemas.microsoft.com/office/drawing/2014/main" id="{053636B2-2590-1949-B511-EAFB1F300154}"/>
              </a:ext>
            </a:extLst>
          </p:cNvPr>
          <p:cNvSpPr txBox="1">
            <a:spLocks/>
          </p:cNvSpPr>
          <p:nvPr/>
        </p:nvSpPr>
        <p:spPr>
          <a:xfrm>
            <a:off x="10138768" y="5610491"/>
            <a:ext cx="1722982" cy="53328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indent="0" defTabSz="1219170">
              <a:buClr>
                <a:prstClr val="white"/>
              </a:buClr>
              <a:buNone/>
              <a:defRPr/>
            </a:pPr>
            <a:r>
              <a:rPr lang="en-US" sz="2100" kern="0" dirty="0">
                <a:solidFill>
                  <a:schemeClr val="bg1"/>
                </a:solidFill>
              </a:rPr>
              <a:t>25 minutes</a:t>
            </a:r>
            <a:endParaRPr lang="en-US" sz="2100" dirty="0">
              <a:solidFill>
                <a:schemeClr val="bg1"/>
              </a:solidFill>
            </a:endParaRPr>
          </a:p>
        </p:txBody>
      </p:sp>
      <p:sp>
        <p:nvSpPr>
          <p:cNvPr id="59" name="Text Placeholder 4">
            <a:extLst>
              <a:ext uri="{FF2B5EF4-FFF2-40B4-BE49-F238E27FC236}">
                <a16:creationId xmlns:a16="http://schemas.microsoft.com/office/drawing/2014/main" id="{D79B104D-90CE-B944-8C01-393413C16EB4}"/>
              </a:ext>
            </a:extLst>
          </p:cNvPr>
          <p:cNvSpPr txBox="1">
            <a:spLocks/>
          </p:cNvSpPr>
          <p:nvPr/>
        </p:nvSpPr>
        <p:spPr>
          <a:xfrm>
            <a:off x="10116049" y="4549035"/>
            <a:ext cx="1722982" cy="53328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indent="0" defTabSz="1219170">
              <a:buClr>
                <a:prstClr val="white"/>
              </a:buClr>
              <a:buNone/>
              <a:defRPr/>
            </a:pPr>
            <a:r>
              <a:rPr lang="en-US" sz="2100" kern="0" dirty="0">
                <a:solidFill>
                  <a:schemeClr val="bg1"/>
                </a:solidFill>
              </a:rPr>
              <a:t>Teams</a:t>
            </a:r>
          </a:p>
        </p:txBody>
      </p:sp>
      <p:sp>
        <p:nvSpPr>
          <p:cNvPr id="31" name="Rounded Rectangle 30">
            <a:extLst>
              <a:ext uri="{FF2B5EF4-FFF2-40B4-BE49-F238E27FC236}">
                <a16:creationId xmlns:a16="http://schemas.microsoft.com/office/drawing/2014/main" id="{05CA5610-BE12-EB49-AB18-18A45C5C2BF5}"/>
              </a:ext>
            </a:extLst>
          </p:cNvPr>
          <p:cNvSpPr/>
          <p:nvPr/>
        </p:nvSpPr>
        <p:spPr>
          <a:xfrm>
            <a:off x="9684768" y="2050392"/>
            <a:ext cx="2075805" cy="2125401"/>
          </a:xfrm>
          <a:prstGeom prst="roundRect">
            <a:avLst/>
          </a:prstGeom>
          <a:solidFill>
            <a:schemeClr val="tx2"/>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2000">
                <a:solidFill>
                  <a:schemeClr val="tx2">
                    <a:lumMod val="10000"/>
                  </a:schemeClr>
                </a:solidFill>
              </a:rPr>
              <a:t>Prepare to share 1 new action item or goal from your discussion.</a:t>
            </a:r>
            <a:endParaRPr lang="en-US" sz="2000">
              <a:solidFill>
                <a:schemeClr val="tx2">
                  <a:lumMod val="10000"/>
                </a:schemeClr>
              </a:solidFill>
              <a:cs typeface="Arial"/>
            </a:endParaRPr>
          </a:p>
        </p:txBody>
      </p:sp>
    </p:spTree>
    <p:extLst>
      <p:ext uri="{BB962C8B-B14F-4D97-AF65-F5344CB8AC3E}">
        <p14:creationId xmlns:p14="http://schemas.microsoft.com/office/powerpoint/2010/main" val="388748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22" presetClass="entr" presetSubtype="8" fill="hold"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wipe(left)">
                                      <p:cBhvr>
                                        <p:cTn id="10" dur="500"/>
                                        <p:tgtEl>
                                          <p:spTgt spid="1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1">
                                            <p:txEl>
                                              <p:pRg st="0" end="0"/>
                                            </p:txEl>
                                          </p:spTgt>
                                        </p:tgtEl>
                                        <p:attrNameLst>
                                          <p:attrName>style.visibility</p:attrName>
                                        </p:attrNameLst>
                                      </p:cBhvr>
                                      <p:to>
                                        <p:strVal val="visible"/>
                                      </p:to>
                                    </p:set>
                                    <p:animEffect transition="in" filter="wipe(left)">
                                      <p:cBhvr>
                                        <p:cTn id="13" dur="500"/>
                                        <p:tgtEl>
                                          <p:spTgt spid="101">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9">
                                            <p:txEl>
                                              <p:pRg st="0" end="0"/>
                                            </p:txEl>
                                          </p:spTgt>
                                        </p:tgtEl>
                                        <p:attrNameLst>
                                          <p:attrName>style.visibility</p:attrName>
                                        </p:attrNameLst>
                                      </p:cBhvr>
                                      <p:to>
                                        <p:strVal val="visible"/>
                                      </p:to>
                                    </p:set>
                                    <p:animEffect transition="in" filter="wipe(left)">
                                      <p:cBhvr>
                                        <p:cTn id="16"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uiExpand="1" build="p"/>
      <p:bldP spid="5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68301" y="1655929"/>
            <a:ext cx="7289799" cy="3448643"/>
          </a:xfrm>
          <a:prstGeom prst="roundRect">
            <a:avLst/>
          </a:prstGeom>
          <a:solidFill>
            <a:schemeClr val="bg2">
              <a:lumMod val="20000"/>
              <a:lumOff val="80000"/>
            </a:schemeClr>
          </a:solidFill>
          <a:ln>
            <a:solidFill>
              <a:schemeClr val="bg2">
                <a:lumMod val="50000"/>
              </a:schemeClr>
            </a:solidFill>
          </a:ln>
        </p:spPr>
        <p:txBody>
          <a:bodyPr spcFirstLastPara="1" wrap="square" lIns="91425" tIns="91425" rIns="91425" bIns="91425" numCol="1" anchor="ctr" anchorCtr="0">
            <a:noAutofit/>
          </a:bodyPr>
          <a:lstStyle/>
          <a:p>
            <a:pPr marL="202565" indent="0">
              <a:lnSpc>
                <a:spcPct val="90000"/>
              </a:lnSpc>
              <a:buClr>
                <a:schemeClr val="tx2">
                  <a:lumMod val="10000"/>
                </a:schemeClr>
              </a:buClr>
              <a:buNone/>
            </a:pPr>
            <a:r>
              <a:rPr lang="en-US" sz="2400">
                <a:solidFill>
                  <a:schemeClr val="tx2">
                    <a:lumMod val="10000"/>
                  </a:schemeClr>
                </a:solidFill>
                <a:latin typeface="Calibri"/>
                <a:ea typeface="ＭＳ Ｐゴシック"/>
                <a:cs typeface="Calibri"/>
              </a:rPr>
              <a:t>What was one action item or goal your team identified?</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solidFill>
            <a:schemeClr val="accent1">
              <a:lumMod val="20000"/>
              <a:lumOff val="80000"/>
            </a:schemeClr>
          </a:solidFill>
          <a:ln>
            <a:solidFill>
              <a:schemeClr val="bg2"/>
            </a:solidFill>
          </a:ln>
        </p:spPr>
        <p:txBody>
          <a:bodyPr spcFirstLastPara="1" wrap="square" lIns="91425" tIns="91425" rIns="91425" bIns="91425" anchor="t" anchorCtr="0">
            <a:noAutofit/>
          </a:bodyPr>
          <a:lstStyle/>
          <a:p>
            <a:r>
              <a:rPr lang="en-US">
                <a:solidFill>
                  <a:schemeClr val="bg2">
                    <a:lumMod val="50000"/>
                  </a:schemeClr>
                </a:solidFill>
              </a:rPr>
              <a:t>SHARE OUT</a:t>
            </a: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208913" y="5690530"/>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indent="0" defTabSz="1219170">
              <a:lnSpc>
                <a:spcPct val="150000"/>
              </a:lnSpc>
              <a:buClr>
                <a:prstClr val="white"/>
              </a:buClr>
              <a:buNone/>
              <a:defRPr/>
            </a:pPr>
            <a:r>
              <a:rPr lang="en-US" sz="2100" kern="0" dirty="0">
                <a:solidFill>
                  <a:schemeClr val="bg1"/>
                </a:solidFill>
              </a:rPr>
              <a:t>10 minutes</a:t>
            </a:r>
            <a:endParaRPr lang="en-US" sz="2100" dirty="0">
              <a:solidFill>
                <a:schemeClr val="bg1"/>
              </a:solidFill>
            </a:endParaRP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9778453" y="5883369"/>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6803789" y="5932795"/>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112894" y="5831464"/>
            <a:ext cx="2628025"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lang="en-US" sz="1000" b="0" i="0" u="none" strike="noStrike" kern="0" cap="none" spc="0" normalizeH="0" baseline="0" noProof="0" dirty="0">
              <a:ln>
                <a:noFill/>
              </a:ln>
              <a:solidFill>
                <a:schemeClr val="bg1"/>
              </a:solidFill>
              <a:effectLst/>
              <a:uLnTx/>
              <a:uFillTx/>
              <a:latin typeface="Hind Vadodara"/>
              <a:cs typeface="Hind Vadodara"/>
            </a:endParaRPr>
          </a:p>
          <a:p>
            <a:pPr marL="20256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lang="en-US" sz="2100" kern="0" dirty="0">
                <a:solidFill>
                  <a:schemeClr val="bg1"/>
                </a:solidFill>
              </a:rPr>
              <a:t>Whole Group</a:t>
            </a:r>
            <a:endParaRPr lang="en-US" sz="2100" b="0" i="0" u="none" strike="noStrike" kern="0" cap="none" spc="0" normalizeH="0" baseline="0" noProof="0" dirty="0">
              <a:ln>
                <a:noFill/>
              </a:ln>
              <a:solidFill>
                <a:schemeClr val="bg1"/>
              </a:solidFill>
              <a:effectLst/>
              <a:uLnTx/>
              <a:uFillTx/>
              <a:latin typeface="Hind Vadodara"/>
              <a:cs typeface="Hind Vadodara"/>
            </a:endParaRP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525733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985160" y="1554480"/>
            <a:ext cx="6807560" cy="4121864"/>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1599706">
            <a:off x="874341" y="2351619"/>
            <a:ext cx="7029196" cy="2154763"/>
          </a:xfrm>
          <a:prstGeom prst="rect">
            <a:avLst/>
          </a:prstGeom>
        </p:spPr>
        <p:txBody>
          <a:bodyPr spcFirstLastPara="1" wrap="square" lIns="121900" tIns="121900" rIns="121900" bIns="121900" anchor="ctr" anchorCtr="0">
            <a:noAutofit/>
          </a:bodyPr>
          <a:lstStyle/>
          <a:p>
            <a:r>
              <a:rPr lang="en-US" sz="4800" b="1" dirty="0"/>
              <a:t>SHARING TIME: </a:t>
            </a:r>
            <a:br>
              <a:rPr lang="en-US" sz="4800" b="1" dirty="0"/>
            </a:br>
            <a:r>
              <a:rPr lang="en-US" sz="4800" b="1" dirty="0"/>
              <a:t>LOGIC MODEL</a:t>
            </a:r>
            <a:endParaRPr lang="en-US" sz="32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66395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12" name="Rectangle 11">
            <a:extLst>
              <a:ext uri="{FF2B5EF4-FFF2-40B4-BE49-F238E27FC236}">
                <a16:creationId xmlns:a16="http://schemas.microsoft.com/office/drawing/2014/main" id="{DDB8DA19-85AA-D745-BD65-CB2DFA827CE7}"/>
              </a:ext>
            </a:extLst>
          </p:cNvPr>
          <p:cNvSpPr/>
          <p:nvPr/>
        </p:nvSpPr>
        <p:spPr>
          <a:xfrm>
            <a:off x="384422" y="1700292"/>
            <a:ext cx="5323204" cy="4093428"/>
          </a:xfrm>
          <a:prstGeom prst="rect">
            <a:avLst/>
          </a:prstGeom>
        </p:spPr>
        <p:txBody>
          <a:bodyPr wrap="square">
            <a:spAutoFit/>
          </a:bodyPr>
          <a:lstStyle/>
          <a:p>
            <a:pPr marL="457200" indent="-457200">
              <a:buFont typeface="Arial" panose="020B0604020202020204" pitchFamily="34" charset="0"/>
              <a:buChar char="•"/>
            </a:pPr>
            <a:r>
              <a:rPr lang="en-US" sz="2600" dirty="0">
                <a:solidFill>
                  <a:schemeClr val="bg1"/>
                </a:solidFill>
                <a:ea typeface="ＭＳ Ｐゴシック"/>
              </a:rPr>
              <a:t>Purpose: Share and compare across Systems, Data, Practices.</a:t>
            </a:r>
          </a:p>
          <a:p>
            <a:endParaRPr lang="en-US" sz="2600" dirty="0">
              <a:solidFill>
                <a:schemeClr val="bg1"/>
              </a:solidFill>
              <a:ea typeface="ＭＳ Ｐゴシック"/>
            </a:endParaRPr>
          </a:p>
          <a:p>
            <a:pPr marL="457200" indent="-457200">
              <a:buFont typeface="Arial" panose="020B0604020202020204" pitchFamily="34" charset="0"/>
              <a:buChar char="•"/>
            </a:pPr>
            <a:r>
              <a:rPr lang="en-US" sz="2600" dirty="0">
                <a:solidFill>
                  <a:schemeClr val="bg1"/>
                </a:solidFill>
                <a:ea typeface="ＭＳ Ｐゴシック"/>
              </a:rPr>
              <a:t>Share with other school team members the great data, system features, and practices you developed.</a:t>
            </a:r>
          </a:p>
          <a:p>
            <a:endParaRPr lang="en-US" sz="2600" dirty="0">
              <a:solidFill>
                <a:schemeClr val="bg1"/>
              </a:solidFill>
              <a:ea typeface="ＭＳ Ｐゴシック"/>
            </a:endParaRPr>
          </a:p>
          <a:p>
            <a:pPr marL="457200" indent="-457200">
              <a:buFont typeface="Arial" panose="020B0604020202020204" pitchFamily="34" charset="0"/>
              <a:buChar char="•"/>
            </a:pPr>
            <a:r>
              <a:rPr lang="en-US" sz="2600" dirty="0">
                <a:solidFill>
                  <a:schemeClr val="bg1"/>
                </a:solidFill>
                <a:ea typeface="+mn-lt"/>
                <a:cs typeface="+mn-lt"/>
              </a:rPr>
              <a:t>Discussions in small groups.</a:t>
            </a:r>
          </a:p>
        </p:txBody>
      </p:sp>
      <p:sp>
        <p:nvSpPr>
          <p:cNvPr id="110" name="Title 1">
            <a:extLst>
              <a:ext uri="{FF2B5EF4-FFF2-40B4-BE49-F238E27FC236}">
                <a16:creationId xmlns:a16="http://schemas.microsoft.com/office/drawing/2014/main" id="{DEDD880A-3A3F-BE46-B180-7C7A17B45F17}"/>
              </a:ext>
            </a:extLst>
          </p:cNvPr>
          <p:cNvSpPr txBox="1">
            <a:spLocks/>
          </p:cNvSpPr>
          <p:nvPr/>
        </p:nvSpPr>
        <p:spPr>
          <a:xfrm>
            <a:off x="384422" y="118199"/>
            <a:ext cx="6888089" cy="1143000"/>
          </a:xfrm>
          <a:prstGeom prst="rect">
            <a:avLst/>
          </a:prstGeom>
          <a:noFill/>
          <a:ln>
            <a:noFill/>
          </a:ln>
        </p:spPr>
        <p:txBody>
          <a:bodyPr spcFirstLastPara="1" vert="horz" wrap="square" lIns="91440" tIns="45720" rIns="91440" bIns="45720" numCol="1" anchor="ctr" anchorCtr="0" compatLnSpc="1">
            <a:prstTxWarp prst="textNoShape">
              <a:avLst/>
            </a:prstTxWarp>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2"/>
              </a:buClr>
              <a:buSzPts val="2400"/>
              <a:buFont typeface="Poppins SemiBold"/>
              <a:buNone/>
              <a:defRPr sz="4000" b="0" i="0" u="none" strike="noStrike" cap="none">
                <a:solidFill>
                  <a:schemeClr val="lt1"/>
                </a:solidFill>
                <a:latin typeface="Poppins SemiBold"/>
                <a:ea typeface="Poppins SemiBold"/>
                <a:cs typeface="Poppins SemiBold"/>
                <a:sym typeface="Poppins SemiBold"/>
              </a:defRPr>
            </a:lvl1pPr>
            <a:lvl2pPr marR="0" lvl="1" algn="ctr" rtl="0">
              <a:lnSpc>
                <a:spcPct val="100000"/>
              </a:lnSpc>
              <a:spcBef>
                <a:spcPts val="0"/>
              </a:spcBef>
              <a:spcAft>
                <a:spcPts val="0"/>
              </a:spcAft>
              <a:buClr>
                <a:schemeClr val="lt2"/>
              </a:buClr>
              <a:buSzPts val="1800"/>
              <a:buFont typeface="Poppins SemiBold"/>
              <a:buNone/>
              <a:defRPr sz="2400" b="0" i="0" u="none" strike="noStrike" cap="none">
                <a:solidFill>
                  <a:schemeClr val="lt2"/>
                </a:solidFill>
                <a:latin typeface="Poppins SemiBold"/>
                <a:ea typeface="Poppins SemiBold"/>
                <a:cs typeface="Poppins SemiBold"/>
                <a:sym typeface="Poppins SemiBold"/>
              </a:defRPr>
            </a:lvl2pPr>
            <a:lvl3pPr marR="0" lvl="2" algn="ctr" rtl="0">
              <a:lnSpc>
                <a:spcPct val="100000"/>
              </a:lnSpc>
              <a:spcBef>
                <a:spcPts val="0"/>
              </a:spcBef>
              <a:spcAft>
                <a:spcPts val="0"/>
              </a:spcAft>
              <a:buClr>
                <a:schemeClr val="lt2"/>
              </a:buClr>
              <a:buSzPts val="1800"/>
              <a:buFont typeface="Poppins SemiBold"/>
              <a:buNone/>
              <a:defRPr sz="2400" b="0" i="0" u="none" strike="noStrike" cap="none">
                <a:solidFill>
                  <a:schemeClr val="lt2"/>
                </a:solidFill>
                <a:latin typeface="Poppins SemiBold"/>
                <a:ea typeface="Poppins SemiBold"/>
                <a:cs typeface="Poppins SemiBold"/>
                <a:sym typeface="Poppins SemiBold"/>
              </a:defRPr>
            </a:lvl3pPr>
            <a:lvl4pPr marR="0" lvl="3" algn="ctr" rtl="0">
              <a:lnSpc>
                <a:spcPct val="100000"/>
              </a:lnSpc>
              <a:spcBef>
                <a:spcPts val="0"/>
              </a:spcBef>
              <a:spcAft>
                <a:spcPts val="0"/>
              </a:spcAft>
              <a:buClr>
                <a:schemeClr val="lt2"/>
              </a:buClr>
              <a:buSzPts val="1800"/>
              <a:buFont typeface="Poppins SemiBold"/>
              <a:buNone/>
              <a:defRPr sz="2400" b="0" i="0" u="none" strike="noStrike" cap="none">
                <a:solidFill>
                  <a:schemeClr val="lt2"/>
                </a:solidFill>
                <a:latin typeface="Poppins SemiBold"/>
                <a:ea typeface="Poppins SemiBold"/>
                <a:cs typeface="Poppins SemiBold"/>
                <a:sym typeface="Poppins SemiBold"/>
              </a:defRPr>
            </a:lvl4pPr>
            <a:lvl5pPr marR="0" lvl="4" algn="ctr" rtl="0">
              <a:lnSpc>
                <a:spcPct val="100000"/>
              </a:lnSpc>
              <a:spcBef>
                <a:spcPts val="0"/>
              </a:spcBef>
              <a:spcAft>
                <a:spcPts val="0"/>
              </a:spcAft>
              <a:buClr>
                <a:schemeClr val="lt2"/>
              </a:buClr>
              <a:buSzPts val="1800"/>
              <a:buFont typeface="Poppins SemiBold"/>
              <a:buNone/>
              <a:defRPr sz="2400" b="0" i="0" u="none" strike="noStrike" cap="none">
                <a:solidFill>
                  <a:schemeClr val="lt2"/>
                </a:solidFill>
                <a:latin typeface="Poppins SemiBold"/>
                <a:ea typeface="Poppins SemiBold"/>
                <a:cs typeface="Poppins SemiBold"/>
                <a:sym typeface="Poppins SemiBold"/>
              </a:defRPr>
            </a:lvl5pPr>
            <a:lvl6pPr marR="0" lvl="5" algn="ctr" rtl="0">
              <a:lnSpc>
                <a:spcPct val="100000"/>
              </a:lnSpc>
              <a:spcBef>
                <a:spcPts val="0"/>
              </a:spcBef>
              <a:spcAft>
                <a:spcPts val="0"/>
              </a:spcAft>
              <a:buClr>
                <a:schemeClr val="lt2"/>
              </a:buClr>
              <a:buSzPts val="1800"/>
              <a:buFont typeface="Poppins SemiBold"/>
              <a:buNone/>
              <a:defRPr sz="2400" b="0" i="0" u="none" strike="noStrike" cap="none">
                <a:solidFill>
                  <a:schemeClr val="lt2"/>
                </a:solidFill>
                <a:latin typeface="Poppins SemiBold"/>
                <a:ea typeface="Poppins SemiBold"/>
                <a:cs typeface="Poppins SemiBold"/>
                <a:sym typeface="Poppins SemiBold"/>
              </a:defRPr>
            </a:lvl6pPr>
            <a:lvl7pPr marR="0" lvl="6" algn="ctr" rtl="0">
              <a:lnSpc>
                <a:spcPct val="100000"/>
              </a:lnSpc>
              <a:spcBef>
                <a:spcPts val="0"/>
              </a:spcBef>
              <a:spcAft>
                <a:spcPts val="0"/>
              </a:spcAft>
              <a:buClr>
                <a:schemeClr val="lt2"/>
              </a:buClr>
              <a:buSzPts val="1800"/>
              <a:buFont typeface="Poppins SemiBold"/>
              <a:buNone/>
              <a:defRPr sz="2400" b="0" i="0" u="none" strike="noStrike" cap="none">
                <a:solidFill>
                  <a:schemeClr val="lt2"/>
                </a:solidFill>
                <a:latin typeface="Poppins SemiBold"/>
                <a:ea typeface="Poppins SemiBold"/>
                <a:cs typeface="Poppins SemiBold"/>
                <a:sym typeface="Poppins SemiBold"/>
              </a:defRPr>
            </a:lvl7pPr>
            <a:lvl8pPr marR="0" lvl="7" algn="ctr" rtl="0">
              <a:lnSpc>
                <a:spcPct val="100000"/>
              </a:lnSpc>
              <a:spcBef>
                <a:spcPts val="0"/>
              </a:spcBef>
              <a:spcAft>
                <a:spcPts val="0"/>
              </a:spcAft>
              <a:buClr>
                <a:schemeClr val="lt2"/>
              </a:buClr>
              <a:buSzPts val="1800"/>
              <a:buFont typeface="Poppins SemiBold"/>
              <a:buNone/>
              <a:defRPr sz="2400" b="0" i="0" u="none" strike="noStrike" cap="none">
                <a:solidFill>
                  <a:schemeClr val="lt2"/>
                </a:solidFill>
                <a:latin typeface="Poppins SemiBold"/>
                <a:ea typeface="Poppins SemiBold"/>
                <a:cs typeface="Poppins SemiBold"/>
                <a:sym typeface="Poppins SemiBold"/>
              </a:defRPr>
            </a:lvl8pPr>
            <a:lvl9pPr marR="0" lvl="8" algn="ctr" rtl="0">
              <a:lnSpc>
                <a:spcPct val="100000"/>
              </a:lnSpc>
              <a:spcBef>
                <a:spcPts val="0"/>
              </a:spcBef>
              <a:spcAft>
                <a:spcPts val="0"/>
              </a:spcAft>
              <a:buClr>
                <a:schemeClr val="lt2"/>
              </a:buClr>
              <a:buSzPts val="1800"/>
              <a:buFont typeface="Poppins SemiBold"/>
              <a:buNone/>
              <a:defRPr sz="2400" b="0" i="0" u="none" strike="noStrike" cap="none">
                <a:solidFill>
                  <a:schemeClr val="lt2"/>
                </a:solidFill>
                <a:latin typeface="Poppins SemiBold"/>
                <a:ea typeface="Poppins SemiBold"/>
                <a:cs typeface="Poppins SemiBold"/>
                <a:sym typeface="Poppins SemiBold"/>
              </a:defRPr>
            </a:lvl9pPr>
          </a:lstStyle>
          <a:p>
            <a:pPr algn="l"/>
            <a:r>
              <a:rPr lang="en-US" sz="3900" b="1" kern="0" dirty="0">
                <a:latin typeface="+mj-lt"/>
                <a:ea typeface="ＭＳ Ｐゴシック" pitchFamily="-108" charset="-128"/>
                <a:cs typeface="Britannic Bold"/>
              </a:rPr>
              <a:t>Small Group Discussions</a:t>
            </a:r>
          </a:p>
        </p:txBody>
      </p:sp>
      <p:sp>
        <p:nvSpPr>
          <p:cNvPr id="13" name="TextBox 12">
            <a:extLst>
              <a:ext uri="{FF2B5EF4-FFF2-40B4-BE49-F238E27FC236}">
                <a16:creationId xmlns:a16="http://schemas.microsoft.com/office/drawing/2014/main" id="{DE214F7B-C1BD-3C4D-9D8B-67E153A9B79A}"/>
              </a:ext>
            </a:extLst>
          </p:cNvPr>
          <p:cNvSpPr txBox="1"/>
          <p:nvPr/>
        </p:nvSpPr>
        <p:spPr>
          <a:xfrm>
            <a:off x="7329948" y="1700292"/>
            <a:ext cx="4862051" cy="4893647"/>
          </a:xfrm>
          <a:prstGeom prst="rect">
            <a:avLst/>
          </a:prstGeom>
          <a:noFill/>
        </p:spPr>
        <p:txBody>
          <a:bodyPr wrap="square" rtlCol="0">
            <a:spAutoFit/>
          </a:bodyPr>
          <a:lstStyle/>
          <a:p>
            <a:r>
              <a:rPr lang="en-US" sz="2600" dirty="0">
                <a:solidFill>
                  <a:schemeClr val="bg1"/>
                </a:solidFill>
                <a:ea typeface="+mn-lt"/>
                <a:cs typeface="Arial"/>
              </a:rPr>
              <a:t>*Have</a:t>
            </a:r>
            <a:r>
              <a:rPr lang="en-US" sz="2600" dirty="0">
                <a:solidFill>
                  <a:schemeClr val="bg1"/>
                </a:solidFill>
                <a:ea typeface="+mn-lt"/>
                <a:cs typeface="+mn-lt"/>
              </a:rPr>
              <a:t> your school's visual ready (outcomes, systems, data, practices) </a:t>
            </a:r>
            <a:endParaRPr lang="en-US" sz="2600" dirty="0">
              <a:solidFill>
                <a:schemeClr val="bg1"/>
              </a:solidFill>
            </a:endParaRPr>
          </a:p>
          <a:p>
            <a:pPr algn="ctr"/>
            <a:endParaRPr lang="en-US" sz="2600" dirty="0">
              <a:solidFill>
                <a:schemeClr val="bg1"/>
              </a:solidFill>
              <a:ea typeface="Arial"/>
              <a:cs typeface="Arial"/>
            </a:endParaRPr>
          </a:p>
          <a:p>
            <a:pPr lvl="0"/>
            <a:r>
              <a:rPr lang="en-US" sz="2600" dirty="0">
                <a:solidFill>
                  <a:schemeClr val="bg1"/>
                </a:solidFill>
                <a:ea typeface="Arial"/>
                <a:cs typeface="Arial"/>
              </a:rPr>
              <a:t>*Be prepared to share and take notes​</a:t>
            </a:r>
            <a:endParaRPr lang="en-US" sz="2600" dirty="0">
              <a:solidFill>
                <a:schemeClr val="bg1"/>
              </a:solidFill>
            </a:endParaRPr>
          </a:p>
          <a:p>
            <a:pPr algn="ctr"/>
            <a:endParaRPr lang="en-US" sz="2600" dirty="0">
              <a:solidFill>
                <a:schemeClr val="bg1"/>
              </a:solidFill>
              <a:ea typeface="Arial"/>
              <a:cs typeface="Arial"/>
            </a:endParaRPr>
          </a:p>
          <a:p>
            <a:pPr lvl="0"/>
            <a:endParaRPr lang="en-US" sz="2600" dirty="0">
              <a:solidFill>
                <a:schemeClr val="bg1"/>
              </a:solidFill>
              <a:ea typeface="Arial"/>
              <a:cs typeface="Arial"/>
            </a:endParaRPr>
          </a:p>
          <a:p>
            <a:pPr lvl="0"/>
            <a:endParaRPr lang="en-US" sz="2600" dirty="0">
              <a:solidFill>
                <a:schemeClr val="bg1"/>
              </a:solidFill>
              <a:ea typeface="Arial"/>
              <a:cs typeface="Arial"/>
            </a:endParaRPr>
          </a:p>
          <a:p>
            <a:pPr lvl="0"/>
            <a:r>
              <a:rPr lang="en-US" sz="2600" dirty="0">
                <a:solidFill>
                  <a:schemeClr val="bg1"/>
                </a:solidFill>
                <a:ea typeface="Arial"/>
                <a:cs typeface="Arial"/>
              </a:rPr>
              <a:t>*Take new ideas back to your team for action planning!​</a:t>
            </a:r>
            <a:endParaRPr lang="en-US" sz="2600" dirty="0">
              <a:solidFill>
                <a:schemeClr val="bg1"/>
              </a:solidFill>
            </a:endParaRPr>
          </a:p>
          <a:p>
            <a:endParaRPr lang="en-US" sz="2600" dirty="0"/>
          </a:p>
        </p:txBody>
      </p:sp>
      <p:pic>
        <p:nvPicPr>
          <p:cNvPr id="112" name="Graphic 111" descr="Arrow Right">
            <a:extLst>
              <a:ext uri="{FF2B5EF4-FFF2-40B4-BE49-F238E27FC236}">
                <a16:creationId xmlns:a16="http://schemas.microsoft.com/office/drawing/2014/main" id="{4C3D195B-C608-5443-A1FB-7CD327DD4A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6400" y="5157708"/>
            <a:ext cx="1288026" cy="914400"/>
          </a:xfrm>
          <a:prstGeom prst="rect">
            <a:avLst/>
          </a:prstGeom>
        </p:spPr>
      </p:pic>
      <p:pic>
        <p:nvPicPr>
          <p:cNvPr id="113" name="Graphic 112" descr="Arrow Right">
            <a:extLst>
              <a:ext uri="{FF2B5EF4-FFF2-40B4-BE49-F238E27FC236}">
                <a16:creationId xmlns:a16="http://schemas.microsoft.com/office/drawing/2014/main" id="{89A7C2B3-BB4F-0349-90A4-D2A865B5F0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6400" y="3232715"/>
            <a:ext cx="1288026" cy="914400"/>
          </a:xfrm>
          <a:prstGeom prst="rect">
            <a:avLst/>
          </a:prstGeom>
        </p:spPr>
      </p:pic>
      <p:pic>
        <p:nvPicPr>
          <p:cNvPr id="114" name="Graphic 113" descr="Arrow Right">
            <a:extLst>
              <a:ext uri="{FF2B5EF4-FFF2-40B4-BE49-F238E27FC236}">
                <a16:creationId xmlns:a16="http://schemas.microsoft.com/office/drawing/2014/main" id="{A8E0952F-6D85-A34B-B89A-935AC7489C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6400" y="1714500"/>
            <a:ext cx="1288026" cy="914400"/>
          </a:xfrm>
          <a:prstGeom prst="rect">
            <a:avLst/>
          </a:prstGeom>
        </p:spPr>
      </p:pic>
    </p:spTree>
    <p:extLst>
      <p:ext uri="{BB962C8B-B14F-4D97-AF65-F5344CB8AC3E}">
        <p14:creationId xmlns:p14="http://schemas.microsoft.com/office/powerpoint/2010/main" val="2990732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98;p13">
            <a:extLst>
              <a:ext uri="{FF2B5EF4-FFF2-40B4-BE49-F238E27FC236}">
                <a16:creationId xmlns:a16="http://schemas.microsoft.com/office/drawing/2014/main" id="{9FBBC289-9E15-8745-8E1B-BDA2E167C3B7}"/>
              </a:ext>
            </a:extLst>
          </p:cNvPr>
          <p:cNvSpPr txBox="1"/>
          <p:nvPr/>
        </p:nvSpPr>
        <p:spPr>
          <a:xfrm>
            <a:off x="187373" y="395572"/>
            <a:ext cx="4396500" cy="206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a:solidFill>
                  <a:schemeClr val="bg1"/>
                </a:solidFill>
                <a:latin typeface="Calibri"/>
                <a:ea typeface="Calibri"/>
                <a:cs typeface="Calibri"/>
                <a:sym typeface="Calibri"/>
              </a:rPr>
              <a:t>School: ___________________________</a:t>
            </a:r>
            <a:endParaRPr>
              <a:solidFill>
                <a:schemeClr val="bg1"/>
              </a:solidFill>
            </a:endParaRPr>
          </a:p>
          <a:p>
            <a:pPr marL="0" marR="0" lvl="0" indent="0" algn="l" rtl="0">
              <a:spcBef>
                <a:spcPts val="0"/>
              </a:spcBef>
              <a:spcAft>
                <a:spcPts val="0"/>
              </a:spcAft>
              <a:buNone/>
            </a:pPr>
            <a:endParaRPr sz="1400">
              <a:solidFill>
                <a:schemeClr val="bg1"/>
              </a:solidFill>
              <a:latin typeface="Calibri"/>
              <a:ea typeface="Calibri"/>
              <a:cs typeface="Calibri"/>
              <a:sym typeface="Calibri"/>
            </a:endParaRPr>
          </a:p>
          <a:p>
            <a:r>
              <a:rPr lang="en-US" sz="1600">
                <a:solidFill>
                  <a:schemeClr val="bg1"/>
                </a:solidFill>
                <a:latin typeface="Calibri"/>
                <a:ea typeface="Calibri"/>
                <a:cs typeface="Calibri"/>
                <a:sym typeface="Calibri"/>
              </a:rPr>
              <a:t>Identify an </a:t>
            </a:r>
            <a:r>
              <a:rPr lang="en-US" sz="1600" b="1">
                <a:solidFill>
                  <a:schemeClr val="bg1"/>
                </a:solidFill>
                <a:latin typeface="Calibri"/>
                <a:ea typeface="Calibri"/>
                <a:cs typeface="Calibri"/>
                <a:sym typeface="Calibri"/>
              </a:rPr>
              <a:t>outcome </a:t>
            </a:r>
            <a:r>
              <a:rPr lang="en-US" sz="1600">
                <a:solidFill>
                  <a:schemeClr val="bg1"/>
                </a:solidFill>
                <a:latin typeface="Calibri"/>
                <a:ea typeface="Calibri"/>
                <a:cs typeface="Calibri"/>
                <a:sym typeface="Calibri"/>
              </a:rPr>
              <a:t>to focus on for this activity</a:t>
            </a:r>
            <a:br>
              <a:rPr lang="en-US" sz="1600">
                <a:solidFill>
                  <a:schemeClr val="bg1"/>
                </a:solidFill>
                <a:latin typeface="Calibri"/>
                <a:ea typeface="Calibri"/>
                <a:cs typeface="Calibri"/>
                <a:sym typeface="Calibri"/>
              </a:rPr>
            </a:br>
            <a:r>
              <a:rPr lang="en-US" sz="1600">
                <a:solidFill>
                  <a:schemeClr val="bg1"/>
                </a:solidFill>
                <a:latin typeface="Calibri"/>
                <a:ea typeface="Calibri"/>
                <a:cs typeface="Calibri"/>
                <a:sym typeface="Calibri"/>
              </a:rPr>
              <a:t>(see examples below)</a:t>
            </a:r>
            <a:endParaRPr lang="en-US" sz="1600">
              <a:solidFill>
                <a:schemeClr val="bg1"/>
              </a:solidFill>
              <a:latin typeface="Calibri"/>
              <a:cs typeface="Calibri"/>
            </a:endParaRPr>
          </a:p>
          <a:p>
            <a:pPr marL="285750" indent="-285750">
              <a:buClr>
                <a:schemeClr val="dk1"/>
              </a:buClr>
              <a:buSzPts val="1100"/>
              <a:buFont typeface="Arial" panose="020B0604020202020204" pitchFamily="34" charset="0"/>
              <a:buChar char="•"/>
            </a:pPr>
            <a:r>
              <a:rPr lang="en-US" sz="1400">
                <a:solidFill>
                  <a:schemeClr val="bg1"/>
                </a:solidFill>
                <a:latin typeface="Calibri"/>
                <a:cs typeface="Calibri"/>
                <a:sym typeface="Calibri"/>
              </a:rPr>
              <a:t>Implement Tier 1 PBIS with fidelity (</a:t>
            </a:r>
            <a:r>
              <a:rPr lang="en-US" sz="1400">
                <a:solidFill>
                  <a:schemeClr val="bg1"/>
                </a:solidFill>
                <a:latin typeface="Calibri"/>
                <a:sym typeface="Calibri"/>
              </a:rPr>
              <a:t>≥ 70 on TFI)</a:t>
            </a:r>
            <a:endParaRPr sz="1400">
              <a:solidFill>
                <a:schemeClr val="bg1"/>
              </a:solidFill>
              <a:latin typeface="Calibri"/>
            </a:endParaRPr>
          </a:p>
          <a:p>
            <a:pPr marL="285750" marR="0" lvl="0" indent="-285750" algn="l" rtl="0">
              <a:spcBef>
                <a:spcPts val="0"/>
              </a:spcBef>
              <a:spcAft>
                <a:spcPts val="0"/>
              </a:spcAft>
              <a:buClr>
                <a:schemeClr val="dk1"/>
              </a:buClr>
              <a:buSzPts val="1100"/>
              <a:buFont typeface="Arial" panose="020B0604020202020204" pitchFamily="34" charset="0"/>
              <a:buChar char="•"/>
            </a:pPr>
            <a:r>
              <a:rPr lang="en-US" sz="1400">
                <a:solidFill>
                  <a:schemeClr val="bg1"/>
                </a:solidFill>
                <a:latin typeface="Calibri"/>
                <a:ea typeface="Calibri"/>
                <a:cs typeface="Calibri"/>
                <a:sym typeface="Calibri"/>
              </a:rPr>
              <a:t>Developing a continuum of responses to increase appropriate behavior</a:t>
            </a:r>
            <a:endParaRPr sz="1400">
              <a:solidFill>
                <a:schemeClr val="bg1"/>
              </a:solidFill>
            </a:endParaRPr>
          </a:p>
          <a:p>
            <a:pPr marL="285750" indent="-285750">
              <a:buClr>
                <a:schemeClr val="dk1"/>
              </a:buClr>
              <a:buSzPts val="1100"/>
              <a:buFont typeface="Arial" panose="020B0604020202020204" pitchFamily="34" charset="0"/>
              <a:buChar char="•"/>
            </a:pPr>
            <a:r>
              <a:rPr lang="en-US" sz="1400">
                <a:solidFill>
                  <a:schemeClr val="bg1"/>
                </a:solidFill>
                <a:latin typeface="Calibri"/>
                <a:cs typeface="Calibri"/>
                <a:sym typeface="Calibri"/>
              </a:rPr>
              <a:t>Reduce disruptive behavior across the school day</a:t>
            </a:r>
            <a:endParaRPr sz="1400">
              <a:solidFill>
                <a:schemeClr val="bg1"/>
              </a:solidFill>
            </a:endParaRPr>
          </a:p>
          <a:p>
            <a:pPr marL="285750" marR="0" lvl="0" indent="-196850" algn="l" rtl="0">
              <a:spcBef>
                <a:spcPts val="0"/>
              </a:spcBef>
              <a:spcAft>
                <a:spcPts val="0"/>
              </a:spcAft>
              <a:buClr>
                <a:schemeClr val="dk1"/>
              </a:buClr>
              <a:buSzPts val="1400"/>
              <a:buFont typeface="Arial"/>
              <a:buNone/>
            </a:pPr>
            <a:endParaRPr>
              <a:solidFill>
                <a:schemeClr val="bg1"/>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a:solidFill>
                <a:schemeClr val="bg1"/>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a:solidFill>
                <a:schemeClr val="bg1"/>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a:solidFill>
                <a:schemeClr val="bg1"/>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a:solidFill>
                <a:schemeClr val="bg1"/>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a:solidFill>
                <a:schemeClr val="bg1"/>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a:solidFill>
                <a:schemeClr val="bg1"/>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a:solidFill>
                <a:schemeClr val="bg1"/>
              </a:solidFill>
              <a:latin typeface="Calibri"/>
              <a:ea typeface="Calibri"/>
              <a:cs typeface="Calibri"/>
              <a:sym typeface="Calibri"/>
            </a:endParaRPr>
          </a:p>
          <a:p>
            <a:pPr marL="0" marR="0" lvl="0" indent="0" algn="l" rtl="0">
              <a:spcBef>
                <a:spcPts val="0"/>
              </a:spcBef>
              <a:spcAft>
                <a:spcPts val="0"/>
              </a:spcAft>
              <a:buClr>
                <a:schemeClr val="dk1"/>
              </a:buClr>
              <a:buSzPts val="1400"/>
              <a:buFont typeface="Arial"/>
              <a:buNone/>
            </a:pPr>
            <a:endParaRPr sz="1100">
              <a:solidFill>
                <a:schemeClr val="bg1"/>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a:solidFill>
                <a:schemeClr val="bg1"/>
              </a:solidFill>
              <a:latin typeface="Calibri"/>
              <a:ea typeface="Calibri"/>
              <a:cs typeface="Calibri"/>
              <a:sym typeface="Calibri"/>
            </a:endParaRPr>
          </a:p>
        </p:txBody>
      </p:sp>
      <p:sp>
        <p:nvSpPr>
          <p:cNvPr id="13" name="Google Shape;106;p13">
            <a:extLst>
              <a:ext uri="{FF2B5EF4-FFF2-40B4-BE49-F238E27FC236}">
                <a16:creationId xmlns:a16="http://schemas.microsoft.com/office/drawing/2014/main" id="{905CF55B-E7FF-B047-AD60-264D6388493D}"/>
              </a:ext>
            </a:extLst>
          </p:cNvPr>
          <p:cNvSpPr txBox="1"/>
          <p:nvPr/>
        </p:nvSpPr>
        <p:spPr>
          <a:xfrm>
            <a:off x="419350" y="2922573"/>
            <a:ext cx="3432894" cy="3160950"/>
          </a:xfrm>
          <a:prstGeom prst="rect">
            <a:avLst/>
          </a:prstGeom>
          <a:noFill/>
          <a:ln w="28575" cap="flat" cmpd="sng">
            <a:solidFill>
              <a:schemeClr val="bg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sz="1400">
                <a:solidFill>
                  <a:schemeClr val="bg1"/>
                </a:solidFill>
                <a:latin typeface="Calibri"/>
                <a:ea typeface="Calibri"/>
                <a:cs typeface="Calibri"/>
                <a:sym typeface="Calibri"/>
              </a:rPr>
              <a:t>What is one highlight </a:t>
            </a:r>
            <a:endParaRPr sz="140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US" sz="1400">
                <a:solidFill>
                  <a:schemeClr val="bg1"/>
                </a:solidFill>
                <a:latin typeface="Calibri"/>
                <a:ea typeface="Calibri"/>
                <a:cs typeface="Calibri"/>
                <a:sym typeface="Calibri"/>
              </a:rPr>
              <a:t>associated with this outcome?</a:t>
            </a:r>
            <a:endParaRPr sz="140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40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US" sz="1400">
                <a:solidFill>
                  <a:schemeClr val="bg1"/>
                </a:solidFill>
                <a:latin typeface="Calibri"/>
                <a:ea typeface="Calibri"/>
                <a:cs typeface="Calibri"/>
                <a:sym typeface="Calibri"/>
              </a:rPr>
              <a:t>__________________________________</a:t>
            </a:r>
            <a:endParaRPr sz="140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40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US" sz="1400">
                <a:solidFill>
                  <a:schemeClr val="bg1"/>
                </a:solidFill>
                <a:latin typeface="Calibri"/>
                <a:ea typeface="Calibri"/>
                <a:cs typeface="Calibri"/>
                <a:sym typeface="Calibri"/>
              </a:rPr>
              <a:t>__________________________________</a:t>
            </a:r>
            <a:endParaRPr sz="140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400">
              <a:solidFill>
                <a:schemeClr val="bg1"/>
              </a:solidFill>
              <a:latin typeface="Calibri"/>
              <a:ea typeface="Calibri"/>
              <a:cs typeface="Calibri"/>
              <a:sym typeface="Calibri"/>
            </a:endParaRPr>
          </a:p>
          <a:p>
            <a:pPr marL="0" lvl="0" indent="0" algn="l" rtl="0">
              <a:spcBef>
                <a:spcPts val="0"/>
              </a:spcBef>
              <a:spcAft>
                <a:spcPts val="0"/>
              </a:spcAft>
              <a:buNone/>
            </a:pPr>
            <a:r>
              <a:rPr lang="en-US" sz="1400">
                <a:solidFill>
                  <a:schemeClr val="bg1"/>
                </a:solidFill>
                <a:latin typeface="Calibri"/>
                <a:ea typeface="Calibri"/>
                <a:cs typeface="Calibri"/>
                <a:sym typeface="Calibri"/>
              </a:rPr>
              <a:t>What is one lesson learned?</a:t>
            </a:r>
            <a:endParaRPr sz="140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400">
              <a:solidFill>
                <a:schemeClr val="bg1"/>
              </a:solidFill>
              <a:latin typeface="Calibri"/>
              <a:ea typeface="Calibri"/>
              <a:cs typeface="Calibri"/>
              <a:sym typeface="Calibri"/>
            </a:endParaRPr>
          </a:p>
          <a:p>
            <a:pPr marL="0" lvl="0" indent="0" algn="l" rtl="0">
              <a:spcBef>
                <a:spcPts val="0"/>
              </a:spcBef>
              <a:spcAft>
                <a:spcPts val="0"/>
              </a:spcAft>
              <a:buNone/>
            </a:pPr>
            <a:r>
              <a:rPr lang="en-US" sz="1400">
                <a:solidFill>
                  <a:schemeClr val="bg1"/>
                </a:solidFill>
                <a:latin typeface="Calibri"/>
                <a:ea typeface="Calibri"/>
                <a:cs typeface="Calibri"/>
                <a:sym typeface="Calibri"/>
              </a:rPr>
              <a:t>__________________________________</a:t>
            </a:r>
            <a:endParaRPr sz="140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40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US" sz="1400">
                <a:solidFill>
                  <a:schemeClr val="bg1"/>
                </a:solidFill>
                <a:latin typeface="Calibri"/>
                <a:ea typeface="Calibri"/>
                <a:cs typeface="Calibri"/>
                <a:sym typeface="Calibri"/>
              </a:rPr>
              <a:t>__________________________________</a:t>
            </a:r>
            <a:endParaRPr sz="1400">
              <a:solidFill>
                <a:schemeClr val="bg1"/>
              </a:solidFill>
              <a:latin typeface="Calibri"/>
              <a:ea typeface="Calibri"/>
              <a:cs typeface="Calibri"/>
              <a:sym typeface="Calibri"/>
            </a:endParaRPr>
          </a:p>
          <a:p>
            <a:pPr marL="0" lvl="0" indent="0" algn="l" rtl="0">
              <a:spcBef>
                <a:spcPts val="0"/>
              </a:spcBef>
              <a:spcAft>
                <a:spcPts val="0"/>
              </a:spcAft>
              <a:buNone/>
            </a:pPr>
            <a:endParaRPr sz="1400">
              <a:solidFill>
                <a:schemeClr val="bg1"/>
              </a:solidFill>
              <a:latin typeface="Calibri"/>
              <a:ea typeface="Calibri"/>
              <a:cs typeface="Calibri"/>
              <a:sym typeface="Calibri"/>
            </a:endParaRPr>
          </a:p>
        </p:txBody>
      </p:sp>
      <p:grpSp>
        <p:nvGrpSpPr>
          <p:cNvPr id="48" name="Group 47">
            <a:extLst>
              <a:ext uri="{FF2B5EF4-FFF2-40B4-BE49-F238E27FC236}">
                <a16:creationId xmlns:a16="http://schemas.microsoft.com/office/drawing/2014/main" id="{F999511E-1545-AD49-BEAE-CFED74A7CA0F}"/>
              </a:ext>
            </a:extLst>
          </p:cNvPr>
          <p:cNvGrpSpPr/>
          <p:nvPr/>
        </p:nvGrpSpPr>
        <p:grpSpPr>
          <a:xfrm>
            <a:off x="4762927" y="573173"/>
            <a:ext cx="7429073" cy="5357364"/>
            <a:chOff x="2333337" y="112376"/>
            <a:chExt cx="9411015" cy="6717012"/>
          </a:xfrm>
        </p:grpSpPr>
        <p:sp>
          <p:nvSpPr>
            <p:cNvPr id="15" name="Google Shape;89;p13">
              <a:extLst>
                <a:ext uri="{FF2B5EF4-FFF2-40B4-BE49-F238E27FC236}">
                  <a16:creationId xmlns:a16="http://schemas.microsoft.com/office/drawing/2014/main" id="{D720FBA4-357B-4C4C-A7DA-31CF5C59D862}"/>
                </a:ext>
              </a:extLst>
            </p:cNvPr>
            <p:cNvSpPr/>
            <p:nvPr/>
          </p:nvSpPr>
          <p:spPr>
            <a:xfrm>
              <a:off x="3773171" y="133387"/>
              <a:ext cx="6782940" cy="6696001"/>
            </a:xfrm>
            <a:prstGeom prst="ellipse">
              <a:avLst/>
            </a:prstGeom>
            <a:solidFill>
              <a:schemeClr val="lt1"/>
            </a:solidFill>
            <a:ln w="63500"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i="0" u="none" strike="noStrike" cap="none">
                <a:solidFill>
                  <a:schemeClr val="dk1"/>
                </a:solidFill>
                <a:latin typeface="Calibri"/>
                <a:ea typeface="Calibri"/>
                <a:cs typeface="Calibri"/>
                <a:sym typeface="Calibri"/>
              </a:endParaRPr>
            </a:p>
          </p:txBody>
        </p:sp>
        <p:sp>
          <p:nvSpPr>
            <p:cNvPr id="16" name="Google Shape;90;p13">
              <a:extLst>
                <a:ext uri="{FF2B5EF4-FFF2-40B4-BE49-F238E27FC236}">
                  <a16:creationId xmlns:a16="http://schemas.microsoft.com/office/drawing/2014/main" id="{F93EECE7-30AF-2140-9C42-5F281AE6B04B}"/>
                </a:ext>
              </a:extLst>
            </p:cNvPr>
            <p:cNvSpPr/>
            <p:nvPr/>
          </p:nvSpPr>
          <p:spPr>
            <a:xfrm>
              <a:off x="5390830" y="3179241"/>
              <a:ext cx="3547500" cy="3570000"/>
            </a:xfrm>
            <a:prstGeom prst="ellipse">
              <a:avLst/>
            </a:prstGeom>
            <a:solidFill>
              <a:srgbClr val="3366FF">
                <a:alpha val="24705"/>
              </a:srgbClr>
            </a:solidFill>
            <a:ln w="635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i="0" u="none" strike="noStrike" cap="none">
                <a:solidFill>
                  <a:schemeClr val="dk1"/>
                </a:solidFill>
                <a:latin typeface="Calibri"/>
                <a:ea typeface="Calibri"/>
                <a:cs typeface="Calibri"/>
                <a:sym typeface="Calibri"/>
              </a:endParaRPr>
            </a:p>
          </p:txBody>
        </p:sp>
        <p:sp>
          <p:nvSpPr>
            <p:cNvPr id="17" name="Google Shape;91;p13">
              <a:extLst>
                <a:ext uri="{FF2B5EF4-FFF2-40B4-BE49-F238E27FC236}">
                  <a16:creationId xmlns:a16="http://schemas.microsoft.com/office/drawing/2014/main" id="{E9981270-0812-904A-9DEA-19C126B96636}"/>
                </a:ext>
              </a:extLst>
            </p:cNvPr>
            <p:cNvSpPr/>
            <p:nvPr/>
          </p:nvSpPr>
          <p:spPr>
            <a:xfrm>
              <a:off x="6601383" y="1159971"/>
              <a:ext cx="3734809" cy="3351013"/>
            </a:xfrm>
            <a:prstGeom prst="ellipse">
              <a:avLst/>
            </a:prstGeom>
            <a:solidFill>
              <a:srgbClr val="B2ECC4">
                <a:alpha val="24705"/>
              </a:srgbClr>
            </a:solidFill>
            <a:ln w="63500" cap="flat" cmpd="sng">
              <a:solidFill>
                <a:srgbClr val="B2ECC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i="0" u="none" strike="noStrike" cap="none">
                <a:solidFill>
                  <a:schemeClr val="dk1"/>
                </a:solidFill>
                <a:latin typeface="Calibri"/>
                <a:ea typeface="Calibri"/>
                <a:cs typeface="Calibri"/>
                <a:sym typeface="Calibri"/>
              </a:endParaRPr>
            </a:p>
          </p:txBody>
        </p:sp>
        <p:sp>
          <p:nvSpPr>
            <p:cNvPr id="18" name="Google Shape;92;p13">
              <a:extLst>
                <a:ext uri="{FF2B5EF4-FFF2-40B4-BE49-F238E27FC236}">
                  <a16:creationId xmlns:a16="http://schemas.microsoft.com/office/drawing/2014/main" id="{85C8AAF6-87D6-9A49-8E5D-D9C6A5B6BFD0}"/>
                </a:ext>
              </a:extLst>
            </p:cNvPr>
            <p:cNvSpPr/>
            <p:nvPr/>
          </p:nvSpPr>
          <p:spPr>
            <a:xfrm>
              <a:off x="4000044" y="1056718"/>
              <a:ext cx="3547613" cy="3454267"/>
            </a:xfrm>
            <a:prstGeom prst="ellipse">
              <a:avLst/>
            </a:prstGeom>
            <a:solidFill>
              <a:srgbClr val="FF99CC">
                <a:alpha val="24705"/>
              </a:srgbClr>
            </a:solidFill>
            <a:ln w="63500" cap="flat" cmpd="sng">
              <a:solidFill>
                <a:srgbClr val="FF99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i="0" u="none" strike="noStrike" cap="none">
                <a:solidFill>
                  <a:schemeClr val="dk1"/>
                </a:solidFill>
                <a:latin typeface="Calibri"/>
                <a:ea typeface="Calibri"/>
                <a:cs typeface="Calibri"/>
                <a:sym typeface="Calibri"/>
              </a:endParaRPr>
            </a:p>
          </p:txBody>
        </p:sp>
        <p:sp>
          <p:nvSpPr>
            <p:cNvPr id="19" name="Google Shape;96;p13">
              <a:extLst>
                <a:ext uri="{FF2B5EF4-FFF2-40B4-BE49-F238E27FC236}">
                  <a16:creationId xmlns:a16="http://schemas.microsoft.com/office/drawing/2014/main" id="{010BC448-F684-524B-973B-2B6DEB44A27C}"/>
                </a:ext>
              </a:extLst>
            </p:cNvPr>
            <p:cNvSpPr txBox="1"/>
            <p:nvPr/>
          </p:nvSpPr>
          <p:spPr>
            <a:xfrm>
              <a:off x="10190139" y="4786684"/>
              <a:ext cx="1554213" cy="1019502"/>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1100" b="1" i="0" u="none" strike="noStrike" cap="none">
                  <a:solidFill>
                    <a:schemeClr val="bg1"/>
                  </a:solidFill>
                  <a:latin typeface="Calibri"/>
                  <a:ea typeface="Calibri"/>
                  <a:cs typeface="Calibri"/>
                  <a:sym typeface="Calibri"/>
                </a:rPr>
                <a:t>How do we know we are doing what we say we are doing?  How do we know it is working?</a:t>
              </a:r>
              <a:endParaRPr>
                <a:solidFill>
                  <a:schemeClr val="bg1"/>
                </a:solidFill>
              </a:endParaRPr>
            </a:p>
          </p:txBody>
        </p:sp>
        <p:sp>
          <p:nvSpPr>
            <p:cNvPr id="20" name="Google Shape;99;p13">
              <a:extLst>
                <a:ext uri="{FF2B5EF4-FFF2-40B4-BE49-F238E27FC236}">
                  <a16:creationId xmlns:a16="http://schemas.microsoft.com/office/drawing/2014/main" id="{0BF6D601-9048-DF4A-9067-F765900EBA27}"/>
                </a:ext>
              </a:extLst>
            </p:cNvPr>
            <p:cNvSpPr txBox="1"/>
            <p:nvPr/>
          </p:nvSpPr>
          <p:spPr>
            <a:xfrm>
              <a:off x="2668559" y="5806187"/>
              <a:ext cx="1851579" cy="77084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1100" b="1">
                  <a:solidFill>
                    <a:schemeClr val="bg1"/>
                  </a:solidFill>
                  <a:latin typeface="Calibri"/>
                  <a:ea typeface="Calibri"/>
                  <a:cs typeface="Calibri"/>
                  <a:sym typeface="Calibri"/>
                </a:rPr>
                <a:t>What are we doing? </a:t>
              </a:r>
              <a:endParaRPr>
                <a:solidFill>
                  <a:schemeClr val="bg1"/>
                </a:solidFill>
              </a:endParaRPr>
            </a:p>
            <a:p>
              <a:pPr marL="0" marR="0" lvl="0" indent="0" rtl="0">
                <a:spcBef>
                  <a:spcPts val="0"/>
                </a:spcBef>
                <a:spcAft>
                  <a:spcPts val="0"/>
                </a:spcAft>
                <a:buNone/>
              </a:pPr>
              <a:r>
                <a:rPr lang="en-US" sz="1100" b="1">
                  <a:solidFill>
                    <a:schemeClr val="bg1"/>
                  </a:solidFill>
                  <a:latin typeface="Calibri"/>
                  <a:ea typeface="Calibri"/>
                  <a:cs typeface="Calibri"/>
                  <a:sym typeface="Calibri"/>
                </a:rPr>
                <a:t>What do we want to be doing?</a:t>
              </a:r>
              <a:endParaRPr>
                <a:solidFill>
                  <a:schemeClr val="bg1"/>
                </a:solidFill>
              </a:endParaRPr>
            </a:p>
          </p:txBody>
        </p:sp>
        <p:sp>
          <p:nvSpPr>
            <p:cNvPr id="21" name="Google Shape;100;p13">
              <a:extLst>
                <a:ext uri="{FF2B5EF4-FFF2-40B4-BE49-F238E27FC236}">
                  <a16:creationId xmlns:a16="http://schemas.microsoft.com/office/drawing/2014/main" id="{C057B82A-4779-904F-8FCC-ADFD82BB42EC}"/>
                </a:ext>
              </a:extLst>
            </p:cNvPr>
            <p:cNvSpPr txBox="1"/>
            <p:nvPr/>
          </p:nvSpPr>
          <p:spPr>
            <a:xfrm>
              <a:off x="9587634" y="112376"/>
              <a:ext cx="1380365" cy="696557"/>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1100" b="1">
                  <a:solidFill>
                    <a:schemeClr val="bg1"/>
                  </a:solidFill>
                  <a:latin typeface="Calibri"/>
                  <a:ea typeface="Calibri"/>
                  <a:cs typeface="Calibri"/>
                  <a:sym typeface="Calibri"/>
                </a:rPr>
                <a:t>How do we </a:t>
              </a:r>
            </a:p>
            <a:p>
              <a:pPr marL="0" marR="0" lvl="0" indent="0" rtl="0">
                <a:spcBef>
                  <a:spcPts val="0"/>
                </a:spcBef>
                <a:spcAft>
                  <a:spcPts val="0"/>
                </a:spcAft>
                <a:buNone/>
              </a:pPr>
              <a:r>
                <a:rPr lang="en-US" sz="1100" b="1">
                  <a:solidFill>
                    <a:schemeClr val="bg1"/>
                  </a:solidFill>
                  <a:latin typeface="Calibri"/>
                  <a:ea typeface="Calibri"/>
                  <a:cs typeface="Calibri"/>
                  <a:sym typeface="Calibri"/>
                </a:rPr>
                <a:t>sustain this?</a:t>
              </a:r>
              <a:endParaRPr>
                <a:solidFill>
                  <a:schemeClr val="bg1"/>
                </a:solidFill>
              </a:endParaRPr>
            </a:p>
          </p:txBody>
        </p:sp>
        <p:sp>
          <p:nvSpPr>
            <p:cNvPr id="22" name="Google Shape;101;p13">
              <a:extLst>
                <a:ext uri="{FF2B5EF4-FFF2-40B4-BE49-F238E27FC236}">
                  <a16:creationId xmlns:a16="http://schemas.microsoft.com/office/drawing/2014/main" id="{2DF9D0EB-44FA-1A48-BF0C-5D05C4D6F4DA}"/>
                </a:ext>
              </a:extLst>
            </p:cNvPr>
            <p:cNvSpPr txBox="1"/>
            <p:nvPr/>
          </p:nvSpPr>
          <p:spPr>
            <a:xfrm>
              <a:off x="2333337" y="2587559"/>
              <a:ext cx="1439714" cy="9756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1100" b="1">
                  <a:solidFill>
                    <a:schemeClr val="bg1"/>
                  </a:solidFill>
                  <a:latin typeface="Calibri"/>
                  <a:ea typeface="Calibri"/>
                  <a:cs typeface="Calibri"/>
                  <a:sym typeface="Calibri"/>
                </a:rPr>
                <a:t>How do we support staff  to</a:t>
              </a:r>
              <a:endParaRPr>
                <a:solidFill>
                  <a:schemeClr val="bg1"/>
                </a:solidFill>
              </a:endParaRPr>
            </a:p>
            <a:p>
              <a:pPr marL="0" marR="0" lvl="0" indent="0" rtl="0">
                <a:spcBef>
                  <a:spcPts val="0"/>
                </a:spcBef>
                <a:spcAft>
                  <a:spcPts val="0"/>
                </a:spcAft>
                <a:buNone/>
              </a:pPr>
              <a:r>
                <a:rPr lang="en-US" sz="1100" b="1">
                  <a:solidFill>
                    <a:schemeClr val="bg1"/>
                  </a:solidFill>
                  <a:latin typeface="Calibri"/>
                  <a:ea typeface="Calibri"/>
                  <a:cs typeface="Calibri"/>
                  <a:sym typeface="Calibri"/>
                </a:rPr>
                <a:t> implement this with fidelity?</a:t>
              </a:r>
              <a:endParaRPr>
                <a:solidFill>
                  <a:schemeClr val="bg1"/>
                </a:solidFill>
              </a:endParaRPr>
            </a:p>
          </p:txBody>
        </p:sp>
        <p:cxnSp>
          <p:nvCxnSpPr>
            <p:cNvPr id="23" name="Google Shape;102;p13">
              <a:extLst>
                <a:ext uri="{FF2B5EF4-FFF2-40B4-BE49-F238E27FC236}">
                  <a16:creationId xmlns:a16="http://schemas.microsoft.com/office/drawing/2014/main" id="{98F106B7-B7BC-1D49-A087-3154B927908D}"/>
                </a:ext>
              </a:extLst>
            </p:cNvPr>
            <p:cNvCxnSpPr>
              <a:cxnSpLocks/>
            </p:cNvCxnSpPr>
            <p:nvPr/>
          </p:nvCxnSpPr>
          <p:spPr>
            <a:xfrm rot="10800000" flipH="1">
              <a:off x="2929861" y="2332915"/>
              <a:ext cx="1268251" cy="254643"/>
            </a:xfrm>
            <a:prstGeom prst="straightConnector1">
              <a:avLst/>
            </a:prstGeom>
            <a:noFill/>
            <a:ln w="19050" cap="flat" cmpd="sng">
              <a:solidFill>
                <a:schemeClr val="bg1"/>
              </a:solidFill>
              <a:prstDash val="solid"/>
              <a:miter lim="800000"/>
              <a:headEnd type="none" w="sm" len="sm"/>
              <a:tailEnd type="triangle" w="med" len="med"/>
            </a:ln>
          </p:spPr>
        </p:cxnSp>
        <p:cxnSp>
          <p:nvCxnSpPr>
            <p:cNvPr id="24" name="Google Shape;103;p13">
              <a:extLst>
                <a:ext uri="{FF2B5EF4-FFF2-40B4-BE49-F238E27FC236}">
                  <a16:creationId xmlns:a16="http://schemas.microsoft.com/office/drawing/2014/main" id="{EDB7CD69-8CF6-6847-AAD1-692317234EC4}"/>
                </a:ext>
              </a:extLst>
            </p:cNvPr>
            <p:cNvCxnSpPr>
              <a:cxnSpLocks/>
            </p:cNvCxnSpPr>
            <p:nvPr/>
          </p:nvCxnSpPr>
          <p:spPr>
            <a:xfrm rot="10800000">
              <a:off x="10015623" y="2332850"/>
              <a:ext cx="1009800" cy="2511300"/>
            </a:xfrm>
            <a:prstGeom prst="straightConnector1">
              <a:avLst/>
            </a:prstGeom>
            <a:noFill/>
            <a:ln w="19050" cap="flat" cmpd="sng">
              <a:solidFill>
                <a:schemeClr val="bg1"/>
              </a:solidFill>
              <a:prstDash val="solid"/>
              <a:miter lim="800000"/>
              <a:headEnd type="none" w="sm" len="sm"/>
              <a:tailEnd type="triangle" w="med" len="med"/>
            </a:ln>
          </p:spPr>
        </p:cxnSp>
        <p:cxnSp>
          <p:nvCxnSpPr>
            <p:cNvPr id="25" name="Google Shape;104;p13">
              <a:extLst>
                <a:ext uri="{FF2B5EF4-FFF2-40B4-BE49-F238E27FC236}">
                  <a16:creationId xmlns:a16="http://schemas.microsoft.com/office/drawing/2014/main" id="{9D0D4CB1-EDE3-D941-8390-67E68B25DB0C}"/>
                </a:ext>
              </a:extLst>
            </p:cNvPr>
            <p:cNvCxnSpPr>
              <a:cxnSpLocks/>
              <a:stCxn id="21" idx="1"/>
            </p:cNvCxnSpPr>
            <p:nvPr/>
          </p:nvCxnSpPr>
          <p:spPr>
            <a:xfrm flipH="1" flipV="1">
              <a:off x="7646993" y="330992"/>
              <a:ext cx="1940641" cy="129662"/>
            </a:xfrm>
            <a:prstGeom prst="straightConnector1">
              <a:avLst/>
            </a:prstGeom>
            <a:noFill/>
            <a:ln w="19050" cap="flat" cmpd="sng">
              <a:solidFill>
                <a:schemeClr val="bg1"/>
              </a:solidFill>
              <a:prstDash val="solid"/>
              <a:miter lim="800000"/>
              <a:headEnd type="none" w="sm" len="sm"/>
              <a:tailEnd type="triangle" w="med" len="med"/>
            </a:ln>
          </p:spPr>
        </p:cxnSp>
        <p:cxnSp>
          <p:nvCxnSpPr>
            <p:cNvPr id="26" name="Google Shape;105;p13">
              <a:extLst>
                <a:ext uri="{FF2B5EF4-FFF2-40B4-BE49-F238E27FC236}">
                  <a16:creationId xmlns:a16="http://schemas.microsoft.com/office/drawing/2014/main" id="{CAA0C088-EA0F-3046-93DD-0EE71032C2D9}"/>
                </a:ext>
              </a:extLst>
            </p:cNvPr>
            <p:cNvCxnSpPr>
              <a:cxnSpLocks/>
            </p:cNvCxnSpPr>
            <p:nvPr/>
          </p:nvCxnSpPr>
          <p:spPr>
            <a:xfrm>
              <a:off x="4343504" y="5938036"/>
              <a:ext cx="2142300" cy="438900"/>
            </a:xfrm>
            <a:prstGeom prst="straightConnector1">
              <a:avLst/>
            </a:prstGeom>
            <a:noFill/>
            <a:ln w="19050" cap="flat" cmpd="sng">
              <a:solidFill>
                <a:schemeClr val="bg1"/>
              </a:solidFill>
              <a:prstDash val="solid"/>
              <a:miter lim="800000"/>
              <a:headEnd type="none" w="sm" len="sm"/>
              <a:tailEnd type="triangle" w="med" len="med"/>
            </a:ln>
          </p:spPr>
        </p:cxnSp>
        <p:sp>
          <p:nvSpPr>
            <p:cNvPr id="39" name="Google Shape;97;p13">
              <a:extLst>
                <a:ext uri="{FF2B5EF4-FFF2-40B4-BE49-F238E27FC236}">
                  <a16:creationId xmlns:a16="http://schemas.microsoft.com/office/drawing/2014/main" id="{F88E0673-97A3-DD42-B793-047E64A56602}"/>
                </a:ext>
              </a:extLst>
            </p:cNvPr>
            <p:cNvSpPr txBox="1"/>
            <p:nvPr/>
          </p:nvSpPr>
          <p:spPr>
            <a:xfrm>
              <a:off x="6293533" y="176384"/>
              <a:ext cx="1742094"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i="0" u="none" strike="noStrike" cap="none">
                  <a:solidFill>
                    <a:schemeClr val="dk1"/>
                  </a:solidFill>
                  <a:latin typeface="Calibri"/>
                  <a:ea typeface="Calibri"/>
                  <a:cs typeface="Calibri"/>
                  <a:sym typeface="Calibri"/>
                </a:rPr>
                <a:t>OUTCO</a:t>
              </a:r>
              <a:r>
                <a:rPr lang="en-US" sz="2000" b="1">
                  <a:solidFill>
                    <a:schemeClr val="dk1"/>
                  </a:solidFill>
                  <a:latin typeface="Calibri"/>
                  <a:ea typeface="Calibri"/>
                  <a:cs typeface="Calibri"/>
                  <a:sym typeface="Calibri"/>
                </a:rPr>
                <a:t>M</a:t>
              </a:r>
              <a:r>
                <a:rPr lang="en-US" sz="2000" b="1" i="0" u="none" strike="noStrike" cap="none">
                  <a:solidFill>
                    <a:schemeClr val="dk1"/>
                  </a:solidFill>
                  <a:latin typeface="Calibri"/>
                  <a:ea typeface="Calibri"/>
                  <a:cs typeface="Calibri"/>
                  <a:sym typeface="Calibri"/>
                </a:rPr>
                <a:t>E</a:t>
              </a:r>
              <a:endParaRPr/>
            </a:p>
            <a:p>
              <a:pPr marL="0" marR="0" lvl="0" indent="0" algn="ctr" rtl="0">
                <a:spcBef>
                  <a:spcPts val="0"/>
                </a:spcBef>
                <a:spcAft>
                  <a:spcPts val="0"/>
                </a:spcAft>
                <a:buNone/>
              </a:pPr>
              <a:endParaRPr sz="2000" b="1" i="0" u="none" strike="noStrike" cap="none">
                <a:solidFill>
                  <a:schemeClr val="dk1"/>
                </a:solidFill>
                <a:latin typeface="Calibri"/>
                <a:ea typeface="Calibri"/>
                <a:cs typeface="Calibri"/>
                <a:sym typeface="Calibri"/>
              </a:endParaRPr>
            </a:p>
          </p:txBody>
        </p:sp>
        <p:sp>
          <p:nvSpPr>
            <p:cNvPr id="40" name="Google Shape;93;p13">
              <a:extLst>
                <a:ext uri="{FF2B5EF4-FFF2-40B4-BE49-F238E27FC236}">
                  <a16:creationId xmlns:a16="http://schemas.microsoft.com/office/drawing/2014/main" id="{B509CF5E-0B21-D446-943A-E230F7F5AD21}"/>
                </a:ext>
              </a:extLst>
            </p:cNvPr>
            <p:cNvSpPr txBox="1"/>
            <p:nvPr/>
          </p:nvSpPr>
          <p:spPr>
            <a:xfrm rot="18341135">
              <a:off x="3833074" y="1711629"/>
              <a:ext cx="1566576" cy="40011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i="0" u="none" strike="noStrike" cap="none">
                  <a:latin typeface="Calibri"/>
                  <a:ea typeface="Calibri"/>
                  <a:cs typeface="Calibri"/>
                  <a:sym typeface="Calibri"/>
                </a:rPr>
                <a:t>SYSTEMS</a:t>
              </a:r>
              <a:endParaRPr/>
            </a:p>
          </p:txBody>
        </p:sp>
        <p:sp>
          <p:nvSpPr>
            <p:cNvPr id="41" name="Google Shape;95;p13">
              <a:extLst>
                <a:ext uri="{FF2B5EF4-FFF2-40B4-BE49-F238E27FC236}">
                  <a16:creationId xmlns:a16="http://schemas.microsoft.com/office/drawing/2014/main" id="{9D33857F-EEB0-6A4C-9567-C5FF3BC54836}"/>
                </a:ext>
              </a:extLst>
            </p:cNvPr>
            <p:cNvSpPr txBox="1"/>
            <p:nvPr/>
          </p:nvSpPr>
          <p:spPr>
            <a:xfrm rot="2905354">
              <a:off x="9290943" y="1812853"/>
              <a:ext cx="975410"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i="0" u="none" strike="noStrike" cap="none">
                  <a:solidFill>
                    <a:schemeClr val="dk1"/>
                  </a:solidFill>
                  <a:latin typeface="Calibri"/>
                  <a:ea typeface="Calibri"/>
                  <a:cs typeface="Calibri"/>
                  <a:sym typeface="Calibri"/>
                </a:rPr>
                <a:t>DATA</a:t>
              </a:r>
              <a:endParaRPr/>
            </a:p>
          </p:txBody>
        </p:sp>
        <p:sp>
          <p:nvSpPr>
            <p:cNvPr id="42" name="Google Shape;94;p13">
              <a:extLst>
                <a:ext uri="{FF2B5EF4-FFF2-40B4-BE49-F238E27FC236}">
                  <a16:creationId xmlns:a16="http://schemas.microsoft.com/office/drawing/2014/main" id="{1BD9172D-5398-604D-8254-82F6D81B5292}"/>
                </a:ext>
              </a:extLst>
            </p:cNvPr>
            <p:cNvSpPr txBox="1"/>
            <p:nvPr/>
          </p:nvSpPr>
          <p:spPr>
            <a:xfrm>
              <a:off x="6407897" y="6176836"/>
              <a:ext cx="1695566" cy="400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i="0" u="none" strike="noStrike" cap="none">
                  <a:solidFill>
                    <a:schemeClr val="dk1"/>
                  </a:solidFill>
                  <a:latin typeface="Calibri"/>
                  <a:ea typeface="Calibri"/>
                  <a:cs typeface="Calibri"/>
                  <a:sym typeface="Calibri"/>
                </a:rPr>
                <a:t>PRACTICES</a:t>
              </a:r>
              <a:endParaRPr/>
            </a:p>
          </p:txBody>
        </p:sp>
      </p:grpSp>
      <p:cxnSp>
        <p:nvCxnSpPr>
          <p:cNvPr id="54" name="Straight Connector 53">
            <a:extLst>
              <a:ext uri="{FF2B5EF4-FFF2-40B4-BE49-F238E27FC236}">
                <a16:creationId xmlns:a16="http://schemas.microsoft.com/office/drawing/2014/main" id="{3BBE3D6C-FB4D-FB46-B356-32509402C85D}"/>
              </a:ext>
            </a:extLst>
          </p:cNvPr>
          <p:cNvCxnSpPr>
            <a:cxnSpLocks/>
          </p:cNvCxnSpPr>
          <p:nvPr/>
        </p:nvCxnSpPr>
        <p:spPr>
          <a:xfrm>
            <a:off x="4561037" y="395572"/>
            <a:ext cx="0" cy="6066856"/>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346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p:nvPr/>
        </p:nvSpPr>
        <p:spPr>
          <a:xfrm>
            <a:off x="3773171" y="133387"/>
            <a:ext cx="6783200" cy="6696000"/>
          </a:xfrm>
          <a:prstGeom prst="ellipse">
            <a:avLst/>
          </a:prstGeom>
          <a:solidFill>
            <a:schemeClr val="lt1"/>
          </a:solidFill>
          <a:ln w="63500" cap="flat" cmpd="sng">
            <a:solidFill>
              <a:srgbClr val="333399"/>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600" b="1" kern="0">
              <a:solidFill>
                <a:srgbClr val="0D0F41"/>
              </a:solidFill>
              <a:latin typeface="Calibri"/>
              <a:ea typeface="Calibri"/>
              <a:cs typeface="Calibri"/>
              <a:sym typeface="Calibri"/>
            </a:endParaRPr>
          </a:p>
        </p:txBody>
      </p:sp>
      <p:sp>
        <p:nvSpPr>
          <p:cNvPr id="137" name="Google Shape;137;p26"/>
          <p:cNvSpPr/>
          <p:nvPr/>
        </p:nvSpPr>
        <p:spPr>
          <a:xfrm>
            <a:off x="5390829" y="3179241"/>
            <a:ext cx="3547600" cy="3570000"/>
          </a:xfrm>
          <a:prstGeom prst="ellipse">
            <a:avLst/>
          </a:prstGeom>
          <a:solidFill>
            <a:srgbClr val="3366FF">
              <a:alpha val="24710"/>
            </a:srgbClr>
          </a:solidFill>
          <a:ln w="63500" cap="flat" cmpd="sng">
            <a:solidFill>
              <a:srgbClr val="3366FF"/>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2000" b="1" kern="0">
              <a:solidFill>
                <a:srgbClr val="0D0F41"/>
              </a:solidFill>
              <a:latin typeface="Calibri"/>
              <a:ea typeface="Calibri"/>
              <a:cs typeface="Calibri"/>
              <a:sym typeface="Calibri"/>
            </a:endParaRPr>
          </a:p>
        </p:txBody>
      </p:sp>
      <p:sp>
        <p:nvSpPr>
          <p:cNvPr id="138" name="Google Shape;138;p26"/>
          <p:cNvSpPr/>
          <p:nvPr/>
        </p:nvSpPr>
        <p:spPr>
          <a:xfrm>
            <a:off x="6601383" y="1159971"/>
            <a:ext cx="3734800" cy="3350800"/>
          </a:xfrm>
          <a:prstGeom prst="ellipse">
            <a:avLst/>
          </a:prstGeom>
          <a:solidFill>
            <a:srgbClr val="B2ECC4">
              <a:alpha val="24710"/>
            </a:srgbClr>
          </a:solidFill>
          <a:ln w="63500" cap="flat" cmpd="sng">
            <a:solidFill>
              <a:srgbClr val="B2ECC4"/>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600" b="1" kern="0">
              <a:solidFill>
                <a:srgbClr val="0D0F41"/>
              </a:solidFill>
              <a:latin typeface="Calibri"/>
              <a:ea typeface="Calibri"/>
              <a:cs typeface="Calibri"/>
              <a:sym typeface="Calibri"/>
            </a:endParaRPr>
          </a:p>
        </p:txBody>
      </p:sp>
      <p:sp>
        <p:nvSpPr>
          <p:cNvPr id="139" name="Google Shape;139;p26"/>
          <p:cNvSpPr/>
          <p:nvPr/>
        </p:nvSpPr>
        <p:spPr>
          <a:xfrm>
            <a:off x="4000044" y="1056717"/>
            <a:ext cx="3547600" cy="3454400"/>
          </a:xfrm>
          <a:prstGeom prst="ellipse">
            <a:avLst/>
          </a:prstGeom>
          <a:solidFill>
            <a:srgbClr val="FF99CC">
              <a:alpha val="24710"/>
            </a:srgbClr>
          </a:solidFill>
          <a:ln w="63500" cap="flat" cmpd="sng">
            <a:solidFill>
              <a:srgbClr val="FF99CC"/>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600" b="1" kern="0">
              <a:solidFill>
                <a:srgbClr val="0D0F41"/>
              </a:solidFill>
              <a:latin typeface="Calibri"/>
              <a:ea typeface="Calibri"/>
              <a:cs typeface="Calibri"/>
              <a:sym typeface="Calibri"/>
            </a:endParaRPr>
          </a:p>
        </p:txBody>
      </p:sp>
      <p:sp>
        <p:nvSpPr>
          <p:cNvPr id="140" name="Google Shape;140;p26"/>
          <p:cNvSpPr txBox="1"/>
          <p:nvPr/>
        </p:nvSpPr>
        <p:spPr>
          <a:xfrm rot="16200000">
            <a:off x="3737611" y="2504725"/>
            <a:ext cx="1148251" cy="399847"/>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2000" b="1" kern="0">
                <a:solidFill>
                  <a:srgbClr val="0D0F41"/>
                </a:solidFill>
                <a:latin typeface="Calibri"/>
                <a:ea typeface="Calibri"/>
                <a:cs typeface="Calibri"/>
                <a:sym typeface="Calibri"/>
              </a:rPr>
              <a:t>SYSTEMS</a:t>
            </a:r>
            <a:endParaRPr sz="1500" kern="0">
              <a:solidFill>
                <a:srgbClr val="000000"/>
              </a:solidFill>
              <a:latin typeface="Arial"/>
              <a:cs typeface="Arial"/>
              <a:sym typeface="Arial"/>
            </a:endParaRPr>
          </a:p>
        </p:txBody>
      </p:sp>
      <p:sp>
        <p:nvSpPr>
          <p:cNvPr id="141" name="Google Shape;141;p26"/>
          <p:cNvSpPr txBox="1"/>
          <p:nvPr/>
        </p:nvSpPr>
        <p:spPr>
          <a:xfrm>
            <a:off x="6485804" y="6176836"/>
            <a:ext cx="1331200" cy="40040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2000" b="1" kern="0">
                <a:solidFill>
                  <a:srgbClr val="0D0F41"/>
                </a:solidFill>
                <a:latin typeface="Calibri"/>
                <a:ea typeface="Calibri"/>
                <a:cs typeface="Calibri"/>
                <a:sym typeface="Calibri"/>
              </a:rPr>
              <a:t>PRACTICES</a:t>
            </a:r>
            <a:endParaRPr sz="1500" kern="0">
              <a:solidFill>
                <a:srgbClr val="000000"/>
              </a:solidFill>
              <a:latin typeface="Arial"/>
              <a:cs typeface="Arial"/>
              <a:sym typeface="Arial"/>
            </a:endParaRPr>
          </a:p>
        </p:txBody>
      </p:sp>
      <p:sp>
        <p:nvSpPr>
          <p:cNvPr id="142" name="Google Shape;142;p26"/>
          <p:cNvSpPr txBox="1"/>
          <p:nvPr/>
        </p:nvSpPr>
        <p:spPr>
          <a:xfrm rot="2905500">
            <a:off x="9236978" y="1653997"/>
            <a:ext cx="975287" cy="40008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2000" b="1" kern="0">
                <a:solidFill>
                  <a:srgbClr val="0D0F41"/>
                </a:solidFill>
                <a:latin typeface="Calibri"/>
                <a:ea typeface="Calibri"/>
                <a:cs typeface="Calibri"/>
                <a:sym typeface="Calibri"/>
              </a:rPr>
              <a:t>DATA</a:t>
            </a:r>
            <a:endParaRPr sz="1500" kern="0">
              <a:solidFill>
                <a:srgbClr val="000000"/>
              </a:solidFill>
              <a:latin typeface="Arial"/>
              <a:cs typeface="Arial"/>
              <a:sym typeface="Arial"/>
            </a:endParaRPr>
          </a:p>
        </p:txBody>
      </p:sp>
      <p:sp>
        <p:nvSpPr>
          <p:cNvPr id="143" name="Google Shape;143;p26"/>
          <p:cNvSpPr txBox="1"/>
          <p:nvPr/>
        </p:nvSpPr>
        <p:spPr>
          <a:xfrm>
            <a:off x="10190139" y="4786685"/>
            <a:ext cx="2023600" cy="60040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1100" b="1" kern="0" dirty="0">
                <a:latin typeface="Calibri"/>
                <a:ea typeface="Calibri"/>
                <a:cs typeface="Calibri"/>
                <a:sym typeface="Calibri"/>
              </a:rPr>
              <a:t>How do we know we are doing what we say we are doing?  How do we know it is working?</a:t>
            </a:r>
            <a:endParaRPr sz="1500" kern="0" dirty="0">
              <a:latin typeface="Arial"/>
              <a:cs typeface="Arial"/>
              <a:sym typeface="Arial"/>
            </a:endParaRPr>
          </a:p>
        </p:txBody>
      </p:sp>
      <p:sp>
        <p:nvSpPr>
          <p:cNvPr id="144" name="Google Shape;144;p26"/>
          <p:cNvSpPr txBox="1"/>
          <p:nvPr/>
        </p:nvSpPr>
        <p:spPr>
          <a:xfrm>
            <a:off x="6500265" y="189483"/>
            <a:ext cx="1302400" cy="70800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2000" b="1" kern="0">
                <a:solidFill>
                  <a:srgbClr val="0D0F41"/>
                </a:solidFill>
                <a:latin typeface="Calibri"/>
                <a:ea typeface="Calibri"/>
                <a:cs typeface="Calibri"/>
                <a:sym typeface="Calibri"/>
              </a:rPr>
              <a:t>OUTCOME</a:t>
            </a:r>
            <a:endParaRPr sz="1500" kern="0">
              <a:solidFill>
                <a:srgbClr val="000000"/>
              </a:solidFill>
              <a:latin typeface="Arial"/>
              <a:cs typeface="Arial"/>
              <a:sym typeface="Arial"/>
            </a:endParaRPr>
          </a:p>
          <a:p>
            <a:pPr algn="ctr" defTabSz="1219170">
              <a:buClr>
                <a:srgbClr val="000000"/>
              </a:buClr>
            </a:pPr>
            <a:endParaRPr sz="2000" b="1" kern="0">
              <a:solidFill>
                <a:srgbClr val="0D0F41"/>
              </a:solidFill>
              <a:latin typeface="Calibri"/>
              <a:ea typeface="Calibri"/>
              <a:cs typeface="Calibri"/>
              <a:sym typeface="Calibri"/>
            </a:endParaRPr>
          </a:p>
        </p:txBody>
      </p:sp>
      <p:sp>
        <p:nvSpPr>
          <p:cNvPr id="145" name="Google Shape;145;p26"/>
          <p:cNvSpPr txBox="1"/>
          <p:nvPr/>
        </p:nvSpPr>
        <p:spPr>
          <a:xfrm>
            <a:off x="166314" y="196909"/>
            <a:ext cx="4396400" cy="206280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2100" kern="0" dirty="0">
                <a:latin typeface="Calibri"/>
                <a:ea typeface="Calibri"/>
                <a:cs typeface="Calibri"/>
                <a:sym typeface="Calibri"/>
              </a:rPr>
              <a:t>Lincoln School Logic Model</a:t>
            </a:r>
            <a:endParaRPr sz="2300" kern="0" dirty="0">
              <a:latin typeface="Arial"/>
              <a:cs typeface="Arial"/>
              <a:sym typeface="Arial"/>
            </a:endParaRPr>
          </a:p>
          <a:p>
            <a:pPr marL="287851" indent="-203190" defTabSz="1219170">
              <a:buClr>
                <a:srgbClr val="0D0F41"/>
              </a:buClr>
              <a:buSzPts val="1100"/>
            </a:pPr>
            <a:endParaRPr sz="1500" kern="0" dirty="0">
              <a:latin typeface="Calibri"/>
              <a:ea typeface="Calibri"/>
              <a:cs typeface="Calibri"/>
              <a:sym typeface="Calibri"/>
            </a:endParaRPr>
          </a:p>
          <a:p>
            <a:pPr marL="287851" indent="-203190" defTabSz="1219170">
              <a:buClr>
                <a:srgbClr val="0D0F41"/>
              </a:buClr>
              <a:buSzPts val="1100"/>
            </a:pPr>
            <a:endParaRPr sz="1500" kern="0" dirty="0">
              <a:latin typeface="Calibri"/>
              <a:ea typeface="Calibri"/>
              <a:cs typeface="Calibri"/>
              <a:sym typeface="Calibri"/>
            </a:endParaRPr>
          </a:p>
          <a:p>
            <a:pPr marL="287851" indent="-203190" defTabSz="1219170">
              <a:buClr>
                <a:srgbClr val="0D0F41"/>
              </a:buClr>
              <a:buSzPts val="1100"/>
            </a:pPr>
            <a:endParaRPr sz="1500" kern="0" dirty="0">
              <a:latin typeface="Calibri"/>
              <a:ea typeface="Calibri"/>
              <a:cs typeface="Calibri"/>
              <a:sym typeface="Calibri"/>
            </a:endParaRPr>
          </a:p>
          <a:p>
            <a:pPr marL="287851" indent="-203190" defTabSz="1219170">
              <a:buClr>
                <a:srgbClr val="0D0F41"/>
              </a:buClr>
              <a:buSzPts val="1100"/>
            </a:pPr>
            <a:endParaRPr sz="1500" kern="0" dirty="0">
              <a:latin typeface="Calibri"/>
              <a:ea typeface="Calibri"/>
              <a:cs typeface="Calibri"/>
              <a:sym typeface="Calibri"/>
            </a:endParaRPr>
          </a:p>
          <a:p>
            <a:pPr marL="287851" indent="-203190" defTabSz="1219170">
              <a:buClr>
                <a:srgbClr val="0D0F41"/>
              </a:buClr>
              <a:buSzPts val="1100"/>
            </a:pPr>
            <a:endParaRPr sz="1500" kern="0" dirty="0">
              <a:latin typeface="Calibri"/>
              <a:ea typeface="Calibri"/>
              <a:cs typeface="Calibri"/>
              <a:sym typeface="Calibri"/>
            </a:endParaRPr>
          </a:p>
          <a:p>
            <a:pPr marL="287851" indent="-203190" defTabSz="1219170">
              <a:buClr>
                <a:srgbClr val="0D0F41"/>
              </a:buClr>
              <a:buSzPts val="1100"/>
            </a:pPr>
            <a:endParaRPr sz="1500" kern="0" dirty="0">
              <a:latin typeface="Calibri"/>
              <a:ea typeface="Calibri"/>
              <a:cs typeface="Calibri"/>
              <a:sym typeface="Calibri"/>
            </a:endParaRPr>
          </a:p>
          <a:p>
            <a:pPr marL="287851" indent="-203190" defTabSz="1219170">
              <a:buClr>
                <a:srgbClr val="0D0F41"/>
              </a:buClr>
              <a:buSzPts val="1100"/>
            </a:pPr>
            <a:endParaRPr sz="1500" kern="0" dirty="0">
              <a:latin typeface="Calibri"/>
              <a:ea typeface="Calibri"/>
              <a:cs typeface="Calibri"/>
              <a:sym typeface="Calibri"/>
            </a:endParaRPr>
          </a:p>
          <a:p>
            <a:pPr marL="287851" indent="-203190" defTabSz="1219170">
              <a:buClr>
                <a:srgbClr val="0D0F41"/>
              </a:buClr>
              <a:buSzPts val="1100"/>
            </a:pPr>
            <a:endParaRPr sz="1500" kern="0" dirty="0">
              <a:latin typeface="Calibri"/>
              <a:ea typeface="Calibri"/>
              <a:cs typeface="Calibri"/>
              <a:sym typeface="Calibri"/>
            </a:endParaRPr>
          </a:p>
          <a:p>
            <a:pPr defTabSz="1219170">
              <a:buClr>
                <a:srgbClr val="0D0F41"/>
              </a:buClr>
              <a:buSzPts val="1100"/>
            </a:pPr>
            <a:endParaRPr sz="1100" kern="0" dirty="0">
              <a:latin typeface="Calibri"/>
              <a:ea typeface="Calibri"/>
              <a:cs typeface="Calibri"/>
              <a:sym typeface="Calibri"/>
            </a:endParaRPr>
          </a:p>
          <a:p>
            <a:pPr marL="287851" indent="-203190" defTabSz="1219170">
              <a:buClr>
                <a:srgbClr val="0D0F41"/>
              </a:buClr>
              <a:buSzPts val="1100"/>
            </a:pPr>
            <a:endParaRPr sz="1500" kern="0" dirty="0">
              <a:latin typeface="Calibri"/>
              <a:ea typeface="Calibri"/>
              <a:cs typeface="Calibri"/>
              <a:sym typeface="Calibri"/>
            </a:endParaRPr>
          </a:p>
        </p:txBody>
      </p:sp>
      <p:sp>
        <p:nvSpPr>
          <p:cNvPr id="146" name="Google Shape;146;p26"/>
          <p:cNvSpPr txBox="1"/>
          <p:nvPr/>
        </p:nvSpPr>
        <p:spPr>
          <a:xfrm>
            <a:off x="2664451" y="5818925"/>
            <a:ext cx="2118000" cy="43080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1100" b="1" kern="0" dirty="0">
                <a:latin typeface="Calibri"/>
                <a:ea typeface="Calibri"/>
                <a:cs typeface="Calibri"/>
                <a:sym typeface="Calibri"/>
              </a:rPr>
              <a:t>What are we doing? </a:t>
            </a:r>
            <a:endParaRPr sz="1500" kern="0" dirty="0">
              <a:latin typeface="Arial"/>
              <a:cs typeface="Arial"/>
              <a:sym typeface="Arial"/>
            </a:endParaRPr>
          </a:p>
          <a:p>
            <a:pPr algn="ctr" defTabSz="1219170">
              <a:buClr>
                <a:srgbClr val="000000"/>
              </a:buClr>
            </a:pPr>
            <a:r>
              <a:rPr lang="en" sz="1100" b="1" kern="0" dirty="0">
                <a:latin typeface="Calibri"/>
                <a:ea typeface="Calibri"/>
                <a:cs typeface="Calibri"/>
                <a:sym typeface="Calibri"/>
              </a:rPr>
              <a:t>What do we want to be doing?</a:t>
            </a:r>
            <a:endParaRPr sz="1500" kern="0" dirty="0">
              <a:latin typeface="Arial"/>
              <a:cs typeface="Arial"/>
              <a:sym typeface="Arial"/>
            </a:endParaRPr>
          </a:p>
        </p:txBody>
      </p:sp>
      <p:sp>
        <p:nvSpPr>
          <p:cNvPr id="147" name="Google Shape;147;p26"/>
          <p:cNvSpPr txBox="1"/>
          <p:nvPr/>
        </p:nvSpPr>
        <p:spPr>
          <a:xfrm>
            <a:off x="9645057" y="133387"/>
            <a:ext cx="2629200" cy="26160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1100" b="1" kern="0">
                <a:solidFill>
                  <a:schemeClr val="bg1"/>
                </a:solidFill>
                <a:latin typeface="Calibri"/>
                <a:ea typeface="Calibri"/>
                <a:cs typeface="Calibri"/>
                <a:sym typeface="Calibri"/>
              </a:rPr>
              <a:t>How do we sustain this?</a:t>
            </a:r>
            <a:endParaRPr sz="1500" kern="0">
              <a:solidFill>
                <a:schemeClr val="bg1"/>
              </a:solidFill>
              <a:latin typeface="Arial"/>
              <a:cs typeface="Arial"/>
              <a:sym typeface="Arial"/>
            </a:endParaRPr>
          </a:p>
        </p:txBody>
      </p:sp>
      <p:sp>
        <p:nvSpPr>
          <p:cNvPr id="148" name="Google Shape;148;p26"/>
          <p:cNvSpPr txBox="1"/>
          <p:nvPr/>
        </p:nvSpPr>
        <p:spPr>
          <a:xfrm>
            <a:off x="1370777" y="2587559"/>
            <a:ext cx="2629200" cy="43080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1100" b="1" kern="0" dirty="0">
                <a:latin typeface="Calibri"/>
                <a:ea typeface="Calibri"/>
                <a:cs typeface="Calibri"/>
                <a:sym typeface="Calibri"/>
              </a:rPr>
              <a:t>How do we support staff  to</a:t>
            </a:r>
            <a:endParaRPr sz="1500" kern="0" dirty="0">
              <a:latin typeface="Arial"/>
              <a:cs typeface="Arial"/>
              <a:sym typeface="Arial"/>
            </a:endParaRPr>
          </a:p>
          <a:p>
            <a:pPr algn="ctr" defTabSz="1219170">
              <a:buClr>
                <a:srgbClr val="000000"/>
              </a:buClr>
            </a:pPr>
            <a:r>
              <a:rPr lang="en" sz="1100" b="1" kern="0" dirty="0">
                <a:latin typeface="Calibri"/>
                <a:ea typeface="Calibri"/>
                <a:cs typeface="Calibri"/>
                <a:sym typeface="Calibri"/>
              </a:rPr>
              <a:t> implement this with fidelity?</a:t>
            </a:r>
            <a:endParaRPr sz="1500" kern="0" dirty="0">
              <a:latin typeface="Arial"/>
              <a:cs typeface="Arial"/>
              <a:sym typeface="Arial"/>
            </a:endParaRPr>
          </a:p>
        </p:txBody>
      </p:sp>
      <p:cxnSp>
        <p:nvCxnSpPr>
          <p:cNvPr id="149" name="Google Shape;149;p26"/>
          <p:cNvCxnSpPr/>
          <p:nvPr/>
        </p:nvCxnSpPr>
        <p:spPr>
          <a:xfrm rot="10800000" flipH="1">
            <a:off x="2929861" y="2332759"/>
            <a:ext cx="1268400" cy="254800"/>
          </a:xfrm>
          <a:prstGeom prst="straightConnector1">
            <a:avLst/>
          </a:prstGeom>
          <a:noFill/>
          <a:ln w="19050" cap="flat" cmpd="sng">
            <a:solidFill>
              <a:schemeClr val="bg1"/>
            </a:solidFill>
            <a:prstDash val="solid"/>
            <a:miter lim="800000"/>
            <a:headEnd type="none" w="sm" len="sm"/>
            <a:tailEnd type="triangle" w="med" len="med"/>
          </a:ln>
        </p:spPr>
      </p:cxnSp>
      <p:cxnSp>
        <p:nvCxnSpPr>
          <p:cNvPr id="150" name="Google Shape;150;p26"/>
          <p:cNvCxnSpPr/>
          <p:nvPr/>
        </p:nvCxnSpPr>
        <p:spPr>
          <a:xfrm rot="10800000">
            <a:off x="10015423" y="2332951"/>
            <a:ext cx="1010000" cy="2511200"/>
          </a:xfrm>
          <a:prstGeom prst="straightConnector1">
            <a:avLst/>
          </a:prstGeom>
          <a:noFill/>
          <a:ln w="19050" cap="flat" cmpd="sng">
            <a:solidFill>
              <a:schemeClr val="bg1"/>
            </a:solidFill>
            <a:prstDash val="solid"/>
            <a:miter lim="800000"/>
            <a:headEnd type="none" w="sm" len="sm"/>
            <a:tailEnd type="triangle" w="med" len="med"/>
          </a:ln>
        </p:spPr>
      </p:cxnSp>
      <p:cxnSp>
        <p:nvCxnSpPr>
          <p:cNvPr id="151" name="Google Shape;151;p26"/>
          <p:cNvCxnSpPr/>
          <p:nvPr/>
        </p:nvCxnSpPr>
        <p:spPr>
          <a:xfrm flipH="1">
            <a:off x="7838047" y="264192"/>
            <a:ext cx="2330400" cy="130800"/>
          </a:xfrm>
          <a:prstGeom prst="straightConnector1">
            <a:avLst/>
          </a:prstGeom>
          <a:noFill/>
          <a:ln w="19050" cap="flat" cmpd="sng">
            <a:solidFill>
              <a:schemeClr val="bg1"/>
            </a:solidFill>
            <a:prstDash val="solid"/>
            <a:miter lim="800000"/>
            <a:headEnd type="none" w="sm" len="sm"/>
            <a:tailEnd type="triangle" w="med" len="med"/>
          </a:ln>
        </p:spPr>
      </p:cxnSp>
      <p:cxnSp>
        <p:nvCxnSpPr>
          <p:cNvPr id="152" name="Google Shape;152;p26"/>
          <p:cNvCxnSpPr/>
          <p:nvPr/>
        </p:nvCxnSpPr>
        <p:spPr>
          <a:xfrm>
            <a:off x="4424429" y="5974611"/>
            <a:ext cx="2142400" cy="438800"/>
          </a:xfrm>
          <a:prstGeom prst="straightConnector1">
            <a:avLst/>
          </a:prstGeom>
          <a:noFill/>
          <a:ln w="19050" cap="flat" cmpd="sng">
            <a:solidFill>
              <a:schemeClr val="bg1"/>
            </a:solidFill>
            <a:prstDash val="solid"/>
            <a:miter lim="800000"/>
            <a:headEnd type="none" w="sm" len="sm"/>
            <a:tailEnd type="triangle" w="med" len="med"/>
          </a:ln>
        </p:spPr>
      </p:cxnSp>
      <p:sp>
        <p:nvSpPr>
          <p:cNvPr id="153" name="Google Shape;153;p26"/>
          <p:cNvSpPr txBox="1"/>
          <p:nvPr/>
        </p:nvSpPr>
        <p:spPr>
          <a:xfrm>
            <a:off x="127351" y="3213075"/>
            <a:ext cx="2629200" cy="2963600"/>
          </a:xfrm>
          <a:prstGeom prst="rect">
            <a:avLst/>
          </a:prstGeom>
          <a:noFill/>
          <a:ln w="28575" cap="flat" cmpd="sng">
            <a:solidFill>
              <a:srgbClr val="000000"/>
            </a:solidFill>
            <a:prstDash val="solid"/>
            <a:round/>
            <a:headEnd type="none" w="sm" len="sm"/>
            <a:tailEnd type="none" w="sm" len="sm"/>
          </a:ln>
        </p:spPr>
        <p:txBody>
          <a:bodyPr spcFirstLastPara="1" wrap="square" lIns="91433" tIns="91433" rIns="91433" bIns="91433" anchor="t" anchorCtr="0">
            <a:noAutofit/>
          </a:bodyPr>
          <a:lstStyle/>
          <a:p>
            <a:pPr defTabSz="1219170">
              <a:buClr>
                <a:srgbClr val="0D0F41"/>
              </a:buClr>
              <a:buSzPts val="1100"/>
            </a:pPr>
            <a:r>
              <a:rPr lang="en" sz="1300" kern="0" dirty="0">
                <a:latin typeface="Calibri"/>
                <a:ea typeface="Calibri"/>
                <a:cs typeface="Calibri"/>
                <a:sym typeface="Calibri"/>
              </a:rPr>
              <a:t>What is one highlight </a:t>
            </a:r>
            <a:endParaRPr sz="1300" kern="0" dirty="0">
              <a:latin typeface="Calibri"/>
              <a:ea typeface="Calibri"/>
              <a:cs typeface="Calibri"/>
              <a:sym typeface="Calibri"/>
            </a:endParaRPr>
          </a:p>
          <a:p>
            <a:pPr defTabSz="1219170">
              <a:buClr>
                <a:srgbClr val="0D0F41"/>
              </a:buClr>
              <a:buSzPts val="1100"/>
            </a:pPr>
            <a:r>
              <a:rPr lang="en" sz="1300" kern="0" dirty="0">
                <a:latin typeface="Calibri"/>
                <a:ea typeface="Calibri"/>
                <a:cs typeface="Calibri"/>
                <a:sym typeface="Calibri"/>
              </a:rPr>
              <a:t>associated with this outcome?</a:t>
            </a:r>
            <a:endParaRPr sz="1300" kern="0" dirty="0">
              <a:latin typeface="Calibri"/>
              <a:ea typeface="Calibri"/>
              <a:cs typeface="Calibri"/>
              <a:sym typeface="Calibri"/>
            </a:endParaRPr>
          </a:p>
          <a:p>
            <a:pPr defTabSz="1219170">
              <a:buClr>
                <a:srgbClr val="0D0F41"/>
              </a:buClr>
              <a:buSzPts val="1100"/>
            </a:pPr>
            <a:endParaRPr lang="en-US" sz="1300" kern="0" dirty="0">
              <a:latin typeface="Calibri"/>
              <a:ea typeface="Calibri"/>
              <a:cs typeface="Calibri"/>
              <a:sym typeface="Calibri"/>
            </a:endParaRPr>
          </a:p>
          <a:p>
            <a:pPr defTabSz="1219170">
              <a:buClr>
                <a:srgbClr val="0D0F41"/>
              </a:buClr>
              <a:buSzPts val="1100"/>
            </a:pPr>
            <a:r>
              <a:rPr lang="en-US" sz="1300" kern="0" dirty="0">
                <a:latin typeface="Calibri"/>
                <a:ea typeface="Calibri"/>
                <a:cs typeface="Calibri"/>
                <a:sym typeface="Calibri"/>
              </a:rPr>
              <a:t>Office referrals and injuries at recess have decreased. Monitors are more engaged with students and spend less time talking to one another.</a:t>
            </a:r>
            <a:endParaRPr sz="1300" kern="0" dirty="0">
              <a:latin typeface="Calibri"/>
              <a:ea typeface="Calibri"/>
              <a:cs typeface="Calibri"/>
              <a:sym typeface="Calibri"/>
            </a:endParaRPr>
          </a:p>
          <a:p>
            <a:pPr defTabSz="1219170">
              <a:buClr>
                <a:srgbClr val="0D0F41"/>
              </a:buClr>
              <a:buSzPts val="1100"/>
            </a:pPr>
            <a:endParaRPr sz="1300" kern="0" dirty="0">
              <a:latin typeface="Calibri"/>
              <a:ea typeface="Calibri"/>
              <a:cs typeface="Calibri"/>
              <a:sym typeface="Calibri"/>
            </a:endParaRPr>
          </a:p>
          <a:p>
            <a:pPr defTabSz="1219170">
              <a:buClr>
                <a:srgbClr val="000000"/>
              </a:buClr>
            </a:pPr>
            <a:r>
              <a:rPr lang="en" sz="1300" kern="0" dirty="0">
                <a:latin typeface="Calibri"/>
                <a:ea typeface="Calibri"/>
                <a:cs typeface="Calibri"/>
                <a:sym typeface="Calibri"/>
              </a:rPr>
              <a:t>What is one lesson learned?</a:t>
            </a:r>
            <a:endParaRPr sz="1300" kern="0" dirty="0">
              <a:latin typeface="Calibri"/>
              <a:ea typeface="Calibri"/>
              <a:cs typeface="Calibri"/>
              <a:sym typeface="Calibri"/>
            </a:endParaRPr>
          </a:p>
          <a:p>
            <a:pPr defTabSz="1219170">
              <a:buClr>
                <a:srgbClr val="0D0F41"/>
              </a:buClr>
              <a:buSzPts val="1100"/>
            </a:pPr>
            <a:endParaRPr sz="1300" kern="0" dirty="0">
              <a:latin typeface="Calibri"/>
              <a:ea typeface="Calibri"/>
              <a:cs typeface="Calibri"/>
              <a:sym typeface="Calibri"/>
            </a:endParaRPr>
          </a:p>
          <a:p>
            <a:pPr defTabSz="1219170">
              <a:buClr>
                <a:srgbClr val="000000"/>
              </a:buClr>
            </a:pPr>
            <a:r>
              <a:rPr lang="en-US" sz="1300" kern="0" dirty="0">
                <a:latin typeface="Calibri"/>
                <a:ea typeface="Calibri"/>
                <a:cs typeface="Calibri"/>
                <a:sym typeface="Calibri"/>
              </a:rPr>
              <a:t>Arranging schedules to overlap with monitors to train and model was challenging but critical.</a:t>
            </a:r>
            <a:endParaRPr sz="1300" kern="0" dirty="0">
              <a:latin typeface="Calibri"/>
              <a:ea typeface="Calibri"/>
              <a:cs typeface="Calibri"/>
              <a:sym typeface="Calibri"/>
            </a:endParaRPr>
          </a:p>
        </p:txBody>
      </p:sp>
      <p:sp>
        <p:nvSpPr>
          <p:cNvPr id="154" name="Google Shape;154;p26"/>
          <p:cNvSpPr txBox="1"/>
          <p:nvPr/>
        </p:nvSpPr>
        <p:spPr>
          <a:xfrm>
            <a:off x="9891728" y="264200"/>
            <a:ext cx="2298559" cy="15160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defTabSz="1219170">
              <a:buClr>
                <a:srgbClr val="000000"/>
              </a:buClr>
            </a:pPr>
            <a:r>
              <a:rPr lang="en" sz="1500" kern="0" dirty="0">
                <a:latin typeface="Calibri"/>
                <a:ea typeface="Calibri"/>
                <a:cs typeface="Calibri"/>
                <a:sym typeface="Calibri"/>
              </a:rPr>
              <a:t>Explicit expectations taught &amp; retaught, monitors trained and overlap with staff for first month, zones created &amp; assigned to staff</a:t>
            </a:r>
            <a:endParaRPr sz="1500" kern="0" dirty="0">
              <a:latin typeface="Calibri"/>
              <a:ea typeface="Calibri"/>
              <a:cs typeface="Calibri"/>
              <a:sym typeface="Calibri"/>
            </a:endParaRPr>
          </a:p>
        </p:txBody>
      </p:sp>
      <p:sp>
        <p:nvSpPr>
          <p:cNvPr id="155" name="Google Shape;155;p26"/>
          <p:cNvSpPr txBox="1"/>
          <p:nvPr/>
        </p:nvSpPr>
        <p:spPr>
          <a:xfrm>
            <a:off x="5607575" y="507613"/>
            <a:ext cx="3073600" cy="6004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defTabSz="1219170">
              <a:buClr>
                <a:srgbClr val="000000"/>
              </a:buClr>
            </a:pPr>
            <a:r>
              <a:rPr lang="en" sz="1500" kern="0">
                <a:solidFill>
                  <a:srgbClr val="000000"/>
                </a:solidFill>
                <a:latin typeface="Calibri"/>
                <a:ea typeface="Calibri"/>
                <a:cs typeface="Calibri"/>
                <a:sym typeface="Calibri"/>
              </a:rPr>
              <a:t>Reduce injuries and referrals during recess</a:t>
            </a:r>
            <a:endParaRPr sz="1500" kern="0">
              <a:solidFill>
                <a:srgbClr val="000000"/>
              </a:solidFill>
              <a:latin typeface="Calibri"/>
              <a:ea typeface="Calibri"/>
              <a:cs typeface="Calibri"/>
              <a:sym typeface="Calibri"/>
            </a:endParaRPr>
          </a:p>
        </p:txBody>
      </p:sp>
      <p:sp>
        <p:nvSpPr>
          <p:cNvPr id="156" name="Google Shape;156;p26"/>
          <p:cNvSpPr txBox="1"/>
          <p:nvPr/>
        </p:nvSpPr>
        <p:spPr>
          <a:xfrm>
            <a:off x="7547651" y="1911000"/>
            <a:ext cx="2177051" cy="13020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defTabSz="1219170">
              <a:buClr>
                <a:srgbClr val="000000"/>
              </a:buClr>
            </a:pPr>
            <a:r>
              <a:rPr lang="en" sz="1500" kern="0">
                <a:solidFill>
                  <a:srgbClr val="000000"/>
                </a:solidFill>
                <a:latin typeface="Calibri"/>
                <a:ea typeface="Calibri"/>
                <a:cs typeface="Calibri"/>
                <a:sym typeface="Calibri"/>
              </a:rPr>
              <a:t>Office referrals, visits to the nurse, recess monitor weekly survey</a:t>
            </a:r>
            <a:endParaRPr sz="1500" kern="0">
              <a:solidFill>
                <a:srgbClr val="000000"/>
              </a:solidFill>
              <a:latin typeface="Calibri"/>
              <a:ea typeface="Calibri"/>
              <a:cs typeface="Calibri"/>
              <a:sym typeface="Calibri"/>
            </a:endParaRPr>
          </a:p>
        </p:txBody>
      </p:sp>
      <p:sp>
        <p:nvSpPr>
          <p:cNvPr id="157" name="Google Shape;157;p26"/>
          <p:cNvSpPr txBox="1"/>
          <p:nvPr/>
        </p:nvSpPr>
        <p:spPr>
          <a:xfrm>
            <a:off x="4477693" y="1338088"/>
            <a:ext cx="2520195" cy="28940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defTabSz="1219170">
              <a:buClr>
                <a:srgbClr val="000000"/>
              </a:buClr>
            </a:pPr>
            <a:r>
              <a:rPr lang="en" sz="1500" kern="0">
                <a:solidFill>
                  <a:srgbClr val="000000"/>
                </a:solidFill>
                <a:latin typeface="Calibri"/>
                <a:ea typeface="Calibri"/>
                <a:cs typeface="Calibri"/>
                <a:sym typeface="Calibri"/>
              </a:rPr>
              <a:t>Recess monitors taught expectations with students at the start of the year. Four playground zones were created and staff were assigned to each zone and active monitoring was modeled by school staff for the first 3 weeks of school. </a:t>
            </a:r>
            <a:endParaRPr sz="1500" kern="0">
              <a:solidFill>
                <a:srgbClr val="000000"/>
              </a:solidFill>
              <a:latin typeface="Calibri"/>
              <a:ea typeface="Calibri"/>
              <a:cs typeface="Calibri"/>
              <a:sym typeface="Calibri"/>
            </a:endParaRPr>
          </a:p>
        </p:txBody>
      </p:sp>
      <p:sp>
        <p:nvSpPr>
          <p:cNvPr id="158" name="Google Shape;158;p26"/>
          <p:cNvSpPr txBox="1"/>
          <p:nvPr/>
        </p:nvSpPr>
        <p:spPr>
          <a:xfrm>
            <a:off x="5738375" y="4672600"/>
            <a:ext cx="2942800" cy="15160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defTabSz="1219170">
              <a:buClr>
                <a:srgbClr val="000000"/>
              </a:buClr>
            </a:pPr>
            <a:r>
              <a:rPr lang="en" sz="1500" kern="0">
                <a:solidFill>
                  <a:srgbClr val="000000"/>
                </a:solidFill>
                <a:latin typeface="Calibri"/>
                <a:ea typeface="Calibri"/>
                <a:cs typeface="Calibri"/>
                <a:sym typeface="Calibri"/>
              </a:rPr>
              <a:t>Active monitoring at recess, expectations for behavior and use of equipment explicitly taught, each monitor acknowledges 5 students per recess for appropriate behavior</a:t>
            </a:r>
            <a:endParaRPr sz="1500"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02428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5B2C9F-C2F8-40E8-8EF9-4DF407966056}"/>
              </a:ext>
            </a:extLst>
          </p:cNvPr>
          <p:cNvSpPr>
            <a:spLocks noGrp="1"/>
          </p:cNvSpPr>
          <p:nvPr>
            <p:ph type="body" idx="1"/>
          </p:nvPr>
        </p:nvSpPr>
        <p:spPr>
          <a:xfrm>
            <a:off x="837605" y="1362180"/>
            <a:ext cx="8969299" cy="5141411"/>
          </a:xfrm>
          <a:solidFill>
            <a:schemeClr val="bg2">
              <a:lumMod val="20000"/>
              <a:lumOff val="80000"/>
            </a:schemeClr>
          </a:solidFill>
          <a:ln>
            <a:solidFill>
              <a:schemeClr val="tx2">
                <a:lumMod val="10000"/>
              </a:schemeClr>
            </a:solidFill>
          </a:ln>
        </p:spPr>
        <p:txBody>
          <a:bodyPr numCol="2"/>
          <a:lstStyle/>
          <a:p>
            <a:pPr marL="202565" indent="0">
              <a:lnSpc>
                <a:spcPct val="90000"/>
              </a:lnSpc>
              <a:buClr>
                <a:schemeClr val="bg1"/>
              </a:buClr>
              <a:buNone/>
            </a:pPr>
            <a:endParaRPr lang="en-US" sz="2200" dirty="0">
              <a:solidFill>
                <a:schemeClr val="tx1"/>
              </a:solidFill>
              <a:latin typeface="Calibri"/>
              <a:ea typeface="ＭＳ Ｐゴシック"/>
              <a:cs typeface="Calibri"/>
            </a:endParaRPr>
          </a:p>
          <a:p>
            <a:pPr marL="202565" indent="0">
              <a:lnSpc>
                <a:spcPct val="90000"/>
              </a:lnSpc>
              <a:buClr>
                <a:schemeClr val="bg1"/>
              </a:buClr>
              <a:buNone/>
            </a:pPr>
            <a:r>
              <a:rPr lang="en-US" sz="2200" dirty="0">
                <a:solidFill>
                  <a:schemeClr val="tx1"/>
                </a:solidFill>
                <a:latin typeface="Calibri"/>
                <a:ea typeface="ＭＳ Ｐゴシック"/>
                <a:cs typeface="Calibri"/>
              </a:rPr>
              <a:t>1. Randomize participants into 4 or 5 groups.</a:t>
            </a:r>
          </a:p>
          <a:p>
            <a:pPr marL="202565" indent="0">
              <a:lnSpc>
                <a:spcPct val="90000"/>
              </a:lnSpc>
              <a:buClr>
                <a:schemeClr val="bg1"/>
              </a:buClr>
              <a:buNone/>
            </a:pPr>
            <a:endParaRPr lang="en-US" sz="2200" dirty="0">
              <a:solidFill>
                <a:schemeClr val="tx1"/>
              </a:solidFill>
              <a:latin typeface="Calibri" panose="020F0502020204030204" pitchFamily="34" charset="0"/>
              <a:ea typeface="ＭＳ Ｐゴシック"/>
              <a:cs typeface="Calibri" panose="020F0502020204030204" pitchFamily="34" charset="0"/>
            </a:endParaRPr>
          </a:p>
          <a:p>
            <a:pPr marL="202565" indent="0">
              <a:lnSpc>
                <a:spcPct val="90000"/>
              </a:lnSpc>
              <a:buClr>
                <a:schemeClr val="bg1"/>
              </a:buClr>
              <a:buNone/>
            </a:pPr>
            <a:r>
              <a:rPr lang="en-US" sz="2200" dirty="0">
                <a:solidFill>
                  <a:schemeClr val="tx1"/>
                </a:solidFill>
                <a:latin typeface="Calibri"/>
                <a:ea typeface="ＭＳ Ｐゴシック"/>
                <a:cs typeface="Calibri"/>
              </a:rPr>
              <a:t>2. In each group take turns sharing how your logic model including outcomes, systems, data, and practices (4 or 5 mins).</a:t>
            </a:r>
          </a:p>
          <a:p>
            <a:pPr marL="202565" indent="0">
              <a:lnSpc>
                <a:spcPct val="90000"/>
              </a:lnSpc>
              <a:buClr>
                <a:schemeClr val="bg1"/>
              </a:buClr>
              <a:buNone/>
            </a:pPr>
            <a:endParaRPr lang="en-US" sz="2200" dirty="0">
              <a:solidFill>
                <a:schemeClr val="tx1"/>
              </a:solidFill>
              <a:latin typeface="Calibri" panose="020F0502020204030204" pitchFamily="34" charset="0"/>
              <a:ea typeface="ＭＳ Ｐゴシック"/>
              <a:cs typeface="Calibri" panose="020F0502020204030204" pitchFamily="34" charset="0"/>
            </a:endParaRPr>
          </a:p>
          <a:p>
            <a:pPr marL="202565" indent="0">
              <a:lnSpc>
                <a:spcPct val="90000"/>
              </a:lnSpc>
              <a:buClr>
                <a:schemeClr val="bg1"/>
              </a:buClr>
              <a:buNone/>
            </a:pPr>
            <a:r>
              <a:rPr lang="en-US" sz="2200" dirty="0">
                <a:solidFill>
                  <a:schemeClr val="tx1"/>
                </a:solidFill>
                <a:latin typeface="Calibri"/>
                <a:ea typeface="ＭＳ Ｐゴシック"/>
                <a:cs typeface="Calibri"/>
              </a:rPr>
              <a:t>3. Ask questions and take good notes.</a:t>
            </a:r>
          </a:p>
          <a:p>
            <a:pPr marL="202565" indent="0">
              <a:lnSpc>
                <a:spcPct val="90000"/>
              </a:lnSpc>
              <a:buClr>
                <a:schemeClr val="bg1"/>
              </a:buClr>
              <a:buNone/>
            </a:pPr>
            <a:endParaRPr lang="en-US" sz="2200" dirty="0">
              <a:solidFill>
                <a:schemeClr val="tx1"/>
              </a:solidFill>
              <a:latin typeface="Calibri" panose="020F0502020204030204" pitchFamily="34" charset="0"/>
              <a:ea typeface="ＭＳ Ｐゴシック"/>
              <a:cs typeface="Calibri" panose="020F0502020204030204" pitchFamily="34" charset="0"/>
            </a:endParaRPr>
          </a:p>
          <a:p>
            <a:pPr marL="202565" indent="0">
              <a:lnSpc>
                <a:spcPct val="90000"/>
              </a:lnSpc>
              <a:buClr>
                <a:schemeClr val="bg1"/>
              </a:buClr>
              <a:buNone/>
            </a:pPr>
            <a:r>
              <a:rPr lang="en-US" sz="2200" dirty="0">
                <a:solidFill>
                  <a:schemeClr val="tx1"/>
                </a:solidFill>
                <a:latin typeface="Calibri"/>
                <a:ea typeface="ＭＳ Ｐゴシック"/>
                <a:cs typeface="Calibri"/>
              </a:rPr>
              <a:t>4. Bring new examples back to your team for action planning!</a:t>
            </a:r>
          </a:p>
        </p:txBody>
      </p:sp>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a:solidFill>
            <a:schemeClr val="accent3">
              <a:lumMod val="20000"/>
              <a:lumOff val="80000"/>
            </a:schemeClr>
          </a:solidFill>
          <a:ln>
            <a:solidFill>
              <a:schemeClr val="tx2">
                <a:lumMod val="10000"/>
              </a:schemeClr>
            </a:solidFill>
          </a:ln>
        </p:spPr>
        <p:txBody>
          <a:bodyPr/>
          <a:lstStyle/>
          <a:p>
            <a:r>
              <a:rPr lang="en-US" sz="3600" dirty="0">
                <a:solidFill>
                  <a:srgbClr val="1B190F"/>
                </a:solidFill>
              </a:rPr>
              <a:t>ACTIVITY: SMALL GROUP DISCUSSIONS</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32" name="Google Shape;6077;p67">
            <a:extLst>
              <a:ext uri="{FF2B5EF4-FFF2-40B4-BE49-F238E27FC236}">
                <a16:creationId xmlns:a16="http://schemas.microsoft.com/office/drawing/2014/main" id="{7E9AEA36-D448-4F7F-BF42-74D8C366DEF5}"/>
              </a:ext>
            </a:extLst>
          </p:cNvPr>
          <p:cNvGrpSpPr/>
          <p:nvPr/>
        </p:nvGrpSpPr>
        <p:grpSpPr>
          <a:xfrm>
            <a:off x="6296953" y="1548727"/>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 name="Google Shape;7834;p68">
            <a:extLst>
              <a:ext uri="{FF2B5EF4-FFF2-40B4-BE49-F238E27FC236}">
                <a16:creationId xmlns:a16="http://schemas.microsoft.com/office/drawing/2014/main" id="{44B6C025-9524-481E-A95C-417D65EB0F3F}"/>
              </a:ext>
            </a:extLst>
          </p:cNvPr>
          <p:cNvSpPr/>
          <p:nvPr/>
        </p:nvSpPr>
        <p:spPr>
          <a:xfrm>
            <a:off x="11517972" y="1005031"/>
            <a:ext cx="32760" cy="33179"/>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16" name="Google Shape;6464;p67">
            <a:extLst>
              <a:ext uri="{FF2B5EF4-FFF2-40B4-BE49-F238E27FC236}">
                <a16:creationId xmlns:a16="http://schemas.microsoft.com/office/drawing/2014/main" id="{F82524CE-DE53-4F93-BA63-9B85CA93A3E4}"/>
              </a:ext>
            </a:extLst>
          </p:cNvPr>
          <p:cNvGrpSpPr/>
          <p:nvPr/>
        </p:nvGrpSpPr>
        <p:grpSpPr>
          <a:xfrm>
            <a:off x="8969179" y="1600476"/>
            <a:ext cx="495955" cy="495955"/>
            <a:chOff x="4674908" y="3682271"/>
            <a:chExt cx="371966" cy="371966"/>
          </a:xfrm>
        </p:grpSpPr>
        <p:sp>
          <p:nvSpPr>
            <p:cNvPr id="117" name="Google Shape;6465;p67">
              <a:extLst>
                <a:ext uri="{FF2B5EF4-FFF2-40B4-BE49-F238E27FC236}">
                  <a16:creationId xmlns:a16="http://schemas.microsoft.com/office/drawing/2014/main" id="{34087C3E-68C6-433B-B259-7C62694549F1}"/>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6466;p67">
              <a:extLst>
                <a:ext uri="{FF2B5EF4-FFF2-40B4-BE49-F238E27FC236}">
                  <a16:creationId xmlns:a16="http://schemas.microsoft.com/office/drawing/2014/main" id="{2C82CCA1-55FF-470A-AABD-60CEBB3CA9B8}"/>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6467;p67">
              <a:extLst>
                <a:ext uri="{FF2B5EF4-FFF2-40B4-BE49-F238E27FC236}">
                  <a16:creationId xmlns:a16="http://schemas.microsoft.com/office/drawing/2014/main" id="{38BB5952-C49F-4B91-9109-B50F75CAF40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6468;p67">
              <a:extLst>
                <a:ext uri="{FF2B5EF4-FFF2-40B4-BE49-F238E27FC236}">
                  <a16:creationId xmlns:a16="http://schemas.microsoft.com/office/drawing/2014/main" id="{8DAB7A20-7555-483A-9FB3-7A854AA093E9}"/>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1" name="Text Placeholder 4">
            <a:extLst>
              <a:ext uri="{FF2B5EF4-FFF2-40B4-BE49-F238E27FC236}">
                <a16:creationId xmlns:a16="http://schemas.microsoft.com/office/drawing/2014/main" id="{053636B2-2590-1949-B511-EAFB1F300154}"/>
              </a:ext>
            </a:extLst>
          </p:cNvPr>
          <p:cNvSpPr txBox="1">
            <a:spLocks/>
          </p:cNvSpPr>
          <p:nvPr/>
        </p:nvSpPr>
        <p:spPr>
          <a:xfrm>
            <a:off x="6656600" y="1542962"/>
            <a:ext cx="1901776" cy="53328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indent="0" defTabSz="1219170">
              <a:buClr>
                <a:prstClr val="white"/>
              </a:buClr>
              <a:buNone/>
              <a:defRPr/>
            </a:pPr>
            <a:r>
              <a:rPr lang="en-US" sz="2100" kern="0">
                <a:solidFill>
                  <a:schemeClr val="tx2">
                    <a:lumMod val="10000"/>
                  </a:schemeClr>
                </a:solidFill>
              </a:rPr>
              <a:t>20 minutes</a:t>
            </a:r>
          </a:p>
        </p:txBody>
      </p:sp>
      <p:pic>
        <p:nvPicPr>
          <p:cNvPr id="31" name="Picture 30" descr="Diagram&#10;&#10;Description automatically generated">
            <a:extLst>
              <a:ext uri="{FF2B5EF4-FFF2-40B4-BE49-F238E27FC236}">
                <a16:creationId xmlns:a16="http://schemas.microsoft.com/office/drawing/2014/main" id="{EE170041-C7A9-524B-B489-F391023F3F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9560" y="2866693"/>
            <a:ext cx="5157740" cy="2814320"/>
          </a:xfrm>
          <a:prstGeom prst="rect">
            <a:avLst/>
          </a:prstGeom>
        </p:spPr>
      </p:pic>
      <p:sp>
        <p:nvSpPr>
          <p:cNvPr id="103" name="Text Placeholder 4">
            <a:extLst>
              <a:ext uri="{FF2B5EF4-FFF2-40B4-BE49-F238E27FC236}">
                <a16:creationId xmlns:a16="http://schemas.microsoft.com/office/drawing/2014/main" id="{3B9E76AB-4440-D74E-BAC0-FC74DA371D6B}"/>
              </a:ext>
            </a:extLst>
          </p:cNvPr>
          <p:cNvSpPr txBox="1">
            <a:spLocks/>
          </p:cNvSpPr>
          <p:nvPr/>
        </p:nvSpPr>
        <p:spPr>
          <a:xfrm>
            <a:off x="9614327" y="1663329"/>
            <a:ext cx="2173445" cy="53328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indent="0" defTabSz="1219170">
              <a:buNone/>
              <a:defRPr/>
            </a:pPr>
            <a:r>
              <a:rPr lang="en-US" sz="2100" kern="0" dirty="0">
                <a:solidFill>
                  <a:schemeClr val="bg1"/>
                </a:solidFill>
              </a:rPr>
              <a:t>Randomized Small Groups</a:t>
            </a:r>
            <a:endParaRPr lang="en-US">
              <a:solidFill>
                <a:schemeClr val="bg1"/>
              </a:solidFill>
            </a:endParaRPr>
          </a:p>
        </p:txBody>
      </p:sp>
    </p:spTree>
    <p:extLst>
      <p:ext uri="{BB962C8B-B14F-4D97-AF65-F5344CB8AC3E}">
        <p14:creationId xmlns:p14="http://schemas.microsoft.com/office/powerpoint/2010/main" val="121767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wipe(left)">
                                      <p:cBhvr>
                                        <p:cTn id="7" dur="500"/>
                                        <p:tgtEl>
                                          <p:spTgt spid="10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3">
                                            <p:txEl>
                                              <p:pRg st="0" end="0"/>
                                            </p:txEl>
                                          </p:spTgt>
                                        </p:tgtEl>
                                        <p:attrNameLst>
                                          <p:attrName>style.visibility</p:attrName>
                                        </p:attrNameLst>
                                      </p:cBhvr>
                                      <p:to>
                                        <p:strVal val="visible"/>
                                      </p:to>
                                    </p:set>
                                    <p:animEffect transition="in" filter="wipe(left)">
                                      <p:cBhvr>
                                        <p:cTn id="10" dur="500"/>
                                        <p:tgtEl>
                                          <p:spTgt spid="1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uiExpand="1" build="p"/>
      <p:bldP spid="10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1028" name="Picture 4" descr="50 Ways to Take a Break, and the Essential First Step of Remembering |  HuffPost Life">
            <a:extLst>
              <a:ext uri="{FF2B5EF4-FFF2-40B4-BE49-F238E27FC236}">
                <a16:creationId xmlns:a16="http://schemas.microsoft.com/office/drawing/2014/main" id="{BD75B9F0-2290-E34B-AC1E-4C25F7AF6E2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26225" y="0"/>
            <a:ext cx="55657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7463F7EB-32B6-BA42-BEC0-8A40BBCE4672}"/>
              </a:ext>
            </a:extLst>
          </p:cNvPr>
          <p:cNvSpPr/>
          <p:nvPr/>
        </p:nvSpPr>
        <p:spPr>
          <a:xfrm>
            <a:off x="2349305" y="1955409"/>
            <a:ext cx="2926080" cy="2968283"/>
          </a:xfrm>
          <a:prstGeom prst="ellipse">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US" sz="3200" dirty="0">
                <a:solidFill>
                  <a:schemeClr val="tx1">
                    <a:lumMod val="95000"/>
                    <a:lumOff val="5000"/>
                  </a:schemeClr>
                </a:solidFill>
              </a:rPr>
              <a:t>10 minute break</a:t>
            </a:r>
            <a:endParaRPr lang="en-US" sz="3200" dirty="0">
              <a:solidFill>
                <a:schemeClr val="tx1">
                  <a:lumMod val="95000"/>
                  <a:lumOff val="5000"/>
                </a:schemeClr>
              </a:solidFill>
              <a:cs typeface="Arial"/>
            </a:endParaRPr>
          </a:p>
        </p:txBody>
      </p:sp>
    </p:spTree>
    <p:extLst>
      <p:ext uri="{BB962C8B-B14F-4D97-AF65-F5344CB8AC3E}">
        <p14:creationId xmlns:p14="http://schemas.microsoft.com/office/powerpoint/2010/main" val="656118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a:t> HELPFUL READINGS &amp; RESOURCES</a:t>
            </a:r>
            <a:endParaRPr/>
          </a:p>
        </p:txBody>
      </p:sp>
      <p:cxnSp>
        <p:nvCxnSpPr>
          <p:cNvPr id="1014" name="Google Shape;1014;p54"/>
          <p:cNvCxnSpPr>
            <a:cxnSpLocks/>
          </p:cNvCxnSpPr>
          <p:nvPr/>
        </p:nvCxnSpPr>
        <p:spPr>
          <a:xfrm>
            <a:off x="4062848" y="6256792"/>
            <a:ext cx="3968393" cy="0"/>
          </a:xfrm>
          <a:prstGeom prst="straightConnector1">
            <a:avLst/>
          </a:prstGeom>
          <a:noFill/>
          <a:ln w="9525" cap="flat" cmpd="sng">
            <a:solidFill>
              <a:schemeClr val="lt1"/>
            </a:solidFill>
            <a:prstDash val="dot"/>
            <a:round/>
            <a:headEnd type="none" w="med" len="med"/>
            <a:tailEnd type="none" w="med" len="med"/>
          </a:ln>
        </p:spPr>
      </p:cxn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5286837" y="2192138"/>
            <a:ext cx="6171737" cy="4085139"/>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indent="0" defTabSz="1219140">
              <a:spcAft>
                <a:spcPts val="800"/>
              </a:spcAft>
              <a:defRPr/>
            </a:pPr>
            <a:r>
              <a:rPr lang="en-US" sz="2100" b="1" u="sng" dirty="0">
                <a:solidFill>
                  <a:schemeClr val="bg1"/>
                </a:solidFill>
              </a:rPr>
              <a:t>RESOURCES:</a:t>
            </a:r>
            <a:endParaRPr lang="en-US" sz="2100" u="sng" dirty="0">
              <a:solidFill>
                <a:schemeClr val="bg1"/>
              </a:solidFill>
            </a:endParaRPr>
          </a:p>
          <a:p>
            <a:pPr>
              <a:buFont typeface="Arial" panose="020B0604020202020204" pitchFamily="34" charset="0"/>
              <a:buChar char="•"/>
            </a:pPr>
            <a:r>
              <a:rPr lang="en-US" sz="1800" dirty="0">
                <a:hlinkClick r:id="rId3"/>
              </a:rPr>
              <a:t>Start With Why: How to Put Purpose Back in Your Work</a:t>
            </a:r>
            <a:endParaRPr lang="en-US" sz="1800" dirty="0"/>
          </a:p>
          <a:p>
            <a:pPr>
              <a:buFont typeface="Arial" panose="020B0604020202020204" pitchFamily="34" charset="0"/>
              <a:buChar char="•"/>
            </a:pPr>
            <a:r>
              <a:rPr lang="en-US" sz="1800" dirty="0">
                <a:hlinkClick r:id="rId4"/>
              </a:rPr>
              <a:t>Tiered Fidelity Inventory</a:t>
            </a:r>
            <a:endParaRPr lang="en-US" sz="1800" dirty="0"/>
          </a:p>
          <a:p>
            <a:pPr>
              <a:buFont typeface="Arial" panose="020B0604020202020204" pitchFamily="34" charset="0"/>
              <a:buChar char="•"/>
            </a:pPr>
            <a:r>
              <a:rPr lang="en-US" sz="1800" dirty="0">
                <a:hlinkClick r:id="rId5"/>
              </a:rPr>
              <a:t>Data Decision Rules Activity</a:t>
            </a:r>
            <a:endParaRPr lang="en-US" sz="1800" dirty="0"/>
          </a:p>
          <a:p>
            <a:pPr>
              <a:buFont typeface="Arial" panose="020B0604020202020204" pitchFamily="34" charset="0"/>
              <a:buChar char="•"/>
            </a:pPr>
            <a:r>
              <a:rPr lang="en-US" sz="1800" dirty="0">
                <a:hlinkClick r:id="rId6"/>
              </a:rPr>
              <a:t>Evaluation Plan Template</a:t>
            </a:r>
            <a:endParaRPr lang="en-US" sz="1800" dirty="0"/>
          </a:p>
          <a:p>
            <a:pPr>
              <a:buFont typeface="Arial" panose="020B0604020202020204" pitchFamily="34" charset="0"/>
              <a:buChar char="•"/>
            </a:pPr>
            <a:r>
              <a:rPr lang="en-US" sz="1800" dirty="0">
                <a:hlinkClick r:id="rId7"/>
              </a:rPr>
              <a:t>Supporting &amp; Responding to Student's Social, Emotional, and Behavioral Needs (Classrooms)</a:t>
            </a:r>
            <a:endParaRPr lang="en-US" sz="1800" dirty="0"/>
          </a:p>
          <a:p>
            <a:pPr>
              <a:buFont typeface="Arial" panose="020B0604020202020204" pitchFamily="34" charset="0"/>
              <a:buChar char="•"/>
            </a:pPr>
            <a:r>
              <a:rPr lang="en-US" sz="1800" dirty="0">
                <a:hlinkClick r:id="rId8"/>
              </a:rPr>
              <a:t>Supportive Environments Create Classroom Community</a:t>
            </a:r>
            <a:endParaRPr lang="en-US" sz="1800" dirty="0"/>
          </a:p>
          <a:p>
            <a:pPr>
              <a:buFont typeface="Arial" panose="020B0604020202020204" pitchFamily="34" charset="0"/>
              <a:buChar char="•"/>
            </a:pPr>
            <a:r>
              <a:rPr lang="en-US" sz="1800" dirty="0">
                <a:hlinkClick r:id="rId9"/>
              </a:rPr>
              <a:t>Classroom Support Systems Brief</a:t>
            </a:r>
            <a:endParaRPr lang="en-US" sz="1800" dirty="0"/>
          </a:p>
          <a:p>
            <a:pPr>
              <a:buFont typeface="Arial" panose="020B0604020202020204" pitchFamily="34" charset="0"/>
              <a:buChar char="•"/>
            </a:pPr>
            <a:r>
              <a:rPr lang="en-US" sz="1800" dirty="0">
                <a:hlinkClick r:id="rId10"/>
              </a:rPr>
              <a:t>The Classroom Management Observation Tool (CMOT)</a:t>
            </a:r>
            <a:endParaRPr lang="en-US" sz="1800" dirty="0"/>
          </a:p>
          <a:p>
            <a:pPr marL="342900" indent="-342900" defTabSz="1219140">
              <a:spcAft>
                <a:spcPts val="800"/>
              </a:spcAft>
              <a:buClr>
                <a:srgbClr val="FFFFFF"/>
              </a:buClr>
              <a:buFont typeface="Arial"/>
              <a:buChar char="•"/>
              <a:defRPr/>
            </a:pPr>
            <a:endParaRPr lang="en-US" sz="2000" dirty="0"/>
          </a:p>
          <a:p>
            <a:pPr marL="342900" indent="-342900" defTabSz="1219140">
              <a:spcAft>
                <a:spcPts val="800"/>
              </a:spcAft>
              <a:buClr>
                <a:srgbClr val="FFFFFF"/>
              </a:buClr>
              <a:buFont typeface="Arial"/>
              <a:buChar char="•"/>
              <a:defRPr/>
            </a:pPr>
            <a:endParaRPr lang="en-US" sz="2000" dirty="0"/>
          </a:p>
          <a:p>
            <a:pPr marL="0" indent="0" defTabSz="1219140">
              <a:spcAft>
                <a:spcPts val="800"/>
              </a:spcAft>
              <a:buClr>
                <a:srgbClr val="FFFFFF"/>
              </a:buClr>
              <a:defRPr/>
            </a:pPr>
            <a:endParaRPr lang="en-US" sz="2000" dirty="0"/>
          </a:p>
          <a:p>
            <a:pPr marL="139700" indent="0" defTabSz="1219140">
              <a:defRPr/>
            </a:pPr>
            <a:endParaRPr lang="en-US" dirty="0">
              <a:solidFill>
                <a:srgbClr val="FFFFFF"/>
              </a:solidFill>
            </a:endParaRPr>
          </a:p>
        </p:txBody>
      </p:sp>
      <p:grpSp>
        <p:nvGrpSpPr>
          <p:cNvPr id="21" name="Google Shape;1005;p54">
            <a:extLst>
              <a:ext uri="{FF2B5EF4-FFF2-40B4-BE49-F238E27FC236}">
                <a16:creationId xmlns:a16="http://schemas.microsoft.com/office/drawing/2014/main" id="{9E3B9A76-5B52-0E4A-B322-29D3648D9FEF}"/>
              </a:ext>
            </a:extLst>
          </p:cNvPr>
          <p:cNvGrpSpPr/>
          <p:nvPr/>
        </p:nvGrpSpPr>
        <p:grpSpPr>
          <a:xfrm>
            <a:off x="1139890" y="1803900"/>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grpSp>
      <p:pic>
        <p:nvPicPr>
          <p:cNvPr id="5" name="Picture 4">
            <a:extLst>
              <a:ext uri="{FF2B5EF4-FFF2-40B4-BE49-F238E27FC236}">
                <a16:creationId xmlns:a16="http://schemas.microsoft.com/office/drawing/2014/main" id="{4FDDAEBC-9819-49AA-8B1A-0F07072861F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371531" y="2164739"/>
            <a:ext cx="2651956" cy="3223700"/>
          </a:xfrm>
          <a:prstGeom prst="rect">
            <a:avLst/>
          </a:prstGeom>
        </p:spPr>
      </p:pic>
    </p:spTree>
    <p:extLst>
      <p:ext uri="{BB962C8B-B14F-4D97-AF65-F5344CB8AC3E}">
        <p14:creationId xmlns:p14="http://schemas.microsoft.com/office/powerpoint/2010/main" val="3257449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684645" y="1188983"/>
            <a:ext cx="6793115" cy="4877349"/>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1599706">
            <a:off x="566603" y="2438515"/>
            <a:ext cx="7029196" cy="2154763"/>
          </a:xfrm>
          <a:prstGeom prst="rect">
            <a:avLst/>
          </a:prstGeom>
        </p:spPr>
        <p:txBody>
          <a:bodyPr spcFirstLastPara="1" wrap="square" lIns="121900" tIns="121900" rIns="121900" bIns="121900" anchor="ctr" anchorCtr="0">
            <a:noAutofit/>
          </a:bodyPr>
          <a:lstStyle/>
          <a:p>
            <a:r>
              <a:rPr lang="en-US" sz="4800" b="1" dirty="0"/>
              <a:t>DATA ROUTINES &amp; EVALUATION PLAN</a:t>
            </a:r>
            <a:endParaRPr lang="en-US"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3394763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5" name="Oval 4">
            <a:extLst>
              <a:ext uri="{FF2B5EF4-FFF2-40B4-BE49-F238E27FC236}">
                <a16:creationId xmlns:a16="http://schemas.microsoft.com/office/drawing/2014/main" id="{C89DD153-6A36-4D4C-97E2-A94F9D05AF1D}"/>
              </a:ext>
            </a:extLst>
          </p:cNvPr>
          <p:cNvSpPr/>
          <p:nvPr/>
        </p:nvSpPr>
        <p:spPr>
          <a:xfrm>
            <a:off x="102937" y="67218"/>
            <a:ext cx="5864727" cy="5862588"/>
          </a:xfrm>
          <a:prstGeom prst="ellipse">
            <a:avLst/>
          </a:prstGeom>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D0F41"/>
              </a:solidFill>
              <a:effectLst/>
              <a:uLnTx/>
              <a:uFillTx/>
              <a:latin typeface="Arial"/>
              <a:ea typeface="+mn-ea"/>
              <a:cs typeface="+mn-cs"/>
              <a:sym typeface="Arial"/>
            </a:endParaRPr>
          </a:p>
        </p:txBody>
      </p:sp>
      <p:graphicFrame>
        <p:nvGraphicFramePr>
          <p:cNvPr id="4" name="Diagram 3">
            <a:extLst>
              <a:ext uri="{FF2B5EF4-FFF2-40B4-BE49-F238E27FC236}">
                <a16:creationId xmlns:a16="http://schemas.microsoft.com/office/drawing/2014/main" id="{39305F4B-123A-41B6-94BE-4A5A5214046F}"/>
              </a:ext>
            </a:extLst>
          </p:cNvPr>
          <p:cNvGraphicFramePr/>
          <p:nvPr/>
        </p:nvGraphicFramePr>
        <p:xfrm>
          <a:off x="-539014" y="193149"/>
          <a:ext cx="7148361" cy="4940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A736F38-39B6-410D-9073-B0FE67DC14C2}"/>
              </a:ext>
            </a:extLst>
          </p:cNvPr>
          <p:cNvSpPr txBox="1"/>
          <p:nvPr/>
        </p:nvSpPr>
        <p:spPr>
          <a:xfrm>
            <a:off x="1617043" y="5159141"/>
            <a:ext cx="2836244" cy="5436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933" b="0" i="0" u="none" strike="noStrike" kern="0" cap="none" spc="0" normalizeH="0" baseline="0" noProof="0" dirty="0">
                <a:ln>
                  <a:noFill/>
                </a:ln>
                <a:solidFill>
                  <a:srgbClr val="0D0F41"/>
                </a:solidFill>
                <a:effectLst/>
                <a:uLnTx/>
                <a:uFillTx/>
                <a:latin typeface="Poppins Medium" panose="020B0604020202020204" charset="0"/>
                <a:ea typeface="ＭＳ Ｐゴシック" pitchFamily="-108" charset="-128"/>
                <a:cs typeface="Poppins Medium" panose="020B0604020202020204" charset="0"/>
                <a:sym typeface="Arial"/>
              </a:rPr>
              <a:t>Outcomes</a:t>
            </a:r>
          </a:p>
        </p:txBody>
      </p:sp>
      <p:sp>
        <p:nvSpPr>
          <p:cNvPr id="7" name="Arrow: Pentagon 11">
            <a:extLst>
              <a:ext uri="{FF2B5EF4-FFF2-40B4-BE49-F238E27FC236}">
                <a16:creationId xmlns:a16="http://schemas.microsoft.com/office/drawing/2014/main" id="{0509506F-05EA-B24C-96EC-FA006127423A}"/>
              </a:ext>
            </a:extLst>
          </p:cNvPr>
          <p:cNvSpPr/>
          <p:nvPr/>
        </p:nvSpPr>
        <p:spPr>
          <a:xfrm flipH="1">
            <a:off x="3169144" y="2022357"/>
            <a:ext cx="9022856" cy="3355959"/>
          </a:xfrm>
          <a:prstGeom prst="homePlate">
            <a:avLst/>
          </a:prstGeom>
          <a:ln>
            <a:solidFill>
              <a:srgbClr val="467827"/>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ea typeface="+mn-ea"/>
                <a:cs typeface="Calibri" panose="020F0502020204030204" pitchFamily="34" charset="0"/>
                <a:sym typeface="Arial"/>
              </a:rPr>
              <a:t>Use </a:t>
            </a:r>
            <a:r>
              <a:rPr kumimoji="0" lang="en-US" sz="2800" b="1" i="1" u="none" strike="noStrike" kern="0" cap="none" spc="0" normalizeH="0" baseline="0" noProof="0" dirty="0">
                <a:ln>
                  <a:noFill/>
                </a:ln>
                <a:solidFill>
                  <a:srgbClr val="292C73">
                    <a:lumMod val="50000"/>
                  </a:srgbClr>
                </a:solidFill>
                <a:effectLst/>
                <a:uLnTx/>
                <a:uFillTx/>
                <a:latin typeface="Calibri" panose="020F0502020204030204" pitchFamily="34" charset="0"/>
                <a:ea typeface="+mn-ea"/>
                <a:cs typeface="Calibri" panose="020F0502020204030204" pitchFamily="34" charset="0"/>
                <a:sym typeface="Arial"/>
              </a:rPr>
              <a:t>data</a:t>
            </a:r>
            <a:r>
              <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ea typeface="+mn-ea"/>
                <a:cs typeface="Calibri" panose="020F0502020204030204" pitchFamily="34" charset="0"/>
                <a:sym typeface="Arial"/>
              </a:rPr>
              <a:t> to inform decisions about which students, families, and educators need which supports, as well as whether supports should be continued, adjusted, or faded. Data should be used to ensure that all recipients experience benefit and that supports are implemented with fidelity.</a:t>
            </a:r>
          </a:p>
        </p:txBody>
      </p:sp>
      <p:sp>
        <p:nvSpPr>
          <p:cNvPr id="9" name="TextBox 8">
            <a:extLst>
              <a:ext uri="{FF2B5EF4-FFF2-40B4-BE49-F238E27FC236}">
                <a16:creationId xmlns:a16="http://schemas.microsoft.com/office/drawing/2014/main" id="{DB36379E-035B-2643-9125-F8CE77A5A377}"/>
              </a:ext>
            </a:extLst>
          </p:cNvPr>
          <p:cNvSpPr txBox="1"/>
          <p:nvPr/>
        </p:nvSpPr>
        <p:spPr>
          <a:xfrm>
            <a:off x="2151242" y="2453459"/>
            <a:ext cx="1767845" cy="699591"/>
          </a:xfrm>
          <a:prstGeom prst="ellipse">
            <a:avLst/>
          </a:prstGeom>
          <a:noFill/>
          <a:ln w="25400">
            <a:noFill/>
          </a:ln>
        </p:spPr>
        <p:txBody>
          <a:bodyPr wrap="square" lIns="0" tIns="0" rIns="0"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933" b="0" i="0" u="none" strike="noStrike" kern="0" cap="none" spc="0" normalizeH="0" baseline="0" noProof="0" dirty="0">
                <a:ln>
                  <a:noFill/>
                </a:ln>
                <a:solidFill>
                  <a:srgbClr val="0D0F41"/>
                </a:solidFill>
                <a:effectLst/>
                <a:uLnTx/>
                <a:uFillTx/>
                <a:latin typeface="Poppins Medium" panose="020B0604020202020204" charset="0"/>
                <a:ea typeface="ＭＳ Ｐゴシック" pitchFamily="-108" charset="-128"/>
                <a:cs typeface="Poppins Medium" panose="020B0604020202020204" charset="0"/>
                <a:sym typeface="Arial"/>
              </a:rPr>
              <a:t>Equity</a:t>
            </a:r>
          </a:p>
        </p:txBody>
      </p:sp>
      <p:pic>
        <p:nvPicPr>
          <p:cNvPr id="8" name="Picture 7">
            <a:extLst>
              <a:ext uri="{FF2B5EF4-FFF2-40B4-BE49-F238E27FC236}">
                <a16:creationId xmlns:a16="http://schemas.microsoft.com/office/drawing/2014/main" id="{348E4F39-64C0-9447-958C-3EEBA19FDE5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020425" y="5838981"/>
            <a:ext cx="1135955" cy="1019019"/>
          </a:xfrm>
          <a:prstGeom prst="ellipse">
            <a:avLst/>
          </a:prstGeom>
          <a:ln w="19050">
            <a:solidFill>
              <a:schemeClr val="accent2">
                <a:lumMod val="50000"/>
              </a:schemeClr>
            </a:solidFill>
          </a:ln>
        </p:spPr>
      </p:pic>
    </p:spTree>
    <p:extLst>
      <p:ext uri="{BB962C8B-B14F-4D97-AF65-F5344CB8AC3E}">
        <p14:creationId xmlns:p14="http://schemas.microsoft.com/office/powerpoint/2010/main" val="119489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3">
            <a:extLst>
              <a:ext uri="{FF2B5EF4-FFF2-40B4-BE49-F238E27FC236}">
                <a16:creationId xmlns:a16="http://schemas.microsoft.com/office/drawing/2014/main" id="{ECD045DD-049A-514A-A564-E8589295D44F}"/>
              </a:ext>
            </a:extLst>
          </p:cNvPr>
          <p:cNvSpPr/>
          <p:nvPr/>
        </p:nvSpPr>
        <p:spPr>
          <a:xfrm rot="10800000">
            <a:off x="3047999" y="1160689"/>
            <a:ext cx="4648200" cy="4536622"/>
          </a:xfrm>
          <a:prstGeom prst="leftCircularArrow">
            <a:avLst>
              <a:gd name="adj1" fmla="val 3968"/>
              <a:gd name="adj2" fmla="val 497932"/>
              <a:gd name="adj3" fmla="val 2273442"/>
              <a:gd name="adj4" fmla="val 9024489"/>
              <a:gd name="adj5" fmla="val 4630"/>
            </a:avLst>
          </a:prstGeom>
          <a:solidFill>
            <a:srgbClr val="92D050">
              <a:alpha val="40000"/>
            </a:srgb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 name="Title 1"/>
          <p:cNvSpPr>
            <a:spLocks noGrp="1"/>
          </p:cNvSpPr>
          <p:nvPr>
            <p:ph type="title"/>
          </p:nvPr>
        </p:nvSpPr>
        <p:spPr>
          <a:xfrm>
            <a:off x="299155" y="314150"/>
            <a:ext cx="11360800" cy="763600"/>
          </a:xfrm>
        </p:spPr>
        <p:txBody>
          <a:bodyPr>
            <a:noAutofit/>
          </a:bodyPr>
          <a:lstStyle/>
          <a:p>
            <a:r>
              <a:rPr lang="en-US" sz="4000" b="1" dirty="0">
                <a:solidFill>
                  <a:schemeClr val="bg1"/>
                </a:solidFill>
              </a:rPr>
              <a:t>Data used in PBIS implementation </a:t>
            </a:r>
          </a:p>
        </p:txBody>
      </p:sp>
      <p:graphicFrame>
        <p:nvGraphicFramePr>
          <p:cNvPr id="22" name="Diagram 21">
            <a:extLst>
              <a:ext uri="{FF2B5EF4-FFF2-40B4-BE49-F238E27FC236}">
                <a16:creationId xmlns:a16="http://schemas.microsoft.com/office/drawing/2014/main" id="{99B102A7-DC5E-8A45-964C-0D31AFBF1107}"/>
              </a:ext>
            </a:extLst>
          </p:cNvPr>
          <p:cNvGraphicFramePr/>
          <p:nvPr/>
        </p:nvGraphicFramePr>
        <p:xfrm>
          <a:off x="-2895600" y="1244785"/>
          <a:ext cx="17145000" cy="5368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a:extLst>
              <a:ext uri="{FF2B5EF4-FFF2-40B4-BE49-F238E27FC236}">
                <a16:creationId xmlns:a16="http://schemas.microsoft.com/office/drawing/2014/main" id="{96700BEB-BE00-A049-99E9-C33CA56DE095}"/>
              </a:ext>
            </a:extLst>
          </p:cNvPr>
          <p:cNvGrpSpPr/>
          <p:nvPr/>
        </p:nvGrpSpPr>
        <p:grpSpPr>
          <a:xfrm>
            <a:off x="10599821" y="84746"/>
            <a:ext cx="1447800" cy="1447800"/>
            <a:chOff x="1022170" y="1914625"/>
            <a:chExt cx="2964580" cy="2964580"/>
          </a:xfrm>
        </p:grpSpPr>
        <p:sp>
          <p:nvSpPr>
            <p:cNvPr id="10" name="Oval 9">
              <a:extLst>
                <a:ext uri="{FF2B5EF4-FFF2-40B4-BE49-F238E27FC236}">
                  <a16:creationId xmlns:a16="http://schemas.microsoft.com/office/drawing/2014/main" id="{F4132371-6FC9-EB4F-95BD-C77697714F6D}"/>
                </a:ext>
              </a:extLst>
            </p:cNvPr>
            <p:cNvSpPr/>
            <p:nvPr/>
          </p:nvSpPr>
          <p:spPr>
            <a:xfrm>
              <a:off x="1022170" y="1914625"/>
              <a:ext cx="2964580" cy="2964580"/>
            </a:xfrm>
            <a:prstGeom prst="ellipse">
              <a:avLst/>
            </a:prstGeom>
            <a:solidFill>
              <a:srgbClr val="92D050">
                <a:alpha val="49804"/>
              </a:srgbClr>
            </a:solidFill>
            <a:ln>
              <a:solidFill>
                <a:srgbClr val="467827"/>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11" name="Oval 4">
              <a:extLst>
                <a:ext uri="{FF2B5EF4-FFF2-40B4-BE49-F238E27FC236}">
                  <a16:creationId xmlns:a16="http://schemas.microsoft.com/office/drawing/2014/main" id="{3BAE48D3-B870-5441-B32C-A7C691BA69C4}"/>
                </a:ext>
              </a:extLst>
            </p:cNvPr>
            <p:cNvSpPr txBox="1"/>
            <p:nvPr/>
          </p:nvSpPr>
          <p:spPr>
            <a:xfrm>
              <a:off x="1301335" y="2680475"/>
              <a:ext cx="1778748" cy="163051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marR="0" lvl="0" indent="0" algn="ctr" defTabSz="1733550" rtl="0" eaLnBrk="1" fontAlgn="base"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mn-ea"/>
                  <a:cs typeface="Calibri" panose="020F0502020204030204" pitchFamily="34" charset="0"/>
                </a:rPr>
                <a:t>Data</a:t>
              </a:r>
            </a:p>
          </p:txBody>
        </p:sp>
      </p:grpSp>
      <p:pic>
        <p:nvPicPr>
          <p:cNvPr id="8" name="Picture 7">
            <a:extLst>
              <a:ext uri="{FF2B5EF4-FFF2-40B4-BE49-F238E27FC236}">
                <a16:creationId xmlns:a16="http://schemas.microsoft.com/office/drawing/2014/main" id="{244BB365-11B1-819E-BDEA-4C91C909BEA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020425" y="5838981"/>
            <a:ext cx="1135955" cy="1019019"/>
          </a:xfrm>
          <a:prstGeom prst="ellipse">
            <a:avLst/>
          </a:prstGeom>
          <a:ln w="19050">
            <a:solidFill>
              <a:schemeClr val="accent2">
                <a:lumMod val="50000"/>
              </a:schemeClr>
            </a:solidFill>
          </a:ln>
        </p:spPr>
      </p:pic>
    </p:spTree>
    <p:extLst>
      <p:ext uri="{BB962C8B-B14F-4D97-AF65-F5344CB8AC3E}">
        <p14:creationId xmlns:p14="http://schemas.microsoft.com/office/powerpoint/2010/main" val="34857644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5A5ED-1918-4F41-AED4-134D8CB357D3}"/>
              </a:ext>
            </a:extLst>
          </p:cNvPr>
          <p:cNvSpPr>
            <a:spLocks noGrp="1"/>
          </p:cNvSpPr>
          <p:nvPr>
            <p:ph type="title"/>
          </p:nvPr>
        </p:nvSpPr>
        <p:spPr>
          <a:xfrm>
            <a:off x="425422" y="328917"/>
            <a:ext cx="11115414" cy="1208937"/>
          </a:xfrm>
        </p:spPr>
        <p:txBody>
          <a:bodyPr/>
          <a:lstStyle/>
          <a:p>
            <a:r>
              <a:rPr lang="en-US" dirty="0"/>
              <a:t>Why develop data routines? </a:t>
            </a:r>
          </a:p>
        </p:txBody>
      </p:sp>
      <p:sp>
        <p:nvSpPr>
          <p:cNvPr id="6" name="TextBox 5">
            <a:extLst>
              <a:ext uri="{FF2B5EF4-FFF2-40B4-BE49-F238E27FC236}">
                <a16:creationId xmlns:a16="http://schemas.microsoft.com/office/drawing/2014/main" id="{9AAF789E-9F45-B840-A666-C6A4EA0B680D}"/>
              </a:ext>
            </a:extLst>
          </p:cNvPr>
          <p:cNvSpPr txBox="1"/>
          <p:nvPr/>
        </p:nvSpPr>
        <p:spPr>
          <a:xfrm>
            <a:off x="1438838" y="1660697"/>
            <a:ext cx="9088582"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D0F41"/>
                </a:solidFill>
                <a:effectLst/>
                <a:uLnTx/>
                <a:uFillTx/>
                <a:latin typeface="Calibri" panose="020F0502020204030204"/>
                <a:ea typeface="+mn-ea"/>
                <a:cs typeface="+mn-cs"/>
              </a:rPr>
              <a:t>To continuously improve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D0F41"/>
                </a:solidFill>
                <a:effectLst/>
                <a:uLnTx/>
                <a:uFillTx/>
                <a:latin typeface="Calibri" panose="020F0502020204030204"/>
                <a:ea typeface="+mn-ea"/>
                <a:cs typeface="+mn-cs"/>
              </a:rPr>
              <a:t>your Tier 1 framework! </a:t>
            </a:r>
          </a:p>
        </p:txBody>
      </p:sp>
      <p:sp>
        <p:nvSpPr>
          <p:cNvPr id="7" name="TextBox 6">
            <a:extLst>
              <a:ext uri="{FF2B5EF4-FFF2-40B4-BE49-F238E27FC236}">
                <a16:creationId xmlns:a16="http://schemas.microsoft.com/office/drawing/2014/main" id="{34505567-F362-6043-A71A-AE4AC873C1ED}"/>
              </a:ext>
            </a:extLst>
          </p:cNvPr>
          <p:cNvSpPr txBox="1"/>
          <p:nvPr/>
        </p:nvSpPr>
        <p:spPr>
          <a:xfrm>
            <a:off x="425422" y="4010433"/>
            <a:ext cx="52443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Are we achieving our desired outcomes?</a:t>
            </a:r>
          </a:p>
        </p:txBody>
      </p:sp>
      <p:sp>
        <p:nvSpPr>
          <p:cNvPr id="8" name="TextBox 7">
            <a:extLst>
              <a:ext uri="{FF2B5EF4-FFF2-40B4-BE49-F238E27FC236}">
                <a16:creationId xmlns:a16="http://schemas.microsoft.com/office/drawing/2014/main" id="{DBE77242-4718-C34F-BDB2-1FEE70695728}"/>
              </a:ext>
            </a:extLst>
          </p:cNvPr>
          <p:cNvSpPr txBox="1"/>
          <p:nvPr/>
        </p:nvSpPr>
        <p:spPr>
          <a:xfrm>
            <a:off x="1109285" y="5198490"/>
            <a:ext cx="443583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Are we implementing as planned?</a:t>
            </a:r>
          </a:p>
        </p:txBody>
      </p:sp>
      <p:sp>
        <p:nvSpPr>
          <p:cNvPr id="10" name="TextBox 9">
            <a:extLst>
              <a:ext uri="{FF2B5EF4-FFF2-40B4-BE49-F238E27FC236}">
                <a16:creationId xmlns:a16="http://schemas.microsoft.com/office/drawing/2014/main" id="{041F6DFB-90B5-624E-960B-DDB15CD3031B}"/>
              </a:ext>
            </a:extLst>
          </p:cNvPr>
          <p:cNvSpPr txBox="1"/>
          <p:nvPr/>
        </p:nvSpPr>
        <p:spPr>
          <a:xfrm>
            <a:off x="2605343" y="6065518"/>
            <a:ext cx="92957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Are students receiving adequate support to achieve positive outcomes?</a:t>
            </a:r>
          </a:p>
        </p:txBody>
      </p:sp>
      <p:sp>
        <p:nvSpPr>
          <p:cNvPr id="11" name="TextBox 10">
            <a:extLst>
              <a:ext uri="{FF2B5EF4-FFF2-40B4-BE49-F238E27FC236}">
                <a16:creationId xmlns:a16="http://schemas.microsoft.com/office/drawing/2014/main" id="{9976D54A-36FB-0E4E-9D1F-A8A8482AC6A2}"/>
              </a:ext>
            </a:extLst>
          </p:cNvPr>
          <p:cNvSpPr txBox="1"/>
          <p:nvPr/>
        </p:nvSpPr>
        <p:spPr>
          <a:xfrm>
            <a:off x="4387367" y="4603847"/>
            <a:ext cx="762452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Which groups are benefiting from our plan? Which are not?</a:t>
            </a:r>
          </a:p>
        </p:txBody>
      </p:sp>
      <p:sp>
        <p:nvSpPr>
          <p:cNvPr id="12" name="TextBox 11">
            <a:extLst>
              <a:ext uri="{FF2B5EF4-FFF2-40B4-BE49-F238E27FC236}">
                <a16:creationId xmlns:a16="http://schemas.microsoft.com/office/drawing/2014/main" id="{EB27AEBD-3817-3940-8322-AD77A8CA9F20}"/>
              </a:ext>
            </a:extLst>
          </p:cNvPr>
          <p:cNvSpPr txBox="1"/>
          <p:nvPr/>
        </p:nvSpPr>
        <p:spPr>
          <a:xfrm>
            <a:off x="6551036" y="5401171"/>
            <a:ext cx="54608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What needs to be strengthened? Revised?</a:t>
            </a:r>
          </a:p>
        </p:txBody>
      </p:sp>
    </p:spTree>
    <p:extLst>
      <p:ext uri="{BB962C8B-B14F-4D97-AF65-F5344CB8AC3E}">
        <p14:creationId xmlns:p14="http://schemas.microsoft.com/office/powerpoint/2010/main" val="254823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0"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05F3DB76-0E53-DE41-930A-59EAECCB6B19}"/>
              </a:ext>
            </a:extLst>
          </p:cNvPr>
          <p:cNvPicPr>
            <a:picLocks noChangeAspect="1"/>
          </p:cNvPicPr>
          <p:nvPr/>
        </p:nvPicPr>
        <p:blipFill>
          <a:blip r:embed="rId3"/>
          <a:stretch>
            <a:fillRect/>
          </a:stretch>
        </p:blipFill>
        <p:spPr>
          <a:xfrm>
            <a:off x="232833" y="1066800"/>
            <a:ext cx="10603212" cy="5791200"/>
          </a:xfrm>
          <a:prstGeom prst="rect">
            <a:avLst/>
          </a:prstGeom>
        </p:spPr>
      </p:pic>
      <p:sp>
        <p:nvSpPr>
          <p:cNvPr id="11" name="TextBox 10">
            <a:extLst>
              <a:ext uri="{FF2B5EF4-FFF2-40B4-BE49-F238E27FC236}">
                <a16:creationId xmlns:a16="http://schemas.microsoft.com/office/drawing/2014/main" id="{0392D058-1882-164E-A9E3-DC693CA29CED}"/>
              </a:ext>
            </a:extLst>
          </p:cNvPr>
          <p:cNvSpPr txBox="1"/>
          <p:nvPr/>
        </p:nvSpPr>
        <p:spPr>
          <a:xfrm>
            <a:off x="232833" y="220133"/>
            <a:ext cx="1001004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libri" panose="020F0502020204030204"/>
                <a:ea typeface="+mn-ea"/>
                <a:cs typeface="+mn-cs"/>
              </a:rPr>
              <a:t>Strengthen Routines to Gather Fidelity and Outcome Data</a:t>
            </a:r>
          </a:p>
        </p:txBody>
      </p:sp>
      <p:pic>
        <p:nvPicPr>
          <p:cNvPr id="13" name="Picture 12">
            <a:extLst>
              <a:ext uri="{FF2B5EF4-FFF2-40B4-BE49-F238E27FC236}">
                <a16:creationId xmlns:a16="http://schemas.microsoft.com/office/drawing/2014/main" id="{9D9D063C-9B6B-8D48-A813-A205886D24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20425" y="5838981"/>
            <a:ext cx="1135955" cy="1019019"/>
          </a:xfrm>
          <a:prstGeom prst="ellipse">
            <a:avLst/>
          </a:prstGeom>
          <a:ln w="19050">
            <a:solidFill>
              <a:schemeClr val="accent2">
                <a:lumMod val="50000"/>
              </a:schemeClr>
            </a:solidFill>
          </a:ln>
        </p:spPr>
      </p:pic>
    </p:spTree>
    <p:extLst>
      <p:ext uri="{BB962C8B-B14F-4D97-AF65-F5344CB8AC3E}">
        <p14:creationId xmlns:p14="http://schemas.microsoft.com/office/powerpoint/2010/main" val="1347263762"/>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18E0-6F69-A242-A2F1-BD4EABD8B38F}"/>
              </a:ext>
            </a:extLst>
          </p:cNvPr>
          <p:cNvSpPr>
            <a:spLocks noGrp="1"/>
          </p:cNvSpPr>
          <p:nvPr>
            <p:ph type="title"/>
          </p:nvPr>
        </p:nvSpPr>
        <p:spPr>
          <a:xfrm>
            <a:off x="172785" y="178748"/>
            <a:ext cx="9777127" cy="845600"/>
          </a:xfrm>
          <a:noFill/>
        </p:spPr>
        <p:txBody>
          <a:bodyPr/>
          <a:lstStyle/>
          <a:p>
            <a:pPr algn="l"/>
            <a:r>
              <a:rPr lang="en-US" dirty="0">
                <a:solidFill>
                  <a:schemeClr val="bg1"/>
                </a:solidFill>
              </a:rPr>
              <a:t>Establish and Strengthen Data Routines</a:t>
            </a:r>
          </a:p>
        </p:txBody>
      </p:sp>
      <p:graphicFrame>
        <p:nvGraphicFramePr>
          <p:cNvPr id="4" name="Content Placeholder 3">
            <a:extLst>
              <a:ext uri="{FF2B5EF4-FFF2-40B4-BE49-F238E27FC236}">
                <a16:creationId xmlns:a16="http://schemas.microsoft.com/office/drawing/2014/main" id="{B263684A-3E5C-344D-888C-8D7891EBF9EE}"/>
              </a:ext>
            </a:extLst>
          </p:cNvPr>
          <p:cNvGraphicFramePr>
            <a:graphicFrameLocks noGrp="1"/>
          </p:cNvGraphicFramePr>
          <p:nvPr>
            <p:ph idx="4294967295"/>
          </p:nvPr>
        </p:nvGraphicFramePr>
        <p:xfrm>
          <a:off x="172785" y="846161"/>
          <a:ext cx="11846430" cy="6011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744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5C71D662-0CE9-B64D-83D8-EF665A6F7A51}"/>
                                            </p:graphicEl>
                                          </p:spTgt>
                                        </p:tgtEl>
                                        <p:attrNameLst>
                                          <p:attrName>style.visibility</p:attrName>
                                        </p:attrNameLst>
                                      </p:cBhvr>
                                      <p:to>
                                        <p:strVal val="visible"/>
                                      </p:to>
                                    </p:set>
                                    <p:animEffect transition="in" filter="fade">
                                      <p:cBhvr>
                                        <p:cTn id="7" dur="1000"/>
                                        <p:tgtEl>
                                          <p:spTgt spid="4">
                                            <p:graphicEl>
                                              <a:dgm id="{5C71D662-0CE9-B64D-83D8-EF665A6F7A51}"/>
                                            </p:graphicEl>
                                          </p:spTgt>
                                        </p:tgtEl>
                                      </p:cBhvr>
                                    </p:animEffect>
                                    <p:anim calcmode="lin" valueType="num">
                                      <p:cBhvr>
                                        <p:cTn id="8" dur="1000" fill="hold"/>
                                        <p:tgtEl>
                                          <p:spTgt spid="4">
                                            <p:graphicEl>
                                              <a:dgm id="{5C71D662-0CE9-B64D-83D8-EF665A6F7A51}"/>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5C71D662-0CE9-B64D-83D8-EF665A6F7A5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95A1AAE3-B487-AD4F-B2F3-95E009D11518}"/>
                                            </p:graphicEl>
                                          </p:spTgt>
                                        </p:tgtEl>
                                        <p:attrNameLst>
                                          <p:attrName>style.visibility</p:attrName>
                                        </p:attrNameLst>
                                      </p:cBhvr>
                                      <p:to>
                                        <p:strVal val="visible"/>
                                      </p:to>
                                    </p:set>
                                    <p:animEffect transition="in" filter="fade">
                                      <p:cBhvr>
                                        <p:cTn id="14" dur="1000"/>
                                        <p:tgtEl>
                                          <p:spTgt spid="4">
                                            <p:graphicEl>
                                              <a:dgm id="{95A1AAE3-B487-AD4F-B2F3-95E009D11518}"/>
                                            </p:graphicEl>
                                          </p:spTgt>
                                        </p:tgtEl>
                                      </p:cBhvr>
                                    </p:animEffect>
                                    <p:anim calcmode="lin" valueType="num">
                                      <p:cBhvr>
                                        <p:cTn id="15" dur="1000" fill="hold"/>
                                        <p:tgtEl>
                                          <p:spTgt spid="4">
                                            <p:graphicEl>
                                              <a:dgm id="{95A1AAE3-B487-AD4F-B2F3-95E009D11518}"/>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95A1AAE3-B487-AD4F-B2F3-95E009D11518}"/>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D5BD51B8-4B02-7941-9BFF-319E0E9B1EB5}"/>
                                            </p:graphicEl>
                                          </p:spTgt>
                                        </p:tgtEl>
                                        <p:attrNameLst>
                                          <p:attrName>style.visibility</p:attrName>
                                        </p:attrNameLst>
                                      </p:cBhvr>
                                      <p:to>
                                        <p:strVal val="visible"/>
                                      </p:to>
                                    </p:set>
                                    <p:animEffect transition="in" filter="fade">
                                      <p:cBhvr>
                                        <p:cTn id="21" dur="1000"/>
                                        <p:tgtEl>
                                          <p:spTgt spid="4">
                                            <p:graphicEl>
                                              <a:dgm id="{D5BD51B8-4B02-7941-9BFF-319E0E9B1EB5}"/>
                                            </p:graphicEl>
                                          </p:spTgt>
                                        </p:tgtEl>
                                      </p:cBhvr>
                                    </p:animEffect>
                                    <p:anim calcmode="lin" valueType="num">
                                      <p:cBhvr>
                                        <p:cTn id="22" dur="1000" fill="hold"/>
                                        <p:tgtEl>
                                          <p:spTgt spid="4">
                                            <p:graphicEl>
                                              <a:dgm id="{D5BD51B8-4B02-7941-9BFF-319E0E9B1EB5}"/>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D5BD51B8-4B02-7941-9BFF-319E0E9B1EB5}"/>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8F318A4E-E3E8-6E48-B1BC-EE1B598A3002}"/>
                                            </p:graphicEl>
                                          </p:spTgt>
                                        </p:tgtEl>
                                        <p:attrNameLst>
                                          <p:attrName>style.visibility</p:attrName>
                                        </p:attrNameLst>
                                      </p:cBhvr>
                                      <p:to>
                                        <p:strVal val="visible"/>
                                      </p:to>
                                    </p:set>
                                    <p:animEffect transition="in" filter="fade">
                                      <p:cBhvr>
                                        <p:cTn id="28" dur="1000"/>
                                        <p:tgtEl>
                                          <p:spTgt spid="4">
                                            <p:graphicEl>
                                              <a:dgm id="{8F318A4E-E3E8-6E48-B1BC-EE1B598A3002}"/>
                                            </p:graphicEl>
                                          </p:spTgt>
                                        </p:tgtEl>
                                      </p:cBhvr>
                                    </p:animEffect>
                                    <p:anim calcmode="lin" valueType="num">
                                      <p:cBhvr>
                                        <p:cTn id="29" dur="1000" fill="hold"/>
                                        <p:tgtEl>
                                          <p:spTgt spid="4">
                                            <p:graphicEl>
                                              <a:dgm id="{8F318A4E-E3E8-6E48-B1BC-EE1B598A3002}"/>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8F318A4E-E3E8-6E48-B1BC-EE1B598A300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C727-7C32-3540-9CBB-5BE5FB31C4F2}"/>
              </a:ext>
            </a:extLst>
          </p:cNvPr>
          <p:cNvSpPr>
            <a:spLocks noGrp="1"/>
          </p:cNvSpPr>
          <p:nvPr>
            <p:ph type="title"/>
          </p:nvPr>
        </p:nvSpPr>
        <p:spPr>
          <a:xfrm>
            <a:off x="172784" y="127599"/>
            <a:ext cx="7441531" cy="845600"/>
          </a:xfrm>
        </p:spPr>
        <p:txBody>
          <a:bodyPr/>
          <a:lstStyle/>
          <a:p>
            <a:pPr algn="l"/>
            <a:r>
              <a:rPr lang="en-US" dirty="0">
                <a:solidFill>
                  <a:schemeClr val="bg1"/>
                </a:solidFill>
              </a:rPr>
              <a:t>EXAMPLE: School-wide Behavior Data</a:t>
            </a:r>
            <a:br>
              <a:rPr lang="en-US" dirty="0">
                <a:solidFill>
                  <a:schemeClr val="bg1"/>
                </a:solidFill>
              </a:rPr>
            </a:br>
            <a:endParaRPr lang="en-US" dirty="0">
              <a:solidFill>
                <a:schemeClr val="bg1"/>
              </a:solidFill>
            </a:endParaRPr>
          </a:p>
        </p:txBody>
      </p:sp>
      <p:graphicFrame>
        <p:nvGraphicFramePr>
          <p:cNvPr id="8" name="Content Placeholder 3">
            <a:extLst>
              <a:ext uri="{FF2B5EF4-FFF2-40B4-BE49-F238E27FC236}">
                <a16:creationId xmlns:a16="http://schemas.microsoft.com/office/drawing/2014/main" id="{4BFFB6CF-DEC9-7141-9422-C55F59C88148}"/>
              </a:ext>
            </a:extLst>
          </p:cNvPr>
          <p:cNvGraphicFramePr>
            <a:graphicFrameLocks/>
          </p:cNvGraphicFramePr>
          <p:nvPr/>
        </p:nvGraphicFramePr>
        <p:xfrm>
          <a:off x="0" y="824754"/>
          <a:ext cx="12192000" cy="6033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9E2610A3-2357-A548-9D36-BED5A406236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314135" y="5964071"/>
            <a:ext cx="877865" cy="861903"/>
          </a:xfrm>
          <a:prstGeom prst="ellipse">
            <a:avLst/>
          </a:prstGeom>
          <a:ln w="19050">
            <a:solidFill>
              <a:schemeClr val="accent2">
                <a:lumMod val="50000"/>
              </a:schemeClr>
            </a:solidFill>
          </a:ln>
        </p:spPr>
      </p:pic>
    </p:spTree>
    <p:extLst>
      <p:ext uri="{BB962C8B-B14F-4D97-AF65-F5344CB8AC3E}">
        <p14:creationId xmlns:p14="http://schemas.microsoft.com/office/powerpoint/2010/main" val="353855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graphicEl>
                                              <a:dgm id="{A0408552-5AA8-E444-A162-A77AE997A808}"/>
                                            </p:graphicEl>
                                          </p:spTgt>
                                        </p:tgtEl>
                                        <p:attrNameLst>
                                          <p:attrName>style.visibility</p:attrName>
                                        </p:attrNameLst>
                                      </p:cBhvr>
                                      <p:to>
                                        <p:strVal val="visible"/>
                                      </p:to>
                                    </p:set>
                                    <p:animEffect transition="in" filter="fade">
                                      <p:cBhvr>
                                        <p:cTn id="7" dur="1000"/>
                                        <p:tgtEl>
                                          <p:spTgt spid="8">
                                            <p:graphicEl>
                                              <a:dgm id="{A0408552-5AA8-E444-A162-A77AE997A808}"/>
                                            </p:graphicEl>
                                          </p:spTgt>
                                        </p:tgtEl>
                                      </p:cBhvr>
                                    </p:animEffect>
                                    <p:anim calcmode="lin" valueType="num">
                                      <p:cBhvr>
                                        <p:cTn id="8" dur="1000" fill="hold"/>
                                        <p:tgtEl>
                                          <p:spTgt spid="8">
                                            <p:graphicEl>
                                              <a:dgm id="{A0408552-5AA8-E444-A162-A77AE997A808}"/>
                                            </p:graphicEl>
                                          </p:spTgt>
                                        </p:tgtEl>
                                        <p:attrNameLst>
                                          <p:attrName>ppt_x</p:attrName>
                                        </p:attrNameLst>
                                      </p:cBhvr>
                                      <p:tavLst>
                                        <p:tav tm="0">
                                          <p:val>
                                            <p:strVal val="#ppt_x"/>
                                          </p:val>
                                        </p:tav>
                                        <p:tav tm="100000">
                                          <p:val>
                                            <p:strVal val="#ppt_x"/>
                                          </p:val>
                                        </p:tav>
                                      </p:tavLst>
                                    </p:anim>
                                    <p:anim calcmode="lin" valueType="num">
                                      <p:cBhvr>
                                        <p:cTn id="9" dur="1000" fill="hold"/>
                                        <p:tgtEl>
                                          <p:spTgt spid="8">
                                            <p:graphicEl>
                                              <a:dgm id="{A0408552-5AA8-E444-A162-A77AE997A808}"/>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graphicEl>
                                              <a:dgm id="{DF9616CE-8524-F340-AFA1-124735DB1451}"/>
                                            </p:graphicEl>
                                          </p:spTgt>
                                        </p:tgtEl>
                                        <p:attrNameLst>
                                          <p:attrName>style.visibility</p:attrName>
                                        </p:attrNameLst>
                                      </p:cBhvr>
                                      <p:to>
                                        <p:strVal val="visible"/>
                                      </p:to>
                                    </p:set>
                                    <p:animEffect transition="in" filter="fade">
                                      <p:cBhvr>
                                        <p:cTn id="14" dur="1000"/>
                                        <p:tgtEl>
                                          <p:spTgt spid="8">
                                            <p:graphicEl>
                                              <a:dgm id="{DF9616CE-8524-F340-AFA1-124735DB1451}"/>
                                            </p:graphicEl>
                                          </p:spTgt>
                                        </p:tgtEl>
                                      </p:cBhvr>
                                    </p:animEffect>
                                    <p:anim calcmode="lin" valueType="num">
                                      <p:cBhvr>
                                        <p:cTn id="15" dur="1000" fill="hold"/>
                                        <p:tgtEl>
                                          <p:spTgt spid="8">
                                            <p:graphicEl>
                                              <a:dgm id="{DF9616CE-8524-F340-AFA1-124735DB1451}"/>
                                            </p:graphicEl>
                                          </p:spTgt>
                                        </p:tgtEl>
                                        <p:attrNameLst>
                                          <p:attrName>ppt_x</p:attrName>
                                        </p:attrNameLst>
                                      </p:cBhvr>
                                      <p:tavLst>
                                        <p:tav tm="0">
                                          <p:val>
                                            <p:strVal val="#ppt_x"/>
                                          </p:val>
                                        </p:tav>
                                        <p:tav tm="100000">
                                          <p:val>
                                            <p:strVal val="#ppt_x"/>
                                          </p:val>
                                        </p:tav>
                                      </p:tavLst>
                                    </p:anim>
                                    <p:anim calcmode="lin" valueType="num">
                                      <p:cBhvr>
                                        <p:cTn id="16" dur="1000" fill="hold"/>
                                        <p:tgtEl>
                                          <p:spTgt spid="8">
                                            <p:graphicEl>
                                              <a:dgm id="{DF9616CE-8524-F340-AFA1-124735DB1451}"/>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graphicEl>
                                              <a:dgm id="{A5365078-2C91-0F40-84DD-4E1E4795CF5A}"/>
                                            </p:graphicEl>
                                          </p:spTgt>
                                        </p:tgtEl>
                                        <p:attrNameLst>
                                          <p:attrName>style.visibility</p:attrName>
                                        </p:attrNameLst>
                                      </p:cBhvr>
                                      <p:to>
                                        <p:strVal val="visible"/>
                                      </p:to>
                                    </p:set>
                                    <p:animEffect transition="in" filter="fade">
                                      <p:cBhvr>
                                        <p:cTn id="21" dur="1000"/>
                                        <p:tgtEl>
                                          <p:spTgt spid="8">
                                            <p:graphicEl>
                                              <a:dgm id="{A5365078-2C91-0F40-84DD-4E1E4795CF5A}"/>
                                            </p:graphicEl>
                                          </p:spTgt>
                                        </p:tgtEl>
                                      </p:cBhvr>
                                    </p:animEffect>
                                    <p:anim calcmode="lin" valueType="num">
                                      <p:cBhvr>
                                        <p:cTn id="22" dur="1000" fill="hold"/>
                                        <p:tgtEl>
                                          <p:spTgt spid="8">
                                            <p:graphicEl>
                                              <a:dgm id="{A5365078-2C91-0F40-84DD-4E1E4795CF5A}"/>
                                            </p:graphicEl>
                                          </p:spTgt>
                                        </p:tgtEl>
                                        <p:attrNameLst>
                                          <p:attrName>ppt_x</p:attrName>
                                        </p:attrNameLst>
                                      </p:cBhvr>
                                      <p:tavLst>
                                        <p:tav tm="0">
                                          <p:val>
                                            <p:strVal val="#ppt_x"/>
                                          </p:val>
                                        </p:tav>
                                        <p:tav tm="100000">
                                          <p:val>
                                            <p:strVal val="#ppt_x"/>
                                          </p:val>
                                        </p:tav>
                                      </p:tavLst>
                                    </p:anim>
                                    <p:anim calcmode="lin" valueType="num">
                                      <p:cBhvr>
                                        <p:cTn id="23" dur="1000" fill="hold"/>
                                        <p:tgtEl>
                                          <p:spTgt spid="8">
                                            <p:graphicEl>
                                              <a:dgm id="{A5365078-2C91-0F40-84DD-4E1E4795CF5A}"/>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graphicEl>
                                              <a:dgm id="{61015FBD-3AF4-864C-BC22-0122486CDF9B}"/>
                                            </p:graphicEl>
                                          </p:spTgt>
                                        </p:tgtEl>
                                        <p:attrNameLst>
                                          <p:attrName>style.visibility</p:attrName>
                                        </p:attrNameLst>
                                      </p:cBhvr>
                                      <p:to>
                                        <p:strVal val="visible"/>
                                      </p:to>
                                    </p:set>
                                    <p:animEffect transition="in" filter="fade">
                                      <p:cBhvr>
                                        <p:cTn id="28" dur="1000"/>
                                        <p:tgtEl>
                                          <p:spTgt spid="8">
                                            <p:graphicEl>
                                              <a:dgm id="{61015FBD-3AF4-864C-BC22-0122486CDF9B}"/>
                                            </p:graphicEl>
                                          </p:spTgt>
                                        </p:tgtEl>
                                      </p:cBhvr>
                                    </p:animEffect>
                                    <p:anim calcmode="lin" valueType="num">
                                      <p:cBhvr>
                                        <p:cTn id="29" dur="1000" fill="hold"/>
                                        <p:tgtEl>
                                          <p:spTgt spid="8">
                                            <p:graphicEl>
                                              <a:dgm id="{61015FBD-3AF4-864C-BC22-0122486CDF9B}"/>
                                            </p:graphicEl>
                                          </p:spTgt>
                                        </p:tgtEl>
                                        <p:attrNameLst>
                                          <p:attrName>ppt_x</p:attrName>
                                        </p:attrNameLst>
                                      </p:cBhvr>
                                      <p:tavLst>
                                        <p:tav tm="0">
                                          <p:val>
                                            <p:strVal val="#ppt_x"/>
                                          </p:val>
                                        </p:tav>
                                        <p:tav tm="100000">
                                          <p:val>
                                            <p:strVal val="#ppt_x"/>
                                          </p:val>
                                        </p:tav>
                                      </p:tavLst>
                                    </p:anim>
                                    <p:anim calcmode="lin" valueType="num">
                                      <p:cBhvr>
                                        <p:cTn id="30" dur="1000" fill="hold"/>
                                        <p:tgtEl>
                                          <p:spTgt spid="8">
                                            <p:graphicEl>
                                              <a:dgm id="{61015FBD-3AF4-864C-BC22-0122486CDF9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EFB6A-B6EB-2142-893E-384F1477F6F8}"/>
              </a:ext>
            </a:extLst>
          </p:cNvPr>
          <p:cNvSpPr>
            <a:spLocks noGrp="1"/>
          </p:cNvSpPr>
          <p:nvPr>
            <p:ph type="title"/>
          </p:nvPr>
        </p:nvSpPr>
        <p:spPr>
          <a:xfrm>
            <a:off x="513748" y="275814"/>
            <a:ext cx="8862727" cy="845600"/>
          </a:xfrm>
        </p:spPr>
        <p:txBody>
          <a:bodyPr/>
          <a:lstStyle/>
          <a:p>
            <a:pPr algn="l"/>
            <a:r>
              <a:rPr lang="en-US" dirty="0">
                <a:solidFill>
                  <a:schemeClr val="bg1"/>
                </a:solidFill>
              </a:rPr>
              <a:t>NON-EXAMPLE: School-wide Behavior Data </a:t>
            </a:r>
          </a:p>
        </p:txBody>
      </p:sp>
      <p:graphicFrame>
        <p:nvGraphicFramePr>
          <p:cNvPr id="4" name="Diagram 3">
            <a:extLst>
              <a:ext uri="{FF2B5EF4-FFF2-40B4-BE49-F238E27FC236}">
                <a16:creationId xmlns:a16="http://schemas.microsoft.com/office/drawing/2014/main" id="{4BCF622C-A30E-574F-96D3-2F72334BC5C7}"/>
              </a:ext>
            </a:extLst>
          </p:cNvPr>
          <p:cNvGraphicFramePr/>
          <p:nvPr>
            <p:extLst>
              <p:ext uri="{D42A27DB-BD31-4B8C-83A1-F6EECF244321}">
                <p14:modId xmlns:p14="http://schemas.microsoft.com/office/powerpoint/2010/main" val="324457596"/>
              </p:ext>
            </p:extLst>
          </p:nvPr>
        </p:nvGraphicFramePr>
        <p:xfrm>
          <a:off x="80075" y="165463"/>
          <a:ext cx="12031850" cy="710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F29EB9C6-9D79-4142-9073-33398E70B86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348465" y="6049044"/>
            <a:ext cx="843535" cy="808956"/>
          </a:xfrm>
          <a:prstGeom prst="ellipse">
            <a:avLst/>
          </a:prstGeom>
          <a:ln w="19050">
            <a:solidFill>
              <a:schemeClr val="accent2">
                <a:lumMod val="50000"/>
              </a:schemeClr>
            </a:solidFill>
          </a:ln>
        </p:spPr>
      </p:pic>
    </p:spTree>
    <p:extLst>
      <p:ext uri="{BB962C8B-B14F-4D97-AF65-F5344CB8AC3E}">
        <p14:creationId xmlns:p14="http://schemas.microsoft.com/office/powerpoint/2010/main" val="243132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F7F17A39-35D1-984F-94FC-F8E5CC9273F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B14D6CB3-63AC-2440-8C44-F1207F4FBED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CD1F69C6-F7CD-E64E-8A90-7B5AB55E2F3A}"/>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E3F491DE-E6F6-8148-B855-A96EA6CB78E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C727-7C32-3540-9CBB-5BE5FB31C4F2}"/>
              </a:ext>
            </a:extLst>
          </p:cNvPr>
          <p:cNvSpPr>
            <a:spLocks noGrp="1"/>
          </p:cNvSpPr>
          <p:nvPr>
            <p:ph type="title"/>
          </p:nvPr>
        </p:nvSpPr>
        <p:spPr>
          <a:xfrm>
            <a:off x="172784" y="127598"/>
            <a:ext cx="7441531" cy="845600"/>
          </a:xfrm>
        </p:spPr>
        <p:txBody>
          <a:bodyPr/>
          <a:lstStyle/>
          <a:p>
            <a:pPr algn="l"/>
            <a:r>
              <a:rPr lang="en-US" dirty="0">
                <a:solidFill>
                  <a:schemeClr val="bg1"/>
                </a:solidFill>
              </a:rPr>
              <a:t>EXAMPLE: Student Attendance</a:t>
            </a:r>
          </a:p>
        </p:txBody>
      </p:sp>
      <p:graphicFrame>
        <p:nvGraphicFramePr>
          <p:cNvPr id="8" name="Content Placeholder 3">
            <a:extLst>
              <a:ext uri="{FF2B5EF4-FFF2-40B4-BE49-F238E27FC236}">
                <a16:creationId xmlns:a16="http://schemas.microsoft.com/office/drawing/2014/main" id="{4BFFB6CF-DEC9-7141-9422-C55F59C88148}"/>
              </a:ext>
            </a:extLst>
          </p:cNvPr>
          <p:cNvGraphicFramePr>
            <a:graphicFrameLocks/>
          </p:cNvGraphicFramePr>
          <p:nvPr/>
        </p:nvGraphicFramePr>
        <p:xfrm>
          <a:off x="136434" y="973198"/>
          <a:ext cx="11919132" cy="5547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A4C3894B-05CC-6C4A-A7E8-C990036FBCC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314135" y="5964071"/>
            <a:ext cx="877865" cy="861903"/>
          </a:xfrm>
          <a:prstGeom prst="ellipse">
            <a:avLst/>
          </a:prstGeom>
          <a:ln w="19050">
            <a:solidFill>
              <a:schemeClr val="accent2">
                <a:lumMod val="50000"/>
              </a:schemeClr>
            </a:solidFill>
          </a:ln>
        </p:spPr>
      </p:pic>
    </p:spTree>
    <p:extLst>
      <p:ext uri="{BB962C8B-B14F-4D97-AF65-F5344CB8AC3E}">
        <p14:creationId xmlns:p14="http://schemas.microsoft.com/office/powerpoint/2010/main" val="146611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graphicEl>
                                              <a:dgm id="{3BB876B8-78D5-4C4F-A872-77A409D1F583}"/>
                                            </p:graphicEl>
                                          </p:spTgt>
                                        </p:tgtEl>
                                        <p:attrNameLst>
                                          <p:attrName>style.visibility</p:attrName>
                                        </p:attrNameLst>
                                      </p:cBhvr>
                                      <p:to>
                                        <p:strVal val="visible"/>
                                      </p:to>
                                    </p:set>
                                    <p:animEffect transition="in" filter="fade">
                                      <p:cBhvr>
                                        <p:cTn id="7" dur="1000"/>
                                        <p:tgtEl>
                                          <p:spTgt spid="8">
                                            <p:graphicEl>
                                              <a:dgm id="{3BB876B8-78D5-4C4F-A872-77A409D1F583}"/>
                                            </p:graphicEl>
                                          </p:spTgt>
                                        </p:tgtEl>
                                      </p:cBhvr>
                                    </p:animEffect>
                                    <p:anim calcmode="lin" valueType="num">
                                      <p:cBhvr>
                                        <p:cTn id="8" dur="1000" fill="hold"/>
                                        <p:tgtEl>
                                          <p:spTgt spid="8">
                                            <p:graphicEl>
                                              <a:dgm id="{3BB876B8-78D5-4C4F-A872-77A409D1F583}"/>
                                            </p:graphicEl>
                                          </p:spTgt>
                                        </p:tgtEl>
                                        <p:attrNameLst>
                                          <p:attrName>ppt_x</p:attrName>
                                        </p:attrNameLst>
                                      </p:cBhvr>
                                      <p:tavLst>
                                        <p:tav tm="0">
                                          <p:val>
                                            <p:strVal val="#ppt_x"/>
                                          </p:val>
                                        </p:tav>
                                        <p:tav tm="100000">
                                          <p:val>
                                            <p:strVal val="#ppt_x"/>
                                          </p:val>
                                        </p:tav>
                                      </p:tavLst>
                                    </p:anim>
                                    <p:anim calcmode="lin" valueType="num">
                                      <p:cBhvr>
                                        <p:cTn id="9" dur="1000" fill="hold"/>
                                        <p:tgtEl>
                                          <p:spTgt spid="8">
                                            <p:graphicEl>
                                              <a:dgm id="{3BB876B8-78D5-4C4F-A872-77A409D1F583}"/>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graphicEl>
                                              <a:dgm id="{548C6E34-7CA2-8A4F-B1E6-318E12C7EE62}"/>
                                            </p:graphicEl>
                                          </p:spTgt>
                                        </p:tgtEl>
                                        <p:attrNameLst>
                                          <p:attrName>style.visibility</p:attrName>
                                        </p:attrNameLst>
                                      </p:cBhvr>
                                      <p:to>
                                        <p:strVal val="visible"/>
                                      </p:to>
                                    </p:set>
                                    <p:animEffect transition="in" filter="fade">
                                      <p:cBhvr>
                                        <p:cTn id="14" dur="1000"/>
                                        <p:tgtEl>
                                          <p:spTgt spid="8">
                                            <p:graphicEl>
                                              <a:dgm id="{548C6E34-7CA2-8A4F-B1E6-318E12C7EE62}"/>
                                            </p:graphicEl>
                                          </p:spTgt>
                                        </p:tgtEl>
                                      </p:cBhvr>
                                    </p:animEffect>
                                    <p:anim calcmode="lin" valueType="num">
                                      <p:cBhvr>
                                        <p:cTn id="15" dur="1000" fill="hold"/>
                                        <p:tgtEl>
                                          <p:spTgt spid="8">
                                            <p:graphicEl>
                                              <a:dgm id="{548C6E34-7CA2-8A4F-B1E6-318E12C7EE62}"/>
                                            </p:graphicEl>
                                          </p:spTgt>
                                        </p:tgtEl>
                                        <p:attrNameLst>
                                          <p:attrName>ppt_x</p:attrName>
                                        </p:attrNameLst>
                                      </p:cBhvr>
                                      <p:tavLst>
                                        <p:tav tm="0">
                                          <p:val>
                                            <p:strVal val="#ppt_x"/>
                                          </p:val>
                                        </p:tav>
                                        <p:tav tm="100000">
                                          <p:val>
                                            <p:strVal val="#ppt_x"/>
                                          </p:val>
                                        </p:tav>
                                      </p:tavLst>
                                    </p:anim>
                                    <p:anim calcmode="lin" valueType="num">
                                      <p:cBhvr>
                                        <p:cTn id="16" dur="1000" fill="hold"/>
                                        <p:tgtEl>
                                          <p:spTgt spid="8">
                                            <p:graphicEl>
                                              <a:dgm id="{548C6E34-7CA2-8A4F-B1E6-318E12C7EE62}"/>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graphicEl>
                                              <a:dgm id="{F0A65E43-DB27-2247-8909-DBAB2E57AE0C}"/>
                                            </p:graphicEl>
                                          </p:spTgt>
                                        </p:tgtEl>
                                        <p:attrNameLst>
                                          <p:attrName>style.visibility</p:attrName>
                                        </p:attrNameLst>
                                      </p:cBhvr>
                                      <p:to>
                                        <p:strVal val="visible"/>
                                      </p:to>
                                    </p:set>
                                    <p:animEffect transition="in" filter="fade">
                                      <p:cBhvr>
                                        <p:cTn id="21" dur="1000"/>
                                        <p:tgtEl>
                                          <p:spTgt spid="8">
                                            <p:graphicEl>
                                              <a:dgm id="{F0A65E43-DB27-2247-8909-DBAB2E57AE0C}"/>
                                            </p:graphicEl>
                                          </p:spTgt>
                                        </p:tgtEl>
                                      </p:cBhvr>
                                    </p:animEffect>
                                    <p:anim calcmode="lin" valueType="num">
                                      <p:cBhvr>
                                        <p:cTn id="22" dur="1000" fill="hold"/>
                                        <p:tgtEl>
                                          <p:spTgt spid="8">
                                            <p:graphicEl>
                                              <a:dgm id="{F0A65E43-DB27-2247-8909-DBAB2E57AE0C}"/>
                                            </p:graphicEl>
                                          </p:spTgt>
                                        </p:tgtEl>
                                        <p:attrNameLst>
                                          <p:attrName>ppt_x</p:attrName>
                                        </p:attrNameLst>
                                      </p:cBhvr>
                                      <p:tavLst>
                                        <p:tav tm="0">
                                          <p:val>
                                            <p:strVal val="#ppt_x"/>
                                          </p:val>
                                        </p:tav>
                                        <p:tav tm="100000">
                                          <p:val>
                                            <p:strVal val="#ppt_x"/>
                                          </p:val>
                                        </p:tav>
                                      </p:tavLst>
                                    </p:anim>
                                    <p:anim calcmode="lin" valueType="num">
                                      <p:cBhvr>
                                        <p:cTn id="23" dur="1000" fill="hold"/>
                                        <p:tgtEl>
                                          <p:spTgt spid="8">
                                            <p:graphicEl>
                                              <a:dgm id="{F0A65E43-DB27-2247-8909-DBAB2E57AE0C}"/>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graphicEl>
                                              <a:dgm id="{4495F10B-5D19-A849-B113-B491612F8A9C}"/>
                                            </p:graphicEl>
                                          </p:spTgt>
                                        </p:tgtEl>
                                        <p:attrNameLst>
                                          <p:attrName>style.visibility</p:attrName>
                                        </p:attrNameLst>
                                      </p:cBhvr>
                                      <p:to>
                                        <p:strVal val="visible"/>
                                      </p:to>
                                    </p:set>
                                    <p:animEffect transition="in" filter="fade">
                                      <p:cBhvr>
                                        <p:cTn id="28" dur="1000"/>
                                        <p:tgtEl>
                                          <p:spTgt spid="8">
                                            <p:graphicEl>
                                              <a:dgm id="{4495F10B-5D19-A849-B113-B491612F8A9C}"/>
                                            </p:graphicEl>
                                          </p:spTgt>
                                        </p:tgtEl>
                                      </p:cBhvr>
                                    </p:animEffect>
                                    <p:anim calcmode="lin" valueType="num">
                                      <p:cBhvr>
                                        <p:cTn id="29" dur="1000" fill="hold"/>
                                        <p:tgtEl>
                                          <p:spTgt spid="8">
                                            <p:graphicEl>
                                              <a:dgm id="{4495F10B-5D19-A849-B113-B491612F8A9C}"/>
                                            </p:graphicEl>
                                          </p:spTgt>
                                        </p:tgtEl>
                                        <p:attrNameLst>
                                          <p:attrName>ppt_x</p:attrName>
                                        </p:attrNameLst>
                                      </p:cBhvr>
                                      <p:tavLst>
                                        <p:tav tm="0">
                                          <p:val>
                                            <p:strVal val="#ppt_x"/>
                                          </p:val>
                                        </p:tav>
                                        <p:tav tm="100000">
                                          <p:val>
                                            <p:strVal val="#ppt_x"/>
                                          </p:val>
                                        </p:tav>
                                      </p:tavLst>
                                    </p:anim>
                                    <p:anim calcmode="lin" valueType="num">
                                      <p:cBhvr>
                                        <p:cTn id="30" dur="1000" fill="hold"/>
                                        <p:tgtEl>
                                          <p:spTgt spid="8">
                                            <p:graphicEl>
                                              <a:dgm id="{4495F10B-5D19-A849-B113-B491612F8A9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703A851-E219-D74E-908C-3FFA3D5A0092}"/>
              </a:ext>
            </a:extLst>
          </p:cNvPr>
          <p:cNvSpPr txBox="1">
            <a:spLocks/>
          </p:cNvSpPr>
          <p:nvPr/>
        </p:nvSpPr>
        <p:spPr>
          <a:xfrm>
            <a:off x="655757" y="2125639"/>
            <a:ext cx="7204685" cy="260672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292C73">
                    <a:lumMod val="50000"/>
                  </a:srgbClr>
                </a:solidFill>
                <a:effectLst/>
                <a:uLnTx/>
                <a:uFillTx/>
                <a:latin typeface="Calibri" panose="020F0502020204030204"/>
                <a:ea typeface="+mj-ea"/>
                <a:cs typeface="+mj-cs"/>
                <a:sym typeface="Arial"/>
              </a:rPr>
              <a:t>The </a:t>
            </a:r>
            <a:r>
              <a:rPr kumimoji="0" lang="en-US" sz="3200" b="1" i="0" u="none" strike="noStrike" kern="1200" cap="none" spc="0" normalizeH="0" baseline="0" noProof="0" dirty="0">
                <a:ln>
                  <a:noFill/>
                </a:ln>
                <a:solidFill>
                  <a:srgbClr val="292C73">
                    <a:lumMod val="50000"/>
                  </a:srgbClr>
                </a:solidFill>
                <a:effectLst/>
                <a:uLnTx/>
                <a:uFillTx/>
                <a:latin typeface="Calibri" panose="020F0502020204030204"/>
                <a:ea typeface="+mj-ea"/>
                <a:cs typeface="+mj-cs"/>
                <a:sym typeface="Arial"/>
              </a:rPr>
              <a:t>frequency</a:t>
            </a:r>
            <a:r>
              <a:rPr kumimoji="0" lang="en-US" sz="3200" b="0" i="0" u="none" strike="noStrike" kern="1200" cap="none" spc="0" normalizeH="0" baseline="0" noProof="0" dirty="0">
                <a:ln>
                  <a:noFill/>
                </a:ln>
                <a:solidFill>
                  <a:srgbClr val="292C73">
                    <a:lumMod val="50000"/>
                  </a:srgbClr>
                </a:solidFill>
                <a:effectLst/>
                <a:uLnTx/>
                <a:uFillTx/>
                <a:latin typeface="Calibri" panose="020F0502020204030204"/>
                <a:ea typeface="+mj-ea"/>
                <a:cs typeface="+mj-cs"/>
                <a:sym typeface="Arial"/>
              </a:rPr>
              <a:t> that data are presented to all school staff is the factor most related to high levels of sustainability! </a:t>
            </a:r>
          </a:p>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292C73">
                    <a:lumMod val="50000"/>
                  </a:srgbClr>
                </a:solidFill>
                <a:effectLst/>
                <a:uLnTx/>
                <a:uFillTx/>
                <a:latin typeface="Calibri" panose="020F0502020204030204"/>
                <a:ea typeface="+mj-ea"/>
                <a:cs typeface="+mj-cs"/>
                <a:sym typeface="Arial"/>
              </a:rPr>
              <a:t>(Pinkelman et al., 2015)</a:t>
            </a:r>
          </a:p>
          <a:p>
            <a:pPr marL="0" marR="0" lvl="0" indent="0" algn="ctr" defTabSz="914377"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rgbClr val="292C73">
                  <a:lumMod val="50000"/>
                </a:srgbClr>
              </a:solidFill>
              <a:effectLst/>
              <a:uLnTx/>
              <a:uFillTx/>
              <a:latin typeface="Calibri" panose="020F0502020204030204"/>
              <a:ea typeface="+mj-ea"/>
              <a:cs typeface="+mj-cs"/>
              <a:sym typeface="Arial"/>
            </a:endParaRPr>
          </a:p>
          <a:p>
            <a:pPr marL="0" marR="0" lvl="0" indent="0" algn="ctr" defTabSz="914377"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rgbClr val="292C73">
                  <a:lumMod val="50000"/>
                </a:srgbClr>
              </a:solidFill>
              <a:effectLst/>
              <a:uLnTx/>
              <a:uFillTx/>
              <a:latin typeface="Calibri" panose="020F0502020204030204"/>
              <a:ea typeface="+mj-ea"/>
              <a:cs typeface="+mj-cs"/>
              <a:sym typeface="Arial"/>
            </a:endParaRPr>
          </a:p>
        </p:txBody>
      </p:sp>
      <p:sp>
        <p:nvSpPr>
          <p:cNvPr id="7" name="Title 1">
            <a:extLst>
              <a:ext uri="{FF2B5EF4-FFF2-40B4-BE49-F238E27FC236}">
                <a16:creationId xmlns:a16="http://schemas.microsoft.com/office/drawing/2014/main" id="{039CE8D8-F9A5-264E-AD4F-B919BCD28A83}"/>
              </a:ext>
            </a:extLst>
          </p:cNvPr>
          <p:cNvSpPr txBox="1">
            <a:spLocks/>
          </p:cNvSpPr>
          <p:nvPr/>
        </p:nvSpPr>
        <p:spPr>
          <a:xfrm>
            <a:off x="5540989" y="4500349"/>
            <a:ext cx="4995081" cy="212563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292C73">
                    <a:lumMod val="50000"/>
                  </a:srgbClr>
                </a:solidFill>
                <a:effectLst/>
                <a:uLnTx/>
                <a:uFillTx/>
                <a:latin typeface="Calibri" panose="020F0502020204030204"/>
                <a:ea typeface="+mj-ea"/>
                <a:cs typeface="+mj-cs"/>
                <a:sym typeface="Arial"/>
              </a:rPr>
              <a:t>Share with other vested partners to increase commitment, accountability, and support</a:t>
            </a:r>
          </a:p>
          <a:p>
            <a:pPr marL="0" marR="0" lvl="0" indent="0" algn="ctr" defTabSz="914377"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292C73">
                  <a:lumMod val="50000"/>
                </a:srgbClr>
              </a:solidFill>
              <a:effectLst/>
              <a:uLnTx/>
              <a:uFillTx/>
              <a:latin typeface="Calibri" panose="020F0502020204030204"/>
              <a:ea typeface="+mj-ea"/>
              <a:cs typeface="+mj-cs"/>
              <a:sym typeface="Arial"/>
            </a:endParaRPr>
          </a:p>
        </p:txBody>
      </p:sp>
      <p:sp>
        <p:nvSpPr>
          <p:cNvPr id="8" name="Rounded Rectangular Callout 7">
            <a:extLst>
              <a:ext uri="{FF2B5EF4-FFF2-40B4-BE49-F238E27FC236}">
                <a16:creationId xmlns:a16="http://schemas.microsoft.com/office/drawing/2014/main" id="{AB1A561C-5557-AF4C-AA87-37124E58928F}"/>
              </a:ext>
            </a:extLst>
          </p:cNvPr>
          <p:cNvSpPr/>
          <p:nvPr/>
        </p:nvSpPr>
        <p:spPr>
          <a:xfrm>
            <a:off x="9252518" y="2125639"/>
            <a:ext cx="2283725" cy="2265528"/>
          </a:xfrm>
          <a:prstGeom prst="wedgeRoundRectCallout">
            <a:avLst>
              <a:gd name="adj1" fmla="val 6279"/>
              <a:gd name="adj2" fmla="val 8329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92C73">
                    <a:lumMod val="50000"/>
                  </a:srgbClr>
                </a:solidFill>
                <a:effectLst/>
                <a:uLnTx/>
                <a:uFillTx/>
                <a:latin typeface="Calibri" panose="020F0502020204030204"/>
                <a:ea typeface="+mn-ea"/>
                <a:cs typeface="+mn-cs"/>
                <a:sym typeface="Arial"/>
              </a:rPr>
              <a:t>School Board Families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92C73">
                    <a:lumMod val="50000"/>
                  </a:srgbClr>
                </a:solidFill>
                <a:effectLst/>
                <a:uLnTx/>
                <a:uFillTx/>
                <a:latin typeface="Calibri" panose="020F0502020204030204"/>
                <a:ea typeface="+mn-ea"/>
                <a:cs typeface="+mn-cs"/>
                <a:sym typeface="Arial"/>
              </a:rPr>
              <a:t>Student Community</a:t>
            </a:r>
            <a:endParaRPr kumimoji="0" lang="en-US" sz="2400" b="0" i="0" u="none" strike="noStrike" kern="1200" cap="none" spc="0" normalizeH="0" baseline="0" noProof="0" dirty="0">
              <a:ln>
                <a:noFill/>
              </a:ln>
              <a:solidFill>
                <a:srgbClr val="0D0F41"/>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6C253C7-826E-BC40-9688-A2A4E38FC403}"/>
              </a:ext>
            </a:extLst>
          </p:cNvPr>
          <p:cNvSpPr txBox="1"/>
          <p:nvPr/>
        </p:nvSpPr>
        <p:spPr>
          <a:xfrm>
            <a:off x="106242" y="645897"/>
            <a:ext cx="1143000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libri" panose="020F0502020204030204"/>
                <a:ea typeface="+mn-ea"/>
                <a:cs typeface="+mn-cs"/>
              </a:rPr>
              <a:t>Establish Routines to Share Data with Vested Partners Regularly</a:t>
            </a:r>
          </a:p>
        </p:txBody>
      </p:sp>
    </p:spTree>
    <p:extLst>
      <p:ext uri="{BB962C8B-B14F-4D97-AF65-F5344CB8AC3E}">
        <p14:creationId xmlns:p14="http://schemas.microsoft.com/office/powerpoint/2010/main" val="414295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30" name="Google Shape;330;p32"/>
          <p:cNvGrpSpPr/>
          <p:nvPr/>
        </p:nvGrpSpPr>
        <p:grpSpPr>
          <a:xfrm>
            <a:off x="9405521" y="-17"/>
            <a:ext cx="2786500" cy="3101017"/>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endParaRPr sz="2400"/>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endParaRPr sz="2400"/>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endParaRPr sz="2400"/>
            </a:p>
          </p:txBody>
        </p:sp>
      </p:grpSp>
      <p:grpSp>
        <p:nvGrpSpPr>
          <p:cNvPr id="326" name="Google Shape;326;p32"/>
          <p:cNvGrpSpPr/>
          <p:nvPr/>
        </p:nvGrpSpPr>
        <p:grpSpPr>
          <a:xfrm>
            <a:off x="-572003" y="4254339"/>
            <a:ext cx="2339700" cy="2603661"/>
            <a:chOff x="-488378" y="3190879"/>
            <a:chExt cx="1754775" cy="1952746"/>
          </a:xfrm>
        </p:grpSpPr>
        <p:sp>
          <p:nvSpPr>
            <p:cNvPr id="327" name="Google Shape;327;p32"/>
            <p:cNvSpPr/>
            <p:nvPr/>
          </p:nvSpPr>
          <p:spPr>
            <a:xfrm flipH="1">
              <a:off x="-488369" y="3190879"/>
              <a:ext cx="1754765" cy="1951990"/>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gradFill>
              <a:gsLst>
                <a:gs pos="0">
                  <a:srgbClr val="00ACC2">
                    <a:alpha val="30588"/>
                    <a:alpha val="54189"/>
                  </a:srgbClr>
                </a:gs>
                <a:gs pos="100000">
                  <a:srgbClr val="00A791">
                    <a:alpha val="29411"/>
                    <a:alpha val="54189"/>
                  </a:srgbClr>
                </a:gs>
              </a:gsLst>
              <a:lin ang="10800025" scaled="0"/>
            </a:gradFill>
            <a:ln>
              <a:noFill/>
            </a:ln>
          </p:spPr>
          <p:txBody>
            <a:bodyPr spcFirstLastPara="1" wrap="square" lIns="121900" tIns="121900" rIns="121900" bIns="121900" anchor="ctr" anchorCtr="0">
              <a:noAutofit/>
            </a:bodyPr>
            <a:lstStyle/>
            <a:p>
              <a:endParaRPr sz="2400"/>
            </a:p>
          </p:txBody>
        </p:sp>
        <p:sp>
          <p:nvSpPr>
            <p:cNvPr id="328" name="Google Shape;328;p32"/>
            <p:cNvSpPr/>
            <p:nvPr/>
          </p:nvSpPr>
          <p:spPr>
            <a:xfrm flipH="1">
              <a:off x="-488371" y="3525889"/>
              <a:ext cx="1454283" cy="16177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endParaRPr sz="2400"/>
            </a:p>
          </p:txBody>
        </p:sp>
        <p:sp>
          <p:nvSpPr>
            <p:cNvPr id="329" name="Google Shape;329;p32"/>
            <p:cNvSpPr/>
            <p:nvPr/>
          </p:nvSpPr>
          <p:spPr>
            <a:xfrm flipH="1">
              <a:off x="-488378" y="3943296"/>
              <a:ext cx="1062363" cy="12003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endParaRPr sz="2400"/>
            </a:p>
          </p:txBody>
        </p:sp>
      </p:grpSp>
      <p:graphicFrame>
        <p:nvGraphicFramePr>
          <p:cNvPr id="3" name="Diagram 2">
            <a:extLst>
              <a:ext uri="{FF2B5EF4-FFF2-40B4-BE49-F238E27FC236}">
                <a16:creationId xmlns:a16="http://schemas.microsoft.com/office/drawing/2014/main" id="{63B24D00-2905-428E-AB35-01C8365E60D3}"/>
              </a:ext>
            </a:extLst>
          </p:cNvPr>
          <p:cNvGraphicFramePr/>
          <p:nvPr>
            <p:extLst>
              <p:ext uri="{D42A27DB-BD31-4B8C-83A1-F6EECF244321}">
                <p14:modId xmlns:p14="http://schemas.microsoft.com/office/powerpoint/2010/main" val="2193287039"/>
              </p:ext>
            </p:extLst>
          </p:nvPr>
        </p:nvGraphicFramePr>
        <p:xfrm>
          <a:off x="359428" y="-1220571"/>
          <a:ext cx="11984199" cy="848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5" name="Google Shape;325;p32"/>
          <p:cNvSpPr txBox="1">
            <a:spLocks noGrp="1"/>
          </p:cNvSpPr>
          <p:nvPr>
            <p:ph type="title"/>
          </p:nvPr>
        </p:nvSpPr>
        <p:spPr>
          <a:xfrm>
            <a:off x="6102340" y="5851226"/>
            <a:ext cx="5279600" cy="845600"/>
          </a:xfrm>
          <a:prstGeom prst="rect">
            <a:avLst/>
          </a:prstGeom>
        </p:spPr>
        <p:txBody>
          <a:bodyPr spcFirstLastPara="1" wrap="square" lIns="121900" tIns="121900" rIns="121900" bIns="121900" anchor="t" anchorCtr="0">
            <a:noAutofit/>
          </a:bodyPr>
          <a:lstStyle/>
          <a:p>
            <a:r>
              <a:rPr lang="en"/>
              <a:t>EXPECTATIONS</a:t>
            </a:r>
            <a:endParaRPr/>
          </a:p>
        </p:txBody>
      </p:sp>
      <p:pic>
        <p:nvPicPr>
          <p:cNvPr id="323" name="Google Shape;323;p32"/>
          <p:cNvPicPr preferRelativeResize="0"/>
          <p:nvPr/>
        </p:nvPicPr>
        <p:blipFill>
          <a:blip r:embed="rId8">
            <a:extLst>
              <a:ext uri="{837473B0-CC2E-450A-ABE3-18F120FF3D39}">
                <a1611:picAttrSrcUrl xmlns:a1611="http://schemas.microsoft.com/office/drawing/2016/11/main" r:id="rId9"/>
              </a:ext>
            </a:extLst>
          </a:blip>
          <a:srcRect/>
          <a:stretch/>
        </p:blipFill>
        <p:spPr>
          <a:xfrm flipH="1">
            <a:off x="-3700781" y="3260300"/>
            <a:ext cx="8120417" cy="459072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030824C-4852-AD42-9083-5531212FF643}"/>
              </a:ext>
            </a:extLst>
          </p:cNvPr>
          <p:cNvSpPr>
            <a:spLocks noGrp="1"/>
          </p:cNvSpPr>
          <p:nvPr>
            <p:ph type="subTitle" idx="4294967295"/>
          </p:nvPr>
        </p:nvSpPr>
        <p:spPr>
          <a:xfrm flipH="1">
            <a:off x="122830" y="267230"/>
            <a:ext cx="10348913" cy="800100"/>
          </a:xfrm>
        </p:spPr>
        <p:txBody>
          <a:bodyPr/>
          <a:lstStyle/>
          <a:p>
            <a:pPr marL="186262" indent="0" algn="l">
              <a:buNone/>
            </a:pPr>
            <a:r>
              <a:rPr lang="en-US" sz="4000" b="1" dirty="0">
                <a:solidFill>
                  <a:schemeClr val="bg1"/>
                </a:solidFill>
                <a:latin typeface="+mn-lt"/>
              </a:rPr>
              <a:t>Ideas for Sharing Data</a:t>
            </a:r>
          </a:p>
        </p:txBody>
      </p:sp>
      <p:pic>
        <p:nvPicPr>
          <p:cNvPr id="4" name="Picture 2" descr="Monthly Newsletter - Berta Weathersbee Elementary School">
            <a:extLst>
              <a:ext uri="{FF2B5EF4-FFF2-40B4-BE49-F238E27FC236}">
                <a16:creationId xmlns:a16="http://schemas.microsoft.com/office/drawing/2014/main" id="{1B868462-BE12-AD47-A1D4-35360C3B3ED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691961" y="201613"/>
            <a:ext cx="2258196" cy="2922371"/>
          </a:xfrm>
          <a:prstGeom prst="rect">
            <a:avLst/>
          </a:prstGeom>
          <a:noFill/>
          <a:ln>
            <a:solidFill>
              <a:schemeClr val="bg2">
                <a:lumMod val="75000"/>
              </a:schemeClr>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70FE5B3-7F13-C745-92E5-6A821B8D5038}"/>
              </a:ext>
            </a:extLst>
          </p:cNvPr>
          <p:cNvSpPr/>
          <p:nvPr/>
        </p:nvSpPr>
        <p:spPr>
          <a:xfrm>
            <a:off x="433697" y="1270245"/>
            <a:ext cx="9037849" cy="5016758"/>
          </a:xfrm>
          <a:prstGeom prst="rect">
            <a:avLst/>
          </a:prstGeom>
        </p:spPr>
        <p:txBody>
          <a:bodyPr wrap="square" numCol="1">
            <a:spAutoFit/>
          </a:bodyPr>
          <a:lstStyle/>
          <a:p>
            <a:pPr marL="0" marR="0" lvl="0" indent="0" algn="l" defTabSz="1219170" rtl="0" eaLnBrk="1" fontAlgn="auto" latinLnBrk="0" hangingPunct="1">
              <a:lnSpc>
                <a:spcPct val="100000"/>
              </a:lnSpc>
              <a:spcBef>
                <a:spcPts val="0"/>
              </a:spcBef>
              <a:spcAft>
                <a:spcPts val="0"/>
              </a:spcAft>
              <a:buClr>
                <a:srgbClr val="FFFFFF"/>
              </a:buClr>
              <a:buSzTx/>
              <a:buFontTx/>
              <a:buNone/>
              <a:tabLst/>
              <a:defRPr/>
            </a:pPr>
            <a:r>
              <a:rPr kumimoji="0" lang="en-US" sz="2800" b="0" i="0" u="none" strike="noStrike" kern="0" cap="none" spc="0" normalizeH="0" baseline="0" noProof="0" dirty="0">
                <a:ln>
                  <a:noFill/>
                </a:ln>
                <a:solidFill>
                  <a:schemeClr val="bg1"/>
                </a:solidFill>
                <a:effectLst/>
                <a:uLnTx/>
                <a:uFillTx/>
                <a:latin typeface="Calibri" panose="020F0502020204030204"/>
                <a:ea typeface="+mn-ea"/>
                <a:cs typeface="Arial"/>
                <a:sym typeface="Arial"/>
              </a:rPr>
              <a:t>1. Share </a:t>
            </a:r>
            <a:r>
              <a:rPr kumimoji="0" lang="en-US" sz="2800" b="1" i="0" u="none" strike="noStrike" kern="0" cap="none" spc="0" normalizeH="0" baseline="0" noProof="0" dirty="0">
                <a:ln>
                  <a:noFill/>
                </a:ln>
                <a:solidFill>
                  <a:schemeClr val="bg1"/>
                </a:solidFill>
                <a:effectLst/>
                <a:uLnTx/>
                <a:uFillTx/>
                <a:latin typeface="Calibri" panose="020F0502020204030204"/>
                <a:ea typeface="+mn-ea"/>
                <a:cs typeface="Arial"/>
                <a:sym typeface="Arial"/>
              </a:rPr>
              <a:t>Annual Outcome Goals</a:t>
            </a:r>
            <a:r>
              <a:rPr kumimoji="0" lang="en-US" sz="2800" b="0" i="0" u="none" strike="noStrike" kern="0" cap="none" spc="0" normalizeH="0" baseline="0" noProof="0" dirty="0">
                <a:ln>
                  <a:noFill/>
                </a:ln>
                <a:solidFill>
                  <a:schemeClr val="bg1"/>
                </a:solidFill>
                <a:effectLst/>
                <a:uLnTx/>
                <a:uFillTx/>
                <a:latin typeface="Calibri" panose="020F0502020204030204"/>
                <a:ea typeface="+mn-ea"/>
                <a:cs typeface="Arial"/>
                <a:sym typeface="Arial"/>
              </a:rPr>
              <a:t>:</a:t>
            </a:r>
          </a:p>
          <a:p>
            <a:pPr marL="457189" marR="0" lvl="1" indent="-457189" algn="l" defTabSz="121917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endParaRPr kumimoji="0" lang="en-US" sz="2400" b="0" i="0" u="none" strike="noStrike" kern="0" cap="none" spc="0" normalizeH="0" baseline="0" noProof="0" dirty="0">
              <a:ln>
                <a:noFill/>
              </a:ln>
              <a:solidFill>
                <a:schemeClr val="bg1"/>
              </a:solidFill>
              <a:effectLst/>
              <a:uLnTx/>
              <a:uFillTx/>
              <a:latin typeface="Calibri" panose="020F0502020204030204"/>
              <a:ea typeface="+mn-ea"/>
              <a:cs typeface="Arial"/>
              <a:sym typeface="Arial"/>
            </a:endParaRPr>
          </a:p>
          <a:p>
            <a:pPr marL="0" marR="0" lvl="1" indent="0" algn="l" defTabSz="1219170" rtl="0" eaLnBrk="1" fontAlgn="auto" latinLnBrk="0" hangingPunct="1">
              <a:lnSpc>
                <a:spcPct val="100000"/>
              </a:lnSpc>
              <a:spcBef>
                <a:spcPts val="0"/>
              </a:spcBef>
              <a:spcAft>
                <a:spcPts val="0"/>
              </a:spcAft>
              <a:buClr>
                <a:srgbClr val="FFFFFF"/>
              </a:buClr>
              <a:buSzTx/>
              <a:buFontTx/>
              <a:buNone/>
              <a:tabLst/>
              <a:defRPr/>
            </a:pPr>
            <a:r>
              <a:rPr kumimoji="0" lang="en-US" sz="2400" b="0" i="0" u="none" strike="noStrike" kern="0" cap="none" spc="0" normalizeH="0" baseline="0" noProof="0" dirty="0">
                <a:ln>
                  <a:noFill/>
                </a:ln>
                <a:solidFill>
                  <a:schemeClr val="bg1"/>
                </a:solidFill>
                <a:effectLst/>
                <a:uLnTx/>
                <a:uFillTx/>
                <a:latin typeface="Calibri" panose="020F0502020204030204"/>
                <a:ea typeface="+mn-ea"/>
                <a:cs typeface="Arial"/>
                <a:sym typeface="Arial"/>
              </a:rPr>
              <a:t>When everyone understands the goals and sees progress from their efforts, vested partners are more likely to engage with interventions to meet those goals.</a:t>
            </a:r>
          </a:p>
          <a:p>
            <a:pPr marL="0" marR="0" lvl="0" indent="0" algn="l" defTabSz="1219170" rtl="0" eaLnBrk="1" fontAlgn="auto" latinLnBrk="0" hangingPunct="1">
              <a:lnSpc>
                <a:spcPct val="100000"/>
              </a:lnSpc>
              <a:spcBef>
                <a:spcPts val="0"/>
              </a:spcBef>
              <a:spcAft>
                <a:spcPts val="0"/>
              </a:spcAft>
              <a:buClr>
                <a:srgbClr val="FFFFFF"/>
              </a:buClr>
              <a:buSzTx/>
              <a:buFontTx/>
              <a:buNone/>
              <a:tabLst/>
              <a:defRPr/>
            </a:pPr>
            <a:endParaRPr kumimoji="0" lang="en-US" sz="2400" b="0" i="0" u="none" strike="noStrike" kern="0" cap="none" spc="0" normalizeH="0" baseline="0" noProof="0" dirty="0">
              <a:ln>
                <a:noFill/>
              </a:ln>
              <a:solidFill>
                <a:schemeClr val="bg1"/>
              </a:solidFill>
              <a:effectLst/>
              <a:uLnTx/>
              <a:uFillTx/>
              <a:latin typeface="Calibri" panose="020F0502020204030204"/>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FFFFFF"/>
              </a:buClr>
              <a:buSzTx/>
              <a:buFontTx/>
              <a:buNone/>
              <a:tabLst/>
              <a:defRPr/>
            </a:pPr>
            <a:r>
              <a:rPr kumimoji="0" lang="en-US" sz="2800" b="0" i="0" u="none" strike="noStrike" kern="0" cap="none" spc="0" normalizeH="0" baseline="0" noProof="0" dirty="0">
                <a:ln>
                  <a:noFill/>
                </a:ln>
                <a:solidFill>
                  <a:schemeClr val="bg1"/>
                </a:solidFill>
                <a:effectLst/>
                <a:uLnTx/>
                <a:uFillTx/>
                <a:latin typeface="Calibri" panose="020F0502020204030204"/>
                <a:ea typeface="+mn-ea"/>
                <a:cs typeface="Arial"/>
                <a:sym typeface="Arial"/>
              </a:rPr>
              <a:t>2. Email a </a:t>
            </a:r>
            <a:r>
              <a:rPr kumimoji="0" lang="en-US" sz="2800" b="1" i="0" u="none" strike="noStrike" kern="0" cap="none" spc="0" normalizeH="0" baseline="0" noProof="0" dirty="0">
                <a:ln>
                  <a:noFill/>
                </a:ln>
                <a:solidFill>
                  <a:schemeClr val="bg1"/>
                </a:solidFill>
                <a:effectLst/>
                <a:uLnTx/>
                <a:uFillTx/>
                <a:latin typeface="Calibri" panose="020F0502020204030204"/>
                <a:ea typeface="+mn-ea"/>
                <a:cs typeface="Arial"/>
                <a:sym typeface="Arial"/>
              </a:rPr>
              <a:t>Monthly/Quarterly Report</a:t>
            </a:r>
            <a:r>
              <a:rPr kumimoji="0" lang="en-US" sz="2800" b="0" i="0" u="none" strike="noStrike" kern="0" cap="none" spc="0" normalizeH="0" baseline="0" noProof="0" dirty="0">
                <a:ln>
                  <a:noFill/>
                </a:ln>
                <a:solidFill>
                  <a:schemeClr val="bg1"/>
                </a:solidFill>
                <a:effectLst/>
                <a:uLnTx/>
                <a:uFillTx/>
                <a:latin typeface="Calibri" panose="020F0502020204030204"/>
                <a:ea typeface="+mn-ea"/>
                <a:cs typeface="Arial"/>
                <a:sym typeface="Arial"/>
              </a:rPr>
              <a:t>:</a:t>
            </a:r>
          </a:p>
          <a:p>
            <a:pPr marL="0" marR="0" lvl="0" indent="0" algn="l" defTabSz="1219170" rtl="0" eaLnBrk="1" fontAlgn="auto" latinLnBrk="0" hangingPunct="1">
              <a:lnSpc>
                <a:spcPct val="100000"/>
              </a:lnSpc>
              <a:spcBef>
                <a:spcPts val="0"/>
              </a:spcBef>
              <a:spcAft>
                <a:spcPts val="0"/>
              </a:spcAft>
              <a:buClr>
                <a:srgbClr val="FFFFFF"/>
              </a:buClr>
              <a:buSzTx/>
              <a:buFontTx/>
              <a:buNone/>
              <a:tabLst/>
              <a:defRPr/>
            </a:pPr>
            <a:endParaRPr kumimoji="0" lang="en-US" sz="2400" b="0" i="0" u="none" strike="noStrike" kern="0" cap="none" spc="0" normalizeH="0" baseline="0" noProof="0" dirty="0">
              <a:ln>
                <a:noFill/>
              </a:ln>
              <a:solidFill>
                <a:schemeClr val="bg1"/>
              </a:solidFill>
              <a:effectLst/>
              <a:uLnTx/>
              <a:uFillTx/>
              <a:latin typeface="Calibri" panose="020F0502020204030204"/>
              <a:ea typeface="+mn-ea"/>
              <a:cs typeface="Arial"/>
              <a:sym typeface="Arial"/>
            </a:endParaRPr>
          </a:p>
          <a:p>
            <a:pPr marL="0" marR="0" lvl="3" indent="0" algn="l" defTabSz="1219170" rtl="0" eaLnBrk="1" fontAlgn="auto" latinLnBrk="0" hangingPunct="1">
              <a:lnSpc>
                <a:spcPct val="100000"/>
              </a:lnSpc>
              <a:spcBef>
                <a:spcPts val="0"/>
              </a:spcBef>
              <a:spcAft>
                <a:spcPts val="0"/>
              </a:spcAft>
              <a:buClr>
                <a:srgbClr val="00ACC2">
                  <a:lumMod val="75000"/>
                </a:srgbClr>
              </a:buClr>
              <a:buSzTx/>
              <a:buFontTx/>
              <a:buNone/>
              <a:tabLst/>
              <a:defRPr/>
            </a:pPr>
            <a:r>
              <a:rPr kumimoji="0" lang="en-US" sz="2400" b="0" i="0" u="none" strike="noStrike" kern="0" cap="none" spc="0" normalizeH="0" baseline="0" noProof="0" dirty="0">
                <a:ln>
                  <a:noFill/>
                </a:ln>
                <a:solidFill>
                  <a:schemeClr val="bg1"/>
                </a:solidFill>
                <a:effectLst/>
                <a:uLnTx/>
                <a:uFillTx/>
                <a:latin typeface="Calibri" panose="020F0502020204030204"/>
                <a:ea typeface="+mn-ea"/>
                <a:cs typeface="Arial"/>
                <a:sym typeface="Arial"/>
              </a:rPr>
              <a:t>Give context, provide connections, suggest next steps</a:t>
            </a:r>
          </a:p>
          <a:p>
            <a:pPr marL="457189" marR="0" lvl="1" indent="-457189" algn="l" defTabSz="1219170" rtl="0" eaLnBrk="1" fontAlgn="auto" latinLnBrk="0" hangingPunct="1">
              <a:lnSpc>
                <a:spcPct val="100000"/>
              </a:lnSpc>
              <a:spcBef>
                <a:spcPts val="0"/>
              </a:spcBef>
              <a:spcAft>
                <a:spcPts val="0"/>
              </a:spcAft>
              <a:buClr>
                <a:srgbClr val="00ACC2">
                  <a:lumMod val="75000"/>
                </a:srgbClr>
              </a:buClr>
              <a:buSzTx/>
              <a:buFont typeface="Arial" panose="020B0604020202020204" pitchFamily="34" charset="0"/>
              <a:buChar char="•"/>
              <a:tabLst/>
              <a:defRPr/>
            </a:pPr>
            <a:r>
              <a:rPr kumimoji="0" lang="en-US" sz="2400" b="0" i="0" u="none" strike="noStrike" kern="0" cap="none" spc="0" normalizeH="0" baseline="0" noProof="0" dirty="0">
                <a:ln>
                  <a:noFill/>
                </a:ln>
                <a:solidFill>
                  <a:schemeClr val="bg1"/>
                </a:solidFill>
                <a:effectLst/>
                <a:uLnTx/>
                <a:uFillTx/>
                <a:latin typeface="Calibri" panose="020F0502020204030204"/>
                <a:ea typeface="+mn-ea"/>
                <a:cs typeface="Arial"/>
                <a:sym typeface="Arial"/>
              </a:rPr>
              <a:t>Examples: </a:t>
            </a:r>
          </a:p>
          <a:p>
            <a:pPr marL="457189" marR="0" lvl="1" indent="-457189" algn="l" defTabSz="1219170" rtl="0" eaLnBrk="1" fontAlgn="auto" latinLnBrk="0" hangingPunct="1">
              <a:lnSpc>
                <a:spcPct val="100000"/>
              </a:lnSpc>
              <a:spcBef>
                <a:spcPts val="0"/>
              </a:spcBef>
              <a:spcAft>
                <a:spcPts val="0"/>
              </a:spcAft>
              <a:buClr>
                <a:srgbClr val="00ACC2">
                  <a:lumMod val="75000"/>
                </a:srgbClr>
              </a:buClr>
              <a:buSzTx/>
              <a:buFont typeface="Arial" panose="020B0604020202020204" pitchFamily="34" charset="0"/>
              <a:buChar char="•"/>
              <a:tabLst/>
              <a:defRPr/>
            </a:pPr>
            <a:r>
              <a:rPr kumimoji="0" lang="en-US" sz="2400" b="0" i="0" u="none" strike="noStrike" kern="0" cap="none" spc="0" normalizeH="0" baseline="0" noProof="0" dirty="0">
                <a:ln>
                  <a:noFill/>
                </a:ln>
                <a:solidFill>
                  <a:schemeClr val="bg1"/>
                </a:solidFill>
                <a:effectLst/>
                <a:uLnTx/>
                <a:uFillTx/>
                <a:latin typeface="Calibri" panose="020F0502020204030204"/>
                <a:ea typeface="+mn-ea"/>
                <a:cs typeface="Arial"/>
                <a:sym typeface="Arial"/>
              </a:rPr>
              <a:t>Referrals from the hallway, month by month pre/post intervention</a:t>
            </a:r>
          </a:p>
          <a:p>
            <a:pPr marL="457189" marR="0" lvl="1" indent="-457189" algn="l" defTabSz="1219170" rtl="0" eaLnBrk="1" fontAlgn="auto" latinLnBrk="0" hangingPunct="1">
              <a:lnSpc>
                <a:spcPct val="100000"/>
              </a:lnSpc>
              <a:spcBef>
                <a:spcPts val="0"/>
              </a:spcBef>
              <a:spcAft>
                <a:spcPts val="0"/>
              </a:spcAft>
              <a:buClr>
                <a:srgbClr val="00ACC2">
                  <a:lumMod val="75000"/>
                </a:srgbClr>
              </a:buClr>
              <a:buSzTx/>
              <a:buFont typeface="Arial" panose="020B0604020202020204" pitchFamily="34" charset="0"/>
              <a:buChar char="•"/>
              <a:tabLst/>
              <a:defRPr/>
            </a:pPr>
            <a:r>
              <a:rPr kumimoji="0" lang="en-US" sz="2400" b="0" i="0" u="none" strike="noStrike" kern="0" cap="none" spc="0" normalizeH="0" baseline="0" noProof="0" dirty="0">
                <a:ln>
                  <a:noFill/>
                </a:ln>
                <a:solidFill>
                  <a:schemeClr val="bg1"/>
                </a:solidFill>
                <a:effectLst/>
                <a:uLnTx/>
                <a:uFillTx/>
                <a:latin typeface="Calibri" panose="020F0502020204030204"/>
                <a:ea typeface="+mn-ea"/>
                <a:cs typeface="Arial"/>
                <a:sym typeface="Arial"/>
              </a:rPr>
              <a:t>Number of days since last playground referral</a:t>
            </a:r>
          </a:p>
          <a:p>
            <a:pPr marL="457189" marR="0" lvl="1" indent="-457189" algn="l" defTabSz="121917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endParaRPr kumimoji="0" lang="en-US" sz="2400" b="0" i="0" u="none" strike="noStrike" kern="0" cap="none" spc="0" normalizeH="0" baseline="0" noProof="0" dirty="0">
              <a:ln>
                <a:noFill/>
              </a:ln>
              <a:solidFill>
                <a:schemeClr val="bg1"/>
              </a:solidFill>
              <a:effectLst/>
              <a:uLnTx/>
              <a:uFillTx/>
              <a:latin typeface="Calibri" panose="020F0502020204030204"/>
              <a:ea typeface="+mn-ea"/>
              <a:cs typeface="Arial"/>
              <a:sym typeface="Arial"/>
            </a:endParaRPr>
          </a:p>
        </p:txBody>
      </p:sp>
      <p:pic>
        <p:nvPicPr>
          <p:cNvPr id="6" name="Content Placeholder 4">
            <a:extLst>
              <a:ext uri="{FF2B5EF4-FFF2-40B4-BE49-F238E27FC236}">
                <a16:creationId xmlns:a16="http://schemas.microsoft.com/office/drawing/2014/main" id="{B35269FB-43D8-5549-8198-05ED78D82A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27301">
            <a:off x="9460824" y="3486433"/>
            <a:ext cx="2335159" cy="3212035"/>
          </a:xfrm>
          <a:prstGeom prst="rect">
            <a:avLst/>
          </a:prstGeom>
          <a:noFill/>
          <a:ln>
            <a:solidFill>
              <a:schemeClr val="bg2">
                <a:lumMod val="75000"/>
              </a:schemeClr>
            </a:solidFill>
          </a:ln>
        </p:spPr>
      </p:pic>
      <p:pic>
        <p:nvPicPr>
          <p:cNvPr id="7" name="Picture 6">
            <a:extLst>
              <a:ext uri="{FF2B5EF4-FFF2-40B4-BE49-F238E27FC236}">
                <a16:creationId xmlns:a16="http://schemas.microsoft.com/office/drawing/2014/main" id="{130BE114-1E00-8B43-AAFD-888672300D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314135" y="5964071"/>
            <a:ext cx="877865" cy="861903"/>
          </a:xfrm>
          <a:prstGeom prst="ellipse">
            <a:avLst/>
          </a:prstGeom>
          <a:ln w="19050">
            <a:solidFill>
              <a:schemeClr val="accent2">
                <a:lumMod val="50000"/>
              </a:schemeClr>
            </a:solidFill>
          </a:ln>
        </p:spPr>
      </p:pic>
    </p:spTree>
    <p:extLst>
      <p:ext uri="{BB962C8B-B14F-4D97-AF65-F5344CB8AC3E}">
        <p14:creationId xmlns:p14="http://schemas.microsoft.com/office/powerpoint/2010/main" val="367930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 calcmode="lin" valueType="num">
                                      <p:cBhvr additive="base">
                                        <p:cTn id="2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 calcmode="lin" valueType="num">
                                      <p:cBhvr additive="base">
                                        <p:cTn id="3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CB08F52F-E15D-0F4B-A133-15220C9D8283}"/>
              </a:ext>
            </a:extLst>
          </p:cNvPr>
          <p:cNvSpPr txBox="1">
            <a:spLocks/>
          </p:cNvSpPr>
          <p:nvPr/>
        </p:nvSpPr>
        <p:spPr>
          <a:xfrm flipH="1">
            <a:off x="155422" y="379147"/>
            <a:ext cx="10348452" cy="80087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accent1"/>
              </a:buClr>
              <a:buSzPts val="1200"/>
              <a:buFont typeface="Hind Vadodara"/>
              <a:buChar char="●"/>
              <a:defRPr sz="18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Char char="○"/>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Char char="■"/>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Char char="●"/>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Char char="○"/>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Char char="■"/>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Char char="●"/>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Char char="○"/>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Char char="■"/>
              <a:defRPr sz="1200" b="0" i="0" u="none" strike="noStrike" cap="none">
                <a:solidFill>
                  <a:schemeClr val="lt1"/>
                </a:solidFill>
                <a:latin typeface="Hind Vadodara"/>
                <a:ea typeface="Hind Vadodara"/>
                <a:cs typeface="Hind Vadodara"/>
                <a:sym typeface="Hind Vadodara"/>
              </a:defRPr>
            </a:lvl9pPr>
          </a:lstStyle>
          <a:p>
            <a:pPr marL="186262" marR="0" lvl="0" indent="0" algn="l" defTabSz="1219170" rtl="0" eaLnBrk="1" fontAlgn="auto" latinLnBrk="0" hangingPunct="1">
              <a:lnSpc>
                <a:spcPct val="100000"/>
              </a:lnSpc>
              <a:spcBef>
                <a:spcPts val="0"/>
              </a:spcBef>
              <a:spcAft>
                <a:spcPts val="0"/>
              </a:spcAft>
              <a:buClr>
                <a:srgbClr val="00A791"/>
              </a:buClr>
              <a:buSzPts val="1200"/>
              <a:buFont typeface="Hind Vadodara"/>
              <a:buNone/>
              <a:tabLst/>
              <a:defRPr/>
            </a:pPr>
            <a:r>
              <a:rPr kumimoji="0" lang="en-US" sz="4000" b="1" i="0" u="none" strike="noStrike" kern="0" cap="none" spc="0" normalizeH="0" baseline="0" noProof="0" dirty="0">
                <a:ln>
                  <a:noFill/>
                </a:ln>
                <a:solidFill>
                  <a:schemeClr val="bg1"/>
                </a:solidFill>
                <a:effectLst/>
                <a:uLnTx/>
                <a:uFillTx/>
                <a:latin typeface="Calibri" panose="020F0502020204030204"/>
                <a:cs typeface="Hind Vadodara"/>
                <a:sym typeface="Hind Vadodara"/>
              </a:rPr>
              <a:t>Ideas for Sharing Data</a:t>
            </a:r>
          </a:p>
        </p:txBody>
      </p:sp>
      <p:sp>
        <p:nvSpPr>
          <p:cNvPr id="5" name="Rectangle 4">
            <a:extLst>
              <a:ext uri="{FF2B5EF4-FFF2-40B4-BE49-F238E27FC236}">
                <a16:creationId xmlns:a16="http://schemas.microsoft.com/office/drawing/2014/main" id="{D2A67FB2-BB45-4549-90E4-D2B3E7C513E6}"/>
              </a:ext>
            </a:extLst>
          </p:cNvPr>
          <p:cNvSpPr/>
          <p:nvPr/>
        </p:nvSpPr>
        <p:spPr>
          <a:xfrm>
            <a:off x="428221" y="1402845"/>
            <a:ext cx="7026464" cy="2431435"/>
          </a:xfrm>
          <a:prstGeom prst="rect">
            <a:avLst/>
          </a:prstGeom>
        </p:spPr>
        <p:txBody>
          <a:bodyPr wrap="square" numCol="1">
            <a:spAutoFit/>
          </a:bodyPr>
          <a:lstStyle/>
          <a:p>
            <a:pPr marL="0" marR="0" lvl="0" indent="0" algn="l" defTabSz="1219170" rtl="0" eaLnBrk="1" fontAlgn="auto" latinLnBrk="0" hangingPunct="1">
              <a:lnSpc>
                <a:spcPct val="100000"/>
              </a:lnSpc>
              <a:spcBef>
                <a:spcPts val="0"/>
              </a:spcBef>
              <a:spcAft>
                <a:spcPts val="0"/>
              </a:spcAft>
              <a:buClr>
                <a:srgbClr val="FFFFFF"/>
              </a:buClr>
              <a:buSzTx/>
              <a:buFontTx/>
              <a:buNone/>
              <a:tabLst/>
              <a:defRPr/>
            </a:pPr>
            <a:r>
              <a:rPr kumimoji="0" lang="en-US" sz="2800" b="0" i="0" u="none" strike="noStrike" kern="0" cap="none" spc="0" normalizeH="0" baseline="0" noProof="0" dirty="0">
                <a:ln>
                  <a:noFill/>
                </a:ln>
                <a:solidFill>
                  <a:schemeClr val="bg1"/>
                </a:solidFill>
                <a:effectLst/>
                <a:uLnTx/>
                <a:uFillTx/>
                <a:latin typeface="Calibri" panose="020F0502020204030204"/>
                <a:ea typeface="+mn-ea"/>
                <a:cs typeface="Arial"/>
                <a:sym typeface="Arial"/>
              </a:rPr>
              <a:t>3. Create a </a:t>
            </a:r>
            <a:r>
              <a:rPr kumimoji="0" lang="en-US" sz="2800" b="1" i="0" u="none" strike="noStrike" kern="0" cap="none" spc="0" normalizeH="0" baseline="0" noProof="0" dirty="0">
                <a:ln>
                  <a:noFill/>
                </a:ln>
                <a:solidFill>
                  <a:schemeClr val="bg1"/>
                </a:solidFill>
                <a:effectLst/>
                <a:uLnTx/>
                <a:uFillTx/>
                <a:latin typeface="Calibri" panose="020F0502020204030204"/>
                <a:ea typeface="+mn-ea"/>
                <a:cs typeface="Arial"/>
                <a:sym typeface="Arial"/>
              </a:rPr>
              <a:t>data wall </a:t>
            </a:r>
            <a:r>
              <a:rPr kumimoji="0" lang="en-US" sz="2800" b="0" i="0" u="none" strike="noStrike" kern="0" cap="none" spc="0" normalizeH="0" baseline="0" noProof="0" dirty="0">
                <a:ln>
                  <a:noFill/>
                </a:ln>
                <a:solidFill>
                  <a:schemeClr val="bg1"/>
                </a:solidFill>
                <a:effectLst/>
                <a:uLnTx/>
                <a:uFillTx/>
                <a:latin typeface="Calibri" panose="020F0502020204030204"/>
                <a:ea typeface="+mn-ea"/>
                <a:cs typeface="Arial"/>
                <a:sym typeface="Arial"/>
              </a:rPr>
              <a:t>focusing on data related to school-wide goals:</a:t>
            </a:r>
          </a:p>
          <a:p>
            <a:pPr marL="0" marR="0" lvl="0" indent="0" algn="l" defTabSz="1219170" rtl="0" eaLnBrk="1" fontAlgn="auto" latinLnBrk="0" hangingPunct="1">
              <a:lnSpc>
                <a:spcPct val="100000"/>
              </a:lnSpc>
              <a:spcBef>
                <a:spcPts val="0"/>
              </a:spcBef>
              <a:spcAft>
                <a:spcPts val="0"/>
              </a:spcAft>
              <a:buClr>
                <a:srgbClr val="FFFFFF"/>
              </a:buClr>
              <a:buSzTx/>
              <a:buFontTx/>
              <a:buNone/>
              <a:tabLst/>
              <a:defRPr/>
            </a:pPr>
            <a:endParaRPr kumimoji="0" lang="en-US" sz="2400" b="0" i="0" u="none" strike="noStrike" kern="0" cap="none" spc="0" normalizeH="0" baseline="0" noProof="0" dirty="0">
              <a:ln>
                <a:noFill/>
              </a:ln>
              <a:solidFill>
                <a:schemeClr val="bg1"/>
              </a:solidFill>
              <a:effectLst/>
              <a:uLnTx/>
              <a:uFillTx/>
              <a:latin typeface="Calibri" panose="020F0502020204030204"/>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FFFFFF"/>
              </a:buClr>
              <a:buSzTx/>
              <a:buFontTx/>
              <a:buNone/>
              <a:tabLst/>
              <a:defRPr/>
            </a:pPr>
            <a:r>
              <a:rPr kumimoji="0" lang="en-US" sz="2400" b="0" i="0" u="none" strike="noStrike" kern="0" cap="none" spc="0" normalizeH="0" baseline="0" noProof="0" dirty="0">
                <a:ln>
                  <a:noFill/>
                </a:ln>
                <a:solidFill>
                  <a:schemeClr val="bg1"/>
                </a:solidFill>
                <a:effectLst/>
                <a:uLnTx/>
                <a:uFillTx/>
                <a:latin typeface="Calibri" panose="020F0502020204030204"/>
                <a:ea typeface="+mn-ea"/>
                <a:cs typeface="Arial"/>
                <a:sym typeface="Arial"/>
              </a:rPr>
              <a:t>Display data related to school-wide goals so everyone walking through can see the progress</a:t>
            </a:r>
          </a:p>
          <a:p>
            <a:pPr marL="0" marR="0" lvl="1" indent="0" algn="l" defTabSz="1219170" rtl="0" eaLnBrk="1" fontAlgn="auto" latinLnBrk="0" hangingPunct="1">
              <a:lnSpc>
                <a:spcPct val="100000"/>
              </a:lnSpc>
              <a:spcBef>
                <a:spcPts val="0"/>
              </a:spcBef>
              <a:spcAft>
                <a:spcPts val="0"/>
              </a:spcAft>
              <a:buClr>
                <a:srgbClr val="FFFFFF"/>
              </a:buClr>
              <a:buSzTx/>
              <a:buFontTx/>
              <a:buNone/>
              <a:tabLst/>
              <a:defRPr/>
            </a:pPr>
            <a:endParaRPr kumimoji="0" lang="en-US" sz="2400" b="0" i="0" u="none" strike="noStrike" kern="0" cap="none" spc="0" normalizeH="0" baseline="0" noProof="0" dirty="0">
              <a:ln>
                <a:noFill/>
              </a:ln>
              <a:solidFill>
                <a:schemeClr val="bg1"/>
              </a:solidFill>
              <a:effectLst/>
              <a:uLnTx/>
              <a:uFillTx/>
              <a:latin typeface="Calibri" panose="020F0502020204030204"/>
              <a:ea typeface="+mn-ea"/>
              <a:cs typeface="Arial"/>
              <a:sym typeface="Arial"/>
            </a:endParaRPr>
          </a:p>
        </p:txBody>
      </p:sp>
      <p:pic>
        <p:nvPicPr>
          <p:cNvPr id="6" name="Content Placeholder 3">
            <a:extLst>
              <a:ext uri="{FF2B5EF4-FFF2-40B4-BE49-F238E27FC236}">
                <a16:creationId xmlns:a16="http://schemas.microsoft.com/office/drawing/2014/main" id="{04D35F09-4CF1-2B43-A726-A9F58DE6E5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7220" y="3822228"/>
            <a:ext cx="4291128" cy="2905617"/>
          </a:xfrm>
          <a:prstGeom prst="rect">
            <a:avLst/>
          </a:prstGeom>
          <a:noFill/>
          <a:ln>
            <a:noFill/>
          </a:ln>
          <a:effectLst>
            <a:softEdge rad="82053"/>
          </a:effectLst>
        </p:spPr>
      </p:pic>
      <p:pic>
        <p:nvPicPr>
          <p:cNvPr id="7" name="Picture 6">
            <a:extLst>
              <a:ext uri="{FF2B5EF4-FFF2-40B4-BE49-F238E27FC236}">
                <a16:creationId xmlns:a16="http://schemas.microsoft.com/office/drawing/2014/main" id="{61A13BCE-D625-CE44-A617-4857F899946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a:off x="8241793" y="1176876"/>
            <a:ext cx="3416894" cy="2669080"/>
          </a:xfrm>
          <a:prstGeom prst="rect">
            <a:avLst/>
          </a:prstGeom>
          <a:effectLst>
            <a:softEdge rad="81805"/>
          </a:effectLst>
        </p:spPr>
      </p:pic>
      <p:sp>
        <p:nvSpPr>
          <p:cNvPr id="10" name="Rectangle 9">
            <a:extLst>
              <a:ext uri="{FF2B5EF4-FFF2-40B4-BE49-F238E27FC236}">
                <a16:creationId xmlns:a16="http://schemas.microsoft.com/office/drawing/2014/main" id="{34BED95F-0EE2-104A-9442-75CE1AA5EF33}"/>
              </a:ext>
            </a:extLst>
          </p:cNvPr>
          <p:cNvSpPr/>
          <p:nvPr/>
        </p:nvSpPr>
        <p:spPr>
          <a:xfrm>
            <a:off x="5700989" y="4442686"/>
            <a:ext cx="5645784" cy="2062103"/>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FFFFFF"/>
              </a:buClr>
              <a:buSzTx/>
              <a:buFontTx/>
              <a:buNone/>
              <a:tabLst/>
              <a:defRPr/>
            </a:pPr>
            <a:r>
              <a:rPr kumimoji="0" lang="en-US" sz="2800" b="0" i="0" u="none" strike="noStrike" kern="0" cap="none" spc="0" normalizeH="0" baseline="0" noProof="0" dirty="0">
                <a:ln>
                  <a:noFill/>
                </a:ln>
                <a:solidFill>
                  <a:schemeClr val="bg1"/>
                </a:solidFill>
                <a:effectLst/>
                <a:uLnTx/>
                <a:uFillTx/>
                <a:latin typeface="Calibri" panose="020F0502020204030204"/>
                <a:ea typeface="+mn-ea"/>
                <a:cs typeface="Arial"/>
                <a:sym typeface="Arial"/>
              </a:rPr>
              <a:t>4. Share data at </a:t>
            </a:r>
            <a:r>
              <a:rPr kumimoji="0" lang="en-US" sz="2800" b="1" i="0" u="none" strike="noStrike" kern="0" cap="none" spc="0" normalizeH="0" baseline="0" noProof="0" dirty="0">
                <a:ln>
                  <a:noFill/>
                </a:ln>
                <a:solidFill>
                  <a:schemeClr val="bg1"/>
                </a:solidFill>
                <a:effectLst/>
                <a:uLnTx/>
                <a:uFillTx/>
                <a:latin typeface="Calibri" panose="020F0502020204030204"/>
                <a:ea typeface="+mn-ea"/>
                <a:cs typeface="Arial"/>
                <a:sym typeface="Arial"/>
              </a:rPr>
              <a:t>monthly staff/PTO/student council meetings</a:t>
            </a:r>
          </a:p>
          <a:p>
            <a:pPr marL="0" marR="0" lvl="1" indent="0" algn="l" defTabSz="1219170" rtl="0" eaLnBrk="1" fontAlgn="auto" latinLnBrk="0" hangingPunct="1">
              <a:lnSpc>
                <a:spcPct val="100000"/>
              </a:lnSpc>
              <a:spcBef>
                <a:spcPts val="0"/>
              </a:spcBef>
              <a:spcAft>
                <a:spcPts val="0"/>
              </a:spcAft>
              <a:buClr>
                <a:srgbClr val="FFFFFF"/>
              </a:buClr>
              <a:buSzTx/>
              <a:buFontTx/>
              <a:buNone/>
              <a:tabLst/>
              <a:defRPr/>
            </a:pPr>
            <a:endParaRPr kumimoji="0" lang="en-US" sz="2400" b="0" i="0" u="none" strike="noStrike" kern="0" cap="none" spc="0" normalizeH="0" baseline="0" noProof="0" dirty="0">
              <a:ln>
                <a:noFill/>
              </a:ln>
              <a:solidFill>
                <a:schemeClr val="bg1"/>
              </a:solidFill>
              <a:effectLst/>
              <a:uLnTx/>
              <a:uFillTx/>
              <a:latin typeface="Calibri" panose="020F0502020204030204"/>
              <a:ea typeface="+mn-ea"/>
              <a:cs typeface="Arial"/>
              <a:sym typeface="Arial"/>
            </a:endParaRPr>
          </a:p>
          <a:p>
            <a:pPr marL="0" marR="0" lvl="1" indent="0" algn="l" defTabSz="1219170" rtl="0" eaLnBrk="1" fontAlgn="auto" latinLnBrk="0" hangingPunct="1">
              <a:lnSpc>
                <a:spcPct val="100000"/>
              </a:lnSpc>
              <a:spcBef>
                <a:spcPts val="0"/>
              </a:spcBef>
              <a:spcAft>
                <a:spcPts val="0"/>
              </a:spcAft>
              <a:buClr>
                <a:srgbClr val="FFFFFF"/>
              </a:buClr>
              <a:buSzTx/>
              <a:buFontTx/>
              <a:buNone/>
              <a:tabLst/>
              <a:defRPr/>
            </a:pPr>
            <a:r>
              <a:rPr kumimoji="0" lang="en-US" sz="2400" b="0" i="0" u="none" strike="noStrike" kern="0" cap="none" spc="0" normalizeH="0" baseline="0" noProof="0" dirty="0">
                <a:ln>
                  <a:noFill/>
                </a:ln>
                <a:solidFill>
                  <a:schemeClr val="bg1"/>
                </a:solidFill>
                <a:effectLst/>
                <a:uLnTx/>
                <a:uFillTx/>
                <a:latin typeface="Calibri" panose="020F0502020204030204"/>
                <a:ea typeface="+mn-ea"/>
                <a:cs typeface="Arial"/>
                <a:sym typeface="Arial"/>
              </a:rPr>
              <a:t>Invite members to actively participate in generating solutions</a:t>
            </a:r>
          </a:p>
        </p:txBody>
      </p:sp>
      <p:pic>
        <p:nvPicPr>
          <p:cNvPr id="8" name="Picture 7">
            <a:extLst>
              <a:ext uri="{FF2B5EF4-FFF2-40B4-BE49-F238E27FC236}">
                <a16:creationId xmlns:a16="http://schemas.microsoft.com/office/drawing/2014/main" id="{047359B6-6273-3148-99C6-CF586C68CA3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314135" y="5964071"/>
            <a:ext cx="877865" cy="861903"/>
          </a:xfrm>
          <a:prstGeom prst="ellipse">
            <a:avLst/>
          </a:prstGeom>
          <a:ln w="19050">
            <a:solidFill>
              <a:schemeClr val="accent2">
                <a:lumMod val="50000"/>
              </a:schemeClr>
            </a:solidFill>
          </a:ln>
        </p:spPr>
      </p:pic>
    </p:spTree>
    <p:extLst>
      <p:ext uri="{BB962C8B-B14F-4D97-AF65-F5344CB8AC3E}">
        <p14:creationId xmlns:p14="http://schemas.microsoft.com/office/powerpoint/2010/main" val="174701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2C34B42-4C07-4230-B29A-693F9A15D748}"/>
              </a:ext>
            </a:extLst>
          </p:cNvPr>
          <p:cNvSpPr>
            <a:spLocks noGrp="1"/>
          </p:cNvSpPr>
          <p:nvPr>
            <p:ph type="title"/>
          </p:nvPr>
        </p:nvSpPr>
        <p:spPr>
          <a:xfrm>
            <a:off x="301905" y="327978"/>
            <a:ext cx="9378000" cy="845600"/>
          </a:xfrm>
          <a:noFill/>
        </p:spPr>
        <p:txBody>
          <a:bodyPr/>
          <a:lstStyle/>
          <a:p>
            <a:r>
              <a:rPr lang="en-US" sz="3600" dirty="0"/>
              <a:t>Developing Data Routines</a:t>
            </a:r>
            <a:endParaRPr lang="en-US" sz="3600" i="1" dirty="0"/>
          </a:p>
        </p:txBody>
      </p:sp>
      <p:graphicFrame>
        <p:nvGraphicFramePr>
          <p:cNvPr id="3" name="Table 2">
            <a:extLst>
              <a:ext uri="{FF2B5EF4-FFF2-40B4-BE49-F238E27FC236}">
                <a16:creationId xmlns:a16="http://schemas.microsoft.com/office/drawing/2014/main" id="{F1DD4BED-4B6B-9244-83D1-8DEED5F2B2E1}"/>
              </a:ext>
            </a:extLst>
          </p:cNvPr>
          <p:cNvGraphicFramePr>
            <a:graphicFrameLocks noGrp="1"/>
          </p:cNvGraphicFramePr>
          <p:nvPr/>
        </p:nvGraphicFramePr>
        <p:xfrm>
          <a:off x="301905" y="1640513"/>
          <a:ext cx="11720762" cy="4116270"/>
        </p:xfrm>
        <a:graphic>
          <a:graphicData uri="http://schemas.openxmlformats.org/drawingml/2006/table">
            <a:tbl>
              <a:tblPr firstRow="1" firstCol="1" lastRow="1" lastCol="1" bandRow="1" bandCol="1"/>
              <a:tblGrid>
                <a:gridCol w="1493027">
                  <a:extLst>
                    <a:ext uri="{9D8B030D-6E8A-4147-A177-3AD203B41FA5}">
                      <a16:colId xmlns:a16="http://schemas.microsoft.com/office/drawing/2014/main" val="3957611466"/>
                    </a:ext>
                  </a:extLst>
                </a:gridCol>
                <a:gridCol w="2357080">
                  <a:extLst>
                    <a:ext uri="{9D8B030D-6E8A-4147-A177-3AD203B41FA5}">
                      <a16:colId xmlns:a16="http://schemas.microsoft.com/office/drawing/2014/main" val="1798173556"/>
                    </a:ext>
                  </a:extLst>
                </a:gridCol>
                <a:gridCol w="2982378">
                  <a:extLst>
                    <a:ext uri="{9D8B030D-6E8A-4147-A177-3AD203B41FA5}">
                      <a16:colId xmlns:a16="http://schemas.microsoft.com/office/drawing/2014/main" val="1011222601"/>
                    </a:ext>
                  </a:extLst>
                </a:gridCol>
                <a:gridCol w="2664729">
                  <a:extLst>
                    <a:ext uri="{9D8B030D-6E8A-4147-A177-3AD203B41FA5}">
                      <a16:colId xmlns:a16="http://schemas.microsoft.com/office/drawing/2014/main" val="324554808"/>
                    </a:ext>
                  </a:extLst>
                </a:gridCol>
                <a:gridCol w="2223548">
                  <a:extLst>
                    <a:ext uri="{9D8B030D-6E8A-4147-A177-3AD203B41FA5}">
                      <a16:colId xmlns:a16="http://schemas.microsoft.com/office/drawing/2014/main" val="1987873595"/>
                    </a:ext>
                  </a:extLst>
                </a:gridCol>
              </a:tblGrid>
              <a:tr h="1035412">
                <a:tc>
                  <a:txBody>
                    <a:bodyPr/>
                    <a:lstStyle/>
                    <a:p>
                      <a:pPr marL="0" marR="0" algn="ctr">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Data Source</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3FB"/>
                    </a:solidFill>
                  </a:tcPr>
                </a:tc>
                <a:tc>
                  <a:txBody>
                    <a:bodyPr/>
                    <a:lstStyle/>
                    <a:p>
                      <a:pPr marL="0" marR="0" algn="ctr">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Date(s) for administration</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3FB"/>
                    </a:solidFill>
                  </a:tcPr>
                </a:tc>
                <a:tc>
                  <a:txBody>
                    <a:bodyPr/>
                    <a:lstStyle/>
                    <a:p>
                      <a:pPr marL="0" marR="0" algn="ctr">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Who brings data to team meeting</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3FB"/>
                    </a:solidFill>
                  </a:tcPr>
                </a:tc>
                <a:tc>
                  <a:txBody>
                    <a:bodyPr/>
                    <a:lstStyle/>
                    <a:p>
                      <a:pPr marL="0" marR="0" algn="ctr">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Meeting date to review data</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3FB"/>
                    </a:solidFill>
                  </a:tcPr>
                </a:tc>
                <a:tc>
                  <a:txBody>
                    <a:bodyPr/>
                    <a:lstStyle/>
                    <a:p>
                      <a:pPr marL="0" marR="0" algn="ctr">
                        <a:spcBef>
                          <a:spcPts val="0"/>
                        </a:spcBef>
                        <a:spcAft>
                          <a:spcPts val="0"/>
                        </a:spcAft>
                      </a:pPr>
                      <a:r>
                        <a:rPr lang="en-US" sz="2400" b="1" dirty="0">
                          <a:effectLst/>
                          <a:latin typeface="Calibri" panose="020F0502020204030204" pitchFamily="34" charset="0"/>
                          <a:ea typeface="Times New Roman" panose="02020603050405020304" pitchFamily="18" charset="0"/>
                          <a:cs typeface="Calibri" panose="020F0502020204030204" pitchFamily="34" charset="0"/>
                        </a:rPr>
                        <a:t>Plan to share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3FB"/>
                    </a:solidFill>
                  </a:tcPr>
                </a:tc>
                <a:extLst>
                  <a:ext uri="{0D108BD9-81ED-4DB2-BD59-A6C34878D82A}">
                    <a16:rowId xmlns:a16="http://schemas.microsoft.com/office/drawing/2014/main" val="3342166291"/>
                  </a:ext>
                </a:extLst>
              </a:tr>
              <a:tr h="738364">
                <a:tc>
                  <a:txBody>
                    <a:bodyPr/>
                    <a:lstStyle/>
                    <a:p>
                      <a:pPr marL="0" marR="0" algn="l">
                        <a:spcBef>
                          <a:spcPts val="0"/>
                        </a:spcBef>
                        <a:spcAft>
                          <a:spcPts val="0"/>
                        </a:spcAft>
                      </a:pPr>
                      <a:r>
                        <a:rPr lang="en-US" sz="2400" b="1" dirty="0">
                          <a:effectLst/>
                          <a:latin typeface="Arial" panose="020B0604020202020204" pitchFamily="34" charset="0"/>
                          <a:ea typeface="Times New Roman" panose="02020603050405020304" pitchFamily="18" charset="0"/>
                        </a:rPr>
                        <a:t>TFI</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i="1"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a:effectLst/>
                          <a:latin typeface="Arial" panose="020B060402020202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4403312"/>
                  </a:ext>
                </a:extLst>
              </a:tr>
              <a:tr h="671240">
                <a:tc>
                  <a:txBody>
                    <a:bodyPr/>
                    <a:lstStyle/>
                    <a:p>
                      <a:pPr marL="0" marR="0" algn="l">
                        <a:spcBef>
                          <a:spcPts val="0"/>
                        </a:spcBef>
                        <a:spcAft>
                          <a:spcPts val="0"/>
                        </a:spcAft>
                      </a:pPr>
                      <a:r>
                        <a:rPr lang="en-US" sz="2400" b="1" dirty="0">
                          <a:effectLst/>
                          <a:latin typeface="Arial" panose="020B0604020202020204" pitchFamily="34" charset="0"/>
                          <a:ea typeface="Times New Roman" panose="02020603050405020304" pitchFamily="18" charset="0"/>
                        </a:rPr>
                        <a:t>Behavior  (ODR)</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i="1">
                          <a:effectLst/>
                          <a:latin typeface="Arial" panose="020B060402020202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i="1">
                          <a:effectLst/>
                          <a:latin typeface="Arial" panose="020B060402020202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a:effectLst/>
                          <a:latin typeface="Arial" panose="020B060402020202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a:effectLst/>
                          <a:latin typeface="Arial" panose="020B060402020202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09231631"/>
                  </a:ext>
                </a:extLst>
              </a:tr>
              <a:tr h="805487">
                <a:tc>
                  <a:txBody>
                    <a:bodyPr/>
                    <a:lstStyle/>
                    <a:p>
                      <a:pPr marL="0" marR="0" algn="l">
                        <a:spcBef>
                          <a:spcPts val="0"/>
                        </a:spcBef>
                        <a:spcAft>
                          <a:spcPts val="0"/>
                        </a:spcAft>
                      </a:pPr>
                      <a:r>
                        <a:rPr lang="en-US" sz="2400" b="1" dirty="0">
                          <a:effectLst/>
                          <a:latin typeface="Arial" panose="020B0604020202020204" pitchFamily="34" charset="0"/>
                          <a:ea typeface="Times New Roman" panose="02020603050405020304" pitchFamily="18" charset="0"/>
                        </a:rPr>
                        <a:t>School Climate </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i="1">
                          <a:effectLst/>
                          <a:latin typeface="Arial" panose="020B060402020202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a:effectLst/>
                          <a:latin typeface="Arial" panose="020B060402020202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a:effectLst/>
                          <a:latin typeface="Arial" panose="020B060402020202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48655336"/>
                  </a:ext>
                </a:extLst>
              </a:tr>
              <a:tr h="805487">
                <a:tc>
                  <a:txBody>
                    <a:bodyPr/>
                    <a:lstStyle/>
                    <a:p>
                      <a:pPr marL="0" marR="0" algn="l">
                        <a:spcBef>
                          <a:spcPts val="0"/>
                        </a:spcBef>
                        <a:spcAft>
                          <a:spcPts val="0"/>
                        </a:spcAft>
                      </a:pPr>
                      <a:r>
                        <a:rPr lang="en-US" sz="2400" b="1" dirty="0">
                          <a:effectLst/>
                          <a:latin typeface="Arial" panose="020B0604020202020204" pitchFamily="34" charset="0"/>
                          <a:ea typeface="Times New Roman" panose="02020603050405020304" pitchFamily="18" charset="0"/>
                        </a:rPr>
                        <a:t>Other Outcome </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i="1">
                          <a:effectLst/>
                          <a:latin typeface="Arial" panose="020B060402020202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2443145"/>
                  </a:ext>
                </a:extLst>
              </a:tr>
            </a:tbl>
          </a:graphicData>
        </a:graphic>
      </p:graphicFrame>
      <p:sp>
        <p:nvSpPr>
          <p:cNvPr id="4" name="Rounded Rectangle 3">
            <a:extLst>
              <a:ext uri="{FF2B5EF4-FFF2-40B4-BE49-F238E27FC236}">
                <a16:creationId xmlns:a16="http://schemas.microsoft.com/office/drawing/2014/main" id="{8EC19712-82DD-DFE9-7DE7-226534D15C69}"/>
              </a:ext>
            </a:extLst>
          </p:cNvPr>
          <p:cNvSpPr/>
          <p:nvPr/>
        </p:nvSpPr>
        <p:spPr>
          <a:xfrm>
            <a:off x="301905" y="5892800"/>
            <a:ext cx="11720762" cy="82973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F41"/>
                </a:solidFill>
                <a:effectLst/>
                <a:uLnTx/>
                <a:uFillTx/>
                <a:latin typeface="Calibri" panose="020F0502020204030204"/>
                <a:ea typeface="+mn-ea"/>
                <a:cs typeface="+mn-cs"/>
              </a:rPr>
              <a:t>Establishing consistent, efficient data routines will enhance your team’s ability to effectively use data for decision-making!</a:t>
            </a:r>
          </a:p>
        </p:txBody>
      </p:sp>
    </p:spTree>
    <p:extLst>
      <p:ext uri="{BB962C8B-B14F-4D97-AF65-F5344CB8AC3E}">
        <p14:creationId xmlns:p14="http://schemas.microsoft.com/office/powerpoint/2010/main" val="477291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1292" y="2736660"/>
            <a:ext cx="2910114" cy="2554545"/>
          </a:xfrm>
          <a:prstGeom prst="rect">
            <a:avLst/>
          </a:prstGeom>
          <a:noFill/>
        </p:spPr>
        <p:txBody>
          <a:bodyPr wrap="square" rtlCol="0">
            <a:spAutoFit/>
          </a:bodyPr>
          <a:lstStyle/>
          <a:p>
            <a:r>
              <a:rPr lang="en-US" sz="3200" dirty="0">
                <a:solidFill>
                  <a:schemeClr val="bg1"/>
                </a:solidFill>
                <a:latin typeface="Poppins" panose="020B0604020202020204" charset="0"/>
                <a:cs typeface="Poppins" panose="020B0604020202020204" charset="0"/>
              </a:rPr>
              <a:t>A written plan will support the sustainability of PBIS.</a:t>
            </a:r>
          </a:p>
        </p:txBody>
      </p:sp>
      <p:graphicFrame>
        <p:nvGraphicFramePr>
          <p:cNvPr id="6" name="Table 5">
            <a:extLst>
              <a:ext uri="{FF2B5EF4-FFF2-40B4-BE49-F238E27FC236}">
                <a16:creationId xmlns:a16="http://schemas.microsoft.com/office/drawing/2014/main" id="{CB20B99C-FC0A-4569-A52C-9FF1B0142509}"/>
              </a:ext>
            </a:extLst>
          </p:cNvPr>
          <p:cNvGraphicFramePr>
            <a:graphicFrameLocks noGrp="1"/>
          </p:cNvGraphicFramePr>
          <p:nvPr/>
        </p:nvGraphicFramePr>
        <p:xfrm>
          <a:off x="3956599" y="1492092"/>
          <a:ext cx="7924800" cy="4979340"/>
        </p:xfrm>
        <a:graphic>
          <a:graphicData uri="http://schemas.openxmlformats.org/drawingml/2006/table">
            <a:tbl>
              <a:tblPr/>
              <a:tblGrid>
                <a:gridCol w="1295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594360">
                  <a:extLst>
                    <a:ext uri="{9D8B030D-6E8A-4147-A177-3AD203B41FA5}">
                      <a16:colId xmlns:a16="http://schemas.microsoft.com/office/drawing/2014/main" val="20003"/>
                    </a:ext>
                  </a:extLst>
                </a:gridCol>
                <a:gridCol w="594360">
                  <a:extLst>
                    <a:ext uri="{9D8B030D-6E8A-4147-A177-3AD203B41FA5}">
                      <a16:colId xmlns:a16="http://schemas.microsoft.com/office/drawing/2014/main" val="20004"/>
                    </a:ext>
                  </a:extLst>
                </a:gridCol>
                <a:gridCol w="594360">
                  <a:extLst>
                    <a:ext uri="{9D8B030D-6E8A-4147-A177-3AD203B41FA5}">
                      <a16:colId xmlns:a16="http://schemas.microsoft.com/office/drawing/2014/main" val="20005"/>
                    </a:ext>
                  </a:extLst>
                </a:gridCol>
                <a:gridCol w="594360">
                  <a:extLst>
                    <a:ext uri="{9D8B030D-6E8A-4147-A177-3AD203B41FA5}">
                      <a16:colId xmlns:a16="http://schemas.microsoft.com/office/drawing/2014/main" val="20006"/>
                    </a:ext>
                  </a:extLst>
                </a:gridCol>
                <a:gridCol w="594360">
                  <a:extLst>
                    <a:ext uri="{9D8B030D-6E8A-4147-A177-3AD203B41FA5}">
                      <a16:colId xmlns:a16="http://schemas.microsoft.com/office/drawing/2014/main" val="20007"/>
                    </a:ext>
                  </a:extLst>
                </a:gridCol>
              </a:tblGrid>
              <a:tr h="203115">
                <a:tc gridSpan="3">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chemeClr val="accent1">
                              <a:lumMod val="25000"/>
                            </a:schemeClr>
                          </a:solidFill>
                          <a:effectLst/>
                          <a:latin typeface="Arial"/>
                          <a:ea typeface="ＭＳ Ｐゴシック"/>
                          <a:cs typeface="Arial"/>
                        </a:rPr>
                        <a:t>DISTRICTS/SCHOOLS IN TRAINING</a:t>
                      </a:r>
                      <a:endParaRPr kumimoji="0" lang="en-US" sz="900" b="1"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tc hMerge="1">
                  <a:txBody>
                    <a:bodyPr/>
                    <a:lstStyle/>
                    <a:p>
                      <a:endParaRPr lang="en-US"/>
                    </a:p>
                  </a:txBody>
                  <a:tcPr/>
                </a:tc>
                <a:tc gridSpan="5">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chemeClr val="accent1">
                              <a:lumMod val="25000"/>
                            </a:schemeClr>
                          </a:solidFill>
                          <a:effectLst/>
                          <a:latin typeface="Arial"/>
                          <a:ea typeface="ＭＳ Ｐゴシック"/>
                          <a:cs typeface="Arial"/>
                        </a:rPr>
                        <a:t>SCHEDULE</a:t>
                      </a:r>
                      <a:endParaRPr kumimoji="0" lang="en-US" sz="900" b="1"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0816">
                <a:tc rowSpan="2">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chemeClr val="accent1">
                              <a:lumMod val="25000"/>
                            </a:schemeClr>
                          </a:solidFill>
                          <a:effectLst/>
                          <a:latin typeface="Arial"/>
                          <a:ea typeface="ＭＳ Ｐゴシック"/>
                          <a:cs typeface="Arial"/>
                        </a:rPr>
                        <a:t>Purpose</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rowSpan="2">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chemeClr val="accent1">
                              <a:lumMod val="25000"/>
                            </a:schemeClr>
                          </a:solidFill>
                          <a:effectLst/>
                          <a:latin typeface="Arial"/>
                          <a:ea typeface="ＭＳ Ｐゴシック"/>
                          <a:cs typeface="Arial"/>
                        </a:rPr>
                        <a:t>Measure</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rowSpan="2">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chemeClr val="accent1">
                              <a:lumMod val="25000"/>
                            </a:schemeClr>
                          </a:solidFill>
                          <a:effectLst/>
                          <a:latin typeface="Arial"/>
                          <a:ea typeface="ＭＳ Ｐゴシック"/>
                          <a:cs typeface="Arial"/>
                        </a:rPr>
                        <a:t>Function</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gridSpan="2">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chemeClr val="accent1">
                              <a:lumMod val="25000"/>
                            </a:schemeClr>
                          </a:solidFill>
                          <a:effectLst/>
                          <a:latin typeface="Arial"/>
                          <a:ea typeface="ＭＳ Ｐゴシック"/>
                          <a:cs typeface="Arial"/>
                        </a:rPr>
                        <a:t>Year 1 Training</a:t>
                      </a:r>
                    </a:p>
                  </a:txBody>
                  <a:tcPr marL="53043" marR="53043"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tc gridSpan="3">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chemeClr val="accent1">
                              <a:lumMod val="25000"/>
                            </a:schemeClr>
                          </a:solidFill>
                          <a:effectLst/>
                          <a:latin typeface="Arial"/>
                          <a:ea typeface="ＭＳ Ｐゴシック"/>
                          <a:cs typeface="Arial"/>
                        </a:rPr>
                        <a:t>Year 2 Training</a:t>
                      </a:r>
                    </a:p>
                  </a:txBody>
                  <a:tcPr marL="53043" marR="53043"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9535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1" u="none" strike="noStrike" cap="none" normalizeH="0" baseline="0" dirty="0">
                          <a:ln>
                            <a:noFill/>
                          </a:ln>
                          <a:solidFill>
                            <a:schemeClr val="accent1">
                              <a:lumMod val="25000"/>
                            </a:schemeClr>
                          </a:solidFill>
                          <a:effectLst/>
                          <a:latin typeface="Arial"/>
                          <a:ea typeface="ＭＳ Ｐゴシック"/>
                          <a:cs typeface="Arial"/>
                        </a:rPr>
                        <a:t>Winter</a:t>
                      </a:r>
                    </a:p>
                  </a:txBody>
                  <a:tcPr marL="53043" marR="53043"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1" u="none" strike="noStrike" cap="none" normalizeH="0" baseline="0" dirty="0">
                          <a:ln>
                            <a:noFill/>
                          </a:ln>
                          <a:solidFill>
                            <a:schemeClr val="accent1">
                              <a:lumMod val="25000"/>
                            </a:schemeClr>
                          </a:solidFill>
                          <a:effectLst/>
                          <a:latin typeface="Arial"/>
                          <a:ea typeface="ＭＳ Ｐゴシック"/>
                          <a:cs typeface="Arial"/>
                        </a:rPr>
                        <a:t>Spring</a:t>
                      </a:r>
                    </a:p>
                  </a:txBody>
                  <a:tcPr marL="53043" marR="53043"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1" u="none" strike="noStrike" cap="none" normalizeH="0" baseline="0" dirty="0">
                          <a:ln>
                            <a:noFill/>
                          </a:ln>
                          <a:solidFill>
                            <a:schemeClr val="accent1">
                              <a:lumMod val="25000"/>
                            </a:schemeClr>
                          </a:solidFill>
                          <a:effectLst/>
                          <a:latin typeface="Arial"/>
                          <a:ea typeface="ＭＳ Ｐゴシック"/>
                          <a:cs typeface="Arial"/>
                        </a:rPr>
                        <a:t>Fall</a:t>
                      </a:r>
                    </a:p>
                  </a:txBody>
                  <a:tcPr marL="53043" marR="53043"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1" u="none" strike="noStrike" cap="none" normalizeH="0" baseline="0" dirty="0">
                          <a:ln>
                            <a:noFill/>
                          </a:ln>
                          <a:solidFill>
                            <a:schemeClr val="accent1">
                              <a:lumMod val="25000"/>
                            </a:schemeClr>
                          </a:solidFill>
                          <a:effectLst/>
                          <a:latin typeface="Arial"/>
                          <a:ea typeface="ＭＳ Ｐゴシック"/>
                          <a:cs typeface="Arial"/>
                        </a:rPr>
                        <a:t>Winter</a:t>
                      </a:r>
                    </a:p>
                  </a:txBody>
                  <a:tcPr marL="53043" marR="53043"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1" u="none" strike="noStrike" cap="none" normalizeH="0" baseline="0" dirty="0">
                          <a:ln>
                            <a:noFill/>
                          </a:ln>
                          <a:solidFill>
                            <a:schemeClr val="accent1">
                              <a:lumMod val="25000"/>
                            </a:schemeClr>
                          </a:solidFill>
                          <a:effectLst/>
                          <a:latin typeface="Arial"/>
                          <a:ea typeface="ＭＳ Ｐゴシック"/>
                          <a:cs typeface="Arial"/>
                        </a:rPr>
                        <a:t>Spring</a:t>
                      </a:r>
                    </a:p>
                  </a:txBody>
                  <a:tcPr marL="53043" marR="53043"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extLst>
                  <a:ext uri="{0D108BD9-81ED-4DB2-BD59-A6C34878D82A}">
                    <a16:rowId xmlns:a16="http://schemas.microsoft.com/office/drawing/2014/main" val="10002"/>
                  </a:ext>
                </a:extLst>
              </a:tr>
              <a:tr h="572589">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chemeClr val="accent1">
                              <a:lumMod val="25000"/>
                            </a:schemeClr>
                          </a:solidFill>
                          <a:effectLst/>
                          <a:latin typeface="Arial"/>
                          <a:ea typeface="ＭＳ Ｐゴシック"/>
                          <a:cs typeface="Arial"/>
                        </a:rPr>
                        <a:t>Capacity Building—District Level</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rtl="0" eaLnBrk="1" fontAlgn="base" latinLnBrk="0" hangingPunct="1">
                        <a:lnSpc>
                          <a:spcPct val="115000"/>
                        </a:lnSpc>
                        <a:spcBef>
                          <a:spcPct val="0"/>
                        </a:spcBef>
                        <a:spcAft>
                          <a:spcPct val="0"/>
                        </a:spcAft>
                        <a:buClrTx/>
                        <a:buSzTx/>
                        <a:buFontTx/>
                        <a:buNone/>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District Systems Fidelity Inventory (DSFI)</a:t>
                      </a:r>
                      <a:r>
                        <a:rPr lang="en-US" sz="800" b="0" i="0" u="none" strike="noStrike" cap="none" normalizeH="0" baseline="0" dirty="0">
                          <a:ln>
                            <a:noFill/>
                          </a:ln>
                          <a:solidFill>
                            <a:schemeClr val="accent1">
                              <a:lumMod val="25000"/>
                            </a:schemeClr>
                          </a:solidFill>
                          <a:effectLst/>
                          <a:latin typeface="Arial"/>
                          <a:ea typeface="ＭＳ Ｐゴシック"/>
                          <a:cs typeface="Arial"/>
                        </a:rPr>
                        <a:t> </a:t>
                      </a:r>
                      <a:endParaRPr kumimoji="0" lang="en-US" sz="800" b="0" i="0" u="none" strike="noStrike" cap="none" normalizeH="0" baseline="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Completed by district leadership team (with the support of a trained facilitator) to assess district capacity and to guide Action Planning.</a:t>
                      </a:r>
                      <a:endParaRPr kumimoji="0" lang="en-US" sz="80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557067">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rtl="0" eaLnBrk="1" fontAlgn="base" latinLnBrk="0" hangingPunct="1">
                        <a:lnSpc>
                          <a:spcPct val="115000"/>
                        </a:lnSpc>
                        <a:spcBef>
                          <a:spcPct val="0"/>
                        </a:spcBef>
                        <a:spcAft>
                          <a:spcPct val="0"/>
                        </a:spcAft>
                        <a:buClrTx/>
                        <a:buSzTx/>
                        <a:buFontTx/>
                        <a:buNone/>
                      </a:pPr>
                      <a:r>
                        <a:rPr kumimoji="0" lang="en-US" sz="800" b="1" i="0" u="none" strike="noStrike" cap="none" normalizeH="0" baseline="0" dirty="0">
                          <a:ln>
                            <a:noFill/>
                          </a:ln>
                          <a:solidFill>
                            <a:schemeClr val="accent1">
                              <a:lumMod val="25000"/>
                            </a:schemeClr>
                          </a:solidFill>
                          <a:effectLst/>
                          <a:latin typeface="Arial"/>
                          <a:ea typeface="ＭＳ Ｐゴシック"/>
                          <a:cs typeface="Arial"/>
                        </a:rPr>
                        <a:t>Fidelity of Implementation—Building Level</a:t>
                      </a:r>
                      <a:r>
                        <a:rPr lang="en-US" sz="800" b="1" i="0" u="none" strike="noStrike" cap="none" normalizeH="0" baseline="0" dirty="0">
                          <a:ln>
                            <a:noFill/>
                          </a:ln>
                          <a:solidFill>
                            <a:schemeClr val="accent1">
                              <a:lumMod val="25000"/>
                            </a:schemeClr>
                          </a:solidFill>
                          <a:effectLst/>
                          <a:latin typeface="Arial"/>
                          <a:ea typeface="ＭＳ Ｐゴシック"/>
                          <a:cs typeface="Arial"/>
                        </a:rPr>
                        <a:t> </a:t>
                      </a:r>
                      <a:endParaRPr kumimoji="0" lang="en-US" sz="800" b="1" i="0" u="none" strike="noStrike" cap="none" normalizeH="0" baseline="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rtl="0" eaLnBrk="1" fontAlgn="base" latinLnBrk="0" hangingPunct="1">
                        <a:lnSpc>
                          <a:spcPct val="115000"/>
                        </a:lnSpc>
                        <a:spcBef>
                          <a:spcPct val="0"/>
                        </a:spcBef>
                        <a:spcAft>
                          <a:spcPct val="0"/>
                        </a:spcAft>
                        <a:buClrTx/>
                        <a:buSzTx/>
                        <a:buFontTx/>
                        <a:buNone/>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PBIS Tiered Fidelity Inventory (TFI)</a:t>
                      </a:r>
                      <a:r>
                        <a:rPr lang="en-US" sz="800" b="0" i="0" u="none" strike="noStrike" cap="none" normalizeH="0" baseline="0" dirty="0">
                          <a:ln>
                            <a:noFill/>
                          </a:ln>
                          <a:solidFill>
                            <a:schemeClr val="accent1">
                              <a:lumMod val="25000"/>
                            </a:schemeClr>
                          </a:solidFill>
                          <a:effectLst/>
                          <a:latin typeface="Arial"/>
                          <a:ea typeface="ＭＳ Ｐゴシック"/>
                          <a:cs typeface="Arial"/>
                        </a:rPr>
                        <a:t> </a:t>
                      </a:r>
                      <a:endParaRPr kumimoji="0" lang="en-US" sz="800" b="0" i="0" u="none" strike="noStrike" cap="none" normalizeH="0" baseline="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Leadership team self-evaluation (with support of external coach) to assess the critical features of PBIS across Tiers I, II, and III.</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526429">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chemeClr val="accent1">
                              <a:lumMod val="25000"/>
                            </a:schemeClr>
                          </a:solidFill>
                          <a:effectLst/>
                          <a:latin typeface="Arial"/>
                          <a:ea typeface="ＭＳ Ｐゴシック"/>
                          <a:cs typeface="Arial"/>
                        </a:rPr>
                        <a:t>Progress Monitoring—Building Level</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Self-Assessment Survey (SAS)</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l" rtl="0" eaLnBrk="1" fontAlgn="base" latinLnBrk="0" hangingPunct="1">
                        <a:lnSpc>
                          <a:spcPct val="100000"/>
                        </a:lnSpc>
                        <a:spcBef>
                          <a:spcPct val="0"/>
                        </a:spcBef>
                        <a:spcAft>
                          <a:spcPct val="0"/>
                        </a:spcAft>
                        <a:buClrTx/>
                        <a:buSzTx/>
                        <a:buFontTx/>
                        <a:buNone/>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Used by school staff for initial and annual assessment of effective behavior support systems in their school and to guide Action Planning.</a:t>
                      </a:r>
                      <a:r>
                        <a:rPr lang="en-US" sz="800" b="0" i="0" u="none" strike="noStrike" cap="none" normalizeH="0" baseline="0" dirty="0">
                          <a:ln>
                            <a:noFill/>
                          </a:ln>
                          <a:solidFill>
                            <a:schemeClr val="accent1">
                              <a:lumMod val="25000"/>
                            </a:schemeClr>
                          </a:solidFill>
                          <a:effectLst/>
                          <a:latin typeface="Arial"/>
                          <a:ea typeface="ＭＳ Ｐゴシック"/>
                          <a:cs typeface="Arial"/>
                        </a:rPr>
                        <a:t> </a:t>
                      </a:r>
                      <a:endParaRPr kumimoji="0" lang="en-US" sz="800" b="0" i="0" u="none" strike="noStrike" cap="none" normalizeH="0" baseline="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662633">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chemeClr val="accent1">
                              <a:lumMod val="25000"/>
                            </a:schemeClr>
                          </a:solidFill>
                          <a:effectLst/>
                          <a:latin typeface="Arial"/>
                          <a:ea typeface="ＭＳ Ｐゴシック"/>
                          <a:cs typeface="Arial"/>
                        </a:rPr>
                        <a:t>Progress Monitoring—Team Level</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Team Implementation Checklist (TIC)</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l" rtl="0" eaLnBrk="1" fontAlgn="base" latinLnBrk="0" hangingPunct="1">
                        <a:lnSpc>
                          <a:spcPct val="100000"/>
                        </a:lnSpc>
                        <a:spcBef>
                          <a:spcPct val="0"/>
                        </a:spcBef>
                        <a:spcAft>
                          <a:spcPct val="0"/>
                        </a:spcAft>
                        <a:buClrTx/>
                        <a:buSzTx/>
                        <a:buFontTx/>
                        <a:buNone/>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A self-assessment tool that serves as a multi-level guide for creating School-Wide PBIS Action Plans and evaluating the status of implementation activities.</a:t>
                      </a:r>
                      <a:r>
                        <a:rPr lang="en-US" sz="800" b="0" i="0" u="none" strike="noStrike" cap="none" normalizeH="0" baseline="0" dirty="0">
                          <a:ln>
                            <a:noFill/>
                          </a:ln>
                          <a:solidFill>
                            <a:schemeClr val="accent1">
                              <a:lumMod val="25000"/>
                            </a:schemeClr>
                          </a:solidFill>
                          <a:effectLst/>
                          <a:latin typeface="Arial"/>
                          <a:ea typeface="ＭＳ Ｐゴシック"/>
                          <a:cs typeface="Arial"/>
                        </a:rPr>
                        <a:t> </a:t>
                      </a:r>
                      <a:endParaRPr kumimoji="0" lang="en-US" sz="800" b="0" i="0" u="none" strike="noStrike" cap="none" normalizeH="0" baseline="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1443864">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chemeClr val="accent1">
                              <a:lumMod val="25000"/>
                            </a:schemeClr>
                          </a:solidFill>
                          <a:effectLst/>
                          <a:latin typeface="Arial"/>
                          <a:ea typeface="ＭＳ Ｐゴシック"/>
                          <a:cs typeface="Arial"/>
                        </a:rPr>
                        <a:t>School Climate</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rtl="0" eaLnBrk="1" fontAlgn="base" latinLnBrk="0" hangingPunct="1">
                        <a:lnSpc>
                          <a:spcPct val="115000"/>
                        </a:lnSpc>
                        <a:spcBef>
                          <a:spcPct val="0"/>
                        </a:spcBef>
                        <a:spcAft>
                          <a:spcPct val="0"/>
                        </a:spcAft>
                        <a:buClrTx/>
                        <a:buSzTx/>
                        <a:buFontTx/>
                        <a:buNone/>
                      </a:pPr>
                      <a:r>
                        <a:rPr lang="en-US" sz="800" b="0" i="0" u="none" strike="noStrike" cap="none" normalizeH="0" baseline="0" dirty="0">
                          <a:ln>
                            <a:noFill/>
                          </a:ln>
                          <a:solidFill>
                            <a:schemeClr val="accent1">
                              <a:lumMod val="25000"/>
                            </a:schemeClr>
                          </a:solidFill>
                          <a:effectLst/>
                          <a:latin typeface="Arial"/>
                          <a:ea typeface="ＭＳ Ｐゴシック"/>
                          <a:cs typeface="Arial"/>
                        </a:rPr>
                        <a:t>PBIS School Climate Survey (Extended &amp; Brief)</a:t>
                      </a: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l" rtl="0" eaLnBrk="1" fontAlgn="base" latinLnBrk="0" hangingPunct="1">
                        <a:lnSpc>
                          <a:spcPct val="100000"/>
                        </a:lnSpc>
                        <a:spcBef>
                          <a:spcPct val="0"/>
                        </a:spcBef>
                        <a:spcAft>
                          <a:spcPct val="0"/>
                        </a:spcAft>
                        <a:buClrTx/>
                        <a:buSzTx/>
                        <a:buFontTx/>
                        <a:buNone/>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An annual survey that assesses student (grades 3-12), teacher, and parent perceptions of school climate. The middle and high school surveys also include items about adolescent drug/alcohol/tobacco use, self-harm ideation and behaviors, school dropout, and parental involvement. The survey provides information to determine training support needs related to school climate, safety, and violence prevention.</a:t>
                      </a:r>
                      <a:r>
                        <a:rPr lang="en-US" sz="800" b="0" i="0" u="none" strike="noStrike" cap="none" normalizeH="0" baseline="0" dirty="0">
                          <a:ln>
                            <a:noFill/>
                          </a:ln>
                          <a:solidFill>
                            <a:schemeClr val="accent1">
                              <a:lumMod val="25000"/>
                            </a:schemeClr>
                          </a:solidFill>
                          <a:effectLst/>
                          <a:latin typeface="Arial"/>
                          <a:ea typeface="ＭＳ Ｐゴシック"/>
                          <a:cs typeface="Arial"/>
                        </a:rPr>
                        <a:t> </a:t>
                      </a:r>
                      <a:endParaRPr kumimoji="0" lang="en-US" sz="800" b="0" i="0" u="none" strike="noStrike" cap="none" normalizeH="0" baseline="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 </a:t>
                      </a:r>
                      <a:endParaRPr kumimoji="0" lang="en-US" sz="80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617475">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chemeClr val="accent1">
                              <a:lumMod val="25000"/>
                            </a:schemeClr>
                          </a:solidFill>
                          <a:effectLst/>
                          <a:latin typeface="Arial"/>
                          <a:ea typeface="ＭＳ Ｐゴシック"/>
                          <a:cs typeface="Arial"/>
                        </a:rPr>
                        <a:t> Student Outcomes</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 School-wide Information System (SWIS)</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l" rtl="0" eaLnBrk="1" fontAlgn="base" latinLnBrk="0" hangingPunct="1">
                        <a:lnSpc>
                          <a:spcPct val="100000"/>
                        </a:lnSpc>
                        <a:spcBef>
                          <a:spcPct val="0"/>
                        </a:spcBef>
                        <a:spcAft>
                          <a:spcPct val="0"/>
                        </a:spcAft>
                        <a:buClrTx/>
                        <a:buSzTx/>
                        <a:buFontTx/>
                        <a:buNone/>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Office discipline referrals (ODR) provide data for monthly team reviews and decision-making by teachers, administrators, and other staff to guide prevention efforts and Action Planning.</a:t>
                      </a:r>
                      <a:r>
                        <a:rPr lang="en-US" sz="800" b="0" i="0" u="none" strike="noStrike" cap="none" normalizeH="0" baseline="0" dirty="0">
                          <a:ln>
                            <a:noFill/>
                          </a:ln>
                          <a:solidFill>
                            <a:schemeClr val="accent1">
                              <a:lumMod val="25000"/>
                            </a:schemeClr>
                          </a:solidFill>
                          <a:effectLst/>
                          <a:latin typeface="Arial"/>
                          <a:ea typeface="ＭＳ Ｐゴシック"/>
                          <a:cs typeface="Arial"/>
                        </a:rPr>
                        <a:t> </a:t>
                      </a:r>
                      <a:endParaRPr kumimoji="0" lang="en-US" sz="800" b="0" i="0" u="none" strike="noStrike" cap="none" normalizeH="0" baseline="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Weekly</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Weekly</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 </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Weekly</a:t>
                      </a:r>
                      <a:endParaRPr kumimoji="0" lang="en-US" sz="80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Weekly</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 </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Weekly</a:t>
                      </a:r>
                      <a:endParaRPr kumimoji="0" lang="en-US" sz="80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F3BCD78F-1859-41AA-9244-BE0ACE9C3930}"/>
              </a:ext>
            </a:extLst>
          </p:cNvPr>
          <p:cNvSpPr>
            <a:spLocks noGrp="1"/>
          </p:cNvSpPr>
          <p:nvPr>
            <p:ph type="title"/>
          </p:nvPr>
        </p:nvSpPr>
        <p:spPr>
          <a:xfrm>
            <a:off x="370436" y="386568"/>
            <a:ext cx="9378000" cy="845600"/>
          </a:xfrm>
        </p:spPr>
        <p:txBody>
          <a:bodyPr/>
          <a:lstStyle/>
          <a:p>
            <a:r>
              <a:rPr lang="en-US" dirty="0"/>
              <a:t>Do you have an EVALUATION PLAN?</a:t>
            </a:r>
          </a:p>
        </p:txBody>
      </p:sp>
      <p:sp>
        <p:nvSpPr>
          <p:cNvPr id="3" name="Rounded Rectangular Callout 2">
            <a:extLst>
              <a:ext uri="{FF2B5EF4-FFF2-40B4-BE49-F238E27FC236}">
                <a16:creationId xmlns:a16="http://schemas.microsoft.com/office/drawing/2014/main" id="{EA241224-02AF-7A4A-ADFE-1CCA9FA1FCED}"/>
              </a:ext>
            </a:extLst>
          </p:cNvPr>
          <p:cNvSpPr/>
          <p:nvPr/>
        </p:nvSpPr>
        <p:spPr>
          <a:xfrm>
            <a:off x="174441" y="1492092"/>
            <a:ext cx="3563816" cy="4630615"/>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t>At a minimum, it is strongly recommended that teams include the following in an evaluation plan:</a:t>
            </a:r>
          </a:p>
          <a:p>
            <a:pPr algn="ctr"/>
            <a:endParaRPr lang="en-US" sz="2000" dirty="0"/>
          </a:p>
          <a:p>
            <a:pPr marL="285750" indent="-285750" algn="ctr">
              <a:buFont typeface="Arial" panose="020B0604020202020204" pitchFamily="34" charset="0"/>
              <a:buChar char="•"/>
            </a:pPr>
            <a:r>
              <a:rPr lang="en-US" sz="2000" dirty="0"/>
              <a:t>School-wide </a:t>
            </a:r>
            <a:r>
              <a:rPr lang="en-US" sz="2000" b="1" dirty="0"/>
              <a:t>student outcomes </a:t>
            </a:r>
            <a:r>
              <a:rPr lang="en-US" sz="2000" dirty="0"/>
              <a:t>(weekly)</a:t>
            </a:r>
          </a:p>
          <a:p>
            <a:pPr algn="ctr"/>
            <a:endParaRPr lang="en-US" sz="2000" dirty="0"/>
          </a:p>
          <a:p>
            <a:pPr marL="285750" indent="-285750" algn="ctr">
              <a:buFont typeface="Arial" panose="020B0604020202020204" pitchFamily="34" charset="0"/>
              <a:buChar char="•"/>
            </a:pPr>
            <a:r>
              <a:rPr lang="en-US" sz="2000" b="1" dirty="0"/>
              <a:t>Student and staff perceptions </a:t>
            </a:r>
            <a:r>
              <a:rPr lang="en-US" sz="2000" dirty="0"/>
              <a:t>(annually)</a:t>
            </a:r>
          </a:p>
          <a:p>
            <a:pPr algn="ctr"/>
            <a:endParaRPr lang="en-US" sz="2000" dirty="0"/>
          </a:p>
          <a:p>
            <a:pPr marL="285750" indent="-285750" algn="ctr">
              <a:buFont typeface="Arial" panose="020B0604020202020204" pitchFamily="34" charset="0"/>
              <a:buChar char="•"/>
            </a:pPr>
            <a:r>
              <a:rPr lang="en-US" sz="2000" b="1" dirty="0"/>
              <a:t>Fidelity</a:t>
            </a:r>
            <a:r>
              <a:rPr lang="en-US" sz="2000" dirty="0"/>
              <a:t> (annually with the TFI)</a:t>
            </a:r>
          </a:p>
        </p:txBody>
      </p:sp>
    </p:spTree>
    <p:extLst>
      <p:ext uri="{BB962C8B-B14F-4D97-AF65-F5344CB8AC3E}">
        <p14:creationId xmlns:p14="http://schemas.microsoft.com/office/powerpoint/2010/main" val="26412030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D0E14-C173-4F2E-88B3-AD313E6B0D66}"/>
              </a:ext>
            </a:extLst>
          </p:cNvPr>
          <p:cNvSpPr>
            <a:spLocks noGrp="1"/>
          </p:cNvSpPr>
          <p:nvPr>
            <p:ph type="title"/>
          </p:nvPr>
        </p:nvSpPr>
        <p:spPr>
          <a:xfrm>
            <a:off x="609599" y="343477"/>
            <a:ext cx="10894423" cy="845600"/>
          </a:xfrm>
          <a:noFill/>
        </p:spPr>
        <p:txBody>
          <a:bodyPr/>
          <a:lstStyle/>
          <a:p>
            <a:r>
              <a:rPr lang="en-US" sz="3200" dirty="0"/>
              <a:t>Guidelines for Efficient Data </a:t>
            </a:r>
            <a:r>
              <a:rPr lang="en-US" sz="3200" i="1" dirty="0"/>
              <a:t>Collection </a:t>
            </a:r>
            <a:r>
              <a:rPr lang="en-US" sz="3200" dirty="0"/>
              <a:t>Routines</a:t>
            </a:r>
          </a:p>
        </p:txBody>
      </p:sp>
      <p:sp>
        <p:nvSpPr>
          <p:cNvPr id="3" name="Content Placeholder 2">
            <a:extLst>
              <a:ext uri="{FF2B5EF4-FFF2-40B4-BE49-F238E27FC236}">
                <a16:creationId xmlns:a16="http://schemas.microsoft.com/office/drawing/2014/main" id="{169DEF94-34AA-4C5E-906E-D6AF1A3DA8D7}"/>
              </a:ext>
            </a:extLst>
          </p:cNvPr>
          <p:cNvSpPr>
            <a:spLocks noGrp="1"/>
          </p:cNvSpPr>
          <p:nvPr>
            <p:ph idx="4294967295"/>
          </p:nvPr>
        </p:nvSpPr>
        <p:spPr>
          <a:xfrm>
            <a:off x="609600" y="1357233"/>
            <a:ext cx="10972800" cy="4878321"/>
          </a:xfrm>
        </p:spPr>
        <p:style>
          <a:lnRef idx="2">
            <a:schemeClr val="accent1"/>
          </a:lnRef>
          <a:fillRef idx="1">
            <a:schemeClr val="lt1"/>
          </a:fillRef>
          <a:effectRef idx="0">
            <a:schemeClr val="accent1"/>
          </a:effectRef>
          <a:fontRef idx="minor">
            <a:schemeClr val="dk1"/>
          </a:fontRef>
        </p:style>
        <p:txBody>
          <a:bodyPr/>
          <a:lstStyle/>
          <a:p>
            <a:pPr>
              <a:buClr>
                <a:schemeClr val="accent5">
                  <a:lumMod val="75000"/>
                </a:schemeClr>
              </a:buClr>
              <a:buSzPct val="75000"/>
            </a:pPr>
            <a:r>
              <a:rPr lang="en-US" sz="2800" dirty="0">
                <a:solidFill>
                  <a:schemeClr val="accent6">
                    <a:lumMod val="50000"/>
                  </a:schemeClr>
                </a:solidFill>
                <a:latin typeface="+mn-lt"/>
              </a:rPr>
              <a:t>What Data?</a:t>
            </a:r>
          </a:p>
          <a:p>
            <a:pPr lvl="1">
              <a:spcBef>
                <a:spcPts val="0"/>
              </a:spcBef>
              <a:buClr>
                <a:schemeClr val="accent5">
                  <a:lumMod val="75000"/>
                </a:schemeClr>
              </a:buClr>
              <a:buSzPct val="75000"/>
            </a:pPr>
            <a:r>
              <a:rPr lang="en-US" sz="2400" dirty="0">
                <a:solidFill>
                  <a:schemeClr val="accent6">
                    <a:lumMod val="50000"/>
                  </a:schemeClr>
                </a:solidFill>
                <a:latin typeface="+mn-lt"/>
              </a:rPr>
              <a:t>Limit to information that answers important student, classroom, and school questions</a:t>
            </a:r>
          </a:p>
          <a:p>
            <a:pPr>
              <a:buClr>
                <a:schemeClr val="accent5">
                  <a:lumMod val="75000"/>
                </a:schemeClr>
              </a:buClr>
              <a:buSzPct val="75000"/>
            </a:pPr>
            <a:r>
              <a:rPr lang="en-US" sz="2800" dirty="0">
                <a:solidFill>
                  <a:schemeClr val="accent6">
                    <a:lumMod val="50000"/>
                  </a:schemeClr>
                </a:solidFill>
                <a:latin typeface="+mn-lt"/>
              </a:rPr>
              <a:t>How should information be gathered?</a:t>
            </a:r>
          </a:p>
          <a:p>
            <a:pPr lvl="1">
              <a:spcBef>
                <a:spcPts val="0"/>
              </a:spcBef>
              <a:buClr>
                <a:schemeClr val="accent5">
                  <a:lumMod val="75000"/>
                </a:schemeClr>
              </a:buClr>
              <a:buSzPct val="75000"/>
            </a:pPr>
            <a:r>
              <a:rPr lang="en-US" sz="2400" dirty="0">
                <a:solidFill>
                  <a:schemeClr val="accent6">
                    <a:lumMod val="50000"/>
                  </a:schemeClr>
                </a:solidFill>
                <a:latin typeface="+mn-lt"/>
                <a:ea typeface="Britannic Bold" pitchFamily="-108" charset="0"/>
                <a:cs typeface="Britannic Bold" pitchFamily="-108" charset="0"/>
              </a:rPr>
              <a:t>Integrate data collection procedures into typical routines (e.g., ODRs, attendance, behavior incident reports)</a:t>
            </a:r>
            <a:endParaRPr lang="en-US" sz="2400" dirty="0">
              <a:solidFill>
                <a:schemeClr val="accent6">
                  <a:lumMod val="50000"/>
                </a:schemeClr>
              </a:solidFill>
              <a:latin typeface="+mn-lt"/>
              <a:ea typeface="Britannic Bold" pitchFamily="-108" charset="0"/>
            </a:endParaRPr>
          </a:p>
          <a:p>
            <a:pPr lvl="1">
              <a:spcBef>
                <a:spcPts val="0"/>
              </a:spcBef>
              <a:buClr>
                <a:schemeClr val="accent5">
                  <a:lumMod val="75000"/>
                </a:schemeClr>
              </a:buClr>
              <a:buSzPct val="75000"/>
            </a:pPr>
            <a:r>
              <a:rPr lang="en-US" sz="2400" dirty="0">
                <a:solidFill>
                  <a:schemeClr val="accent6">
                    <a:lumMod val="50000"/>
                  </a:schemeClr>
                </a:solidFill>
                <a:latin typeface="+mn-lt"/>
              </a:rPr>
              <a:t>Schedule data collection and staffing to ensure that data are current</a:t>
            </a:r>
          </a:p>
          <a:p>
            <a:pPr>
              <a:buClr>
                <a:schemeClr val="accent5">
                  <a:lumMod val="75000"/>
                </a:schemeClr>
              </a:buClr>
              <a:buSzPct val="75000"/>
            </a:pPr>
            <a:r>
              <a:rPr lang="en-US" sz="2800" dirty="0">
                <a:solidFill>
                  <a:schemeClr val="accent6">
                    <a:lumMod val="50000"/>
                  </a:schemeClr>
                </a:solidFill>
                <a:latin typeface="+mn-lt"/>
              </a:rPr>
              <a:t>When?</a:t>
            </a:r>
          </a:p>
          <a:p>
            <a:pPr lvl="1">
              <a:spcBef>
                <a:spcPts val="0"/>
              </a:spcBef>
              <a:buClr>
                <a:schemeClr val="accent5">
                  <a:lumMod val="75000"/>
                </a:schemeClr>
              </a:buClr>
              <a:buSzPct val="75000"/>
            </a:pPr>
            <a:r>
              <a:rPr lang="en-US" sz="2400" dirty="0">
                <a:solidFill>
                  <a:schemeClr val="accent6">
                    <a:lumMod val="50000"/>
                  </a:schemeClr>
                </a:solidFill>
                <a:latin typeface="+mn-lt"/>
              </a:rPr>
              <a:t>No more than 1% of time each day for managing data</a:t>
            </a:r>
          </a:p>
          <a:p>
            <a:pPr>
              <a:buClr>
                <a:schemeClr val="accent5">
                  <a:lumMod val="75000"/>
                </a:schemeClr>
              </a:buClr>
              <a:buSzPct val="75000"/>
            </a:pPr>
            <a:r>
              <a:rPr lang="en-US" sz="2800" dirty="0">
                <a:solidFill>
                  <a:schemeClr val="accent6">
                    <a:lumMod val="50000"/>
                  </a:schemeClr>
                </a:solidFill>
                <a:latin typeface="+mn-lt"/>
              </a:rPr>
              <a:t>By whom?</a:t>
            </a:r>
          </a:p>
          <a:p>
            <a:pPr lvl="1">
              <a:spcBef>
                <a:spcPts val="0"/>
              </a:spcBef>
              <a:buClr>
                <a:schemeClr val="accent5">
                  <a:lumMod val="75000"/>
                </a:schemeClr>
              </a:buClr>
              <a:buSzPct val="75000"/>
            </a:pPr>
            <a:r>
              <a:rPr lang="en-US" sz="2400" dirty="0">
                <a:solidFill>
                  <a:schemeClr val="accent6">
                    <a:lumMod val="50000"/>
                  </a:schemeClr>
                </a:solidFill>
                <a:latin typeface="+mn-lt"/>
              </a:rPr>
              <a:t>Ensure access to all necessary information (e.g., student records)</a:t>
            </a:r>
          </a:p>
          <a:p>
            <a:pPr lvl="1">
              <a:spcBef>
                <a:spcPts val="0"/>
              </a:spcBef>
              <a:buClr>
                <a:schemeClr val="accent5">
                  <a:lumMod val="75000"/>
                </a:schemeClr>
              </a:buClr>
              <a:buSzPct val="75000"/>
            </a:pPr>
            <a:r>
              <a:rPr lang="en-US" sz="2400" dirty="0">
                <a:solidFill>
                  <a:schemeClr val="accent6">
                    <a:lumMod val="50000"/>
                  </a:schemeClr>
                </a:solidFill>
                <a:latin typeface="+mn-lt"/>
              </a:rPr>
              <a:t>Data collection reports regularly checked for accuracy</a:t>
            </a:r>
          </a:p>
        </p:txBody>
      </p:sp>
      <p:pic>
        <p:nvPicPr>
          <p:cNvPr id="4" name="Picture 3">
            <a:extLst>
              <a:ext uri="{FF2B5EF4-FFF2-40B4-BE49-F238E27FC236}">
                <a16:creationId xmlns:a16="http://schemas.microsoft.com/office/drawing/2014/main" id="{4566A76B-C695-024A-B7D4-3A1DC9FDBF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59460" y="5750806"/>
            <a:ext cx="1045880" cy="969496"/>
          </a:xfrm>
          <a:prstGeom prst="ellipse">
            <a:avLst/>
          </a:prstGeom>
          <a:ln w="19050">
            <a:solidFill>
              <a:schemeClr val="accent2">
                <a:lumMod val="50000"/>
              </a:schemeClr>
            </a:solidFill>
          </a:ln>
        </p:spPr>
      </p:pic>
    </p:spTree>
    <p:extLst>
      <p:ext uri="{BB962C8B-B14F-4D97-AF65-F5344CB8AC3E}">
        <p14:creationId xmlns:p14="http://schemas.microsoft.com/office/powerpoint/2010/main" val="341504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2C34B42-4C07-4230-B29A-693F9A15D748}"/>
              </a:ext>
            </a:extLst>
          </p:cNvPr>
          <p:cNvSpPr>
            <a:spLocks noGrp="1"/>
          </p:cNvSpPr>
          <p:nvPr>
            <p:ph type="title"/>
          </p:nvPr>
        </p:nvSpPr>
        <p:spPr>
          <a:xfrm>
            <a:off x="301905" y="327978"/>
            <a:ext cx="11065342" cy="845600"/>
          </a:xfrm>
          <a:noFill/>
        </p:spPr>
        <p:txBody>
          <a:bodyPr/>
          <a:lstStyle/>
          <a:p>
            <a:r>
              <a:rPr lang="en-US" dirty="0"/>
              <a:t>Guidelines for </a:t>
            </a:r>
            <a:r>
              <a:rPr lang="en-US" sz="3600" dirty="0"/>
              <a:t>Efficient Data </a:t>
            </a:r>
            <a:r>
              <a:rPr lang="en-US" sz="3600" i="1" dirty="0"/>
              <a:t>Review</a:t>
            </a:r>
            <a:r>
              <a:rPr lang="en-US" sz="3600" dirty="0"/>
              <a:t> Routines</a:t>
            </a:r>
            <a:endParaRPr lang="en-US" sz="3600" i="1" dirty="0"/>
          </a:p>
        </p:txBody>
      </p:sp>
      <p:sp>
        <p:nvSpPr>
          <p:cNvPr id="8" name="TextBox 7">
            <a:extLst>
              <a:ext uri="{FF2B5EF4-FFF2-40B4-BE49-F238E27FC236}">
                <a16:creationId xmlns:a16="http://schemas.microsoft.com/office/drawing/2014/main" id="{6C53A578-85BE-7045-93EE-E474C7AA8AA3}"/>
              </a:ext>
            </a:extLst>
          </p:cNvPr>
          <p:cNvSpPr txBox="1"/>
          <p:nvPr/>
        </p:nvSpPr>
        <p:spPr>
          <a:xfrm>
            <a:off x="1275948" y="1406053"/>
            <a:ext cx="9913827" cy="44627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marR="0" lvl="0" indent="-457200" algn="l" defTabSz="914400" rtl="0" eaLnBrk="1" fontAlgn="auto" latinLnBrk="0" hangingPunct="1">
              <a:lnSpc>
                <a:spcPct val="100000"/>
              </a:lnSpc>
              <a:spcBef>
                <a:spcPts val="0"/>
              </a:spcBef>
              <a:spcAft>
                <a:spcPts val="1200"/>
              </a:spcAft>
              <a:buClr>
                <a:srgbClr val="00ACC2">
                  <a:lumMod val="75000"/>
                </a:srgbClr>
              </a:buClr>
              <a:buSzTx/>
              <a:buFont typeface="Arial" panose="020B0604020202020204" pitchFamily="34" charset="0"/>
              <a:buChar char="•"/>
              <a:tabLst/>
              <a:defRPr/>
            </a:pPr>
            <a:endParaRPr kumimoji="0" lang="en-US" sz="2800" b="1" i="1" u="sng" strike="noStrike" kern="1200" cap="none" spc="0" normalizeH="0" baseline="0" noProof="0" dirty="0">
              <a:ln>
                <a:noFill/>
              </a:ln>
              <a:solidFill>
                <a:srgbClr val="0D0F41"/>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1200"/>
              </a:spcAft>
              <a:buClr>
                <a:srgbClr val="00ACC2">
                  <a:lumMod val="75000"/>
                </a:srgbClr>
              </a:buClr>
              <a:buSzTx/>
              <a:buFont typeface="Arial" panose="020B0604020202020204" pitchFamily="34" charset="0"/>
              <a:buChar char="•"/>
              <a:tabLst/>
              <a:defRPr/>
            </a:pPr>
            <a:r>
              <a:rPr kumimoji="0" lang="en-US" sz="2800" b="1" i="1" u="sng" strike="noStrike" kern="1200" cap="none" spc="0" normalizeH="0" baseline="0" noProof="0" dirty="0">
                <a:ln>
                  <a:noFill/>
                </a:ln>
                <a:solidFill>
                  <a:srgbClr val="0D0F41"/>
                </a:solidFill>
                <a:effectLst/>
                <a:uLnTx/>
                <a:uFillTx/>
                <a:latin typeface="Calibri" panose="020F0502020204030204"/>
                <a:ea typeface="+mn-ea"/>
                <a:cs typeface="+mn-cs"/>
              </a:rPr>
              <a:t>Protect team time to review data monthly</a:t>
            </a:r>
            <a:endParaRPr kumimoji="0" lang="en-US" sz="2800" b="0" i="0" u="none" strike="noStrike" kern="1200" cap="none" spc="0" normalizeH="0" baseline="0" noProof="0" dirty="0">
              <a:ln>
                <a:noFill/>
              </a:ln>
              <a:solidFill>
                <a:srgbClr val="0D0F41"/>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1200"/>
              </a:spcAft>
              <a:buClr>
                <a:srgbClr val="00ACC2">
                  <a:lumMod val="75000"/>
                </a:srgbClr>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D0F41"/>
                </a:solidFill>
                <a:effectLst/>
                <a:uLnTx/>
                <a:uFillTx/>
                <a:latin typeface="Calibri" panose="020F0502020204030204"/>
                <a:ea typeface="+mn-ea"/>
                <a:cs typeface="+mn-cs"/>
              </a:rPr>
              <a:t>Identify 2-3 staff members to:</a:t>
            </a:r>
          </a:p>
          <a:p>
            <a:pPr marL="914400" marR="0" lvl="1" indent="-457200" algn="l" defTabSz="914400" rtl="0" eaLnBrk="1" fontAlgn="auto" latinLnBrk="0" hangingPunct="1">
              <a:lnSpc>
                <a:spcPct val="100000"/>
              </a:lnSpc>
              <a:spcBef>
                <a:spcPts val="0"/>
              </a:spcBef>
              <a:spcAft>
                <a:spcPts val="1200"/>
              </a:spcAft>
              <a:buClr>
                <a:srgbClr val="00ACC2">
                  <a:lumMod val="75000"/>
                </a:srgbClr>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D0F41"/>
                </a:solidFill>
                <a:effectLst/>
                <a:uLnTx/>
                <a:uFillTx/>
                <a:latin typeface="Calibri" panose="020F0502020204030204"/>
                <a:ea typeface="+mn-ea"/>
                <a:cs typeface="+mn-cs"/>
              </a:rPr>
              <a:t>manage data systems</a:t>
            </a:r>
          </a:p>
          <a:p>
            <a:pPr marL="914400" marR="0" lvl="1" indent="-457200" algn="l" defTabSz="914400" rtl="0" eaLnBrk="1" fontAlgn="auto" latinLnBrk="0" hangingPunct="1">
              <a:lnSpc>
                <a:spcPct val="100000"/>
              </a:lnSpc>
              <a:spcBef>
                <a:spcPts val="0"/>
              </a:spcBef>
              <a:spcAft>
                <a:spcPts val="1200"/>
              </a:spcAft>
              <a:buClr>
                <a:srgbClr val="00ACC2">
                  <a:lumMod val="75000"/>
                </a:srgbClr>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D0F41"/>
                </a:solidFill>
                <a:effectLst/>
                <a:uLnTx/>
                <a:uFillTx/>
                <a:latin typeface="Calibri" panose="020F0502020204030204"/>
                <a:ea typeface="+mn-ea"/>
                <a:cs typeface="+mn-cs"/>
              </a:rPr>
              <a:t>provide efficient, timely, and graphic displays of data</a:t>
            </a:r>
          </a:p>
          <a:p>
            <a:pPr marL="457200" marR="0" lvl="0" indent="-457200" algn="l" defTabSz="914400" rtl="0" eaLnBrk="1" fontAlgn="auto" latinLnBrk="0" hangingPunct="1">
              <a:lnSpc>
                <a:spcPct val="100000"/>
              </a:lnSpc>
              <a:spcBef>
                <a:spcPts val="0"/>
              </a:spcBef>
              <a:spcAft>
                <a:spcPts val="1200"/>
              </a:spcAft>
              <a:buClr>
                <a:srgbClr val="00ACC2">
                  <a:lumMod val="75000"/>
                </a:srgbClr>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D0F41"/>
                </a:solidFill>
                <a:effectLst/>
                <a:uLnTx/>
                <a:uFillTx/>
                <a:latin typeface="Calibri" panose="020F0502020204030204"/>
                <a:ea typeface="+mn-ea"/>
                <a:cs typeface="+mn-cs"/>
              </a:rPr>
              <a:t>Establish structures and routines for staff members to receive weekly/monthly data reports about status of SW discipline</a:t>
            </a:r>
          </a:p>
          <a:p>
            <a:pPr marL="457200" marR="0" lvl="0" indent="-457200" algn="l" defTabSz="914400" rtl="0" eaLnBrk="1" fontAlgn="auto" latinLnBrk="0" hangingPunct="1">
              <a:lnSpc>
                <a:spcPct val="100000"/>
              </a:lnSpc>
              <a:spcBef>
                <a:spcPts val="0"/>
              </a:spcBef>
              <a:spcAft>
                <a:spcPts val="1200"/>
              </a:spcAft>
              <a:buClr>
                <a:srgbClr val="00ACC2">
                  <a:lumMod val="75000"/>
                </a:srgbClr>
              </a:buClr>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D0F41"/>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D418652-17A8-C483-3477-F9E6B915A3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59460" y="5750806"/>
            <a:ext cx="1045880" cy="969496"/>
          </a:xfrm>
          <a:prstGeom prst="ellipse">
            <a:avLst/>
          </a:prstGeom>
          <a:ln w="19050">
            <a:solidFill>
              <a:schemeClr val="accent2">
                <a:lumMod val="50000"/>
              </a:schemeClr>
            </a:solidFill>
          </a:ln>
        </p:spPr>
      </p:pic>
    </p:spTree>
    <p:extLst>
      <p:ext uri="{BB962C8B-B14F-4D97-AF65-F5344CB8AC3E}">
        <p14:creationId xmlns:p14="http://schemas.microsoft.com/office/powerpoint/2010/main" val="35612688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45018"/>
        </a:solidFill>
        <a:effectLst/>
      </p:bgPr>
    </p:bg>
    <p:spTree>
      <p:nvGrpSpPr>
        <p:cNvPr id="1" name=""/>
        <p:cNvGrpSpPr/>
        <p:nvPr/>
      </p:nvGrpSpPr>
      <p:grpSpPr>
        <a:xfrm>
          <a:off x="0" y="0"/>
          <a:ext cx="0" cy="0"/>
          <a:chOff x="0" y="0"/>
          <a:chExt cx="0" cy="0"/>
        </a:xfrm>
      </p:grpSpPr>
      <p:sp>
        <p:nvSpPr>
          <p:cNvPr id="139267" name="Rectangle 2"/>
          <p:cNvSpPr>
            <a:spLocks noGrp="1" noChangeArrowheads="1"/>
          </p:cNvSpPr>
          <p:nvPr>
            <p:ph type="title"/>
          </p:nvPr>
        </p:nvSpPr>
        <p:spPr>
          <a:noFill/>
        </p:spPr>
        <p:txBody>
          <a:bodyPr/>
          <a:lstStyle/>
          <a:p>
            <a:pPr eaLnBrk="1" hangingPunct="1"/>
            <a:r>
              <a:rPr lang="en-US" sz="4000" dirty="0">
                <a:solidFill>
                  <a:schemeClr val="bg1"/>
                </a:solidFill>
              </a:rPr>
              <a:t>ACTIVITY: Data Routines</a:t>
            </a:r>
            <a:endParaRPr lang="en-US" sz="4000" i="1" dirty="0">
              <a:solidFill>
                <a:schemeClr val="bg1"/>
              </a:solidFill>
            </a:endParaRPr>
          </a:p>
        </p:txBody>
      </p:sp>
      <p:sp>
        <p:nvSpPr>
          <p:cNvPr id="139268" name="Rectangle 3"/>
          <p:cNvSpPr>
            <a:spLocks noGrp="1" noChangeArrowheads="1"/>
          </p:cNvSpPr>
          <p:nvPr>
            <p:ph type="body" idx="4294967295"/>
          </p:nvPr>
        </p:nvSpPr>
        <p:spPr>
          <a:xfrm>
            <a:off x="0" y="1717675"/>
            <a:ext cx="6602413" cy="3840163"/>
          </a:xfrm>
          <a:solidFill>
            <a:srgbClr val="FFFFFF"/>
          </a:solidFill>
        </p:spPr>
        <p:txBody>
          <a:bodyPr/>
          <a:lstStyle/>
          <a:p>
            <a:pPr eaLnBrk="1" hangingPunct="1">
              <a:lnSpc>
                <a:spcPct val="90000"/>
              </a:lnSpc>
            </a:pPr>
            <a:endParaRPr lang="en-US" b="1" dirty="0">
              <a:solidFill>
                <a:schemeClr val="accent6">
                  <a:lumMod val="50000"/>
                </a:schemeClr>
              </a:solidFill>
              <a:latin typeface="+mn-lt"/>
              <a:ea typeface="ＭＳ Ｐゴシック" pitchFamily="-108" charset="-128"/>
              <a:cs typeface="ＭＳ Ｐゴシック" pitchFamily="-108" charset="-128"/>
            </a:endParaRPr>
          </a:p>
          <a:p>
            <a:pPr marL="0" indent="0">
              <a:buClr>
                <a:schemeClr val="accent5"/>
              </a:buClr>
              <a:buNone/>
            </a:pPr>
            <a:r>
              <a:rPr lang="en-US" sz="2000" dirty="0">
                <a:solidFill>
                  <a:schemeClr val="tx1"/>
                </a:solidFill>
                <a:latin typeface="+mn-lt"/>
                <a:cs typeface="Calibri" panose="020F0502020204030204" pitchFamily="34" charset="0"/>
              </a:rPr>
              <a:t>As a team,</a:t>
            </a:r>
          </a:p>
          <a:p>
            <a:pPr marL="342900" indent="-342900">
              <a:buClr>
                <a:schemeClr val="accent5"/>
              </a:buClr>
            </a:pPr>
            <a:r>
              <a:rPr lang="en-US" sz="2000" dirty="0">
                <a:solidFill>
                  <a:schemeClr val="tx1"/>
                </a:solidFill>
                <a:latin typeface="+mn-lt"/>
                <a:cs typeface="Calibri" panose="020F0502020204030204" pitchFamily="34" charset="0"/>
              </a:rPr>
              <a:t>Review your evaluation plan and identify what still needs to be completed this year.</a:t>
            </a:r>
          </a:p>
          <a:p>
            <a:pPr marL="342900" indent="-342900">
              <a:buClr>
                <a:schemeClr val="accent5"/>
              </a:buClr>
            </a:pPr>
            <a:r>
              <a:rPr lang="en-US" sz="2000" dirty="0">
                <a:solidFill>
                  <a:schemeClr val="tx1"/>
                </a:solidFill>
                <a:latin typeface="+mn-lt"/>
                <a:cs typeface="Calibri" panose="020F0502020204030204" pitchFamily="34" charset="0"/>
              </a:rPr>
              <a:t>Plan your data routines for the year ahead.</a:t>
            </a:r>
          </a:p>
          <a:p>
            <a:pPr marL="0" indent="0">
              <a:buClr>
                <a:schemeClr val="accent5"/>
              </a:buClr>
              <a:buNone/>
            </a:pPr>
            <a:endParaRPr lang="en-US" sz="2000" dirty="0">
              <a:solidFill>
                <a:schemeClr val="tx1"/>
              </a:solidFill>
              <a:latin typeface="+mn-lt"/>
              <a:cs typeface="Calibri" panose="020F0502020204030204" pitchFamily="34" charset="0"/>
            </a:endParaRPr>
          </a:p>
          <a:p>
            <a:pPr marL="0" indent="0">
              <a:buClr>
                <a:schemeClr val="accent5"/>
              </a:buClr>
              <a:buNone/>
            </a:pPr>
            <a:r>
              <a:rPr lang="en-US" sz="2000" dirty="0">
                <a:solidFill>
                  <a:schemeClr val="tx1"/>
                </a:solidFill>
                <a:latin typeface="+mn-lt"/>
                <a:cs typeface="Calibri" panose="020F0502020204030204" pitchFamily="34" charset="0"/>
              </a:rPr>
              <a:t>Add items to your Action Plan as necessary.</a:t>
            </a:r>
          </a:p>
          <a:p>
            <a:pPr marL="0" indent="0">
              <a:buClr>
                <a:schemeClr val="accent5"/>
              </a:buClr>
              <a:buNone/>
            </a:pPr>
            <a:endParaRPr lang="en-US" sz="2000" dirty="0">
              <a:solidFill>
                <a:schemeClr val="tx1"/>
              </a:solidFill>
              <a:latin typeface="+mn-lt"/>
              <a:cs typeface="Calibri" panose="020F0502020204030204" pitchFamily="34" charset="0"/>
            </a:endParaRPr>
          </a:p>
          <a:p>
            <a:pPr marL="0" indent="0">
              <a:buClr>
                <a:schemeClr val="accent5"/>
              </a:buClr>
              <a:buNone/>
            </a:pPr>
            <a:r>
              <a:rPr lang="en-US" sz="2000" dirty="0">
                <a:solidFill>
                  <a:schemeClr val="tx1"/>
                </a:solidFill>
                <a:latin typeface="+mn-lt"/>
                <a:cs typeface="Calibri" panose="020F0502020204030204" pitchFamily="34" charset="0"/>
              </a:rPr>
              <a:t>Be ready to present 2-3 “big ideas” from your discussion.</a:t>
            </a:r>
          </a:p>
        </p:txBody>
      </p:sp>
      <p:pic>
        <p:nvPicPr>
          <p:cNvPr id="8" name="Picture 7">
            <a:extLst>
              <a:ext uri="{FF2B5EF4-FFF2-40B4-BE49-F238E27FC236}">
                <a16:creationId xmlns:a16="http://schemas.microsoft.com/office/drawing/2014/main" id="{A78671F3-C1F6-3E4C-8BB9-1AE96BA3A3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329592" y="6018734"/>
            <a:ext cx="798074" cy="769229"/>
          </a:xfrm>
          <a:prstGeom prst="ellipse">
            <a:avLst/>
          </a:prstGeom>
          <a:ln w="19050">
            <a:solidFill>
              <a:schemeClr val="accent2">
                <a:lumMod val="50000"/>
              </a:schemeClr>
            </a:solidFill>
          </a:ln>
        </p:spPr>
      </p:pic>
      <p:grpSp>
        <p:nvGrpSpPr>
          <p:cNvPr id="9" name="Google Shape;6077;p67">
            <a:extLst>
              <a:ext uri="{FF2B5EF4-FFF2-40B4-BE49-F238E27FC236}">
                <a16:creationId xmlns:a16="http://schemas.microsoft.com/office/drawing/2014/main" id="{88D9613D-0AC2-4D45-A54A-18E271F938CD}"/>
              </a:ext>
            </a:extLst>
          </p:cNvPr>
          <p:cNvGrpSpPr/>
          <p:nvPr/>
        </p:nvGrpSpPr>
        <p:grpSpPr>
          <a:xfrm>
            <a:off x="3808903" y="6018734"/>
            <a:ext cx="798074" cy="770227"/>
            <a:chOff x="5873617" y="2309901"/>
            <a:chExt cx="345720" cy="345720"/>
          </a:xfrm>
        </p:grpSpPr>
        <p:sp>
          <p:nvSpPr>
            <p:cNvPr id="11" name="Google Shape;6078;p67">
              <a:extLst>
                <a:ext uri="{FF2B5EF4-FFF2-40B4-BE49-F238E27FC236}">
                  <a16:creationId xmlns:a16="http://schemas.microsoft.com/office/drawing/2014/main" id="{3C30E036-BF6C-C540-B4F4-D74C96949969}"/>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2" name="Google Shape;6079;p67">
              <a:extLst>
                <a:ext uri="{FF2B5EF4-FFF2-40B4-BE49-F238E27FC236}">
                  <a16:creationId xmlns:a16="http://schemas.microsoft.com/office/drawing/2014/main" id="{8E58AA86-6953-5445-8767-C77C3D9034B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3" name="Google Shape;6080;p67">
              <a:extLst>
                <a:ext uri="{FF2B5EF4-FFF2-40B4-BE49-F238E27FC236}">
                  <a16:creationId xmlns:a16="http://schemas.microsoft.com/office/drawing/2014/main" id="{7404DCF9-71FB-554A-824E-1661505F5AA1}"/>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4" name="Google Shape;6081;p67">
              <a:extLst>
                <a:ext uri="{FF2B5EF4-FFF2-40B4-BE49-F238E27FC236}">
                  <a16:creationId xmlns:a16="http://schemas.microsoft.com/office/drawing/2014/main" id="{7E480EE7-2B0A-EC4C-BABC-7364F1D7A19F}"/>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5" name="Google Shape;6082;p67">
              <a:extLst>
                <a:ext uri="{FF2B5EF4-FFF2-40B4-BE49-F238E27FC236}">
                  <a16:creationId xmlns:a16="http://schemas.microsoft.com/office/drawing/2014/main" id="{EFEE8A82-05EC-EB4A-AABE-AC2342E69CB5}"/>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6" name="Google Shape;6083;p67">
              <a:extLst>
                <a:ext uri="{FF2B5EF4-FFF2-40B4-BE49-F238E27FC236}">
                  <a16:creationId xmlns:a16="http://schemas.microsoft.com/office/drawing/2014/main" id="{7F1226C4-BE9D-F145-AB07-B33BE4D4F870}"/>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7" name="Google Shape;6084;p67">
              <a:extLst>
                <a:ext uri="{FF2B5EF4-FFF2-40B4-BE49-F238E27FC236}">
                  <a16:creationId xmlns:a16="http://schemas.microsoft.com/office/drawing/2014/main" id="{B14234C5-5841-B440-B11C-57B393B52359}"/>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8" name="Google Shape;6085;p67">
              <a:extLst>
                <a:ext uri="{FF2B5EF4-FFF2-40B4-BE49-F238E27FC236}">
                  <a16:creationId xmlns:a16="http://schemas.microsoft.com/office/drawing/2014/main" id="{F0B6D54F-36D2-9E4A-BE84-D3DF66260DE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9" name="Google Shape;6086;p67">
              <a:extLst>
                <a:ext uri="{FF2B5EF4-FFF2-40B4-BE49-F238E27FC236}">
                  <a16:creationId xmlns:a16="http://schemas.microsoft.com/office/drawing/2014/main" id="{2EE01DCC-9D60-114B-8E20-826A63C0463B}"/>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0" name="Google Shape;6087;p67">
              <a:extLst>
                <a:ext uri="{FF2B5EF4-FFF2-40B4-BE49-F238E27FC236}">
                  <a16:creationId xmlns:a16="http://schemas.microsoft.com/office/drawing/2014/main" id="{887442E5-8C7E-FE40-8ECD-3262506BA539}"/>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1" name="Google Shape;6088;p67">
              <a:extLst>
                <a:ext uri="{FF2B5EF4-FFF2-40B4-BE49-F238E27FC236}">
                  <a16:creationId xmlns:a16="http://schemas.microsoft.com/office/drawing/2014/main" id="{CD632537-A67C-BA40-8550-0F5563BE4718}"/>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2" name="Google Shape;6089;p67">
              <a:extLst>
                <a:ext uri="{FF2B5EF4-FFF2-40B4-BE49-F238E27FC236}">
                  <a16:creationId xmlns:a16="http://schemas.microsoft.com/office/drawing/2014/main" id="{7C71ACC9-E15E-9845-8F85-0A5C38E7ACA6}"/>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3" name="Google Shape;6090;p67">
              <a:extLst>
                <a:ext uri="{FF2B5EF4-FFF2-40B4-BE49-F238E27FC236}">
                  <a16:creationId xmlns:a16="http://schemas.microsoft.com/office/drawing/2014/main" id="{9BD36401-5B8B-0E44-956F-A07FDB094EF0}"/>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4" name="Google Shape;6091;p67">
              <a:extLst>
                <a:ext uri="{FF2B5EF4-FFF2-40B4-BE49-F238E27FC236}">
                  <a16:creationId xmlns:a16="http://schemas.microsoft.com/office/drawing/2014/main" id="{5BBD3021-22BF-0842-BC5A-80D1A742CFEF}"/>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5" name="Google Shape;6092;p67">
              <a:extLst>
                <a:ext uri="{FF2B5EF4-FFF2-40B4-BE49-F238E27FC236}">
                  <a16:creationId xmlns:a16="http://schemas.microsoft.com/office/drawing/2014/main" id="{2D38B997-45DC-2C48-8BF3-CD1FD22E1C7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6" name="Google Shape;6093;p67">
              <a:extLst>
                <a:ext uri="{FF2B5EF4-FFF2-40B4-BE49-F238E27FC236}">
                  <a16:creationId xmlns:a16="http://schemas.microsoft.com/office/drawing/2014/main" id="{9375933B-D90A-9744-9078-C80D588C5DC2}"/>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7" name="Google Shape;6094;p67">
              <a:extLst>
                <a:ext uri="{FF2B5EF4-FFF2-40B4-BE49-F238E27FC236}">
                  <a16:creationId xmlns:a16="http://schemas.microsoft.com/office/drawing/2014/main" id="{4F9B7870-D05A-C349-AA6A-6A194FFEBB07}"/>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8" name="Google Shape;6095;p67">
              <a:extLst>
                <a:ext uri="{FF2B5EF4-FFF2-40B4-BE49-F238E27FC236}">
                  <a16:creationId xmlns:a16="http://schemas.microsoft.com/office/drawing/2014/main" id="{F1461DEE-E573-B740-BF75-A404DFB2160E}"/>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9" name="Google Shape;6096;p67">
              <a:extLst>
                <a:ext uri="{FF2B5EF4-FFF2-40B4-BE49-F238E27FC236}">
                  <a16:creationId xmlns:a16="http://schemas.microsoft.com/office/drawing/2014/main" id="{43FB3441-B13B-AF4F-9881-C8C9893F0577}"/>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grpSp>
      <p:sp>
        <p:nvSpPr>
          <p:cNvPr id="30" name="TextBox 29">
            <a:extLst>
              <a:ext uri="{FF2B5EF4-FFF2-40B4-BE49-F238E27FC236}">
                <a16:creationId xmlns:a16="http://schemas.microsoft.com/office/drawing/2014/main" id="{D2385700-33F8-9B4C-B14B-9498CA4E8172}"/>
              </a:ext>
            </a:extLst>
          </p:cNvPr>
          <p:cNvSpPr txBox="1"/>
          <p:nvPr/>
        </p:nvSpPr>
        <p:spPr>
          <a:xfrm>
            <a:off x="4743603" y="6166201"/>
            <a:ext cx="179247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 charset="0"/>
                <a:ea typeface="ＭＳ Ｐゴシック" pitchFamily="-108" charset="-128"/>
                <a:cs typeface="+mn-cs"/>
              </a:rPr>
              <a:t>20 minutes</a:t>
            </a:r>
          </a:p>
        </p:txBody>
      </p:sp>
      <p:pic>
        <p:nvPicPr>
          <p:cNvPr id="3" name="Picture 2" descr="Table&#10;&#10;Description automatically generated">
            <a:extLst>
              <a:ext uri="{FF2B5EF4-FFF2-40B4-BE49-F238E27FC236}">
                <a16:creationId xmlns:a16="http://schemas.microsoft.com/office/drawing/2014/main" id="{6D9AD469-A055-BE4B-8DA4-D78065ADA5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10775" y="4175950"/>
            <a:ext cx="5084233" cy="1810624"/>
          </a:xfrm>
          <a:prstGeom prst="rect">
            <a:avLst/>
          </a:prstGeom>
        </p:spPr>
      </p:pic>
      <p:pic>
        <p:nvPicPr>
          <p:cNvPr id="5" name="Picture 4" descr="Table&#10;&#10;Description automatically generated">
            <a:extLst>
              <a:ext uri="{FF2B5EF4-FFF2-40B4-BE49-F238E27FC236}">
                <a16:creationId xmlns:a16="http://schemas.microsoft.com/office/drawing/2014/main" id="{D881737B-3954-304B-8DC3-986B00D204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29408" y="1109312"/>
            <a:ext cx="5365600" cy="2930552"/>
          </a:xfrm>
          <a:prstGeom prst="rect">
            <a:avLst/>
          </a:prstGeom>
        </p:spPr>
      </p:pic>
    </p:spTree>
    <p:extLst>
      <p:ext uri="{BB962C8B-B14F-4D97-AF65-F5344CB8AC3E}">
        <p14:creationId xmlns:p14="http://schemas.microsoft.com/office/powerpoint/2010/main" val="174351744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4501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a:xfrm>
            <a:off x="813349" y="467463"/>
            <a:ext cx="10797626" cy="845600"/>
          </a:xfrm>
        </p:spPr>
        <p:txBody>
          <a:bodyPr/>
          <a:lstStyle/>
          <a:p>
            <a:r>
              <a:rPr lang="en-US" sz="3600" b="1" dirty="0"/>
              <a:t>WHOLE GROUP DEBRIEF: </a:t>
            </a:r>
            <a:br>
              <a:rPr lang="en-US" sz="3600" b="1" dirty="0"/>
            </a:br>
            <a:r>
              <a:rPr lang="en-US" sz="3600" b="1" dirty="0"/>
              <a:t>Routines for Gathering and Reviewing Data</a:t>
            </a:r>
          </a:p>
        </p:txBody>
      </p:sp>
      <p:grpSp>
        <p:nvGrpSpPr>
          <p:cNvPr id="32" name="Google Shape;6077;p67">
            <a:extLst>
              <a:ext uri="{FF2B5EF4-FFF2-40B4-BE49-F238E27FC236}">
                <a16:creationId xmlns:a16="http://schemas.microsoft.com/office/drawing/2014/main" id="{7E9AEA36-D448-4F7F-BF42-74D8C366DEF5}"/>
              </a:ext>
            </a:extLst>
          </p:cNvPr>
          <p:cNvGrpSpPr/>
          <p:nvPr/>
        </p:nvGrpSpPr>
        <p:grpSpPr>
          <a:xfrm>
            <a:off x="3808903" y="6018734"/>
            <a:ext cx="798074" cy="770227"/>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grpSp>
      <p:sp>
        <p:nvSpPr>
          <p:cNvPr id="59" name="TextBox 58">
            <a:extLst>
              <a:ext uri="{FF2B5EF4-FFF2-40B4-BE49-F238E27FC236}">
                <a16:creationId xmlns:a16="http://schemas.microsoft.com/office/drawing/2014/main" id="{136C031A-87FA-0B44-8DA1-F7BBD00C8AEF}"/>
              </a:ext>
            </a:extLst>
          </p:cNvPr>
          <p:cNvSpPr txBox="1"/>
          <p:nvPr/>
        </p:nvSpPr>
        <p:spPr>
          <a:xfrm>
            <a:off x="4743603" y="6166201"/>
            <a:ext cx="162095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 charset="0"/>
                <a:ea typeface="ＭＳ Ｐゴシック" pitchFamily="-108" charset="-128"/>
                <a:cs typeface="+mn-cs"/>
              </a:rPr>
              <a:t>5 minutes</a:t>
            </a:r>
          </a:p>
        </p:txBody>
      </p:sp>
      <p:pic>
        <p:nvPicPr>
          <p:cNvPr id="26" name="Picture 25">
            <a:extLst>
              <a:ext uri="{FF2B5EF4-FFF2-40B4-BE49-F238E27FC236}">
                <a16:creationId xmlns:a16="http://schemas.microsoft.com/office/drawing/2014/main" id="{B1F6B77F-91CA-9E4A-9CE5-ADCE2F78F0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329592" y="6018734"/>
            <a:ext cx="798074" cy="769229"/>
          </a:xfrm>
          <a:prstGeom prst="ellipse">
            <a:avLst/>
          </a:prstGeom>
          <a:ln w="19050">
            <a:solidFill>
              <a:schemeClr val="accent2">
                <a:lumMod val="50000"/>
              </a:schemeClr>
            </a:solidFill>
          </a:ln>
        </p:spPr>
      </p:pic>
      <p:sp>
        <p:nvSpPr>
          <p:cNvPr id="27" name="Rectangle 3">
            <a:extLst>
              <a:ext uri="{FF2B5EF4-FFF2-40B4-BE49-F238E27FC236}">
                <a16:creationId xmlns:a16="http://schemas.microsoft.com/office/drawing/2014/main" id="{5392C5B4-44A4-E046-B325-7E99CA055288}"/>
              </a:ext>
            </a:extLst>
          </p:cNvPr>
          <p:cNvSpPr txBox="1">
            <a:spLocks noChangeArrowheads="1"/>
          </p:cNvSpPr>
          <p:nvPr/>
        </p:nvSpPr>
        <p:spPr>
          <a:xfrm>
            <a:off x="813349" y="2338400"/>
            <a:ext cx="10889902" cy="3129020"/>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189" marR="0" lvl="0" indent="-304793"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378" marR="0" lvl="1" indent="-304793"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566" marR="0" lvl="2" indent="-317492"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754" marR="0" lvl="3" indent="-317492"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5943" marR="0" lvl="4" indent="-317492"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132" marR="0" lvl="5" indent="-317492"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320" marR="0" lvl="6" indent="-317492"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509" marR="0" lvl="7" indent="-317492"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697" marR="0" lvl="8" indent="-317492"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82880" marR="0" lvl="0" indent="0" algn="l" defTabSz="914400" rtl="0" eaLnBrk="1" fontAlgn="auto" latinLnBrk="0" hangingPunct="1">
              <a:lnSpc>
                <a:spcPct val="90000"/>
              </a:lnSpc>
              <a:spcBef>
                <a:spcPts val="0"/>
              </a:spcBef>
              <a:spcAft>
                <a:spcPts val="0"/>
              </a:spcAft>
              <a:buClr>
                <a:srgbClr val="434343"/>
              </a:buClr>
              <a:buSzPts val="1200"/>
              <a:buFont typeface="Open Sans SemiBold"/>
              <a:buNone/>
              <a:tabLst/>
              <a:defRPr/>
            </a:pPr>
            <a:endPar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Hind Vadodara"/>
            </a:endParaRPr>
          </a:p>
          <a:p>
            <a:pPr marL="182880" marR="0" lvl="0" indent="0" algn="l" defTabSz="914400" rtl="0" eaLnBrk="1" fontAlgn="auto" latinLnBrk="0" hangingPunct="1">
              <a:lnSpc>
                <a:spcPct val="90000"/>
              </a:lnSpc>
              <a:spcBef>
                <a:spcPts val="0"/>
              </a:spcBef>
              <a:spcAft>
                <a:spcPts val="0"/>
              </a:spcAft>
              <a:buClr>
                <a:srgbClr val="434343"/>
              </a:buClr>
              <a:buSzPts val="1200"/>
              <a:buFont typeface="Open Sans SemiBold"/>
              <a:buNone/>
              <a:tabLst/>
              <a:defRPr/>
            </a:pPr>
            <a:r>
              <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Hind Vadodara"/>
              </a:rPr>
              <a:t>How will you:</a:t>
            </a:r>
          </a:p>
          <a:p>
            <a:pPr marL="640080" marR="0" lvl="0" indent="-457200" algn="l" defTabSz="914400" rtl="0" eaLnBrk="1" fontAlgn="auto" latinLnBrk="0" hangingPunct="1">
              <a:lnSpc>
                <a:spcPct val="90000"/>
              </a:lnSpc>
              <a:spcBef>
                <a:spcPts val="0"/>
              </a:spcBef>
              <a:spcAft>
                <a:spcPts val="0"/>
              </a:spcAft>
              <a:buClr>
                <a:srgbClr val="00ACC2">
                  <a:lumMod val="75000"/>
                </a:srgbClr>
              </a:buClr>
              <a:buSzPct val="75000"/>
              <a:buFont typeface="Arial" panose="020B0604020202020204" pitchFamily="34" charset="0"/>
              <a:buChar char="•"/>
              <a:tabLst/>
              <a:defRPr/>
            </a:pPr>
            <a:r>
              <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Hind Vadodara"/>
              </a:rPr>
              <a:t>Develop and maintain your evaluation plan</a:t>
            </a:r>
          </a:p>
          <a:p>
            <a:pPr marL="640080" marR="0" lvl="0" indent="-457200" algn="l" defTabSz="914400" rtl="0" eaLnBrk="1" fontAlgn="auto" latinLnBrk="0" hangingPunct="1">
              <a:lnSpc>
                <a:spcPct val="90000"/>
              </a:lnSpc>
              <a:spcBef>
                <a:spcPts val="0"/>
              </a:spcBef>
              <a:spcAft>
                <a:spcPts val="0"/>
              </a:spcAft>
              <a:buClr>
                <a:srgbClr val="00ACC2">
                  <a:lumMod val="75000"/>
                </a:srgbClr>
              </a:buClr>
              <a:buSzPct val="75000"/>
              <a:buFont typeface="Arial" panose="020B0604020202020204" pitchFamily="34" charset="0"/>
              <a:buChar char="•"/>
              <a:tabLst/>
              <a:defRPr/>
            </a:pPr>
            <a:r>
              <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Hind Vadodara"/>
              </a:rPr>
              <a:t>Identify and progress monitor your outcome goals</a:t>
            </a:r>
          </a:p>
          <a:p>
            <a:pPr marL="640080" marR="0" lvl="0" indent="-457200" algn="l" defTabSz="914400" rtl="0" eaLnBrk="1" fontAlgn="auto" latinLnBrk="0" hangingPunct="1">
              <a:lnSpc>
                <a:spcPct val="90000"/>
              </a:lnSpc>
              <a:spcBef>
                <a:spcPts val="0"/>
              </a:spcBef>
              <a:spcAft>
                <a:spcPts val="0"/>
              </a:spcAft>
              <a:buClr>
                <a:srgbClr val="00ACC2">
                  <a:lumMod val="75000"/>
                </a:srgbClr>
              </a:buClr>
              <a:buSzPct val="75000"/>
              <a:buFont typeface="Arial" panose="020B0604020202020204" pitchFamily="34" charset="0"/>
              <a:buChar char="•"/>
              <a:tabLst/>
              <a:defRPr/>
            </a:pPr>
            <a:r>
              <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Hind Vadodara"/>
              </a:rPr>
              <a:t>Share data with vested partners?</a:t>
            </a:r>
          </a:p>
          <a:p>
            <a:pPr marL="182880" marR="0" lvl="0" indent="0" algn="l" defTabSz="914400" rtl="0" eaLnBrk="1" fontAlgn="auto" latinLnBrk="0" hangingPunct="1">
              <a:lnSpc>
                <a:spcPct val="90000"/>
              </a:lnSpc>
              <a:spcBef>
                <a:spcPts val="0"/>
              </a:spcBef>
              <a:spcAft>
                <a:spcPts val="0"/>
              </a:spcAft>
              <a:buClr>
                <a:srgbClr val="434343"/>
              </a:buClr>
              <a:buSzPts val="1200"/>
              <a:buFont typeface="Open Sans SemiBold"/>
              <a:buNone/>
              <a:tabLst/>
              <a:defRPr/>
            </a:pPr>
            <a:endPar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Hind Vadodara"/>
            </a:endParaRPr>
          </a:p>
          <a:p>
            <a:pPr marL="182880" marR="0" lvl="0" indent="0" algn="l" defTabSz="914400" rtl="0" eaLnBrk="1" fontAlgn="auto" latinLnBrk="0" hangingPunct="1">
              <a:lnSpc>
                <a:spcPct val="90000"/>
              </a:lnSpc>
              <a:spcBef>
                <a:spcPts val="0"/>
              </a:spcBef>
              <a:spcAft>
                <a:spcPts val="0"/>
              </a:spcAft>
              <a:buClr>
                <a:srgbClr val="434343"/>
              </a:buClr>
              <a:buSzPts val="1200"/>
              <a:buFont typeface="Open Sans SemiBold"/>
              <a:buNone/>
              <a:tabLst/>
              <a:defRPr/>
            </a:pPr>
            <a:r>
              <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Hind Vadodara"/>
              </a:rPr>
              <a:t>What further support will you need to implement these routines?</a:t>
            </a:r>
          </a:p>
          <a:p>
            <a:pPr marL="182880" marR="0" lvl="0" indent="0" algn="l" defTabSz="914400" rtl="0" eaLnBrk="1" fontAlgn="auto" latinLnBrk="0" hangingPunct="1">
              <a:lnSpc>
                <a:spcPct val="90000"/>
              </a:lnSpc>
              <a:spcBef>
                <a:spcPts val="0"/>
              </a:spcBef>
              <a:spcAft>
                <a:spcPts val="0"/>
              </a:spcAft>
              <a:buClr>
                <a:srgbClr val="434343"/>
              </a:buClr>
              <a:buSzPts val="1200"/>
              <a:buFont typeface="Open Sans SemiBold"/>
              <a:buNone/>
              <a:tabLst/>
              <a:defRPr/>
            </a:pPr>
            <a:endPar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Hind Vadodara"/>
            </a:endParaRPr>
          </a:p>
          <a:p>
            <a:pPr marL="182880" marR="0" lvl="0" indent="0" algn="l" defTabSz="914400" rtl="0" eaLnBrk="1" fontAlgn="auto" latinLnBrk="0" hangingPunct="1">
              <a:lnSpc>
                <a:spcPct val="90000"/>
              </a:lnSpc>
              <a:spcBef>
                <a:spcPts val="0"/>
              </a:spcBef>
              <a:spcAft>
                <a:spcPts val="0"/>
              </a:spcAft>
              <a:buClr>
                <a:srgbClr val="434343"/>
              </a:buClr>
              <a:buSzPts val="1200"/>
              <a:buFont typeface="Open Sans SemiBold"/>
              <a:buNone/>
              <a:tabLst/>
              <a:defRPr/>
            </a:pPr>
            <a:endPar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Hind Vadodara"/>
            </a:endParaRPr>
          </a:p>
        </p:txBody>
      </p:sp>
    </p:spTree>
    <p:extLst>
      <p:ext uri="{BB962C8B-B14F-4D97-AF65-F5344CB8AC3E}">
        <p14:creationId xmlns:p14="http://schemas.microsoft.com/office/powerpoint/2010/main" val="27336977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7463F7EB-32B6-BA42-BEC0-8A40BBCE4672}"/>
              </a:ext>
            </a:extLst>
          </p:cNvPr>
          <p:cNvSpPr/>
          <p:nvPr/>
        </p:nvSpPr>
        <p:spPr>
          <a:xfrm>
            <a:off x="2349305" y="1955409"/>
            <a:ext cx="2926080" cy="2968283"/>
          </a:xfrm>
          <a:prstGeom prst="ellipse">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US" sz="3200" dirty="0">
                <a:solidFill>
                  <a:schemeClr val="tx1">
                    <a:lumMod val="95000"/>
                    <a:lumOff val="5000"/>
                  </a:schemeClr>
                </a:solidFill>
              </a:rPr>
              <a:t>LUNCH</a:t>
            </a:r>
            <a:endParaRPr lang="en-US" sz="3200" dirty="0">
              <a:solidFill>
                <a:schemeClr val="tx1">
                  <a:lumMod val="95000"/>
                  <a:lumOff val="5000"/>
                </a:schemeClr>
              </a:solidFill>
              <a:cs typeface="Arial"/>
            </a:endParaRPr>
          </a:p>
        </p:txBody>
      </p:sp>
      <p:pic>
        <p:nvPicPr>
          <p:cNvPr id="2" name="Picture 4" descr="Do You Have a Lunch-Break Policy for Technicians? - CEPRO">
            <a:extLst>
              <a:ext uri="{FF2B5EF4-FFF2-40B4-BE49-F238E27FC236}">
                <a16:creationId xmlns:a16="http://schemas.microsoft.com/office/drawing/2014/main" id="{6B610ADE-F332-82D2-912B-FFE445F7D69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4058" y="-121534"/>
            <a:ext cx="12885294" cy="6979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6162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65760" y="1188984"/>
            <a:ext cx="7833360" cy="5201656"/>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1599706">
            <a:off x="806638" y="2718139"/>
            <a:ext cx="7029196" cy="2154763"/>
          </a:xfrm>
          <a:prstGeom prst="rect">
            <a:avLst/>
          </a:prstGeom>
        </p:spPr>
        <p:txBody>
          <a:bodyPr spcFirstLastPara="1" wrap="square" lIns="121900" tIns="121900" rIns="121900" bIns="121900" anchor="ctr" anchorCtr="0">
            <a:noAutofit/>
          </a:bodyPr>
          <a:lstStyle/>
          <a:p>
            <a:r>
              <a:rPr lang="en-US" sz="4800" b="1" dirty="0"/>
              <a:t>CLASSROOM BEHAVIOR SUPPORT PRACTICES &amp; SUPPORT SYSTEMS</a:t>
            </a:r>
            <a:endParaRPr lang="en-US"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36555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ACTIVITY: ATTENDANCE</a:t>
            </a:r>
          </a:p>
        </p:txBody>
      </p:sp>
      <p:sp>
        <p:nvSpPr>
          <p:cNvPr id="5" name="Text Placeholder 4">
            <a:extLst>
              <a:ext uri="{FF2B5EF4-FFF2-40B4-BE49-F238E27FC236}">
                <a16:creationId xmlns:a16="http://schemas.microsoft.com/office/drawing/2014/main" id="{3B5B2C9F-C2F8-40E8-8EF9-4DF407966056}"/>
              </a:ext>
            </a:extLst>
          </p:cNvPr>
          <p:cNvSpPr>
            <a:spLocks noGrp="1"/>
          </p:cNvSpPr>
          <p:nvPr>
            <p:ph type="body" idx="4294967295"/>
          </p:nvPr>
        </p:nvSpPr>
        <p:spPr>
          <a:xfrm>
            <a:off x="4678667" y="1410218"/>
            <a:ext cx="7127875" cy="4559300"/>
          </a:xfrm>
        </p:spPr>
        <p:txBody>
          <a:bodyPr/>
          <a:lstStyle/>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Scan QR code on the left or follow the URL posted in the chat to access the online attendance survey</a:t>
            </a:r>
          </a:p>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Follow prompts to enter attendance information</a:t>
            </a:r>
          </a:p>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Notify trainers if you require assistance (e.g., identifying your cohort or cohort group)</a:t>
            </a:r>
          </a:p>
          <a:p>
            <a:pPr>
              <a:spcAft>
                <a:spcPts val="1800"/>
              </a:spcAft>
              <a:buClr>
                <a:schemeClr val="bg1"/>
              </a:buClr>
              <a:buSzPct val="100000"/>
            </a:pPr>
            <a:r>
              <a:rPr lang="en-US" sz="2400" dirty="0">
                <a:solidFill>
                  <a:srgbClr val="FFFF00"/>
                </a:solidFill>
                <a:latin typeface="Arial" panose="020B0604020202020204" pitchFamily="34" charset="0"/>
                <a:cs typeface="Arial" panose="020B0604020202020204" pitchFamily="34" charset="0"/>
              </a:rPr>
              <a:t>Certificates of Attendance </a:t>
            </a:r>
            <a:r>
              <a:rPr lang="en-US" sz="2400" dirty="0">
                <a:solidFill>
                  <a:schemeClr val="bg1"/>
                </a:solidFill>
                <a:latin typeface="Arial" panose="020B0604020202020204" pitchFamily="34" charset="0"/>
                <a:cs typeface="Arial" panose="020B0604020202020204" pitchFamily="34" charset="0"/>
              </a:rPr>
              <a:t>will be sent in January and June.  Attendance records will be use as verification</a:t>
            </a:r>
          </a:p>
          <a:p>
            <a:pPr marL="203190" indent="0" algn="r">
              <a:lnSpc>
                <a:spcPct val="150000"/>
              </a:lnSpc>
              <a:buClr>
                <a:schemeClr val="bg1"/>
              </a:buClr>
              <a:buNone/>
            </a:pPr>
            <a:r>
              <a:rPr lang="en-US" sz="2133" dirty="0">
                <a:solidFill>
                  <a:schemeClr val="bg1"/>
                </a:solidFill>
              </a:rPr>
              <a:t>	  </a:t>
            </a:r>
          </a:p>
          <a:p>
            <a:pPr marL="203190" indent="0" algn="r">
              <a:lnSpc>
                <a:spcPct val="150000"/>
              </a:lnSpc>
              <a:buClr>
                <a:schemeClr val="bg1"/>
              </a:buClr>
              <a:buNone/>
            </a:pPr>
            <a:endParaRPr lang="en-US" sz="2133" dirty="0">
              <a:solidFill>
                <a:schemeClr val="bg1"/>
              </a:solidFill>
            </a:endParaRPr>
          </a:p>
        </p:txBody>
      </p:sp>
      <p:grpSp>
        <p:nvGrpSpPr>
          <p:cNvPr id="6" name="Group 5" descr="pencil and ruler">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32" name="Google Shape;6077;p67" descr="clock">
            <a:extLst>
              <a:ext uri="{FF2B5EF4-FFF2-40B4-BE49-F238E27FC236}">
                <a16:creationId xmlns:a16="http://schemas.microsoft.com/office/drawing/2014/main" id="{7E9AEA36-D448-4F7F-BF42-74D8C366DEF5}"/>
              </a:ext>
            </a:extLst>
          </p:cNvPr>
          <p:cNvGrpSpPr/>
          <p:nvPr/>
        </p:nvGrpSpPr>
        <p:grpSpPr>
          <a:xfrm>
            <a:off x="9176260" y="6014033"/>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3" name="Google Shape;6464;p67" descr="Information symbol">
            <a:extLst>
              <a:ext uri="{FF2B5EF4-FFF2-40B4-BE49-F238E27FC236}">
                <a16:creationId xmlns:a16="http://schemas.microsoft.com/office/drawing/2014/main" id="{B4AAFC87-4409-CD41-908B-0540148241AB}"/>
              </a:ext>
            </a:extLst>
          </p:cNvPr>
          <p:cNvGrpSpPr/>
          <p:nvPr/>
        </p:nvGrpSpPr>
        <p:grpSpPr>
          <a:xfrm>
            <a:off x="3582509" y="5952768"/>
            <a:ext cx="495955" cy="495955"/>
            <a:chOff x="4674908" y="3682271"/>
            <a:chExt cx="371966" cy="371966"/>
          </a:xfrm>
        </p:grpSpPr>
        <p:sp>
          <p:nvSpPr>
            <p:cNvPr id="54" name="Google Shape;6465;p67">
              <a:extLst>
                <a:ext uri="{FF2B5EF4-FFF2-40B4-BE49-F238E27FC236}">
                  <a16:creationId xmlns:a16="http://schemas.microsoft.com/office/drawing/2014/main" id="{7574AB2C-4394-9A40-9860-04309BE367EF}"/>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6466;p67">
              <a:extLst>
                <a:ext uri="{FF2B5EF4-FFF2-40B4-BE49-F238E27FC236}">
                  <a16:creationId xmlns:a16="http://schemas.microsoft.com/office/drawing/2014/main" id="{0D10616C-C453-F140-81E5-E9426EE81EE0}"/>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6467;p67">
              <a:extLst>
                <a:ext uri="{FF2B5EF4-FFF2-40B4-BE49-F238E27FC236}">
                  <a16:creationId xmlns:a16="http://schemas.microsoft.com/office/drawing/2014/main" id="{9478BF90-876E-EA44-9730-AB30B4954EE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6468;p67">
              <a:extLst>
                <a:ext uri="{FF2B5EF4-FFF2-40B4-BE49-F238E27FC236}">
                  <a16:creationId xmlns:a16="http://schemas.microsoft.com/office/drawing/2014/main" id="{60D57C72-DA36-FC4B-A8B4-1C807465E578}"/>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8" name="Text Placeholder 4">
            <a:extLst>
              <a:ext uri="{FF2B5EF4-FFF2-40B4-BE49-F238E27FC236}">
                <a16:creationId xmlns:a16="http://schemas.microsoft.com/office/drawing/2014/main" id="{84EE2DD8-03A2-D641-A6A0-9F8B6689F1C7}"/>
              </a:ext>
            </a:extLst>
          </p:cNvPr>
          <p:cNvSpPr txBox="1">
            <a:spLocks/>
          </p:cNvSpPr>
          <p:nvPr/>
        </p:nvSpPr>
        <p:spPr>
          <a:xfrm>
            <a:off x="3982408" y="5596586"/>
            <a:ext cx="4756300" cy="110077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32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Hind Vadodara"/>
              </a:rPr>
              <a:t>You are in Cohort 7</a:t>
            </a:r>
            <a:endParaRPr kumimoji="0" lang="en-US" sz="3200" b="1" i="1"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Hind Vadodara"/>
            </a:endParaRPr>
          </a:p>
        </p:txBody>
      </p:sp>
      <p:sp>
        <p:nvSpPr>
          <p:cNvPr id="2" name="TextBox 1">
            <a:extLst>
              <a:ext uri="{FF2B5EF4-FFF2-40B4-BE49-F238E27FC236}">
                <a16:creationId xmlns:a16="http://schemas.microsoft.com/office/drawing/2014/main" id="{37AF46D5-A3C1-3349-B335-4273B11969F0}"/>
              </a:ext>
            </a:extLst>
          </p:cNvPr>
          <p:cNvSpPr txBox="1"/>
          <p:nvPr/>
        </p:nvSpPr>
        <p:spPr>
          <a:xfrm>
            <a:off x="9740859" y="6048113"/>
            <a:ext cx="136608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a:ea typeface="+mn-ea"/>
                <a:cs typeface="+mn-cs"/>
              </a:rPr>
              <a:t>1 minute</a:t>
            </a:r>
          </a:p>
        </p:txBody>
      </p:sp>
      <p:pic>
        <p:nvPicPr>
          <p:cNvPr id="52" name="Picture 51" descr="Qr code&#10;&#10;Description automatically generated">
            <a:extLst>
              <a:ext uri="{FF2B5EF4-FFF2-40B4-BE49-F238E27FC236}">
                <a16:creationId xmlns:a16="http://schemas.microsoft.com/office/drawing/2014/main" id="{1316EB0F-19CB-4485-053C-B8C1C7206D39}"/>
              </a:ext>
            </a:extLst>
          </p:cNvPr>
          <p:cNvPicPr>
            <a:picLocks noChangeAspect="1"/>
          </p:cNvPicPr>
          <p:nvPr/>
        </p:nvPicPr>
        <p:blipFill>
          <a:blip r:embed="rId3"/>
          <a:stretch>
            <a:fillRect/>
          </a:stretch>
        </p:blipFill>
        <p:spPr>
          <a:xfrm>
            <a:off x="574236" y="1662193"/>
            <a:ext cx="3756302" cy="3756302"/>
          </a:xfrm>
          <a:prstGeom prst="rect">
            <a:avLst/>
          </a:prstGeom>
          <a:ln>
            <a:noFill/>
          </a:ln>
          <a:effectLst>
            <a:softEdge rad="112500"/>
          </a:effectLst>
        </p:spPr>
      </p:pic>
    </p:spTree>
    <p:extLst>
      <p:ext uri="{BB962C8B-B14F-4D97-AF65-F5344CB8AC3E}">
        <p14:creationId xmlns:p14="http://schemas.microsoft.com/office/powerpoint/2010/main" val="82190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22" presetClass="entr" presetSubtype="8"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a:xfrm>
            <a:off x="278511" y="363946"/>
            <a:ext cx="10247834" cy="845600"/>
          </a:xfrm>
        </p:spPr>
        <p:txBody>
          <a:bodyPr/>
          <a:lstStyle/>
          <a:p>
            <a:r>
              <a:rPr lang="en-US" sz="3600" b="1" dirty="0">
                <a:solidFill>
                  <a:schemeClr val="accent6">
                    <a:lumMod val="50000"/>
                  </a:schemeClr>
                </a:solidFill>
                <a:latin typeface="+mn-lt"/>
              </a:rPr>
              <a:t>Supporting and Responding to Students’ SEB Needs </a:t>
            </a:r>
            <a:br>
              <a:rPr lang="en-US" sz="3600" b="1" dirty="0">
                <a:solidFill>
                  <a:schemeClr val="accent6">
                    <a:lumMod val="50000"/>
                  </a:schemeClr>
                </a:solidFill>
                <a:latin typeface="+mn-lt"/>
              </a:rPr>
            </a:br>
            <a:endParaRPr lang="en-US" sz="3600" b="1" dirty="0">
              <a:solidFill>
                <a:schemeClr val="accent6">
                  <a:lumMod val="50000"/>
                </a:schemeClr>
              </a:solidFill>
              <a:latin typeface="+mn-lt"/>
            </a:endParaRPr>
          </a:p>
        </p:txBody>
      </p:sp>
      <p:grpSp>
        <p:nvGrpSpPr>
          <p:cNvPr id="62" name="Group 61">
            <a:extLst>
              <a:ext uri="{FF2B5EF4-FFF2-40B4-BE49-F238E27FC236}">
                <a16:creationId xmlns:a16="http://schemas.microsoft.com/office/drawing/2014/main" id="{C9CA9968-1E4B-C744-AB49-396039276252}"/>
              </a:ext>
            </a:extLst>
          </p:cNvPr>
          <p:cNvGrpSpPr/>
          <p:nvPr/>
        </p:nvGrpSpPr>
        <p:grpSpPr>
          <a:xfrm>
            <a:off x="10663310" y="69476"/>
            <a:ext cx="1361049" cy="1306381"/>
            <a:chOff x="3161609" y="1914625"/>
            <a:chExt cx="2964580" cy="2964580"/>
          </a:xfrm>
          <a:solidFill>
            <a:srgbClr val="9BC1E8"/>
          </a:solidFill>
        </p:grpSpPr>
        <p:sp>
          <p:nvSpPr>
            <p:cNvPr id="63" name="Oval 62">
              <a:extLst>
                <a:ext uri="{FF2B5EF4-FFF2-40B4-BE49-F238E27FC236}">
                  <a16:creationId xmlns:a16="http://schemas.microsoft.com/office/drawing/2014/main" id="{F8A6BAB9-7ACE-E847-914E-621022DC1EF1}"/>
                </a:ext>
              </a:extLst>
            </p:cNvPr>
            <p:cNvSpPr/>
            <p:nvPr/>
          </p:nvSpPr>
          <p:spPr>
            <a:xfrm>
              <a:off x="3161609" y="1914625"/>
              <a:ext cx="2964580" cy="2964580"/>
            </a:xfrm>
            <a:prstGeom prst="ellipse">
              <a:avLst/>
            </a:prstGeom>
            <a:grpFill/>
            <a:ln w="25400" cap="flat" cmpd="sng" algn="ctr">
              <a:solidFill>
                <a:srgbClr val="292C73">
                  <a:lumMod val="75000"/>
                </a:srgbClr>
              </a:solidFill>
              <a:prstDash val="solid"/>
            </a:ln>
            <a:effectLst/>
          </p:spPr>
        </p:sp>
        <p:sp>
          <p:nvSpPr>
            <p:cNvPr id="64" name="Oval 4">
              <a:extLst>
                <a:ext uri="{FF2B5EF4-FFF2-40B4-BE49-F238E27FC236}">
                  <a16:creationId xmlns:a16="http://schemas.microsoft.com/office/drawing/2014/main" id="{54ECC150-FF52-8D4B-9AAD-93CAF770B07E}"/>
                </a:ext>
              </a:extLst>
            </p:cNvPr>
            <p:cNvSpPr txBox="1"/>
            <p:nvPr/>
          </p:nvSpPr>
          <p:spPr>
            <a:xfrm>
              <a:off x="3627372" y="2672994"/>
              <a:ext cx="2120671" cy="1630519"/>
            </a:xfrm>
            <a:prstGeom prst="rect">
              <a:avLst/>
            </a:prstGeom>
            <a:grpFill/>
            <a:ln>
              <a:noFill/>
            </a:ln>
            <a:effectLst/>
          </p:spPr>
          <p:txBody>
            <a:bodyPr spcFirstLastPara="0" vert="horz" wrap="square" lIns="0" tIns="0" rIns="0" bIns="0" numCol="1" spcCol="1270" anchor="ctr" anchorCtr="0">
              <a:noAutofit/>
            </a:bodyPr>
            <a:lstStyle/>
            <a:p>
              <a:pPr marL="0" marR="0" lvl="0" indent="0" algn="ctr" defTabSz="1600200" rtl="0" eaLnBrk="1" fontAlgn="auto" latinLnBrk="0" hangingPunct="1">
                <a:lnSpc>
                  <a:spcPct val="90000"/>
                </a:lnSpc>
                <a:spcBef>
                  <a:spcPts val="0"/>
                </a:spcBef>
                <a:spcAft>
                  <a:spcPct val="35000"/>
                </a:spcAft>
                <a:buClrTx/>
                <a:buSzTx/>
                <a:buFontTx/>
                <a:buNone/>
                <a:tabLst/>
                <a:defRPr/>
              </a:pPr>
              <a:r>
                <a:rPr kumimoji="0" lang="en-US" sz="1800" b="1" i="0" u="none" strike="noStrike" kern="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rPr>
                <a:t>Practices</a:t>
              </a:r>
            </a:p>
          </p:txBody>
        </p:sp>
      </p:grpSp>
      <p:sp>
        <p:nvSpPr>
          <p:cNvPr id="72" name="TextBox 71">
            <a:extLst>
              <a:ext uri="{FF2B5EF4-FFF2-40B4-BE49-F238E27FC236}">
                <a16:creationId xmlns:a16="http://schemas.microsoft.com/office/drawing/2014/main" id="{C6028E32-1B1F-F047-A542-EF3E91516728}"/>
              </a:ext>
            </a:extLst>
          </p:cNvPr>
          <p:cNvSpPr txBox="1"/>
          <p:nvPr/>
        </p:nvSpPr>
        <p:spPr>
          <a:xfrm>
            <a:off x="1801093" y="6323841"/>
            <a:ext cx="9076050" cy="523220"/>
          </a:xfrm>
          <a:prstGeom prst="rect">
            <a:avLst/>
          </a:prstGeom>
          <a:noFill/>
        </p:spPr>
        <p:txBody>
          <a:bodyPr wrap="square">
            <a:spAutoFit/>
          </a:bodyPr>
          <a:lstStyle/>
          <a:p>
            <a:r>
              <a:rPr lang="en-US" sz="1400" b="0" i="0" dirty="0">
                <a:solidFill>
                  <a:schemeClr val="bg1"/>
                </a:solidFill>
                <a:effectLst/>
              </a:rPr>
              <a:t>Center on PBIS. (2022). Supporting and responding to student’s social, emotional, and behavioral needs: Evidence-based practices for educators (Version 2.0). Center on PBIS, University of Oregon. </a:t>
            </a:r>
            <a:r>
              <a:rPr lang="en-US" sz="1400" b="0" i="0" dirty="0" err="1">
                <a:solidFill>
                  <a:schemeClr val="bg1"/>
                </a:solidFill>
                <a:effectLst/>
              </a:rPr>
              <a:t>www.pbis.org</a:t>
            </a:r>
            <a:r>
              <a:rPr lang="en-US" sz="1400" b="0" i="0" dirty="0">
                <a:solidFill>
                  <a:schemeClr val="bg1"/>
                </a:solidFill>
                <a:effectLst/>
              </a:rPr>
              <a:t>.</a:t>
            </a:r>
            <a:endParaRPr lang="en-US" sz="1400" dirty="0">
              <a:solidFill>
                <a:schemeClr val="bg1"/>
              </a:solidFill>
            </a:endParaRPr>
          </a:p>
        </p:txBody>
      </p:sp>
      <p:pic>
        <p:nvPicPr>
          <p:cNvPr id="74" name="Picture 73">
            <a:extLst>
              <a:ext uri="{FF2B5EF4-FFF2-40B4-BE49-F238E27FC236}">
                <a16:creationId xmlns:a16="http://schemas.microsoft.com/office/drawing/2014/main" id="{5EDD3139-9AE3-7240-A079-75A78387D6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6358" y="885232"/>
            <a:ext cx="3693457" cy="4863297"/>
          </a:xfrm>
          <a:prstGeom prst="rect">
            <a:avLst/>
          </a:prstGeom>
        </p:spPr>
      </p:pic>
    </p:spTree>
    <p:extLst>
      <p:ext uri="{BB962C8B-B14F-4D97-AF65-F5344CB8AC3E}">
        <p14:creationId xmlns:p14="http://schemas.microsoft.com/office/powerpoint/2010/main" val="14829046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idx="4294967295"/>
          </p:nvPr>
        </p:nvSpPr>
        <p:spPr>
          <a:xfrm>
            <a:off x="-35580" y="105044"/>
            <a:ext cx="11986575" cy="844550"/>
          </a:xfrm>
        </p:spPr>
        <p:txBody>
          <a:bodyPr/>
          <a:lstStyle/>
          <a:p>
            <a:pPr algn="l"/>
            <a:r>
              <a:rPr lang="en-US" sz="3600" b="1" dirty="0">
                <a:solidFill>
                  <a:schemeClr val="bg1"/>
                </a:solidFill>
                <a:latin typeface="+mn-lt"/>
              </a:rPr>
              <a:t>Supporting and Responding to Students’ SEB Needs </a:t>
            </a:r>
            <a:br>
              <a:rPr lang="en-US" sz="3600" b="1" dirty="0">
                <a:solidFill>
                  <a:schemeClr val="bg1"/>
                </a:solidFill>
                <a:latin typeface="+mn-lt"/>
              </a:rPr>
            </a:br>
            <a:endParaRPr lang="en-US" sz="3600" b="1" dirty="0">
              <a:solidFill>
                <a:schemeClr val="bg1"/>
              </a:solidFill>
              <a:latin typeface="+mn-lt"/>
            </a:endParaRPr>
          </a:p>
        </p:txBody>
      </p:sp>
      <p:graphicFrame>
        <p:nvGraphicFramePr>
          <p:cNvPr id="69" name="Diagram 68">
            <a:extLst>
              <a:ext uri="{FF2B5EF4-FFF2-40B4-BE49-F238E27FC236}">
                <a16:creationId xmlns:a16="http://schemas.microsoft.com/office/drawing/2014/main" id="{1E4A54C1-8562-D747-92CB-47F4F22B4D5D}"/>
              </a:ext>
            </a:extLst>
          </p:cNvPr>
          <p:cNvGraphicFramePr/>
          <p:nvPr/>
        </p:nvGraphicFramePr>
        <p:xfrm>
          <a:off x="167639" y="875417"/>
          <a:ext cx="11783356" cy="5877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5" name="Picture 64">
            <a:extLst>
              <a:ext uri="{FF2B5EF4-FFF2-40B4-BE49-F238E27FC236}">
                <a16:creationId xmlns:a16="http://schemas.microsoft.com/office/drawing/2014/main" id="{A113C050-0845-3644-8BA1-380D00A9379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648958" y="6273209"/>
            <a:ext cx="595140" cy="588170"/>
          </a:xfrm>
          <a:prstGeom prst="ellipse">
            <a:avLst/>
          </a:prstGeom>
          <a:ln w="19050">
            <a:solidFill>
              <a:schemeClr val="accent2">
                <a:lumMod val="50000"/>
              </a:schemeClr>
            </a:solidFill>
          </a:ln>
        </p:spPr>
      </p:pic>
      <p:sp>
        <p:nvSpPr>
          <p:cNvPr id="3" name="Right Arrow 2">
            <a:extLst>
              <a:ext uri="{FF2B5EF4-FFF2-40B4-BE49-F238E27FC236}">
                <a16:creationId xmlns:a16="http://schemas.microsoft.com/office/drawing/2014/main" id="{AD17F7C9-5BFD-CF41-ABBA-62DF5039F512}"/>
              </a:ext>
            </a:extLst>
          </p:cNvPr>
          <p:cNvSpPr/>
          <p:nvPr/>
        </p:nvSpPr>
        <p:spPr>
          <a:xfrm>
            <a:off x="2593145" y="1600292"/>
            <a:ext cx="894470" cy="571438"/>
          </a:xfrm>
          <a:prstGeom prst="rightArrow">
            <a:avLst/>
          </a:prstGeom>
          <a:solidFill>
            <a:schemeClr val="tx2">
              <a:lumMod val="20000"/>
              <a:lumOff val="80000"/>
            </a:schemeClr>
          </a:solidFill>
          <a:ln w="28575">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 name="Right Arrow 12">
            <a:extLst>
              <a:ext uri="{FF2B5EF4-FFF2-40B4-BE49-F238E27FC236}">
                <a16:creationId xmlns:a16="http://schemas.microsoft.com/office/drawing/2014/main" id="{3C5A159A-766F-2D47-A5D1-132370A7769D}"/>
              </a:ext>
            </a:extLst>
          </p:cNvPr>
          <p:cNvSpPr/>
          <p:nvPr/>
        </p:nvSpPr>
        <p:spPr>
          <a:xfrm>
            <a:off x="5465886" y="1527224"/>
            <a:ext cx="894470" cy="571438"/>
          </a:xfrm>
          <a:prstGeom prst="rightArrow">
            <a:avLst/>
          </a:prstGeom>
          <a:solidFill>
            <a:schemeClr val="tx2">
              <a:lumMod val="20000"/>
              <a:lumOff val="80000"/>
            </a:schemeClr>
          </a:solidFill>
          <a:ln w="28575">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4" name="Right Arrow 13">
            <a:extLst>
              <a:ext uri="{FF2B5EF4-FFF2-40B4-BE49-F238E27FC236}">
                <a16:creationId xmlns:a16="http://schemas.microsoft.com/office/drawing/2014/main" id="{0E9B0C44-D2D0-264F-86C3-D9F22B78E745}"/>
              </a:ext>
            </a:extLst>
          </p:cNvPr>
          <p:cNvSpPr/>
          <p:nvPr/>
        </p:nvSpPr>
        <p:spPr>
          <a:xfrm>
            <a:off x="8690738" y="1561610"/>
            <a:ext cx="894470" cy="571438"/>
          </a:xfrm>
          <a:prstGeom prst="rightArrow">
            <a:avLst/>
          </a:prstGeom>
          <a:solidFill>
            <a:schemeClr val="tx2">
              <a:lumMod val="20000"/>
              <a:lumOff val="80000"/>
            </a:schemeClr>
          </a:solidFill>
          <a:ln w="28575">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311301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037016A5-DADF-C34D-A041-5B1821B2920D}"/>
              </a:ext>
            </a:extLst>
          </p:cNvPr>
          <p:cNvGraphicFramePr/>
          <p:nvPr/>
        </p:nvGraphicFramePr>
        <p:xfrm>
          <a:off x="167639" y="532761"/>
          <a:ext cx="5928361" cy="5877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ight Arrow 2">
            <a:extLst>
              <a:ext uri="{FF2B5EF4-FFF2-40B4-BE49-F238E27FC236}">
                <a16:creationId xmlns:a16="http://schemas.microsoft.com/office/drawing/2014/main" id="{AD17F7C9-5BFD-CF41-ABBA-62DF5039F512}"/>
              </a:ext>
            </a:extLst>
          </p:cNvPr>
          <p:cNvSpPr/>
          <p:nvPr/>
        </p:nvSpPr>
        <p:spPr>
          <a:xfrm>
            <a:off x="2969717" y="1127454"/>
            <a:ext cx="894470" cy="571438"/>
          </a:xfrm>
          <a:prstGeom prst="rightArrow">
            <a:avLst/>
          </a:prstGeom>
          <a:solidFill>
            <a:schemeClr val="tx2">
              <a:lumMod val="20000"/>
              <a:lumOff val="80000"/>
            </a:schemeClr>
          </a:solidFill>
          <a:ln w="28575">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5" name="Picture 14">
            <a:extLst>
              <a:ext uri="{FF2B5EF4-FFF2-40B4-BE49-F238E27FC236}">
                <a16:creationId xmlns:a16="http://schemas.microsoft.com/office/drawing/2014/main" id="{49E34C44-484C-E74B-91EB-91DA7D47134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62509" y="335606"/>
            <a:ext cx="3439044" cy="2155134"/>
          </a:xfrm>
          <a:prstGeom prst="rect">
            <a:avLst/>
          </a:prstGeom>
          <a:ln>
            <a:solidFill>
              <a:schemeClr val="tx1"/>
            </a:solidFill>
          </a:ln>
        </p:spPr>
      </p:pic>
      <p:pic>
        <p:nvPicPr>
          <p:cNvPr id="20" name="Picture 19">
            <a:extLst>
              <a:ext uri="{FF2B5EF4-FFF2-40B4-BE49-F238E27FC236}">
                <a16:creationId xmlns:a16="http://schemas.microsoft.com/office/drawing/2014/main" id="{47783AE2-D773-4047-A793-059948F705F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96000" y="2490740"/>
            <a:ext cx="3988448" cy="3214675"/>
          </a:xfrm>
          <a:prstGeom prst="ellipse">
            <a:avLst/>
          </a:prstGeom>
        </p:spPr>
      </p:pic>
      <p:pic>
        <p:nvPicPr>
          <p:cNvPr id="19" name="Picture 18">
            <a:extLst>
              <a:ext uri="{FF2B5EF4-FFF2-40B4-BE49-F238E27FC236}">
                <a16:creationId xmlns:a16="http://schemas.microsoft.com/office/drawing/2014/main" id="{C5D87969-1E3F-CD45-9A79-9C1B15A045F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018423" y="3750651"/>
            <a:ext cx="2005938" cy="2869253"/>
          </a:xfrm>
          <a:prstGeom prst="rect">
            <a:avLst/>
          </a:prstGeom>
        </p:spPr>
      </p:pic>
    </p:spTree>
    <p:extLst>
      <p:ext uri="{BB962C8B-B14F-4D97-AF65-F5344CB8AC3E}">
        <p14:creationId xmlns:p14="http://schemas.microsoft.com/office/powerpoint/2010/main" val="41563602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0FD647-CC52-C948-B7F2-8BABA61D5A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052" y="448153"/>
            <a:ext cx="11290852" cy="6105003"/>
          </a:xfrm>
          <a:prstGeom prst="rect">
            <a:avLst/>
          </a:prstGeom>
          <a:ln>
            <a:solidFill>
              <a:schemeClr val="tx1"/>
            </a:solidFill>
          </a:ln>
        </p:spPr>
      </p:pic>
    </p:spTree>
    <p:extLst>
      <p:ext uri="{BB962C8B-B14F-4D97-AF65-F5344CB8AC3E}">
        <p14:creationId xmlns:p14="http://schemas.microsoft.com/office/powerpoint/2010/main" val="40683671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2A8A5C58-45BE-4A4D-9CDE-679137BE3804}"/>
              </a:ext>
            </a:extLst>
          </p:cNvPr>
          <p:cNvGraphicFramePr/>
          <p:nvPr/>
        </p:nvGraphicFramePr>
        <p:xfrm>
          <a:off x="167639" y="707886"/>
          <a:ext cx="5928361" cy="5877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ight Arrow 2">
            <a:extLst>
              <a:ext uri="{FF2B5EF4-FFF2-40B4-BE49-F238E27FC236}">
                <a16:creationId xmlns:a16="http://schemas.microsoft.com/office/drawing/2014/main" id="{AD17F7C9-5BFD-CF41-ABBA-62DF5039F512}"/>
              </a:ext>
            </a:extLst>
          </p:cNvPr>
          <p:cNvSpPr/>
          <p:nvPr/>
        </p:nvSpPr>
        <p:spPr>
          <a:xfrm>
            <a:off x="2843740" y="1588066"/>
            <a:ext cx="894470" cy="571438"/>
          </a:xfrm>
          <a:prstGeom prst="rightArrow">
            <a:avLst/>
          </a:prstGeom>
          <a:solidFill>
            <a:schemeClr val="tx2">
              <a:lumMod val="20000"/>
              <a:lumOff val="80000"/>
            </a:schemeClr>
          </a:solidFill>
          <a:ln w="28575">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5BD7D9C1-75A2-024A-9020-40054BF22C29}"/>
              </a:ext>
            </a:extLst>
          </p:cNvPr>
          <p:cNvSpPr txBox="1"/>
          <p:nvPr/>
        </p:nvSpPr>
        <p:spPr>
          <a:xfrm>
            <a:off x="167639" y="0"/>
            <a:ext cx="9594293" cy="707886"/>
          </a:xfrm>
          <a:prstGeom prst="rect">
            <a:avLst/>
          </a:prstGeom>
          <a:noFill/>
        </p:spPr>
        <p:txBody>
          <a:bodyPr wrap="none" rtlCol="0">
            <a:spAutoFit/>
          </a:bodyPr>
          <a:lstStyle/>
          <a:p>
            <a:r>
              <a:rPr lang="en-US" sz="4000" b="1" dirty="0">
                <a:solidFill>
                  <a:schemeClr val="bg1"/>
                </a:solidFill>
              </a:rPr>
              <a:t>3 Key Positive and Proactive Practices</a:t>
            </a:r>
          </a:p>
        </p:txBody>
      </p:sp>
      <p:sp>
        <p:nvSpPr>
          <p:cNvPr id="6" name="TextBox 5">
            <a:extLst>
              <a:ext uri="{FF2B5EF4-FFF2-40B4-BE49-F238E27FC236}">
                <a16:creationId xmlns:a16="http://schemas.microsoft.com/office/drawing/2014/main" id="{CD0BEC2A-0061-6040-84D6-754E02AC3085}"/>
              </a:ext>
            </a:extLst>
          </p:cNvPr>
          <p:cNvSpPr txBox="1"/>
          <p:nvPr/>
        </p:nvSpPr>
        <p:spPr>
          <a:xfrm>
            <a:off x="6969511" y="2125542"/>
            <a:ext cx="5054849" cy="3616375"/>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514350" indent="-514350">
              <a:buFont typeface="+mj-lt"/>
              <a:buAutoNum type="arabicPeriod"/>
            </a:pPr>
            <a:endParaRPr lang="en-US" sz="2800" dirty="0">
              <a:solidFill>
                <a:schemeClr val="bg1"/>
              </a:solidFill>
            </a:endParaRPr>
          </a:p>
          <a:p>
            <a:pPr marL="514350" indent="-514350">
              <a:spcAft>
                <a:spcPts val="1800"/>
              </a:spcAft>
              <a:buFont typeface="+mj-lt"/>
              <a:buAutoNum type="arabicPeriod"/>
            </a:pPr>
            <a:r>
              <a:rPr lang="en-US" sz="3200" dirty="0">
                <a:solidFill>
                  <a:schemeClr val="bg1"/>
                </a:solidFill>
              </a:rPr>
              <a:t>Prompts</a:t>
            </a:r>
          </a:p>
          <a:p>
            <a:pPr marL="514350" indent="-514350">
              <a:spcAft>
                <a:spcPts val="1800"/>
              </a:spcAft>
              <a:buFont typeface="+mj-lt"/>
              <a:buAutoNum type="arabicPeriod"/>
            </a:pPr>
            <a:r>
              <a:rPr lang="en-US" sz="3200" dirty="0">
                <a:solidFill>
                  <a:schemeClr val="bg1"/>
                </a:solidFill>
              </a:rPr>
              <a:t>Opportunities to Respond</a:t>
            </a:r>
          </a:p>
          <a:p>
            <a:pPr marL="514350" indent="-514350">
              <a:spcAft>
                <a:spcPts val="1800"/>
              </a:spcAft>
              <a:buFont typeface="+mj-lt"/>
              <a:buAutoNum type="arabicPeriod"/>
            </a:pPr>
            <a:r>
              <a:rPr lang="en-US" sz="3200" dirty="0">
                <a:solidFill>
                  <a:schemeClr val="bg1"/>
                </a:solidFill>
              </a:rPr>
              <a:t>Specific Praise</a:t>
            </a:r>
          </a:p>
          <a:p>
            <a:pPr marL="514350" indent="-514350">
              <a:buFont typeface="+mj-lt"/>
              <a:buAutoNum type="arabicPeriod"/>
            </a:pPr>
            <a:endParaRPr lang="en-US" sz="2800" dirty="0">
              <a:solidFill>
                <a:schemeClr val="bg1"/>
              </a:solidFill>
            </a:endParaRPr>
          </a:p>
        </p:txBody>
      </p:sp>
    </p:spTree>
    <p:extLst>
      <p:ext uri="{BB962C8B-B14F-4D97-AF65-F5344CB8AC3E}">
        <p14:creationId xmlns:p14="http://schemas.microsoft.com/office/powerpoint/2010/main" val="16474662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160B7CF-7970-7C41-B6B7-4670D759AD3E}"/>
              </a:ext>
            </a:extLst>
          </p:cNvPr>
          <p:cNvSpPr>
            <a:spLocks noGrp="1"/>
          </p:cNvSpPr>
          <p:nvPr>
            <p:ph type="title"/>
          </p:nvPr>
        </p:nvSpPr>
        <p:spPr>
          <a:xfrm>
            <a:off x="415600" y="593367"/>
            <a:ext cx="8945376" cy="763600"/>
          </a:xfrm>
        </p:spPr>
        <p:txBody>
          <a:bodyPr/>
          <a:lstStyle/>
          <a:p>
            <a:r>
              <a:rPr lang="en-US" sz="3200"/>
              <a:t>Support Staff with Implementing Classroom PBIS</a:t>
            </a:r>
          </a:p>
        </p:txBody>
      </p:sp>
      <p:graphicFrame>
        <p:nvGraphicFramePr>
          <p:cNvPr id="3" name="Content Placeholder 2">
            <a:extLst>
              <a:ext uri="{FF2B5EF4-FFF2-40B4-BE49-F238E27FC236}">
                <a16:creationId xmlns:a16="http://schemas.microsoft.com/office/drawing/2014/main" id="{3327CD9B-F1DD-8443-9EB9-F93A7386D7A4}"/>
              </a:ext>
            </a:extLst>
          </p:cNvPr>
          <p:cNvGraphicFramePr>
            <a:graphicFrameLocks noGrp="1"/>
          </p:cNvGraphicFramePr>
          <p:nvPr>
            <p:ph idx="1"/>
          </p:nvPr>
        </p:nvGraphicFramePr>
        <p:xfrm>
          <a:off x="415925" y="1908663"/>
          <a:ext cx="11360150" cy="4554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ular Callout 3">
            <a:extLst>
              <a:ext uri="{FF2B5EF4-FFF2-40B4-BE49-F238E27FC236}">
                <a16:creationId xmlns:a16="http://schemas.microsoft.com/office/drawing/2014/main" id="{72CC7DE5-72E8-3F40-A292-4E4EEF1FFAD5}"/>
              </a:ext>
            </a:extLst>
          </p:cNvPr>
          <p:cNvSpPr/>
          <p:nvPr/>
        </p:nvSpPr>
        <p:spPr>
          <a:xfrm>
            <a:off x="7687159" y="387458"/>
            <a:ext cx="3890075" cy="1270861"/>
          </a:xfrm>
          <a:prstGeom prst="wedgeRoundRect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t>How can we support staff to use these practices?</a:t>
            </a:r>
          </a:p>
        </p:txBody>
      </p:sp>
    </p:spTree>
    <p:extLst>
      <p:ext uri="{BB962C8B-B14F-4D97-AF65-F5344CB8AC3E}">
        <p14:creationId xmlns:p14="http://schemas.microsoft.com/office/powerpoint/2010/main" val="5426240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C6E18B-E43A-19C8-6E71-BF99C6BBEA0D}"/>
              </a:ext>
            </a:extLst>
          </p:cNvPr>
          <p:cNvSpPr>
            <a:spLocks noGrp="1"/>
          </p:cNvSpPr>
          <p:nvPr>
            <p:ph type="title"/>
          </p:nvPr>
        </p:nvSpPr>
        <p:spPr>
          <a:xfrm rot="-151">
            <a:off x="74" y="1807410"/>
            <a:ext cx="7224423" cy="3365200"/>
          </a:xfrm>
        </p:spPr>
        <p:txBody>
          <a:bodyPr/>
          <a:lstStyle/>
          <a:p>
            <a:r>
              <a:rPr lang="en-US" sz="4800" dirty="0"/>
              <a:t>HOW CAN WE ASSESS THE USE OF POSITIVE CLASSROOM PRACTICES?</a:t>
            </a:r>
          </a:p>
        </p:txBody>
      </p:sp>
    </p:spTree>
    <p:extLst>
      <p:ext uri="{BB962C8B-B14F-4D97-AF65-F5344CB8AC3E}">
        <p14:creationId xmlns:p14="http://schemas.microsoft.com/office/powerpoint/2010/main" val="37093266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B472DFAD-69D6-4658-9A3E-AC34023588CD}"/>
              </a:ext>
            </a:extLst>
          </p:cNvPr>
          <p:cNvSpPr>
            <a:spLocks noGrp="1"/>
          </p:cNvSpPr>
          <p:nvPr>
            <p:ph type="subTitle" idx="1"/>
          </p:nvPr>
        </p:nvSpPr>
        <p:spPr/>
        <p:txBody>
          <a:bodyPr/>
          <a:lstStyle/>
          <a:p>
            <a:endParaRPr lang="en-US"/>
          </a:p>
        </p:txBody>
      </p:sp>
      <p:pic>
        <p:nvPicPr>
          <p:cNvPr id="9" name="Picture 8">
            <a:extLst>
              <a:ext uri="{FF2B5EF4-FFF2-40B4-BE49-F238E27FC236}">
                <a16:creationId xmlns:a16="http://schemas.microsoft.com/office/drawing/2014/main" id="{64FE10FA-BF03-C46A-7411-A4760913AA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3718" y="290680"/>
            <a:ext cx="5773848" cy="2848489"/>
          </a:xfrm>
          <a:prstGeom prst="rect">
            <a:avLst/>
          </a:prstGeom>
        </p:spPr>
      </p:pic>
      <p:pic>
        <p:nvPicPr>
          <p:cNvPr id="10" name="Picture 9">
            <a:extLst>
              <a:ext uri="{FF2B5EF4-FFF2-40B4-BE49-F238E27FC236}">
                <a16:creationId xmlns:a16="http://schemas.microsoft.com/office/drawing/2014/main" id="{D323E28A-39E2-510A-0E76-5757DB6001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5146" y="997351"/>
            <a:ext cx="3693457" cy="4863297"/>
          </a:xfrm>
          <a:prstGeom prst="rect">
            <a:avLst/>
          </a:prstGeom>
        </p:spPr>
      </p:pic>
      <p:pic>
        <p:nvPicPr>
          <p:cNvPr id="12" name="Picture 11">
            <a:extLst>
              <a:ext uri="{FF2B5EF4-FFF2-40B4-BE49-F238E27FC236}">
                <a16:creationId xmlns:a16="http://schemas.microsoft.com/office/drawing/2014/main" id="{87BC5638-1DD1-9978-427E-A561DB1F7A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83862" y="3315952"/>
            <a:ext cx="5963704" cy="3366289"/>
          </a:xfrm>
          <a:prstGeom prst="rect">
            <a:avLst/>
          </a:prstGeom>
        </p:spPr>
      </p:pic>
      <p:sp>
        <p:nvSpPr>
          <p:cNvPr id="13" name="Rounded Rectangular Callout 3">
            <a:extLst>
              <a:ext uri="{FF2B5EF4-FFF2-40B4-BE49-F238E27FC236}">
                <a16:creationId xmlns:a16="http://schemas.microsoft.com/office/drawing/2014/main" id="{DCBC712E-17D6-5FAA-A502-B436FC8AD16B}"/>
              </a:ext>
            </a:extLst>
          </p:cNvPr>
          <p:cNvSpPr/>
          <p:nvPr/>
        </p:nvSpPr>
        <p:spPr>
          <a:xfrm>
            <a:off x="145536" y="5225217"/>
            <a:ext cx="3890075" cy="1270861"/>
          </a:xfrm>
          <a:prstGeom prst="wedgeRoundRect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t>First, be familiar with important resources</a:t>
            </a:r>
          </a:p>
        </p:txBody>
      </p:sp>
    </p:spTree>
    <p:extLst>
      <p:ext uri="{BB962C8B-B14F-4D97-AF65-F5344CB8AC3E}">
        <p14:creationId xmlns:p14="http://schemas.microsoft.com/office/powerpoint/2010/main" val="16194519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739B09-9D06-B18C-A370-2E5B84144C94}"/>
              </a:ext>
            </a:extLst>
          </p:cNvPr>
          <p:cNvSpPr>
            <a:spLocks noGrp="1"/>
          </p:cNvSpPr>
          <p:nvPr>
            <p:ph type="title"/>
          </p:nvPr>
        </p:nvSpPr>
        <p:spPr/>
        <p:txBody>
          <a:bodyPr/>
          <a:lstStyle/>
          <a:p>
            <a:r>
              <a:rPr lang="en-US" dirty="0"/>
              <a:t>Self-Assessment?</a:t>
            </a:r>
          </a:p>
        </p:txBody>
      </p:sp>
      <p:pic>
        <p:nvPicPr>
          <p:cNvPr id="5" name="Picture 4">
            <a:extLst>
              <a:ext uri="{FF2B5EF4-FFF2-40B4-BE49-F238E27FC236}">
                <a16:creationId xmlns:a16="http://schemas.microsoft.com/office/drawing/2014/main" id="{6B67633A-99EF-B8E6-5383-F271FBB714C8}"/>
              </a:ext>
            </a:extLst>
          </p:cNvPr>
          <p:cNvPicPr>
            <a:picLocks noChangeAspect="1"/>
          </p:cNvPicPr>
          <p:nvPr/>
        </p:nvPicPr>
        <p:blipFill>
          <a:blip r:embed="rId3"/>
          <a:stretch>
            <a:fillRect/>
          </a:stretch>
        </p:blipFill>
        <p:spPr>
          <a:xfrm>
            <a:off x="888274" y="1313062"/>
            <a:ext cx="8138087" cy="5296743"/>
          </a:xfrm>
          <a:prstGeom prst="rect">
            <a:avLst/>
          </a:prstGeom>
        </p:spPr>
      </p:pic>
      <p:sp>
        <p:nvSpPr>
          <p:cNvPr id="6" name="Rounded Rectangular Callout 3">
            <a:extLst>
              <a:ext uri="{FF2B5EF4-FFF2-40B4-BE49-F238E27FC236}">
                <a16:creationId xmlns:a16="http://schemas.microsoft.com/office/drawing/2014/main" id="{A7D786CC-3BB2-BF87-284E-13B568A2AA8F}"/>
              </a:ext>
            </a:extLst>
          </p:cNvPr>
          <p:cNvSpPr/>
          <p:nvPr/>
        </p:nvSpPr>
        <p:spPr>
          <a:xfrm>
            <a:off x="9257211" y="2002890"/>
            <a:ext cx="2616114" cy="2438481"/>
          </a:xfrm>
          <a:prstGeom prst="wedgeRoundRect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t>Page 26 of the Supporting &amp; Responding Brief</a:t>
            </a:r>
          </a:p>
        </p:txBody>
      </p:sp>
    </p:spTree>
    <p:extLst>
      <p:ext uri="{BB962C8B-B14F-4D97-AF65-F5344CB8AC3E}">
        <p14:creationId xmlns:p14="http://schemas.microsoft.com/office/powerpoint/2010/main" val="1278404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BFDC6D2-A7DA-304F-9413-2583ACF59980}"/>
              </a:ext>
            </a:extLst>
          </p:cNvPr>
          <p:cNvSpPr>
            <a:spLocks noGrp="1"/>
          </p:cNvSpPr>
          <p:nvPr>
            <p:ph type="subTitle" idx="1"/>
          </p:nvPr>
        </p:nvSpPr>
        <p:spPr>
          <a:xfrm flipH="1">
            <a:off x="813349" y="1732763"/>
            <a:ext cx="3833296" cy="4657774"/>
          </a:xfrm>
        </p:spPr>
        <p:txBody>
          <a:bodyPr/>
          <a:lstStyle/>
          <a:p>
            <a:pPr>
              <a:buSzPct val="80000"/>
            </a:pPr>
            <a:r>
              <a:rPr lang="en-US" sz="3200"/>
              <a:t>2 Components:</a:t>
            </a:r>
          </a:p>
          <a:p>
            <a:pPr marL="596900" indent="-457200">
              <a:buSzPct val="80000"/>
              <a:buFont typeface="+mj-lt"/>
              <a:buAutoNum type="arabicPeriod"/>
            </a:pPr>
            <a:r>
              <a:rPr lang="en-US" sz="3200"/>
              <a:t>Validated Observation Tool (min 15 mins)</a:t>
            </a:r>
          </a:p>
          <a:p>
            <a:pPr marL="596900" indent="-457200">
              <a:buSzPct val="80000"/>
              <a:buFont typeface="+mj-lt"/>
              <a:buAutoNum type="arabicPeriod"/>
            </a:pPr>
            <a:r>
              <a:rPr lang="en-US" sz="3200"/>
              <a:t>Checklist of empirically supported practices</a:t>
            </a:r>
          </a:p>
        </p:txBody>
      </p:sp>
      <p:sp>
        <p:nvSpPr>
          <p:cNvPr id="3" name="Title 2">
            <a:extLst>
              <a:ext uri="{FF2B5EF4-FFF2-40B4-BE49-F238E27FC236}">
                <a16:creationId xmlns:a16="http://schemas.microsoft.com/office/drawing/2014/main" id="{2964693D-7A69-A845-BD9B-A9515A393C4F}"/>
              </a:ext>
            </a:extLst>
          </p:cNvPr>
          <p:cNvSpPr>
            <a:spLocks noGrp="1"/>
          </p:cNvSpPr>
          <p:nvPr>
            <p:ph type="title"/>
          </p:nvPr>
        </p:nvSpPr>
        <p:spPr>
          <a:xfrm>
            <a:off x="430172" y="467463"/>
            <a:ext cx="9378000" cy="845600"/>
          </a:xfrm>
        </p:spPr>
        <p:txBody>
          <a:bodyPr/>
          <a:lstStyle/>
          <a:p>
            <a:r>
              <a:rPr lang="en-US" dirty="0"/>
              <a:t>Observation tool?</a:t>
            </a:r>
            <a:br>
              <a:rPr lang="en-US" dirty="0"/>
            </a:br>
            <a:r>
              <a:rPr lang="en-US" dirty="0"/>
              <a:t>CMOT</a:t>
            </a:r>
          </a:p>
        </p:txBody>
      </p:sp>
      <p:pic>
        <p:nvPicPr>
          <p:cNvPr id="4" name="Picture 6" descr="Table&#10;&#10;Description automatically generated">
            <a:extLst>
              <a:ext uri="{FF2B5EF4-FFF2-40B4-BE49-F238E27FC236}">
                <a16:creationId xmlns:a16="http://schemas.microsoft.com/office/drawing/2014/main" id="{AED23151-D18C-094C-A743-E6C6FC7B0D87}"/>
              </a:ext>
            </a:extLst>
          </p:cNvPr>
          <p:cNvPicPr>
            <a:picLocks noChangeAspect="1"/>
          </p:cNvPicPr>
          <p:nvPr/>
        </p:nvPicPr>
        <p:blipFill>
          <a:blip r:embed="rId3"/>
          <a:stretch>
            <a:fillRect/>
          </a:stretch>
        </p:blipFill>
        <p:spPr>
          <a:xfrm>
            <a:off x="5303947" y="467463"/>
            <a:ext cx="6673847" cy="6040335"/>
          </a:xfrm>
          <a:prstGeom prst="rect">
            <a:avLst/>
          </a:prstGeom>
        </p:spPr>
      </p:pic>
    </p:spTree>
    <p:extLst>
      <p:ext uri="{BB962C8B-B14F-4D97-AF65-F5344CB8AC3E}">
        <p14:creationId xmlns:p14="http://schemas.microsoft.com/office/powerpoint/2010/main" val="477643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880A1-1C45-5C0E-987D-5A81815338E5}"/>
              </a:ext>
            </a:extLst>
          </p:cNvPr>
          <p:cNvSpPr>
            <a:spLocks noGrp="1"/>
          </p:cNvSpPr>
          <p:nvPr>
            <p:ph type="title"/>
          </p:nvPr>
        </p:nvSpPr>
        <p:spPr/>
        <p:txBody>
          <a:bodyPr/>
          <a:lstStyle/>
          <a:p>
            <a:r>
              <a:rPr lang="en-US" dirty="0"/>
              <a:t>SEB Academy – PBIS Track Website</a:t>
            </a:r>
          </a:p>
        </p:txBody>
      </p:sp>
      <p:pic>
        <p:nvPicPr>
          <p:cNvPr id="8" name="Picture 7">
            <a:extLst>
              <a:ext uri="{FF2B5EF4-FFF2-40B4-BE49-F238E27FC236}">
                <a16:creationId xmlns:a16="http://schemas.microsoft.com/office/drawing/2014/main" id="{F800A0A1-A14D-517A-FD12-632FF22A2CB9}"/>
              </a:ext>
            </a:extLst>
          </p:cNvPr>
          <p:cNvPicPr>
            <a:picLocks noChangeAspect="1"/>
          </p:cNvPicPr>
          <p:nvPr/>
        </p:nvPicPr>
        <p:blipFill>
          <a:blip r:embed="rId2"/>
          <a:stretch>
            <a:fillRect/>
          </a:stretch>
        </p:blipFill>
        <p:spPr>
          <a:xfrm>
            <a:off x="1440698" y="1729147"/>
            <a:ext cx="7147121" cy="48642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peech Bubble: Rectangle with Corners Rounded 4">
            <a:extLst>
              <a:ext uri="{FF2B5EF4-FFF2-40B4-BE49-F238E27FC236}">
                <a16:creationId xmlns:a16="http://schemas.microsoft.com/office/drawing/2014/main" id="{F1385E6E-AD38-2B33-0DF2-8465508BE991}"/>
              </a:ext>
            </a:extLst>
          </p:cNvPr>
          <p:cNvSpPr/>
          <p:nvPr/>
        </p:nvSpPr>
        <p:spPr>
          <a:xfrm>
            <a:off x="223284" y="2264733"/>
            <a:ext cx="3668233" cy="966639"/>
          </a:xfrm>
          <a:prstGeom prst="wedgeRoundRectCallou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dirty="0"/>
              <a:t>https://sebacademy.edc.org/</a:t>
            </a:r>
          </a:p>
        </p:txBody>
      </p:sp>
      <p:sp>
        <p:nvSpPr>
          <p:cNvPr id="6" name="Arrow: Left 5">
            <a:extLst>
              <a:ext uri="{FF2B5EF4-FFF2-40B4-BE49-F238E27FC236}">
                <a16:creationId xmlns:a16="http://schemas.microsoft.com/office/drawing/2014/main" id="{EACB54A0-4B4C-884F-F36B-A47ED276394D}"/>
              </a:ext>
            </a:extLst>
          </p:cNvPr>
          <p:cNvSpPr/>
          <p:nvPr/>
        </p:nvSpPr>
        <p:spPr>
          <a:xfrm>
            <a:off x="7056718" y="4229511"/>
            <a:ext cx="2371060" cy="845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EB0E0125-7997-DBB1-DAC6-A249608EA7D1}"/>
              </a:ext>
            </a:extLst>
          </p:cNvPr>
          <p:cNvSpPr/>
          <p:nvPr/>
        </p:nvSpPr>
        <p:spPr>
          <a:xfrm rot="19224506">
            <a:off x="6107684" y="1144568"/>
            <a:ext cx="1392822" cy="53799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34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37791-3A54-457E-A326-E159F5EE1C41}"/>
              </a:ext>
            </a:extLst>
          </p:cNvPr>
          <p:cNvSpPr>
            <a:spLocks noGrp="1"/>
          </p:cNvSpPr>
          <p:nvPr>
            <p:ph type="title"/>
          </p:nvPr>
        </p:nvSpPr>
        <p:spPr/>
        <p:txBody>
          <a:bodyPr/>
          <a:lstStyle/>
          <a:p>
            <a:r>
              <a:rPr lang="en-US" dirty="0"/>
              <a:t>Self Assessment Survey (SAS)</a:t>
            </a:r>
          </a:p>
        </p:txBody>
      </p:sp>
      <p:pic>
        <p:nvPicPr>
          <p:cNvPr id="4" name="Picture 3">
            <a:extLst>
              <a:ext uri="{FF2B5EF4-FFF2-40B4-BE49-F238E27FC236}">
                <a16:creationId xmlns:a16="http://schemas.microsoft.com/office/drawing/2014/main" id="{08D8F7C8-37E2-456F-83CE-38EEA17528C9}"/>
              </a:ext>
            </a:extLst>
          </p:cNvPr>
          <p:cNvPicPr>
            <a:picLocks noChangeAspect="1"/>
          </p:cNvPicPr>
          <p:nvPr/>
        </p:nvPicPr>
        <p:blipFill>
          <a:blip r:embed="rId3"/>
          <a:stretch>
            <a:fillRect/>
          </a:stretch>
        </p:blipFill>
        <p:spPr>
          <a:xfrm>
            <a:off x="28868" y="1485900"/>
            <a:ext cx="3676192" cy="4546600"/>
          </a:xfrm>
          <a:prstGeom prst="rect">
            <a:avLst/>
          </a:prstGeom>
        </p:spPr>
      </p:pic>
      <p:pic>
        <p:nvPicPr>
          <p:cNvPr id="6" name="Picture 5">
            <a:extLst>
              <a:ext uri="{FF2B5EF4-FFF2-40B4-BE49-F238E27FC236}">
                <a16:creationId xmlns:a16="http://schemas.microsoft.com/office/drawing/2014/main" id="{92F19456-8272-4039-8E44-F5993C4C5B7A}"/>
              </a:ext>
            </a:extLst>
          </p:cNvPr>
          <p:cNvPicPr>
            <a:picLocks noChangeAspect="1"/>
          </p:cNvPicPr>
          <p:nvPr/>
        </p:nvPicPr>
        <p:blipFill>
          <a:blip r:embed="rId4"/>
          <a:stretch>
            <a:fillRect/>
          </a:stretch>
        </p:blipFill>
        <p:spPr>
          <a:xfrm>
            <a:off x="3269923" y="1948232"/>
            <a:ext cx="3638163" cy="2961537"/>
          </a:xfrm>
          <a:prstGeom prst="rect">
            <a:avLst/>
          </a:prstGeom>
        </p:spPr>
      </p:pic>
      <p:pic>
        <p:nvPicPr>
          <p:cNvPr id="8" name="Picture 7">
            <a:extLst>
              <a:ext uri="{FF2B5EF4-FFF2-40B4-BE49-F238E27FC236}">
                <a16:creationId xmlns:a16="http://schemas.microsoft.com/office/drawing/2014/main" id="{F4176765-CA94-4AEA-9DDE-F8A37CE79439}"/>
              </a:ext>
            </a:extLst>
          </p:cNvPr>
          <p:cNvPicPr>
            <a:picLocks noChangeAspect="1"/>
          </p:cNvPicPr>
          <p:nvPr/>
        </p:nvPicPr>
        <p:blipFill>
          <a:blip r:embed="rId5"/>
          <a:stretch>
            <a:fillRect/>
          </a:stretch>
        </p:blipFill>
        <p:spPr>
          <a:xfrm>
            <a:off x="6186001" y="2483003"/>
            <a:ext cx="3328112" cy="2961537"/>
          </a:xfrm>
          <a:prstGeom prst="rect">
            <a:avLst/>
          </a:prstGeom>
          <a:ln w="76200">
            <a:solidFill>
              <a:srgbClr val="FFFF00"/>
            </a:solidFill>
          </a:ln>
        </p:spPr>
      </p:pic>
      <p:pic>
        <p:nvPicPr>
          <p:cNvPr id="10" name="Picture 9">
            <a:extLst>
              <a:ext uri="{FF2B5EF4-FFF2-40B4-BE49-F238E27FC236}">
                <a16:creationId xmlns:a16="http://schemas.microsoft.com/office/drawing/2014/main" id="{7F0D3EA9-5406-4C50-95C0-8EA600AF48F5}"/>
              </a:ext>
            </a:extLst>
          </p:cNvPr>
          <p:cNvPicPr>
            <a:picLocks noChangeAspect="1"/>
          </p:cNvPicPr>
          <p:nvPr/>
        </p:nvPicPr>
        <p:blipFill>
          <a:blip r:embed="rId6"/>
          <a:stretch>
            <a:fillRect/>
          </a:stretch>
        </p:blipFill>
        <p:spPr>
          <a:xfrm>
            <a:off x="8524969" y="3519964"/>
            <a:ext cx="3638163" cy="2870573"/>
          </a:xfrm>
          <a:prstGeom prst="rect">
            <a:avLst/>
          </a:prstGeom>
        </p:spPr>
      </p:pic>
      <p:sp>
        <p:nvSpPr>
          <p:cNvPr id="11" name="TextBox 10">
            <a:extLst>
              <a:ext uri="{FF2B5EF4-FFF2-40B4-BE49-F238E27FC236}">
                <a16:creationId xmlns:a16="http://schemas.microsoft.com/office/drawing/2014/main" id="{DD251F42-A83D-4799-94A8-6F71C6ACC9F1}"/>
              </a:ext>
            </a:extLst>
          </p:cNvPr>
          <p:cNvSpPr txBox="1"/>
          <p:nvPr/>
        </p:nvSpPr>
        <p:spPr>
          <a:xfrm>
            <a:off x="558801" y="1093193"/>
            <a:ext cx="2124299" cy="37965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FFFF00"/>
                </a:solidFill>
                <a:effectLst/>
                <a:uLnTx/>
                <a:uFillTx/>
                <a:latin typeface="Arial"/>
                <a:ea typeface="+mn-ea"/>
                <a:cs typeface="Arial"/>
                <a:sym typeface="Arial"/>
              </a:rPr>
              <a:t>School Wide – 18 </a:t>
            </a:r>
          </a:p>
        </p:txBody>
      </p:sp>
      <p:sp>
        <p:nvSpPr>
          <p:cNvPr id="12" name="TextBox 11">
            <a:extLst>
              <a:ext uri="{FF2B5EF4-FFF2-40B4-BE49-F238E27FC236}">
                <a16:creationId xmlns:a16="http://schemas.microsoft.com/office/drawing/2014/main" id="{E8EE9849-EDAD-45E3-ACB6-1315C91D9FAB}"/>
              </a:ext>
            </a:extLst>
          </p:cNvPr>
          <p:cNvSpPr txBox="1"/>
          <p:nvPr/>
        </p:nvSpPr>
        <p:spPr>
          <a:xfrm>
            <a:off x="4214179" y="1485900"/>
            <a:ext cx="2311851" cy="37965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FFFF00"/>
                </a:solidFill>
                <a:effectLst/>
                <a:uLnTx/>
                <a:uFillTx/>
                <a:latin typeface="Arial"/>
                <a:ea typeface="+mn-ea"/>
                <a:cs typeface="Arial"/>
                <a:sym typeface="Arial"/>
              </a:rPr>
              <a:t>Non-Classroom – 9 </a:t>
            </a:r>
          </a:p>
        </p:txBody>
      </p:sp>
      <p:sp>
        <p:nvSpPr>
          <p:cNvPr id="13" name="TextBox 12">
            <a:extLst>
              <a:ext uri="{FF2B5EF4-FFF2-40B4-BE49-F238E27FC236}">
                <a16:creationId xmlns:a16="http://schemas.microsoft.com/office/drawing/2014/main" id="{F4E14288-2059-40AD-973B-A4DA6D1A0098}"/>
              </a:ext>
            </a:extLst>
          </p:cNvPr>
          <p:cNvSpPr txBox="1"/>
          <p:nvPr/>
        </p:nvSpPr>
        <p:spPr>
          <a:xfrm>
            <a:off x="7265113" y="2070765"/>
            <a:ext cx="1859805" cy="37965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FFFF00"/>
                </a:solidFill>
                <a:effectLst/>
                <a:uLnTx/>
                <a:uFillTx/>
                <a:latin typeface="Arial"/>
                <a:ea typeface="+mn-ea"/>
                <a:cs typeface="Arial"/>
                <a:sym typeface="Arial"/>
              </a:rPr>
              <a:t>Classroom– 11 </a:t>
            </a:r>
          </a:p>
        </p:txBody>
      </p:sp>
      <p:sp>
        <p:nvSpPr>
          <p:cNvPr id="14" name="TextBox 13">
            <a:extLst>
              <a:ext uri="{FF2B5EF4-FFF2-40B4-BE49-F238E27FC236}">
                <a16:creationId xmlns:a16="http://schemas.microsoft.com/office/drawing/2014/main" id="{E66BDCA1-B1F3-45C5-9809-92F808A7472B}"/>
              </a:ext>
            </a:extLst>
          </p:cNvPr>
          <p:cNvSpPr txBox="1"/>
          <p:nvPr/>
        </p:nvSpPr>
        <p:spPr>
          <a:xfrm>
            <a:off x="9514113" y="3109595"/>
            <a:ext cx="2547492" cy="37965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FFFF00"/>
                </a:solidFill>
                <a:effectLst/>
                <a:uLnTx/>
                <a:uFillTx/>
                <a:latin typeface="Arial"/>
                <a:ea typeface="+mn-ea"/>
                <a:cs typeface="Arial"/>
                <a:sym typeface="Arial"/>
              </a:rPr>
              <a:t>Individual Student – 8 </a:t>
            </a:r>
          </a:p>
        </p:txBody>
      </p:sp>
    </p:spTree>
    <p:extLst>
      <p:ext uri="{BB962C8B-B14F-4D97-AF65-F5344CB8AC3E}">
        <p14:creationId xmlns:p14="http://schemas.microsoft.com/office/powerpoint/2010/main" val="244474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extLst>
    <p:ext uri="{6950BFC3-D8DA-4A85-94F7-54DA5524770B}">
      <p188:commentRel xmlns:p188="http://schemas.microsoft.com/office/powerpoint/2018/8/main" r:id="rId2"/>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70317" y="2751834"/>
            <a:ext cx="43257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57200" algn="r"/>
                <a:tab pos="2743200" algn="ctr"/>
                <a:tab pos="5486400" algn="r"/>
              </a:tabLst>
              <a:defRPr>
                <a:solidFill>
                  <a:schemeClr val="tx1"/>
                </a:solidFill>
                <a:latin typeface="Arial" pitchFamily="34" charset="0"/>
                <a:cs typeface="Arial" pitchFamily="34" charset="0"/>
              </a:defRPr>
            </a:lvl1pPr>
            <a:lvl2pPr>
              <a:tabLst>
                <a:tab pos="457200" algn="r"/>
                <a:tab pos="2743200" algn="ctr"/>
                <a:tab pos="5486400" algn="r"/>
              </a:tabLst>
              <a:defRPr>
                <a:solidFill>
                  <a:schemeClr val="tx1"/>
                </a:solidFill>
                <a:latin typeface="Arial" pitchFamily="34" charset="0"/>
                <a:cs typeface="Arial" pitchFamily="34" charset="0"/>
              </a:defRPr>
            </a:lvl2pPr>
            <a:lvl3pPr>
              <a:tabLst>
                <a:tab pos="457200" algn="r"/>
                <a:tab pos="2743200" algn="ctr"/>
                <a:tab pos="5486400" algn="r"/>
              </a:tabLst>
              <a:defRPr>
                <a:solidFill>
                  <a:schemeClr val="tx1"/>
                </a:solidFill>
                <a:latin typeface="Arial" pitchFamily="34" charset="0"/>
                <a:cs typeface="Arial" pitchFamily="34" charset="0"/>
              </a:defRPr>
            </a:lvl3pPr>
            <a:lvl4pPr>
              <a:tabLst>
                <a:tab pos="457200" algn="r"/>
                <a:tab pos="2743200" algn="ctr"/>
                <a:tab pos="5486400" algn="r"/>
              </a:tabLst>
              <a:defRPr>
                <a:solidFill>
                  <a:schemeClr val="tx1"/>
                </a:solidFill>
                <a:latin typeface="Arial" pitchFamily="34" charset="0"/>
                <a:cs typeface="Arial" pitchFamily="34" charset="0"/>
              </a:defRPr>
            </a:lvl4pPr>
            <a:lvl5pPr>
              <a:tabLst>
                <a:tab pos="457200" algn="r"/>
                <a:tab pos="2743200" algn="ctr"/>
                <a:tab pos="5486400" algn="r"/>
              </a:tabLst>
              <a:defRPr>
                <a:solidFill>
                  <a:schemeClr val="tx1"/>
                </a:solidFill>
                <a:latin typeface="Arial" pitchFamily="34" charset="0"/>
                <a:cs typeface="Arial" pitchFamily="34" charset="0"/>
              </a:defRPr>
            </a:lvl5pPr>
            <a:lvl6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6pPr>
            <a:lvl7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7pPr>
            <a:lvl8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8pPr>
            <a:lvl9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9pPr>
          </a:lstStyle>
          <a:p>
            <a:pPr marL="0" marR="0" lvl="0" indent="0" algn="ctr" defTabSz="1219170" rtl="0" eaLnBrk="1" fontAlgn="base" latinLnBrk="0" hangingPunct="1">
              <a:lnSpc>
                <a:spcPct val="100000"/>
              </a:lnSpc>
              <a:spcBef>
                <a:spcPct val="0"/>
              </a:spcBef>
              <a:spcAft>
                <a:spcPct val="0"/>
              </a:spcAft>
              <a:buClr>
                <a:srgbClr val="000000"/>
              </a:buClr>
              <a:buSzTx/>
              <a:buFontTx/>
              <a:buNone/>
              <a:tabLst>
                <a:tab pos="609585" algn="r"/>
                <a:tab pos="3657509" algn="ctr"/>
                <a:tab pos="7315017" algn="r"/>
              </a:tabLst>
              <a:defRPr/>
            </a:pPr>
            <a:r>
              <a:rPr kumimoji="0" lang="en-US" altLang="en-US" sz="2400" b="1" i="0" u="none" strike="noStrike" kern="0" cap="none" spc="0" normalizeH="0" baseline="0" noProof="0" dirty="0">
                <a:ln>
                  <a:noFill/>
                </a:ln>
                <a:solidFill>
                  <a:srgbClr val="FFFFFF"/>
                </a:solidFill>
                <a:effectLst/>
                <a:uLnTx/>
                <a:uFillTx/>
                <a:latin typeface="Arial" pitchFamily="34" charset="0"/>
                <a:ea typeface="Times New Roman" pitchFamily="18" charset="0"/>
                <a:cs typeface="Times New Roman" pitchFamily="18" charset="0"/>
                <a:sym typeface="Arial"/>
              </a:rPr>
              <a:t>CLASSROOM SYSTEMS</a:t>
            </a:r>
            <a:endParaRPr kumimoji="0" lang="en-US" altLang="en-US" sz="3200" b="0" i="0" u="none" strike="noStrike" kern="0" cap="none" spc="0" normalizeH="0" baseline="0" noProof="0" dirty="0">
              <a:ln>
                <a:noFill/>
              </a:ln>
              <a:solidFill>
                <a:srgbClr val="FFFFFF"/>
              </a:solidFill>
              <a:effectLst/>
              <a:uLnTx/>
              <a:uFillTx/>
              <a:latin typeface="Arial" pitchFamily="34" charset="0"/>
              <a:ea typeface="ＭＳ Ｐゴシック" charset="-128"/>
              <a:cs typeface="Arial" pitchFamily="34" charset="0"/>
              <a:sym typeface="Arial"/>
            </a:endParaRPr>
          </a:p>
        </p:txBody>
      </p:sp>
      <p:sp>
        <p:nvSpPr>
          <p:cNvPr id="4" name="Title 3">
            <a:extLst>
              <a:ext uri="{FF2B5EF4-FFF2-40B4-BE49-F238E27FC236}">
                <a16:creationId xmlns:a16="http://schemas.microsoft.com/office/drawing/2014/main" id="{C18AFE9F-8747-E247-8ED8-4739E7D04CEE}"/>
              </a:ext>
            </a:extLst>
          </p:cNvPr>
          <p:cNvSpPr>
            <a:spLocks noGrp="1"/>
          </p:cNvSpPr>
          <p:nvPr>
            <p:ph type="title"/>
          </p:nvPr>
        </p:nvSpPr>
        <p:spPr>
          <a:xfrm>
            <a:off x="813349" y="467463"/>
            <a:ext cx="3782714" cy="845600"/>
          </a:xfrm>
        </p:spPr>
        <p:txBody>
          <a:bodyPr/>
          <a:lstStyle/>
          <a:p>
            <a:r>
              <a:rPr lang="en-US" dirty="0">
                <a:latin typeface="+mj-lt"/>
              </a:rPr>
              <a:t>SELF ASSESSMENT SURVEY</a:t>
            </a:r>
          </a:p>
        </p:txBody>
      </p:sp>
      <p:pic>
        <p:nvPicPr>
          <p:cNvPr id="3" name="Picture 2">
            <a:extLst>
              <a:ext uri="{FF2B5EF4-FFF2-40B4-BE49-F238E27FC236}">
                <a16:creationId xmlns:a16="http://schemas.microsoft.com/office/drawing/2014/main" id="{DF772016-F801-FA98-1A98-430B8BF97981}"/>
              </a:ext>
            </a:extLst>
          </p:cNvPr>
          <p:cNvPicPr>
            <a:picLocks noChangeAspect="1"/>
          </p:cNvPicPr>
          <p:nvPr/>
        </p:nvPicPr>
        <p:blipFill>
          <a:blip r:embed="rId3"/>
          <a:stretch>
            <a:fillRect/>
          </a:stretch>
        </p:blipFill>
        <p:spPr>
          <a:xfrm>
            <a:off x="4596063" y="149087"/>
            <a:ext cx="7371791" cy="6559826"/>
          </a:xfrm>
          <a:prstGeom prst="rect">
            <a:avLst/>
          </a:prstGeom>
          <a:ln w="76200">
            <a:noFill/>
          </a:ln>
        </p:spPr>
      </p:pic>
    </p:spTree>
    <p:extLst>
      <p:ext uri="{BB962C8B-B14F-4D97-AF65-F5344CB8AC3E}">
        <p14:creationId xmlns:p14="http://schemas.microsoft.com/office/powerpoint/2010/main" val="133663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17F637-CEF5-4C83-A34A-DE5DE86FDBD3}"/>
              </a:ext>
            </a:extLst>
          </p:cNvPr>
          <p:cNvSpPr>
            <a:spLocks noGrp="1"/>
          </p:cNvSpPr>
          <p:nvPr>
            <p:ph type="title"/>
          </p:nvPr>
        </p:nvSpPr>
        <p:spPr>
          <a:xfrm>
            <a:off x="410395" y="302147"/>
            <a:ext cx="9378000" cy="845600"/>
          </a:xfrm>
        </p:spPr>
        <p:txBody>
          <a:bodyPr/>
          <a:lstStyle/>
          <a:p>
            <a:r>
              <a:rPr lang="en-US" sz="4800" dirty="0">
                <a:latin typeface="+mj-lt"/>
              </a:rPr>
              <a:t>Classroom Items Report</a:t>
            </a:r>
          </a:p>
        </p:txBody>
      </p:sp>
      <p:pic>
        <p:nvPicPr>
          <p:cNvPr id="2" name="Picture 1">
            <a:extLst>
              <a:ext uri="{FF2B5EF4-FFF2-40B4-BE49-F238E27FC236}">
                <a16:creationId xmlns:a16="http://schemas.microsoft.com/office/drawing/2014/main" id="{1BB48C73-1FF5-49B7-B0AC-259CC9DD4DC0}"/>
              </a:ext>
            </a:extLst>
          </p:cNvPr>
          <p:cNvPicPr>
            <a:picLocks noChangeAspect="1"/>
          </p:cNvPicPr>
          <p:nvPr/>
        </p:nvPicPr>
        <p:blipFill>
          <a:blip r:embed="rId3"/>
          <a:srcRect/>
          <a:stretch/>
        </p:blipFill>
        <p:spPr>
          <a:xfrm>
            <a:off x="487017" y="1440232"/>
            <a:ext cx="5183486" cy="4152850"/>
          </a:xfrm>
          <a:prstGeom prst="rect">
            <a:avLst/>
          </a:prstGeom>
        </p:spPr>
      </p:pic>
      <p:pic>
        <p:nvPicPr>
          <p:cNvPr id="3" name="Picture 2">
            <a:extLst>
              <a:ext uri="{FF2B5EF4-FFF2-40B4-BE49-F238E27FC236}">
                <a16:creationId xmlns:a16="http://schemas.microsoft.com/office/drawing/2014/main" id="{D04803A4-7D2C-48AF-9035-95104B1E4861}"/>
              </a:ext>
            </a:extLst>
          </p:cNvPr>
          <p:cNvPicPr>
            <a:picLocks noChangeAspect="1"/>
          </p:cNvPicPr>
          <p:nvPr/>
        </p:nvPicPr>
        <p:blipFill>
          <a:blip r:embed="rId4"/>
          <a:srcRect/>
          <a:stretch/>
        </p:blipFill>
        <p:spPr>
          <a:xfrm>
            <a:off x="6359454" y="1380328"/>
            <a:ext cx="5345529" cy="4272658"/>
          </a:xfrm>
          <a:prstGeom prst="rect">
            <a:avLst/>
          </a:prstGeom>
        </p:spPr>
      </p:pic>
      <p:sp>
        <p:nvSpPr>
          <p:cNvPr id="4" name="TextBox 3">
            <a:extLst>
              <a:ext uri="{FF2B5EF4-FFF2-40B4-BE49-F238E27FC236}">
                <a16:creationId xmlns:a16="http://schemas.microsoft.com/office/drawing/2014/main" id="{60A66EAF-632A-971C-8C91-692D5A2DA241}"/>
              </a:ext>
            </a:extLst>
          </p:cNvPr>
          <p:cNvSpPr txBox="1"/>
          <p:nvPr/>
        </p:nvSpPr>
        <p:spPr>
          <a:xfrm>
            <a:off x="1281449" y="5750730"/>
            <a:ext cx="898694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a:ea typeface="+mn-ea"/>
                <a:cs typeface="+mn-cs"/>
              </a:rPr>
              <a:t>From this </a:t>
            </a:r>
            <a:r>
              <a:rPr kumimoji="0" lang="en-US" sz="2800" b="0" i="0" u="none" strike="noStrike" kern="1200" cap="none" spc="0" normalizeH="0" baseline="0" noProof="0" dirty="0">
                <a:ln>
                  <a:noFill/>
                </a:ln>
                <a:solidFill>
                  <a:srgbClr val="FFFFFF"/>
                </a:solidFill>
                <a:effectLst/>
                <a:uLnTx/>
                <a:uFillTx/>
                <a:latin typeface="Arial" panose="020B0604020202020204"/>
                <a:ea typeface="+mn-ea"/>
                <a:cs typeface="+mn-cs"/>
                <a:sym typeface="Wingdings" panose="05000000000000000000" pitchFamily="2" charset="2"/>
              </a:rPr>
              <a:t></a:t>
            </a:r>
            <a:r>
              <a:rPr kumimoji="0" lang="en-US" sz="2800" b="0" i="0" u="none" strike="noStrike" kern="1200" cap="none" spc="0" normalizeH="0" baseline="0" noProof="0" dirty="0">
                <a:ln>
                  <a:noFill/>
                </a:ln>
                <a:solidFill>
                  <a:srgbClr val="FFFFFF"/>
                </a:solidFill>
                <a:effectLst/>
                <a:uLnTx/>
                <a:uFillTx/>
                <a:latin typeface="Arial" panose="020B0604020202020204"/>
                <a:ea typeface="+mn-ea"/>
                <a:cs typeface="+mn-cs"/>
              </a:rPr>
              <a:t>           ------------------------              </a:t>
            </a:r>
            <a:r>
              <a:rPr kumimoji="0" lang="en-US" sz="2800" b="0" i="0" u="none" strike="noStrike" kern="1200" cap="none" spc="0" normalizeH="0" baseline="0" noProof="0" dirty="0">
                <a:ln>
                  <a:noFill/>
                </a:ln>
                <a:solidFill>
                  <a:srgbClr val="FFFFFF"/>
                </a:solidFill>
                <a:effectLst/>
                <a:uLnTx/>
                <a:uFillTx/>
                <a:latin typeface="Arial" panose="020B0604020202020204"/>
                <a:ea typeface="+mn-ea"/>
                <a:cs typeface="+mn-cs"/>
                <a:sym typeface="Wingdings" panose="05000000000000000000" pitchFamily="2" charset="2"/>
              </a:rPr>
              <a:t> To this</a:t>
            </a:r>
            <a:endParaRPr kumimoji="0" lang="en-US" sz="2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55113643"/>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45018"/>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269269" y="1699163"/>
            <a:ext cx="7679487" cy="4559600"/>
          </a:xfrm>
          <a:prstGeom prst="roundRect">
            <a:avLst/>
          </a:prstGeom>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700405" indent="-514350">
              <a:buClr>
                <a:schemeClr val="accent2">
                  <a:lumMod val="50000"/>
                </a:schemeClr>
              </a:buClr>
              <a:buSzPct val="75000"/>
            </a:pPr>
            <a:r>
              <a:rPr lang="en-US" sz="2400" dirty="0">
                <a:solidFill>
                  <a:schemeClr val="accent2">
                    <a:lumMod val="50000"/>
                  </a:schemeClr>
                </a:solidFill>
              </a:rPr>
              <a:t>Review the shared resources.</a:t>
            </a:r>
            <a:endParaRPr lang="en-US"/>
          </a:p>
          <a:p>
            <a:pPr marL="700405" indent="-514350">
              <a:buClr>
                <a:schemeClr val="accent2">
                  <a:lumMod val="50000"/>
                </a:schemeClr>
              </a:buClr>
              <a:buSzPct val="75000"/>
            </a:pPr>
            <a:r>
              <a:rPr lang="en-US" sz="2400" dirty="0">
                <a:solidFill>
                  <a:schemeClr val="accent2">
                    <a:lumMod val="50000"/>
                  </a:schemeClr>
                </a:solidFill>
              </a:rPr>
              <a:t>In your teams discuss:</a:t>
            </a:r>
          </a:p>
          <a:p>
            <a:pPr marL="1310005" lvl="1" indent="-514350">
              <a:spcBef>
                <a:spcPts val="0"/>
              </a:spcBef>
              <a:buClr>
                <a:schemeClr val="accent2">
                  <a:lumMod val="50000"/>
                </a:schemeClr>
              </a:buClr>
              <a:buSzPct val="75000"/>
            </a:pPr>
            <a:r>
              <a:rPr lang="en-US" sz="2400" dirty="0">
                <a:solidFill>
                  <a:schemeClr val="accent2">
                    <a:lumMod val="50000"/>
                  </a:schemeClr>
                </a:solidFill>
              </a:rPr>
              <a:t>What Classroom Practices need supporting?</a:t>
            </a:r>
          </a:p>
          <a:p>
            <a:pPr marL="1310005" lvl="1" indent="-514350">
              <a:spcBef>
                <a:spcPts val="0"/>
              </a:spcBef>
              <a:buClr>
                <a:schemeClr val="accent2">
                  <a:lumMod val="50000"/>
                </a:schemeClr>
              </a:buClr>
              <a:buSzPct val="75000"/>
            </a:pPr>
            <a:r>
              <a:rPr lang="en-US" sz="2400" dirty="0">
                <a:solidFill>
                  <a:schemeClr val="accent2">
                    <a:lumMod val="50000"/>
                  </a:schemeClr>
                </a:solidFill>
              </a:rPr>
              <a:t>How might your team use one of these tools to assess implementation of Classroom PBIS?</a:t>
            </a:r>
          </a:p>
          <a:p>
            <a:pPr marL="1310005" lvl="1" indent="-514350">
              <a:spcBef>
                <a:spcPts val="0"/>
              </a:spcBef>
              <a:buClr>
                <a:schemeClr val="accent2">
                  <a:lumMod val="50000"/>
                </a:schemeClr>
              </a:buClr>
              <a:buSzPct val="75000"/>
            </a:pPr>
            <a:r>
              <a:rPr lang="en-US" sz="2400" dirty="0">
                <a:solidFill>
                  <a:schemeClr val="accent2">
                    <a:lumMod val="50000"/>
                  </a:schemeClr>
                </a:solidFill>
              </a:rPr>
              <a:t>Can these tools be used to provide professional development to staff? How?</a:t>
            </a:r>
          </a:p>
          <a:p>
            <a:pPr marL="700405" indent="-514350">
              <a:buClr>
                <a:schemeClr val="accent2">
                  <a:lumMod val="50000"/>
                </a:schemeClr>
              </a:buClr>
              <a:buSzPct val="75000"/>
            </a:pPr>
            <a:r>
              <a:rPr lang="en-US" sz="2400" dirty="0">
                <a:solidFill>
                  <a:schemeClr val="accent2">
                    <a:lumMod val="50000"/>
                  </a:schemeClr>
                </a:solidFill>
              </a:rPr>
              <a:t>Be ready to provide a 1-minute share-out of your discussion</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p:txBody>
          <a:bodyPr>
            <a:noAutofit/>
          </a:bodyPr>
          <a:lstStyle/>
          <a:p>
            <a:r>
              <a:rPr lang="en-US" sz="3200" b="1" dirty="0">
                <a:solidFill>
                  <a:schemeClr val="bg1"/>
                </a:solidFill>
                <a:cs typeface="Calibri Light"/>
              </a:rPr>
              <a:t>ACTIVITY: </a:t>
            </a:r>
            <a:r>
              <a:rPr lang="en-US" sz="3200" dirty="0">
                <a:solidFill>
                  <a:schemeClr val="bg1"/>
                </a:solidFill>
                <a:cs typeface="Calibri Light"/>
              </a:rPr>
              <a:t>SUPPORTING CLASSROOM PRACTICES</a:t>
            </a:r>
            <a:endParaRPr lang="en-US" sz="3733"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439483" y="5737508"/>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r>
              <a:rPr lang="en-US" sz="2133" kern="0" dirty="0">
                <a:solidFill>
                  <a:prstClr val="white"/>
                </a:solidFill>
              </a:rPr>
              <a:t>20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10076942" y="5891483"/>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7953786" y="5904381"/>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8207586" y="5851097"/>
            <a:ext cx="2194097"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r>
              <a:rPr lang="en-US" sz="2133" kern="0" dirty="0">
                <a:solidFill>
                  <a:prstClr val="white"/>
                </a:solidFill>
              </a:rPr>
              <a:t>Team Time</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solidFill>
            <a:schemeClr val="bg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Tree>
    <p:extLst>
      <p:ext uri="{BB962C8B-B14F-4D97-AF65-F5344CB8AC3E}">
        <p14:creationId xmlns:p14="http://schemas.microsoft.com/office/powerpoint/2010/main" val="11697171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9" name="TextBox 8">
            <a:extLst>
              <a:ext uri="{FF2B5EF4-FFF2-40B4-BE49-F238E27FC236}">
                <a16:creationId xmlns:a16="http://schemas.microsoft.com/office/drawing/2014/main" id="{2089D2C6-4543-4248-92D3-99658C3E01A7}"/>
              </a:ext>
            </a:extLst>
          </p:cNvPr>
          <p:cNvSpPr txBox="1"/>
          <p:nvPr/>
        </p:nvSpPr>
        <p:spPr>
          <a:xfrm>
            <a:off x="6705600" y="2590800"/>
            <a:ext cx="5181600" cy="2308324"/>
          </a:xfrm>
          <a:prstGeom prst="rect">
            <a:avLst/>
          </a:prstGeom>
          <a:noFill/>
        </p:spPr>
        <p:txBody>
          <a:bodyPr wrap="square" lIns="91440" tIns="45720" rIns="91440" bIns="45720" anchor="t">
            <a:spAutoFit/>
          </a:bodyPr>
          <a:lstStyle/>
          <a:p>
            <a:pPr algn="ctr"/>
            <a:r>
              <a:rPr lang="en-US" sz="4800" b="1" dirty="0">
                <a:solidFill>
                  <a:schemeClr val="bg1"/>
                </a:solidFill>
              </a:rPr>
              <a:t>Team </a:t>
            </a:r>
            <a:endParaRPr lang="en-US" sz="4800" b="1" dirty="0">
              <a:solidFill>
                <a:schemeClr val="bg1"/>
              </a:solidFill>
              <a:cs typeface="Arial"/>
            </a:endParaRPr>
          </a:p>
          <a:p>
            <a:pPr algn="ctr"/>
            <a:r>
              <a:rPr lang="en-US" sz="4800" b="1" dirty="0">
                <a:solidFill>
                  <a:schemeClr val="bg1"/>
                </a:solidFill>
              </a:rPr>
              <a:t>Action Planning Time</a:t>
            </a:r>
            <a:endParaRPr lang="en-US" sz="4800" b="1" dirty="0">
              <a:solidFill>
                <a:schemeClr val="bg1"/>
              </a:solidFill>
              <a:cs typeface="Arial"/>
            </a:endParaRPr>
          </a:p>
        </p:txBody>
      </p:sp>
    </p:spTree>
    <p:extLst>
      <p:ext uri="{BB962C8B-B14F-4D97-AF65-F5344CB8AC3E}">
        <p14:creationId xmlns:p14="http://schemas.microsoft.com/office/powerpoint/2010/main" val="6818281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5B2C9F-C2F8-40E8-8EF9-4DF407966056}"/>
              </a:ext>
            </a:extLst>
          </p:cNvPr>
          <p:cNvSpPr>
            <a:spLocks noGrp="1"/>
          </p:cNvSpPr>
          <p:nvPr>
            <p:ph type="body" idx="1"/>
          </p:nvPr>
        </p:nvSpPr>
        <p:spPr>
          <a:xfrm>
            <a:off x="256228" y="1445732"/>
            <a:ext cx="9841929" cy="4785127"/>
          </a:xfrm>
          <a:solidFill>
            <a:schemeClr val="bg2">
              <a:lumMod val="20000"/>
              <a:lumOff val="80000"/>
            </a:schemeClr>
          </a:solidFill>
          <a:ln>
            <a:solidFill>
              <a:schemeClr val="tx2">
                <a:lumMod val="10000"/>
              </a:schemeClr>
            </a:solidFill>
          </a:ln>
        </p:spPr>
        <p:txBody>
          <a:bodyPr numCol="2"/>
          <a:lstStyle/>
          <a:p>
            <a:pPr marL="202565" indent="0">
              <a:lnSpc>
                <a:spcPct val="90000"/>
              </a:lnSpc>
              <a:buClr>
                <a:prstClr val="white"/>
              </a:buClr>
              <a:buNone/>
            </a:pPr>
            <a:r>
              <a:rPr lang="en-US" sz="2600" dirty="0">
                <a:solidFill>
                  <a:srgbClr val="1B190F"/>
                </a:solidFill>
                <a:latin typeface="Franklin Gothic Book"/>
                <a:ea typeface="ＭＳ Ｐゴシック"/>
              </a:rPr>
              <a:t>Meet with your team and discuss action steps related to the following items reviewed today:</a:t>
            </a:r>
          </a:p>
          <a:p>
            <a:pPr marL="202565" indent="0">
              <a:lnSpc>
                <a:spcPct val="90000"/>
              </a:lnSpc>
              <a:buClr>
                <a:prstClr val="white"/>
              </a:buClr>
              <a:buNone/>
            </a:pPr>
            <a:endParaRPr lang="en-US" sz="2600" dirty="0">
              <a:solidFill>
                <a:srgbClr val="1B190F"/>
              </a:solidFill>
              <a:latin typeface="Franklin Gothic Book"/>
              <a:ea typeface="ＭＳ Ｐゴシック"/>
            </a:endParaRPr>
          </a:p>
          <a:p>
            <a:pPr marL="202565" indent="0">
              <a:lnSpc>
                <a:spcPct val="90000"/>
              </a:lnSpc>
              <a:buClr>
                <a:prstClr val="white"/>
              </a:buClr>
              <a:buNone/>
            </a:pPr>
            <a:r>
              <a:rPr lang="en-US" sz="2600" b="1" dirty="0">
                <a:solidFill>
                  <a:srgbClr val="1B190F"/>
                </a:solidFill>
                <a:latin typeface="Franklin Gothic Book"/>
                <a:ea typeface="ＭＳ Ｐゴシック"/>
              </a:rPr>
              <a:t>1. Review notes from our sharing activity today. What great ideas did you take away?</a:t>
            </a:r>
          </a:p>
          <a:p>
            <a:pPr marL="202565" indent="0">
              <a:lnSpc>
                <a:spcPct val="90000"/>
              </a:lnSpc>
              <a:buClr>
                <a:prstClr val="white"/>
              </a:buClr>
              <a:buNone/>
            </a:pPr>
            <a:endParaRPr lang="en-US" sz="2600" b="1" dirty="0">
              <a:solidFill>
                <a:srgbClr val="1B190F"/>
              </a:solidFill>
              <a:latin typeface="Franklin Gothic Book"/>
              <a:ea typeface="ＭＳ Ｐゴシック"/>
            </a:endParaRPr>
          </a:p>
          <a:p>
            <a:pPr marL="202565" indent="0">
              <a:lnSpc>
                <a:spcPct val="90000"/>
              </a:lnSpc>
              <a:buClr>
                <a:prstClr val="white"/>
              </a:buClr>
              <a:buNone/>
            </a:pPr>
            <a:r>
              <a:rPr lang="en-US" sz="2600" b="1" dirty="0">
                <a:solidFill>
                  <a:srgbClr val="1B190F"/>
                </a:solidFill>
                <a:latin typeface="Franklin Gothic Book"/>
                <a:ea typeface="ＭＳ Ｐゴシック"/>
              </a:rPr>
              <a:t>2. What are your next steps with PBIS critical features?</a:t>
            </a:r>
          </a:p>
          <a:p>
            <a:pPr marL="202565" indent="0">
              <a:lnSpc>
                <a:spcPct val="90000"/>
              </a:lnSpc>
              <a:buClr>
                <a:prstClr val="white"/>
              </a:buClr>
              <a:buNone/>
            </a:pPr>
            <a:endParaRPr lang="en-US" sz="2600" b="1" dirty="0">
              <a:solidFill>
                <a:srgbClr val="1B190F"/>
              </a:solidFill>
              <a:latin typeface="Franklin Gothic Book"/>
              <a:ea typeface="ＭＳ Ｐゴシック"/>
              <a:cs typeface="Calibri" panose="020F0502020204030204" pitchFamily="34" charset="0"/>
            </a:endParaRPr>
          </a:p>
          <a:p>
            <a:pPr marL="202565" indent="0">
              <a:lnSpc>
                <a:spcPct val="90000"/>
              </a:lnSpc>
              <a:buClr>
                <a:prstClr val="white"/>
              </a:buClr>
              <a:buNone/>
            </a:pPr>
            <a:r>
              <a:rPr lang="en-US" sz="2600" b="1" dirty="0">
                <a:solidFill>
                  <a:srgbClr val="1B190F"/>
                </a:solidFill>
                <a:latin typeface="Franklin Gothic Book"/>
                <a:ea typeface="ＭＳ Ｐゴシック"/>
                <a:cs typeface="Calibri"/>
              </a:rPr>
              <a:t>3. Work together as a team to draft or revise your data routines and evaluation plan?</a:t>
            </a:r>
          </a:p>
          <a:p>
            <a:pPr marL="202565" indent="0">
              <a:lnSpc>
                <a:spcPct val="90000"/>
              </a:lnSpc>
              <a:buNone/>
            </a:pPr>
            <a:endParaRPr lang="en-US" sz="2600" b="1" dirty="0">
              <a:solidFill>
                <a:srgbClr val="1B190F"/>
              </a:solidFill>
              <a:latin typeface="Franklin Gothic Book"/>
              <a:ea typeface="ＭＳ Ｐゴシック"/>
            </a:endParaRPr>
          </a:p>
          <a:p>
            <a:pPr marL="202565" indent="0">
              <a:lnSpc>
                <a:spcPct val="90000"/>
              </a:lnSpc>
              <a:buNone/>
            </a:pPr>
            <a:r>
              <a:rPr lang="en-US" sz="2600" b="1" dirty="0">
                <a:solidFill>
                  <a:srgbClr val="1B190F"/>
                </a:solidFill>
                <a:latin typeface="Franklin Gothic Book"/>
                <a:ea typeface="ＭＳ Ｐゴシック"/>
              </a:rPr>
              <a:t>4. Discuss your school's current use of classroom PBIS. How could assess staff’s use of these strategies? </a:t>
            </a:r>
            <a:endParaRPr lang="en-US" sz="2600" dirty="0">
              <a:solidFill>
                <a:srgbClr val="1B190F"/>
              </a:solidFill>
              <a:ea typeface="ＭＳ Ｐゴシック"/>
            </a:endParaRPr>
          </a:p>
          <a:p>
            <a:pPr marL="202565" indent="0">
              <a:lnSpc>
                <a:spcPct val="90000"/>
              </a:lnSpc>
              <a:buNone/>
            </a:pPr>
            <a:endParaRPr lang="en-US" sz="2600" dirty="0">
              <a:solidFill>
                <a:srgbClr val="1B190F"/>
              </a:solidFill>
              <a:latin typeface="Franklin Gothic Book"/>
              <a:ea typeface="ＭＳ Ｐゴシック"/>
            </a:endParaRPr>
          </a:p>
          <a:p>
            <a:pPr marL="202565" indent="0">
              <a:lnSpc>
                <a:spcPct val="90000"/>
              </a:lnSpc>
              <a:buNone/>
            </a:pPr>
            <a:r>
              <a:rPr lang="en-US" sz="2600" dirty="0">
                <a:solidFill>
                  <a:srgbClr val="1B190F"/>
                </a:solidFill>
                <a:latin typeface="Franklin Gothic Book"/>
                <a:ea typeface="ＭＳ Ｐゴシック"/>
              </a:rPr>
              <a:t>Please update your action plans and share with your trainers.</a:t>
            </a:r>
          </a:p>
          <a:p>
            <a:pPr marL="202565" indent="0">
              <a:lnSpc>
                <a:spcPct val="90000"/>
              </a:lnSpc>
              <a:buNone/>
            </a:pPr>
            <a:endParaRPr lang="en-US" sz="2600" dirty="0">
              <a:solidFill>
                <a:srgbClr val="1B190F"/>
              </a:solidFill>
            </a:endParaRPr>
          </a:p>
        </p:txBody>
      </p:sp>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a:xfrm>
            <a:off x="256228" y="467463"/>
            <a:ext cx="9935121" cy="845600"/>
          </a:xfrm>
          <a:solidFill>
            <a:schemeClr val="accent2">
              <a:lumMod val="20000"/>
              <a:lumOff val="80000"/>
            </a:schemeClr>
          </a:solidFill>
          <a:ln>
            <a:solidFill>
              <a:schemeClr val="tx2">
                <a:lumMod val="10000"/>
              </a:schemeClr>
            </a:solidFill>
          </a:ln>
        </p:spPr>
        <p:txBody>
          <a:bodyPr/>
          <a:lstStyle/>
          <a:p>
            <a:r>
              <a:rPr lang="en-US" dirty="0">
                <a:solidFill>
                  <a:schemeClr val="tx2">
                    <a:lumMod val="10000"/>
                  </a:schemeClr>
                </a:solidFill>
              </a:rPr>
              <a:t>TEAM TIME</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32" name="Google Shape;6077;p67">
            <a:extLst>
              <a:ext uri="{FF2B5EF4-FFF2-40B4-BE49-F238E27FC236}">
                <a16:creationId xmlns:a16="http://schemas.microsoft.com/office/drawing/2014/main" id="{7E9AEA36-D448-4F7F-BF42-74D8C366DEF5}"/>
              </a:ext>
            </a:extLst>
          </p:cNvPr>
          <p:cNvGrpSpPr/>
          <p:nvPr/>
        </p:nvGrpSpPr>
        <p:grpSpPr>
          <a:xfrm>
            <a:off x="10254634" y="6271088"/>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 name="Google Shape;7834;p68">
            <a:extLst>
              <a:ext uri="{FF2B5EF4-FFF2-40B4-BE49-F238E27FC236}">
                <a16:creationId xmlns:a16="http://schemas.microsoft.com/office/drawing/2014/main" id="{44B6C025-9524-481E-A95C-417D65EB0F3F}"/>
              </a:ext>
            </a:extLst>
          </p:cNvPr>
          <p:cNvSpPr/>
          <p:nvPr/>
        </p:nvSpPr>
        <p:spPr>
          <a:xfrm>
            <a:off x="11517972" y="1005031"/>
            <a:ext cx="32760" cy="33179"/>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16" name="Google Shape;6464;p67">
            <a:extLst>
              <a:ext uri="{FF2B5EF4-FFF2-40B4-BE49-F238E27FC236}">
                <a16:creationId xmlns:a16="http://schemas.microsoft.com/office/drawing/2014/main" id="{F82524CE-DE53-4F93-BA63-9B85CA93A3E4}"/>
              </a:ext>
            </a:extLst>
          </p:cNvPr>
          <p:cNvGrpSpPr/>
          <p:nvPr/>
        </p:nvGrpSpPr>
        <p:grpSpPr>
          <a:xfrm>
            <a:off x="10283051" y="5454820"/>
            <a:ext cx="495955" cy="495955"/>
            <a:chOff x="4674908" y="3682271"/>
            <a:chExt cx="371966" cy="371966"/>
          </a:xfrm>
        </p:grpSpPr>
        <p:sp>
          <p:nvSpPr>
            <p:cNvPr id="117" name="Google Shape;6465;p67">
              <a:extLst>
                <a:ext uri="{FF2B5EF4-FFF2-40B4-BE49-F238E27FC236}">
                  <a16:creationId xmlns:a16="http://schemas.microsoft.com/office/drawing/2014/main" id="{34087C3E-68C6-433B-B259-7C62694549F1}"/>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6466;p67">
              <a:extLst>
                <a:ext uri="{FF2B5EF4-FFF2-40B4-BE49-F238E27FC236}">
                  <a16:creationId xmlns:a16="http://schemas.microsoft.com/office/drawing/2014/main" id="{2C82CCA1-55FF-470A-AABD-60CEBB3CA9B8}"/>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6467;p67">
              <a:extLst>
                <a:ext uri="{FF2B5EF4-FFF2-40B4-BE49-F238E27FC236}">
                  <a16:creationId xmlns:a16="http://schemas.microsoft.com/office/drawing/2014/main" id="{38BB5952-C49F-4B91-9109-B50F75CAF40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6468;p67">
              <a:extLst>
                <a:ext uri="{FF2B5EF4-FFF2-40B4-BE49-F238E27FC236}">
                  <a16:creationId xmlns:a16="http://schemas.microsoft.com/office/drawing/2014/main" id="{8DAB7A20-7555-483A-9FB3-7A854AA093E9}"/>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1" name="Text Placeholder 4">
            <a:extLst>
              <a:ext uri="{FF2B5EF4-FFF2-40B4-BE49-F238E27FC236}">
                <a16:creationId xmlns:a16="http://schemas.microsoft.com/office/drawing/2014/main" id="{053636B2-2590-1949-B511-EAFB1F300154}"/>
              </a:ext>
            </a:extLst>
          </p:cNvPr>
          <p:cNvSpPr txBox="1">
            <a:spLocks/>
          </p:cNvSpPr>
          <p:nvPr/>
        </p:nvSpPr>
        <p:spPr>
          <a:xfrm>
            <a:off x="10526794" y="6275790"/>
            <a:ext cx="1901776" cy="53328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indent="0" defTabSz="1219170">
              <a:buClr>
                <a:prstClr val="white"/>
              </a:buClr>
              <a:buNone/>
              <a:defRPr/>
            </a:pPr>
            <a:r>
              <a:rPr lang="en-US" sz="2100" kern="0" dirty="0">
                <a:solidFill>
                  <a:schemeClr val="bg1"/>
                </a:solidFill>
              </a:rPr>
              <a:t>90 minutes</a:t>
            </a:r>
            <a:endParaRPr lang="en-US" sz="2100" dirty="0">
              <a:solidFill>
                <a:schemeClr val="bg1"/>
              </a:solidFill>
            </a:endParaRPr>
          </a:p>
        </p:txBody>
      </p:sp>
      <p:sp>
        <p:nvSpPr>
          <p:cNvPr id="59" name="Text Placeholder 4">
            <a:extLst>
              <a:ext uri="{FF2B5EF4-FFF2-40B4-BE49-F238E27FC236}">
                <a16:creationId xmlns:a16="http://schemas.microsoft.com/office/drawing/2014/main" id="{D79B104D-90CE-B944-8C01-393413C16EB4}"/>
              </a:ext>
            </a:extLst>
          </p:cNvPr>
          <p:cNvSpPr txBox="1">
            <a:spLocks/>
          </p:cNvSpPr>
          <p:nvPr/>
        </p:nvSpPr>
        <p:spPr>
          <a:xfrm>
            <a:off x="10652838" y="5416608"/>
            <a:ext cx="1901776" cy="53328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indent="0" defTabSz="1219170">
              <a:buClr>
                <a:prstClr val="white"/>
              </a:buClr>
              <a:buNone/>
              <a:defRPr/>
            </a:pPr>
            <a:r>
              <a:rPr lang="en-US" sz="2100" kern="0" dirty="0">
                <a:solidFill>
                  <a:schemeClr val="bg1"/>
                </a:solidFill>
              </a:rPr>
              <a:t>Teams</a:t>
            </a:r>
          </a:p>
        </p:txBody>
      </p:sp>
      <p:sp>
        <p:nvSpPr>
          <p:cNvPr id="31" name="Rounded Rectangle 30">
            <a:extLst>
              <a:ext uri="{FF2B5EF4-FFF2-40B4-BE49-F238E27FC236}">
                <a16:creationId xmlns:a16="http://schemas.microsoft.com/office/drawing/2014/main" id="{05CA5610-BE12-EB49-AB18-18A45C5C2BF5}"/>
              </a:ext>
            </a:extLst>
          </p:cNvPr>
          <p:cNvSpPr/>
          <p:nvPr/>
        </p:nvSpPr>
        <p:spPr>
          <a:xfrm>
            <a:off x="10203376" y="2874174"/>
            <a:ext cx="1920607" cy="1997612"/>
          </a:xfrm>
          <a:prstGeom prst="roundRect">
            <a:avLst/>
          </a:prstGeom>
          <a:solidFill>
            <a:schemeClr val="accent2">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22F28"/>
                </a:solidFill>
              </a:rPr>
              <a:t>Prepare to share 1 new action item or goal from your discussion.</a:t>
            </a:r>
          </a:p>
        </p:txBody>
      </p:sp>
    </p:spTree>
    <p:extLst>
      <p:ext uri="{BB962C8B-B14F-4D97-AF65-F5344CB8AC3E}">
        <p14:creationId xmlns:p14="http://schemas.microsoft.com/office/powerpoint/2010/main" val="281465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22" presetClass="entr" presetSubtype="8" fill="hold"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wipe(left)">
                                      <p:cBhvr>
                                        <p:cTn id="10" dur="500"/>
                                        <p:tgtEl>
                                          <p:spTgt spid="1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1">
                                            <p:txEl>
                                              <p:pRg st="0" end="0"/>
                                            </p:txEl>
                                          </p:spTgt>
                                        </p:tgtEl>
                                        <p:attrNameLst>
                                          <p:attrName>style.visibility</p:attrName>
                                        </p:attrNameLst>
                                      </p:cBhvr>
                                      <p:to>
                                        <p:strVal val="visible"/>
                                      </p:to>
                                    </p:set>
                                    <p:animEffect transition="in" filter="wipe(left)">
                                      <p:cBhvr>
                                        <p:cTn id="13" dur="500"/>
                                        <p:tgtEl>
                                          <p:spTgt spid="101">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9">
                                            <p:txEl>
                                              <p:pRg st="0" end="0"/>
                                            </p:txEl>
                                          </p:spTgt>
                                        </p:tgtEl>
                                        <p:attrNameLst>
                                          <p:attrName>style.visibility</p:attrName>
                                        </p:attrNameLst>
                                      </p:cBhvr>
                                      <p:to>
                                        <p:strVal val="visible"/>
                                      </p:to>
                                    </p:set>
                                    <p:animEffect transition="in" filter="wipe(left)">
                                      <p:cBhvr>
                                        <p:cTn id="16"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uiExpand="1" build="p"/>
      <p:bldP spid="59"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805418" y="1891184"/>
            <a:ext cx="6357346" cy="3730421"/>
          </a:xfrm>
          <a:prstGeom prst="roundRect">
            <a:avLst/>
          </a:prstGeom>
          <a:solidFill>
            <a:schemeClr val="bg2">
              <a:lumMod val="20000"/>
              <a:lumOff val="80000"/>
            </a:schemeClr>
          </a:solidFill>
          <a:ln w="38100">
            <a:solidFill>
              <a:schemeClr val="tx2">
                <a:lumMod val="10000"/>
              </a:schemeClr>
            </a:solidFill>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186055" indent="0">
              <a:buNone/>
            </a:pPr>
            <a:r>
              <a:rPr lang="en-US" sz="2800">
                <a:solidFill>
                  <a:srgbClr val="222F28"/>
                </a:solidFill>
              </a:rPr>
              <a:t>What was one action item or goal your team identified?</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0" y="343098"/>
            <a:ext cx="10360431" cy="845600"/>
          </a:xfrm>
          <a:solidFill>
            <a:schemeClr val="accent2">
              <a:lumMod val="20000"/>
              <a:lumOff val="80000"/>
            </a:schemeClr>
          </a:solidFill>
          <a:ln>
            <a:solidFill>
              <a:schemeClr val="tx2">
                <a:lumMod val="10000"/>
              </a:schemeClr>
            </a:solidFill>
          </a:ln>
        </p:spPr>
        <p:txBody>
          <a:bodyPr>
            <a:noAutofit/>
          </a:bodyPr>
          <a:lstStyle/>
          <a:p>
            <a:r>
              <a:rPr lang="en-US" sz="3733" b="1">
                <a:solidFill>
                  <a:srgbClr val="222F28"/>
                </a:solidFill>
                <a:cs typeface="Calibri Light"/>
              </a:rPr>
              <a:t>SHARE OUT</a:t>
            </a:r>
            <a:endParaRPr lang="en-US" sz="3733">
              <a:solidFill>
                <a:srgbClr val="222F28"/>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208913" y="5690530"/>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indent="0" defTabSz="1219170">
              <a:lnSpc>
                <a:spcPct val="150000"/>
              </a:lnSpc>
              <a:buClr>
                <a:prstClr val="white"/>
              </a:buClr>
              <a:buNone/>
              <a:defRPr/>
            </a:pPr>
            <a:r>
              <a:rPr lang="en-US" sz="2100" kern="0" dirty="0">
                <a:solidFill>
                  <a:schemeClr val="bg1"/>
                </a:solidFill>
              </a:rPr>
              <a:t>5 minutes</a:t>
            </a:r>
            <a:endParaRPr lang="en-US" sz="2100" dirty="0">
              <a:solidFill>
                <a:schemeClr val="bg1"/>
              </a:solidFill>
            </a:endParaRP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9778453" y="5883369"/>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6803789" y="5932795"/>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112894" y="5831464"/>
            <a:ext cx="2628025"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lang="en-US" sz="1000" b="0" i="0" u="none" strike="noStrike" kern="0" cap="none" spc="0" normalizeH="0" baseline="0" noProof="0" dirty="0">
              <a:ln>
                <a:noFill/>
              </a:ln>
              <a:solidFill>
                <a:schemeClr val="bg1"/>
              </a:solidFill>
              <a:effectLst/>
              <a:uLnTx/>
              <a:uFillTx/>
              <a:latin typeface="Hind Vadodara"/>
              <a:cs typeface="Hind Vadodara"/>
            </a:endParaRPr>
          </a:p>
          <a:p>
            <a:pPr marL="20256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lang="en-US" sz="2100" kern="0" dirty="0">
                <a:solidFill>
                  <a:schemeClr val="bg1"/>
                </a:solidFill>
              </a:rPr>
              <a:t>Whole Group</a:t>
            </a:r>
            <a:endParaRPr lang="en-US" sz="2100" b="0" i="0" u="none" strike="noStrike" kern="0" cap="none" spc="0" normalizeH="0" baseline="0" noProof="0" dirty="0">
              <a:ln>
                <a:noFill/>
              </a:ln>
              <a:solidFill>
                <a:schemeClr val="bg1"/>
              </a:solidFill>
              <a:effectLst/>
              <a:uLnTx/>
              <a:uFillTx/>
              <a:latin typeface="Hind Vadodara"/>
              <a:cs typeface="Hind Vadodara"/>
            </a:endParaRP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14662936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4157925119"/>
              </p:ext>
            </p:extLst>
          </p:nvPr>
        </p:nvGraphicFramePr>
        <p:xfrm>
          <a:off x="328613" y="1313063"/>
          <a:ext cx="11329987"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a:xfrm>
            <a:off x="727624" y="238863"/>
            <a:ext cx="9378000" cy="845600"/>
          </a:xfrm>
        </p:spPr>
        <p:txBody>
          <a:bodyPr/>
          <a:lstStyle/>
          <a:p>
            <a:r>
              <a:rPr lang="en-US" dirty="0"/>
              <a:t>Agenda &amp; Team Tasks</a:t>
            </a:r>
          </a:p>
        </p:txBody>
      </p:sp>
      <p:grpSp>
        <p:nvGrpSpPr>
          <p:cNvPr id="3" name="Google Shape;1742;p61">
            <a:extLst>
              <a:ext uri="{FF2B5EF4-FFF2-40B4-BE49-F238E27FC236}">
                <a16:creationId xmlns:a16="http://schemas.microsoft.com/office/drawing/2014/main" id="{177BB150-CC53-925B-4AE9-59A42376D611}"/>
              </a:ext>
            </a:extLst>
          </p:cNvPr>
          <p:cNvGrpSpPr/>
          <p:nvPr/>
        </p:nvGrpSpPr>
        <p:grpSpPr>
          <a:xfrm flipH="1">
            <a:off x="7079520" y="238863"/>
            <a:ext cx="4202407" cy="2341303"/>
            <a:chOff x="4411970" y="1801825"/>
            <a:chExt cx="734586" cy="409262"/>
          </a:xfrm>
          <a:solidFill>
            <a:schemeClr val="accent4"/>
          </a:solidFill>
        </p:grpSpPr>
        <p:sp>
          <p:nvSpPr>
            <p:cNvPr id="4" name="Google Shape;1743;p61">
              <a:extLst>
                <a:ext uri="{FF2B5EF4-FFF2-40B4-BE49-F238E27FC236}">
                  <a16:creationId xmlns:a16="http://schemas.microsoft.com/office/drawing/2014/main" id="{9A3AAD88-3F12-9B7C-6DDE-FACEDDFC0C26}"/>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solidFill>
              <a:srgbClr val="BFE7FF"/>
            </a:solidFill>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endParaRPr sz="2400"/>
            </a:p>
          </p:txBody>
        </p:sp>
        <p:sp>
          <p:nvSpPr>
            <p:cNvPr id="5" name="Google Shape;1744;p61">
              <a:extLst>
                <a:ext uri="{FF2B5EF4-FFF2-40B4-BE49-F238E27FC236}">
                  <a16:creationId xmlns:a16="http://schemas.microsoft.com/office/drawing/2014/main" id="{BF38F968-5B48-BB36-8543-1DCC5EB16D53}"/>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2"/>
            </a:solidFill>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endParaRPr sz="2400"/>
            </a:p>
          </p:txBody>
        </p:sp>
      </p:grpSp>
      <p:sp>
        <p:nvSpPr>
          <p:cNvPr id="7" name="TextBox 6">
            <a:extLst>
              <a:ext uri="{FF2B5EF4-FFF2-40B4-BE49-F238E27FC236}">
                <a16:creationId xmlns:a16="http://schemas.microsoft.com/office/drawing/2014/main" id="{0E6F0E5A-9BBE-94E0-6136-067E44D0FC34}"/>
              </a:ext>
            </a:extLst>
          </p:cNvPr>
          <p:cNvSpPr txBox="1"/>
          <p:nvPr/>
        </p:nvSpPr>
        <p:spPr>
          <a:xfrm>
            <a:off x="7278452" y="539049"/>
            <a:ext cx="2775805" cy="1200329"/>
          </a:xfrm>
          <a:prstGeom prst="rect">
            <a:avLst/>
          </a:prstGeom>
          <a:noFill/>
        </p:spPr>
        <p:txBody>
          <a:bodyPr wrap="square" rtlCol="0" anchor="ctr">
            <a:spAutoFit/>
          </a:bodyPr>
          <a:lstStyle/>
          <a:p>
            <a:pPr algn="ctr"/>
            <a:r>
              <a:rPr lang="en-US" sz="2400" dirty="0">
                <a:solidFill>
                  <a:schemeClr val="accent6">
                    <a:lumMod val="50000"/>
                  </a:schemeClr>
                </a:solidFill>
                <a:latin typeface="Poppins Medium" panose="020B0604020202020204" charset="0"/>
                <a:cs typeface="Poppins Medium" panose="020B0604020202020204" charset="0"/>
              </a:rPr>
              <a:t>What questions do you have on today’s content?</a:t>
            </a:r>
          </a:p>
        </p:txBody>
      </p:sp>
      <p:grpSp>
        <p:nvGrpSpPr>
          <p:cNvPr id="8" name="Google Shape;1742;p61">
            <a:extLst>
              <a:ext uri="{FF2B5EF4-FFF2-40B4-BE49-F238E27FC236}">
                <a16:creationId xmlns:a16="http://schemas.microsoft.com/office/drawing/2014/main" id="{EC080B14-851D-581C-C725-9584E33BDA32}"/>
              </a:ext>
            </a:extLst>
          </p:cNvPr>
          <p:cNvGrpSpPr/>
          <p:nvPr/>
        </p:nvGrpSpPr>
        <p:grpSpPr>
          <a:xfrm flipH="1">
            <a:off x="7797517" y="2823661"/>
            <a:ext cx="4202407" cy="2341303"/>
            <a:chOff x="4411970" y="1801825"/>
            <a:chExt cx="734586" cy="409262"/>
          </a:xfrm>
          <a:solidFill>
            <a:schemeClr val="accent4"/>
          </a:solidFill>
        </p:grpSpPr>
        <p:sp>
          <p:nvSpPr>
            <p:cNvPr id="9" name="Google Shape;1743;p61">
              <a:extLst>
                <a:ext uri="{FF2B5EF4-FFF2-40B4-BE49-F238E27FC236}">
                  <a16:creationId xmlns:a16="http://schemas.microsoft.com/office/drawing/2014/main" id="{6EBD26BD-9D9B-4BAF-A3BA-34FF1B08CEEA}"/>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solidFill>
              <a:schemeClr val="tx1">
                <a:lumMod val="10000"/>
                <a:lumOff val="90000"/>
              </a:schemeClr>
            </a:solidFill>
            <a:ln/>
          </p:spPr>
          <p:style>
            <a:lnRef idx="3">
              <a:schemeClr val="lt1"/>
            </a:lnRef>
            <a:fillRef idx="1">
              <a:schemeClr val="accent1"/>
            </a:fillRef>
            <a:effectRef idx="1">
              <a:schemeClr val="accent1"/>
            </a:effectRef>
            <a:fontRef idx="minor">
              <a:schemeClr val="lt1"/>
            </a:fontRef>
          </p:style>
          <p:txBody>
            <a:bodyPr spcFirstLastPara="1" wrap="square" lIns="121900" tIns="121900" rIns="121900" bIns="121900" anchor="ctr" anchorCtr="0">
              <a:noAutofit/>
            </a:bodyPr>
            <a:lstStyle/>
            <a:p>
              <a:endParaRPr sz="2400"/>
            </a:p>
          </p:txBody>
        </p:sp>
        <p:sp>
          <p:nvSpPr>
            <p:cNvPr id="10" name="Google Shape;1744;p61">
              <a:extLst>
                <a:ext uri="{FF2B5EF4-FFF2-40B4-BE49-F238E27FC236}">
                  <a16:creationId xmlns:a16="http://schemas.microsoft.com/office/drawing/2014/main" id="{FEFA7326-794D-5D5D-51D3-D97BFB34EDAF}"/>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endParaRPr sz="2400"/>
            </a:p>
          </p:txBody>
        </p:sp>
      </p:grpSp>
      <p:sp>
        <p:nvSpPr>
          <p:cNvPr id="11" name="TextBox 10">
            <a:extLst>
              <a:ext uri="{FF2B5EF4-FFF2-40B4-BE49-F238E27FC236}">
                <a16:creationId xmlns:a16="http://schemas.microsoft.com/office/drawing/2014/main" id="{F58197ED-730C-D729-1B6E-BBA38D185479}"/>
              </a:ext>
            </a:extLst>
          </p:cNvPr>
          <p:cNvSpPr txBox="1"/>
          <p:nvPr/>
        </p:nvSpPr>
        <p:spPr>
          <a:xfrm>
            <a:off x="7996445" y="3015279"/>
            <a:ext cx="2775805" cy="1569660"/>
          </a:xfrm>
          <a:prstGeom prst="rect">
            <a:avLst/>
          </a:prstGeom>
          <a:noFill/>
        </p:spPr>
        <p:txBody>
          <a:bodyPr wrap="square" rtlCol="0" anchor="ctr">
            <a:spAutoFit/>
          </a:bodyPr>
          <a:lstStyle/>
          <a:p>
            <a:pPr algn="ctr"/>
            <a:r>
              <a:rPr lang="en-US" sz="2400">
                <a:solidFill>
                  <a:schemeClr val="accent6">
                    <a:lumMod val="50000"/>
                  </a:schemeClr>
                </a:solidFill>
                <a:latin typeface="Poppins Medium" panose="020B0604020202020204" charset="0"/>
                <a:cs typeface="Poppins Medium" panose="020B0604020202020204" charset="0"/>
              </a:rPr>
              <a:t>What questions do you have on the follow-up tasks?</a:t>
            </a:r>
          </a:p>
        </p:txBody>
      </p:sp>
    </p:spTree>
    <p:extLst>
      <p:ext uri="{BB962C8B-B14F-4D97-AF65-F5344CB8AC3E}">
        <p14:creationId xmlns:p14="http://schemas.microsoft.com/office/powerpoint/2010/main" val="394106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a:t> HELPFUL READINGS &amp; RESOURCES</a:t>
            </a:r>
            <a:endParaRPr/>
          </a:p>
        </p:txBody>
      </p:sp>
      <p:cxnSp>
        <p:nvCxnSpPr>
          <p:cNvPr id="1014" name="Google Shape;1014;p54"/>
          <p:cNvCxnSpPr>
            <a:cxnSpLocks/>
          </p:cNvCxnSpPr>
          <p:nvPr/>
        </p:nvCxnSpPr>
        <p:spPr>
          <a:xfrm>
            <a:off x="4062848" y="6256792"/>
            <a:ext cx="3968393" cy="0"/>
          </a:xfrm>
          <a:prstGeom prst="straightConnector1">
            <a:avLst/>
          </a:prstGeom>
          <a:noFill/>
          <a:ln w="9525" cap="flat" cmpd="sng">
            <a:solidFill>
              <a:schemeClr val="lt1"/>
            </a:solidFill>
            <a:prstDash val="dot"/>
            <a:round/>
            <a:headEnd type="none" w="med" len="med"/>
            <a:tailEnd type="none" w="med" len="med"/>
          </a:ln>
        </p:spPr>
      </p:cxn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5286837" y="2192138"/>
            <a:ext cx="6171737" cy="4085139"/>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sng" strike="noStrike" kern="1200" cap="none" spc="0" normalizeH="0" baseline="0" noProof="0" dirty="0">
                <a:ln>
                  <a:noFill/>
                </a:ln>
                <a:solidFill>
                  <a:srgbClr val="FFFFFF"/>
                </a:solidFill>
                <a:effectLst/>
                <a:uLnTx/>
                <a:uFillTx/>
                <a:latin typeface="Hind Vadodara"/>
                <a:cs typeface="Hind Vadodara"/>
                <a:sym typeface="Hind Vadodara"/>
              </a:rPr>
              <a:t>RESOURCES:</a:t>
            </a:r>
            <a:endParaRPr kumimoji="0" lang="en-US" sz="2100" b="0" i="0" u="sng" strike="noStrike" kern="1200" cap="none" spc="0" normalizeH="0" baseline="0" noProof="0" dirty="0">
              <a:ln>
                <a:noFill/>
              </a:ln>
              <a:solidFill>
                <a:srgbClr val="FFFFFF"/>
              </a:solidFill>
              <a:effectLst/>
              <a:uLnTx/>
              <a:uFillTx/>
              <a:latin typeface="Hind Vadodara"/>
              <a:cs typeface="Hind Vadodara"/>
              <a:sym typeface="Hind Vadodara"/>
            </a:endParaRPr>
          </a:p>
          <a:p>
            <a:pPr marL="457200" marR="0" lvl="0"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3"/>
              </a:rPr>
              <a:t>Start With Why: How to Put Purpose Back in Your Work</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457200" marR="0" lvl="0"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4"/>
              </a:rPr>
              <a:t>Tiered Fidelity Inventory</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457200" marR="0" lvl="0"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5"/>
              </a:rPr>
              <a:t>Data Decision Rules Activity</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457200" marR="0" lvl="0"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6"/>
              </a:rPr>
              <a:t>Evaluation Plan Template</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457200" marR="0" lvl="0"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7"/>
              </a:rPr>
              <a:t>Supporting &amp; Responding to Student's Social, Emotional, and Behavioral Needs (Classrooms)</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457200" marR="0" lvl="0"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8"/>
              </a:rPr>
              <a:t>Supportive Environments Create Classroom Community</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457200" marR="0" lvl="0"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9"/>
              </a:rPr>
              <a:t>Classroom Support Systems Brief</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457200" marR="0" lvl="0"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10"/>
              </a:rPr>
              <a:t>The Classroom Management Observation Tool (CMOT)</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endParaRPr kumimoji="0" lang="en-US" sz="20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endParaRPr kumimoji="0" lang="en-US" sz="20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endParaRPr kumimoji="0" lang="en-US" sz="20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139700" marR="0" lvl="0" indent="0" algn="l" defTabSz="1219140" rtl="0" eaLnBrk="1" fontAlgn="auto" latinLnBrk="0" hangingPunct="1">
              <a:lnSpc>
                <a:spcPct val="100000"/>
              </a:lnSpc>
              <a:spcBef>
                <a:spcPts val="0"/>
              </a:spcBef>
              <a:spcAft>
                <a:spcPts val="0"/>
              </a:spcAft>
              <a:buClr>
                <a:srgbClr val="FFFFFF"/>
              </a:buClr>
              <a:buSzPts val="1200"/>
              <a:buFont typeface="Hind Vadodara"/>
              <a:buNone/>
              <a:tabLst/>
              <a:defRPr/>
            </a:pPr>
            <a:endParaRPr kumimoji="0" lang="en-US" sz="1400" b="0" i="0" u="none" strike="noStrike" kern="1200" cap="none" spc="0" normalizeH="0" baseline="0" noProof="0" dirty="0">
              <a:ln>
                <a:noFill/>
              </a:ln>
              <a:solidFill>
                <a:srgbClr val="FFFFFF"/>
              </a:solidFill>
              <a:effectLst/>
              <a:uLnTx/>
              <a:uFillTx/>
              <a:latin typeface="Hind Vadodara"/>
              <a:cs typeface="Hind Vadodara"/>
              <a:sym typeface="Hind Vadodara"/>
            </a:endParaRPr>
          </a:p>
        </p:txBody>
      </p:sp>
      <p:grpSp>
        <p:nvGrpSpPr>
          <p:cNvPr id="21" name="Google Shape;1005;p54">
            <a:extLst>
              <a:ext uri="{FF2B5EF4-FFF2-40B4-BE49-F238E27FC236}">
                <a16:creationId xmlns:a16="http://schemas.microsoft.com/office/drawing/2014/main" id="{9E3B9A76-5B52-0E4A-B322-29D3648D9FEF}"/>
              </a:ext>
            </a:extLst>
          </p:cNvPr>
          <p:cNvGrpSpPr/>
          <p:nvPr/>
        </p:nvGrpSpPr>
        <p:grpSpPr>
          <a:xfrm>
            <a:off x="1139890" y="1803900"/>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5" name="Picture 4">
            <a:extLst>
              <a:ext uri="{FF2B5EF4-FFF2-40B4-BE49-F238E27FC236}">
                <a16:creationId xmlns:a16="http://schemas.microsoft.com/office/drawing/2014/main" id="{4FDDAEBC-9819-49AA-8B1A-0F07072861F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371531" y="2164739"/>
            <a:ext cx="2651956" cy="3223700"/>
          </a:xfrm>
          <a:prstGeom prst="rect">
            <a:avLst/>
          </a:prstGeom>
        </p:spPr>
      </p:pic>
    </p:spTree>
    <p:extLst>
      <p:ext uri="{BB962C8B-B14F-4D97-AF65-F5344CB8AC3E}">
        <p14:creationId xmlns:p14="http://schemas.microsoft.com/office/powerpoint/2010/main" val="21854881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AD4CF308-581B-94FC-EB1C-7F442C7594F5}"/>
              </a:ext>
            </a:extLst>
          </p:cNvPr>
          <p:cNvSpPr>
            <a:spLocks noGrp="1"/>
          </p:cNvSpPr>
          <p:nvPr>
            <p:ph type="subTitle" idx="1"/>
          </p:nvPr>
        </p:nvSpPr>
        <p:spPr>
          <a:xfrm flipH="1">
            <a:off x="971008" y="5040770"/>
            <a:ext cx="6861741" cy="1429600"/>
          </a:xfrm>
        </p:spPr>
        <p:txBody>
          <a:bodyPr/>
          <a:lstStyle/>
          <a:p>
            <a:r>
              <a:rPr lang="en-US" sz="8000" b="1" dirty="0"/>
              <a:t>EVALUATION</a:t>
            </a:r>
            <a:endParaRPr lang="en-US" b="1" dirty="0"/>
          </a:p>
        </p:txBody>
      </p:sp>
      <p:pic>
        <p:nvPicPr>
          <p:cNvPr id="9" name="Picture 8" descr="Qr code&#10;&#10;Description automatically generated">
            <a:extLst>
              <a:ext uri="{FF2B5EF4-FFF2-40B4-BE49-F238E27FC236}">
                <a16:creationId xmlns:a16="http://schemas.microsoft.com/office/drawing/2014/main" id="{F63D069E-D0E5-D0B1-9251-398D48C68A2E}"/>
              </a:ext>
            </a:extLst>
          </p:cNvPr>
          <p:cNvPicPr>
            <a:picLocks noChangeAspect="1"/>
          </p:cNvPicPr>
          <p:nvPr/>
        </p:nvPicPr>
        <p:blipFill>
          <a:blip r:embed="rId3"/>
          <a:stretch>
            <a:fillRect/>
          </a:stretch>
        </p:blipFill>
        <p:spPr>
          <a:xfrm>
            <a:off x="2105246" y="264041"/>
            <a:ext cx="4593266" cy="4593266"/>
          </a:xfrm>
          <a:prstGeom prst="rect">
            <a:avLst/>
          </a:prstGeom>
          <a:ln>
            <a:noFill/>
          </a:ln>
          <a:effectLst>
            <a:softEdge rad="112500"/>
          </a:effectLst>
        </p:spPr>
      </p:pic>
    </p:spTree>
    <p:extLst>
      <p:ext uri="{BB962C8B-B14F-4D97-AF65-F5344CB8AC3E}">
        <p14:creationId xmlns:p14="http://schemas.microsoft.com/office/powerpoint/2010/main" val="1120922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457199" y="1188983"/>
            <a:ext cx="6725181" cy="4877349"/>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1599706">
            <a:off x="457291" y="2657178"/>
            <a:ext cx="7029196" cy="2154763"/>
          </a:xfrm>
          <a:prstGeom prst="rect">
            <a:avLst/>
          </a:prstGeom>
        </p:spPr>
        <p:txBody>
          <a:bodyPr spcFirstLastPara="1" wrap="square" lIns="121900" tIns="121900" rIns="121900" bIns="121900" anchor="ctr" anchorCtr="0">
            <a:noAutofit/>
          </a:bodyPr>
          <a:lstStyle/>
          <a:p>
            <a:r>
              <a:rPr lang="en-US" sz="4800" b="1" dirty="0"/>
              <a:t>REVIEW:</a:t>
            </a:r>
            <a:br>
              <a:rPr lang="en-US" sz="4800" b="1" dirty="0"/>
            </a:br>
            <a:r>
              <a:rPr lang="en-US" sz="4800" b="1" dirty="0"/>
              <a:t>Goal Setting</a:t>
            </a:r>
            <a:endParaRPr lang="en-US" sz="32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2204950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5" name="Oval 4">
            <a:extLst>
              <a:ext uri="{FF2B5EF4-FFF2-40B4-BE49-F238E27FC236}">
                <a16:creationId xmlns:a16="http://schemas.microsoft.com/office/drawing/2014/main" id="{C89DD153-6A36-4D4C-97E2-A94F9D05AF1D}"/>
              </a:ext>
            </a:extLst>
          </p:cNvPr>
          <p:cNvSpPr/>
          <p:nvPr/>
        </p:nvSpPr>
        <p:spPr>
          <a:xfrm>
            <a:off x="11499" y="701689"/>
            <a:ext cx="5864727" cy="5862588"/>
          </a:xfrm>
          <a:prstGeom prst="ellipse">
            <a:avLst/>
          </a:prstGeom>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D0F41"/>
              </a:solidFill>
              <a:effectLst/>
              <a:uLnTx/>
              <a:uFillTx/>
              <a:latin typeface="Arial"/>
              <a:ea typeface="+mn-ea"/>
              <a:cs typeface="+mn-cs"/>
              <a:sym typeface="Arial"/>
            </a:endParaRPr>
          </a:p>
        </p:txBody>
      </p:sp>
      <p:graphicFrame>
        <p:nvGraphicFramePr>
          <p:cNvPr id="4" name="Diagram 3">
            <a:extLst>
              <a:ext uri="{FF2B5EF4-FFF2-40B4-BE49-F238E27FC236}">
                <a16:creationId xmlns:a16="http://schemas.microsoft.com/office/drawing/2014/main" id="{39305F4B-123A-41B6-94BE-4A5A5214046F}"/>
              </a:ext>
            </a:extLst>
          </p:cNvPr>
          <p:cNvGraphicFramePr/>
          <p:nvPr/>
        </p:nvGraphicFramePr>
        <p:xfrm>
          <a:off x="-630319" y="760151"/>
          <a:ext cx="7148361" cy="4940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A736F38-39B6-410D-9073-B0FE67DC14C2}"/>
              </a:ext>
            </a:extLst>
          </p:cNvPr>
          <p:cNvSpPr txBox="1"/>
          <p:nvPr/>
        </p:nvSpPr>
        <p:spPr>
          <a:xfrm>
            <a:off x="1348304" y="5759581"/>
            <a:ext cx="2836244" cy="64633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D0F41"/>
                </a:solidFill>
                <a:effectLst/>
                <a:uLnTx/>
                <a:uFillTx/>
                <a:latin typeface="Poppins Medium" panose="020B0604020202020204" charset="0"/>
                <a:ea typeface="ＭＳ Ｐゴシック" pitchFamily="-108" charset="-128"/>
                <a:cs typeface="Poppins Medium" panose="020B0604020202020204" charset="0"/>
                <a:sym typeface="Arial"/>
              </a:rPr>
              <a:t>Outcomes</a:t>
            </a:r>
          </a:p>
        </p:txBody>
      </p:sp>
      <p:sp>
        <p:nvSpPr>
          <p:cNvPr id="8" name="TextBox 7">
            <a:extLst>
              <a:ext uri="{FF2B5EF4-FFF2-40B4-BE49-F238E27FC236}">
                <a16:creationId xmlns:a16="http://schemas.microsoft.com/office/drawing/2014/main" id="{6FD5A420-4544-46D5-AE59-28FEA5AF6C3A}"/>
              </a:ext>
            </a:extLst>
          </p:cNvPr>
          <p:cNvSpPr txBox="1"/>
          <p:nvPr/>
        </p:nvSpPr>
        <p:spPr>
          <a:xfrm>
            <a:off x="2022605" y="3054834"/>
            <a:ext cx="1767845" cy="843945"/>
          </a:xfrm>
          <a:prstGeom prst="ellipse">
            <a:avLst/>
          </a:prstGeom>
          <a:noFill/>
          <a:ln w="25400">
            <a:noFill/>
          </a:ln>
        </p:spPr>
        <p:txBody>
          <a:bodyPr wrap="square" lIns="0" tIns="0" rIns="0"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Equity</a:t>
            </a:r>
          </a:p>
        </p:txBody>
      </p:sp>
      <p:sp>
        <p:nvSpPr>
          <p:cNvPr id="7" name="Title 4">
            <a:extLst>
              <a:ext uri="{FF2B5EF4-FFF2-40B4-BE49-F238E27FC236}">
                <a16:creationId xmlns:a16="http://schemas.microsoft.com/office/drawing/2014/main" id="{9D1EC678-A510-E142-9000-ABE28DF9EC31}"/>
              </a:ext>
            </a:extLst>
          </p:cNvPr>
          <p:cNvSpPr txBox="1">
            <a:spLocks/>
          </p:cNvSpPr>
          <p:nvPr/>
        </p:nvSpPr>
        <p:spPr>
          <a:xfrm rot="-151">
            <a:off x="762016" y="65174"/>
            <a:ext cx="10667964" cy="81509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1"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fontAlgn="auto"/>
            <a:r>
              <a:rPr lang="en-US" sz="4800" kern="0" dirty="0">
                <a:solidFill>
                  <a:schemeClr val="bg1"/>
                </a:solidFill>
              </a:rPr>
              <a:t>Critical Features of PBIS</a:t>
            </a:r>
          </a:p>
        </p:txBody>
      </p:sp>
      <p:sp>
        <p:nvSpPr>
          <p:cNvPr id="9" name="Arrow: Pentagon 6">
            <a:extLst>
              <a:ext uri="{FF2B5EF4-FFF2-40B4-BE49-F238E27FC236}">
                <a16:creationId xmlns:a16="http://schemas.microsoft.com/office/drawing/2014/main" id="{2F970F0F-9731-3F47-BC40-7858CC8DB0CF}"/>
              </a:ext>
            </a:extLst>
          </p:cNvPr>
          <p:cNvSpPr/>
          <p:nvPr/>
        </p:nvSpPr>
        <p:spPr>
          <a:xfrm flipH="1">
            <a:off x="3967842" y="5173341"/>
            <a:ext cx="8224157" cy="1684659"/>
          </a:xfrm>
          <a:prstGeom prst="homePlat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D0F41"/>
                </a:solidFill>
                <a:effectLst/>
                <a:uLnTx/>
                <a:uFillTx/>
                <a:latin typeface="Calibri" panose="020F0502020204030204" pitchFamily="34" charset="0"/>
                <a:ea typeface="+mn-ea"/>
                <a:cs typeface="Calibri" panose="020F0502020204030204" pitchFamily="34" charset="0"/>
                <a:sym typeface="Arial"/>
              </a:rPr>
              <a:t>Make student </a:t>
            </a:r>
            <a:r>
              <a:rPr kumimoji="0" lang="en-US" sz="2800" b="1" i="1" u="none" strike="noStrike" kern="0" cap="none" spc="0" normalizeH="0" baseline="0" noProof="0" dirty="0">
                <a:ln>
                  <a:noFill/>
                </a:ln>
                <a:solidFill>
                  <a:srgbClr val="0D0F41"/>
                </a:solidFill>
                <a:effectLst/>
                <a:uLnTx/>
                <a:uFillTx/>
                <a:latin typeface="Calibri" panose="020F0502020204030204" pitchFamily="34" charset="0"/>
                <a:ea typeface="+mn-ea"/>
                <a:cs typeface="Calibri" panose="020F0502020204030204" pitchFamily="34" charset="0"/>
                <a:sym typeface="Arial"/>
              </a:rPr>
              <a:t>growth</a:t>
            </a:r>
            <a:r>
              <a:rPr kumimoji="0" lang="en-US" sz="2800" b="0" i="0" u="none" strike="noStrike" kern="0" cap="none" spc="0" normalizeH="0" baseline="0" noProof="0" dirty="0">
                <a:ln>
                  <a:noFill/>
                </a:ln>
                <a:solidFill>
                  <a:srgbClr val="0D0F41"/>
                </a:solidFill>
                <a:effectLst/>
                <a:uLnTx/>
                <a:uFillTx/>
                <a:latin typeface="Calibri" panose="020F0502020204030204" pitchFamily="34" charset="0"/>
                <a:ea typeface="+mn-ea"/>
                <a:cs typeface="Calibri" panose="020F0502020204030204" pitchFamily="34" charset="0"/>
                <a:sym typeface="Arial"/>
              </a:rPr>
              <a:t> and </a:t>
            </a:r>
            <a:r>
              <a:rPr kumimoji="0" lang="en-US" sz="2800" b="1" i="1" u="none" strike="noStrike" kern="0" cap="none" spc="0" normalizeH="0" baseline="0" noProof="0" dirty="0">
                <a:ln>
                  <a:noFill/>
                </a:ln>
                <a:solidFill>
                  <a:srgbClr val="0D0F41"/>
                </a:solidFill>
                <a:effectLst/>
                <a:uLnTx/>
                <a:uFillTx/>
                <a:latin typeface="Calibri" panose="020F0502020204030204" pitchFamily="34" charset="0"/>
                <a:ea typeface="+mn-ea"/>
                <a:cs typeface="Calibri" panose="020F0502020204030204" pitchFamily="34" charset="0"/>
                <a:sym typeface="Arial"/>
              </a:rPr>
              <a:t>benefit</a:t>
            </a:r>
            <a:r>
              <a:rPr kumimoji="0" lang="en-US" sz="2800" b="0" i="0" u="none" strike="noStrike" kern="0" cap="none" spc="0" normalizeH="0" baseline="0" noProof="0" dirty="0">
                <a:ln>
                  <a:noFill/>
                </a:ln>
                <a:solidFill>
                  <a:srgbClr val="0D0F41"/>
                </a:solidFill>
                <a:effectLst/>
                <a:uLnTx/>
                <a:uFillTx/>
                <a:latin typeface="Calibri" panose="020F0502020204030204" pitchFamily="34" charset="0"/>
                <a:ea typeface="+mn-ea"/>
                <a:cs typeface="Calibri" panose="020F0502020204030204" pitchFamily="34" charset="0"/>
                <a:sym typeface="Arial"/>
              </a:rPr>
              <a:t> central to all decisions. Student outcomes that reflect equitable learning opportunities must be the ultimate criteria for all decisions.</a:t>
            </a:r>
          </a:p>
        </p:txBody>
      </p:sp>
    </p:spTree>
    <p:extLst>
      <p:ext uri="{BB962C8B-B14F-4D97-AF65-F5344CB8AC3E}">
        <p14:creationId xmlns:p14="http://schemas.microsoft.com/office/powerpoint/2010/main" val="85595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DCC003-D7B0-294F-A79D-22D87B44C620}"/>
              </a:ext>
            </a:extLst>
          </p:cNvPr>
          <p:cNvSpPr txBox="1"/>
          <p:nvPr/>
        </p:nvSpPr>
        <p:spPr>
          <a:xfrm>
            <a:off x="6386857" y="1774386"/>
            <a:ext cx="5576543" cy="460126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buFont typeface="Arial" panose="020B0604020202020204" pitchFamily="34" charset="0"/>
              <a:buChar char="•"/>
            </a:pPr>
            <a:endParaRPr lang="en-US" sz="2400" dirty="0"/>
          </a:p>
          <a:p>
            <a:pPr marL="342900" indent="-342900">
              <a:spcAft>
                <a:spcPts val="600"/>
              </a:spcAft>
              <a:buFont typeface="Arial" panose="020B0604020202020204" pitchFamily="34" charset="0"/>
              <a:buChar char="•"/>
            </a:pPr>
            <a:r>
              <a:rPr lang="en-US" sz="2400" dirty="0"/>
              <a:t>Based on data</a:t>
            </a:r>
          </a:p>
          <a:p>
            <a:pPr marL="342900" indent="-342900">
              <a:spcAft>
                <a:spcPts val="600"/>
              </a:spcAft>
              <a:buFont typeface="Arial" panose="020B0604020202020204" pitchFamily="34" charset="0"/>
              <a:buChar char="•"/>
            </a:pPr>
            <a:r>
              <a:rPr lang="en-US" sz="2400" dirty="0"/>
              <a:t>Locally important and meaningful</a:t>
            </a:r>
          </a:p>
          <a:p>
            <a:pPr marL="342900" indent="-342900">
              <a:spcAft>
                <a:spcPts val="600"/>
              </a:spcAft>
              <a:buFont typeface="Arial" panose="020B0604020202020204" pitchFamily="34" charset="0"/>
              <a:buChar char="•"/>
            </a:pPr>
            <a:r>
              <a:rPr lang="en-US" sz="2400" dirty="0"/>
              <a:t>Applicable to </a:t>
            </a:r>
            <a:r>
              <a:rPr lang="en-US" sz="2400" i="1" dirty="0"/>
              <a:t>all</a:t>
            </a:r>
            <a:r>
              <a:rPr lang="en-US" sz="2400" dirty="0"/>
              <a:t> (culturally equitable)</a:t>
            </a:r>
          </a:p>
          <a:p>
            <a:pPr marL="800100" lvl="1" indent="-342900">
              <a:spcAft>
                <a:spcPts val="600"/>
              </a:spcAft>
              <a:buFont typeface="Arial" panose="020B0604020202020204" pitchFamily="34" charset="0"/>
              <a:buChar char="•"/>
            </a:pPr>
            <a:r>
              <a:rPr lang="en-US" sz="2400" dirty="0"/>
              <a:t>Students’ social competence and academic achievement</a:t>
            </a:r>
          </a:p>
          <a:p>
            <a:pPr marL="800100" lvl="1" indent="-342900">
              <a:spcAft>
                <a:spcPts val="600"/>
              </a:spcAft>
              <a:buFont typeface="Arial" panose="020B0604020202020204" pitchFamily="34" charset="0"/>
              <a:buChar char="•"/>
            </a:pPr>
            <a:r>
              <a:rPr lang="en-US" sz="2400" dirty="0"/>
              <a:t>Staff implementation of critical skills </a:t>
            </a:r>
          </a:p>
          <a:p>
            <a:pPr marL="342900" indent="-342900">
              <a:spcAft>
                <a:spcPts val="600"/>
              </a:spcAft>
              <a:buFont typeface="Arial" panose="020B0604020202020204" pitchFamily="34" charset="0"/>
              <a:buChar char="•"/>
            </a:pPr>
            <a:r>
              <a:rPr lang="en-US" sz="2400" dirty="0"/>
              <a:t>Observable and measurable</a:t>
            </a:r>
          </a:p>
          <a:p>
            <a:pPr marL="342900" indent="-342900">
              <a:spcAft>
                <a:spcPts val="600"/>
              </a:spcAft>
              <a:buFont typeface="Arial" panose="020B0604020202020204" pitchFamily="34" charset="0"/>
              <a:buChar char="•"/>
            </a:pPr>
            <a:r>
              <a:rPr lang="en-US" sz="2400" dirty="0"/>
              <a:t>Written as a goal</a:t>
            </a:r>
          </a:p>
          <a:p>
            <a:pPr marL="342900" indent="-342900">
              <a:buFont typeface="Arial" panose="020B0604020202020204" pitchFamily="34" charset="0"/>
              <a:buChar char="•"/>
            </a:pPr>
            <a:endParaRPr lang="en-US" dirty="0"/>
          </a:p>
        </p:txBody>
      </p:sp>
      <p:sp>
        <p:nvSpPr>
          <p:cNvPr id="14" name="Rounded Rectangular Callout 13">
            <a:extLst>
              <a:ext uri="{FF2B5EF4-FFF2-40B4-BE49-F238E27FC236}">
                <a16:creationId xmlns:a16="http://schemas.microsoft.com/office/drawing/2014/main" id="{A48DB80F-30A5-EB4A-9545-4E1B13258AD4}"/>
              </a:ext>
            </a:extLst>
          </p:cNvPr>
          <p:cNvSpPr/>
          <p:nvPr/>
        </p:nvSpPr>
        <p:spPr>
          <a:xfrm>
            <a:off x="228600" y="1194323"/>
            <a:ext cx="5576545" cy="4229100"/>
          </a:xfrm>
          <a:prstGeom prst="wedgeRoundRectCallout">
            <a:avLst>
              <a:gd name="adj1" fmla="val 30536"/>
              <a:gd name="adj2" fmla="val 69158"/>
              <a:gd name="adj3" fmla="val 16667"/>
            </a:avLst>
          </a:prstGeom>
        </p:spPr>
        <p:style>
          <a:lnRef idx="1">
            <a:schemeClr val="accent1"/>
          </a:lnRef>
          <a:fillRef idx="2">
            <a:schemeClr val="accent1"/>
          </a:fillRef>
          <a:effectRef idx="1">
            <a:schemeClr val="accent1"/>
          </a:effectRef>
          <a:fontRef idx="minor">
            <a:schemeClr val="dk1"/>
          </a:fontRef>
        </p:style>
        <p:txBody>
          <a:bodyPr rtlCol="0" anchor="t"/>
          <a:lstStyle/>
          <a:p>
            <a:r>
              <a:rPr lang="en-US" sz="2800" dirty="0"/>
              <a:t>As a result of implementing PBIS during the 20XX-20XY school year, </a:t>
            </a:r>
            <a:r>
              <a:rPr lang="en-US" sz="2800" b="1" u="sng" dirty="0"/>
              <a:t>student reports of school climate will </a:t>
            </a:r>
            <a:r>
              <a:rPr lang="en-US" sz="2800" dirty="0"/>
              <a:t>improve by 20% </a:t>
            </a:r>
          </a:p>
        </p:txBody>
      </p:sp>
      <p:pic>
        <p:nvPicPr>
          <p:cNvPr id="18" name="Picture 17">
            <a:extLst>
              <a:ext uri="{FF2B5EF4-FFF2-40B4-BE49-F238E27FC236}">
                <a16:creationId xmlns:a16="http://schemas.microsoft.com/office/drawing/2014/main" id="{7527E66F-6057-8B41-A473-86FD1C5D1C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00405" y="4191000"/>
            <a:ext cx="1109563" cy="1089388"/>
          </a:xfrm>
          <a:prstGeom prst="ellipse">
            <a:avLst/>
          </a:prstGeom>
          <a:ln w="19050">
            <a:solidFill>
              <a:schemeClr val="accent2">
                <a:lumMod val="50000"/>
              </a:schemeClr>
            </a:solidFill>
          </a:ln>
        </p:spPr>
      </p:pic>
      <p:sp>
        <p:nvSpPr>
          <p:cNvPr id="2" name="TextBox 1">
            <a:extLst>
              <a:ext uri="{FF2B5EF4-FFF2-40B4-BE49-F238E27FC236}">
                <a16:creationId xmlns:a16="http://schemas.microsoft.com/office/drawing/2014/main" id="{F07914B4-4FFC-8D42-9443-BEE1EC3402AC}"/>
              </a:ext>
            </a:extLst>
          </p:cNvPr>
          <p:cNvSpPr txBox="1"/>
          <p:nvPr/>
        </p:nvSpPr>
        <p:spPr>
          <a:xfrm>
            <a:off x="0" y="164678"/>
            <a:ext cx="10210800" cy="1077218"/>
          </a:xfrm>
          <a:prstGeom prst="rect">
            <a:avLst/>
          </a:prstGeom>
          <a:noFill/>
        </p:spPr>
        <p:txBody>
          <a:bodyPr wrap="square" rtlCol="0">
            <a:spAutoFit/>
          </a:bodyPr>
          <a:lstStyle/>
          <a:p>
            <a:pPr algn="ctr"/>
            <a:r>
              <a:rPr lang="en-US" sz="3200" b="1" dirty="0">
                <a:solidFill>
                  <a:schemeClr val="bg1"/>
                </a:solidFill>
              </a:rPr>
              <a:t>Outcomes tell us if we achieve our purpose and guide framework implementation</a:t>
            </a:r>
          </a:p>
        </p:txBody>
      </p:sp>
      <p:pic>
        <p:nvPicPr>
          <p:cNvPr id="3" name="Picture 2">
            <a:extLst>
              <a:ext uri="{FF2B5EF4-FFF2-40B4-BE49-F238E27FC236}">
                <a16:creationId xmlns:a16="http://schemas.microsoft.com/office/drawing/2014/main" id="{2E3946F2-54BA-F74B-9C72-5F76942A01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8563" y="3426197"/>
            <a:ext cx="5092748" cy="3310286"/>
          </a:xfrm>
          <a:prstGeom prst="rect">
            <a:avLst/>
          </a:prstGeom>
        </p:spPr>
      </p:pic>
    </p:spTree>
    <p:extLst>
      <p:ext uri="{BB962C8B-B14F-4D97-AF65-F5344CB8AC3E}">
        <p14:creationId xmlns:p14="http://schemas.microsoft.com/office/powerpoint/2010/main" val="3258446364"/>
      </p:ext>
    </p:extLst>
  </p:cSld>
  <p:clrMapOvr>
    <a:masterClrMapping/>
  </p:clrMapOvr>
</p:sld>
</file>

<file path=ppt/theme/theme1.xml><?xml version="1.0" encoding="utf-8"?>
<a:theme xmlns:a="http://schemas.openxmlformats.org/drawingml/2006/main" name="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0A378D024F5544BFCBBCF972FBD70E" ma:contentTypeVersion="7" ma:contentTypeDescription="Create a new document." ma:contentTypeScope="" ma:versionID="885040d69728397c3d5d52774614518a">
  <xsd:schema xmlns:xsd="http://www.w3.org/2001/XMLSchema" xmlns:xs="http://www.w3.org/2001/XMLSchema" xmlns:p="http://schemas.microsoft.com/office/2006/metadata/properties" xmlns:ns2="58515f2e-3801-43e5-bcd7-101839fff532" xmlns:ns3="http://schemas.microsoft.com/sharepoint/v4" targetNamespace="http://schemas.microsoft.com/office/2006/metadata/properties" ma:root="true" ma:fieldsID="6257d5cb0da9cfb74c1e1d1651d5b275" ns2:_="" ns3:_="">
    <xsd:import namespace="58515f2e-3801-43e5-bcd7-101839fff532"/>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IconOverlay"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515f2e-3801-43e5-bcd7-101839fff5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DC70C5-F0C4-4115-8490-C8C8D8988E9B}">
  <ds:schemaRefs>
    <ds:schemaRef ds:uri="bd4136c0-7c27-4378-bc59-5e31d22b10cd"/>
    <ds:schemaRef ds:uri="fa4c7253-cea3-4165-8b8a-8564768068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sharepoint/v4"/>
  </ds:schemaRefs>
</ds:datastoreItem>
</file>

<file path=customXml/itemProps2.xml><?xml version="1.0" encoding="utf-8"?>
<ds:datastoreItem xmlns:ds="http://schemas.openxmlformats.org/officeDocument/2006/customXml" ds:itemID="{87F4C41A-9D39-49AC-8143-5CB693C464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515f2e-3801-43e5-bcd7-101839fff53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861444-A266-427A-AFD0-F45FC3C588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3752</TotalTime>
  <Words>5063</Words>
  <Application>Microsoft Office PowerPoint</Application>
  <PresentationFormat>Widescreen</PresentationFormat>
  <Paragraphs>763</Paragraphs>
  <Slides>69</Slides>
  <Notes>62</Notes>
  <HiddenSlides>0</HiddenSlides>
  <MMClips>0</MMClips>
  <ScaleCrop>false</ScaleCrop>
  <HeadingPairs>
    <vt:vector size="6" baseType="variant">
      <vt:variant>
        <vt:lpstr>Fonts Used</vt:lpstr>
      </vt:variant>
      <vt:variant>
        <vt:i4>16</vt:i4>
      </vt:variant>
      <vt:variant>
        <vt:lpstr>Theme</vt:lpstr>
      </vt:variant>
      <vt:variant>
        <vt:i4>6</vt:i4>
      </vt:variant>
      <vt:variant>
        <vt:lpstr>Slide Titles</vt:lpstr>
      </vt:variant>
      <vt:variant>
        <vt:i4>69</vt:i4>
      </vt:variant>
    </vt:vector>
  </HeadingPairs>
  <TitlesOfParts>
    <vt:vector size="91" baseType="lpstr">
      <vt:lpstr>Arial</vt:lpstr>
      <vt:lpstr>Calibri</vt:lpstr>
      <vt:lpstr>Fira Sans Extra Condensed Medium</vt:lpstr>
      <vt:lpstr>Franklin Gothic Book</vt:lpstr>
      <vt:lpstr>Hind Vadodara</vt:lpstr>
      <vt:lpstr>Montserrat SemiBold</vt:lpstr>
      <vt:lpstr>Nunito Light</vt:lpstr>
      <vt:lpstr>Open Sans SemiBold</vt:lpstr>
      <vt:lpstr>Oswald</vt:lpstr>
      <vt:lpstr>Poppins</vt:lpstr>
      <vt:lpstr>Poppins Medium</vt:lpstr>
      <vt:lpstr>Poppins SemiBold</vt:lpstr>
      <vt:lpstr>Raleway Thin</vt:lpstr>
      <vt:lpstr>Roboto Condensed Light</vt:lpstr>
      <vt:lpstr>Symbol</vt:lpstr>
      <vt:lpstr>Times New Roman</vt:lpstr>
      <vt:lpstr>Ophthalmology Center by Slidesgo</vt:lpstr>
      <vt:lpstr>1_Ophthalmology Center by Slidesgo</vt:lpstr>
      <vt:lpstr>2_Ophthalmology Center by Slidesgo</vt:lpstr>
      <vt:lpstr>4_Ophthalmology Center by Slidesgo</vt:lpstr>
      <vt:lpstr>7_Ophthalmology Center by Slidesgo</vt:lpstr>
      <vt:lpstr>3_Ophthalmology Center by Slidesgo</vt:lpstr>
      <vt:lpstr>PBIS School-Wide Team Training Year 3:  November 2022</vt:lpstr>
      <vt:lpstr>Agenda &amp; Team Tasks</vt:lpstr>
      <vt:lpstr> HELPFUL READINGS &amp; RESOURCES</vt:lpstr>
      <vt:lpstr>EXPECTATIONS</vt:lpstr>
      <vt:lpstr>ACTIVITY: ATTENDANCE</vt:lpstr>
      <vt:lpstr>SEB Academy – PBIS Track Website</vt:lpstr>
      <vt:lpstr>REVIEW: Goal Setting</vt:lpstr>
      <vt:lpstr>PowerPoint Presentation</vt:lpstr>
      <vt:lpstr>PowerPoint Presentation</vt:lpstr>
      <vt:lpstr>Outcomes are our GOALS for implementation</vt:lpstr>
      <vt:lpstr>PowerPoint Presentation</vt:lpstr>
      <vt:lpstr>Identifying Outcomes/Goals</vt:lpstr>
      <vt:lpstr>ACTIVITY: DEFINING PURPOSE AND OUTCOMES</vt:lpstr>
      <vt:lpstr>SELF CHECK: TFI Review &amp; PBIS Action Planning</vt:lpstr>
      <vt:lpstr>Use TFI data to guide your action planning!</vt:lpstr>
      <vt:lpstr>EXAMPLE</vt:lpstr>
      <vt:lpstr>Let's review critical features assessed with the TFI.</vt:lpstr>
      <vt:lpstr>QUICK CHECK: Teaming and Purpose (TFI 1.1, 1.2, &amp; 1.15)</vt:lpstr>
      <vt:lpstr>QUICK CHECK: Developing and Teaching School-wide Expectations (TFI 1.3 &amp; 1.4)</vt:lpstr>
      <vt:lpstr>QUICK CHECK: Responding to Behavior (TFI 1.5, 1.6, 1.7, &amp; 1.9)</vt:lpstr>
      <vt:lpstr>QUICK CHECK: Systems Check (TFI 1.10, 1.11, 1.12, 1.13, 1.14, &amp; 1.15)</vt:lpstr>
      <vt:lpstr>TEAM TIME</vt:lpstr>
      <vt:lpstr>SHARE OUT</vt:lpstr>
      <vt:lpstr>SHARING TIME:  LOGIC MODEL</vt:lpstr>
      <vt:lpstr>PowerPoint Presentation</vt:lpstr>
      <vt:lpstr>PowerPoint Presentation</vt:lpstr>
      <vt:lpstr>PowerPoint Presentation</vt:lpstr>
      <vt:lpstr>ACTIVITY: SMALL GROUP DISCUSSIONS</vt:lpstr>
      <vt:lpstr>PowerPoint Presentation</vt:lpstr>
      <vt:lpstr>DATA ROUTINES &amp; EVALUATION PLAN</vt:lpstr>
      <vt:lpstr>PowerPoint Presentation</vt:lpstr>
      <vt:lpstr>Data used in PBIS implementation </vt:lpstr>
      <vt:lpstr>Why develop data routines? </vt:lpstr>
      <vt:lpstr>PowerPoint Presentation</vt:lpstr>
      <vt:lpstr>Establish and Strengthen Data Routines</vt:lpstr>
      <vt:lpstr>EXAMPLE: School-wide Behavior Data </vt:lpstr>
      <vt:lpstr>NON-EXAMPLE: School-wide Behavior Data </vt:lpstr>
      <vt:lpstr>EXAMPLE: Student Attendance</vt:lpstr>
      <vt:lpstr>PowerPoint Presentation</vt:lpstr>
      <vt:lpstr>PowerPoint Presentation</vt:lpstr>
      <vt:lpstr>PowerPoint Presentation</vt:lpstr>
      <vt:lpstr>Developing Data Routines</vt:lpstr>
      <vt:lpstr>Do you have an EVALUATION PLAN?</vt:lpstr>
      <vt:lpstr>Guidelines for Efficient Data Collection Routines</vt:lpstr>
      <vt:lpstr>Guidelines for Efficient Data Review Routines</vt:lpstr>
      <vt:lpstr>ACTIVITY: Data Routines</vt:lpstr>
      <vt:lpstr>WHOLE GROUP DEBRIEF:  Routines for Gathering and Reviewing Data</vt:lpstr>
      <vt:lpstr>PowerPoint Presentation</vt:lpstr>
      <vt:lpstr>CLASSROOM BEHAVIOR SUPPORT PRACTICES &amp; SUPPORT SYSTEMS</vt:lpstr>
      <vt:lpstr>Supporting and Responding to Students’ SEB Needs  </vt:lpstr>
      <vt:lpstr>Supporting and Responding to Students’ SEB Needs  </vt:lpstr>
      <vt:lpstr>PowerPoint Presentation</vt:lpstr>
      <vt:lpstr>PowerPoint Presentation</vt:lpstr>
      <vt:lpstr>PowerPoint Presentation</vt:lpstr>
      <vt:lpstr>Support Staff with Implementing Classroom PBIS</vt:lpstr>
      <vt:lpstr>HOW CAN WE ASSESS THE USE OF POSITIVE CLASSROOM PRACTICES?</vt:lpstr>
      <vt:lpstr>PowerPoint Presentation</vt:lpstr>
      <vt:lpstr>Self-Assessment?</vt:lpstr>
      <vt:lpstr>Observation tool? CMOT</vt:lpstr>
      <vt:lpstr>Self Assessment Survey (SAS)</vt:lpstr>
      <vt:lpstr>SELF ASSESSMENT SURVEY</vt:lpstr>
      <vt:lpstr>Classroom Items Report</vt:lpstr>
      <vt:lpstr>ACTIVITY: SUPPORTING CLASSROOM PRACTICES</vt:lpstr>
      <vt:lpstr>PowerPoint Presentation</vt:lpstr>
      <vt:lpstr>TEAM TIME</vt:lpstr>
      <vt:lpstr>SHARE OUT</vt:lpstr>
      <vt:lpstr>Agenda &amp; Team Tasks</vt:lpstr>
      <vt:lpstr> HELPFUL READINGS &amp;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 of PBIS School-Wide Team Training</dc:title>
  <dc:creator>Meyer, Katherine</dc:creator>
  <cp:lastModifiedBy>Christine Downs</cp:lastModifiedBy>
  <cp:revision>123</cp:revision>
  <dcterms:created xsi:type="dcterms:W3CDTF">2020-08-03T16:37:41Z</dcterms:created>
  <dcterms:modified xsi:type="dcterms:W3CDTF">2022-11-04T13:24:50Z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0x010100100A378D024F5544BFCBBCF972FBD70E</vt:lpwstr>
  </property>
  <property fmtid="{D5CDD505-2E9C-101B-9397-08002B2CF9AE}" pid="3" name="MediaServiceImageTags">
    <vt:lpwstr/>
  </property>
</Properties>
</file>