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3.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4.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9.xml" ContentType="application/vnd.openxmlformats-officedocument.presentationml.notesSlide+xml"/>
  <Override PartName="/ppt/tags/tag1.xml" ContentType="application/vnd.openxmlformats-officedocument.presentationml.tags+xml"/>
  <Override PartName="/ppt/notesSlides/notesSlide40.xml" ContentType="application/vnd.openxmlformats-officedocument.presentationml.notesSlide+xml"/>
  <Override PartName="/ppt/tags/tag2.xml" ContentType="application/vnd.openxmlformats-officedocument.presentationml.tags+xml"/>
  <Override PartName="/ppt/notesSlides/notesSlide41.xml" ContentType="application/vnd.openxmlformats-officedocument.presentationml.notesSlide+xml"/>
  <Override PartName="/ppt/tags/tag3.xml" ContentType="application/vnd.openxmlformats-officedocument.presentationml.tags+xml"/>
  <Override PartName="/ppt/notesSlides/notesSlide42.xml" ContentType="application/vnd.openxmlformats-officedocument.presentationml.notesSlide+xml"/>
  <Override PartName="/ppt/tags/tag4.xml" ContentType="application/vnd.openxmlformats-officedocument.presentationml.tags+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7" r:id="rId5"/>
    <p:sldMasterId id="2147483703" r:id="rId6"/>
    <p:sldMasterId id="2147483729" r:id="rId7"/>
    <p:sldMasterId id="2147483757" r:id="rId8"/>
  </p:sldMasterIdLst>
  <p:notesMasterIdLst>
    <p:notesMasterId r:id="rId63"/>
  </p:notesMasterIdLst>
  <p:handoutMasterIdLst>
    <p:handoutMasterId r:id="rId64"/>
  </p:handoutMasterIdLst>
  <p:sldIdLst>
    <p:sldId id="3181" r:id="rId9"/>
    <p:sldId id="4061" r:id="rId10"/>
    <p:sldId id="4359" r:id="rId11"/>
    <p:sldId id="3209" r:id="rId12"/>
    <p:sldId id="3210" r:id="rId13"/>
    <p:sldId id="4192" r:id="rId14"/>
    <p:sldId id="4360" r:id="rId15"/>
    <p:sldId id="4058" r:id="rId16"/>
    <p:sldId id="4032" r:id="rId17"/>
    <p:sldId id="4365" r:id="rId18"/>
    <p:sldId id="4367" r:id="rId19"/>
    <p:sldId id="4024" r:id="rId20"/>
    <p:sldId id="4063" r:id="rId21"/>
    <p:sldId id="4043" r:id="rId22"/>
    <p:sldId id="3334" r:id="rId23"/>
    <p:sldId id="4368" r:id="rId24"/>
    <p:sldId id="4052" r:id="rId25"/>
    <p:sldId id="4369" r:id="rId26"/>
    <p:sldId id="4357" r:id="rId27"/>
    <p:sldId id="3251" r:id="rId28"/>
    <p:sldId id="4385" r:id="rId29"/>
    <p:sldId id="4460" r:id="rId30"/>
    <p:sldId id="4041" r:id="rId31"/>
    <p:sldId id="4327" r:id="rId32"/>
    <p:sldId id="4358" r:id="rId33"/>
    <p:sldId id="4443" r:id="rId34"/>
    <p:sldId id="4453" r:id="rId35"/>
    <p:sldId id="3344" r:id="rId36"/>
    <p:sldId id="4457" r:id="rId37"/>
    <p:sldId id="4442" r:id="rId38"/>
    <p:sldId id="4158" r:id="rId39"/>
    <p:sldId id="4161" r:id="rId40"/>
    <p:sldId id="4156" r:id="rId41"/>
    <p:sldId id="4151" r:id="rId42"/>
    <p:sldId id="4163" r:id="rId43"/>
    <p:sldId id="4450" r:id="rId44"/>
    <p:sldId id="4026" r:id="rId45"/>
    <p:sldId id="3393" r:id="rId46"/>
    <p:sldId id="749" r:id="rId47"/>
    <p:sldId id="978" r:id="rId48"/>
    <p:sldId id="4458" r:id="rId49"/>
    <p:sldId id="4459" r:id="rId50"/>
    <p:sldId id="3558" r:id="rId51"/>
    <p:sldId id="322" r:id="rId52"/>
    <p:sldId id="323" r:id="rId53"/>
    <p:sldId id="324" r:id="rId54"/>
    <p:sldId id="352" r:id="rId55"/>
    <p:sldId id="4256" r:id="rId56"/>
    <p:sldId id="4461" r:id="rId57"/>
    <p:sldId id="3190" r:id="rId58"/>
    <p:sldId id="4456" r:id="rId59"/>
    <p:sldId id="4366" r:id="rId60"/>
    <p:sldId id="4455" r:id="rId61"/>
    <p:sldId id="4193" r:id="rId62"/>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and Intro (10 minutes)" id="{D4CE4683-096C-B14E-B28E-FC6D7AF69508}">
          <p14:sldIdLst>
            <p14:sldId id="3181"/>
            <p14:sldId id="4061"/>
            <p14:sldId id="4359"/>
            <p14:sldId id="3209"/>
            <p14:sldId id="3210"/>
            <p14:sldId id="4192"/>
            <p14:sldId id="4360"/>
            <p14:sldId id="4058"/>
          </p14:sldIdLst>
        </p14:section>
        <p14:section name="Resource Spotlight (10 minutes)" id="{FFB80B17-0214-DE42-B553-A6E35539407C}">
          <p14:sldIdLst>
            <p14:sldId id="4032"/>
            <p14:sldId id="4365"/>
            <p14:sldId id="4367"/>
            <p14:sldId id="4024"/>
            <p14:sldId id="4063"/>
            <p14:sldId id="4043"/>
            <p14:sldId id="3334"/>
            <p14:sldId id="4368"/>
          </p14:sldIdLst>
        </p14:section>
        <p14:section name="Big Idea Check In (30 minutes)" id="{4FAC4393-89DA-9E43-AB5C-27C393F04C63}">
          <p14:sldIdLst>
            <p14:sldId id="4052"/>
            <p14:sldId id="4369"/>
            <p14:sldId id="4357"/>
            <p14:sldId id="3251"/>
            <p14:sldId id="4385"/>
            <p14:sldId id="4460"/>
            <p14:sldId id="4041"/>
            <p14:sldId id="4327"/>
            <p14:sldId id="4358"/>
            <p14:sldId id="4443"/>
            <p14:sldId id="4453"/>
            <p14:sldId id="3344"/>
            <p14:sldId id="4457"/>
            <p14:sldId id="4442"/>
            <p14:sldId id="4158"/>
            <p14:sldId id="4161"/>
            <p14:sldId id="4156"/>
            <p14:sldId id="4151"/>
            <p14:sldId id="4163"/>
            <p14:sldId id="4450"/>
          </p14:sldIdLst>
        </p14:section>
        <p14:section name="Glows and Grows (15 minutes)" id="{E918D8D8-C51E-CF45-8A07-ABB390550EA3}">
          <p14:sldIdLst>
            <p14:sldId id="4026"/>
            <p14:sldId id="3393"/>
            <p14:sldId id="749"/>
            <p14:sldId id="978"/>
          </p14:sldIdLst>
        </p14:section>
        <p14:section name="Foundations part 2" id="{25FC3F9A-2CEB-4BE3-9334-1E2E1A1A4BC8}">
          <p14:sldIdLst>
            <p14:sldId id="4458"/>
            <p14:sldId id="4459"/>
            <p14:sldId id="3558"/>
            <p14:sldId id="322"/>
            <p14:sldId id="323"/>
            <p14:sldId id="324"/>
            <p14:sldId id="352"/>
            <p14:sldId id="4256"/>
            <p14:sldId id="4461"/>
          </p14:sldIdLst>
        </p14:section>
        <p14:section name="Looking Ahead (5 minutes)" id="{EF4E117E-C94B-5045-8826-1052C5708A86}">
          <p14:sldIdLst>
            <p14:sldId id="3190"/>
            <p14:sldId id="4456"/>
            <p14:sldId id="4366"/>
          </p14:sldIdLst>
        </p14:section>
        <p14:section name="Wrapping Up (5 minutes)" id="{6F051F88-AA7C-3348-A7B8-892BA6C75A0D}">
          <p14:sldIdLst>
            <p14:sldId id="4455"/>
            <p14:sldId id="419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bie, Karen" initials="RK" lastIdx="6" clrIdx="0">
    <p:extLst>
      <p:ext uri="{19B8F6BF-5375-455C-9EA6-DF929625EA0E}">
        <p15:presenceInfo xmlns:p15="http://schemas.microsoft.com/office/powerpoint/2012/main" userId="S::karen.robbie@uconn.edu::a0e2d4cb-cdb8-43fd-ac47-453d7da32a99" providerId="AD"/>
      </p:ext>
    </p:extLst>
  </p:cmAuthor>
  <p:cmAuthor id="2" name="Feinberg, Adam" initials="FA" lastIdx="12" clrIdx="1">
    <p:extLst>
      <p:ext uri="{19B8F6BF-5375-455C-9EA6-DF929625EA0E}">
        <p15:presenceInfo xmlns:p15="http://schemas.microsoft.com/office/powerpoint/2012/main" userId="S::adam.feinberg@uconn.edu::177393b2-bc5b-4b41-8d24-c053677dafcb" providerId="AD"/>
      </p:ext>
    </p:extLst>
  </p:cmAuthor>
  <p:cmAuthor id="3" name="Everett, Susannah" initials="ES" lastIdx="12" clrIdx="2">
    <p:extLst>
      <p:ext uri="{19B8F6BF-5375-455C-9EA6-DF929625EA0E}">
        <p15:presenceInfo xmlns:p15="http://schemas.microsoft.com/office/powerpoint/2012/main" userId="S::susannah.everett@uconn.edu::21047c91-5e71-467d-a101-05b0dd81cc51" providerId="AD"/>
      </p:ext>
    </p:extLst>
  </p:cmAuthor>
  <p:cmAuthor id="4" name="Meyer, Katherine" initials="MK" lastIdx="12" clrIdx="3">
    <p:extLst>
      <p:ext uri="{19B8F6BF-5375-455C-9EA6-DF929625EA0E}">
        <p15:presenceInfo xmlns:p15="http://schemas.microsoft.com/office/powerpoint/2012/main" userId="S::katherine.meyer@uconn.edu::9a23d734-2d44-476e-aafb-e8c61e29b5f6" providerId="AD"/>
      </p:ext>
    </p:extLst>
  </p:cmAuthor>
  <p:cmAuthor id="5" name="Microsoft Office User" initials="MOU" lastIdx="3" clrIdx="4">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4FE5C8-2EB1-41E1-AC8B-69C6470B77DF}" v="18" dt="2021-09-20T20:21:33.699"/>
    <p1510:client id="{7720A469-5974-6A91-E6F4-EC700D57BF77}" v="10" dt="2021-09-22T20:53:57.520"/>
    <p1510:client id="{951CDBC4-23EE-8657-2ACF-1761C847A9A6}" v="1" dt="2021-09-22T19:50:59.110"/>
    <p1510:client id="{97ECF872-4247-BE6B-B234-616A1AA589F0}" v="27" dt="2021-09-22T18:58:56.711"/>
    <p1510:client id="{9A04A1AB-4691-4342-DD7A-8D8713F6CD70}" v="9" dt="2021-09-23T18:11:48.4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743"/>
    <p:restoredTop sz="64430" autoAdjust="0"/>
  </p:normalViewPr>
  <p:slideViewPr>
    <p:cSldViewPr snapToGrid="0">
      <p:cViewPr varScale="1">
        <p:scale>
          <a:sx n="66" d="100"/>
          <a:sy n="66" d="100"/>
        </p:scale>
        <p:origin x="1320" y="78"/>
      </p:cViewPr>
      <p:guideLst/>
    </p:cSldViewPr>
  </p:slideViewPr>
  <p:notesTextViewPr>
    <p:cViewPr>
      <p:scale>
        <a:sx n="3" d="2"/>
        <a:sy n="3" d="2"/>
      </p:scale>
      <p:origin x="0" y="0"/>
    </p:cViewPr>
  </p:notesTextViewPr>
  <p:sorterViewPr>
    <p:cViewPr>
      <p:scale>
        <a:sx n="130" d="100"/>
        <a:sy n="130" d="100"/>
      </p:scale>
      <p:origin x="0" y="-18378"/>
    </p:cViewPr>
  </p:sorterViewPr>
  <p:notesViewPr>
    <p:cSldViewPr snapToGrid="0">
      <p:cViewPr varScale="1">
        <p:scale>
          <a:sx n="77" d="100"/>
          <a:sy n="77" d="100"/>
        </p:scale>
        <p:origin x="3576"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61" Type="http://schemas.openxmlformats.org/officeDocument/2006/relationships/slide" Target="slides/slide53.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Master" Target="slideMasters/slideMaster5.xml"/><Relationship Id="rId51" Type="http://schemas.openxmlformats.org/officeDocument/2006/relationships/slide" Target="slides/slide43.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viewProps" Target="viewProps.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microsoft.com/office/2015/10/relationships/revisionInfo" Target="revisionInfo.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ata7.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9.svg"/><Relationship Id="rId1" Type="http://schemas.openxmlformats.org/officeDocument/2006/relationships/image" Target="../media/image48.png"/><Relationship Id="rId6" Type="http://schemas.openxmlformats.org/officeDocument/2006/relationships/image" Target="../media/image53.svg"/><Relationship Id="rId5" Type="http://schemas.openxmlformats.org/officeDocument/2006/relationships/image" Target="../media/image52.png"/><Relationship Id="rId4" Type="http://schemas.openxmlformats.org/officeDocument/2006/relationships/image" Target="../media/image5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7.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9.svg"/><Relationship Id="rId1" Type="http://schemas.openxmlformats.org/officeDocument/2006/relationships/image" Target="../media/image48.png"/><Relationship Id="rId6" Type="http://schemas.openxmlformats.org/officeDocument/2006/relationships/image" Target="../media/image53.svg"/><Relationship Id="rId5" Type="http://schemas.openxmlformats.org/officeDocument/2006/relationships/image" Target="../media/image52.png"/><Relationship Id="rId4" Type="http://schemas.openxmlformats.org/officeDocument/2006/relationships/image" Target="../media/image5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DBD0AA-A092-4369-B815-D2A27D780C58}" type="doc">
      <dgm:prSet loTypeId="urn:microsoft.com/office/officeart/2005/8/layout/bList2" loCatId="list" qsTypeId="urn:microsoft.com/office/officeart/2005/8/quickstyle/simple1" qsCatId="simple" csTypeId="urn:microsoft.com/office/officeart/2005/8/colors/accent1_2" csCatId="accent1" phldr="1"/>
      <dgm:spPr/>
    </dgm:pt>
    <dgm:pt modelId="{125DE95B-E3E9-488D-843B-7EA58128D643}">
      <dgm:prSet phldrT="[Text]"/>
      <dgm:spPr/>
      <dgm:t>
        <a:bodyPr/>
        <a:lstStyle/>
        <a:p>
          <a:r>
            <a:rPr lang="en-US"/>
            <a:t>Self</a:t>
          </a:r>
        </a:p>
      </dgm:t>
    </dgm:pt>
    <dgm:pt modelId="{FC0A28C2-A13D-4C48-9C34-B680EB2A2603}" type="parTrans" cxnId="{E9B2239E-BEAB-4565-B770-44155CEB26AB}">
      <dgm:prSet/>
      <dgm:spPr/>
      <dgm:t>
        <a:bodyPr/>
        <a:lstStyle/>
        <a:p>
          <a:endParaRPr lang="en-US"/>
        </a:p>
      </dgm:t>
    </dgm:pt>
    <dgm:pt modelId="{7D9CD180-E412-4B7F-9890-DD3E1E8793A4}" type="sibTrans" cxnId="{E9B2239E-BEAB-4565-B770-44155CEB26AB}">
      <dgm:prSet/>
      <dgm:spPr/>
      <dgm:t>
        <a:bodyPr/>
        <a:lstStyle/>
        <a:p>
          <a:endParaRPr lang="en-US"/>
        </a:p>
      </dgm:t>
    </dgm:pt>
    <dgm:pt modelId="{786F1C33-506F-487F-AA18-A30EE2A2534E}">
      <dgm:prSet phldrT="[Text]"/>
      <dgm:spPr/>
      <dgm:t>
        <a:bodyPr/>
        <a:lstStyle/>
        <a:p>
          <a:r>
            <a:rPr lang="en-US"/>
            <a:t>Others</a:t>
          </a:r>
        </a:p>
      </dgm:t>
    </dgm:pt>
    <dgm:pt modelId="{B2D69183-3673-4FF1-92D6-76326856F341}" type="parTrans" cxnId="{58D86527-1BED-4AB5-8015-FDAA159C883C}">
      <dgm:prSet/>
      <dgm:spPr/>
      <dgm:t>
        <a:bodyPr/>
        <a:lstStyle/>
        <a:p>
          <a:endParaRPr lang="en-US"/>
        </a:p>
      </dgm:t>
    </dgm:pt>
    <dgm:pt modelId="{54ACB2D9-0489-40D3-8720-56FF48219C7D}" type="sibTrans" cxnId="{58D86527-1BED-4AB5-8015-FDAA159C883C}">
      <dgm:prSet/>
      <dgm:spPr/>
      <dgm:t>
        <a:bodyPr/>
        <a:lstStyle/>
        <a:p>
          <a:endParaRPr lang="en-US"/>
        </a:p>
      </dgm:t>
    </dgm:pt>
    <dgm:pt modelId="{AB22F439-5CF3-4003-BBB3-B5FD5EE3EBA7}">
      <dgm:prSet phldrT="[Text]"/>
      <dgm:spPr/>
      <dgm:t>
        <a:bodyPr/>
        <a:lstStyle/>
        <a:p>
          <a:r>
            <a:rPr lang="en-US"/>
            <a:t>Environment</a:t>
          </a:r>
        </a:p>
      </dgm:t>
    </dgm:pt>
    <dgm:pt modelId="{42A9B59D-B81E-4DB7-A89D-08E57A386F5F}" type="parTrans" cxnId="{06F10583-3C6C-4C14-8F5D-A175C31623AF}">
      <dgm:prSet/>
      <dgm:spPr/>
      <dgm:t>
        <a:bodyPr/>
        <a:lstStyle/>
        <a:p>
          <a:endParaRPr lang="en-US"/>
        </a:p>
      </dgm:t>
    </dgm:pt>
    <dgm:pt modelId="{FAFF8CAA-7011-4352-BD37-268AB4AA9613}" type="sibTrans" cxnId="{06F10583-3C6C-4C14-8F5D-A175C31623AF}">
      <dgm:prSet/>
      <dgm:spPr/>
      <dgm:t>
        <a:bodyPr/>
        <a:lstStyle/>
        <a:p>
          <a:endParaRPr lang="en-US"/>
        </a:p>
      </dgm:t>
    </dgm:pt>
    <dgm:pt modelId="{828ED403-1C9B-4A7D-8888-1BC05EA78903}">
      <dgm:prSet phldrT="[Text]"/>
      <dgm:spPr/>
      <dgm:t>
        <a:bodyPr/>
        <a:lstStyle/>
        <a:p>
          <a:r>
            <a:rPr lang="en-US"/>
            <a:t>Self-monitor</a:t>
          </a:r>
        </a:p>
      </dgm:t>
    </dgm:pt>
    <dgm:pt modelId="{8B8B8CA0-07E7-4F73-9F41-B05C6E1A904C}" type="parTrans" cxnId="{EB095079-CFD2-4628-9212-498D62BB2F06}">
      <dgm:prSet/>
      <dgm:spPr/>
      <dgm:t>
        <a:bodyPr/>
        <a:lstStyle/>
        <a:p>
          <a:endParaRPr lang="en-US"/>
        </a:p>
      </dgm:t>
    </dgm:pt>
    <dgm:pt modelId="{1B28F0B9-39F8-4BAC-9D40-2785A53A6960}" type="sibTrans" cxnId="{EB095079-CFD2-4628-9212-498D62BB2F06}">
      <dgm:prSet/>
      <dgm:spPr/>
      <dgm:t>
        <a:bodyPr/>
        <a:lstStyle/>
        <a:p>
          <a:endParaRPr lang="en-US"/>
        </a:p>
      </dgm:t>
    </dgm:pt>
    <dgm:pt modelId="{9402A2C1-EFD7-4C69-A569-0E91A340BD90}">
      <dgm:prSet phldrT="[Text]"/>
      <dgm:spPr/>
      <dgm:t>
        <a:bodyPr/>
        <a:lstStyle/>
        <a:p>
          <a:r>
            <a:rPr lang="en-US"/>
            <a:t>Mute when listening, unmute to talk​</a:t>
          </a:r>
        </a:p>
      </dgm:t>
    </dgm:pt>
    <dgm:pt modelId="{6B97C39A-0735-41AE-94C2-E380B46D5881}" type="parTrans" cxnId="{B1802723-6C7B-4903-88A2-A97C24811173}">
      <dgm:prSet/>
      <dgm:spPr/>
      <dgm:t>
        <a:bodyPr/>
        <a:lstStyle/>
        <a:p>
          <a:endParaRPr lang="en-US"/>
        </a:p>
      </dgm:t>
    </dgm:pt>
    <dgm:pt modelId="{7C51D187-FC73-4D59-992A-5E19349D5359}" type="sibTrans" cxnId="{B1802723-6C7B-4903-88A2-A97C24811173}">
      <dgm:prSet/>
      <dgm:spPr/>
      <dgm:t>
        <a:bodyPr/>
        <a:lstStyle/>
        <a:p>
          <a:endParaRPr lang="en-US"/>
        </a:p>
      </dgm:t>
    </dgm:pt>
    <dgm:pt modelId="{0F0E129E-123A-4075-B2C8-F39A140C88D8}">
      <dgm:prSet phldrT="[Text]"/>
      <dgm:spPr/>
      <dgm:t>
        <a:bodyPr/>
        <a:lstStyle/>
        <a:p>
          <a:r>
            <a:rPr lang="en-US" dirty="0"/>
            <a:t>Have electronics ready to use</a:t>
          </a:r>
        </a:p>
      </dgm:t>
    </dgm:pt>
    <dgm:pt modelId="{BD673D81-C33B-45D8-947C-AEA9A28C39F0}" type="parTrans" cxnId="{A0FBC930-D760-41DD-BE3E-22D3E608F256}">
      <dgm:prSet/>
      <dgm:spPr/>
      <dgm:t>
        <a:bodyPr/>
        <a:lstStyle/>
        <a:p>
          <a:endParaRPr lang="en-US"/>
        </a:p>
      </dgm:t>
    </dgm:pt>
    <dgm:pt modelId="{D290D2A6-87EB-4C58-AF76-15E8A9414FCF}" type="sibTrans" cxnId="{A0FBC930-D760-41DD-BE3E-22D3E608F256}">
      <dgm:prSet/>
      <dgm:spPr/>
      <dgm:t>
        <a:bodyPr/>
        <a:lstStyle/>
        <a:p>
          <a:endParaRPr lang="en-US"/>
        </a:p>
      </dgm:t>
    </dgm:pt>
    <dgm:pt modelId="{DCC1A310-1C79-CA41-BC8F-F2F7F4B654F7}">
      <dgm:prSet/>
      <dgm:spPr/>
      <dgm:t>
        <a:bodyPr/>
        <a:lstStyle/>
        <a:p>
          <a:r>
            <a:rPr lang="en-US" dirty="0"/>
            <a:t>Obtain help from peers and trainers</a:t>
          </a:r>
        </a:p>
      </dgm:t>
    </dgm:pt>
    <dgm:pt modelId="{E958D3D5-5FFD-3443-ABCD-1A2DA811BB55}" type="parTrans" cxnId="{9118DAC8-BEDA-3B4F-9C77-817F427330CF}">
      <dgm:prSet/>
      <dgm:spPr/>
      <dgm:t>
        <a:bodyPr/>
        <a:lstStyle/>
        <a:p>
          <a:endParaRPr lang="en-US"/>
        </a:p>
      </dgm:t>
    </dgm:pt>
    <dgm:pt modelId="{4EA0A432-1AE2-314A-852F-0C7E44A36EC0}" type="sibTrans" cxnId="{9118DAC8-BEDA-3B4F-9C77-817F427330CF}">
      <dgm:prSet/>
      <dgm:spPr/>
      <dgm:t>
        <a:bodyPr/>
        <a:lstStyle/>
        <a:p>
          <a:endParaRPr lang="en-US"/>
        </a:p>
      </dgm:t>
    </dgm:pt>
    <dgm:pt modelId="{6D196861-CC28-5141-BDFB-4E8105D813E6}">
      <dgm:prSet/>
      <dgm:spPr/>
      <dgm:t>
        <a:bodyPr/>
        <a:lstStyle/>
        <a:p>
          <a:r>
            <a:rPr lang="en-US"/>
            <a:t>Work as a team:</a:t>
          </a:r>
        </a:p>
      </dgm:t>
    </dgm:pt>
    <dgm:pt modelId="{6357D1EC-994F-334C-9702-FBF51E8FA600}" type="parTrans" cxnId="{B30AAB08-0B08-824B-9AC9-5387993AD200}">
      <dgm:prSet/>
      <dgm:spPr/>
      <dgm:t>
        <a:bodyPr/>
        <a:lstStyle/>
        <a:p>
          <a:endParaRPr lang="en-US"/>
        </a:p>
      </dgm:t>
    </dgm:pt>
    <dgm:pt modelId="{0A0D8850-D6AE-CF4C-AEBD-16B2E752A0CB}" type="sibTrans" cxnId="{B30AAB08-0B08-824B-9AC9-5387993AD200}">
      <dgm:prSet/>
      <dgm:spPr/>
      <dgm:t>
        <a:bodyPr/>
        <a:lstStyle/>
        <a:p>
          <a:endParaRPr lang="en-US"/>
        </a:p>
      </dgm:t>
    </dgm:pt>
    <dgm:pt modelId="{8EB504CA-CFC6-5C40-B9F2-473E4994B7D4}">
      <dgm:prSet/>
      <dgm:spPr/>
      <dgm:t>
        <a:bodyPr/>
        <a:lstStyle/>
        <a:p>
          <a:r>
            <a:rPr lang="en-US"/>
            <a:t>Keep necessary materials at hand</a:t>
          </a:r>
        </a:p>
      </dgm:t>
    </dgm:pt>
    <dgm:pt modelId="{1F59243E-608F-4348-9D00-77EED6726E06}" type="parTrans" cxnId="{C95EC436-6DF3-9D48-B3D9-4A3D5591F066}">
      <dgm:prSet/>
      <dgm:spPr/>
      <dgm:t>
        <a:bodyPr/>
        <a:lstStyle/>
        <a:p>
          <a:endParaRPr lang="en-US"/>
        </a:p>
      </dgm:t>
    </dgm:pt>
    <dgm:pt modelId="{7102E076-737A-264B-A10C-2AEDA7D1E937}" type="sibTrans" cxnId="{C95EC436-6DF3-9D48-B3D9-4A3D5591F066}">
      <dgm:prSet/>
      <dgm:spPr/>
      <dgm:t>
        <a:bodyPr/>
        <a:lstStyle/>
        <a:p>
          <a:endParaRPr lang="en-US"/>
        </a:p>
      </dgm:t>
    </dgm:pt>
    <dgm:pt modelId="{3A9200EC-9B3F-3741-8CD8-45F5B3B60757}">
      <dgm:prSet phldrT="[Text]"/>
      <dgm:spPr/>
      <dgm:t>
        <a:bodyPr/>
        <a:lstStyle/>
        <a:p>
          <a:r>
            <a:rPr lang="en-US"/>
            <a:t>Are you participating?</a:t>
          </a:r>
        </a:p>
      </dgm:t>
    </dgm:pt>
    <dgm:pt modelId="{CE0BA1D0-F492-D642-956A-26EFC0FD708E}" type="parTrans" cxnId="{410450C3-2ACF-AB45-A6E2-A1CCF9FBF5C7}">
      <dgm:prSet/>
      <dgm:spPr/>
      <dgm:t>
        <a:bodyPr/>
        <a:lstStyle/>
        <a:p>
          <a:endParaRPr lang="en-US"/>
        </a:p>
      </dgm:t>
    </dgm:pt>
    <dgm:pt modelId="{839B42B6-A8EA-9C4E-931D-5CAA596097FE}" type="sibTrans" cxnId="{410450C3-2ACF-AB45-A6E2-A1CCF9FBF5C7}">
      <dgm:prSet/>
      <dgm:spPr/>
      <dgm:t>
        <a:bodyPr/>
        <a:lstStyle/>
        <a:p>
          <a:endParaRPr lang="en-US"/>
        </a:p>
      </dgm:t>
    </dgm:pt>
    <dgm:pt modelId="{36A81F54-3445-0846-800C-B3CAA41ABF85}">
      <dgm:prSet phldrT="[Text]"/>
      <dgm:spPr/>
      <dgm:t>
        <a:bodyPr/>
        <a:lstStyle/>
        <a:p>
          <a:r>
            <a:rPr lang="en-US" dirty="0"/>
            <a:t>Engaged as a learner?</a:t>
          </a:r>
        </a:p>
      </dgm:t>
    </dgm:pt>
    <dgm:pt modelId="{F1072592-76D2-5744-867A-12A050F40348}" type="parTrans" cxnId="{4CFC7095-063B-8E4A-B6F3-EC681197EA9F}">
      <dgm:prSet/>
      <dgm:spPr/>
      <dgm:t>
        <a:bodyPr/>
        <a:lstStyle/>
        <a:p>
          <a:endParaRPr lang="en-US"/>
        </a:p>
      </dgm:t>
    </dgm:pt>
    <dgm:pt modelId="{D75F7E09-876C-524C-911D-B725AC61A45A}" type="sibTrans" cxnId="{4CFC7095-063B-8E4A-B6F3-EC681197EA9F}">
      <dgm:prSet/>
      <dgm:spPr/>
      <dgm:t>
        <a:bodyPr/>
        <a:lstStyle/>
        <a:p>
          <a:endParaRPr lang="en-US"/>
        </a:p>
      </dgm:t>
    </dgm:pt>
    <dgm:pt modelId="{A3342F81-092E-D94F-B71B-56D728050DC4}">
      <dgm:prSet phldrT="[Text]"/>
      <dgm:spPr/>
      <dgm:t>
        <a:bodyPr/>
        <a:lstStyle/>
        <a:p>
          <a:r>
            <a:rPr lang="en-US"/>
            <a:t>Stretch, break, stand as needed​</a:t>
          </a:r>
        </a:p>
      </dgm:t>
    </dgm:pt>
    <dgm:pt modelId="{5C94DDBE-40C2-7045-B9AA-119BCE39BC47}" type="parTrans" cxnId="{EB367F0F-11D4-C845-AFB2-10D5AA2A9A7A}">
      <dgm:prSet/>
      <dgm:spPr/>
      <dgm:t>
        <a:bodyPr/>
        <a:lstStyle/>
        <a:p>
          <a:endParaRPr lang="en-US"/>
        </a:p>
      </dgm:t>
    </dgm:pt>
    <dgm:pt modelId="{65F59CCE-7931-D747-8109-6BBC1F963A2C}" type="sibTrans" cxnId="{EB367F0F-11D4-C845-AFB2-10D5AA2A9A7A}">
      <dgm:prSet/>
      <dgm:spPr/>
      <dgm:t>
        <a:bodyPr/>
        <a:lstStyle/>
        <a:p>
          <a:endParaRPr lang="en-US"/>
        </a:p>
      </dgm:t>
    </dgm:pt>
    <dgm:pt modelId="{0785E50D-F1DD-C647-AF91-FA0058275806}">
      <dgm:prSet/>
      <dgm:spPr/>
      <dgm:t>
        <a:bodyPr/>
        <a:lstStyle/>
        <a:p>
          <a:r>
            <a:rPr lang="en-US"/>
            <a:t>Room for every voice</a:t>
          </a:r>
        </a:p>
      </dgm:t>
    </dgm:pt>
    <dgm:pt modelId="{35E1F395-5CF6-C14F-B2F7-24FCD5BF2432}" type="parTrans" cxnId="{D614FAA2-C9D3-9949-9F29-30B12ECA1807}">
      <dgm:prSet/>
      <dgm:spPr/>
      <dgm:t>
        <a:bodyPr/>
        <a:lstStyle/>
        <a:p>
          <a:endParaRPr lang="en-US"/>
        </a:p>
      </dgm:t>
    </dgm:pt>
    <dgm:pt modelId="{555700E6-44D1-E649-9463-80615334ECDE}" type="sibTrans" cxnId="{D614FAA2-C9D3-9949-9F29-30B12ECA1807}">
      <dgm:prSet/>
      <dgm:spPr/>
      <dgm:t>
        <a:bodyPr/>
        <a:lstStyle/>
        <a:p>
          <a:endParaRPr lang="en-US"/>
        </a:p>
      </dgm:t>
    </dgm:pt>
    <dgm:pt modelId="{56910F6D-1269-3049-ACB2-917F4DC59908}">
      <dgm:prSet/>
      <dgm:spPr/>
      <dgm:t>
        <a:bodyPr/>
        <a:lstStyle/>
        <a:p>
          <a:r>
            <a:rPr lang="en-US" dirty="0"/>
            <a:t>Reinforce participation</a:t>
          </a:r>
        </a:p>
      </dgm:t>
    </dgm:pt>
    <dgm:pt modelId="{0718F7BE-9FDE-C04D-BB6C-BA7904D3DC0D}" type="parTrans" cxnId="{5C0B9F75-4444-7245-981A-F41A3614EEF5}">
      <dgm:prSet/>
      <dgm:spPr/>
      <dgm:t>
        <a:bodyPr/>
        <a:lstStyle/>
        <a:p>
          <a:endParaRPr lang="en-US"/>
        </a:p>
      </dgm:t>
    </dgm:pt>
    <dgm:pt modelId="{F464298B-59F2-F64F-92CC-7382B75FFACC}" type="sibTrans" cxnId="{5C0B9F75-4444-7245-981A-F41A3614EEF5}">
      <dgm:prSet/>
      <dgm:spPr/>
      <dgm:t>
        <a:bodyPr/>
        <a:lstStyle/>
        <a:p>
          <a:endParaRPr lang="en-US"/>
        </a:p>
      </dgm:t>
    </dgm:pt>
    <dgm:pt modelId="{243592FB-C1AE-E747-B75A-02568B129A83}">
      <dgm:prSet/>
      <dgm:spPr/>
      <dgm:t>
        <a:bodyPr/>
        <a:lstStyle/>
        <a:p>
          <a:r>
            <a:rPr lang="en-US"/>
            <a:t>action plan</a:t>
          </a:r>
        </a:p>
      </dgm:t>
    </dgm:pt>
    <dgm:pt modelId="{7AEC2CDA-5B72-294F-8D0B-DA3D260FF0D8}" type="parTrans" cxnId="{89A7C57E-C177-ED43-AE7C-E6ACF80400D5}">
      <dgm:prSet/>
      <dgm:spPr/>
      <dgm:t>
        <a:bodyPr/>
        <a:lstStyle/>
        <a:p>
          <a:endParaRPr lang="en-US"/>
        </a:p>
      </dgm:t>
    </dgm:pt>
    <dgm:pt modelId="{066D9F1B-F38F-AD4C-BAEB-619A99FB7C12}" type="sibTrans" cxnId="{89A7C57E-C177-ED43-AE7C-E6ACF80400D5}">
      <dgm:prSet/>
      <dgm:spPr/>
      <dgm:t>
        <a:bodyPr/>
        <a:lstStyle/>
        <a:p>
          <a:endParaRPr lang="en-US"/>
        </a:p>
      </dgm:t>
    </dgm:pt>
    <dgm:pt modelId="{A068741C-FCBF-9649-BF70-A6A1176D92CE}">
      <dgm:prSet/>
      <dgm:spPr/>
      <dgm:t>
        <a:bodyPr/>
        <a:lstStyle/>
        <a:p>
          <a:r>
            <a:rPr lang="en-US"/>
            <a:t>relevant docs</a:t>
          </a:r>
        </a:p>
      </dgm:t>
    </dgm:pt>
    <dgm:pt modelId="{0904F737-A31A-6E41-BD53-8117075AD1FE}" type="parTrans" cxnId="{C3E05C82-DFCC-2143-98CC-9B20ABA3692C}">
      <dgm:prSet/>
      <dgm:spPr/>
      <dgm:t>
        <a:bodyPr/>
        <a:lstStyle/>
        <a:p>
          <a:endParaRPr lang="en-US"/>
        </a:p>
      </dgm:t>
    </dgm:pt>
    <dgm:pt modelId="{06D5CEC9-922B-5047-ABBB-52AEBCC00BC6}" type="sibTrans" cxnId="{C3E05C82-DFCC-2143-98CC-9B20ABA3692C}">
      <dgm:prSet/>
      <dgm:spPr/>
      <dgm:t>
        <a:bodyPr/>
        <a:lstStyle/>
        <a:p>
          <a:endParaRPr lang="en-US"/>
        </a:p>
      </dgm:t>
    </dgm:pt>
    <dgm:pt modelId="{705B5BC3-8205-4145-A07B-8BB20CA7D624}">
      <dgm:prSet/>
      <dgm:spPr/>
      <dgm:t>
        <a:bodyPr/>
        <a:lstStyle/>
        <a:p>
          <a:r>
            <a:rPr lang="en-US"/>
            <a:t>water/snacks</a:t>
          </a:r>
        </a:p>
      </dgm:t>
    </dgm:pt>
    <dgm:pt modelId="{50601296-8353-D949-A073-F9D8AA6743D4}" type="parTrans" cxnId="{68915465-F1AB-D942-8895-70079508803E}">
      <dgm:prSet/>
      <dgm:spPr/>
      <dgm:t>
        <a:bodyPr/>
        <a:lstStyle/>
        <a:p>
          <a:endParaRPr lang="en-US"/>
        </a:p>
      </dgm:t>
    </dgm:pt>
    <dgm:pt modelId="{8F57E243-43F2-6645-B471-809B9A456606}" type="sibTrans" cxnId="{68915465-F1AB-D942-8895-70079508803E}">
      <dgm:prSet/>
      <dgm:spPr/>
      <dgm:t>
        <a:bodyPr/>
        <a:lstStyle/>
        <a:p>
          <a:endParaRPr lang="en-US"/>
        </a:p>
      </dgm:t>
    </dgm:pt>
    <dgm:pt modelId="{9108529D-FCA7-684A-BD9A-73E32125C646}">
      <dgm:prSet/>
      <dgm:spPr/>
      <dgm:t>
        <a:bodyPr/>
        <a:lstStyle/>
        <a:p>
          <a:r>
            <a:rPr lang="en-US"/>
            <a:t>Minimize distractions if possible​</a:t>
          </a:r>
        </a:p>
      </dgm:t>
    </dgm:pt>
    <dgm:pt modelId="{EBEBD84C-70A6-D942-8621-9383422EE56B}" type="parTrans" cxnId="{3811689A-9F4F-6446-BD80-3C02E7B3CE1C}">
      <dgm:prSet/>
      <dgm:spPr/>
      <dgm:t>
        <a:bodyPr/>
        <a:lstStyle/>
        <a:p>
          <a:endParaRPr lang="en-US"/>
        </a:p>
      </dgm:t>
    </dgm:pt>
    <dgm:pt modelId="{29AB54E2-FADC-4B46-ABB1-B93C8D3E67CE}" type="sibTrans" cxnId="{3811689A-9F4F-6446-BD80-3C02E7B3CE1C}">
      <dgm:prSet/>
      <dgm:spPr/>
      <dgm:t>
        <a:bodyPr/>
        <a:lstStyle/>
        <a:p>
          <a:endParaRPr lang="en-US"/>
        </a:p>
      </dgm:t>
    </dgm:pt>
    <dgm:pt modelId="{A9488957-E610-4143-AED3-B4E3881000EF}">
      <dgm:prSet phldrT="[Text]"/>
      <dgm:spPr/>
      <dgm:t>
        <a:bodyPr/>
        <a:lstStyle/>
        <a:p>
          <a:endParaRPr lang="en-US" dirty="0"/>
        </a:p>
      </dgm:t>
    </dgm:pt>
    <dgm:pt modelId="{6E20BF08-F171-A641-ABF1-4B465D34D1CE}" type="parTrans" cxnId="{9F1CE460-F7C5-D94D-B00D-E81AF78FF146}">
      <dgm:prSet/>
      <dgm:spPr/>
      <dgm:t>
        <a:bodyPr/>
        <a:lstStyle/>
        <a:p>
          <a:endParaRPr lang="en-US"/>
        </a:p>
      </dgm:t>
    </dgm:pt>
    <dgm:pt modelId="{6C97E7AA-FA83-7E45-8081-B7776A3E0C61}" type="sibTrans" cxnId="{9F1CE460-F7C5-D94D-B00D-E81AF78FF146}">
      <dgm:prSet/>
      <dgm:spPr/>
      <dgm:t>
        <a:bodyPr/>
        <a:lstStyle/>
        <a:p>
          <a:endParaRPr lang="en-US"/>
        </a:p>
      </dgm:t>
    </dgm:pt>
    <dgm:pt modelId="{FE6BFF55-7F30-224A-8B70-2084FB780E44}">
      <dgm:prSet phldrT="[Text]"/>
      <dgm:spPr/>
      <dgm:t>
        <a:bodyPr/>
        <a:lstStyle/>
        <a:p>
          <a:endParaRPr lang="en-US"/>
        </a:p>
      </dgm:t>
    </dgm:pt>
    <dgm:pt modelId="{F7BA786B-F096-CB4C-A499-604A6F0270B9}" type="parTrans" cxnId="{C8FA8076-67AA-3944-A356-45A9372AEF4C}">
      <dgm:prSet/>
      <dgm:spPr/>
      <dgm:t>
        <a:bodyPr/>
        <a:lstStyle/>
        <a:p>
          <a:endParaRPr lang="en-US"/>
        </a:p>
      </dgm:t>
    </dgm:pt>
    <dgm:pt modelId="{C0700072-F471-084F-94FB-88D2D934828E}" type="sibTrans" cxnId="{C8FA8076-67AA-3944-A356-45A9372AEF4C}">
      <dgm:prSet/>
      <dgm:spPr/>
      <dgm:t>
        <a:bodyPr/>
        <a:lstStyle/>
        <a:p>
          <a:endParaRPr lang="en-US"/>
        </a:p>
      </dgm:t>
    </dgm:pt>
    <dgm:pt modelId="{0E36A602-1B9F-DE44-BC30-8E72568CF679}">
      <dgm:prSet phldrT="[Text]"/>
      <dgm:spPr/>
      <dgm:t>
        <a:bodyPr/>
        <a:lstStyle/>
        <a:p>
          <a:endParaRPr lang="en-US"/>
        </a:p>
      </dgm:t>
    </dgm:pt>
    <dgm:pt modelId="{7C6454A9-30A9-AE4D-A411-EF4AD5FCF1CE}" type="parTrans" cxnId="{748EA8B5-CD41-7146-BDA0-9E0C4D48B98F}">
      <dgm:prSet/>
      <dgm:spPr/>
      <dgm:t>
        <a:bodyPr/>
        <a:lstStyle/>
        <a:p>
          <a:endParaRPr lang="en-US"/>
        </a:p>
      </dgm:t>
    </dgm:pt>
    <dgm:pt modelId="{A12656E9-0519-E04B-97C3-5ED43287239F}" type="sibTrans" cxnId="{748EA8B5-CD41-7146-BDA0-9E0C4D48B98F}">
      <dgm:prSet/>
      <dgm:spPr/>
      <dgm:t>
        <a:bodyPr/>
        <a:lstStyle/>
        <a:p>
          <a:endParaRPr lang="en-US"/>
        </a:p>
      </dgm:t>
    </dgm:pt>
    <dgm:pt modelId="{D0B8DBFD-CF0C-8A44-AEE1-C61612C42B70}">
      <dgm:prSet/>
      <dgm:spPr/>
      <dgm:t>
        <a:bodyPr/>
        <a:lstStyle/>
        <a:p>
          <a:endParaRPr lang="en-US"/>
        </a:p>
      </dgm:t>
    </dgm:pt>
    <dgm:pt modelId="{855533BE-1FA4-4840-AF37-41E1AE125922}" type="parTrans" cxnId="{C490CE0B-9C65-1442-B107-E0121C1F2FD1}">
      <dgm:prSet/>
      <dgm:spPr/>
      <dgm:t>
        <a:bodyPr/>
        <a:lstStyle/>
        <a:p>
          <a:endParaRPr lang="en-US"/>
        </a:p>
      </dgm:t>
    </dgm:pt>
    <dgm:pt modelId="{F3F47F8E-91A3-E348-A605-B700A4E9A0C4}" type="sibTrans" cxnId="{C490CE0B-9C65-1442-B107-E0121C1F2FD1}">
      <dgm:prSet/>
      <dgm:spPr/>
      <dgm:t>
        <a:bodyPr/>
        <a:lstStyle/>
        <a:p>
          <a:endParaRPr lang="en-US"/>
        </a:p>
      </dgm:t>
    </dgm:pt>
    <dgm:pt modelId="{AED02427-B286-764D-BA23-3B8FC7BCA4DE}">
      <dgm:prSet/>
      <dgm:spPr/>
      <dgm:t>
        <a:bodyPr/>
        <a:lstStyle/>
        <a:p>
          <a:endParaRPr lang="en-US"/>
        </a:p>
      </dgm:t>
    </dgm:pt>
    <dgm:pt modelId="{85ECA1BB-23DD-944B-A53D-11BA0F65A67F}" type="parTrans" cxnId="{4B0F445D-727B-B548-BCB1-A3E1AF5E2395}">
      <dgm:prSet/>
      <dgm:spPr/>
      <dgm:t>
        <a:bodyPr/>
        <a:lstStyle/>
        <a:p>
          <a:endParaRPr lang="en-US"/>
        </a:p>
      </dgm:t>
    </dgm:pt>
    <dgm:pt modelId="{6A6EF83E-8887-A343-ADEF-95416EFDEB06}" type="sibTrans" cxnId="{4B0F445D-727B-B548-BCB1-A3E1AF5E2395}">
      <dgm:prSet/>
      <dgm:spPr/>
      <dgm:t>
        <a:bodyPr/>
        <a:lstStyle/>
        <a:p>
          <a:endParaRPr lang="en-US"/>
        </a:p>
      </dgm:t>
    </dgm:pt>
    <dgm:pt modelId="{8BEF0784-16FD-4B8F-B36B-B6FFAC816462}">
      <dgm:prSet/>
      <dgm:spPr/>
      <dgm:t>
        <a:bodyPr/>
        <a:lstStyle/>
        <a:p>
          <a:r>
            <a:rPr lang="en-US" dirty="0"/>
            <a:t>Complete tasks efficiently</a:t>
          </a:r>
        </a:p>
      </dgm:t>
    </dgm:pt>
    <dgm:pt modelId="{FFA13F28-4EFF-4D91-B9BC-B1EF69E86C86}" type="parTrans" cxnId="{680B263E-85AD-447B-B3B3-461E60DE20B9}">
      <dgm:prSet/>
      <dgm:spPr/>
      <dgm:t>
        <a:bodyPr/>
        <a:lstStyle/>
        <a:p>
          <a:endParaRPr lang="en-US"/>
        </a:p>
      </dgm:t>
    </dgm:pt>
    <dgm:pt modelId="{CF0B9066-52CD-4491-9232-BBCD12F1BF24}" type="sibTrans" cxnId="{680B263E-85AD-447B-B3B3-461E60DE20B9}">
      <dgm:prSet/>
      <dgm:spPr/>
      <dgm:t>
        <a:bodyPr/>
        <a:lstStyle/>
        <a:p>
          <a:endParaRPr lang="en-US"/>
        </a:p>
      </dgm:t>
    </dgm:pt>
    <dgm:pt modelId="{DAF4D648-EEB5-43F0-B6E1-95A2D48591A9}" type="pres">
      <dgm:prSet presAssocID="{C6DBD0AA-A092-4369-B815-D2A27D780C58}" presName="diagram" presStyleCnt="0">
        <dgm:presLayoutVars>
          <dgm:dir/>
          <dgm:animLvl val="lvl"/>
          <dgm:resizeHandles val="exact"/>
        </dgm:presLayoutVars>
      </dgm:prSet>
      <dgm:spPr/>
    </dgm:pt>
    <dgm:pt modelId="{AA2910BA-1558-45BB-99E2-745AA539B2BD}" type="pres">
      <dgm:prSet presAssocID="{125DE95B-E3E9-488D-843B-7EA58128D643}" presName="compNode" presStyleCnt="0"/>
      <dgm:spPr/>
    </dgm:pt>
    <dgm:pt modelId="{F51D0157-A438-46CA-8EB0-F10C3EDBB633}" type="pres">
      <dgm:prSet presAssocID="{125DE95B-E3E9-488D-843B-7EA58128D643}" presName="childRect" presStyleLbl="bgAcc1" presStyleIdx="0" presStyleCnt="3" custScaleY="139136">
        <dgm:presLayoutVars>
          <dgm:bulletEnabled val="1"/>
        </dgm:presLayoutVars>
      </dgm:prSet>
      <dgm:spPr/>
    </dgm:pt>
    <dgm:pt modelId="{DFA50C83-93AF-4FDE-B778-50A2E26547C0}" type="pres">
      <dgm:prSet presAssocID="{125DE95B-E3E9-488D-843B-7EA58128D643}" presName="parentText" presStyleLbl="node1" presStyleIdx="0" presStyleCnt="0">
        <dgm:presLayoutVars>
          <dgm:chMax val="0"/>
          <dgm:bulletEnabled val="1"/>
        </dgm:presLayoutVars>
      </dgm:prSet>
      <dgm:spPr/>
    </dgm:pt>
    <dgm:pt modelId="{D5C674EC-98A5-4D45-9168-E941BC46FCF6}" type="pres">
      <dgm:prSet presAssocID="{125DE95B-E3E9-488D-843B-7EA58128D643}" presName="parentRect" presStyleLbl="alignNode1" presStyleIdx="0" presStyleCnt="3" custLinFactNeighborX="-1290" custLinFactNeighborY="29053"/>
      <dgm:spPr/>
    </dgm:pt>
    <dgm:pt modelId="{DEEF4213-91C0-4DFA-A1E8-D6E76A9D48BD}" type="pres">
      <dgm:prSet presAssocID="{125DE95B-E3E9-488D-843B-7EA58128D643}" presName="adorn" presStyleLbl="fgAccFollowNode1" presStyleIdx="0" presStyleCnt="3" custLinFactNeighborX="60" custLinFactNeighborY="-5746"/>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Head with gears"/>
        </a:ext>
      </dgm:extLst>
    </dgm:pt>
    <dgm:pt modelId="{2BCC3B1B-E8CA-4606-8407-A6ECC7BED76A}" type="pres">
      <dgm:prSet presAssocID="{7D9CD180-E412-4B7F-9890-DD3E1E8793A4}" presName="sibTrans" presStyleLbl="sibTrans2D1" presStyleIdx="0" presStyleCnt="0"/>
      <dgm:spPr/>
    </dgm:pt>
    <dgm:pt modelId="{59D6E31B-DF80-46C5-B901-2E39646B95D1}" type="pres">
      <dgm:prSet presAssocID="{786F1C33-506F-487F-AA18-A30EE2A2534E}" presName="compNode" presStyleCnt="0"/>
      <dgm:spPr/>
    </dgm:pt>
    <dgm:pt modelId="{173ADCC0-45AB-4F03-8B39-78AD7803ABF7}" type="pres">
      <dgm:prSet presAssocID="{786F1C33-506F-487F-AA18-A30EE2A2534E}" presName="childRect" presStyleLbl="bgAcc1" presStyleIdx="1" presStyleCnt="3" custScaleY="136162">
        <dgm:presLayoutVars>
          <dgm:bulletEnabled val="1"/>
        </dgm:presLayoutVars>
      </dgm:prSet>
      <dgm:spPr/>
    </dgm:pt>
    <dgm:pt modelId="{D824D08C-3F4C-46FF-AB3B-44226A1CB33A}" type="pres">
      <dgm:prSet presAssocID="{786F1C33-506F-487F-AA18-A30EE2A2534E}" presName="parentText" presStyleLbl="node1" presStyleIdx="0" presStyleCnt="0">
        <dgm:presLayoutVars>
          <dgm:chMax val="0"/>
          <dgm:bulletEnabled val="1"/>
        </dgm:presLayoutVars>
      </dgm:prSet>
      <dgm:spPr/>
    </dgm:pt>
    <dgm:pt modelId="{219636A1-9D00-4675-967E-CA57FCDEAB1E}" type="pres">
      <dgm:prSet presAssocID="{786F1C33-506F-487F-AA18-A30EE2A2534E}" presName="parentRect" presStyleLbl="alignNode1" presStyleIdx="1" presStyleCnt="3" custLinFactNeighborX="1156" custLinFactNeighborY="32208"/>
      <dgm:spPr/>
    </dgm:pt>
    <dgm:pt modelId="{161E2365-CB26-459A-8F0C-B10C3E646E56}" type="pres">
      <dgm:prSet presAssocID="{786F1C33-506F-487F-AA18-A30EE2A2534E}" presName="adorn" presStyleLbl="fgAccFollowNode1" presStyleIdx="1" presStyleCnt="3"/>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Users"/>
        </a:ext>
      </dgm:extLst>
    </dgm:pt>
    <dgm:pt modelId="{447B6574-E608-4F2E-BAD5-363CC256CA90}" type="pres">
      <dgm:prSet presAssocID="{54ACB2D9-0489-40D3-8720-56FF48219C7D}" presName="sibTrans" presStyleLbl="sibTrans2D1" presStyleIdx="0" presStyleCnt="0"/>
      <dgm:spPr/>
    </dgm:pt>
    <dgm:pt modelId="{54FFC0A8-F079-4E7D-BF1A-E11568861659}" type="pres">
      <dgm:prSet presAssocID="{AB22F439-5CF3-4003-BBB3-B5FD5EE3EBA7}" presName="compNode" presStyleCnt="0"/>
      <dgm:spPr/>
    </dgm:pt>
    <dgm:pt modelId="{5F2F90E6-CF6C-47CE-A6A2-78658417800F}" type="pres">
      <dgm:prSet presAssocID="{AB22F439-5CF3-4003-BBB3-B5FD5EE3EBA7}" presName="childRect" presStyleLbl="bgAcc1" presStyleIdx="2" presStyleCnt="3" custScaleY="130686">
        <dgm:presLayoutVars>
          <dgm:bulletEnabled val="1"/>
        </dgm:presLayoutVars>
      </dgm:prSet>
      <dgm:spPr/>
    </dgm:pt>
    <dgm:pt modelId="{BD210979-5005-46DE-8F11-99CF54A465F1}" type="pres">
      <dgm:prSet presAssocID="{AB22F439-5CF3-4003-BBB3-B5FD5EE3EBA7}" presName="parentText" presStyleLbl="node1" presStyleIdx="0" presStyleCnt="0">
        <dgm:presLayoutVars>
          <dgm:chMax val="0"/>
          <dgm:bulletEnabled val="1"/>
        </dgm:presLayoutVars>
      </dgm:prSet>
      <dgm:spPr/>
    </dgm:pt>
    <dgm:pt modelId="{B634D077-9CEB-4360-83EE-5D4C6FFB98DD}" type="pres">
      <dgm:prSet presAssocID="{AB22F439-5CF3-4003-BBB3-B5FD5EE3EBA7}" presName="parentRect" presStyleLbl="alignNode1" presStyleIdx="2" presStyleCnt="3" custLinFactNeighborX="-1225" custLinFactNeighborY="35430"/>
      <dgm:spPr/>
    </dgm:pt>
    <dgm:pt modelId="{EE5FFD93-52F3-418C-BBBA-24CAF019EF16}" type="pres">
      <dgm:prSet presAssocID="{AB22F439-5CF3-4003-BBB3-B5FD5EE3EBA7}" presName="adorn" presStyleLbl="fgAccFollowNode1" presStyleIdx="2" presStyleCnt="3"/>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Earth globe Americas"/>
        </a:ext>
      </dgm:extLst>
    </dgm:pt>
  </dgm:ptLst>
  <dgm:cxnLst>
    <dgm:cxn modelId="{3806A305-FC52-442F-A6CF-5EDF7B9A191A}" type="presOf" srcId="{125DE95B-E3E9-488D-843B-7EA58128D643}" destId="{D5C674EC-98A5-4D45-9168-E941BC46FCF6}" srcOrd="1" destOrd="0" presId="urn:microsoft.com/office/officeart/2005/8/layout/bList2"/>
    <dgm:cxn modelId="{B30AAB08-0B08-824B-9AC9-5387993AD200}" srcId="{786F1C33-506F-487F-AA18-A30EE2A2534E}" destId="{6D196861-CC28-5141-BDFB-4E8105D813E6}" srcOrd="2" destOrd="0" parTransId="{6357D1EC-994F-334C-9702-FBF51E8FA600}" sibTransId="{0A0D8850-D6AE-CF4C-AEBD-16B2E752A0CB}"/>
    <dgm:cxn modelId="{C490CE0B-9C65-1442-B107-E0121C1F2FD1}" srcId="{8EB504CA-CFC6-5C40-B9F2-473E4994B7D4}" destId="{D0B8DBFD-CF0C-8A44-AEE1-C61612C42B70}" srcOrd="3" destOrd="0" parTransId="{855533BE-1FA4-4840-AF37-41E1AE125922}" sibTransId="{F3F47F8E-91A3-E348-A605-B700A4E9A0C4}"/>
    <dgm:cxn modelId="{66B0CE0B-DBE0-4947-BA87-11B17F16249B}" type="presOf" srcId="{8BEF0784-16FD-4B8F-B36B-B6FFAC816462}" destId="{173ADCC0-45AB-4F03-8B39-78AD7803ABF7}" srcOrd="0" destOrd="5" presId="urn:microsoft.com/office/officeart/2005/8/layout/bList2"/>
    <dgm:cxn modelId="{97344D0E-9B35-D341-9BD2-1834C289778A}" type="presOf" srcId="{705B5BC3-8205-4145-A07B-8BB20CA7D624}" destId="{5F2F90E6-CF6C-47CE-A6A2-78658417800F}" srcOrd="0" destOrd="5" presId="urn:microsoft.com/office/officeart/2005/8/layout/bList2"/>
    <dgm:cxn modelId="{EB367F0F-11D4-C845-AFB2-10D5AA2A9A7A}" srcId="{125DE95B-E3E9-488D-843B-7EA58128D643}" destId="{A3342F81-092E-D94F-B71B-56D728050DC4}" srcOrd="1" destOrd="0" parTransId="{5C94DDBE-40C2-7045-B9AA-119BCE39BC47}" sibTransId="{65F59CCE-7931-D747-8109-6BBC1F963A2C}"/>
    <dgm:cxn modelId="{3AA21D18-1711-D34A-A849-FB07DB4069DA}" type="presOf" srcId="{36A81F54-3445-0846-800C-B3CAA41ABF85}" destId="{F51D0157-A438-46CA-8EB0-F10C3EDBB633}" srcOrd="0" destOrd="2" presId="urn:microsoft.com/office/officeart/2005/8/layout/bList2"/>
    <dgm:cxn modelId="{9FE2531C-E213-40C3-B82B-6FFF9534AFDC}" type="presOf" srcId="{7D9CD180-E412-4B7F-9890-DD3E1E8793A4}" destId="{2BCC3B1B-E8CA-4606-8407-A6ECC7BED76A}" srcOrd="0" destOrd="0" presId="urn:microsoft.com/office/officeart/2005/8/layout/bList2"/>
    <dgm:cxn modelId="{EE508E20-E80F-6A44-8F3E-75E071166683}" type="presOf" srcId="{DCC1A310-1C79-CA41-BC8F-F2F7F4B654F7}" destId="{F51D0157-A438-46CA-8EB0-F10C3EDBB633}" srcOrd="0" destOrd="6" presId="urn:microsoft.com/office/officeart/2005/8/layout/bList2"/>
    <dgm:cxn modelId="{B1802723-6C7B-4903-88A2-A97C24811173}" srcId="{786F1C33-506F-487F-AA18-A30EE2A2534E}" destId="{9402A2C1-EFD7-4C69-A569-0E91A340BD90}" srcOrd="0" destOrd="0" parTransId="{6B97C39A-0735-41AE-94C2-E380B46D5881}" sibTransId="{7C51D187-FC73-4D59-992A-5E19349D5359}"/>
    <dgm:cxn modelId="{54561E24-D2DF-47D2-A467-F3ADFF2F50F6}" type="presOf" srcId="{AB22F439-5CF3-4003-BBB3-B5FD5EE3EBA7}" destId="{B634D077-9CEB-4360-83EE-5D4C6FFB98DD}" srcOrd="1" destOrd="0" presId="urn:microsoft.com/office/officeart/2005/8/layout/bList2"/>
    <dgm:cxn modelId="{58D86527-1BED-4AB5-8015-FDAA159C883C}" srcId="{C6DBD0AA-A092-4369-B815-D2A27D780C58}" destId="{786F1C33-506F-487F-AA18-A30EE2A2534E}" srcOrd="1" destOrd="0" parTransId="{B2D69183-3673-4FF1-92D6-76326856F341}" sibTransId="{54ACB2D9-0489-40D3-8720-56FF48219C7D}"/>
    <dgm:cxn modelId="{A0FBC930-D760-41DD-BE3E-22D3E608F256}" srcId="{AB22F439-5CF3-4003-BBB3-B5FD5EE3EBA7}" destId="{0F0E129E-123A-4075-B2C8-F39A140C88D8}" srcOrd="0" destOrd="0" parTransId="{BD673D81-C33B-45D8-947C-AEA9A28C39F0}" sibTransId="{D290D2A6-87EB-4C58-AF76-15E8A9414FCF}"/>
    <dgm:cxn modelId="{36F24035-874C-4E66-AE9B-64297179426C}" type="presOf" srcId="{0F0E129E-123A-4075-B2C8-F39A140C88D8}" destId="{5F2F90E6-CF6C-47CE-A6A2-78658417800F}" srcOrd="0" destOrd="0" presId="urn:microsoft.com/office/officeart/2005/8/layout/bList2"/>
    <dgm:cxn modelId="{C95EC436-6DF3-9D48-B3D9-4A3D5591F066}" srcId="{AB22F439-5CF3-4003-BBB3-B5FD5EE3EBA7}" destId="{8EB504CA-CFC6-5C40-B9F2-473E4994B7D4}" srcOrd="2" destOrd="0" parTransId="{1F59243E-608F-4348-9D00-77EED6726E06}" sibTransId="{7102E076-737A-264B-A10C-2AEDA7D1E937}"/>
    <dgm:cxn modelId="{4FAC0538-C71C-154F-9F37-67C2EDAA3403}" type="presOf" srcId="{8EB504CA-CFC6-5C40-B9F2-473E4994B7D4}" destId="{5F2F90E6-CF6C-47CE-A6A2-78658417800F}" srcOrd="0" destOrd="2" presId="urn:microsoft.com/office/officeart/2005/8/layout/bList2"/>
    <dgm:cxn modelId="{03EB2B39-3F86-4D18-8150-C21DECB6193F}" type="presOf" srcId="{AB22F439-5CF3-4003-BBB3-B5FD5EE3EBA7}" destId="{BD210979-5005-46DE-8F11-99CF54A465F1}" srcOrd="0" destOrd="0" presId="urn:microsoft.com/office/officeart/2005/8/layout/bList2"/>
    <dgm:cxn modelId="{680B263E-85AD-447B-B3B3-461E60DE20B9}" srcId="{6D196861-CC28-5141-BDFB-4E8105D813E6}" destId="{8BEF0784-16FD-4B8F-B36B-B6FFAC816462}" srcOrd="2" destOrd="0" parTransId="{FFA13F28-4EFF-4D91-B9BC-B1EF69E86C86}" sibTransId="{CF0B9066-52CD-4491-9232-BBCD12F1BF24}"/>
    <dgm:cxn modelId="{4B0F445D-727B-B548-BCB1-A3E1AF5E2395}" srcId="{AB22F439-5CF3-4003-BBB3-B5FD5EE3EBA7}" destId="{AED02427-B286-764D-BA23-3B8FC7BCA4DE}" srcOrd="1" destOrd="0" parTransId="{85ECA1BB-23DD-944B-A53D-11BA0F65A67F}" sibTransId="{6A6EF83E-8887-A343-ADEF-95416EFDEB06}"/>
    <dgm:cxn modelId="{C24F015E-B30A-491C-AFFA-6E9A04E74098}" type="presOf" srcId="{9402A2C1-EFD7-4C69-A569-0E91A340BD90}" destId="{173ADCC0-45AB-4F03-8B39-78AD7803ABF7}" srcOrd="0" destOrd="0" presId="urn:microsoft.com/office/officeart/2005/8/layout/bList2"/>
    <dgm:cxn modelId="{FAF0D860-0006-B445-86EE-EA1EA31E3A26}" type="presOf" srcId="{243592FB-C1AE-E747-B75A-02568B129A83}" destId="{5F2F90E6-CF6C-47CE-A6A2-78658417800F}" srcOrd="0" destOrd="3" presId="urn:microsoft.com/office/officeart/2005/8/layout/bList2"/>
    <dgm:cxn modelId="{9F1CE460-F7C5-D94D-B00D-E81AF78FF146}" srcId="{828ED403-1C9B-4A7D-8888-1BC05EA78903}" destId="{A9488957-E610-4143-AED3-B4E3881000EF}" srcOrd="2" destOrd="0" parTransId="{6E20BF08-F171-A641-ABF1-4B465D34D1CE}" sibTransId="{6C97E7AA-FA83-7E45-8081-B7776A3E0C61}"/>
    <dgm:cxn modelId="{DD611061-8931-4107-8CE7-095C827B35A1}" type="presOf" srcId="{C6DBD0AA-A092-4369-B815-D2A27D780C58}" destId="{DAF4D648-EEB5-43F0-B6E1-95A2D48591A9}" srcOrd="0" destOrd="0" presId="urn:microsoft.com/office/officeart/2005/8/layout/bList2"/>
    <dgm:cxn modelId="{68915465-F1AB-D942-8895-70079508803E}" srcId="{8EB504CA-CFC6-5C40-B9F2-473E4994B7D4}" destId="{705B5BC3-8205-4145-A07B-8BB20CA7D624}" srcOrd="2" destOrd="0" parTransId="{50601296-8353-D949-A073-F9D8AA6743D4}" sibTransId="{8F57E243-43F2-6645-B471-809B9A456606}"/>
    <dgm:cxn modelId="{03B77D46-9E4B-453F-9FDF-83075ACA2998}" type="presOf" srcId="{828ED403-1C9B-4A7D-8888-1BC05EA78903}" destId="{F51D0157-A438-46CA-8EB0-F10C3EDBB633}" srcOrd="0" destOrd="0" presId="urn:microsoft.com/office/officeart/2005/8/layout/bList2"/>
    <dgm:cxn modelId="{F55FDB6C-9F47-41ED-B1D0-D902F4548B30}" type="presOf" srcId="{786F1C33-506F-487F-AA18-A30EE2A2534E}" destId="{219636A1-9D00-4675-967E-CA57FCDEAB1E}" srcOrd="1" destOrd="0" presId="urn:microsoft.com/office/officeart/2005/8/layout/bList2"/>
    <dgm:cxn modelId="{5C0B9F75-4444-7245-981A-F41A3614EEF5}" srcId="{6D196861-CC28-5141-BDFB-4E8105D813E6}" destId="{56910F6D-1269-3049-ACB2-917F4DC59908}" srcOrd="1" destOrd="0" parTransId="{0718F7BE-9FDE-C04D-BB6C-BA7904D3DC0D}" sibTransId="{F464298B-59F2-F64F-92CC-7382B75FFACC}"/>
    <dgm:cxn modelId="{C8FA8076-67AA-3944-A356-45A9372AEF4C}" srcId="{125DE95B-E3E9-488D-843B-7EA58128D643}" destId="{FE6BFF55-7F30-224A-8B70-2084FB780E44}" srcOrd="2" destOrd="0" parTransId="{F7BA786B-F096-CB4C-A499-604A6F0270B9}" sibTransId="{C0700072-F471-084F-94FB-88D2D934828E}"/>
    <dgm:cxn modelId="{EB095079-CFD2-4628-9212-498D62BB2F06}" srcId="{125DE95B-E3E9-488D-843B-7EA58128D643}" destId="{828ED403-1C9B-4A7D-8888-1BC05EA78903}" srcOrd="0" destOrd="0" parTransId="{8B8B8CA0-07E7-4F73-9F41-B05C6E1A904C}" sibTransId="{1B28F0B9-39F8-4BAC-9D40-2785A53A6960}"/>
    <dgm:cxn modelId="{68398A7A-E74B-5C4E-9349-B8AC07279A84}" type="presOf" srcId="{AED02427-B286-764D-BA23-3B8FC7BCA4DE}" destId="{5F2F90E6-CF6C-47CE-A6A2-78658417800F}" srcOrd="0" destOrd="1" presId="urn:microsoft.com/office/officeart/2005/8/layout/bList2"/>
    <dgm:cxn modelId="{89A7C57E-C177-ED43-AE7C-E6ACF80400D5}" srcId="{8EB504CA-CFC6-5C40-B9F2-473E4994B7D4}" destId="{243592FB-C1AE-E747-B75A-02568B129A83}" srcOrd="0" destOrd="0" parTransId="{7AEC2CDA-5B72-294F-8D0B-DA3D260FF0D8}" sibTransId="{066D9F1B-F38F-AD4C-BAEB-619A99FB7C12}"/>
    <dgm:cxn modelId="{C3E05C82-DFCC-2143-98CC-9B20ABA3692C}" srcId="{8EB504CA-CFC6-5C40-B9F2-473E4994B7D4}" destId="{A068741C-FCBF-9649-BF70-A6A1176D92CE}" srcOrd="1" destOrd="0" parTransId="{0904F737-A31A-6E41-BD53-8117075AD1FE}" sibTransId="{06D5CEC9-922B-5047-ABBB-52AEBCC00BC6}"/>
    <dgm:cxn modelId="{06F10583-3C6C-4C14-8F5D-A175C31623AF}" srcId="{C6DBD0AA-A092-4369-B815-D2A27D780C58}" destId="{AB22F439-5CF3-4003-BBB3-B5FD5EE3EBA7}" srcOrd="2" destOrd="0" parTransId="{42A9B59D-B81E-4DB7-A89D-08E57A386F5F}" sibTransId="{FAFF8CAA-7011-4352-BD37-268AB4AA9613}"/>
    <dgm:cxn modelId="{D5F10484-34AC-204B-A2E4-B56C46103D0F}" type="presOf" srcId="{0785E50D-F1DD-C647-AF91-FA0058275806}" destId="{173ADCC0-45AB-4F03-8B39-78AD7803ABF7}" srcOrd="0" destOrd="3" presId="urn:microsoft.com/office/officeart/2005/8/layout/bList2"/>
    <dgm:cxn modelId="{85F68184-B810-154E-A53F-B59EC87AD1C1}" type="presOf" srcId="{9108529D-FCA7-684A-BD9A-73E32125C646}" destId="{5F2F90E6-CF6C-47CE-A6A2-78658417800F}" srcOrd="0" destOrd="7" presId="urn:microsoft.com/office/officeart/2005/8/layout/bList2"/>
    <dgm:cxn modelId="{FD81B289-FA58-2B44-A8EB-66954E05D580}" type="presOf" srcId="{3A9200EC-9B3F-3741-8CD8-45F5B3B60757}" destId="{F51D0157-A438-46CA-8EB0-F10C3EDBB633}" srcOrd="0" destOrd="1" presId="urn:microsoft.com/office/officeart/2005/8/layout/bList2"/>
    <dgm:cxn modelId="{4FD88E8E-6D91-4863-BDC5-39C395896215}" type="presOf" srcId="{125DE95B-E3E9-488D-843B-7EA58128D643}" destId="{DFA50C83-93AF-4FDE-B778-50A2E26547C0}" srcOrd="0" destOrd="0" presId="urn:microsoft.com/office/officeart/2005/8/layout/bList2"/>
    <dgm:cxn modelId="{FCD80E90-E69C-3242-93A7-3E8CDE761EA5}" type="presOf" srcId="{A068741C-FCBF-9649-BF70-A6A1176D92CE}" destId="{5F2F90E6-CF6C-47CE-A6A2-78658417800F}" srcOrd="0" destOrd="4" presId="urn:microsoft.com/office/officeart/2005/8/layout/bList2"/>
    <dgm:cxn modelId="{4CFC7095-063B-8E4A-B6F3-EC681197EA9F}" srcId="{828ED403-1C9B-4A7D-8888-1BC05EA78903}" destId="{36A81F54-3445-0846-800C-B3CAA41ABF85}" srcOrd="1" destOrd="0" parTransId="{F1072592-76D2-5744-867A-12A050F40348}" sibTransId="{D75F7E09-876C-524C-911D-B725AC61A45A}"/>
    <dgm:cxn modelId="{409AFA98-7906-1747-9B09-A57C39709D99}" type="presOf" srcId="{A9488957-E610-4143-AED3-B4E3881000EF}" destId="{F51D0157-A438-46CA-8EB0-F10C3EDBB633}" srcOrd="0" destOrd="3" presId="urn:microsoft.com/office/officeart/2005/8/layout/bList2"/>
    <dgm:cxn modelId="{3811689A-9F4F-6446-BD80-3C02E7B3CE1C}" srcId="{AB22F439-5CF3-4003-BBB3-B5FD5EE3EBA7}" destId="{9108529D-FCA7-684A-BD9A-73E32125C646}" srcOrd="3" destOrd="0" parTransId="{EBEBD84C-70A6-D942-8621-9383422EE56B}" sibTransId="{29AB54E2-FADC-4B46-ABB1-B93C8D3E67CE}"/>
    <dgm:cxn modelId="{E9B2239E-BEAB-4565-B770-44155CEB26AB}" srcId="{C6DBD0AA-A092-4369-B815-D2A27D780C58}" destId="{125DE95B-E3E9-488D-843B-7EA58128D643}" srcOrd="0" destOrd="0" parTransId="{FC0A28C2-A13D-4C48-9C34-B680EB2A2603}" sibTransId="{7D9CD180-E412-4B7F-9890-DD3E1E8793A4}"/>
    <dgm:cxn modelId="{2990E09F-ABD4-5641-871E-F5D137409610}" type="presOf" srcId="{6D196861-CC28-5141-BDFB-4E8105D813E6}" destId="{173ADCC0-45AB-4F03-8B39-78AD7803ABF7}" srcOrd="0" destOrd="2" presId="urn:microsoft.com/office/officeart/2005/8/layout/bList2"/>
    <dgm:cxn modelId="{D614FAA2-C9D3-9949-9F29-30B12ECA1807}" srcId="{6D196861-CC28-5141-BDFB-4E8105D813E6}" destId="{0785E50D-F1DD-C647-AF91-FA0058275806}" srcOrd="0" destOrd="0" parTransId="{35E1F395-5CF6-C14F-B2F7-24FCD5BF2432}" sibTransId="{555700E6-44D1-E649-9463-80615334ECDE}"/>
    <dgm:cxn modelId="{F74865AE-A479-3542-B6F6-47CBF1903B36}" type="presOf" srcId="{FE6BFF55-7F30-224A-8B70-2084FB780E44}" destId="{F51D0157-A438-46CA-8EB0-F10C3EDBB633}" srcOrd="0" destOrd="5" presId="urn:microsoft.com/office/officeart/2005/8/layout/bList2"/>
    <dgm:cxn modelId="{748EA8B5-CD41-7146-BDA0-9E0C4D48B98F}" srcId="{786F1C33-506F-487F-AA18-A30EE2A2534E}" destId="{0E36A602-1B9F-DE44-BC30-8E72568CF679}" srcOrd="1" destOrd="0" parTransId="{7C6454A9-30A9-AE4D-A411-EF4AD5FCF1CE}" sibTransId="{A12656E9-0519-E04B-97C3-5ED43287239F}"/>
    <dgm:cxn modelId="{90B1D5BB-0218-4638-8A8A-C1D62BD8F92E}" type="presOf" srcId="{54ACB2D9-0489-40D3-8720-56FF48219C7D}" destId="{447B6574-E608-4F2E-BAD5-363CC256CA90}" srcOrd="0" destOrd="0" presId="urn:microsoft.com/office/officeart/2005/8/layout/bList2"/>
    <dgm:cxn modelId="{410450C3-2ACF-AB45-A6E2-A1CCF9FBF5C7}" srcId="{828ED403-1C9B-4A7D-8888-1BC05EA78903}" destId="{3A9200EC-9B3F-3741-8CD8-45F5B3B60757}" srcOrd="0" destOrd="0" parTransId="{CE0BA1D0-F492-D642-956A-26EFC0FD708E}" sibTransId="{839B42B6-A8EA-9C4E-931D-5CAA596097FE}"/>
    <dgm:cxn modelId="{9118DAC8-BEDA-3B4F-9C77-817F427330CF}" srcId="{125DE95B-E3E9-488D-843B-7EA58128D643}" destId="{DCC1A310-1C79-CA41-BC8F-F2F7F4B654F7}" srcOrd="3" destOrd="0" parTransId="{E958D3D5-5FFD-3443-ABCD-1A2DA811BB55}" sibTransId="{4EA0A432-1AE2-314A-852F-0C7E44A36EC0}"/>
    <dgm:cxn modelId="{CB37D0CB-3EF8-D747-AAE7-84EF9DC1EF9D}" type="presOf" srcId="{A3342F81-092E-D94F-B71B-56D728050DC4}" destId="{F51D0157-A438-46CA-8EB0-F10C3EDBB633}" srcOrd="0" destOrd="4" presId="urn:microsoft.com/office/officeart/2005/8/layout/bList2"/>
    <dgm:cxn modelId="{F9EAC3D7-ABBA-4E2D-8994-A1F7F54318D9}" type="presOf" srcId="{786F1C33-506F-487F-AA18-A30EE2A2534E}" destId="{D824D08C-3F4C-46FF-AB3B-44226A1CB33A}" srcOrd="0" destOrd="0" presId="urn:microsoft.com/office/officeart/2005/8/layout/bList2"/>
    <dgm:cxn modelId="{FC13ABD8-2CAA-D245-859A-A48DF579E93D}" type="presOf" srcId="{56910F6D-1269-3049-ACB2-917F4DC59908}" destId="{173ADCC0-45AB-4F03-8B39-78AD7803ABF7}" srcOrd="0" destOrd="4" presId="urn:microsoft.com/office/officeart/2005/8/layout/bList2"/>
    <dgm:cxn modelId="{31E286E3-76C0-F347-A8D5-EE52220A790C}" type="presOf" srcId="{D0B8DBFD-CF0C-8A44-AEE1-C61612C42B70}" destId="{5F2F90E6-CF6C-47CE-A6A2-78658417800F}" srcOrd="0" destOrd="6" presId="urn:microsoft.com/office/officeart/2005/8/layout/bList2"/>
    <dgm:cxn modelId="{9B5A4DEE-0EBF-1249-9227-306B20F9854E}" type="presOf" srcId="{0E36A602-1B9F-DE44-BC30-8E72568CF679}" destId="{173ADCC0-45AB-4F03-8B39-78AD7803ABF7}" srcOrd="0" destOrd="1" presId="urn:microsoft.com/office/officeart/2005/8/layout/bList2"/>
    <dgm:cxn modelId="{FD3E9CAE-3E50-4C7C-B032-34DEC6021F4A}" type="presParOf" srcId="{DAF4D648-EEB5-43F0-B6E1-95A2D48591A9}" destId="{AA2910BA-1558-45BB-99E2-745AA539B2BD}" srcOrd="0" destOrd="0" presId="urn:microsoft.com/office/officeart/2005/8/layout/bList2"/>
    <dgm:cxn modelId="{ECC0BEF6-5354-4666-BC37-D08988C3CC22}" type="presParOf" srcId="{AA2910BA-1558-45BB-99E2-745AA539B2BD}" destId="{F51D0157-A438-46CA-8EB0-F10C3EDBB633}" srcOrd="0" destOrd="0" presId="urn:microsoft.com/office/officeart/2005/8/layout/bList2"/>
    <dgm:cxn modelId="{046EDFBC-A15D-4504-B8C9-75F0EF5230BC}" type="presParOf" srcId="{AA2910BA-1558-45BB-99E2-745AA539B2BD}" destId="{DFA50C83-93AF-4FDE-B778-50A2E26547C0}" srcOrd="1" destOrd="0" presId="urn:microsoft.com/office/officeart/2005/8/layout/bList2"/>
    <dgm:cxn modelId="{55B6F910-1623-4579-A1BD-C060752BE139}" type="presParOf" srcId="{AA2910BA-1558-45BB-99E2-745AA539B2BD}" destId="{D5C674EC-98A5-4D45-9168-E941BC46FCF6}" srcOrd="2" destOrd="0" presId="urn:microsoft.com/office/officeart/2005/8/layout/bList2"/>
    <dgm:cxn modelId="{AE4D7C6C-373B-4E9C-8F42-BFBA30ECE441}" type="presParOf" srcId="{AA2910BA-1558-45BB-99E2-745AA539B2BD}" destId="{DEEF4213-91C0-4DFA-A1E8-D6E76A9D48BD}" srcOrd="3" destOrd="0" presId="urn:microsoft.com/office/officeart/2005/8/layout/bList2"/>
    <dgm:cxn modelId="{0079BB9B-A860-4052-8486-08D05A130011}" type="presParOf" srcId="{DAF4D648-EEB5-43F0-B6E1-95A2D48591A9}" destId="{2BCC3B1B-E8CA-4606-8407-A6ECC7BED76A}" srcOrd="1" destOrd="0" presId="urn:microsoft.com/office/officeart/2005/8/layout/bList2"/>
    <dgm:cxn modelId="{B9E7D8FD-D4EB-4361-A29C-E87A87BF6084}" type="presParOf" srcId="{DAF4D648-EEB5-43F0-B6E1-95A2D48591A9}" destId="{59D6E31B-DF80-46C5-B901-2E39646B95D1}" srcOrd="2" destOrd="0" presId="urn:microsoft.com/office/officeart/2005/8/layout/bList2"/>
    <dgm:cxn modelId="{3C5B0956-211A-4CF3-8BFC-B69A47DFF260}" type="presParOf" srcId="{59D6E31B-DF80-46C5-B901-2E39646B95D1}" destId="{173ADCC0-45AB-4F03-8B39-78AD7803ABF7}" srcOrd="0" destOrd="0" presId="urn:microsoft.com/office/officeart/2005/8/layout/bList2"/>
    <dgm:cxn modelId="{5CABC103-5A22-4DC4-BF37-2FBE73AE57D6}" type="presParOf" srcId="{59D6E31B-DF80-46C5-B901-2E39646B95D1}" destId="{D824D08C-3F4C-46FF-AB3B-44226A1CB33A}" srcOrd="1" destOrd="0" presId="urn:microsoft.com/office/officeart/2005/8/layout/bList2"/>
    <dgm:cxn modelId="{42285D9A-4959-487C-94CA-4887938BAD25}" type="presParOf" srcId="{59D6E31B-DF80-46C5-B901-2E39646B95D1}" destId="{219636A1-9D00-4675-967E-CA57FCDEAB1E}" srcOrd="2" destOrd="0" presId="urn:microsoft.com/office/officeart/2005/8/layout/bList2"/>
    <dgm:cxn modelId="{706109A8-7B22-4253-AD97-00D180FC5B67}" type="presParOf" srcId="{59D6E31B-DF80-46C5-B901-2E39646B95D1}" destId="{161E2365-CB26-459A-8F0C-B10C3E646E56}" srcOrd="3" destOrd="0" presId="urn:microsoft.com/office/officeart/2005/8/layout/bList2"/>
    <dgm:cxn modelId="{089B81A6-3301-4A6F-90CE-140C9C3CAADC}" type="presParOf" srcId="{DAF4D648-EEB5-43F0-B6E1-95A2D48591A9}" destId="{447B6574-E608-4F2E-BAD5-363CC256CA90}" srcOrd="3" destOrd="0" presId="urn:microsoft.com/office/officeart/2005/8/layout/bList2"/>
    <dgm:cxn modelId="{CD41D3E6-1553-490C-9D33-115EB06C5867}" type="presParOf" srcId="{DAF4D648-EEB5-43F0-B6E1-95A2D48591A9}" destId="{54FFC0A8-F079-4E7D-BF1A-E11568861659}" srcOrd="4" destOrd="0" presId="urn:microsoft.com/office/officeart/2005/8/layout/bList2"/>
    <dgm:cxn modelId="{68A57BB6-A776-4847-B1C1-BAE545B43366}" type="presParOf" srcId="{54FFC0A8-F079-4E7D-BF1A-E11568861659}" destId="{5F2F90E6-CF6C-47CE-A6A2-78658417800F}" srcOrd="0" destOrd="0" presId="urn:microsoft.com/office/officeart/2005/8/layout/bList2"/>
    <dgm:cxn modelId="{C5A903D8-D6F2-4894-AE2A-63CE04769B8D}" type="presParOf" srcId="{54FFC0A8-F079-4E7D-BF1A-E11568861659}" destId="{BD210979-5005-46DE-8F11-99CF54A465F1}" srcOrd="1" destOrd="0" presId="urn:microsoft.com/office/officeart/2005/8/layout/bList2"/>
    <dgm:cxn modelId="{F6DCDC5E-BD10-4EE1-B04E-39AB81364AAA}" type="presParOf" srcId="{54FFC0A8-F079-4E7D-BF1A-E11568861659}" destId="{B634D077-9CEB-4360-83EE-5D4C6FFB98DD}" srcOrd="2" destOrd="0" presId="urn:microsoft.com/office/officeart/2005/8/layout/bList2"/>
    <dgm:cxn modelId="{A4FF5A59-0A32-4408-9929-30BBA6DAD33E}" type="presParOf" srcId="{54FFC0A8-F079-4E7D-BF1A-E11568861659}" destId="{EE5FFD93-52F3-418C-BBBA-24CAF019EF16}"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39B28B7-98AE-2442-8242-E675E9F54483}" type="doc">
      <dgm:prSet loTypeId="urn:microsoft.com/office/officeart/2005/8/layout/list1" loCatId="list" qsTypeId="urn:microsoft.com/office/officeart/2005/8/quickstyle/simple2" qsCatId="simple" csTypeId="urn:microsoft.com/office/officeart/2005/8/colors/colorful5" csCatId="colorful" phldr="1"/>
      <dgm:spPr/>
      <dgm:t>
        <a:bodyPr/>
        <a:lstStyle/>
        <a:p>
          <a:endParaRPr lang="en-US"/>
        </a:p>
      </dgm:t>
    </dgm:pt>
    <dgm:pt modelId="{88926E0B-BFF6-E944-B1DF-44240C496CA1}">
      <dgm:prSet/>
      <dgm:spPr/>
      <dgm:t>
        <a:bodyPr/>
        <a:lstStyle/>
        <a:p>
          <a:r>
            <a:rPr lang="en-US" b="0" i="0">
              <a:latin typeface="Hind Vadodara" panose="020B0604020202020204" charset="0"/>
              <a:cs typeface="Hind Vadodara" panose="020B0604020202020204" charset="0"/>
            </a:rPr>
            <a:t>Coaches’</a:t>
          </a:r>
          <a:r>
            <a:rPr lang="en-US">
              <a:latin typeface="Hind Vadodara" panose="020B0604020202020204" charset="0"/>
              <a:cs typeface="Hind Vadodara" panose="020B0604020202020204" charset="0"/>
            </a:rPr>
            <a:t> T</a:t>
          </a:r>
          <a:r>
            <a:rPr lang="en-US" b="0" i="0">
              <a:latin typeface="Hind Vadodara" panose="020B0604020202020204" charset="0"/>
              <a:cs typeface="Hind Vadodara" panose="020B0604020202020204" charset="0"/>
            </a:rPr>
            <a:t>asks:</a:t>
          </a:r>
          <a:endParaRPr lang="en-US">
            <a:latin typeface="Hind Vadodara" panose="020B0604020202020204" charset="0"/>
            <a:cs typeface="Hind Vadodara" panose="020B0604020202020204" charset="0"/>
          </a:endParaRPr>
        </a:p>
      </dgm:t>
    </dgm:pt>
    <dgm:pt modelId="{53B66600-AFAC-9844-8FF3-FF95E01497A1}" type="parTrans" cxnId="{CF70A1AD-5B90-CC41-AC82-8AF355283DE9}">
      <dgm:prSet/>
      <dgm:spPr/>
      <dgm:t>
        <a:bodyPr/>
        <a:lstStyle/>
        <a:p>
          <a:endParaRPr lang="en-US">
            <a:latin typeface="Hind Vadodara" panose="020B0604020202020204" charset="0"/>
            <a:cs typeface="Hind Vadodara" panose="020B0604020202020204" charset="0"/>
          </a:endParaRPr>
        </a:p>
      </dgm:t>
    </dgm:pt>
    <dgm:pt modelId="{FAC168E4-A658-DD48-B776-1AB6580C5053}" type="sibTrans" cxnId="{CF70A1AD-5B90-CC41-AC82-8AF355283DE9}">
      <dgm:prSet/>
      <dgm:spPr/>
      <dgm:t>
        <a:bodyPr/>
        <a:lstStyle/>
        <a:p>
          <a:endParaRPr lang="en-US">
            <a:latin typeface="Hind Vadodara" panose="020B0604020202020204" charset="0"/>
            <a:cs typeface="Hind Vadodara" panose="020B0604020202020204" charset="0"/>
          </a:endParaRPr>
        </a:p>
      </dgm:t>
    </dgm:pt>
    <dgm:pt modelId="{9E770DC0-ADC3-6F49-9603-390041B9028C}">
      <dgm:prSet/>
      <dgm:spPr/>
      <dgm:t>
        <a:bodyPr/>
        <a:lstStyle/>
        <a:p>
          <a:pPr rtl="0">
            <a:buFontTx/>
            <a:buNone/>
          </a:pPr>
          <a:r>
            <a:rPr lang="en-US" b="0" i="0" dirty="0">
              <a:latin typeface="Hind Vadodara" panose="020B0604020202020204" charset="0"/>
              <a:cs typeface="Hind Vadodara" panose="020B0604020202020204" charset="0"/>
            </a:rPr>
            <a:t>Share documents or folder with access to:</a:t>
          </a:r>
        </a:p>
      </dgm:t>
    </dgm:pt>
    <dgm:pt modelId="{DF559CD0-5B01-D54A-8E06-F10310F9A6A6}" type="parTrans" cxnId="{5B5B1C97-4D72-364B-9991-95AC217DC39E}">
      <dgm:prSet/>
      <dgm:spPr/>
      <dgm:t>
        <a:bodyPr/>
        <a:lstStyle/>
        <a:p>
          <a:endParaRPr lang="en-US">
            <a:latin typeface="Hind Vadodara" panose="020B0604020202020204" charset="0"/>
            <a:cs typeface="Hind Vadodara" panose="020B0604020202020204" charset="0"/>
          </a:endParaRPr>
        </a:p>
      </dgm:t>
    </dgm:pt>
    <dgm:pt modelId="{2AE7D53E-5748-B340-A3B2-69C78DDF3C05}" type="sibTrans" cxnId="{5B5B1C97-4D72-364B-9991-95AC217DC39E}">
      <dgm:prSet/>
      <dgm:spPr/>
      <dgm:t>
        <a:bodyPr/>
        <a:lstStyle/>
        <a:p>
          <a:endParaRPr lang="en-US">
            <a:latin typeface="Hind Vadodara" panose="020B0604020202020204" charset="0"/>
            <a:cs typeface="Hind Vadodara" panose="020B0604020202020204" charset="0"/>
          </a:endParaRPr>
        </a:p>
      </dgm:t>
    </dgm:pt>
    <dgm:pt modelId="{76937503-7550-41B3-8D88-C860E600B4A5}">
      <dgm:prSet phldr="0"/>
      <dgm:spPr/>
      <dgm:t>
        <a:bodyPr/>
        <a:lstStyle/>
        <a:p>
          <a:r>
            <a:rPr lang="en-US" b="0" i="0">
              <a:latin typeface="Hind Vadodara" panose="020B0604020202020204" charset="0"/>
              <a:cs typeface="Hind Vadodara" panose="020B0604020202020204" charset="0"/>
            </a:rPr>
            <a:t>Presentation Content:</a:t>
          </a:r>
          <a:endParaRPr lang="en-US" b="0" i="0" u="none" strike="noStrike" cap="none" baseline="0" noProof="0">
            <a:solidFill>
              <a:srgbClr val="010000"/>
            </a:solidFill>
            <a:latin typeface="Hind Vadodara" panose="020B0604020202020204" charset="0"/>
            <a:cs typeface="Hind Vadodara" panose="020B0604020202020204" charset="0"/>
          </a:endParaRPr>
        </a:p>
      </dgm:t>
    </dgm:pt>
    <dgm:pt modelId="{CB879ED8-C3F0-4B59-B2E3-178A8DD63439}" type="parTrans" cxnId="{CFA36605-B483-445C-89DB-7C5A5F0F44E2}">
      <dgm:prSet/>
      <dgm:spPr/>
      <dgm:t>
        <a:bodyPr/>
        <a:lstStyle/>
        <a:p>
          <a:endParaRPr lang="en-US">
            <a:latin typeface="Hind Vadodara" panose="020B0604020202020204" charset="0"/>
            <a:cs typeface="Hind Vadodara" panose="020B0604020202020204" charset="0"/>
          </a:endParaRPr>
        </a:p>
      </dgm:t>
    </dgm:pt>
    <dgm:pt modelId="{D7118AEF-A539-46B0-983D-619275A2AEA0}" type="sibTrans" cxnId="{CFA36605-B483-445C-89DB-7C5A5F0F44E2}">
      <dgm:prSet/>
      <dgm:spPr/>
      <dgm:t>
        <a:bodyPr/>
        <a:lstStyle/>
        <a:p>
          <a:endParaRPr lang="en-US">
            <a:latin typeface="Hind Vadodara" panose="020B0604020202020204" charset="0"/>
            <a:cs typeface="Hind Vadodara" panose="020B0604020202020204" charset="0"/>
          </a:endParaRPr>
        </a:p>
      </dgm:t>
    </dgm:pt>
    <dgm:pt modelId="{B233C6D1-31FC-9E44-988B-1DE61F134A43}">
      <dgm:prSet phldr="0"/>
      <dgm:spPr/>
      <dgm:t>
        <a:bodyPr/>
        <a:lstStyle/>
        <a:p>
          <a:pPr rtl="0"/>
          <a:r>
            <a:rPr lang="en-US" b="0" i="0" dirty="0">
              <a:latin typeface="Hind Vadodara" panose="020B0604020202020204" charset="0"/>
              <a:cs typeface="Hind Vadodara" panose="020B0604020202020204" charset="0"/>
            </a:rPr>
            <a:t>Resources: Tier 2 Academy Year 2 Structure; Building on Tier 1</a:t>
          </a:r>
        </a:p>
      </dgm:t>
    </dgm:pt>
    <dgm:pt modelId="{4BC0583A-A1D4-334D-972A-15CA92DF2D40}" type="parTrans" cxnId="{C2D2098D-49B3-A04D-9FB3-0FED3991A0DF}">
      <dgm:prSet/>
      <dgm:spPr/>
      <dgm:t>
        <a:bodyPr/>
        <a:lstStyle/>
        <a:p>
          <a:endParaRPr lang="en-US"/>
        </a:p>
      </dgm:t>
    </dgm:pt>
    <dgm:pt modelId="{4073BC8B-074F-8B4F-BF43-A44AC4433C6A}" type="sibTrans" cxnId="{C2D2098D-49B3-A04D-9FB3-0FED3991A0DF}">
      <dgm:prSet/>
      <dgm:spPr/>
      <dgm:t>
        <a:bodyPr/>
        <a:lstStyle/>
        <a:p>
          <a:endParaRPr lang="en-US"/>
        </a:p>
      </dgm:t>
    </dgm:pt>
    <dgm:pt modelId="{EB3BA487-291F-47D4-A0FF-E11B6E48693B}">
      <dgm:prSet phldr="0"/>
      <dgm:spPr/>
      <dgm:t>
        <a:bodyPr/>
        <a:lstStyle/>
        <a:p>
          <a:pPr rtl="0"/>
          <a:r>
            <a:rPr lang="en-US" b="0" i="0" dirty="0">
              <a:latin typeface="Hind Vadodara" panose="020B0604020202020204" charset="0"/>
              <a:cs typeface="Hind Vadodara" panose="020B0604020202020204" charset="0"/>
            </a:rPr>
            <a:t>BIG IDEAS: From Installing to Full Implementation </a:t>
          </a:r>
        </a:p>
      </dgm:t>
    </dgm:pt>
    <dgm:pt modelId="{55EAEAB2-1ED8-4688-8BD3-7329AF00C8D6}" type="parTrans" cxnId="{979A1C3D-3DDC-418F-9C4A-566E69A1436A}">
      <dgm:prSet/>
      <dgm:spPr/>
      <dgm:t>
        <a:bodyPr/>
        <a:lstStyle/>
        <a:p>
          <a:endParaRPr lang="en-US"/>
        </a:p>
      </dgm:t>
    </dgm:pt>
    <dgm:pt modelId="{50B14E49-0CEB-4A28-809E-B67550209D8C}" type="sibTrans" cxnId="{979A1C3D-3DDC-418F-9C4A-566E69A1436A}">
      <dgm:prSet/>
      <dgm:spPr/>
      <dgm:t>
        <a:bodyPr/>
        <a:lstStyle/>
        <a:p>
          <a:endParaRPr lang="en-US"/>
        </a:p>
      </dgm:t>
    </dgm:pt>
    <dgm:pt modelId="{B3F9974B-7FAD-4521-9CF6-6EB6D0C44CB5}">
      <dgm:prSet/>
      <dgm:spPr/>
      <dgm:t>
        <a:bodyPr/>
        <a:lstStyle/>
        <a:p>
          <a:pPr rtl="0"/>
          <a:r>
            <a:rPr lang="en-US" b="0" i="0" dirty="0">
              <a:latin typeface="Hind Vadodara" panose="020B0604020202020204" charset="0"/>
              <a:cs typeface="Hind Vadodara" panose="020B0604020202020204" charset="0"/>
            </a:rPr>
            <a:t>Nomination Form, Decision Rules, Universal Screening overview</a:t>
          </a:r>
        </a:p>
      </dgm:t>
    </dgm:pt>
    <dgm:pt modelId="{35E392BC-3D2D-4957-BBA4-547785F758D7}" type="parTrans" cxnId="{545347B6-12EB-4A44-9865-9C6FF9D6EE16}">
      <dgm:prSet/>
      <dgm:spPr/>
      <dgm:t>
        <a:bodyPr/>
        <a:lstStyle/>
        <a:p>
          <a:endParaRPr lang="en-US"/>
        </a:p>
      </dgm:t>
    </dgm:pt>
    <dgm:pt modelId="{8C1FE4BC-621D-479D-B595-1A810A44F14E}" type="sibTrans" cxnId="{545347B6-12EB-4A44-9865-9C6FF9D6EE16}">
      <dgm:prSet/>
      <dgm:spPr/>
      <dgm:t>
        <a:bodyPr/>
        <a:lstStyle/>
        <a:p>
          <a:endParaRPr lang="en-US"/>
        </a:p>
      </dgm:t>
    </dgm:pt>
    <dgm:pt modelId="{01B29E2B-212A-4B9B-B894-F2C5922AB5AC}">
      <dgm:prSet/>
      <dgm:spPr/>
      <dgm:t>
        <a:bodyPr/>
        <a:lstStyle/>
        <a:p>
          <a:pPr rtl="0"/>
          <a:r>
            <a:rPr lang="en-US" b="0" i="0" dirty="0">
              <a:latin typeface="Hind Vadodara" panose="020B0604020202020204" charset="0"/>
              <a:cs typeface="Hind Vadodara" panose="020B0604020202020204" charset="0"/>
            </a:rPr>
            <a:t>Targeted Intervention Organizer  </a:t>
          </a:r>
        </a:p>
      </dgm:t>
    </dgm:pt>
    <dgm:pt modelId="{932E4B5D-CF20-4A4C-9627-1B6044C50AA9}" type="parTrans" cxnId="{464F6004-746F-4EE0-B0A5-6C2E2F43A852}">
      <dgm:prSet/>
      <dgm:spPr/>
      <dgm:t>
        <a:bodyPr/>
        <a:lstStyle/>
        <a:p>
          <a:endParaRPr lang="en-US"/>
        </a:p>
      </dgm:t>
    </dgm:pt>
    <dgm:pt modelId="{056DE6C3-6B32-40FC-B4D8-81669D5DA195}" type="sibTrans" cxnId="{464F6004-746F-4EE0-B0A5-6C2E2F43A852}">
      <dgm:prSet/>
      <dgm:spPr/>
      <dgm:t>
        <a:bodyPr/>
        <a:lstStyle/>
        <a:p>
          <a:endParaRPr lang="en-US"/>
        </a:p>
      </dgm:t>
    </dgm:pt>
    <dgm:pt modelId="{52BCBFAA-46D9-4E83-B245-F32FCC1CA20E}">
      <dgm:prSet phldr="0"/>
      <dgm:spPr/>
      <dgm:t>
        <a:bodyPr/>
        <a:lstStyle/>
        <a:p>
          <a:pPr rtl="0"/>
          <a:r>
            <a:rPr lang="en-US" b="0" i="0" dirty="0">
              <a:latin typeface="Hind Vadodara" panose="020B0604020202020204" charset="0"/>
              <a:cs typeface="Hind Vadodara" panose="020B0604020202020204" charset="0"/>
            </a:rPr>
            <a:t>Glows and Grows: Foundation Steps </a:t>
          </a:r>
        </a:p>
      </dgm:t>
    </dgm:pt>
    <dgm:pt modelId="{4ACE7F34-0EF0-4A06-B8AF-64783DDE20DB}" type="parTrans" cxnId="{76A55330-F024-4934-9521-87FD51ED1973}">
      <dgm:prSet/>
      <dgm:spPr/>
      <dgm:t>
        <a:bodyPr/>
        <a:lstStyle/>
        <a:p>
          <a:endParaRPr lang="en-US"/>
        </a:p>
      </dgm:t>
    </dgm:pt>
    <dgm:pt modelId="{AE2057A2-7925-45CF-A8C7-65EF7569DB24}" type="sibTrans" cxnId="{76A55330-F024-4934-9521-87FD51ED1973}">
      <dgm:prSet/>
      <dgm:spPr/>
      <dgm:t>
        <a:bodyPr/>
        <a:lstStyle/>
        <a:p>
          <a:endParaRPr lang="en-US"/>
        </a:p>
      </dgm:t>
    </dgm:pt>
    <dgm:pt modelId="{39322E4F-3B18-49A2-BBD6-3AB9987C1C27}">
      <dgm:prSet/>
      <dgm:spPr/>
      <dgm:t>
        <a:bodyPr/>
        <a:lstStyle/>
        <a:p>
          <a:pPr rtl="0"/>
          <a:r>
            <a:rPr lang="en-US" b="0" i="0" dirty="0">
              <a:latin typeface="Hind Vadodara" panose="020B0604020202020204" charset="0"/>
              <a:cs typeface="Hind Vadodara" panose="020B0604020202020204" charset="0"/>
            </a:rPr>
            <a:t>Team Profile and Meeting Schedule, 2022-2023 Action Plan</a:t>
          </a:r>
        </a:p>
      </dgm:t>
    </dgm:pt>
    <dgm:pt modelId="{E9B35BA3-0AC3-47A7-AF87-05BE629E6549}" type="parTrans" cxnId="{D6880797-79D4-40D6-BBB2-C5BBFE9DD1C5}">
      <dgm:prSet/>
      <dgm:spPr/>
      <dgm:t>
        <a:bodyPr/>
        <a:lstStyle/>
        <a:p>
          <a:endParaRPr lang="en-US"/>
        </a:p>
      </dgm:t>
    </dgm:pt>
    <dgm:pt modelId="{1FAD8624-0E76-4D9B-8230-FB4C127FB180}" type="sibTrans" cxnId="{D6880797-79D4-40D6-BBB2-C5BBFE9DD1C5}">
      <dgm:prSet/>
      <dgm:spPr/>
      <dgm:t>
        <a:bodyPr/>
        <a:lstStyle/>
        <a:p>
          <a:endParaRPr lang="en-US"/>
        </a:p>
      </dgm:t>
    </dgm:pt>
    <dgm:pt modelId="{107712AD-F0E7-8045-90F3-AA033147F7E7}" type="pres">
      <dgm:prSet presAssocID="{139B28B7-98AE-2442-8242-E675E9F54483}" presName="linear" presStyleCnt="0">
        <dgm:presLayoutVars>
          <dgm:dir/>
          <dgm:animLvl val="lvl"/>
          <dgm:resizeHandles val="exact"/>
        </dgm:presLayoutVars>
      </dgm:prSet>
      <dgm:spPr/>
    </dgm:pt>
    <dgm:pt modelId="{99F85151-3D39-4456-9783-D2B61E40612E}" type="pres">
      <dgm:prSet presAssocID="{76937503-7550-41B3-8D88-C860E600B4A5}" presName="parentLin" presStyleCnt="0"/>
      <dgm:spPr/>
    </dgm:pt>
    <dgm:pt modelId="{3E253364-FB35-42F8-9CB7-634D0DF472D6}" type="pres">
      <dgm:prSet presAssocID="{76937503-7550-41B3-8D88-C860E600B4A5}" presName="parentLeftMargin" presStyleLbl="node1" presStyleIdx="0" presStyleCnt="2"/>
      <dgm:spPr/>
    </dgm:pt>
    <dgm:pt modelId="{24EE546A-203E-45A1-AB96-5A4CB77AC5EC}" type="pres">
      <dgm:prSet presAssocID="{76937503-7550-41B3-8D88-C860E600B4A5}" presName="parentText" presStyleLbl="node1" presStyleIdx="0" presStyleCnt="2">
        <dgm:presLayoutVars>
          <dgm:chMax val="0"/>
          <dgm:bulletEnabled val="1"/>
        </dgm:presLayoutVars>
      </dgm:prSet>
      <dgm:spPr/>
    </dgm:pt>
    <dgm:pt modelId="{1DD4E0C0-9F60-4F65-BB07-79CA80226C0A}" type="pres">
      <dgm:prSet presAssocID="{76937503-7550-41B3-8D88-C860E600B4A5}" presName="negativeSpace" presStyleCnt="0"/>
      <dgm:spPr/>
    </dgm:pt>
    <dgm:pt modelId="{CDAAD9AB-76BA-4F20-9C80-4020D86AF54F}" type="pres">
      <dgm:prSet presAssocID="{76937503-7550-41B3-8D88-C860E600B4A5}" presName="childText" presStyleLbl="conFgAcc1" presStyleIdx="0" presStyleCnt="2">
        <dgm:presLayoutVars>
          <dgm:bulletEnabled val="1"/>
        </dgm:presLayoutVars>
      </dgm:prSet>
      <dgm:spPr>
        <a:prstGeom prst="roundRect">
          <a:avLst/>
        </a:prstGeom>
      </dgm:spPr>
    </dgm:pt>
    <dgm:pt modelId="{5E61BAE6-473E-4263-8FBF-76A396FC3E1D}" type="pres">
      <dgm:prSet presAssocID="{D7118AEF-A539-46B0-983D-619275A2AEA0}" presName="spaceBetweenRectangles" presStyleCnt="0"/>
      <dgm:spPr/>
    </dgm:pt>
    <dgm:pt modelId="{EFD0C82B-9526-4A75-BFD7-201196E11AEE}" type="pres">
      <dgm:prSet presAssocID="{88926E0B-BFF6-E944-B1DF-44240C496CA1}" presName="parentLin" presStyleCnt="0"/>
      <dgm:spPr/>
    </dgm:pt>
    <dgm:pt modelId="{1B39FE62-9822-43D6-A8AA-85DD7F2BE897}" type="pres">
      <dgm:prSet presAssocID="{88926E0B-BFF6-E944-B1DF-44240C496CA1}" presName="parentLeftMargin" presStyleLbl="node1" presStyleIdx="0" presStyleCnt="2"/>
      <dgm:spPr/>
    </dgm:pt>
    <dgm:pt modelId="{3EE32B02-DB9E-4A32-B892-2B06787A9E31}" type="pres">
      <dgm:prSet presAssocID="{88926E0B-BFF6-E944-B1DF-44240C496CA1}" presName="parentText" presStyleLbl="node1" presStyleIdx="1" presStyleCnt="2">
        <dgm:presLayoutVars>
          <dgm:chMax val="0"/>
          <dgm:bulletEnabled val="1"/>
        </dgm:presLayoutVars>
      </dgm:prSet>
      <dgm:spPr/>
    </dgm:pt>
    <dgm:pt modelId="{52BC94D6-D06B-4B50-878A-29EB19C8CE02}" type="pres">
      <dgm:prSet presAssocID="{88926E0B-BFF6-E944-B1DF-44240C496CA1}" presName="negativeSpace" presStyleCnt="0"/>
      <dgm:spPr/>
    </dgm:pt>
    <dgm:pt modelId="{183C8042-F222-4C5B-948A-CA63CABAB28E}" type="pres">
      <dgm:prSet presAssocID="{88926E0B-BFF6-E944-B1DF-44240C496CA1}" presName="childText" presStyleLbl="conFgAcc1" presStyleIdx="1" presStyleCnt="2">
        <dgm:presLayoutVars>
          <dgm:bulletEnabled val="1"/>
        </dgm:presLayoutVars>
      </dgm:prSet>
      <dgm:spPr>
        <a:prstGeom prst="roundRect">
          <a:avLst/>
        </a:prstGeom>
      </dgm:spPr>
    </dgm:pt>
  </dgm:ptLst>
  <dgm:cxnLst>
    <dgm:cxn modelId="{61471502-0EAC-4B94-A24F-892D08E1D286}" type="presOf" srcId="{39322E4F-3B18-49A2-BBD6-3AB9987C1C27}" destId="{183C8042-F222-4C5B-948A-CA63CABAB28E}" srcOrd="0" destOrd="1" presId="urn:microsoft.com/office/officeart/2005/8/layout/list1"/>
    <dgm:cxn modelId="{464F6004-746F-4EE0-B0A5-6C2E2F43A852}" srcId="{88926E0B-BFF6-E944-B1DF-44240C496CA1}" destId="{01B29E2B-212A-4B9B-B894-F2C5922AB5AC}" srcOrd="3" destOrd="0" parTransId="{932E4B5D-CF20-4A4C-9627-1B6044C50AA9}" sibTransId="{056DE6C3-6B32-40FC-B4D8-81669D5DA195}"/>
    <dgm:cxn modelId="{CFA36605-B483-445C-89DB-7C5A5F0F44E2}" srcId="{139B28B7-98AE-2442-8242-E675E9F54483}" destId="{76937503-7550-41B3-8D88-C860E600B4A5}" srcOrd="0" destOrd="0" parTransId="{CB879ED8-C3F0-4B59-B2E3-178A8DD63439}" sibTransId="{D7118AEF-A539-46B0-983D-619275A2AEA0}"/>
    <dgm:cxn modelId="{76A55330-F024-4934-9521-87FD51ED1973}" srcId="{76937503-7550-41B3-8D88-C860E600B4A5}" destId="{52BCBFAA-46D9-4E83-B245-F32FCC1CA20E}" srcOrd="2" destOrd="0" parTransId="{4ACE7F34-0EF0-4A06-B8AF-64783DDE20DB}" sibTransId="{AE2057A2-7925-45CF-A8C7-65EF7569DB24}"/>
    <dgm:cxn modelId="{979A1C3D-3DDC-418F-9C4A-566E69A1436A}" srcId="{76937503-7550-41B3-8D88-C860E600B4A5}" destId="{EB3BA487-291F-47D4-A0FF-E11B6E48693B}" srcOrd="1" destOrd="0" parTransId="{55EAEAB2-1ED8-4688-8BD3-7329AF00C8D6}" sibTransId="{50B14E49-0CEB-4A28-809E-B67550209D8C}"/>
    <dgm:cxn modelId="{09970252-8FAC-4220-B3D6-2253984884D2}" type="presOf" srcId="{88926E0B-BFF6-E944-B1DF-44240C496CA1}" destId="{1B39FE62-9822-43D6-A8AA-85DD7F2BE897}" srcOrd="0" destOrd="0" presId="urn:microsoft.com/office/officeart/2005/8/layout/list1"/>
    <dgm:cxn modelId="{3507DC74-BB1A-3747-A4EB-3A2F2AFF0C2A}" type="presOf" srcId="{139B28B7-98AE-2442-8242-E675E9F54483}" destId="{107712AD-F0E7-8045-90F3-AA033147F7E7}" srcOrd="0" destOrd="0" presId="urn:microsoft.com/office/officeart/2005/8/layout/list1"/>
    <dgm:cxn modelId="{A19D3384-1FB8-426F-B3B0-A07E9D6C5765}" type="presOf" srcId="{9E770DC0-ADC3-6F49-9603-390041B9028C}" destId="{183C8042-F222-4C5B-948A-CA63CABAB28E}" srcOrd="0" destOrd="0" presId="urn:microsoft.com/office/officeart/2005/8/layout/list1"/>
    <dgm:cxn modelId="{C2D2098D-49B3-A04D-9FB3-0FED3991A0DF}" srcId="{76937503-7550-41B3-8D88-C860E600B4A5}" destId="{B233C6D1-31FC-9E44-988B-1DE61F134A43}" srcOrd="0" destOrd="0" parTransId="{4BC0583A-A1D4-334D-972A-15CA92DF2D40}" sibTransId="{4073BC8B-074F-8B4F-BF43-A44AC4433C6A}"/>
    <dgm:cxn modelId="{09EA3190-4058-4E58-BFF3-2CA99B2165D7}" type="presOf" srcId="{EB3BA487-291F-47D4-A0FF-E11B6E48693B}" destId="{CDAAD9AB-76BA-4F20-9C80-4020D86AF54F}" srcOrd="0" destOrd="1" presId="urn:microsoft.com/office/officeart/2005/8/layout/list1"/>
    <dgm:cxn modelId="{BC67C191-65F5-4F07-BF5C-81DE6BF0FCD8}" type="presOf" srcId="{B3F9974B-7FAD-4521-9CF6-6EB6D0C44CB5}" destId="{183C8042-F222-4C5B-948A-CA63CABAB28E}" srcOrd="0" destOrd="2" presId="urn:microsoft.com/office/officeart/2005/8/layout/list1"/>
    <dgm:cxn modelId="{D6880797-79D4-40D6-BBB2-C5BBFE9DD1C5}" srcId="{88926E0B-BFF6-E944-B1DF-44240C496CA1}" destId="{39322E4F-3B18-49A2-BBD6-3AB9987C1C27}" srcOrd="1" destOrd="0" parTransId="{E9B35BA3-0AC3-47A7-AF87-05BE629E6549}" sibTransId="{1FAD8624-0E76-4D9B-8230-FB4C127FB180}"/>
    <dgm:cxn modelId="{5B5B1C97-4D72-364B-9991-95AC217DC39E}" srcId="{88926E0B-BFF6-E944-B1DF-44240C496CA1}" destId="{9E770DC0-ADC3-6F49-9603-390041B9028C}" srcOrd="0" destOrd="0" parTransId="{DF559CD0-5B01-D54A-8E06-F10310F9A6A6}" sibTransId="{2AE7D53E-5748-B340-A3B2-69C78DDF3C05}"/>
    <dgm:cxn modelId="{687A6B97-011F-4FE3-B128-C9F3FB758E76}" type="presOf" srcId="{88926E0B-BFF6-E944-B1DF-44240C496CA1}" destId="{3EE32B02-DB9E-4A32-B892-2B06787A9E31}" srcOrd="1" destOrd="0" presId="urn:microsoft.com/office/officeart/2005/8/layout/list1"/>
    <dgm:cxn modelId="{CF70A1AD-5B90-CC41-AC82-8AF355283DE9}" srcId="{139B28B7-98AE-2442-8242-E675E9F54483}" destId="{88926E0B-BFF6-E944-B1DF-44240C496CA1}" srcOrd="1" destOrd="0" parTransId="{53B66600-AFAC-9844-8FF3-FF95E01497A1}" sibTransId="{FAC168E4-A658-DD48-B776-1AB6580C5053}"/>
    <dgm:cxn modelId="{545347B6-12EB-4A44-9865-9C6FF9D6EE16}" srcId="{88926E0B-BFF6-E944-B1DF-44240C496CA1}" destId="{B3F9974B-7FAD-4521-9CF6-6EB6D0C44CB5}" srcOrd="2" destOrd="0" parTransId="{35E392BC-3D2D-4957-BBA4-547785F758D7}" sibTransId="{8C1FE4BC-621D-479D-B595-1A810A44F14E}"/>
    <dgm:cxn modelId="{229D5DDC-E927-4E4B-9B3B-203543E66871}" type="presOf" srcId="{52BCBFAA-46D9-4E83-B245-F32FCC1CA20E}" destId="{CDAAD9AB-76BA-4F20-9C80-4020D86AF54F}" srcOrd="0" destOrd="2" presId="urn:microsoft.com/office/officeart/2005/8/layout/list1"/>
    <dgm:cxn modelId="{3DAFC5DD-8784-4E7E-9AB6-92575DD074D0}" type="presOf" srcId="{76937503-7550-41B3-8D88-C860E600B4A5}" destId="{24EE546A-203E-45A1-AB96-5A4CB77AC5EC}" srcOrd="1" destOrd="0" presId="urn:microsoft.com/office/officeart/2005/8/layout/list1"/>
    <dgm:cxn modelId="{33CD98EB-F6A1-4C0D-BD10-D38AF255E48A}" type="presOf" srcId="{76937503-7550-41B3-8D88-C860E600B4A5}" destId="{3E253364-FB35-42F8-9CB7-634D0DF472D6}" srcOrd="0" destOrd="0" presId="urn:microsoft.com/office/officeart/2005/8/layout/list1"/>
    <dgm:cxn modelId="{1268A2F3-F72A-7E4D-937F-8052ED56FBA7}" type="presOf" srcId="{B233C6D1-31FC-9E44-988B-1DE61F134A43}" destId="{CDAAD9AB-76BA-4F20-9C80-4020D86AF54F}" srcOrd="0" destOrd="0" presId="urn:microsoft.com/office/officeart/2005/8/layout/list1"/>
    <dgm:cxn modelId="{C036D8FD-3F49-4736-9FEC-A349C4BE7675}" type="presOf" srcId="{01B29E2B-212A-4B9B-B894-F2C5922AB5AC}" destId="{183C8042-F222-4C5B-948A-CA63CABAB28E}" srcOrd="0" destOrd="3" presId="urn:microsoft.com/office/officeart/2005/8/layout/list1"/>
    <dgm:cxn modelId="{B0154977-EA9F-4E90-8497-1303E17D5532}" type="presParOf" srcId="{107712AD-F0E7-8045-90F3-AA033147F7E7}" destId="{99F85151-3D39-4456-9783-D2B61E40612E}" srcOrd="0" destOrd="0" presId="urn:microsoft.com/office/officeart/2005/8/layout/list1"/>
    <dgm:cxn modelId="{104295A2-4928-44CE-A4C2-A0CF2F195DA8}" type="presParOf" srcId="{99F85151-3D39-4456-9783-D2B61E40612E}" destId="{3E253364-FB35-42F8-9CB7-634D0DF472D6}" srcOrd="0" destOrd="0" presId="urn:microsoft.com/office/officeart/2005/8/layout/list1"/>
    <dgm:cxn modelId="{B565CEE0-F9FC-490F-8AF4-2D11E1AC49FC}" type="presParOf" srcId="{99F85151-3D39-4456-9783-D2B61E40612E}" destId="{24EE546A-203E-45A1-AB96-5A4CB77AC5EC}" srcOrd="1" destOrd="0" presId="urn:microsoft.com/office/officeart/2005/8/layout/list1"/>
    <dgm:cxn modelId="{50FD4F57-4B93-4870-A15A-BA2D5B557CF1}" type="presParOf" srcId="{107712AD-F0E7-8045-90F3-AA033147F7E7}" destId="{1DD4E0C0-9F60-4F65-BB07-79CA80226C0A}" srcOrd="1" destOrd="0" presId="urn:microsoft.com/office/officeart/2005/8/layout/list1"/>
    <dgm:cxn modelId="{7E8518AF-98E1-4EC3-B776-A39F9B3BA267}" type="presParOf" srcId="{107712AD-F0E7-8045-90F3-AA033147F7E7}" destId="{CDAAD9AB-76BA-4F20-9C80-4020D86AF54F}" srcOrd="2" destOrd="0" presId="urn:microsoft.com/office/officeart/2005/8/layout/list1"/>
    <dgm:cxn modelId="{9ECC327D-4307-4785-9706-338525D041CB}" type="presParOf" srcId="{107712AD-F0E7-8045-90F3-AA033147F7E7}" destId="{5E61BAE6-473E-4263-8FBF-76A396FC3E1D}" srcOrd="3" destOrd="0" presId="urn:microsoft.com/office/officeart/2005/8/layout/list1"/>
    <dgm:cxn modelId="{4152111E-D9E4-4D7F-AB4F-A531D96927D2}" type="presParOf" srcId="{107712AD-F0E7-8045-90F3-AA033147F7E7}" destId="{EFD0C82B-9526-4A75-BFD7-201196E11AEE}" srcOrd="4" destOrd="0" presId="urn:microsoft.com/office/officeart/2005/8/layout/list1"/>
    <dgm:cxn modelId="{E12BAB60-FC84-40D9-8275-5DA6E308E38D}" type="presParOf" srcId="{EFD0C82B-9526-4A75-BFD7-201196E11AEE}" destId="{1B39FE62-9822-43D6-A8AA-85DD7F2BE897}" srcOrd="0" destOrd="0" presId="urn:microsoft.com/office/officeart/2005/8/layout/list1"/>
    <dgm:cxn modelId="{8A431039-1DAE-4507-987D-496B9D76B022}" type="presParOf" srcId="{EFD0C82B-9526-4A75-BFD7-201196E11AEE}" destId="{3EE32B02-DB9E-4A32-B892-2B06787A9E31}" srcOrd="1" destOrd="0" presId="urn:microsoft.com/office/officeart/2005/8/layout/list1"/>
    <dgm:cxn modelId="{CAAF1429-9088-4A26-A9A0-9E7783C0E770}" type="presParOf" srcId="{107712AD-F0E7-8045-90F3-AA033147F7E7}" destId="{52BC94D6-D06B-4B50-878A-29EB19C8CE02}" srcOrd="5" destOrd="0" presId="urn:microsoft.com/office/officeart/2005/8/layout/list1"/>
    <dgm:cxn modelId="{36DCC698-FCCB-4C6D-B7D6-D99D5A44FA69}" type="presParOf" srcId="{107712AD-F0E7-8045-90F3-AA033147F7E7}" destId="{183C8042-F222-4C5B-948A-CA63CABAB28E}"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17C9174E-C2FE-DC4A-92FC-D3370E920371}" type="doc">
      <dgm:prSet loTypeId="urn:microsoft.com/office/officeart/2005/8/layout/hierarchy2" loCatId="list" qsTypeId="urn:microsoft.com/office/officeart/2005/8/quickstyle/simple1" qsCatId="simple" csTypeId="urn:microsoft.com/office/officeart/2005/8/colors/accent2_1" csCatId="accent2" phldr="1"/>
      <dgm:spPr/>
      <dgm:t>
        <a:bodyPr/>
        <a:lstStyle/>
        <a:p>
          <a:endParaRPr lang="en-US"/>
        </a:p>
      </dgm:t>
    </dgm:pt>
    <dgm:pt modelId="{AB3568FF-82E6-EB44-99E0-7618680719D8}">
      <dgm:prSet phldrT="[Text]" custT="1">
        <dgm:style>
          <a:lnRef idx="2">
            <a:schemeClr val="accent1"/>
          </a:lnRef>
          <a:fillRef idx="1">
            <a:schemeClr val="lt1"/>
          </a:fillRef>
          <a:effectRef idx="0">
            <a:schemeClr val="accent1"/>
          </a:effectRef>
          <a:fontRef idx="minor">
            <a:schemeClr val="dk1"/>
          </a:fontRef>
        </dgm:style>
      </dgm:prSet>
      <dgm:spPr>
        <a:solidFill>
          <a:schemeClr val="accent5">
            <a:lumMod val="20000"/>
            <a:lumOff val="80000"/>
          </a:schemeClr>
        </a:solidFill>
        <a:ln w="57150"/>
      </dgm:spPr>
      <dgm:t>
        <a:bodyPr/>
        <a:lstStyle/>
        <a:p>
          <a:r>
            <a:rPr lang="en-US" sz="2800" b="1" dirty="0">
              <a:solidFill>
                <a:schemeClr val="accent6">
                  <a:lumMod val="50000"/>
                </a:schemeClr>
              </a:solidFill>
              <a:latin typeface="Calibri" panose="020F0502020204030204" pitchFamily="34" charset="0"/>
              <a:cs typeface="Calibri" panose="020F0502020204030204" pitchFamily="34" charset="0"/>
            </a:rPr>
            <a:t>Year 1</a:t>
          </a:r>
        </a:p>
      </dgm:t>
    </dgm:pt>
    <dgm:pt modelId="{5C6EE4B3-1253-3C4D-BC28-90C314B2F43B}" type="parTrans" cxnId="{0D0F0109-F31C-7D4E-8BC3-6BC1951CF27A}">
      <dgm:prSet/>
      <dgm:spPr/>
      <dgm:t>
        <a:bodyPr/>
        <a:lstStyle/>
        <a:p>
          <a:endParaRPr lang="en-US"/>
        </a:p>
      </dgm:t>
    </dgm:pt>
    <dgm:pt modelId="{24F9EDAE-1FF6-7742-95D9-B24416CE5E91}" type="sibTrans" cxnId="{0D0F0109-F31C-7D4E-8BC3-6BC1951CF27A}">
      <dgm:prSet/>
      <dgm:spPr/>
      <dgm:t>
        <a:bodyPr/>
        <a:lstStyle/>
        <a:p>
          <a:endParaRPr lang="en-US"/>
        </a:p>
      </dgm:t>
    </dgm:pt>
    <dgm:pt modelId="{CA742AFE-9EB3-6B44-8DD2-2191EA77AC44}">
      <dgm:prSet phldrT="[Text]" custT="1"/>
      <dgm:spPr>
        <a:solidFill>
          <a:schemeClr val="tx2"/>
        </a:solidFill>
        <a:ln>
          <a:solidFill>
            <a:schemeClr val="accent2">
              <a:shade val="80000"/>
              <a:hueOff val="0"/>
              <a:satOff val="0"/>
              <a:lumOff val="0"/>
            </a:schemeClr>
          </a:solidFill>
        </a:ln>
      </dgm:spPr>
      <dgm:t>
        <a:bodyPr/>
        <a:lstStyle/>
        <a:p>
          <a:r>
            <a:rPr lang="en-US" sz="2400" b="1" dirty="0">
              <a:solidFill>
                <a:srgbClr val="FF0000"/>
              </a:solidFill>
              <a:latin typeface="Calibri" panose="020F0502020204030204" pitchFamily="34" charset="0"/>
              <a:cs typeface="Calibri" panose="020F0502020204030204" pitchFamily="34" charset="0"/>
            </a:rPr>
            <a:t>Exploration and Installation </a:t>
          </a:r>
          <a:r>
            <a:rPr lang="en-US" sz="2200" dirty="0">
              <a:solidFill>
                <a:srgbClr val="FF0000"/>
              </a:solidFill>
              <a:latin typeface="Calibri" panose="020F0502020204030204" pitchFamily="34" charset="0"/>
              <a:cs typeface="Calibri" panose="020F0502020204030204" pitchFamily="34" charset="0"/>
            </a:rPr>
            <a:t>of 10 Getting Started Steps</a:t>
          </a:r>
        </a:p>
      </dgm:t>
    </dgm:pt>
    <dgm:pt modelId="{67A6BFDE-3C1B-064A-AC60-9FE9927CD1CA}" type="parTrans" cxnId="{EFF545BC-4C4B-9F4E-8517-588995B19D8B}">
      <dgm:prSet/>
      <dgm:spPr/>
      <dgm:t>
        <a:bodyPr/>
        <a:lstStyle/>
        <a:p>
          <a:endParaRPr lang="en-US"/>
        </a:p>
      </dgm:t>
    </dgm:pt>
    <dgm:pt modelId="{C3D99B4C-C871-E944-948B-B82916EFE319}" type="sibTrans" cxnId="{EFF545BC-4C4B-9F4E-8517-588995B19D8B}">
      <dgm:prSet/>
      <dgm:spPr/>
      <dgm:t>
        <a:bodyPr/>
        <a:lstStyle/>
        <a:p>
          <a:endParaRPr lang="en-US"/>
        </a:p>
      </dgm:t>
    </dgm:pt>
    <dgm:pt modelId="{083A2789-D6B4-B147-8497-7E74E3C3A461}">
      <dgm:prSet phldrT="[Text]" custT="1">
        <dgm:style>
          <a:lnRef idx="2">
            <a:schemeClr val="accent1"/>
          </a:lnRef>
          <a:fillRef idx="1">
            <a:schemeClr val="lt1"/>
          </a:fillRef>
          <a:effectRef idx="0">
            <a:schemeClr val="accent1"/>
          </a:effectRef>
          <a:fontRef idx="minor">
            <a:schemeClr val="dk1"/>
          </a:fontRef>
        </dgm:style>
      </dgm:prSet>
      <dgm:spPr>
        <a:solidFill>
          <a:schemeClr val="accent5">
            <a:lumMod val="20000"/>
            <a:lumOff val="80000"/>
          </a:schemeClr>
        </a:solidFill>
        <a:ln w="57150"/>
      </dgm:spPr>
      <dgm:t>
        <a:bodyPr/>
        <a:lstStyle/>
        <a:p>
          <a:r>
            <a:rPr lang="en-US" sz="2800" b="1" dirty="0">
              <a:solidFill>
                <a:schemeClr val="accent6">
                  <a:lumMod val="50000"/>
                </a:schemeClr>
              </a:solidFill>
              <a:latin typeface="Calibri" panose="020F0502020204030204" pitchFamily="34" charset="0"/>
              <a:cs typeface="Calibri" panose="020F0502020204030204" pitchFamily="34" charset="0"/>
            </a:rPr>
            <a:t>Year 2  </a:t>
          </a:r>
        </a:p>
      </dgm:t>
    </dgm:pt>
    <dgm:pt modelId="{779C45D3-F37C-E446-8818-5B48328E3712}" type="parTrans" cxnId="{E6D03F25-706E-964E-97F7-CCF5B5B65D0B}">
      <dgm:prSet/>
      <dgm:spPr/>
      <dgm:t>
        <a:bodyPr/>
        <a:lstStyle/>
        <a:p>
          <a:endParaRPr lang="en-US"/>
        </a:p>
      </dgm:t>
    </dgm:pt>
    <dgm:pt modelId="{C17BDDF5-C6F5-164F-8909-1372D2F50D26}" type="sibTrans" cxnId="{E6D03F25-706E-964E-97F7-CCF5B5B65D0B}">
      <dgm:prSet/>
      <dgm:spPr/>
      <dgm:t>
        <a:bodyPr/>
        <a:lstStyle/>
        <a:p>
          <a:endParaRPr lang="en-US"/>
        </a:p>
      </dgm:t>
    </dgm:pt>
    <dgm:pt modelId="{7EEFB3BE-DA2E-7D43-9760-E78C6C3DD400}">
      <dgm:prSet phldrT="[Text]" custT="1"/>
      <dgm:spPr>
        <a:solidFill>
          <a:schemeClr val="bg1"/>
        </a:solidFill>
      </dgm:spPr>
      <dgm:t>
        <a:bodyPr/>
        <a:lstStyle/>
        <a:p>
          <a:r>
            <a:rPr lang="en-US" sz="2400" b="1" dirty="0">
              <a:solidFill>
                <a:srgbClr val="FF0000"/>
              </a:solidFill>
              <a:latin typeface="Calibri" panose="020F0502020204030204" pitchFamily="34" charset="0"/>
              <a:cs typeface="Calibri" panose="020F0502020204030204" pitchFamily="34" charset="0"/>
            </a:rPr>
            <a:t>Initial Implementation </a:t>
          </a:r>
          <a:r>
            <a:rPr lang="en-US" sz="2400" dirty="0">
              <a:solidFill>
                <a:srgbClr val="FF0000"/>
              </a:solidFill>
              <a:latin typeface="Calibri" panose="020F0502020204030204" pitchFamily="34" charset="0"/>
              <a:cs typeface="Calibri" panose="020F0502020204030204" pitchFamily="34" charset="0"/>
            </a:rPr>
            <a:t>of 10 Getting Started Steps</a:t>
          </a:r>
        </a:p>
      </dgm:t>
    </dgm:pt>
    <dgm:pt modelId="{25B067DC-8F8F-164C-9230-0460020275A5}" type="parTrans" cxnId="{7ACC185F-46DF-AE44-A41B-7ABAEF74C020}">
      <dgm:prSet/>
      <dgm:spPr/>
      <dgm:t>
        <a:bodyPr/>
        <a:lstStyle/>
        <a:p>
          <a:endParaRPr lang="en-US"/>
        </a:p>
      </dgm:t>
    </dgm:pt>
    <dgm:pt modelId="{FEC26271-93B4-224C-A554-28BC7BEDAF06}" type="sibTrans" cxnId="{7ACC185F-46DF-AE44-A41B-7ABAEF74C020}">
      <dgm:prSet/>
      <dgm:spPr/>
      <dgm:t>
        <a:bodyPr/>
        <a:lstStyle/>
        <a:p>
          <a:endParaRPr lang="en-US"/>
        </a:p>
      </dgm:t>
    </dgm:pt>
    <dgm:pt modelId="{0742792D-83AE-4F4C-9742-1BC3CB0A8A40}">
      <dgm:prSet custT="1"/>
      <dgm:spPr>
        <a:solidFill>
          <a:schemeClr val="tx2"/>
        </a:solidFill>
      </dgm:spPr>
      <dgm:t>
        <a:bodyPr/>
        <a:lstStyle/>
        <a:p>
          <a:r>
            <a:rPr lang="en-US" sz="2400" dirty="0">
              <a:latin typeface="Calibri" panose="020F0502020204030204" pitchFamily="34" charset="0"/>
              <a:cs typeface="Calibri" panose="020F0502020204030204" pitchFamily="34" charset="0"/>
            </a:rPr>
            <a:t> ½ days of team training (Oct/Jan/May) + 7 coaches’ trainings</a:t>
          </a:r>
        </a:p>
      </dgm:t>
    </dgm:pt>
    <dgm:pt modelId="{4B81F575-F83E-3949-84C8-869B74719762}" type="parTrans" cxnId="{D6098CF1-BB82-B447-B4B8-8E96D2CDE970}">
      <dgm:prSet/>
      <dgm:spPr/>
      <dgm:t>
        <a:bodyPr/>
        <a:lstStyle/>
        <a:p>
          <a:endParaRPr lang="en-US"/>
        </a:p>
      </dgm:t>
    </dgm:pt>
    <dgm:pt modelId="{F7320611-F9CC-D249-AA60-E468785A88C7}" type="sibTrans" cxnId="{D6098CF1-BB82-B447-B4B8-8E96D2CDE970}">
      <dgm:prSet/>
      <dgm:spPr/>
      <dgm:t>
        <a:bodyPr/>
        <a:lstStyle/>
        <a:p>
          <a:endParaRPr lang="en-US"/>
        </a:p>
      </dgm:t>
    </dgm:pt>
    <dgm:pt modelId="{7E8D9F09-5199-5048-B1EC-8327A7442860}">
      <dgm:prSet phldrT="[Text]" custT="1"/>
      <dgm:spPr>
        <a:solidFill>
          <a:schemeClr val="tx1">
            <a:lumMod val="10000"/>
            <a:lumOff val="90000"/>
          </a:schemeClr>
        </a:solidFill>
      </dgm:spPr>
      <dgm:t>
        <a:bodyPr/>
        <a:lstStyle/>
        <a:p>
          <a:r>
            <a:rPr lang="en-US" sz="2400" dirty="0">
              <a:latin typeface="Calibri" panose="020F0502020204030204" pitchFamily="34" charset="0"/>
              <a:cs typeface="Calibri" panose="020F0502020204030204" pitchFamily="34" charset="0"/>
            </a:rPr>
            <a:t>Networking and content through coaches meetings</a:t>
          </a:r>
        </a:p>
      </dgm:t>
    </dgm:pt>
    <dgm:pt modelId="{85196F91-A9F1-A74E-AB64-D9FDE125FC92}" type="parTrans" cxnId="{A66D98C1-B825-3F47-A4A7-7DAE987AE18E}">
      <dgm:prSet/>
      <dgm:spPr/>
      <dgm:t>
        <a:bodyPr/>
        <a:lstStyle/>
        <a:p>
          <a:endParaRPr lang="en-US"/>
        </a:p>
      </dgm:t>
    </dgm:pt>
    <dgm:pt modelId="{90370F34-867F-254B-966C-D32941CD8571}" type="sibTrans" cxnId="{A66D98C1-B825-3F47-A4A7-7DAE987AE18E}">
      <dgm:prSet/>
      <dgm:spPr/>
      <dgm:t>
        <a:bodyPr/>
        <a:lstStyle/>
        <a:p>
          <a:endParaRPr lang="en-US"/>
        </a:p>
      </dgm:t>
    </dgm:pt>
    <dgm:pt modelId="{49301449-0397-4D29-971E-7CD4BF391A43}">
      <dgm:prSet custT="1"/>
      <dgm:spPr>
        <a:solidFill>
          <a:schemeClr val="tx1">
            <a:lumMod val="10000"/>
            <a:lumOff val="90000"/>
          </a:schemeClr>
        </a:solidFill>
      </dgm:spPr>
      <dgm:t>
        <a:bodyPr/>
        <a:lstStyle/>
        <a:p>
          <a:pPr>
            <a:lnSpc>
              <a:spcPct val="90000"/>
            </a:lnSpc>
            <a:spcAft>
              <a:spcPct val="35000"/>
            </a:spcAft>
          </a:pPr>
          <a:r>
            <a:rPr lang="en-US" sz="2400" dirty="0">
              <a:latin typeface="Calibri" panose="020F0502020204030204" pitchFamily="34" charset="0"/>
              <a:cs typeface="Calibri" panose="020F0502020204030204" pitchFamily="34" charset="0"/>
            </a:rPr>
            <a:t>4-5 hours to meet with coaches or teams (Fall, Winter, Spring) </a:t>
          </a:r>
        </a:p>
        <a:p>
          <a:pPr>
            <a:lnSpc>
              <a:spcPct val="100000"/>
            </a:lnSpc>
            <a:spcAft>
              <a:spcPts val="0"/>
            </a:spcAft>
          </a:pPr>
          <a:r>
            <a:rPr lang="en-US" sz="2400" dirty="0">
              <a:latin typeface="Calibri" panose="020F0502020204030204" pitchFamily="34" charset="0"/>
              <a:cs typeface="Calibri" panose="020F0502020204030204" pitchFamily="34" charset="0"/>
            </a:rPr>
            <a:t>TFI (April/May)</a:t>
          </a:r>
        </a:p>
        <a:p>
          <a:pPr>
            <a:lnSpc>
              <a:spcPct val="100000"/>
            </a:lnSpc>
            <a:spcAft>
              <a:spcPts val="0"/>
            </a:spcAft>
          </a:pPr>
          <a:r>
            <a:rPr lang="en-US" sz="2400" dirty="0">
              <a:latin typeface="Calibri" panose="020F0502020204030204" pitchFamily="34" charset="0"/>
              <a:cs typeface="Calibri" panose="020F0502020204030204" pitchFamily="34" charset="0"/>
            </a:rPr>
            <a:t>Free year of SWIS + CICO</a:t>
          </a:r>
        </a:p>
      </dgm:t>
    </dgm:pt>
    <dgm:pt modelId="{69E09FF8-878C-4D63-B7DD-38115D351060}" type="parTrans" cxnId="{63730E64-F9E6-4DD7-AE22-0ECA0CD1C84E}">
      <dgm:prSet/>
      <dgm:spPr/>
      <dgm:t>
        <a:bodyPr/>
        <a:lstStyle/>
        <a:p>
          <a:endParaRPr lang="en-US"/>
        </a:p>
      </dgm:t>
    </dgm:pt>
    <dgm:pt modelId="{21CC7C75-955A-4F8A-B54A-8DC24230D696}" type="sibTrans" cxnId="{63730E64-F9E6-4DD7-AE22-0ECA0CD1C84E}">
      <dgm:prSet/>
      <dgm:spPr/>
      <dgm:t>
        <a:bodyPr/>
        <a:lstStyle/>
        <a:p>
          <a:endParaRPr lang="en-US"/>
        </a:p>
      </dgm:t>
    </dgm:pt>
    <dgm:pt modelId="{4B2A9F02-2D8C-4B2B-B6F7-855B03F5F892}">
      <dgm:prSet phldrT="[Text]" custT="1">
        <dgm:style>
          <a:lnRef idx="2">
            <a:schemeClr val="accent1"/>
          </a:lnRef>
          <a:fillRef idx="1">
            <a:schemeClr val="lt1"/>
          </a:fillRef>
          <a:effectRef idx="0">
            <a:schemeClr val="accent1"/>
          </a:effectRef>
          <a:fontRef idx="minor">
            <a:schemeClr val="dk1"/>
          </a:fontRef>
        </dgm:style>
      </dgm:prSet>
      <dgm:spPr>
        <a:solidFill>
          <a:schemeClr val="accent5">
            <a:lumMod val="20000"/>
            <a:lumOff val="80000"/>
          </a:schemeClr>
        </a:solidFill>
        <a:ln w="57150"/>
      </dgm:spPr>
      <dgm:t>
        <a:bodyPr/>
        <a:lstStyle/>
        <a:p>
          <a:r>
            <a:rPr lang="en-US" sz="2800" b="1" dirty="0">
              <a:solidFill>
                <a:schemeClr val="accent6">
                  <a:lumMod val="50000"/>
                </a:schemeClr>
              </a:solidFill>
              <a:latin typeface="Calibri" panose="020F0502020204030204" pitchFamily="34" charset="0"/>
              <a:cs typeface="Calibri" panose="020F0502020204030204" pitchFamily="34" charset="0"/>
            </a:rPr>
            <a:t>TA support</a:t>
          </a:r>
        </a:p>
      </dgm:t>
    </dgm:pt>
    <dgm:pt modelId="{319FC186-1107-4849-96BA-09DF8686F9A7}" type="parTrans" cxnId="{EDD19924-4AA9-4AD9-9D20-14D59E2F3D71}">
      <dgm:prSet/>
      <dgm:spPr/>
      <dgm:t>
        <a:bodyPr/>
        <a:lstStyle/>
        <a:p>
          <a:endParaRPr lang="en-US"/>
        </a:p>
      </dgm:t>
    </dgm:pt>
    <dgm:pt modelId="{4290C18F-1ED8-4A37-9804-7C8D8BA88D5E}" type="sibTrans" cxnId="{EDD19924-4AA9-4AD9-9D20-14D59E2F3D71}">
      <dgm:prSet/>
      <dgm:spPr/>
      <dgm:t>
        <a:bodyPr/>
        <a:lstStyle/>
        <a:p>
          <a:endParaRPr lang="en-US"/>
        </a:p>
      </dgm:t>
    </dgm:pt>
    <dgm:pt modelId="{514FBCBD-3A77-C244-B8DC-20A3D6149386}" type="pres">
      <dgm:prSet presAssocID="{17C9174E-C2FE-DC4A-92FC-D3370E920371}" presName="diagram" presStyleCnt="0">
        <dgm:presLayoutVars>
          <dgm:chPref val="1"/>
          <dgm:dir/>
          <dgm:animOne val="branch"/>
          <dgm:animLvl val="lvl"/>
          <dgm:resizeHandles val="exact"/>
        </dgm:presLayoutVars>
      </dgm:prSet>
      <dgm:spPr/>
    </dgm:pt>
    <dgm:pt modelId="{7447D932-A9AD-D440-A59F-A67439D9F2DA}" type="pres">
      <dgm:prSet presAssocID="{AB3568FF-82E6-EB44-99E0-7618680719D8}" presName="root1" presStyleCnt="0"/>
      <dgm:spPr/>
    </dgm:pt>
    <dgm:pt modelId="{3667E29D-D7C9-974D-9F8F-B6BB5B964AE4}" type="pres">
      <dgm:prSet presAssocID="{AB3568FF-82E6-EB44-99E0-7618680719D8}" presName="LevelOneTextNode" presStyleLbl="node0" presStyleIdx="0" presStyleCnt="4" custScaleX="123058">
        <dgm:presLayoutVars>
          <dgm:chPref val="3"/>
        </dgm:presLayoutVars>
      </dgm:prSet>
      <dgm:spPr/>
    </dgm:pt>
    <dgm:pt modelId="{A54A9001-056C-F24D-BF69-D4E6A1296F59}" type="pres">
      <dgm:prSet presAssocID="{AB3568FF-82E6-EB44-99E0-7618680719D8}" presName="level2hierChild" presStyleCnt="0"/>
      <dgm:spPr/>
    </dgm:pt>
    <dgm:pt modelId="{BA98449D-09ED-7948-B57E-EDE9B2F9C367}" type="pres">
      <dgm:prSet presAssocID="{67A6BFDE-3C1B-064A-AC60-9FE9927CD1CA}" presName="conn2-1" presStyleLbl="parChTrans1D2" presStyleIdx="0" presStyleCnt="4"/>
      <dgm:spPr/>
    </dgm:pt>
    <dgm:pt modelId="{901F064C-C663-BB46-8240-6CD050FD603E}" type="pres">
      <dgm:prSet presAssocID="{67A6BFDE-3C1B-064A-AC60-9FE9927CD1CA}" presName="connTx" presStyleLbl="parChTrans1D2" presStyleIdx="0" presStyleCnt="4"/>
      <dgm:spPr/>
    </dgm:pt>
    <dgm:pt modelId="{539AFD94-6D52-B844-A73F-CE9894DD99CD}" type="pres">
      <dgm:prSet presAssocID="{CA742AFE-9EB3-6B44-8DD2-2191EA77AC44}" presName="root2" presStyleCnt="0"/>
      <dgm:spPr/>
    </dgm:pt>
    <dgm:pt modelId="{44806E3C-BAF0-0E48-B23F-A15972A8560F}" type="pres">
      <dgm:prSet presAssocID="{CA742AFE-9EB3-6B44-8DD2-2191EA77AC44}" presName="LevelTwoTextNode" presStyleLbl="node2" presStyleIdx="0" presStyleCnt="4" custScaleX="454155" custScaleY="56744" custLinFactNeighborX="-542">
        <dgm:presLayoutVars>
          <dgm:chPref val="3"/>
        </dgm:presLayoutVars>
      </dgm:prSet>
      <dgm:spPr/>
    </dgm:pt>
    <dgm:pt modelId="{41596DC7-D5EA-264C-A510-8F0FACEF887E}" type="pres">
      <dgm:prSet presAssocID="{CA742AFE-9EB3-6B44-8DD2-2191EA77AC44}" presName="level3hierChild" presStyleCnt="0"/>
      <dgm:spPr/>
    </dgm:pt>
    <dgm:pt modelId="{E2A0B737-A52C-1444-AC3A-563F75424F36}" type="pres">
      <dgm:prSet presAssocID="{4B81F575-F83E-3949-84C8-869B74719762}" presName="conn2-1" presStyleLbl="parChTrans1D2" presStyleIdx="1" presStyleCnt="4"/>
      <dgm:spPr/>
    </dgm:pt>
    <dgm:pt modelId="{21E06411-5B3B-9C4F-BAEE-2EA01B2F8763}" type="pres">
      <dgm:prSet presAssocID="{4B81F575-F83E-3949-84C8-869B74719762}" presName="connTx" presStyleLbl="parChTrans1D2" presStyleIdx="1" presStyleCnt="4"/>
      <dgm:spPr/>
    </dgm:pt>
    <dgm:pt modelId="{75BC9A6F-AA27-7B43-BE62-C3CACC4BC383}" type="pres">
      <dgm:prSet presAssocID="{0742792D-83AE-4F4C-9742-1BC3CB0A8A40}" presName="root2" presStyleCnt="0"/>
      <dgm:spPr/>
    </dgm:pt>
    <dgm:pt modelId="{267E6285-9083-1541-A38C-8C2EFA632295}" type="pres">
      <dgm:prSet presAssocID="{0742792D-83AE-4F4C-9742-1BC3CB0A8A40}" presName="LevelTwoTextNode" presStyleLbl="node2" presStyleIdx="1" presStyleCnt="4" custScaleX="453457" custScaleY="55366">
        <dgm:presLayoutVars>
          <dgm:chPref val="3"/>
        </dgm:presLayoutVars>
      </dgm:prSet>
      <dgm:spPr/>
    </dgm:pt>
    <dgm:pt modelId="{12454A67-3D21-A649-8076-001DC6B86FEC}" type="pres">
      <dgm:prSet presAssocID="{0742792D-83AE-4F4C-9742-1BC3CB0A8A40}" presName="level3hierChild" presStyleCnt="0"/>
      <dgm:spPr/>
    </dgm:pt>
    <dgm:pt modelId="{FAE6D964-B0B0-5A42-A8F2-FF05D9B45409}" type="pres">
      <dgm:prSet presAssocID="{083A2789-D6B4-B147-8497-7E74E3C3A461}" presName="root1" presStyleCnt="0"/>
      <dgm:spPr/>
    </dgm:pt>
    <dgm:pt modelId="{B4353AB5-42E6-3942-86EE-E373D63528C5}" type="pres">
      <dgm:prSet presAssocID="{083A2789-D6B4-B147-8497-7E74E3C3A461}" presName="LevelOneTextNode" presStyleLbl="node0" presStyleIdx="1" presStyleCnt="4" custScaleX="113060" custLinFactNeighborX="3466" custLinFactNeighborY="34240">
        <dgm:presLayoutVars>
          <dgm:chPref val="3"/>
        </dgm:presLayoutVars>
      </dgm:prSet>
      <dgm:spPr/>
    </dgm:pt>
    <dgm:pt modelId="{743ABF09-CDB3-054B-B3F4-2608B33D24FB}" type="pres">
      <dgm:prSet presAssocID="{083A2789-D6B4-B147-8497-7E74E3C3A461}" presName="level2hierChild" presStyleCnt="0"/>
      <dgm:spPr/>
    </dgm:pt>
    <dgm:pt modelId="{A0C5C965-2D5F-F64A-8235-EF232AAD6BD1}" type="pres">
      <dgm:prSet presAssocID="{25B067DC-8F8F-164C-9230-0460020275A5}" presName="conn2-1" presStyleLbl="parChTrans1D2" presStyleIdx="2" presStyleCnt="4"/>
      <dgm:spPr/>
    </dgm:pt>
    <dgm:pt modelId="{3E09373B-B7D1-254C-9182-D5081080F6DD}" type="pres">
      <dgm:prSet presAssocID="{25B067DC-8F8F-164C-9230-0460020275A5}" presName="connTx" presStyleLbl="parChTrans1D2" presStyleIdx="2" presStyleCnt="4"/>
      <dgm:spPr/>
    </dgm:pt>
    <dgm:pt modelId="{AFFBE8E9-FBB0-644F-A0D1-ECE05D58C333}" type="pres">
      <dgm:prSet presAssocID="{7EEFB3BE-DA2E-7D43-9760-E78C6C3DD400}" presName="root2" presStyleCnt="0"/>
      <dgm:spPr/>
    </dgm:pt>
    <dgm:pt modelId="{8903FD9D-971A-D34C-BB7F-BC86E79A6343}" type="pres">
      <dgm:prSet presAssocID="{7EEFB3BE-DA2E-7D43-9760-E78C6C3DD400}" presName="LevelTwoTextNode" presStyleLbl="node2" presStyleIdx="2" presStyleCnt="4" custScaleX="454155" custScaleY="49705" custLinFactNeighborX="9815" custLinFactNeighborY="42768">
        <dgm:presLayoutVars>
          <dgm:chPref val="3"/>
        </dgm:presLayoutVars>
      </dgm:prSet>
      <dgm:spPr/>
    </dgm:pt>
    <dgm:pt modelId="{7BA25D17-CBCE-DF4C-83B6-5632A9A15632}" type="pres">
      <dgm:prSet presAssocID="{7EEFB3BE-DA2E-7D43-9760-E78C6C3DD400}" presName="level3hierChild" presStyleCnt="0"/>
      <dgm:spPr/>
    </dgm:pt>
    <dgm:pt modelId="{5D50FCA2-528D-1B49-821E-18B6CFE1875C}" type="pres">
      <dgm:prSet presAssocID="{85196F91-A9F1-A74E-AB64-D9FDE125FC92}" presName="conn2-1" presStyleLbl="parChTrans1D2" presStyleIdx="3" presStyleCnt="4"/>
      <dgm:spPr/>
    </dgm:pt>
    <dgm:pt modelId="{0CE6B741-C2CB-DF43-BCC9-54AC5CC97758}" type="pres">
      <dgm:prSet presAssocID="{85196F91-A9F1-A74E-AB64-D9FDE125FC92}" presName="connTx" presStyleLbl="parChTrans1D2" presStyleIdx="3" presStyleCnt="4"/>
      <dgm:spPr/>
    </dgm:pt>
    <dgm:pt modelId="{880AE318-E97D-C948-8725-6858A02AD0C7}" type="pres">
      <dgm:prSet presAssocID="{7E8D9F09-5199-5048-B1EC-8327A7442860}" presName="root2" presStyleCnt="0"/>
      <dgm:spPr/>
    </dgm:pt>
    <dgm:pt modelId="{2E48CE7B-028D-484B-91DA-B6F939D91C6B}" type="pres">
      <dgm:prSet presAssocID="{7E8D9F09-5199-5048-B1EC-8327A7442860}" presName="LevelTwoTextNode" presStyleLbl="node2" presStyleIdx="3" presStyleCnt="4" custScaleX="453343" custScaleY="54774" custLinFactNeighborX="11416" custLinFactNeighborY="35138">
        <dgm:presLayoutVars>
          <dgm:chPref val="3"/>
        </dgm:presLayoutVars>
      </dgm:prSet>
      <dgm:spPr/>
    </dgm:pt>
    <dgm:pt modelId="{2F498EED-BA96-7248-8DEC-C84F09286C85}" type="pres">
      <dgm:prSet presAssocID="{7E8D9F09-5199-5048-B1EC-8327A7442860}" presName="level3hierChild" presStyleCnt="0"/>
      <dgm:spPr/>
    </dgm:pt>
    <dgm:pt modelId="{BEA5958E-5692-499D-9ACC-97E044594CC3}" type="pres">
      <dgm:prSet presAssocID="{49301449-0397-4D29-971E-7CD4BF391A43}" presName="root1" presStyleCnt="0"/>
      <dgm:spPr/>
    </dgm:pt>
    <dgm:pt modelId="{3490B109-5911-44FB-87B9-791EF9578C3F}" type="pres">
      <dgm:prSet presAssocID="{49301449-0397-4D29-971E-7CD4BF391A43}" presName="LevelOneTextNode" presStyleLbl="node0" presStyleIdx="2" presStyleCnt="4" custScaleX="453457" custScaleY="184585" custLinFactX="64362" custLinFactNeighborX="100000" custLinFactNeighborY="55651">
        <dgm:presLayoutVars>
          <dgm:chPref val="3"/>
        </dgm:presLayoutVars>
      </dgm:prSet>
      <dgm:spPr/>
    </dgm:pt>
    <dgm:pt modelId="{F8321F21-9567-4EF0-B416-56729FD9ACCF}" type="pres">
      <dgm:prSet presAssocID="{49301449-0397-4D29-971E-7CD4BF391A43}" presName="level2hierChild" presStyleCnt="0"/>
      <dgm:spPr/>
    </dgm:pt>
    <dgm:pt modelId="{7B868187-3066-47E5-92BB-A5488CE1ADF1}" type="pres">
      <dgm:prSet presAssocID="{4B2A9F02-2D8C-4B2B-B6F7-855B03F5F892}" presName="root1" presStyleCnt="0"/>
      <dgm:spPr/>
    </dgm:pt>
    <dgm:pt modelId="{BF6DD23C-4779-4D64-A5EA-9EE0377F72DE}" type="pres">
      <dgm:prSet presAssocID="{4B2A9F02-2D8C-4B2B-B6F7-855B03F5F892}" presName="LevelOneTextNode" presStyleLbl="node0" presStyleIdx="3" presStyleCnt="4" custScaleX="123058" custLinFactY="-4661" custLinFactNeighborX="4055" custLinFactNeighborY="-100000">
        <dgm:presLayoutVars>
          <dgm:chPref val="3"/>
        </dgm:presLayoutVars>
      </dgm:prSet>
      <dgm:spPr/>
    </dgm:pt>
    <dgm:pt modelId="{D9603CD7-A2EA-4A15-9599-AC285763C5BE}" type="pres">
      <dgm:prSet presAssocID="{4B2A9F02-2D8C-4B2B-B6F7-855B03F5F892}" presName="level2hierChild" presStyleCnt="0"/>
      <dgm:spPr/>
    </dgm:pt>
  </dgm:ptLst>
  <dgm:cxnLst>
    <dgm:cxn modelId="{1C896105-12B8-0B48-A9FD-435A2814ABE5}" type="presOf" srcId="{67A6BFDE-3C1B-064A-AC60-9FE9927CD1CA}" destId="{901F064C-C663-BB46-8240-6CD050FD603E}" srcOrd="1" destOrd="0" presId="urn:microsoft.com/office/officeart/2005/8/layout/hierarchy2"/>
    <dgm:cxn modelId="{0D0F0109-F31C-7D4E-8BC3-6BC1951CF27A}" srcId="{17C9174E-C2FE-DC4A-92FC-D3370E920371}" destId="{AB3568FF-82E6-EB44-99E0-7618680719D8}" srcOrd="0" destOrd="0" parTransId="{5C6EE4B3-1253-3C4D-BC28-90C314B2F43B}" sibTransId="{24F9EDAE-1FF6-7742-95D9-B24416CE5E91}"/>
    <dgm:cxn modelId="{F6DA3D15-7E77-5142-AECA-3BDA1587301C}" type="presOf" srcId="{17C9174E-C2FE-DC4A-92FC-D3370E920371}" destId="{514FBCBD-3A77-C244-B8DC-20A3D6149386}" srcOrd="0" destOrd="0" presId="urn:microsoft.com/office/officeart/2005/8/layout/hierarchy2"/>
    <dgm:cxn modelId="{55EA2A17-A088-5C43-B92A-063CE5D8254D}" type="presOf" srcId="{4B81F575-F83E-3949-84C8-869B74719762}" destId="{E2A0B737-A52C-1444-AC3A-563F75424F36}" srcOrd="0" destOrd="0" presId="urn:microsoft.com/office/officeart/2005/8/layout/hierarchy2"/>
    <dgm:cxn modelId="{EDD19924-4AA9-4AD9-9D20-14D59E2F3D71}" srcId="{17C9174E-C2FE-DC4A-92FC-D3370E920371}" destId="{4B2A9F02-2D8C-4B2B-B6F7-855B03F5F892}" srcOrd="3" destOrd="0" parTransId="{319FC186-1107-4849-96BA-09DF8686F9A7}" sibTransId="{4290C18F-1ED8-4A37-9804-7C8D8BA88D5E}"/>
    <dgm:cxn modelId="{E6D03F25-706E-964E-97F7-CCF5B5B65D0B}" srcId="{17C9174E-C2FE-DC4A-92FC-D3370E920371}" destId="{083A2789-D6B4-B147-8497-7E74E3C3A461}" srcOrd="1" destOrd="0" parTransId="{779C45D3-F37C-E446-8818-5B48328E3712}" sibTransId="{C17BDDF5-C6F5-164F-8909-1372D2F50D26}"/>
    <dgm:cxn modelId="{E677F527-E8C1-8943-8FD8-E63B86DE9C1C}" type="presOf" srcId="{CA742AFE-9EB3-6B44-8DD2-2191EA77AC44}" destId="{44806E3C-BAF0-0E48-B23F-A15972A8560F}" srcOrd="0" destOrd="0" presId="urn:microsoft.com/office/officeart/2005/8/layout/hierarchy2"/>
    <dgm:cxn modelId="{72324C2B-3ADD-9249-9C32-1489A3C8DA2F}" type="presOf" srcId="{25B067DC-8F8F-164C-9230-0460020275A5}" destId="{3E09373B-B7D1-254C-9182-D5081080F6DD}" srcOrd="1" destOrd="0" presId="urn:microsoft.com/office/officeart/2005/8/layout/hierarchy2"/>
    <dgm:cxn modelId="{CC533138-8E78-4914-8BD8-F93264A538F5}" type="presOf" srcId="{49301449-0397-4D29-971E-7CD4BF391A43}" destId="{3490B109-5911-44FB-87B9-791EF9578C3F}" srcOrd="0" destOrd="0" presId="urn:microsoft.com/office/officeart/2005/8/layout/hierarchy2"/>
    <dgm:cxn modelId="{7ACC185F-46DF-AE44-A41B-7ABAEF74C020}" srcId="{083A2789-D6B4-B147-8497-7E74E3C3A461}" destId="{7EEFB3BE-DA2E-7D43-9760-E78C6C3DD400}" srcOrd="0" destOrd="0" parTransId="{25B067DC-8F8F-164C-9230-0460020275A5}" sibTransId="{FEC26271-93B4-224C-A554-28BC7BEDAF06}"/>
    <dgm:cxn modelId="{63730E64-F9E6-4DD7-AE22-0ECA0CD1C84E}" srcId="{17C9174E-C2FE-DC4A-92FC-D3370E920371}" destId="{49301449-0397-4D29-971E-7CD4BF391A43}" srcOrd="2" destOrd="0" parTransId="{69E09FF8-878C-4D63-B7DD-38115D351060}" sibTransId="{21CC7C75-955A-4F8A-B54A-8DC24230D696}"/>
    <dgm:cxn modelId="{8889FE48-A9F5-B744-926E-EEAF91AB91D7}" type="presOf" srcId="{AB3568FF-82E6-EB44-99E0-7618680719D8}" destId="{3667E29D-D7C9-974D-9F8F-B6BB5B964AE4}" srcOrd="0" destOrd="0" presId="urn:microsoft.com/office/officeart/2005/8/layout/hierarchy2"/>
    <dgm:cxn modelId="{D5E20A80-EB1D-6149-928D-3F4E7EF42AB4}" type="presOf" srcId="{67A6BFDE-3C1B-064A-AC60-9FE9927CD1CA}" destId="{BA98449D-09ED-7948-B57E-EDE9B2F9C367}" srcOrd="0" destOrd="0" presId="urn:microsoft.com/office/officeart/2005/8/layout/hierarchy2"/>
    <dgm:cxn modelId="{5A7E2882-AE47-A746-8BF0-7CCFD1461CAF}" type="presOf" srcId="{25B067DC-8F8F-164C-9230-0460020275A5}" destId="{A0C5C965-2D5F-F64A-8235-EF232AAD6BD1}" srcOrd="0" destOrd="0" presId="urn:microsoft.com/office/officeart/2005/8/layout/hierarchy2"/>
    <dgm:cxn modelId="{7542639B-BB50-2240-A439-F743425849B9}" type="presOf" srcId="{0742792D-83AE-4F4C-9742-1BC3CB0A8A40}" destId="{267E6285-9083-1541-A38C-8C2EFA632295}" srcOrd="0" destOrd="0" presId="urn:microsoft.com/office/officeart/2005/8/layout/hierarchy2"/>
    <dgm:cxn modelId="{38F7F5A3-6605-104D-954E-28D24BE00261}" type="presOf" srcId="{7E8D9F09-5199-5048-B1EC-8327A7442860}" destId="{2E48CE7B-028D-484B-91DA-B6F939D91C6B}" srcOrd="0" destOrd="0" presId="urn:microsoft.com/office/officeart/2005/8/layout/hierarchy2"/>
    <dgm:cxn modelId="{D6B9FBA5-1625-594D-BC9C-886067530B7D}" type="presOf" srcId="{85196F91-A9F1-A74E-AB64-D9FDE125FC92}" destId="{5D50FCA2-528D-1B49-821E-18B6CFE1875C}" srcOrd="0" destOrd="0" presId="urn:microsoft.com/office/officeart/2005/8/layout/hierarchy2"/>
    <dgm:cxn modelId="{EFF545BC-4C4B-9F4E-8517-588995B19D8B}" srcId="{AB3568FF-82E6-EB44-99E0-7618680719D8}" destId="{CA742AFE-9EB3-6B44-8DD2-2191EA77AC44}" srcOrd="0" destOrd="0" parTransId="{67A6BFDE-3C1B-064A-AC60-9FE9927CD1CA}" sibTransId="{C3D99B4C-C871-E944-948B-B82916EFE319}"/>
    <dgm:cxn modelId="{A66D98C1-B825-3F47-A4A7-7DAE987AE18E}" srcId="{083A2789-D6B4-B147-8497-7E74E3C3A461}" destId="{7E8D9F09-5199-5048-B1EC-8327A7442860}" srcOrd="1" destOrd="0" parTransId="{85196F91-A9F1-A74E-AB64-D9FDE125FC92}" sibTransId="{90370F34-867F-254B-966C-D32941CD8571}"/>
    <dgm:cxn modelId="{455F14CA-AD2D-C349-8C5A-5CA594F87000}" type="presOf" srcId="{083A2789-D6B4-B147-8497-7E74E3C3A461}" destId="{B4353AB5-42E6-3942-86EE-E373D63528C5}" srcOrd="0" destOrd="0" presId="urn:microsoft.com/office/officeart/2005/8/layout/hierarchy2"/>
    <dgm:cxn modelId="{A5F297E6-B4A9-8641-BCCB-470C4E9E51E4}" type="presOf" srcId="{7EEFB3BE-DA2E-7D43-9760-E78C6C3DD400}" destId="{8903FD9D-971A-D34C-BB7F-BC86E79A6343}" srcOrd="0" destOrd="0" presId="urn:microsoft.com/office/officeart/2005/8/layout/hierarchy2"/>
    <dgm:cxn modelId="{D6098CF1-BB82-B447-B4B8-8E96D2CDE970}" srcId="{AB3568FF-82E6-EB44-99E0-7618680719D8}" destId="{0742792D-83AE-4F4C-9742-1BC3CB0A8A40}" srcOrd="1" destOrd="0" parTransId="{4B81F575-F83E-3949-84C8-869B74719762}" sibTransId="{F7320611-F9CC-D249-AA60-E468785A88C7}"/>
    <dgm:cxn modelId="{8C4217F2-A899-4501-BEBF-218668F36DCE}" type="presOf" srcId="{4B2A9F02-2D8C-4B2B-B6F7-855B03F5F892}" destId="{BF6DD23C-4779-4D64-A5EA-9EE0377F72DE}" srcOrd="0" destOrd="0" presId="urn:microsoft.com/office/officeart/2005/8/layout/hierarchy2"/>
    <dgm:cxn modelId="{8F4CA4F6-85D0-6442-8DB0-F5ED64A9CBCF}" type="presOf" srcId="{85196F91-A9F1-A74E-AB64-D9FDE125FC92}" destId="{0CE6B741-C2CB-DF43-BCC9-54AC5CC97758}" srcOrd="1" destOrd="0" presId="urn:microsoft.com/office/officeart/2005/8/layout/hierarchy2"/>
    <dgm:cxn modelId="{B43EC8FB-1F46-3041-873A-7E3774E049B8}" type="presOf" srcId="{4B81F575-F83E-3949-84C8-869B74719762}" destId="{21E06411-5B3B-9C4F-BAEE-2EA01B2F8763}" srcOrd="1" destOrd="0" presId="urn:microsoft.com/office/officeart/2005/8/layout/hierarchy2"/>
    <dgm:cxn modelId="{8021A256-45DE-9246-B4B0-EDC753E22A0F}" type="presParOf" srcId="{514FBCBD-3A77-C244-B8DC-20A3D6149386}" destId="{7447D932-A9AD-D440-A59F-A67439D9F2DA}" srcOrd="0" destOrd="0" presId="urn:microsoft.com/office/officeart/2005/8/layout/hierarchy2"/>
    <dgm:cxn modelId="{98C400EF-DECE-6C43-B630-397E56FDA472}" type="presParOf" srcId="{7447D932-A9AD-D440-A59F-A67439D9F2DA}" destId="{3667E29D-D7C9-974D-9F8F-B6BB5B964AE4}" srcOrd="0" destOrd="0" presId="urn:microsoft.com/office/officeart/2005/8/layout/hierarchy2"/>
    <dgm:cxn modelId="{2E2070C1-E9B3-534C-91B7-8193CCA751B3}" type="presParOf" srcId="{7447D932-A9AD-D440-A59F-A67439D9F2DA}" destId="{A54A9001-056C-F24D-BF69-D4E6A1296F59}" srcOrd="1" destOrd="0" presId="urn:microsoft.com/office/officeart/2005/8/layout/hierarchy2"/>
    <dgm:cxn modelId="{0498D375-76ED-9C40-868A-D5FD8DC6D711}" type="presParOf" srcId="{A54A9001-056C-F24D-BF69-D4E6A1296F59}" destId="{BA98449D-09ED-7948-B57E-EDE9B2F9C367}" srcOrd="0" destOrd="0" presId="urn:microsoft.com/office/officeart/2005/8/layout/hierarchy2"/>
    <dgm:cxn modelId="{9DC84D61-74AD-B347-B90E-0E0AA75AD3EA}" type="presParOf" srcId="{BA98449D-09ED-7948-B57E-EDE9B2F9C367}" destId="{901F064C-C663-BB46-8240-6CD050FD603E}" srcOrd="0" destOrd="0" presId="urn:microsoft.com/office/officeart/2005/8/layout/hierarchy2"/>
    <dgm:cxn modelId="{8727C7B4-1C1F-464B-92B6-527F3A98F955}" type="presParOf" srcId="{A54A9001-056C-F24D-BF69-D4E6A1296F59}" destId="{539AFD94-6D52-B844-A73F-CE9894DD99CD}" srcOrd="1" destOrd="0" presId="urn:microsoft.com/office/officeart/2005/8/layout/hierarchy2"/>
    <dgm:cxn modelId="{5EC506BB-F425-1246-BD75-D9960ECEA7E3}" type="presParOf" srcId="{539AFD94-6D52-B844-A73F-CE9894DD99CD}" destId="{44806E3C-BAF0-0E48-B23F-A15972A8560F}" srcOrd="0" destOrd="0" presId="urn:microsoft.com/office/officeart/2005/8/layout/hierarchy2"/>
    <dgm:cxn modelId="{F5955029-B9D7-2E4D-90ED-AA29DA1D166F}" type="presParOf" srcId="{539AFD94-6D52-B844-A73F-CE9894DD99CD}" destId="{41596DC7-D5EA-264C-A510-8F0FACEF887E}" srcOrd="1" destOrd="0" presId="urn:microsoft.com/office/officeart/2005/8/layout/hierarchy2"/>
    <dgm:cxn modelId="{726FEE8F-869B-7344-8D61-3E17594076EA}" type="presParOf" srcId="{A54A9001-056C-F24D-BF69-D4E6A1296F59}" destId="{E2A0B737-A52C-1444-AC3A-563F75424F36}" srcOrd="2" destOrd="0" presId="urn:microsoft.com/office/officeart/2005/8/layout/hierarchy2"/>
    <dgm:cxn modelId="{2B6C79E9-26F8-7746-AF79-94E47AB15955}" type="presParOf" srcId="{E2A0B737-A52C-1444-AC3A-563F75424F36}" destId="{21E06411-5B3B-9C4F-BAEE-2EA01B2F8763}" srcOrd="0" destOrd="0" presId="urn:microsoft.com/office/officeart/2005/8/layout/hierarchy2"/>
    <dgm:cxn modelId="{0803D54C-39E4-D143-A568-5FE1B18672B4}" type="presParOf" srcId="{A54A9001-056C-F24D-BF69-D4E6A1296F59}" destId="{75BC9A6F-AA27-7B43-BE62-C3CACC4BC383}" srcOrd="3" destOrd="0" presId="urn:microsoft.com/office/officeart/2005/8/layout/hierarchy2"/>
    <dgm:cxn modelId="{3CAAFF6C-780D-CB4A-9F61-E15DC65ADAA4}" type="presParOf" srcId="{75BC9A6F-AA27-7B43-BE62-C3CACC4BC383}" destId="{267E6285-9083-1541-A38C-8C2EFA632295}" srcOrd="0" destOrd="0" presId="urn:microsoft.com/office/officeart/2005/8/layout/hierarchy2"/>
    <dgm:cxn modelId="{09111E60-8A6E-5249-AD4D-BCE61A96E053}" type="presParOf" srcId="{75BC9A6F-AA27-7B43-BE62-C3CACC4BC383}" destId="{12454A67-3D21-A649-8076-001DC6B86FEC}" srcOrd="1" destOrd="0" presId="urn:microsoft.com/office/officeart/2005/8/layout/hierarchy2"/>
    <dgm:cxn modelId="{9B21716A-7490-F642-895B-C09467AC4C82}" type="presParOf" srcId="{514FBCBD-3A77-C244-B8DC-20A3D6149386}" destId="{FAE6D964-B0B0-5A42-A8F2-FF05D9B45409}" srcOrd="1" destOrd="0" presId="urn:microsoft.com/office/officeart/2005/8/layout/hierarchy2"/>
    <dgm:cxn modelId="{E12F7C17-9B8E-8B4D-B18B-C3BF765B25C1}" type="presParOf" srcId="{FAE6D964-B0B0-5A42-A8F2-FF05D9B45409}" destId="{B4353AB5-42E6-3942-86EE-E373D63528C5}" srcOrd="0" destOrd="0" presId="urn:microsoft.com/office/officeart/2005/8/layout/hierarchy2"/>
    <dgm:cxn modelId="{DB0487F3-D2E6-864A-943F-0E96BF08BDC8}" type="presParOf" srcId="{FAE6D964-B0B0-5A42-A8F2-FF05D9B45409}" destId="{743ABF09-CDB3-054B-B3F4-2608B33D24FB}" srcOrd="1" destOrd="0" presId="urn:microsoft.com/office/officeart/2005/8/layout/hierarchy2"/>
    <dgm:cxn modelId="{A8AEE163-ADB6-4A49-AA9D-0C96C71413EE}" type="presParOf" srcId="{743ABF09-CDB3-054B-B3F4-2608B33D24FB}" destId="{A0C5C965-2D5F-F64A-8235-EF232AAD6BD1}" srcOrd="0" destOrd="0" presId="urn:microsoft.com/office/officeart/2005/8/layout/hierarchy2"/>
    <dgm:cxn modelId="{E08E31FD-CEAC-5745-9E3E-613A0C4C2B55}" type="presParOf" srcId="{A0C5C965-2D5F-F64A-8235-EF232AAD6BD1}" destId="{3E09373B-B7D1-254C-9182-D5081080F6DD}" srcOrd="0" destOrd="0" presId="urn:microsoft.com/office/officeart/2005/8/layout/hierarchy2"/>
    <dgm:cxn modelId="{5567E13A-B3CB-4442-BECE-884B38C79737}" type="presParOf" srcId="{743ABF09-CDB3-054B-B3F4-2608B33D24FB}" destId="{AFFBE8E9-FBB0-644F-A0D1-ECE05D58C333}" srcOrd="1" destOrd="0" presId="urn:microsoft.com/office/officeart/2005/8/layout/hierarchy2"/>
    <dgm:cxn modelId="{E0AA4FFA-7991-2643-8FC8-6790D399D142}" type="presParOf" srcId="{AFFBE8E9-FBB0-644F-A0D1-ECE05D58C333}" destId="{8903FD9D-971A-D34C-BB7F-BC86E79A6343}" srcOrd="0" destOrd="0" presId="urn:microsoft.com/office/officeart/2005/8/layout/hierarchy2"/>
    <dgm:cxn modelId="{394F6C82-BED6-FF46-A8EB-D650EB560E07}" type="presParOf" srcId="{AFFBE8E9-FBB0-644F-A0D1-ECE05D58C333}" destId="{7BA25D17-CBCE-DF4C-83B6-5632A9A15632}" srcOrd="1" destOrd="0" presId="urn:microsoft.com/office/officeart/2005/8/layout/hierarchy2"/>
    <dgm:cxn modelId="{F7D3431F-D302-F543-B5C7-EE64F6F3FB38}" type="presParOf" srcId="{743ABF09-CDB3-054B-B3F4-2608B33D24FB}" destId="{5D50FCA2-528D-1B49-821E-18B6CFE1875C}" srcOrd="2" destOrd="0" presId="urn:microsoft.com/office/officeart/2005/8/layout/hierarchy2"/>
    <dgm:cxn modelId="{3F9AA22A-4C4E-184B-B271-48CBEE92760B}" type="presParOf" srcId="{5D50FCA2-528D-1B49-821E-18B6CFE1875C}" destId="{0CE6B741-C2CB-DF43-BCC9-54AC5CC97758}" srcOrd="0" destOrd="0" presId="urn:microsoft.com/office/officeart/2005/8/layout/hierarchy2"/>
    <dgm:cxn modelId="{BCE1DE37-357E-D44D-A14B-7995010B1FC2}" type="presParOf" srcId="{743ABF09-CDB3-054B-B3F4-2608B33D24FB}" destId="{880AE318-E97D-C948-8725-6858A02AD0C7}" srcOrd="3" destOrd="0" presId="urn:microsoft.com/office/officeart/2005/8/layout/hierarchy2"/>
    <dgm:cxn modelId="{5ECAA975-C1CB-0849-A763-502D9F621AB6}" type="presParOf" srcId="{880AE318-E97D-C948-8725-6858A02AD0C7}" destId="{2E48CE7B-028D-484B-91DA-B6F939D91C6B}" srcOrd="0" destOrd="0" presId="urn:microsoft.com/office/officeart/2005/8/layout/hierarchy2"/>
    <dgm:cxn modelId="{9DD1F177-202D-F748-97B3-2BB274A9EF46}" type="presParOf" srcId="{880AE318-E97D-C948-8725-6858A02AD0C7}" destId="{2F498EED-BA96-7248-8DEC-C84F09286C85}" srcOrd="1" destOrd="0" presId="urn:microsoft.com/office/officeart/2005/8/layout/hierarchy2"/>
    <dgm:cxn modelId="{B2CAA4A8-AA4A-4873-83CA-E57688F69BC4}" type="presParOf" srcId="{514FBCBD-3A77-C244-B8DC-20A3D6149386}" destId="{BEA5958E-5692-499D-9ACC-97E044594CC3}" srcOrd="2" destOrd="0" presId="urn:microsoft.com/office/officeart/2005/8/layout/hierarchy2"/>
    <dgm:cxn modelId="{11B545D5-DADB-461C-A6A8-BC872BA17695}" type="presParOf" srcId="{BEA5958E-5692-499D-9ACC-97E044594CC3}" destId="{3490B109-5911-44FB-87B9-791EF9578C3F}" srcOrd="0" destOrd="0" presId="urn:microsoft.com/office/officeart/2005/8/layout/hierarchy2"/>
    <dgm:cxn modelId="{1A4F796E-184F-4DD0-82B1-9CDC7B44C111}" type="presParOf" srcId="{BEA5958E-5692-499D-9ACC-97E044594CC3}" destId="{F8321F21-9567-4EF0-B416-56729FD9ACCF}" srcOrd="1" destOrd="0" presId="urn:microsoft.com/office/officeart/2005/8/layout/hierarchy2"/>
    <dgm:cxn modelId="{4EBF9F78-09C5-4752-A97B-D083CE3DC1E6}" type="presParOf" srcId="{514FBCBD-3A77-C244-B8DC-20A3D6149386}" destId="{7B868187-3066-47E5-92BB-A5488CE1ADF1}" srcOrd="3" destOrd="0" presId="urn:microsoft.com/office/officeart/2005/8/layout/hierarchy2"/>
    <dgm:cxn modelId="{F13D830E-955A-4430-A7B7-39B0F62B02C8}" type="presParOf" srcId="{7B868187-3066-47E5-92BB-A5488CE1ADF1}" destId="{BF6DD23C-4779-4D64-A5EA-9EE0377F72DE}" srcOrd="0" destOrd="0" presId="urn:microsoft.com/office/officeart/2005/8/layout/hierarchy2"/>
    <dgm:cxn modelId="{DE5FBFA1-955D-4C66-A782-16E7254502FC}" type="presParOf" srcId="{7B868187-3066-47E5-92BB-A5488CE1ADF1}" destId="{D9603CD7-A2EA-4A15-9599-AC285763C5BE}"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8E3FEA6-7CAB-0944-A458-FF472B16E977}" type="doc">
      <dgm:prSet loTypeId="urn:microsoft.com/office/officeart/2005/8/layout/bProcess3" loCatId="icon" qsTypeId="urn:microsoft.com/office/officeart/2005/8/quickstyle/simple1" qsCatId="simple" csTypeId="urn:microsoft.com/office/officeart/2005/8/colors/accent1_2" csCatId="accent1" phldr="1"/>
      <dgm:spPr/>
      <dgm:t>
        <a:bodyPr/>
        <a:lstStyle/>
        <a:p>
          <a:endParaRPr lang="en-US"/>
        </a:p>
      </dgm:t>
    </dgm:pt>
    <dgm:pt modelId="{A4C09586-6780-1140-B8B4-14945088BC86}">
      <dgm:prSet phldrT="[Text]"/>
      <dgm:spPr>
        <a:solidFill>
          <a:schemeClr val="accent5"/>
        </a:solidFill>
        <a:ln>
          <a:solidFill>
            <a:schemeClr val="accent4"/>
          </a:solidFill>
        </a:ln>
      </dgm:spPr>
      <dgm:t>
        <a:bodyPr/>
        <a:lstStyle/>
        <a:p>
          <a:r>
            <a:rPr lang="en-US" b="1" dirty="0"/>
            <a:t>Lack of solid Tier 1 foundation</a:t>
          </a:r>
          <a:endParaRPr lang="en-US" dirty="0"/>
        </a:p>
      </dgm:t>
    </dgm:pt>
    <dgm:pt modelId="{0BCCBC83-CFAA-2D4D-8368-15AC230ED0F6}" type="parTrans" cxnId="{A7C5CEFA-2100-6A44-BD32-5DF044E9B862}">
      <dgm:prSet/>
      <dgm:spPr/>
      <dgm:t>
        <a:bodyPr/>
        <a:lstStyle/>
        <a:p>
          <a:endParaRPr lang="en-US"/>
        </a:p>
      </dgm:t>
    </dgm:pt>
    <dgm:pt modelId="{09E97718-4802-904E-8047-466F4F945F15}" type="sibTrans" cxnId="{A7C5CEFA-2100-6A44-BD32-5DF044E9B862}">
      <dgm:prSet/>
      <dgm:spPr/>
      <dgm:t>
        <a:bodyPr/>
        <a:lstStyle/>
        <a:p>
          <a:pPr rtl="0"/>
          <a:endParaRPr lang="en-US"/>
        </a:p>
      </dgm:t>
    </dgm:pt>
    <dgm:pt modelId="{88CD382D-3B5F-D342-B14A-2DEA5707B881}">
      <dgm:prSet phldrT="[Text]"/>
      <dgm:spPr>
        <a:solidFill>
          <a:schemeClr val="accent5"/>
        </a:solidFill>
        <a:ln>
          <a:solidFill>
            <a:schemeClr val="accent1"/>
          </a:solidFill>
        </a:ln>
      </dgm:spPr>
      <dgm:t>
        <a:bodyPr/>
        <a:lstStyle/>
        <a:p>
          <a:r>
            <a:rPr lang="en-US" b="1"/>
            <a:t>Too many students identified </a:t>
          </a:r>
          <a:endParaRPr lang="en-US" dirty="0"/>
        </a:p>
      </dgm:t>
    </dgm:pt>
    <dgm:pt modelId="{2252C6B4-FDD9-AB46-9D3D-DEE14526D8A1}" type="parTrans" cxnId="{66A61C62-7FAA-B04F-92C9-8186FC6C34B6}">
      <dgm:prSet/>
      <dgm:spPr/>
      <dgm:t>
        <a:bodyPr/>
        <a:lstStyle/>
        <a:p>
          <a:endParaRPr lang="en-US"/>
        </a:p>
      </dgm:t>
    </dgm:pt>
    <dgm:pt modelId="{37CCFDB0-2981-7B45-BDBA-E16FCB1076AC}" type="sibTrans" cxnId="{66A61C62-7FAA-B04F-92C9-8186FC6C34B6}">
      <dgm:prSet/>
      <dgm:spPr/>
      <dgm:t>
        <a:bodyPr/>
        <a:lstStyle/>
        <a:p>
          <a:endParaRPr lang="en-US"/>
        </a:p>
      </dgm:t>
    </dgm:pt>
    <dgm:pt modelId="{893020FB-5600-1546-88F3-BBF0BFA74098}">
      <dgm:prSet phldrT="[Text]"/>
      <dgm:spPr>
        <a:solidFill>
          <a:schemeClr val="accent5"/>
        </a:solidFill>
        <a:ln>
          <a:solidFill>
            <a:schemeClr val="accent1"/>
          </a:solidFill>
        </a:ln>
      </dgm:spPr>
      <dgm:t>
        <a:bodyPr/>
        <a:lstStyle/>
        <a:p>
          <a:r>
            <a:rPr lang="en-US" b="1" dirty="0"/>
            <a:t>Strain on resources</a:t>
          </a:r>
          <a:endParaRPr lang="en-US" dirty="0"/>
        </a:p>
      </dgm:t>
    </dgm:pt>
    <dgm:pt modelId="{2ED718D3-CB01-8142-A128-57ADC801A888}" type="parTrans" cxnId="{7414A37D-CFF1-AF4B-BBF9-70DFE1F2C19D}">
      <dgm:prSet/>
      <dgm:spPr/>
      <dgm:t>
        <a:bodyPr/>
        <a:lstStyle/>
        <a:p>
          <a:endParaRPr lang="en-US"/>
        </a:p>
      </dgm:t>
    </dgm:pt>
    <dgm:pt modelId="{B2BC63C2-A9C9-BA40-9F80-1D2BE732F8DF}" type="sibTrans" cxnId="{7414A37D-CFF1-AF4B-BBF9-70DFE1F2C19D}">
      <dgm:prSet/>
      <dgm:spPr/>
      <dgm:t>
        <a:bodyPr/>
        <a:lstStyle/>
        <a:p>
          <a:endParaRPr lang="en-US"/>
        </a:p>
      </dgm:t>
    </dgm:pt>
    <dgm:pt modelId="{8DFDF600-FF4A-0F40-9A60-260CB15103F1}">
      <dgm:prSet phldrT="[Text]"/>
      <dgm:spPr>
        <a:solidFill>
          <a:schemeClr val="accent5"/>
        </a:solidFill>
        <a:ln>
          <a:solidFill>
            <a:schemeClr val="accent1"/>
          </a:solidFill>
        </a:ln>
      </dgm:spPr>
      <dgm:t>
        <a:bodyPr/>
        <a:lstStyle/>
        <a:p>
          <a:r>
            <a:rPr lang="en-US" b="1" dirty="0"/>
            <a:t>Staff frustration</a:t>
          </a:r>
          <a:endParaRPr lang="en-US" dirty="0"/>
        </a:p>
      </dgm:t>
    </dgm:pt>
    <dgm:pt modelId="{367D11EC-8512-5049-BEAD-5235382F7C68}" type="parTrans" cxnId="{D24C1A97-3178-924B-8101-CEE56FA93239}">
      <dgm:prSet/>
      <dgm:spPr/>
      <dgm:t>
        <a:bodyPr/>
        <a:lstStyle/>
        <a:p>
          <a:endParaRPr lang="en-US"/>
        </a:p>
      </dgm:t>
    </dgm:pt>
    <dgm:pt modelId="{A0836484-88DA-5745-B481-E54C2C91FB0B}" type="sibTrans" cxnId="{D24C1A97-3178-924B-8101-CEE56FA93239}">
      <dgm:prSet/>
      <dgm:spPr/>
      <dgm:t>
        <a:bodyPr/>
        <a:lstStyle/>
        <a:p>
          <a:endParaRPr lang="en-US"/>
        </a:p>
      </dgm:t>
    </dgm:pt>
    <dgm:pt modelId="{3737CFBA-3FCD-1E4E-9857-7DBDB6FA76B6}">
      <dgm:prSet phldrT="[Text]"/>
      <dgm:spPr>
        <a:solidFill>
          <a:schemeClr val="accent5"/>
        </a:solidFill>
        <a:ln>
          <a:solidFill>
            <a:schemeClr val="accent1"/>
          </a:solidFill>
        </a:ln>
      </dgm:spPr>
      <dgm:t>
        <a:bodyPr/>
        <a:lstStyle/>
        <a:p>
          <a:r>
            <a:rPr lang="en-US" b="1" dirty="0"/>
            <a:t>Limited support options for students in need </a:t>
          </a:r>
          <a:endParaRPr lang="en-US" dirty="0"/>
        </a:p>
      </dgm:t>
    </dgm:pt>
    <dgm:pt modelId="{F5C59AF8-1A9E-924A-8943-77D799016E7F}" type="parTrans" cxnId="{13415D3C-CBA9-7940-9678-78C605A17F22}">
      <dgm:prSet/>
      <dgm:spPr/>
      <dgm:t>
        <a:bodyPr/>
        <a:lstStyle/>
        <a:p>
          <a:endParaRPr lang="en-US"/>
        </a:p>
      </dgm:t>
    </dgm:pt>
    <dgm:pt modelId="{D10736C3-A8C0-6D49-B35D-B620B975651A}" type="sibTrans" cxnId="{13415D3C-CBA9-7940-9678-78C605A17F22}">
      <dgm:prSet/>
      <dgm:spPr/>
      <dgm:t>
        <a:bodyPr/>
        <a:lstStyle/>
        <a:p>
          <a:endParaRPr lang="en-US"/>
        </a:p>
      </dgm:t>
    </dgm:pt>
    <dgm:pt modelId="{5C0F7F1E-3B12-8743-91A2-020CEB967660}">
      <dgm:prSet phldrT="[Text]"/>
      <dgm:spPr>
        <a:solidFill>
          <a:schemeClr val="accent5"/>
        </a:solidFill>
        <a:ln>
          <a:solidFill>
            <a:schemeClr val="accent1"/>
          </a:solidFill>
        </a:ln>
      </dgm:spPr>
      <dgm:t>
        <a:bodyPr/>
        <a:lstStyle/>
        <a:p>
          <a:r>
            <a:rPr lang="en-US" b="1" dirty="0"/>
            <a:t>Reluctance to identify students in need</a:t>
          </a:r>
          <a:endParaRPr lang="en-US" dirty="0"/>
        </a:p>
      </dgm:t>
    </dgm:pt>
    <dgm:pt modelId="{3B6796BD-B88C-084F-968A-9A77AE4454F2}" type="parTrans" cxnId="{D30D0DFF-5B77-BB42-9DC9-DA702A86507C}">
      <dgm:prSet/>
      <dgm:spPr/>
      <dgm:t>
        <a:bodyPr/>
        <a:lstStyle/>
        <a:p>
          <a:endParaRPr lang="en-US"/>
        </a:p>
      </dgm:t>
    </dgm:pt>
    <dgm:pt modelId="{F5FA4CAA-A7F1-8644-8333-6AEAC217F998}" type="sibTrans" cxnId="{D30D0DFF-5B77-BB42-9DC9-DA702A86507C}">
      <dgm:prSet/>
      <dgm:spPr/>
      <dgm:t>
        <a:bodyPr/>
        <a:lstStyle/>
        <a:p>
          <a:endParaRPr lang="en-US"/>
        </a:p>
      </dgm:t>
    </dgm:pt>
    <dgm:pt modelId="{4CF162CE-5FED-5A47-9E4C-0FD26F02E6D2}">
      <dgm:prSet phldrT="[Text]"/>
      <dgm:spPr>
        <a:solidFill>
          <a:srgbClr val="C00000"/>
        </a:solidFill>
        <a:ln>
          <a:solidFill>
            <a:schemeClr val="accent1"/>
          </a:solidFill>
        </a:ln>
      </dgm:spPr>
      <dgm:t>
        <a:bodyPr/>
        <a:lstStyle/>
        <a:p>
          <a:r>
            <a:rPr lang="en-US" b="1" dirty="0"/>
            <a:t>Unmet student needs </a:t>
          </a:r>
          <a:endParaRPr lang="en-US" dirty="0"/>
        </a:p>
      </dgm:t>
    </dgm:pt>
    <dgm:pt modelId="{FEED0558-3659-6E40-B294-AFDD44C2BEA2}" type="parTrans" cxnId="{5317D963-F7B6-1B46-8CC9-2C9B0FA77CF5}">
      <dgm:prSet/>
      <dgm:spPr/>
      <dgm:t>
        <a:bodyPr/>
        <a:lstStyle/>
        <a:p>
          <a:endParaRPr lang="en-US"/>
        </a:p>
      </dgm:t>
    </dgm:pt>
    <dgm:pt modelId="{BA653937-8758-EE4E-B939-7B195F73E2B6}" type="sibTrans" cxnId="{5317D963-F7B6-1B46-8CC9-2C9B0FA77CF5}">
      <dgm:prSet/>
      <dgm:spPr/>
      <dgm:t>
        <a:bodyPr/>
        <a:lstStyle/>
        <a:p>
          <a:endParaRPr lang="en-US"/>
        </a:p>
      </dgm:t>
    </dgm:pt>
    <dgm:pt modelId="{857ABC42-56A0-314F-BF85-59FE0F56AFEA}" type="pres">
      <dgm:prSet presAssocID="{78E3FEA6-7CAB-0944-A458-FF472B16E977}" presName="Name0" presStyleCnt="0">
        <dgm:presLayoutVars>
          <dgm:dir/>
          <dgm:resizeHandles val="exact"/>
        </dgm:presLayoutVars>
      </dgm:prSet>
      <dgm:spPr/>
    </dgm:pt>
    <dgm:pt modelId="{AE3D7047-6415-5344-98F2-B66472273EF4}" type="pres">
      <dgm:prSet presAssocID="{A4C09586-6780-1140-B8B4-14945088BC86}" presName="node" presStyleLbl="node1" presStyleIdx="0" presStyleCnt="7">
        <dgm:presLayoutVars>
          <dgm:bulletEnabled val="1"/>
        </dgm:presLayoutVars>
      </dgm:prSet>
      <dgm:spPr/>
    </dgm:pt>
    <dgm:pt modelId="{1334FD10-5EBD-6B4F-9E6D-567096AC6DDA}" type="pres">
      <dgm:prSet presAssocID="{09E97718-4802-904E-8047-466F4F945F15}" presName="sibTrans" presStyleLbl="sibTrans1D1" presStyleIdx="0" presStyleCnt="6"/>
      <dgm:spPr/>
    </dgm:pt>
    <dgm:pt modelId="{CD3F3D5B-EE98-E240-8303-1EEA9B3AF8AA}" type="pres">
      <dgm:prSet presAssocID="{09E97718-4802-904E-8047-466F4F945F15}" presName="connectorText" presStyleLbl="sibTrans1D1" presStyleIdx="0" presStyleCnt="6"/>
      <dgm:spPr/>
    </dgm:pt>
    <dgm:pt modelId="{F8F13FC4-33FE-1B4F-9D5F-196EBEA2EBD0}" type="pres">
      <dgm:prSet presAssocID="{88CD382D-3B5F-D342-B14A-2DEA5707B881}" presName="node" presStyleLbl="node1" presStyleIdx="1" presStyleCnt="7">
        <dgm:presLayoutVars>
          <dgm:bulletEnabled val="1"/>
        </dgm:presLayoutVars>
      </dgm:prSet>
      <dgm:spPr/>
    </dgm:pt>
    <dgm:pt modelId="{171FA556-24B8-AA4E-BAE8-93F18CC02C76}" type="pres">
      <dgm:prSet presAssocID="{37CCFDB0-2981-7B45-BDBA-E16FCB1076AC}" presName="sibTrans" presStyleLbl="sibTrans1D1" presStyleIdx="1" presStyleCnt="6"/>
      <dgm:spPr/>
    </dgm:pt>
    <dgm:pt modelId="{38B15F17-1FFE-C644-96DD-C741FE926769}" type="pres">
      <dgm:prSet presAssocID="{37CCFDB0-2981-7B45-BDBA-E16FCB1076AC}" presName="connectorText" presStyleLbl="sibTrans1D1" presStyleIdx="1" presStyleCnt="6"/>
      <dgm:spPr/>
    </dgm:pt>
    <dgm:pt modelId="{F487D541-4CFA-F04D-A6F6-D49033D3CA0E}" type="pres">
      <dgm:prSet presAssocID="{893020FB-5600-1546-88F3-BBF0BFA74098}" presName="node" presStyleLbl="node1" presStyleIdx="2" presStyleCnt="7">
        <dgm:presLayoutVars>
          <dgm:bulletEnabled val="1"/>
        </dgm:presLayoutVars>
      </dgm:prSet>
      <dgm:spPr/>
    </dgm:pt>
    <dgm:pt modelId="{F5325F5A-817A-5D48-B18B-93D0F4984F9E}" type="pres">
      <dgm:prSet presAssocID="{B2BC63C2-A9C9-BA40-9F80-1D2BE732F8DF}" presName="sibTrans" presStyleLbl="sibTrans1D1" presStyleIdx="2" presStyleCnt="6"/>
      <dgm:spPr/>
    </dgm:pt>
    <dgm:pt modelId="{ABAF6399-44AE-D349-A42F-7FB6ABF65694}" type="pres">
      <dgm:prSet presAssocID="{B2BC63C2-A9C9-BA40-9F80-1D2BE732F8DF}" presName="connectorText" presStyleLbl="sibTrans1D1" presStyleIdx="2" presStyleCnt="6"/>
      <dgm:spPr/>
    </dgm:pt>
    <dgm:pt modelId="{6A954066-3164-A347-A6FA-D99BC63AE821}" type="pres">
      <dgm:prSet presAssocID="{3737CFBA-3FCD-1E4E-9857-7DBDB6FA76B6}" presName="node" presStyleLbl="node1" presStyleIdx="3" presStyleCnt="7">
        <dgm:presLayoutVars>
          <dgm:bulletEnabled val="1"/>
        </dgm:presLayoutVars>
      </dgm:prSet>
      <dgm:spPr/>
    </dgm:pt>
    <dgm:pt modelId="{972755BE-4B19-B84C-89B5-11051487DE92}" type="pres">
      <dgm:prSet presAssocID="{D10736C3-A8C0-6D49-B35D-B620B975651A}" presName="sibTrans" presStyleLbl="sibTrans1D1" presStyleIdx="3" presStyleCnt="6"/>
      <dgm:spPr/>
    </dgm:pt>
    <dgm:pt modelId="{D7C46EE2-3A8E-3048-A508-F4441E8F231C}" type="pres">
      <dgm:prSet presAssocID="{D10736C3-A8C0-6D49-B35D-B620B975651A}" presName="connectorText" presStyleLbl="sibTrans1D1" presStyleIdx="3" presStyleCnt="6"/>
      <dgm:spPr/>
    </dgm:pt>
    <dgm:pt modelId="{F28FFF7C-A251-D742-89AD-664ADCFD22B2}" type="pres">
      <dgm:prSet presAssocID="{8DFDF600-FF4A-0F40-9A60-260CB15103F1}" presName="node" presStyleLbl="node1" presStyleIdx="4" presStyleCnt="7">
        <dgm:presLayoutVars>
          <dgm:bulletEnabled val="1"/>
        </dgm:presLayoutVars>
      </dgm:prSet>
      <dgm:spPr/>
    </dgm:pt>
    <dgm:pt modelId="{327B80FB-AE4F-374A-A0B8-17C178620F4B}" type="pres">
      <dgm:prSet presAssocID="{A0836484-88DA-5745-B481-E54C2C91FB0B}" presName="sibTrans" presStyleLbl="sibTrans1D1" presStyleIdx="4" presStyleCnt="6"/>
      <dgm:spPr/>
    </dgm:pt>
    <dgm:pt modelId="{0F7400C3-A6DF-1848-BFA2-DF643575BCDB}" type="pres">
      <dgm:prSet presAssocID="{A0836484-88DA-5745-B481-E54C2C91FB0B}" presName="connectorText" presStyleLbl="sibTrans1D1" presStyleIdx="4" presStyleCnt="6"/>
      <dgm:spPr/>
    </dgm:pt>
    <dgm:pt modelId="{6366252C-BD7E-094E-B00D-A068B7063365}" type="pres">
      <dgm:prSet presAssocID="{5C0F7F1E-3B12-8743-91A2-020CEB967660}" presName="node" presStyleLbl="node1" presStyleIdx="5" presStyleCnt="7">
        <dgm:presLayoutVars>
          <dgm:bulletEnabled val="1"/>
        </dgm:presLayoutVars>
      </dgm:prSet>
      <dgm:spPr/>
    </dgm:pt>
    <dgm:pt modelId="{0E93139D-49DC-3E4C-B057-1F772F5B7E69}" type="pres">
      <dgm:prSet presAssocID="{F5FA4CAA-A7F1-8644-8333-6AEAC217F998}" presName="sibTrans" presStyleLbl="sibTrans1D1" presStyleIdx="5" presStyleCnt="6"/>
      <dgm:spPr/>
    </dgm:pt>
    <dgm:pt modelId="{435F1B49-AD34-394B-8EFD-3D9CFB0EE3C0}" type="pres">
      <dgm:prSet presAssocID="{F5FA4CAA-A7F1-8644-8333-6AEAC217F998}" presName="connectorText" presStyleLbl="sibTrans1D1" presStyleIdx="5" presStyleCnt="6"/>
      <dgm:spPr/>
    </dgm:pt>
    <dgm:pt modelId="{0DED93E3-ACC8-1843-9E3C-799ABB56D39C}" type="pres">
      <dgm:prSet presAssocID="{4CF162CE-5FED-5A47-9E4C-0FD26F02E6D2}" presName="node" presStyleLbl="node1" presStyleIdx="6" presStyleCnt="7">
        <dgm:presLayoutVars>
          <dgm:bulletEnabled val="1"/>
        </dgm:presLayoutVars>
      </dgm:prSet>
      <dgm:spPr/>
    </dgm:pt>
  </dgm:ptLst>
  <dgm:cxnLst>
    <dgm:cxn modelId="{0682A910-9790-6648-A5F3-B7D02CC2B716}" type="presOf" srcId="{F5FA4CAA-A7F1-8644-8333-6AEAC217F998}" destId="{435F1B49-AD34-394B-8EFD-3D9CFB0EE3C0}" srcOrd="1" destOrd="0" presId="urn:microsoft.com/office/officeart/2005/8/layout/bProcess3"/>
    <dgm:cxn modelId="{5AD22024-C788-FF40-B871-17ECE6678C57}" type="presOf" srcId="{37CCFDB0-2981-7B45-BDBA-E16FCB1076AC}" destId="{38B15F17-1FFE-C644-96DD-C741FE926769}" srcOrd="1" destOrd="0" presId="urn:microsoft.com/office/officeart/2005/8/layout/bProcess3"/>
    <dgm:cxn modelId="{6DB94D24-F779-A84D-A4A2-1D97E3EDA382}" type="presOf" srcId="{D10736C3-A8C0-6D49-B35D-B620B975651A}" destId="{972755BE-4B19-B84C-89B5-11051487DE92}" srcOrd="0" destOrd="0" presId="urn:microsoft.com/office/officeart/2005/8/layout/bProcess3"/>
    <dgm:cxn modelId="{377FEF32-1963-D24B-8D14-360BDCB86F20}" type="presOf" srcId="{B2BC63C2-A9C9-BA40-9F80-1D2BE732F8DF}" destId="{F5325F5A-817A-5D48-B18B-93D0F4984F9E}" srcOrd="0" destOrd="0" presId="urn:microsoft.com/office/officeart/2005/8/layout/bProcess3"/>
    <dgm:cxn modelId="{13415D3C-CBA9-7940-9678-78C605A17F22}" srcId="{78E3FEA6-7CAB-0944-A458-FF472B16E977}" destId="{3737CFBA-3FCD-1E4E-9857-7DBDB6FA76B6}" srcOrd="3" destOrd="0" parTransId="{F5C59AF8-1A9E-924A-8943-77D799016E7F}" sibTransId="{D10736C3-A8C0-6D49-B35D-B620B975651A}"/>
    <dgm:cxn modelId="{ED9F963F-5A60-9B4E-A4C2-D5D381BE27CC}" type="presOf" srcId="{8DFDF600-FF4A-0F40-9A60-260CB15103F1}" destId="{F28FFF7C-A251-D742-89AD-664ADCFD22B2}" srcOrd="0" destOrd="0" presId="urn:microsoft.com/office/officeart/2005/8/layout/bProcess3"/>
    <dgm:cxn modelId="{66A61C62-7FAA-B04F-92C9-8186FC6C34B6}" srcId="{78E3FEA6-7CAB-0944-A458-FF472B16E977}" destId="{88CD382D-3B5F-D342-B14A-2DEA5707B881}" srcOrd="1" destOrd="0" parTransId="{2252C6B4-FDD9-AB46-9D3D-DEE14526D8A1}" sibTransId="{37CCFDB0-2981-7B45-BDBA-E16FCB1076AC}"/>
    <dgm:cxn modelId="{5317D963-F7B6-1B46-8CC9-2C9B0FA77CF5}" srcId="{78E3FEA6-7CAB-0944-A458-FF472B16E977}" destId="{4CF162CE-5FED-5A47-9E4C-0FD26F02E6D2}" srcOrd="6" destOrd="0" parTransId="{FEED0558-3659-6E40-B294-AFDD44C2BEA2}" sibTransId="{BA653937-8758-EE4E-B939-7B195F73E2B6}"/>
    <dgm:cxn modelId="{C6B71F4B-9F8E-8C4C-B7D6-069D83366EBB}" type="presOf" srcId="{D10736C3-A8C0-6D49-B35D-B620B975651A}" destId="{D7C46EE2-3A8E-3048-A508-F4441E8F231C}" srcOrd="1" destOrd="0" presId="urn:microsoft.com/office/officeart/2005/8/layout/bProcess3"/>
    <dgm:cxn modelId="{F611DD6F-23BB-EF49-A34E-F96FBA358B04}" type="presOf" srcId="{5C0F7F1E-3B12-8743-91A2-020CEB967660}" destId="{6366252C-BD7E-094E-B00D-A068B7063365}" srcOrd="0" destOrd="0" presId="urn:microsoft.com/office/officeart/2005/8/layout/bProcess3"/>
    <dgm:cxn modelId="{732DCA53-0AFA-7D4B-807E-3031F131DE2F}" type="presOf" srcId="{3737CFBA-3FCD-1E4E-9857-7DBDB6FA76B6}" destId="{6A954066-3164-A347-A6FA-D99BC63AE821}" srcOrd="0" destOrd="0" presId="urn:microsoft.com/office/officeart/2005/8/layout/bProcess3"/>
    <dgm:cxn modelId="{B50BEA55-87A3-4547-91F6-0F42900628EF}" type="presOf" srcId="{B2BC63C2-A9C9-BA40-9F80-1D2BE732F8DF}" destId="{ABAF6399-44AE-D349-A42F-7FB6ABF65694}" srcOrd="1" destOrd="0" presId="urn:microsoft.com/office/officeart/2005/8/layout/bProcess3"/>
    <dgm:cxn modelId="{5D49DF78-9DF9-DD4B-A06F-6A0BF5823922}" type="presOf" srcId="{F5FA4CAA-A7F1-8644-8333-6AEAC217F998}" destId="{0E93139D-49DC-3E4C-B057-1F772F5B7E69}" srcOrd="0" destOrd="0" presId="urn:microsoft.com/office/officeart/2005/8/layout/bProcess3"/>
    <dgm:cxn modelId="{4A2E1959-43C4-2443-81E1-9454C67898BA}" type="presOf" srcId="{37CCFDB0-2981-7B45-BDBA-E16FCB1076AC}" destId="{171FA556-24B8-AA4E-BAE8-93F18CC02C76}" srcOrd="0" destOrd="0" presId="urn:microsoft.com/office/officeart/2005/8/layout/bProcess3"/>
    <dgm:cxn modelId="{7414A37D-CFF1-AF4B-BBF9-70DFE1F2C19D}" srcId="{78E3FEA6-7CAB-0944-A458-FF472B16E977}" destId="{893020FB-5600-1546-88F3-BBF0BFA74098}" srcOrd="2" destOrd="0" parTransId="{2ED718D3-CB01-8142-A128-57ADC801A888}" sibTransId="{B2BC63C2-A9C9-BA40-9F80-1D2BE732F8DF}"/>
    <dgm:cxn modelId="{6BF77C86-0878-564E-97BC-01F51A21CDE2}" type="presOf" srcId="{A4C09586-6780-1140-B8B4-14945088BC86}" destId="{AE3D7047-6415-5344-98F2-B66472273EF4}" srcOrd="0" destOrd="0" presId="urn:microsoft.com/office/officeart/2005/8/layout/bProcess3"/>
    <dgm:cxn modelId="{CA6D7489-32BE-DE46-8059-237533D00DED}" type="presOf" srcId="{A0836484-88DA-5745-B481-E54C2C91FB0B}" destId="{327B80FB-AE4F-374A-A0B8-17C178620F4B}" srcOrd="0" destOrd="0" presId="urn:microsoft.com/office/officeart/2005/8/layout/bProcess3"/>
    <dgm:cxn modelId="{701B7090-1D84-2547-850D-EBAEEE2AC404}" type="presOf" srcId="{4CF162CE-5FED-5A47-9E4C-0FD26F02E6D2}" destId="{0DED93E3-ACC8-1843-9E3C-799ABB56D39C}" srcOrd="0" destOrd="0" presId="urn:microsoft.com/office/officeart/2005/8/layout/bProcess3"/>
    <dgm:cxn modelId="{D24C1A97-3178-924B-8101-CEE56FA93239}" srcId="{78E3FEA6-7CAB-0944-A458-FF472B16E977}" destId="{8DFDF600-FF4A-0F40-9A60-260CB15103F1}" srcOrd="4" destOrd="0" parTransId="{367D11EC-8512-5049-BEAD-5235382F7C68}" sibTransId="{A0836484-88DA-5745-B481-E54C2C91FB0B}"/>
    <dgm:cxn modelId="{BF77B3AE-014F-A649-A2B4-58C8C91BC42B}" type="presOf" srcId="{09E97718-4802-904E-8047-466F4F945F15}" destId="{CD3F3D5B-EE98-E240-8303-1EEA9B3AF8AA}" srcOrd="1" destOrd="0" presId="urn:microsoft.com/office/officeart/2005/8/layout/bProcess3"/>
    <dgm:cxn modelId="{A26B7CAF-EEDB-1647-903C-F918950529A1}" type="presOf" srcId="{893020FB-5600-1546-88F3-BBF0BFA74098}" destId="{F487D541-4CFA-F04D-A6F6-D49033D3CA0E}" srcOrd="0" destOrd="0" presId="urn:microsoft.com/office/officeart/2005/8/layout/bProcess3"/>
    <dgm:cxn modelId="{76DA39D2-F600-754C-BF96-3785C4296A07}" type="presOf" srcId="{09E97718-4802-904E-8047-466F4F945F15}" destId="{1334FD10-5EBD-6B4F-9E6D-567096AC6DDA}" srcOrd="0" destOrd="0" presId="urn:microsoft.com/office/officeart/2005/8/layout/bProcess3"/>
    <dgm:cxn modelId="{C6594DD8-8435-654C-B1B3-9BA2DAAAEDBC}" type="presOf" srcId="{A0836484-88DA-5745-B481-E54C2C91FB0B}" destId="{0F7400C3-A6DF-1848-BFA2-DF643575BCDB}" srcOrd="1" destOrd="0" presId="urn:microsoft.com/office/officeart/2005/8/layout/bProcess3"/>
    <dgm:cxn modelId="{99E463E5-6A96-934F-93E1-94C9C16976F4}" type="presOf" srcId="{88CD382D-3B5F-D342-B14A-2DEA5707B881}" destId="{F8F13FC4-33FE-1B4F-9D5F-196EBEA2EBD0}" srcOrd="0" destOrd="0" presId="urn:microsoft.com/office/officeart/2005/8/layout/bProcess3"/>
    <dgm:cxn modelId="{6A2D5EF2-060A-F24A-B84E-416907CC9055}" type="presOf" srcId="{78E3FEA6-7CAB-0944-A458-FF472B16E977}" destId="{857ABC42-56A0-314F-BF85-59FE0F56AFEA}" srcOrd="0" destOrd="0" presId="urn:microsoft.com/office/officeart/2005/8/layout/bProcess3"/>
    <dgm:cxn modelId="{A7C5CEFA-2100-6A44-BD32-5DF044E9B862}" srcId="{78E3FEA6-7CAB-0944-A458-FF472B16E977}" destId="{A4C09586-6780-1140-B8B4-14945088BC86}" srcOrd="0" destOrd="0" parTransId="{0BCCBC83-CFAA-2D4D-8368-15AC230ED0F6}" sibTransId="{09E97718-4802-904E-8047-466F4F945F15}"/>
    <dgm:cxn modelId="{D30D0DFF-5B77-BB42-9DC9-DA702A86507C}" srcId="{78E3FEA6-7CAB-0944-A458-FF472B16E977}" destId="{5C0F7F1E-3B12-8743-91A2-020CEB967660}" srcOrd="5" destOrd="0" parTransId="{3B6796BD-B88C-084F-968A-9A77AE4454F2}" sibTransId="{F5FA4CAA-A7F1-8644-8333-6AEAC217F998}"/>
    <dgm:cxn modelId="{7BFCDC89-BB63-D44B-ADA3-9D413CF06BEB}" type="presParOf" srcId="{857ABC42-56A0-314F-BF85-59FE0F56AFEA}" destId="{AE3D7047-6415-5344-98F2-B66472273EF4}" srcOrd="0" destOrd="0" presId="urn:microsoft.com/office/officeart/2005/8/layout/bProcess3"/>
    <dgm:cxn modelId="{3561E1B9-0AF1-4445-9084-4F866A0260AF}" type="presParOf" srcId="{857ABC42-56A0-314F-BF85-59FE0F56AFEA}" destId="{1334FD10-5EBD-6B4F-9E6D-567096AC6DDA}" srcOrd="1" destOrd="0" presId="urn:microsoft.com/office/officeart/2005/8/layout/bProcess3"/>
    <dgm:cxn modelId="{C0807504-523E-A742-851B-77C52FDDD091}" type="presParOf" srcId="{1334FD10-5EBD-6B4F-9E6D-567096AC6DDA}" destId="{CD3F3D5B-EE98-E240-8303-1EEA9B3AF8AA}" srcOrd="0" destOrd="0" presId="urn:microsoft.com/office/officeart/2005/8/layout/bProcess3"/>
    <dgm:cxn modelId="{87C46AE4-BD59-E545-9AD2-A70631573565}" type="presParOf" srcId="{857ABC42-56A0-314F-BF85-59FE0F56AFEA}" destId="{F8F13FC4-33FE-1B4F-9D5F-196EBEA2EBD0}" srcOrd="2" destOrd="0" presId="urn:microsoft.com/office/officeart/2005/8/layout/bProcess3"/>
    <dgm:cxn modelId="{386C079C-D15D-794B-AC37-80881E5B60F4}" type="presParOf" srcId="{857ABC42-56A0-314F-BF85-59FE0F56AFEA}" destId="{171FA556-24B8-AA4E-BAE8-93F18CC02C76}" srcOrd="3" destOrd="0" presId="urn:microsoft.com/office/officeart/2005/8/layout/bProcess3"/>
    <dgm:cxn modelId="{7B780B00-98D8-E445-BBB3-81EF64BCF7D1}" type="presParOf" srcId="{171FA556-24B8-AA4E-BAE8-93F18CC02C76}" destId="{38B15F17-1FFE-C644-96DD-C741FE926769}" srcOrd="0" destOrd="0" presId="urn:microsoft.com/office/officeart/2005/8/layout/bProcess3"/>
    <dgm:cxn modelId="{FF70EE46-4A54-4840-8300-89E697396FF6}" type="presParOf" srcId="{857ABC42-56A0-314F-BF85-59FE0F56AFEA}" destId="{F487D541-4CFA-F04D-A6F6-D49033D3CA0E}" srcOrd="4" destOrd="0" presId="urn:microsoft.com/office/officeart/2005/8/layout/bProcess3"/>
    <dgm:cxn modelId="{0C3370A3-1C98-C148-BAB3-C227FB6974E6}" type="presParOf" srcId="{857ABC42-56A0-314F-BF85-59FE0F56AFEA}" destId="{F5325F5A-817A-5D48-B18B-93D0F4984F9E}" srcOrd="5" destOrd="0" presId="urn:microsoft.com/office/officeart/2005/8/layout/bProcess3"/>
    <dgm:cxn modelId="{AB57C16A-DA32-FE48-97BF-20284B1FDF74}" type="presParOf" srcId="{F5325F5A-817A-5D48-B18B-93D0F4984F9E}" destId="{ABAF6399-44AE-D349-A42F-7FB6ABF65694}" srcOrd="0" destOrd="0" presId="urn:microsoft.com/office/officeart/2005/8/layout/bProcess3"/>
    <dgm:cxn modelId="{887B1D1A-F6AE-4044-A268-643A7CC297AF}" type="presParOf" srcId="{857ABC42-56A0-314F-BF85-59FE0F56AFEA}" destId="{6A954066-3164-A347-A6FA-D99BC63AE821}" srcOrd="6" destOrd="0" presId="urn:microsoft.com/office/officeart/2005/8/layout/bProcess3"/>
    <dgm:cxn modelId="{8E81BEC1-1F2D-964D-8179-CB809E4032EC}" type="presParOf" srcId="{857ABC42-56A0-314F-BF85-59FE0F56AFEA}" destId="{972755BE-4B19-B84C-89B5-11051487DE92}" srcOrd="7" destOrd="0" presId="urn:microsoft.com/office/officeart/2005/8/layout/bProcess3"/>
    <dgm:cxn modelId="{61A8DA57-028B-E243-A33C-D71007C0746E}" type="presParOf" srcId="{972755BE-4B19-B84C-89B5-11051487DE92}" destId="{D7C46EE2-3A8E-3048-A508-F4441E8F231C}" srcOrd="0" destOrd="0" presId="urn:microsoft.com/office/officeart/2005/8/layout/bProcess3"/>
    <dgm:cxn modelId="{9D34B689-40E6-2742-8F46-0B9BB4FD2437}" type="presParOf" srcId="{857ABC42-56A0-314F-BF85-59FE0F56AFEA}" destId="{F28FFF7C-A251-D742-89AD-664ADCFD22B2}" srcOrd="8" destOrd="0" presId="urn:microsoft.com/office/officeart/2005/8/layout/bProcess3"/>
    <dgm:cxn modelId="{2D15A485-1864-8741-B6D5-B8D18D5E24CE}" type="presParOf" srcId="{857ABC42-56A0-314F-BF85-59FE0F56AFEA}" destId="{327B80FB-AE4F-374A-A0B8-17C178620F4B}" srcOrd="9" destOrd="0" presId="urn:microsoft.com/office/officeart/2005/8/layout/bProcess3"/>
    <dgm:cxn modelId="{0DABE685-A68B-6549-A986-947F37AD2C12}" type="presParOf" srcId="{327B80FB-AE4F-374A-A0B8-17C178620F4B}" destId="{0F7400C3-A6DF-1848-BFA2-DF643575BCDB}" srcOrd="0" destOrd="0" presId="urn:microsoft.com/office/officeart/2005/8/layout/bProcess3"/>
    <dgm:cxn modelId="{9D246414-BC48-1A4D-ABF9-4C8FD366A651}" type="presParOf" srcId="{857ABC42-56A0-314F-BF85-59FE0F56AFEA}" destId="{6366252C-BD7E-094E-B00D-A068B7063365}" srcOrd="10" destOrd="0" presId="urn:microsoft.com/office/officeart/2005/8/layout/bProcess3"/>
    <dgm:cxn modelId="{03204927-06EA-B148-8EF8-ECE427AA4C6B}" type="presParOf" srcId="{857ABC42-56A0-314F-BF85-59FE0F56AFEA}" destId="{0E93139D-49DC-3E4C-B057-1F772F5B7E69}" srcOrd="11" destOrd="0" presId="urn:microsoft.com/office/officeart/2005/8/layout/bProcess3"/>
    <dgm:cxn modelId="{66493A05-B2C8-AA4E-8CEA-BC7F8A8C0452}" type="presParOf" srcId="{0E93139D-49DC-3E4C-B057-1F772F5B7E69}" destId="{435F1B49-AD34-394B-8EFD-3D9CFB0EE3C0}" srcOrd="0" destOrd="0" presId="urn:microsoft.com/office/officeart/2005/8/layout/bProcess3"/>
    <dgm:cxn modelId="{DCA86CB1-1DD9-3F4B-8068-54523995F07A}" type="presParOf" srcId="{857ABC42-56A0-314F-BF85-59FE0F56AFEA}" destId="{0DED93E3-ACC8-1843-9E3C-799ABB56D39C}" srcOrd="12" destOrd="0" presId="urn:microsoft.com/office/officeart/2005/8/layout/bProcess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0F62600-A339-9346-A108-28A8E406F98D}" type="doc">
      <dgm:prSet loTypeId="urn:microsoft.com/office/officeart/2005/8/layout/vProcess5" loCatId="process" qsTypeId="urn:microsoft.com/office/officeart/2005/8/quickstyle/simple4" qsCatId="simple" csTypeId="urn:microsoft.com/office/officeart/2005/8/colors/accent1_2" csCatId="accent1" phldr="1"/>
      <dgm:spPr/>
      <dgm:t>
        <a:bodyPr/>
        <a:lstStyle/>
        <a:p>
          <a:endParaRPr lang="en-US"/>
        </a:p>
      </dgm:t>
    </dgm:pt>
    <dgm:pt modelId="{30F5E4EA-5E7E-3143-9878-C68788F323A6}">
      <dgm:prSet custT="1"/>
      <dgm:spPr/>
      <dgm:t>
        <a:bodyPr/>
        <a:lstStyle/>
        <a:p>
          <a:pPr marL="508000" indent="0" rtl="0"/>
          <a:r>
            <a:rPr lang="en-US" sz="1800" b="1" baseline="0">
              <a:solidFill>
                <a:schemeClr val="tx1">
                  <a:lumMod val="90000"/>
                  <a:lumOff val="10000"/>
                </a:schemeClr>
              </a:solidFill>
            </a:rPr>
            <a:t>Framework </a:t>
          </a:r>
          <a:r>
            <a:rPr lang="en-US" sz="1800" baseline="0">
              <a:solidFill>
                <a:schemeClr val="tx1">
                  <a:lumMod val="90000"/>
                  <a:lumOff val="10000"/>
                </a:schemeClr>
              </a:solidFill>
            </a:rPr>
            <a:t>for enhancing adoption &amp; implementation of</a:t>
          </a:r>
          <a:r>
            <a:rPr lang="en-US" sz="1800" baseline="0">
              <a:solidFill>
                <a:schemeClr val="tx1">
                  <a:lumMod val="90000"/>
                  <a:lumOff val="10000"/>
                </a:schemeClr>
              </a:solidFill>
              <a:latin typeface="Arial"/>
            </a:rPr>
            <a:t> </a:t>
          </a:r>
          <a:endParaRPr lang="en-US" sz="1800" baseline="0">
            <a:solidFill>
              <a:schemeClr val="tx1">
                <a:lumMod val="90000"/>
                <a:lumOff val="10000"/>
              </a:schemeClr>
            </a:solidFill>
          </a:endParaRPr>
        </a:p>
      </dgm:t>
    </dgm:pt>
    <dgm:pt modelId="{1CA89C03-5677-7842-8830-A82423C381FC}" type="parTrans" cxnId="{6DB2BA3C-2C9B-5145-AC3B-2EEADF31B9F2}">
      <dgm:prSet/>
      <dgm:spPr/>
      <dgm:t>
        <a:bodyPr/>
        <a:lstStyle/>
        <a:p>
          <a:endParaRPr lang="en-US" sz="1800"/>
        </a:p>
      </dgm:t>
    </dgm:pt>
    <dgm:pt modelId="{E998D0CA-C388-414D-9A67-25D33B230E0D}" type="sibTrans" cxnId="{6DB2BA3C-2C9B-5145-AC3B-2EEADF31B9F2}">
      <dgm:prSet custT="1"/>
      <dgm:spPr/>
      <dgm:t>
        <a:bodyPr/>
        <a:lstStyle/>
        <a:p>
          <a:endParaRPr lang="en-US" sz="1800"/>
        </a:p>
      </dgm:t>
    </dgm:pt>
    <dgm:pt modelId="{78F85ED2-E14A-4C48-92B2-CFE7CDFEBFCE}">
      <dgm:prSet custT="1"/>
      <dgm:spPr/>
      <dgm:t>
        <a:bodyPr/>
        <a:lstStyle/>
        <a:p>
          <a:pPr marL="406400" indent="0" rtl="0"/>
          <a:r>
            <a:rPr lang="en-US" sz="1800" b="1" baseline="0">
              <a:solidFill>
                <a:schemeClr val="tx1">
                  <a:lumMod val="90000"/>
                  <a:lumOff val="10000"/>
                </a:schemeClr>
              </a:solidFill>
            </a:rPr>
            <a:t>Continuum </a:t>
          </a:r>
          <a:r>
            <a:rPr lang="en-US" sz="1800" baseline="0">
              <a:solidFill>
                <a:schemeClr val="tx1">
                  <a:lumMod val="90000"/>
                  <a:lumOff val="10000"/>
                </a:schemeClr>
              </a:solidFill>
            </a:rPr>
            <a:t>of evidence-based interventions to achieve</a:t>
          </a:r>
        </a:p>
      </dgm:t>
    </dgm:pt>
    <dgm:pt modelId="{F5CB6A21-BB71-E241-9F66-0312B3B9B7A1}" type="parTrans" cxnId="{6075CDF8-A0C8-844D-8F84-5D66CE4AE9FA}">
      <dgm:prSet/>
      <dgm:spPr/>
      <dgm:t>
        <a:bodyPr/>
        <a:lstStyle/>
        <a:p>
          <a:endParaRPr lang="en-US" sz="1800"/>
        </a:p>
      </dgm:t>
    </dgm:pt>
    <dgm:pt modelId="{169BC7AE-D5BB-E742-B337-7EC07A4D5A0E}" type="sibTrans" cxnId="{6075CDF8-A0C8-844D-8F84-5D66CE4AE9FA}">
      <dgm:prSet custT="1"/>
      <dgm:spPr/>
      <dgm:t>
        <a:bodyPr/>
        <a:lstStyle/>
        <a:p>
          <a:endParaRPr lang="en-US" sz="1800"/>
        </a:p>
      </dgm:t>
    </dgm:pt>
    <dgm:pt modelId="{39D0B363-6CB1-CE47-B782-0872C0463688}">
      <dgm:prSet custT="1"/>
      <dgm:spPr/>
      <dgm:t>
        <a:bodyPr/>
        <a:lstStyle/>
        <a:p>
          <a:pPr marL="338138" indent="0" rtl="0"/>
          <a:r>
            <a:rPr lang="en-US" sz="1800" baseline="0">
              <a:solidFill>
                <a:schemeClr val="tx1">
                  <a:lumMod val="90000"/>
                  <a:lumOff val="10000"/>
                </a:schemeClr>
              </a:solidFill>
            </a:rPr>
            <a:t>Academically &amp; behaviorally important </a:t>
          </a:r>
          <a:r>
            <a:rPr lang="en-US" sz="1800" b="1" baseline="0">
              <a:solidFill>
                <a:schemeClr val="tx1">
                  <a:lumMod val="90000"/>
                  <a:lumOff val="10000"/>
                </a:schemeClr>
              </a:solidFill>
            </a:rPr>
            <a:t>outcomes </a:t>
          </a:r>
          <a:r>
            <a:rPr lang="en-US" sz="1800" baseline="0">
              <a:solidFill>
                <a:schemeClr val="tx1">
                  <a:lumMod val="90000"/>
                  <a:lumOff val="10000"/>
                </a:schemeClr>
              </a:solidFill>
            </a:rPr>
            <a:t>for</a:t>
          </a:r>
        </a:p>
      </dgm:t>
    </dgm:pt>
    <dgm:pt modelId="{3BF99AF3-24DA-3E49-8C14-9408486349DB}" type="parTrans" cxnId="{B8434F71-7234-714E-8799-2C6254A918A0}">
      <dgm:prSet/>
      <dgm:spPr/>
      <dgm:t>
        <a:bodyPr/>
        <a:lstStyle/>
        <a:p>
          <a:endParaRPr lang="en-US" sz="1800"/>
        </a:p>
      </dgm:t>
    </dgm:pt>
    <dgm:pt modelId="{71F1854A-2450-EF4B-AB0E-33BDD6E1D786}" type="sibTrans" cxnId="{B8434F71-7234-714E-8799-2C6254A918A0}">
      <dgm:prSet custT="1"/>
      <dgm:spPr/>
      <dgm:t>
        <a:bodyPr/>
        <a:lstStyle/>
        <a:p>
          <a:endParaRPr lang="en-US" sz="1800"/>
        </a:p>
      </dgm:t>
    </dgm:pt>
    <dgm:pt modelId="{EF0AF6B8-21D2-824D-9DAF-5489B0C173AB}">
      <dgm:prSet custT="1"/>
      <dgm:spPr/>
      <dgm:t>
        <a:bodyPr/>
        <a:lstStyle/>
        <a:p>
          <a:pPr marL="406400" indent="0" rtl="0"/>
          <a:r>
            <a:rPr lang="en-US" sz="1800" b="1" baseline="0">
              <a:solidFill>
                <a:schemeClr val="tx1">
                  <a:lumMod val="90000"/>
                  <a:lumOff val="10000"/>
                </a:schemeClr>
              </a:solidFill>
            </a:rPr>
            <a:t>All </a:t>
          </a:r>
          <a:r>
            <a:rPr lang="en-US" sz="1800" baseline="0">
              <a:solidFill>
                <a:schemeClr val="tx1">
                  <a:lumMod val="90000"/>
                  <a:lumOff val="10000"/>
                </a:schemeClr>
              </a:solidFill>
            </a:rPr>
            <a:t>students</a:t>
          </a:r>
        </a:p>
      </dgm:t>
    </dgm:pt>
    <dgm:pt modelId="{31F7851A-BC4C-AD45-AAA4-C5CC0CABFCFF}" type="parTrans" cxnId="{0036622D-B00E-F84E-A2C0-DFEB4A4AAEEC}">
      <dgm:prSet/>
      <dgm:spPr/>
      <dgm:t>
        <a:bodyPr/>
        <a:lstStyle/>
        <a:p>
          <a:endParaRPr lang="en-US" sz="1800"/>
        </a:p>
      </dgm:t>
    </dgm:pt>
    <dgm:pt modelId="{245885FC-90C8-0341-9B91-80BAB211CB85}" type="sibTrans" cxnId="{0036622D-B00E-F84E-A2C0-DFEB4A4AAEEC}">
      <dgm:prSet/>
      <dgm:spPr/>
      <dgm:t>
        <a:bodyPr/>
        <a:lstStyle/>
        <a:p>
          <a:endParaRPr lang="en-US" sz="1800"/>
        </a:p>
      </dgm:t>
    </dgm:pt>
    <dgm:pt modelId="{03558A22-192F-684E-9342-2D37646D81E2}" type="pres">
      <dgm:prSet presAssocID="{70F62600-A339-9346-A108-28A8E406F98D}" presName="outerComposite" presStyleCnt="0">
        <dgm:presLayoutVars>
          <dgm:chMax val="5"/>
          <dgm:dir/>
          <dgm:resizeHandles val="exact"/>
        </dgm:presLayoutVars>
      </dgm:prSet>
      <dgm:spPr/>
    </dgm:pt>
    <dgm:pt modelId="{0A700FB4-0B24-B840-B903-7B04F92D974B}" type="pres">
      <dgm:prSet presAssocID="{70F62600-A339-9346-A108-28A8E406F98D}" presName="dummyMaxCanvas" presStyleCnt="0">
        <dgm:presLayoutVars/>
      </dgm:prSet>
      <dgm:spPr/>
    </dgm:pt>
    <dgm:pt modelId="{28CC8DE4-5D04-A340-9CCE-D5EF8C4D2DA1}" type="pres">
      <dgm:prSet presAssocID="{70F62600-A339-9346-A108-28A8E406F98D}" presName="FourNodes_1" presStyleLbl="node1" presStyleIdx="0" presStyleCnt="4" custScaleX="121698" custLinFactNeighborX="-1876" custLinFactNeighborY="-18939">
        <dgm:presLayoutVars>
          <dgm:bulletEnabled val="1"/>
        </dgm:presLayoutVars>
      </dgm:prSet>
      <dgm:spPr/>
    </dgm:pt>
    <dgm:pt modelId="{8886F3EF-E445-5C47-9381-9D335534965F}" type="pres">
      <dgm:prSet presAssocID="{70F62600-A339-9346-A108-28A8E406F98D}" presName="FourNodes_2" presStyleLbl="node1" presStyleIdx="1" presStyleCnt="4" custScaleX="113235" custLinFactNeighborX="-1339" custLinFactNeighborY="2273">
        <dgm:presLayoutVars>
          <dgm:bulletEnabled val="1"/>
        </dgm:presLayoutVars>
      </dgm:prSet>
      <dgm:spPr/>
    </dgm:pt>
    <dgm:pt modelId="{74ED606C-C0C8-A947-9EBE-15E51DC1E588}" type="pres">
      <dgm:prSet presAssocID="{70F62600-A339-9346-A108-28A8E406F98D}" presName="FourNodes_3" presStyleLbl="node1" presStyleIdx="2" presStyleCnt="4" custScaleX="113235">
        <dgm:presLayoutVars>
          <dgm:bulletEnabled val="1"/>
        </dgm:presLayoutVars>
      </dgm:prSet>
      <dgm:spPr/>
    </dgm:pt>
    <dgm:pt modelId="{B6563712-0049-F640-9BE3-E7D7073F0DEF}" type="pres">
      <dgm:prSet presAssocID="{70F62600-A339-9346-A108-28A8E406F98D}" presName="FourNodes_4" presStyleLbl="node1" presStyleIdx="3" presStyleCnt="4" custScaleX="108074" custScaleY="88959" custLinFactNeighborX="-635" custLinFactNeighborY="5521">
        <dgm:presLayoutVars>
          <dgm:bulletEnabled val="1"/>
        </dgm:presLayoutVars>
      </dgm:prSet>
      <dgm:spPr/>
    </dgm:pt>
    <dgm:pt modelId="{B67506BE-73E4-734E-8D51-BD77E39EEEEA}" type="pres">
      <dgm:prSet presAssocID="{70F62600-A339-9346-A108-28A8E406F98D}" presName="FourConn_1-2" presStyleLbl="fgAccFollowNode1" presStyleIdx="0" presStyleCnt="3">
        <dgm:presLayoutVars>
          <dgm:bulletEnabled val="1"/>
        </dgm:presLayoutVars>
      </dgm:prSet>
      <dgm:spPr/>
    </dgm:pt>
    <dgm:pt modelId="{9F938532-7CB5-2743-95AD-42F853C4B5CC}" type="pres">
      <dgm:prSet presAssocID="{70F62600-A339-9346-A108-28A8E406F98D}" presName="FourConn_2-3" presStyleLbl="fgAccFollowNode1" presStyleIdx="1" presStyleCnt="3">
        <dgm:presLayoutVars>
          <dgm:bulletEnabled val="1"/>
        </dgm:presLayoutVars>
      </dgm:prSet>
      <dgm:spPr/>
    </dgm:pt>
    <dgm:pt modelId="{F5B1A8A2-6EE7-194C-A2B2-8955DFBB9D99}" type="pres">
      <dgm:prSet presAssocID="{70F62600-A339-9346-A108-28A8E406F98D}" presName="FourConn_3-4" presStyleLbl="fgAccFollowNode1" presStyleIdx="2" presStyleCnt="3">
        <dgm:presLayoutVars>
          <dgm:bulletEnabled val="1"/>
        </dgm:presLayoutVars>
      </dgm:prSet>
      <dgm:spPr/>
    </dgm:pt>
    <dgm:pt modelId="{9BDAE3BF-FF11-2B4F-B7AC-1E5DC727F461}" type="pres">
      <dgm:prSet presAssocID="{70F62600-A339-9346-A108-28A8E406F98D}" presName="FourNodes_1_text" presStyleLbl="node1" presStyleIdx="3" presStyleCnt="4">
        <dgm:presLayoutVars>
          <dgm:bulletEnabled val="1"/>
        </dgm:presLayoutVars>
      </dgm:prSet>
      <dgm:spPr/>
    </dgm:pt>
    <dgm:pt modelId="{90A59713-8AF5-C840-8C8A-44016956EDAE}" type="pres">
      <dgm:prSet presAssocID="{70F62600-A339-9346-A108-28A8E406F98D}" presName="FourNodes_2_text" presStyleLbl="node1" presStyleIdx="3" presStyleCnt="4">
        <dgm:presLayoutVars>
          <dgm:bulletEnabled val="1"/>
        </dgm:presLayoutVars>
      </dgm:prSet>
      <dgm:spPr/>
    </dgm:pt>
    <dgm:pt modelId="{80D9BAC8-8EFF-7042-92A6-BCBDE24A957F}" type="pres">
      <dgm:prSet presAssocID="{70F62600-A339-9346-A108-28A8E406F98D}" presName="FourNodes_3_text" presStyleLbl="node1" presStyleIdx="3" presStyleCnt="4">
        <dgm:presLayoutVars>
          <dgm:bulletEnabled val="1"/>
        </dgm:presLayoutVars>
      </dgm:prSet>
      <dgm:spPr/>
    </dgm:pt>
    <dgm:pt modelId="{6838141B-D5DF-EB4E-BDB6-E51F6F4EE5C6}" type="pres">
      <dgm:prSet presAssocID="{70F62600-A339-9346-A108-28A8E406F98D}" presName="FourNodes_4_text" presStyleLbl="node1" presStyleIdx="3" presStyleCnt="4">
        <dgm:presLayoutVars>
          <dgm:bulletEnabled val="1"/>
        </dgm:presLayoutVars>
      </dgm:prSet>
      <dgm:spPr/>
    </dgm:pt>
  </dgm:ptLst>
  <dgm:cxnLst>
    <dgm:cxn modelId="{6E52F921-3CFC-884E-AB7C-39769EF25086}" type="presOf" srcId="{EF0AF6B8-21D2-824D-9DAF-5489B0C173AB}" destId="{B6563712-0049-F640-9BE3-E7D7073F0DEF}" srcOrd="0" destOrd="0" presId="urn:microsoft.com/office/officeart/2005/8/layout/vProcess5"/>
    <dgm:cxn modelId="{0036622D-B00E-F84E-A2C0-DFEB4A4AAEEC}" srcId="{70F62600-A339-9346-A108-28A8E406F98D}" destId="{EF0AF6B8-21D2-824D-9DAF-5489B0C173AB}" srcOrd="3" destOrd="0" parTransId="{31F7851A-BC4C-AD45-AAA4-C5CC0CABFCFF}" sibTransId="{245885FC-90C8-0341-9B91-80BAB211CB85}"/>
    <dgm:cxn modelId="{AFBEE833-B672-7148-8340-96DB0A5AA778}" type="presOf" srcId="{E998D0CA-C388-414D-9A67-25D33B230E0D}" destId="{B67506BE-73E4-734E-8D51-BD77E39EEEEA}" srcOrd="0" destOrd="0" presId="urn:microsoft.com/office/officeart/2005/8/layout/vProcess5"/>
    <dgm:cxn modelId="{6DB2BA3C-2C9B-5145-AC3B-2EEADF31B9F2}" srcId="{70F62600-A339-9346-A108-28A8E406F98D}" destId="{30F5E4EA-5E7E-3143-9878-C68788F323A6}" srcOrd="0" destOrd="0" parTransId="{1CA89C03-5677-7842-8830-A82423C381FC}" sibTransId="{E998D0CA-C388-414D-9A67-25D33B230E0D}"/>
    <dgm:cxn modelId="{3B024A5B-C336-8A46-97E6-B22BC711CEBC}" type="presOf" srcId="{30F5E4EA-5E7E-3143-9878-C68788F323A6}" destId="{28CC8DE4-5D04-A340-9CCE-D5EF8C4D2DA1}" srcOrd="0" destOrd="0" presId="urn:microsoft.com/office/officeart/2005/8/layout/vProcess5"/>
    <dgm:cxn modelId="{E30DA449-8379-254B-9AD2-E603EAE37056}" type="presOf" srcId="{39D0B363-6CB1-CE47-B782-0872C0463688}" destId="{74ED606C-C0C8-A947-9EBE-15E51DC1E588}" srcOrd="0" destOrd="0" presId="urn:microsoft.com/office/officeart/2005/8/layout/vProcess5"/>
    <dgm:cxn modelId="{B44A964B-9EC1-0849-9557-E80B1AA12AAF}" type="presOf" srcId="{EF0AF6B8-21D2-824D-9DAF-5489B0C173AB}" destId="{6838141B-D5DF-EB4E-BDB6-E51F6F4EE5C6}" srcOrd="1" destOrd="0" presId="urn:microsoft.com/office/officeart/2005/8/layout/vProcess5"/>
    <dgm:cxn modelId="{4463CB4D-35BD-3F42-85AC-B5876024EF87}" type="presOf" srcId="{78F85ED2-E14A-4C48-92B2-CFE7CDFEBFCE}" destId="{8886F3EF-E445-5C47-9381-9D335534965F}" srcOrd="0" destOrd="0" presId="urn:microsoft.com/office/officeart/2005/8/layout/vProcess5"/>
    <dgm:cxn modelId="{B8434F71-7234-714E-8799-2C6254A918A0}" srcId="{70F62600-A339-9346-A108-28A8E406F98D}" destId="{39D0B363-6CB1-CE47-B782-0872C0463688}" srcOrd="2" destOrd="0" parTransId="{3BF99AF3-24DA-3E49-8C14-9408486349DB}" sibTransId="{71F1854A-2450-EF4B-AB0E-33BDD6E1D786}"/>
    <dgm:cxn modelId="{E0FDAF79-EE5F-8944-B67E-87939D7C3F5C}" type="presOf" srcId="{71F1854A-2450-EF4B-AB0E-33BDD6E1D786}" destId="{F5B1A8A2-6EE7-194C-A2B2-8955DFBB9D99}" srcOrd="0" destOrd="0" presId="urn:microsoft.com/office/officeart/2005/8/layout/vProcess5"/>
    <dgm:cxn modelId="{FFA40981-A301-4643-9707-13AC3362269A}" type="presOf" srcId="{169BC7AE-D5BB-E742-B337-7EC07A4D5A0E}" destId="{9F938532-7CB5-2743-95AD-42F853C4B5CC}" srcOrd="0" destOrd="0" presId="urn:microsoft.com/office/officeart/2005/8/layout/vProcess5"/>
    <dgm:cxn modelId="{FDA4A49E-C737-F24F-9553-2562ADC28EFE}" type="presOf" srcId="{39D0B363-6CB1-CE47-B782-0872C0463688}" destId="{80D9BAC8-8EFF-7042-92A6-BCBDE24A957F}" srcOrd="1" destOrd="0" presId="urn:microsoft.com/office/officeart/2005/8/layout/vProcess5"/>
    <dgm:cxn modelId="{583C19A1-AD17-3B4F-ADD7-26E283154F54}" type="presOf" srcId="{30F5E4EA-5E7E-3143-9878-C68788F323A6}" destId="{9BDAE3BF-FF11-2B4F-B7AC-1E5DC727F461}" srcOrd="1" destOrd="0" presId="urn:microsoft.com/office/officeart/2005/8/layout/vProcess5"/>
    <dgm:cxn modelId="{9A80A0C8-AE84-0447-B33E-1F3684F0612F}" type="presOf" srcId="{78F85ED2-E14A-4C48-92B2-CFE7CDFEBFCE}" destId="{90A59713-8AF5-C840-8C8A-44016956EDAE}" srcOrd="1" destOrd="0" presId="urn:microsoft.com/office/officeart/2005/8/layout/vProcess5"/>
    <dgm:cxn modelId="{62ECF5F2-F71C-464A-90C9-BF85DD8D72E1}" type="presOf" srcId="{70F62600-A339-9346-A108-28A8E406F98D}" destId="{03558A22-192F-684E-9342-2D37646D81E2}" srcOrd="0" destOrd="0" presId="urn:microsoft.com/office/officeart/2005/8/layout/vProcess5"/>
    <dgm:cxn modelId="{6075CDF8-A0C8-844D-8F84-5D66CE4AE9FA}" srcId="{70F62600-A339-9346-A108-28A8E406F98D}" destId="{78F85ED2-E14A-4C48-92B2-CFE7CDFEBFCE}" srcOrd="1" destOrd="0" parTransId="{F5CB6A21-BB71-E241-9F66-0312B3B9B7A1}" sibTransId="{169BC7AE-D5BB-E742-B337-7EC07A4D5A0E}"/>
    <dgm:cxn modelId="{41EEE4D6-2FC8-1A4C-8569-FD1858BF0C24}" type="presParOf" srcId="{03558A22-192F-684E-9342-2D37646D81E2}" destId="{0A700FB4-0B24-B840-B903-7B04F92D974B}" srcOrd="0" destOrd="0" presId="urn:microsoft.com/office/officeart/2005/8/layout/vProcess5"/>
    <dgm:cxn modelId="{7DC64D8B-DCED-484B-A434-E4729B7C6D36}" type="presParOf" srcId="{03558A22-192F-684E-9342-2D37646D81E2}" destId="{28CC8DE4-5D04-A340-9CCE-D5EF8C4D2DA1}" srcOrd="1" destOrd="0" presId="urn:microsoft.com/office/officeart/2005/8/layout/vProcess5"/>
    <dgm:cxn modelId="{4D05F921-3233-B947-86A8-6E91970062E2}" type="presParOf" srcId="{03558A22-192F-684E-9342-2D37646D81E2}" destId="{8886F3EF-E445-5C47-9381-9D335534965F}" srcOrd="2" destOrd="0" presId="urn:microsoft.com/office/officeart/2005/8/layout/vProcess5"/>
    <dgm:cxn modelId="{6744FA8B-48CF-714F-A002-D55B76B0E641}" type="presParOf" srcId="{03558A22-192F-684E-9342-2D37646D81E2}" destId="{74ED606C-C0C8-A947-9EBE-15E51DC1E588}" srcOrd="3" destOrd="0" presId="urn:microsoft.com/office/officeart/2005/8/layout/vProcess5"/>
    <dgm:cxn modelId="{C9C6CDE3-3B83-4C49-AC38-3713128F32C8}" type="presParOf" srcId="{03558A22-192F-684E-9342-2D37646D81E2}" destId="{B6563712-0049-F640-9BE3-E7D7073F0DEF}" srcOrd="4" destOrd="0" presId="urn:microsoft.com/office/officeart/2005/8/layout/vProcess5"/>
    <dgm:cxn modelId="{08B94F1A-CA6B-124D-8197-8DC70E83DDBA}" type="presParOf" srcId="{03558A22-192F-684E-9342-2D37646D81E2}" destId="{B67506BE-73E4-734E-8D51-BD77E39EEEEA}" srcOrd="5" destOrd="0" presId="urn:microsoft.com/office/officeart/2005/8/layout/vProcess5"/>
    <dgm:cxn modelId="{D9FEC1C1-0C54-FF4E-AD1D-06EF2B7B41DE}" type="presParOf" srcId="{03558A22-192F-684E-9342-2D37646D81E2}" destId="{9F938532-7CB5-2743-95AD-42F853C4B5CC}" srcOrd="6" destOrd="0" presId="urn:microsoft.com/office/officeart/2005/8/layout/vProcess5"/>
    <dgm:cxn modelId="{C423D695-1D3F-4D43-878D-664FDFFF0289}" type="presParOf" srcId="{03558A22-192F-684E-9342-2D37646D81E2}" destId="{F5B1A8A2-6EE7-194C-A2B2-8955DFBB9D99}" srcOrd="7" destOrd="0" presId="urn:microsoft.com/office/officeart/2005/8/layout/vProcess5"/>
    <dgm:cxn modelId="{E946690F-418C-0C4B-A959-C3E9ECA322F0}" type="presParOf" srcId="{03558A22-192F-684E-9342-2D37646D81E2}" destId="{9BDAE3BF-FF11-2B4F-B7AC-1E5DC727F461}" srcOrd="8" destOrd="0" presId="urn:microsoft.com/office/officeart/2005/8/layout/vProcess5"/>
    <dgm:cxn modelId="{59A556D8-AC1A-1A4C-9E29-E8F6C9EBD572}" type="presParOf" srcId="{03558A22-192F-684E-9342-2D37646D81E2}" destId="{90A59713-8AF5-C840-8C8A-44016956EDAE}" srcOrd="9" destOrd="0" presId="urn:microsoft.com/office/officeart/2005/8/layout/vProcess5"/>
    <dgm:cxn modelId="{3E429AB7-FDA8-8C46-B88B-49C138692C5E}" type="presParOf" srcId="{03558A22-192F-684E-9342-2D37646D81E2}" destId="{80D9BAC8-8EFF-7042-92A6-BCBDE24A957F}" srcOrd="10" destOrd="0" presId="urn:microsoft.com/office/officeart/2005/8/layout/vProcess5"/>
    <dgm:cxn modelId="{3C34C439-8D9C-6C41-AE0A-63C9B4DC2282}" type="presParOf" srcId="{03558A22-192F-684E-9342-2D37646D81E2}" destId="{6838141B-D5DF-EB4E-BDB6-E51F6F4EE5C6}"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07F935F8-CB97-6844-BB0A-9F15F6D977E9}" type="doc">
      <dgm:prSet loTypeId="urn:microsoft.com/office/officeart/2005/8/layout/default" loCatId="" qsTypeId="urn:microsoft.com/office/officeart/2005/8/quickstyle/simple1" qsCatId="simple" csTypeId="urn:microsoft.com/office/officeart/2005/8/colors/colorful1" csCatId="colorful"/>
      <dgm:spPr/>
      <dgm:t>
        <a:bodyPr/>
        <a:lstStyle/>
        <a:p>
          <a:endParaRPr lang="en-US"/>
        </a:p>
      </dgm:t>
    </dgm:pt>
    <dgm:pt modelId="{8E450082-A0EC-D046-BED1-6837AFA7E9A4}">
      <dgm:prSet/>
      <dgm:spPr/>
      <dgm:t>
        <a:bodyPr/>
        <a:lstStyle/>
        <a:p>
          <a:r>
            <a:rPr lang="en-US" b="0" i="0"/>
            <a:t>Consistent, standardized implementation across students</a:t>
          </a:r>
          <a:endParaRPr lang="en-US"/>
        </a:p>
      </dgm:t>
    </dgm:pt>
    <dgm:pt modelId="{9BBC38ED-09D0-EF4C-9F8E-3B834B67F44A}" type="parTrans" cxnId="{7D591F82-B5FB-1C45-BDE0-5E758A9CFC11}">
      <dgm:prSet/>
      <dgm:spPr/>
      <dgm:t>
        <a:bodyPr/>
        <a:lstStyle/>
        <a:p>
          <a:endParaRPr lang="en-US"/>
        </a:p>
      </dgm:t>
    </dgm:pt>
    <dgm:pt modelId="{A92D23F1-55E0-7247-9F09-0B2111F8D0E3}" type="sibTrans" cxnId="{7D591F82-B5FB-1C45-BDE0-5E758A9CFC11}">
      <dgm:prSet/>
      <dgm:spPr/>
      <dgm:t>
        <a:bodyPr/>
        <a:lstStyle/>
        <a:p>
          <a:endParaRPr lang="en-US"/>
        </a:p>
      </dgm:t>
    </dgm:pt>
    <dgm:pt modelId="{75B006C9-0793-604B-8755-71D485390035}">
      <dgm:prSet/>
      <dgm:spPr/>
      <dgm:t>
        <a:bodyPr/>
        <a:lstStyle/>
        <a:p>
          <a:r>
            <a:rPr lang="en-US" b="0" i="0"/>
            <a:t>Easily accessible (e.g., within a few days of referral)</a:t>
          </a:r>
          <a:endParaRPr lang="en-US"/>
        </a:p>
      </dgm:t>
    </dgm:pt>
    <dgm:pt modelId="{C82AEF1A-D106-214B-8ADD-A2854C24CCD5}" type="parTrans" cxnId="{FAFFD986-E575-B64C-B8DE-FE5DB65FC418}">
      <dgm:prSet/>
      <dgm:spPr/>
      <dgm:t>
        <a:bodyPr/>
        <a:lstStyle/>
        <a:p>
          <a:endParaRPr lang="en-US"/>
        </a:p>
      </dgm:t>
    </dgm:pt>
    <dgm:pt modelId="{E25A4233-D05B-704C-92BB-39D33640B7A6}" type="sibTrans" cxnId="{FAFFD986-E575-B64C-B8DE-FE5DB65FC418}">
      <dgm:prSet/>
      <dgm:spPr/>
      <dgm:t>
        <a:bodyPr/>
        <a:lstStyle/>
        <a:p>
          <a:endParaRPr lang="en-US"/>
        </a:p>
      </dgm:t>
    </dgm:pt>
    <dgm:pt modelId="{5B256992-99EC-BC4F-A017-95F0B1E0B43E}">
      <dgm:prSet/>
      <dgm:spPr/>
      <dgm:t>
        <a:bodyPr/>
        <a:lstStyle/>
        <a:p>
          <a:r>
            <a:rPr lang="en-US" b="0" i="0"/>
            <a:t>Continuous availability</a:t>
          </a:r>
          <a:endParaRPr lang="en-US"/>
        </a:p>
      </dgm:t>
    </dgm:pt>
    <dgm:pt modelId="{EF43FDEC-47BD-B24D-90F3-621788320E65}" type="parTrans" cxnId="{86CEDA92-E629-E04E-8A17-E6F9BBB676C2}">
      <dgm:prSet/>
      <dgm:spPr/>
      <dgm:t>
        <a:bodyPr/>
        <a:lstStyle/>
        <a:p>
          <a:endParaRPr lang="en-US"/>
        </a:p>
      </dgm:t>
    </dgm:pt>
    <dgm:pt modelId="{FD873CD4-A350-844F-A285-E47271C99611}" type="sibTrans" cxnId="{86CEDA92-E629-E04E-8A17-E6F9BBB676C2}">
      <dgm:prSet/>
      <dgm:spPr/>
      <dgm:t>
        <a:bodyPr/>
        <a:lstStyle/>
        <a:p>
          <a:endParaRPr lang="en-US"/>
        </a:p>
      </dgm:t>
    </dgm:pt>
    <dgm:pt modelId="{EED663D5-9A79-8345-838B-196A18C781C0}">
      <dgm:prSet/>
      <dgm:spPr/>
      <dgm:t>
        <a:bodyPr/>
        <a:lstStyle/>
        <a:p>
          <a:r>
            <a:rPr lang="en-US" b="0" i="0"/>
            <a:t>Implemented by all school staff</a:t>
          </a:r>
          <a:endParaRPr lang="en-US"/>
        </a:p>
      </dgm:t>
    </dgm:pt>
    <dgm:pt modelId="{884F4BB9-9C93-5742-92B3-54746B49F173}" type="parTrans" cxnId="{7528A5E6-FF09-0342-A902-38CCA0FCC968}">
      <dgm:prSet/>
      <dgm:spPr/>
      <dgm:t>
        <a:bodyPr/>
        <a:lstStyle/>
        <a:p>
          <a:endParaRPr lang="en-US"/>
        </a:p>
      </dgm:t>
    </dgm:pt>
    <dgm:pt modelId="{58AB9683-5BAD-0242-8DFE-E2518F540F18}" type="sibTrans" cxnId="{7528A5E6-FF09-0342-A902-38CCA0FCC968}">
      <dgm:prSet/>
      <dgm:spPr/>
      <dgm:t>
        <a:bodyPr/>
        <a:lstStyle/>
        <a:p>
          <a:endParaRPr lang="en-US"/>
        </a:p>
      </dgm:t>
    </dgm:pt>
    <dgm:pt modelId="{4A68B13E-1B22-7C4E-A872-A0B0513326DE}">
      <dgm:prSet/>
      <dgm:spPr/>
      <dgm:t>
        <a:bodyPr/>
        <a:lstStyle/>
        <a:p>
          <a:r>
            <a:rPr lang="en-US" b="0" i="0"/>
            <a:t>Consistent with and extra doses of school-wide expectations and interventions</a:t>
          </a:r>
          <a:endParaRPr lang="en-US"/>
        </a:p>
      </dgm:t>
    </dgm:pt>
    <dgm:pt modelId="{CAD85467-1AA7-C74E-835F-5108EDC8EA88}" type="parTrans" cxnId="{FD513B17-A88B-4146-96EB-F9B1F4F45CD8}">
      <dgm:prSet/>
      <dgm:spPr/>
      <dgm:t>
        <a:bodyPr/>
        <a:lstStyle/>
        <a:p>
          <a:endParaRPr lang="en-US"/>
        </a:p>
      </dgm:t>
    </dgm:pt>
    <dgm:pt modelId="{3CDA287A-67C6-3549-B5C4-DAF49878B334}" type="sibTrans" cxnId="{FD513B17-A88B-4146-96EB-F9B1F4F45CD8}">
      <dgm:prSet/>
      <dgm:spPr/>
      <dgm:t>
        <a:bodyPr/>
        <a:lstStyle/>
        <a:p>
          <a:endParaRPr lang="en-US"/>
        </a:p>
      </dgm:t>
    </dgm:pt>
    <dgm:pt modelId="{4A53AB1B-D998-7A4D-BC2F-D640472348ED}" type="pres">
      <dgm:prSet presAssocID="{07F935F8-CB97-6844-BB0A-9F15F6D977E9}" presName="diagram" presStyleCnt="0">
        <dgm:presLayoutVars>
          <dgm:dir/>
          <dgm:resizeHandles val="exact"/>
        </dgm:presLayoutVars>
      </dgm:prSet>
      <dgm:spPr/>
    </dgm:pt>
    <dgm:pt modelId="{313C9B35-0991-8445-A6A1-426F3893907A}" type="pres">
      <dgm:prSet presAssocID="{8E450082-A0EC-D046-BED1-6837AFA7E9A4}" presName="node" presStyleLbl="node1" presStyleIdx="0" presStyleCnt="5">
        <dgm:presLayoutVars>
          <dgm:bulletEnabled val="1"/>
        </dgm:presLayoutVars>
      </dgm:prSet>
      <dgm:spPr/>
    </dgm:pt>
    <dgm:pt modelId="{E8F5B407-7DD5-964A-9E27-612227455040}" type="pres">
      <dgm:prSet presAssocID="{A92D23F1-55E0-7247-9F09-0B2111F8D0E3}" presName="sibTrans" presStyleCnt="0"/>
      <dgm:spPr/>
    </dgm:pt>
    <dgm:pt modelId="{8554A4DC-5454-8543-A7E4-52BCFFB85599}" type="pres">
      <dgm:prSet presAssocID="{75B006C9-0793-604B-8755-71D485390035}" presName="node" presStyleLbl="node1" presStyleIdx="1" presStyleCnt="5">
        <dgm:presLayoutVars>
          <dgm:bulletEnabled val="1"/>
        </dgm:presLayoutVars>
      </dgm:prSet>
      <dgm:spPr/>
    </dgm:pt>
    <dgm:pt modelId="{F0EF57FD-E302-A64B-87FC-6D485A3F9143}" type="pres">
      <dgm:prSet presAssocID="{E25A4233-D05B-704C-92BB-39D33640B7A6}" presName="sibTrans" presStyleCnt="0"/>
      <dgm:spPr/>
    </dgm:pt>
    <dgm:pt modelId="{022E8C26-871E-FF42-91C6-49E217341DF2}" type="pres">
      <dgm:prSet presAssocID="{5B256992-99EC-BC4F-A017-95F0B1E0B43E}" presName="node" presStyleLbl="node1" presStyleIdx="2" presStyleCnt="5">
        <dgm:presLayoutVars>
          <dgm:bulletEnabled val="1"/>
        </dgm:presLayoutVars>
      </dgm:prSet>
      <dgm:spPr/>
    </dgm:pt>
    <dgm:pt modelId="{C1088C3D-00CB-CF41-BD29-F8CD3315ED44}" type="pres">
      <dgm:prSet presAssocID="{FD873CD4-A350-844F-A285-E47271C99611}" presName="sibTrans" presStyleCnt="0"/>
      <dgm:spPr/>
    </dgm:pt>
    <dgm:pt modelId="{54372262-A4FE-3E4A-8A5C-BE6D40A3ECC0}" type="pres">
      <dgm:prSet presAssocID="{EED663D5-9A79-8345-838B-196A18C781C0}" presName="node" presStyleLbl="node1" presStyleIdx="3" presStyleCnt="5">
        <dgm:presLayoutVars>
          <dgm:bulletEnabled val="1"/>
        </dgm:presLayoutVars>
      </dgm:prSet>
      <dgm:spPr/>
    </dgm:pt>
    <dgm:pt modelId="{D3C6B506-4688-C34D-A5B1-6809C818D33E}" type="pres">
      <dgm:prSet presAssocID="{58AB9683-5BAD-0242-8DFE-E2518F540F18}" presName="sibTrans" presStyleCnt="0"/>
      <dgm:spPr/>
    </dgm:pt>
    <dgm:pt modelId="{21456E5B-3FE3-C54D-84F7-6ACB04D2D8A3}" type="pres">
      <dgm:prSet presAssocID="{4A68B13E-1B22-7C4E-A872-A0B0513326DE}" presName="node" presStyleLbl="node1" presStyleIdx="4" presStyleCnt="5">
        <dgm:presLayoutVars>
          <dgm:bulletEnabled val="1"/>
        </dgm:presLayoutVars>
      </dgm:prSet>
      <dgm:spPr/>
    </dgm:pt>
  </dgm:ptLst>
  <dgm:cxnLst>
    <dgm:cxn modelId="{FD513B17-A88B-4146-96EB-F9B1F4F45CD8}" srcId="{07F935F8-CB97-6844-BB0A-9F15F6D977E9}" destId="{4A68B13E-1B22-7C4E-A872-A0B0513326DE}" srcOrd="4" destOrd="0" parTransId="{CAD85467-1AA7-C74E-835F-5108EDC8EA88}" sibTransId="{3CDA287A-67C6-3549-B5C4-DAF49878B334}"/>
    <dgm:cxn modelId="{715C402E-244E-AF4C-A3A6-34BB0F5D0AC1}" type="presOf" srcId="{75B006C9-0793-604B-8755-71D485390035}" destId="{8554A4DC-5454-8543-A7E4-52BCFFB85599}" srcOrd="0" destOrd="0" presId="urn:microsoft.com/office/officeart/2005/8/layout/default"/>
    <dgm:cxn modelId="{49C5D763-3B7D-FC49-B2CA-3E961D936229}" type="presOf" srcId="{EED663D5-9A79-8345-838B-196A18C781C0}" destId="{54372262-A4FE-3E4A-8A5C-BE6D40A3ECC0}" srcOrd="0" destOrd="0" presId="urn:microsoft.com/office/officeart/2005/8/layout/default"/>
    <dgm:cxn modelId="{74C69B72-4B89-F141-86B4-996644E9626C}" type="presOf" srcId="{5B256992-99EC-BC4F-A017-95F0B1E0B43E}" destId="{022E8C26-871E-FF42-91C6-49E217341DF2}" srcOrd="0" destOrd="0" presId="urn:microsoft.com/office/officeart/2005/8/layout/default"/>
    <dgm:cxn modelId="{7D591F82-B5FB-1C45-BDE0-5E758A9CFC11}" srcId="{07F935F8-CB97-6844-BB0A-9F15F6D977E9}" destId="{8E450082-A0EC-D046-BED1-6837AFA7E9A4}" srcOrd="0" destOrd="0" parTransId="{9BBC38ED-09D0-EF4C-9F8E-3B834B67F44A}" sibTransId="{A92D23F1-55E0-7247-9F09-0B2111F8D0E3}"/>
    <dgm:cxn modelId="{FAFFD986-E575-B64C-B8DE-FE5DB65FC418}" srcId="{07F935F8-CB97-6844-BB0A-9F15F6D977E9}" destId="{75B006C9-0793-604B-8755-71D485390035}" srcOrd="1" destOrd="0" parTransId="{C82AEF1A-D106-214B-8ADD-A2854C24CCD5}" sibTransId="{E25A4233-D05B-704C-92BB-39D33640B7A6}"/>
    <dgm:cxn modelId="{86CEDA92-E629-E04E-8A17-E6F9BBB676C2}" srcId="{07F935F8-CB97-6844-BB0A-9F15F6D977E9}" destId="{5B256992-99EC-BC4F-A017-95F0B1E0B43E}" srcOrd="2" destOrd="0" parTransId="{EF43FDEC-47BD-B24D-90F3-621788320E65}" sibTransId="{FD873CD4-A350-844F-A285-E47271C99611}"/>
    <dgm:cxn modelId="{7A3B0CD5-4458-0542-B2BC-1EF8DF869686}" type="presOf" srcId="{4A68B13E-1B22-7C4E-A872-A0B0513326DE}" destId="{21456E5B-3FE3-C54D-84F7-6ACB04D2D8A3}" srcOrd="0" destOrd="0" presId="urn:microsoft.com/office/officeart/2005/8/layout/default"/>
    <dgm:cxn modelId="{AE6757DB-DF85-1443-8B4E-9773D9BCDFBD}" type="presOf" srcId="{07F935F8-CB97-6844-BB0A-9F15F6D977E9}" destId="{4A53AB1B-D998-7A4D-BC2F-D640472348ED}" srcOrd="0" destOrd="0" presId="urn:microsoft.com/office/officeart/2005/8/layout/default"/>
    <dgm:cxn modelId="{7528A5E6-FF09-0342-A902-38CCA0FCC968}" srcId="{07F935F8-CB97-6844-BB0A-9F15F6D977E9}" destId="{EED663D5-9A79-8345-838B-196A18C781C0}" srcOrd="3" destOrd="0" parTransId="{884F4BB9-9C93-5742-92B3-54746B49F173}" sibTransId="{58AB9683-5BAD-0242-8DFE-E2518F540F18}"/>
    <dgm:cxn modelId="{F3C0D7ED-94D7-9B4F-9F8A-8DCD762F2FD1}" type="presOf" srcId="{8E450082-A0EC-D046-BED1-6837AFA7E9A4}" destId="{313C9B35-0991-8445-A6A1-426F3893907A}" srcOrd="0" destOrd="0" presId="urn:microsoft.com/office/officeart/2005/8/layout/default"/>
    <dgm:cxn modelId="{7CF62536-8010-7A41-91B2-6F3C269C527C}" type="presParOf" srcId="{4A53AB1B-D998-7A4D-BC2F-D640472348ED}" destId="{313C9B35-0991-8445-A6A1-426F3893907A}" srcOrd="0" destOrd="0" presId="urn:microsoft.com/office/officeart/2005/8/layout/default"/>
    <dgm:cxn modelId="{F103FBCF-027F-3349-A7CF-047460CEF36F}" type="presParOf" srcId="{4A53AB1B-D998-7A4D-BC2F-D640472348ED}" destId="{E8F5B407-7DD5-964A-9E27-612227455040}" srcOrd="1" destOrd="0" presId="urn:microsoft.com/office/officeart/2005/8/layout/default"/>
    <dgm:cxn modelId="{305A68E2-250C-9745-A4D2-A2EDA899755D}" type="presParOf" srcId="{4A53AB1B-D998-7A4D-BC2F-D640472348ED}" destId="{8554A4DC-5454-8543-A7E4-52BCFFB85599}" srcOrd="2" destOrd="0" presId="urn:microsoft.com/office/officeart/2005/8/layout/default"/>
    <dgm:cxn modelId="{BDF4687A-827B-C640-8C45-EC59E9AECC45}" type="presParOf" srcId="{4A53AB1B-D998-7A4D-BC2F-D640472348ED}" destId="{F0EF57FD-E302-A64B-87FC-6D485A3F9143}" srcOrd="3" destOrd="0" presId="urn:microsoft.com/office/officeart/2005/8/layout/default"/>
    <dgm:cxn modelId="{A59FC88C-5346-E540-ACD8-01CF96EDB07C}" type="presParOf" srcId="{4A53AB1B-D998-7A4D-BC2F-D640472348ED}" destId="{022E8C26-871E-FF42-91C6-49E217341DF2}" srcOrd="4" destOrd="0" presId="urn:microsoft.com/office/officeart/2005/8/layout/default"/>
    <dgm:cxn modelId="{B5A6EC7C-961A-F54D-A7C1-0622879701B8}" type="presParOf" srcId="{4A53AB1B-D998-7A4D-BC2F-D640472348ED}" destId="{C1088C3D-00CB-CF41-BD29-F8CD3315ED44}" srcOrd="5" destOrd="0" presId="urn:microsoft.com/office/officeart/2005/8/layout/default"/>
    <dgm:cxn modelId="{F14D4324-8130-604D-8B7B-A3DD5D4F2D31}" type="presParOf" srcId="{4A53AB1B-D998-7A4D-BC2F-D640472348ED}" destId="{54372262-A4FE-3E4A-8A5C-BE6D40A3ECC0}" srcOrd="6" destOrd="0" presId="urn:microsoft.com/office/officeart/2005/8/layout/default"/>
    <dgm:cxn modelId="{65837C65-3C06-0944-845E-28307FB6D55F}" type="presParOf" srcId="{4A53AB1B-D998-7A4D-BC2F-D640472348ED}" destId="{D3C6B506-4688-C34D-A5B1-6809C818D33E}" srcOrd="7" destOrd="0" presId="urn:microsoft.com/office/officeart/2005/8/layout/default"/>
    <dgm:cxn modelId="{C77D7373-D96F-4E45-9834-078E3165EE60}" type="presParOf" srcId="{4A53AB1B-D998-7A4D-BC2F-D640472348ED}" destId="{21456E5B-3FE3-C54D-84F7-6ACB04D2D8A3}"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F15E834-3073-4EAC-B3F0-29BDDEC00965}" type="doc">
      <dgm:prSet loTypeId="urn:microsoft.com/office/officeart/2005/8/layout/pList1" loCatId="list" qsTypeId="urn:microsoft.com/office/officeart/2005/8/quickstyle/simple1" qsCatId="simple" csTypeId="urn:microsoft.com/office/officeart/2005/8/colors/accent1_2" csCatId="accent1" phldr="1"/>
      <dgm:spPr/>
    </dgm:pt>
    <dgm:pt modelId="{E1A1E2D0-4BB9-4149-A2FA-8E85260DBCAC}">
      <dgm:prSet phldrT="[Text]" custT="1"/>
      <dgm:spPr/>
      <dgm:t>
        <a:bodyPr/>
        <a:lstStyle/>
        <a:p>
          <a:r>
            <a:rPr lang="en-US" sz="1800" dirty="0">
              <a:solidFill>
                <a:schemeClr val="bg1"/>
              </a:solidFill>
              <a:latin typeface="Hind Vadodara" panose="020B0604020202020204" charset="0"/>
              <a:cs typeface="Hind Vadodara" panose="020B0604020202020204" charset="0"/>
            </a:rPr>
            <a:t>Are we doing what we said we’d do?</a:t>
          </a:r>
        </a:p>
      </dgm:t>
    </dgm:pt>
    <dgm:pt modelId="{2BDAD4BC-AC85-4B71-9EB8-AEA11BF93B2B}" type="parTrans" cxnId="{395BB3A0-EBE2-44E9-AF01-51E20B47C19C}">
      <dgm:prSet/>
      <dgm:spPr/>
      <dgm:t>
        <a:bodyPr/>
        <a:lstStyle/>
        <a:p>
          <a:endParaRPr lang="en-US" sz="2000">
            <a:solidFill>
              <a:schemeClr val="bg1"/>
            </a:solidFill>
            <a:latin typeface="Hind Vadodara" panose="020B0604020202020204" charset="0"/>
            <a:cs typeface="Hind Vadodara" panose="020B0604020202020204" charset="0"/>
          </a:endParaRPr>
        </a:p>
      </dgm:t>
    </dgm:pt>
    <dgm:pt modelId="{81837E2D-043E-4E45-A941-4FB90D9C5428}" type="sibTrans" cxnId="{395BB3A0-EBE2-44E9-AF01-51E20B47C19C}">
      <dgm:prSet/>
      <dgm:spPr/>
      <dgm:t>
        <a:bodyPr/>
        <a:lstStyle/>
        <a:p>
          <a:endParaRPr lang="en-US" sz="2000">
            <a:solidFill>
              <a:schemeClr val="bg1"/>
            </a:solidFill>
            <a:latin typeface="Hind Vadodara" panose="020B0604020202020204" charset="0"/>
            <a:cs typeface="Hind Vadodara" panose="020B0604020202020204" charset="0"/>
          </a:endParaRPr>
        </a:p>
      </dgm:t>
    </dgm:pt>
    <dgm:pt modelId="{13BB9827-E126-45A2-85E4-126835275FDC}">
      <dgm:prSet phldrT="[Text]" custT="1"/>
      <dgm:spPr/>
      <dgm:t>
        <a:bodyPr/>
        <a:lstStyle/>
        <a:p>
          <a:r>
            <a:rPr lang="en-US" sz="1800" dirty="0">
              <a:solidFill>
                <a:schemeClr val="bg1"/>
              </a:solidFill>
              <a:latin typeface="Hind Vadodara" panose="020B0604020202020204" charset="0"/>
              <a:cs typeface="Hind Vadodara" panose="020B0604020202020204" charset="0"/>
            </a:rPr>
            <a:t>How will we know? </a:t>
          </a:r>
        </a:p>
      </dgm:t>
    </dgm:pt>
    <dgm:pt modelId="{C188A7DE-E572-4B81-BA1B-9CF5F09F9430}" type="sibTrans" cxnId="{47753A1C-B498-4CD7-A968-10B7EEF10C00}">
      <dgm:prSet/>
      <dgm:spPr/>
      <dgm:t>
        <a:bodyPr/>
        <a:lstStyle/>
        <a:p>
          <a:endParaRPr lang="en-US" sz="2000">
            <a:solidFill>
              <a:schemeClr val="bg1"/>
            </a:solidFill>
            <a:latin typeface="Hind Vadodara" panose="020B0604020202020204" charset="0"/>
            <a:cs typeface="Hind Vadodara" panose="020B0604020202020204" charset="0"/>
          </a:endParaRPr>
        </a:p>
      </dgm:t>
    </dgm:pt>
    <dgm:pt modelId="{EC2AC426-A175-425E-B68D-5882B378E8F5}" type="parTrans" cxnId="{47753A1C-B498-4CD7-A968-10B7EEF10C00}">
      <dgm:prSet/>
      <dgm:spPr/>
      <dgm:t>
        <a:bodyPr/>
        <a:lstStyle/>
        <a:p>
          <a:endParaRPr lang="en-US" sz="2000">
            <a:solidFill>
              <a:schemeClr val="bg1"/>
            </a:solidFill>
            <a:latin typeface="Hind Vadodara" panose="020B0604020202020204" charset="0"/>
            <a:cs typeface="Hind Vadodara" panose="020B0604020202020204" charset="0"/>
          </a:endParaRPr>
        </a:p>
      </dgm:t>
    </dgm:pt>
    <dgm:pt modelId="{E071B70F-DA35-4F98-9008-629B2D69D93D}">
      <dgm:prSet custT="1"/>
      <dgm:spPr/>
      <dgm:t>
        <a:bodyPr/>
        <a:lstStyle/>
        <a:p>
          <a:r>
            <a:rPr lang="en-US" sz="1800" dirty="0">
              <a:solidFill>
                <a:schemeClr val="bg1"/>
              </a:solidFill>
              <a:latin typeface="Hind Vadodara" panose="020B0604020202020204" charset="0"/>
              <a:cs typeface="Hind Vadodara" panose="020B0604020202020204" charset="0"/>
            </a:rPr>
            <a:t>How will we directly measure this? </a:t>
          </a:r>
        </a:p>
      </dgm:t>
    </dgm:pt>
    <dgm:pt modelId="{80F0B068-C231-47FB-8183-36043F9FAB1B}" type="sibTrans" cxnId="{C78BFF8B-CB92-4494-801A-AF717A5DD703}">
      <dgm:prSet/>
      <dgm:spPr/>
      <dgm:t>
        <a:bodyPr/>
        <a:lstStyle/>
        <a:p>
          <a:endParaRPr lang="en-US" sz="2000">
            <a:solidFill>
              <a:schemeClr val="bg1"/>
            </a:solidFill>
            <a:latin typeface="Hind Vadodara" panose="020B0604020202020204" charset="0"/>
            <a:cs typeface="Hind Vadodara" panose="020B0604020202020204" charset="0"/>
          </a:endParaRPr>
        </a:p>
      </dgm:t>
    </dgm:pt>
    <dgm:pt modelId="{D0A4A4D7-F1E1-4A96-BEAB-4344BA9950B2}" type="parTrans" cxnId="{C78BFF8B-CB92-4494-801A-AF717A5DD703}">
      <dgm:prSet/>
      <dgm:spPr/>
      <dgm:t>
        <a:bodyPr/>
        <a:lstStyle/>
        <a:p>
          <a:endParaRPr lang="en-US" sz="2000">
            <a:solidFill>
              <a:schemeClr val="bg1"/>
            </a:solidFill>
            <a:latin typeface="Hind Vadodara" panose="020B0604020202020204" charset="0"/>
            <a:cs typeface="Hind Vadodara" panose="020B0604020202020204" charset="0"/>
          </a:endParaRPr>
        </a:p>
      </dgm:t>
    </dgm:pt>
    <dgm:pt modelId="{FAA95BB1-8919-42FF-A07B-3D4149BD9DD7}">
      <dgm:prSet custT="1"/>
      <dgm:spPr/>
      <dgm:t>
        <a:bodyPr/>
        <a:lstStyle/>
        <a:p>
          <a:r>
            <a:rPr lang="en-US" sz="1800" dirty="0">
              <a:solidFill>
                <a:schemeClr val="bg1"/>
              </a:solidFill>
              <a:latin typeface="Hind Vadodara" panose="020B0604020202020204" charset="0"/>
              <a:cs typeface="Hind Vadodara" panose="020B0604020202020204" charset="0"/>
            </a:rPr>
            <a:t>How will we ensure that we assess fidelity on a (minimum) monthly basis? </a:t>
          </a:r>
        </a:p>
      </dgm:t>
    </dgm:pt>
    <dgm:pt modelId="{6043B6D4-80AF-4782-83E7-C5A0F4EB31B8}" type="parTrans" cxnId="{F6073027-5BD4-486F-985F-A395F9CEC9C8}">
      <dgm:prSet/>
      <dgm:spPr/>
      <dgm:t>
        <a:bodyPr/>
        <a:lstStyle/>
        <a:p>
          <a:endParaRPr lang="en-US" sz="1600"/>
        </a:p>
      </dgm:t>
    </dgm:pt>
    <dgm:pt modelId="{C4C10F3C-685A-4C7F-BC2F-84080B7816D8}" type="sibTrans" cxnId="{F6073027-5BD4-486F-985F-A395F9CEC9C8}">
      <dgm:prSet/>
      <dgm:spPr/>
      <dgm:t>
        <a:bodyPr/>
        <a:lstStyle/>
        <a:p>
          <a:endParaRPr lang="en-US" sz="1600"/>
        </a:p>
      </dgm:t>
    </dgm:pt>
    <dgm:pt modelId="{8B97ED2C-D8C6-4BB1-ABE1-1959E5A0DA82}" type="pres">
      <dgm:prSet presAssocID="{EF15E834-3073-4EAC-B3F0-29BDDEC00965}" presName="Name0" presStyleCnt="0">
        <dgm:presLayoutVars>
          <dgm:dir/>
          <dgm:resizeHandles val="exact"/>
        </dgm:presLayoutVars>
      </dgm:prSet>
      <dgm:spPr/>
    </dgm:pt>
    <dgm:pt modelId="{F7E16C47-8F5C-4929-AE29-DE15B48A6010}" type="pres">
      <dgm:prSet presAssocID="{E1A1E2D0-4BB9-4149-A2FA-8E85260DBCAC}" presName="compNode" presStyleCnt="0"/>
      <dgm:spPr/>
    </dgm:pt>
    <dgm:pt modelId="{827F022B-C215-4B2C-B16D-636E7DD03400}" type="pres">
      <dgm:prSet presAssocID="{E1A1E2D0-4BB9-4149-A2FA-8E85260DBCAC}" presName="pictRect" presStyleLbl="node1" presStyleIdx="0" presStyleCnt="4"/>
      <dgm:spPr>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t="-23000" b="-23000"/>
          </a:stretch>
        </a:blipFill>
      </dgm:spPr>
      <dgm:extLst>
        <a:ext uri="{E40237B7-FDA0-4F09-8148-C483321AD2D9}">
          <dgm14:cNvPr xmlns:dgm14="http://schemas.microsoft.com/office/drawing/2010/diagram" id="0" name="" descr="Megaphone"/>
        </a:ext>
      </dgm:extLst>
    </dgm:pt>
    <dgm:pt modelId="{A2D35E35-D92F-4E47-A67D-B0BCF5260375}" type="pres">
      <dgm:prSet presAssocID="{E1A1E2D0-4BB9-4149-A2FA-8E85260DBCAC}" presName="textRect" presStyleLbl="revTx" presStyleIdx="0" presStyleCnt="4">
        <dgm:presLayoutVars>
          <dgm:bulletEnabled val="1"/>
        </dgm:presLayoutVars>
      </dgm:prSet>
      <dgm:spPr/>
    </dgm:pt>
    <dgm:pt modelId="{85FC9010-906A-46D3-8004-A37DC1A4FB24}" type="pres">
      <dgm:prSet presAssocID="{81837E2D-043E-4E45-A941-4FB90D9C5428}" presName="sibTrans" presStyleLbl="sibTrans2D1" presStyleIdx="0" presStyleCnt="0"/>
      <dgm:spPr/>
    </dgm:pt>
    <dgm:pt modelId="{C8D557D1-B13C-4B75-BB7F-F4E5644C1BCD}" type="pres">
      <dgm:prSet presAssocID="{13BB9827-E126-45A2-85E4-126835275FDC}" presName="compNode" presStyleCnt="0"/>
      <dgm:spPr/>
    </dgm:pt>
    <dgm:pt modelId="{53E15722-9A8F-4565-A767-B31E7985A6D3}" type="pres">
      <dgm:prSet presAssocID="{13BB9827-E126-45A2-85E4-126835275FDC}" presName="pictRect" presStyleLbl="node1" presStyleIdx="1" presStyleCnt="4"/>
      <dgm:spPr>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t="-23000" b="-23000"/>
          </a:stretch>
        </a:blipFill>
      </dgm:spPr>
      <dgm:extLst>
        <a:ext uri="{E40237B7-FDA0-4F09-8148-C483321AD2D9}">
          <dgm14:cNvPr xmlns:dgm14="http://schemas.microsoft.com/office/drawing/2010/diagram" id="0" name="" descr="Magnifying glass"/>
        </a:ext>
      </dgm:extLst>
    </dgm:pt>
    <dgm:pt modelId="{5493BC3D-A9CD-4232-9D8F-5D8F98B84A03}" type="pres">
      <dgm:prSet presAssocID="{13BB9827-E126-45A2-85E4-126835275FDC}" presName="textRect" presStyleLbl="revTx" presStyleIdx="1" presStyleCnt="4">
        <dgm:presLayoutVars>
          <dgm:bulletEnabled val="1"/>
        </dgm:presLayoutVars>
      </dgm:prSet>
      <dgm:spPr/>
    </dgm:pt>
    <dgm:pt modelId="{A7A91633-93CB-44AD-B36B-EF8F240BD8C5}" type="pres">
      <dgm:prSet presAssocID="{C188A7DE-E572-4B81-BA1B-9CF5F09F9430}" presName="sibTrans" presStyleLbl="sibTrans2D1" presStyleIdx="0" presStyleCnt="0"/>
      <dgm:spPr/>
    </dgm:pt>
    <dgm:pt modelId="{6CD879F6-13CB-4C07-A275-CFB0653C36CB}" type="pres">
      <dgm:prSet presAssocID="{E071B70F-DA35-4F98-9008-629B2D69D93D}" presName="compNode" presStyleCnt="0"/>
      <dgm:spPr/>
    </dgm:pt>
    <dgm:pt modelId="{C00ABF71-8AB4-4522-9451-056043D5C620}" type="pres">
      <dgm:prSet presAssocID="{E071B70F-DA35-4F98-9008-629B2D69D93D}" presName="pictRect" presStyleLbl="node1" presStyleIdx="2" presStyleCnt="4"/>
      <dgm:spPr>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t="-23000" b="-23000"/>
          </a:stretch>
        </a:blipFill>
      </dgm:spPr>
      <dgm:extLst>
        <a:ext uri="{E40237B7-FDA0-4F09-8148-C483321AD2D9}">
          <dgm14:cNvPr xmlns:dgm14="http://schemas.microsoft.com/office/drawing/2010/diagram" id="0" name="" descr="Statistics"/>
        </a:ext>
      </dgm:extLst>
    </dgm:pt>
    <dgm:pt modelId="{E57647CE-1AFE-46F4-8DC2-C56E1BED8E25}" type="pres">
      <dgm:prSet presAssocID="{E071B70F-DA35-4F98-9008-629B2D69D93D}" presName="textRect" presStyleLbl="revTx" presStyleIdx="2" presStyleCnt="4">
        <dgm:presLayoutVars>
          <dgm:bulletEnabled val="1"/>
        </dgm:presLayoutVars>
      </dgm:prSet>
      <dgm:spPr/>
    </dgm:pt>
    <dgm:pt modelId="{77836878-BC3D-4ABB-8D75-049D0498C401}" type="pres">
      <dgm:prSet presAssocID="{80F0B068-C231-47FB-8183-36043F9FAB1B}" presName="sibTrans" presStyleLbl="sibTrans2D1" presStyleIdx="0" presStyleCnt="0"/>
      <dgm:spPr/>
    </dgm:pt>
    <dgm:pt modelId="{4F54577D-8416-46BD-B442-F478C86CA9D2}" type="pres">
      <dgm:prSet presAssocID="{FAA95BB1-8919-42FF-A07B-3D4149BD9DD7}" presName="compNode" presStyleCnt="0"/>
      <dgm:spPr/>
    </dgm:pt>
    <dgm:pt modelId="{1E10AB85-0B17-4D10-9974-E2242036545F}" type="pres">
      <dgm:prSet presAssocID="{FAA95BB1-8919-42FF-A07B-3D4149BD9DD7}" presName="pictRect" presStyleLbl="node1" presStyleIdx="3" presStyleCnt="4"/>
      <dgm:spPr>
        <a:blipFill>
          <a:blip xmlns:r="http://schemas.openxmlformats.org/officeDocument/2006/relationships"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t="-23000" b="-23000"/>
          </a:stretch>
        </a:blipFill>
      </dgm:spPr>
      <dgm:extLst>
        <a:ext uri="{E40237B7-FDA0-4F09-8148-C483321AD2D9}">
          <dgm14:cNvPr xmlns:dgm14="http://schemas.microsoft.com/office/drawing/2010/diagram" id="0" name="" descr="Daily calendar"/>
        </a:ext>
      </dgm:extLst>
    </dgm:pt>
    <dgm:pt modelId="{A9F0BE37-E2F3-4701-A9BF-195EBB45B024}" type="pres">
      <dgm:prSet presAssocID="{FAA95BB1-8919-42FF-A07B-3D4149BD9DD7}" presName="textRect" presStyleLbl="revTx" presStyleIdx="3" presStyleCnt="4" custScaleX="178397">
        <dgm:presLayoutVars>
          <dgm:bulletEnabled val="1"/>
        </dgm:presLayoutVars>
      </dgm:prSet>
      <dgm:spPr/>
    </dgm:pt>
  </dgm:ptLst>
  <dgm:cxnLst>
    <dgm:cxn modelId="{F771B40E-7263-4F2A-97B4-8372463D46EE}" type="presOf" srcId="{E1A1E2D0-4BB9-4149-A2FA-8E85260DBCAC}" destId="{A2D35E35-D92F-4E47-A67D-B0BCF5260375}" srcOrd="0" destOrd="0" presId="urn:microsoft.com/office/officeart/2005/8/layout/pList1"/>
    <dgm:cxn modelId="{47753A1C-B498-4CD7-A968-10B7EEF10C00}" srcId="{EF15E834-3073-4EAC-B3F0-29BDDEC00965}" destId="{13BB9827-E126-45A2-85E4-126835275FDC}" srcOrd="1" destOrd="0" parTransId="{EC2AC426-A175-425E-B68D-5882B378E8F5}" sibTransId="{C188A7DE-E572-4B81-BA1B-9CF5F09F9430}"/>
    <dgm:cxn modelId="{F6073027-5BD4-486F-985F-A395F9CEC9C8}" srcId="{EF15E834-3073-4EAC-B3F0-29BDDEC00965}" destId="{FAA95BB1-8919-42FF-A07B-3D4149BD9DD7}" srcOrd="3" destOrd="0" parTransId="{6043B6D4-80AF-4782-83E7-C5A0F4EB31B8}" sibTransId="{C4C10F3C-685A-4C7F-BC2F-84080B7816D8}"/>
    <dgm:cxn modelId="{71BCE733-82C3-4A57-B999-85E57A919BF6}" type="presOf" srcId="{FAA95BB1-8919-42FF-A07B-3D4149BD9DD7}" destId="{A9F0BE37-E2F3-4701-A9BF-195EBB45B024}" srcOrd="0" destOrd="0" presId="urn:microsoft.com/office/officeart/2005/8/layout/pList1"/>
    <dgm:cxn modelId="{21263643-7DBD-41A7-B535-5384786C11A4}" type="presOf" srcId="{81837E2D-043E-4E45-A941-4FB90D9C5428}" destId="{85FC9010-906A-46D3-8004-A37DC1A4FB24}" srcOrd="0" destOrd="0" presId="urn:microsoft.com/office/officeart/2005/8/layout/pList1"/>
    <dgm:cxn modelId="{C78BFF8B-CB92-4494-801A-AF717A5DD703}" srcId="{EF15E834-3073-4EAC-B3F0-29BDDEC00965}" destId="{E071B70F-DA35-4F98-9008-629B2D69D93D}" srcOrd="2" destOrd="0" parTransId="{D0A4A4D7-F1E1-4A96-BEAB-4344BA9950B2}" sibTransId="{80F0B068-C231-47FB-8183-36043F9FAB1B}"/>
    <dgm:cxn modelId="{C1B55897-DA80-4355-A8E9-3E4560503B65}" type="presOf" srcId="{13BB9827-E126-45A2-85E4-126835275FDC}" destId="{5493BC3D-A9CD-4232-9D8F-5D8F98B84A03}" srcOrd="0" destOrd="0" presId="urn:microsoft.com/office/officeart/2005/8/layout/pList1"/>
    <dgm:cxn modelId="{395BB3A0-EBE2-44E9-AF01-51E20B47C19C}" srcId="{EF15E834-3073-4EAC-B3F0-29BDDEC00965}" destId="{E1A1E2D0-4BB9-4149-A2FA-8E85260DBCAC}" srcOrd="0" destOrd="0" parTransId="{2BDAD4BC-AC85-4B71-9EB8-AEA11BF93B2B}" sibTransId="{81837E2D-043E-4E45-A941-4FB90D9C5428}"/>
    <dgm:cxn modelId="{159254CC-223B-42F6-8473-CC537D18C485}" type="presOf" srcId="{80F0B068-C231-47FB-8183-36043F9FAB1B}" destId="{77836878-BC3D-4ABB-8D75-049D0498C401}" srcOrd="0" destOrd="0" presId="urn:microsoft.com/office/officeart/2005/8/layout/pList1"/>
    <dgm:cxn modelId="{C5A5CED2-D4C2-4F63-A73D-7BFFFE26FC75}" type="presOf" srcId="{C188A7DE-E572-4B81-BA1B-9CF5F09F9430}" destId="{A7A91633-93CB-44AD-B36B-EF8F240BD8C5}" srcOrd="0" destOrd="0" presId="urn:microsoft.com/office/officeart/2005/8/layout/pList1"/>
    <dgm:cxn modelId="{90B1E7DF-C883-48DA-AA30-165526217C7A}" type="presOf" srcId="{E071B70F-DA35-4F98-9008-629B2D69D93D}" destId="{E57647CE-1AFE-46F4-8DC2-C56E1BED8E25}" srcOrd="0" destOrd="0" presId="urn:microsoft.com/office/officeart/2005/8/layout/pList1"/>
    <dgm:cxn modelId="{656075E7-C722-4BFD-A053-0C7865C45B58}" type="presOf" srcId="{EF15E834-3073-4EAC-B3F0-29BDDEC00965}" destId="{8B97ED2C-D8C6-4BB1-ABE1-1959E5A0DA82}" srcOrd="0" destOrd="0" presId="urn:microsoft.com/office/officeart/2005/8/layout/pList1"/>
    <dgm:cxn modelId="{D60A2FF5-DF8D-4F3A-A148-8A3CBABF3997}" type="presParOf" srcId="{8B97ED2C-D8C6-4BB1-ABE1-1959E5A0DA82}" destId="{F7E16C47-8F5C-4929-AE29-DE15B48A6010}" srcOrd="0" destOrd="0" presId="urn:microsoft.com/office/officeart/2005/8/layout/pList1"/>
    <dgm:cxn modelId="{32463885-3600-4FF8-98ED-30BD71055842}" type="presParOf" srcId="{F7E16C47-8F5C-4929-AE29-DE15B48A6010}" destId="{827F022B-C215-4B2C-B16D-636E7DD03400}" srcOrd="0" destOrd="0" presId="urn:microsoft.com/office/officeart/2005/8/layout/pList1"/>
    <dgm:cxn modelId="{EED5583F-8963-4414-A5B8-2B5657976296}" type="presParOf" srcId="{F7E16C47-8F5C-4929-AE29-DE15B48A6010}" destId="{A2D35E35-D92F-4E47-A67D-B0BCF5260375}" srcOrd="1" destOrd="0" presId="urn:microsoft.com/office/officeart/2005/8/layout/pList1"/>
    <dgm:cxn modelId="{B990AD5D-22F6-4A5B-A4EF-60AB5F82C8FB}" type="presParOf" srcId="{8B97ED2C-D8C6-4BB1-ABE1-1959E5A0DA82}" destId="{85FC9010-906A-46D3-8004-A37DC1A4FB24}" srcOrd="1" destOrd="0" presId="urn:microsoft.com/office/officeart/2005/8/layout/pList1"/>
    <dgm:cxn modelId="{97A4F969-5CDC-42A5-962C-E680C2F9FB48}" type="presParOf" srcId="{8B97ED2C-D8C6-4BB1-ABE1-1959E5A0DA82}" destId="{C8D557D1-B13C-4B75-BB7F-F4E5644C1BCD}" srcOrd="2" destOrd="0" presId="urn:microsoft.com/office/officeart/2005/8/layout/pList1"/>
    <dgm:cxn modelId="{2871BC46-7A10-4EBA-99BA-82D687EB39F1}" type="presParOf" srcId="{C8D557D1-B13C-4B75-BB7F-F4E5644C1BCD}" destId="{53E15722-9A8F-4565-A767-B31E7985A6D3}" srcOrd="0" destOrd="0" presId="urn:microsoft.com/office/officeart/2005/8/layout/pList1"/>
    <dgm:cxn modelId="{3579ABB6-7F34-4D58-9237-ACF83CE40F2E}" type="presParOf" srcId="{C8D557D1-B13C-4B75-BB7F-F4E5644C1BCD}" destId="{5493BC3D-A9CD-4232-9D8F-5D8F98B84A03}" srcOrd="1" destOrd="0" presId="urn:microsoft.com/office/officeart/2005/8/layout/pList1"/>
    <dgm:cxn modelId="{5BAB1AD7-147A-413B-9BBC-5586D75BB940}" type="presParOf" srcId="{8B97ED2C-D8C6-4BB1-ABE1-1959E5A0DA82}" destId="{A7A91633-93CB-44AD-B36B-EF8F240BD8C5}" srcOrd="3" destOrd="0" presId="urn:microsoft.com/office/officeart/2005/8/layout/pList1"/>
    <dgm:cxn modelId="{D8DF6334-67A1-476A-8AC3-0242E8DB40CF}" type="presParOf" srcId="{8B97ED2C-D8C6-4BB1-ABE1-1959E5A0DA82}" destId="{6CD879F6-13CB-4C07-A275-CFB0653C36CB}" srcOrd="4" destOrd="0" presId="urn:microsoft.com/office/officeart/2005/8/layout/pList1"/>
    <dgm:cxn modelId="{1B173E45-68C2-4875-8027-FA975D311B87}" type="presParOf" srcId="{6CD879F6-13CB-4C07-A275-CFB0653C36CB}" destId="{C00ABF71-8AB4-4522-9451-056043D5C620}" srcOrd="0" destOrd="0" presId="urn:microsoft.com/office/officeart/2005/8/layout/pList1"/>
    <dgm:cxn modelId="{D0BA9D91-4D07-4604-A842-1B75F77B6869}" type="presParOf" srcId="{6CD879F6-13CB-4C07-A275-CFB0653C36CB}" destId="{E57647CE-1AFE-46F4-8DC2-C56E1BED8E25}" srcOrd="1" destOrd="0" presId="urn:microsoft.com/office/officeart/2005/8/layout/pList1"/>
    <dgm:cxn modelId="{95A4FD13-7401-4031-9463-940D9EC03F86}" type="presParOf" srcId="{8B97ED2C-D8C6-4BB1-ABE1-1959E5A0DA82}" destId="{77836878-BC3D-4ABB-8D75-049D0498C401}" srcOrd="5" destOrd="0" presId="urn:microsoft.com/office/officeart/2005/8/layout/pList1"/>
    <dgm:cxn modelId="{350F5229-07AC-4FE1-AC46-FD805C95F87B}" type="presParOf" srcId="{8B97ED2C-D8C6-4BB1-ABE1-1959E5A0DA82}" destId="{4F54577D-8416-46BD-B442-F478C86CA9D2}" srcOrd="6" destOrd="0" presId="urn:microsoft.com/office/officeart/2005/8/layout/pList1"/>
    <dgm:cxn modelId="{279E3DB6-07E1-4718-9F78-61A6E467265B}" type="presParOf" srcId="{4F54577D-8416-46BD-B442-F478C86CA9D2}" destId="{1E10AB85-0B17-4D10-9974-E2242036545F}" srcOrd="0" destOrd="0" presId="urn:microsoft.com/office/officeart/2005/8/layout/pList1"/>
    <dgm:cxn modelId="{3B1A0207-CCD6-4BE9-A244-19FF643F8E09}" type="presParOf" srcId="{4F54577D-8416-46BD-B442-F478C86CA9D2}" destId="{A9F0BE37-E2F3-4701-A9BF-195EBB45B024}"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39B28B7-98AE-2442-8242-E675E9F54483}" type="doc">
      <dgm:prSet loTypeId="urn:microsoft.com/office/officeart/2005/8/layout/list1" loCatId="list" qsTypeId="urn:microsoft.com/office/officeart/2005/8/quickstyle/simple2" qsCatId="simple" csTypeId="urn:microsoft.com/office/officeart/2005/8/colors/colorful5" csCatId="colorful" phldr="1"/>
      <dgm:spPr/>
      <dgm:t>
        <a:bodyPr/>
        <a:lstStyle/>
        <a:p>
          <a:endParaRPr lang="en-US"/>
        </a:p>
      </dgm:t>
    </dgm:pt>
    <dgm:pt modelId="{88926E0B-BFF6-E944-B1DF-44240C496CA1}">
      <dgm:prSet/>
      <dgm:spPr/>
      <dgm:t>
        <a:bodyPr/>
        <a:lstStyle/>
        <a:p>
          <a:r>
            <a:rPr lang="en-US" b="0" i="0">
              <a:latin typeface="Hind Vadodara" panose="020B0604020202020204" charset="0"/>
              <a:cs typeface="Hind Vadodara" panose="020B0604020202020204" charset="0"/>
            </a:rPr>
            <a:t>Coaches’</a:t>
          </a:r>
          <a:r>
            <a:rPr lang="en-US">
              <a:latin typeface="Hind Vadodara" panose="020B0604020202020204" charset="0"/>
              <a:cs typeface="Hind Vadodara" panose="020B0604020202020204" charset="0"/>
            </a:rPr>
            <a:t> T</a:t>
          </a:r>
          <a:r>
            <a:rPr lang="en-US" b="0" i="0">
              <a:latin typeface="Hind Vadodara" panose="020B0604020202020204" charset="0"/>
              <a:cs typeface="Hind Vadodara" panose="020B0604020202020204" charset="0"/>
            </a:rPr>
            <a:t>asks:</a:t>
          </a:r>
          <a:endParaRPr lang="en-US">
            <a:latin typeface="Hind Vadodara" panose="020B0604020202020204" charset="0"/>
            <a:cs typeface="Hind Vadodara" panose="020B0604020202020204" charset="0"/>
          </a:endParaRPr>
        </a:p>
      </dgm:t>
    </dgm:pt>
    <dgm:pt modelId="{53B66600-AFAC-9844-8FF3-FF95E01497A1}" type="parTrans" cxnId="{CF70A1AD-5B90-CC41-AC82-8AF355283DE9}">
      <dgm:prSet/>
      <dgm:spPr/>
      <dgm:t>
        <a:bodyPr/>
        <a:lstStyle/>
        <a:p>
          <a:endParaRPr lang="en-US">
            <a:latin typeface="Hind Vadodara" panose="020B0604020202020204" charset="0"/>
            <a:cs typeface="Hind Vadodara" panose="020B0604020202020204" charset="0"/>
          </a:endParaRPr>
        </a:p>
      </dgm:t>
    </dgm:pt>
    <dgm:pt modelId="{FAC168E4-A658-DD48-B776-1AB6580C5053}" type="sibTrans" cxnId="{CF70A1AD-5B90-CC41-AC82-8AF355283DE9}">
      <dgm:prSet/>
      <dgm:spPr/>
      <dgm:t>
        <a:bodyPr/>
        <a:lstStyle/>
        <a:p>
          <a:endParaRPr lang="en-US">
            <a:latin typeface="Hind Vadodara" panose="020B0604020202020204" charset="0"/>
            <a:cs typeface="Hind Vadodara" panose="020B0604020202020204" charset="0"/>
          </a:endParaRPr>
        </a:p>
      </dgm:t>
    </dgm:pt>
    <dgm:pt modelId="{9E770DC0-ADC3-6F49-9603-390041B9028C}">
      <dgm:prSet/>
      <dgm:spPr/>
      <dgm:t>
        <a:bodyPr/>
        <a:lstStyle/>
        <a:p>
          <a:pPr rtl="0">
            <a:buFontTx/>
            <a:buNone/>
          </a:pPr>
          <a:r>
            <a:rPr lang="en-US" b="0" i="0" dirty="0">
              <a:latin typeface="Hind Vadodara" panose="020B0604020202020204" charset="0"/>
              <a:cs typeface="Hind Vadodara" panose="020B0604020202020204" charset="0"/>
            </a:rPr>
            <a:t>Share documents or folder with access to:</a:t>
          </a:r>
        </a:p>
      </dgm:t>
    </dgm:pt>
    <dgm:pt modelId="{DF559CD0-5B01-D54A-8E06-F10310F9A6A6}" type="parTrans" cxnId="{5B5B1C97-4D72-364B-9991-95AC217DC39E}">
      <dgm:prSet/>
      <dgm:spPr/>
      <dgm:t>
        <a:bodyPr/>
        <a:lstStyle/>
        <a:p>
          <a:endParaRPr lang="en-US">
            <a:latin typeface="Hind Vadodara" panose="020B0604020202020204" charset="0"/>
            <a:cs typeface="Hind Vadodara" panose="020B0604020202020204" charset="0"/>
          </a:endParaRPr>
        </a:p>
      </dgm:t>
    </dgm:pt>
    <dgm:pt modelId="{2AE7D53E-5748-B340-A3B2-69C78DDF3C05}" type="sibTrans" cxnId="{5B5B1C97-4D72-364B-9991-95AC217DC39E}">
      <dgm:prSet/>
      <dgm:spPr/>
      <dgm:t>
        <a:bodyPr/>
        <a:lstStyle/>
        <a:p>
          <a:endParaRPr lang="en-US">
            <a:latin typeface="Hind Vadodara" panose="020B0604020202020204" charset="0"/>
            <a:cs typeface="Hind Vadodara" panose="020B0604020202020204" charset="0"/>
          </a:endParaRPr>
        </a:p>
      </dgm:t>
    </dgm:pt>
    <dgm:pt modelId="{76937503-7550-41B3-8D88-C860E600B4A5}">
      <dgm:prSet phldr="0"/>
      <dgm:spPr/>
      <dgm:t>
        <a:bodyPr/>
        <a:lstStyle/>
        <a:p>
          <a:r>
            <a:rPr lang="en-US" b="0" i="0">
              <a:latin typeface="Hind Vadodara" panose="020B0604020202020204" charset="0"/>
              <a:cs typeface="Hind Vadodara" panose="020B0604020202020204" charset="0"/>
            </a:rPr>
            <a:t>Presentation Content:</a:t>
          </a:r>
          <a:endParaRPr lang="en-US" b="0" i="0" u="none" strike="noStrike" cap="none" baseline="0" noProof="0">
            <a:solidFill>
              <a:srgbClr val="010000"/>
            </a:solidFill>
            <a:latin typeface="Hind Vadodara" panose="020B0604020202020204" charset="0"/>
            <a:cs typeface="Hind Vadodara" panose="020B0604020202020204" charset="0"/>
          </a:endParaRPr>
        </a:p>
      </dgm:t>
    </dgm:pt>
    <dgm:pt modelId="{CB879ED8-C3F0-4B59-B2E3-178A8DD63439}" type="parTrans" cxnId="{CFA36605-B483-445C-89DB-7C5A5F0F44E2}">
      <dgm:prSet/>
      <dgm:spPr/>
      <dgm:t>
        <a:bodyPr/>
        <a:lstStyle/>
        <a:p>
          <a:endParaRPr lang="en-US">
            <a:latin typeface="Hind Vadodara" panose="020B0604020202020204" charset="0"/>
            <a:cs typeface="Hind Vadodara" panose="020B0604020202020204" charset="0"/>
          </a:endParaRPr>
        </a:p>
      </dgm:t>
    </dgm:pt>
    <dgm:pt modelId="{D7118AEF-A539-46B0-983D-619275A2AEA0}" type="sibTrans" cxnId="{CFA36605-B483-445C-89DB-7C5A5F0F44E2}">
      <dgm:prSet/>
      <dgm:spPr/>
      <dgm:t>
        <a:bodyPr/>
        <a:lstStyle/>
        <a:p>
          <a:endParaRPr lang="en-US">
            <a:latin typeface="Hind Vadodara" panose="020B0604020202020204" charset="0"/>
            <a:cs typeface="Hind Vadodara" panose="020B0604020202020204" charset="0"/>
          </a:endParaRPr>
        </a:p>
      </dgm:t>
    </dgm:pt>
    <dgm:pt modelId="{B233C6D1-31FC-9E44-988B-1DE61F134A43}">
      <dgm:prSet phldr="0"/>
      <dgm:spPr/>
      <dgm:t>
        <a:bodyPr/>
        <a:lstStyle/>
        <a:p>
          <a:pPr rtl="0"/>
          <a:r>
            <a:rPr lang="en-US" b="0" i="0" dirty="0">
              <a:latin typeface="Hind Vadodara" panose="020B0604020202020204" charset="0"/>
              <a:cs typeface="Hind Vadodara" panose="020B0604020202020204" charset="0"/>
            </a:rPr>
            <a:t>Resources: Tier 2 Academy Year 2 Structure; Building on Tier 1</a:t>
          </a:r>
        </a:p>
      </dgm:t>
    </dgm:pt>
    <dgm:pt modelId="{4BC0583A-A1D4-334D-972A-15CA92DF2D40}" type="parTrans" cxnId="{C2D2098D-49B3-A04D-9FB3-0FED3991A0DF}">
      <dgm:prSet/>
      <dgm:spPr/>
      <dgm:t>
        <a:bodyPr/>
        <a:lstStyle/>
        <a:p>
          <a:endParaRPr lang="en-US"/>
        </a:p>
      </dgm:t>
    </dgm:pt>
    <dgm:pt modelId="{4073BC8B-074F-8B4F-BF43-A44AC4433C6A}" type="sibTrans" cxnId="{C2D2098D-49B3-A04D-9FB3-0FED3991A0DF}">
      <dgm:prSet/>
      <dgm:spPr/>
      <dgm:t>
        <a:bodyPr/>
        <a:lstStyle/>
        <a:p>
          <a:endParaRPr lang="en-US"/>
        </a:p>
      </dgm:t>
    </dgm:pt>
    <dgm:pt modelId="{EB3BA487-291F-47D4-A0FF-E11B6E48693B}">
      <dgm:prSet phldr="0"/>
      <dgm:spPr/>
      <dgm:t>
        <a:bodyPr/>
        <a:lstStyle/>
        <a:p>
          <a:pPr rtl="0"/>
          <a:r>
            <a:rPr lang="en-US" b="0" i="0" dirty="0">
              <a:latin typeface="Hind Vadodara" panose="020B0604020202020204" charset="0"/>
              <a:cs typeface="Hind Vadodara" panose="020B0604020202020204" charset="0"/>
            </a:rPr>
            <a:t>BIG IDEAS: From Installing to Full Implementation </a:t>
          </a:r>
        </a:p>
      </dgm:t>
    </dgm:pt>
    <dgm:pt modelId="{55EAEAB2-1ED8-4688-8BD3-7329AF00C8D6}" type="parTrans" cxnId="{979A1C3D-3DDC-418F-9C4A-566E69A1436A}">
      <dgm:prSet/>
      <dgm:spPr/>
      <dgm:t>
        <a:bodyPr/>
        <a:lstStyle/>
        <a:p>
          <a:endParaRPr lang="en-US"/>
        </a:p>
      </dgm:t>
    </dgm:pt>
    <dgm:pt modelId="{50B14E49-0CEB-4A28-809E-B67550209D8C}" type="sibTrans" cxnId="{979A1C3D-3DDC-418F-9C4A-566E69A1436A}">
      <dgm:prSet/>
      <dgm:spPr/>
      <dgm:t>
        <a:bodyPr/>
        <a:lstStyle/>
        <a:p>
          <a:endParaRPr lang="en-US"/>
        </a:p>
      </dgm:t>
    </dgm:pt>
    <dgm:pt modelId="{B3F9974B-7FAD-4521-9CF6-6EB6D0C44CB5}">
      <dgm:prSet/>
      <dgm:spPr/>
      <dgm:t>
        <a:bodyPr/>
        <a:lstStyle/>
        <a:p>
          <a:pPr rtl="0"/>
          <a:r>
            <a:rPr lang="en-US" b="0" i="0" dirty="0">
              <a:latin typeface="Hind Vadodara" panose="020B0604020202020204" charset="0"/>
              <a:cs typeface="Hind Vadodara" panose="020B0604020202020204" charset="0"/>
            </a:rPr>
            <a:t>Nomination Form, Decision Rules, Universal Screening overview</a:t>
          </a:r>
        </a:p>
      </dgm:t>
    </dgm:pt>
    <dgm:pt modelId="{35E392BC-3D2D-4957-BBA4-547785F758D7}" type="parTrans" cxnId="{545347B6-12EB-4A44-9865-9C6FF9D6EE16}">
      <dgm:prSet/>
      <dgm:spPr/>
      <dgm:t>
        <a:bodyPr/>
        <a:lstStyle/>
        <a:p>
          <a:endParaRPr lang="en-US"/>
        </a:p>
      </dgm:t>
    </dgm:pt>
    <dgm:pt modelId="{8C1FE4BC-621D-479D-B595-1A810A44F14E}" type="sibTrans" cxnId="{545347B6-12EB-4A44-9865-9C6FF9D6EE16}">
      <dgm:prSet/>
      <dgm:spPr/>
      <dgm:t>
        <a:bodyPr/>
        <a:lstStyle/>
        <a:p>
          <a:endParaRPr lang="en-US"/>
        </a:p>
      </dgm:t>
    </dgm:pt>
    <dgm:pt modelId="{01B29E2B-212A-4B9B-B894-F2C5922AB5AC}">
      <dgm:prSet/>
      <dgm:spPr/>
      <dgm:t>
        <a:bodyPr/>
        <a:lstStyle/>
        <a:p>
          <a:pPr rtl="0"/>
          <a:r>
            <a:rPr lang="en-US" b="0" i="0" dirty="0">
              <a:latin typeface="Hind Vadodara" panose="020B0604020202020204" charset="0"/>
              <a:cs typeface="Hind Vadodara" panose="020B0604020202020204" charset="0"/>
            </a:rPr>
            <a:t>Targeted Intervention Organizer  </a:t>
          </a:r>
        </a:p>
      </dgm:t>
    </dgm:pt>
    <dgm:pt modelId="{932E4B5D-CF20-4A4C-9627-1B6044C50AA9}" type="parTrans" cxnId="{464F6004-746F-4EE0-B0A5-6C2E2F43A852}">
      <dgm:prSet/>
      <dgm:spPr/>
      <dgm:t>
        <a:bodyPr/>
        <a:lstStyle/>
        <a:p>
          <a:endParaRPr lang="en-US"/>
        </a:p>
      </dgm:t>
    </dgm:pt>
    <dgm:pt modelId="{056DE6C3-6B32-40FC-B4D8-81669D5DA195}" type="sibTrans" cxnId="{464F6004-746F-4EE0-B0A5-6C2E2F43A852}">
      <dgm:prSet/>
      <dgm:spPr/>
      <dgm:t>
        <a:bodyPr/>
        <a:lstStyle/>
        <a:p>
          <a:endParaRPr lang="en-US"/>
        </a:p>
      </dgm:t>
    </dgm:pt>
    <dgm:pt modelId="{52BCBFAA-46D9-4E83-B245-F32FCC1CA20E}">
      <dgm:prSet phldr="0"/>
      <dgm:spPr/>
      <dgm:t>
        <a:bodyPr/>
        <a:lstStyle/>
        <a:p>
          <a:pPr rtl="0"/>
          <a:r>
            <a:rPr lang="en-US" b="0" i="0" dirty="0">
              <a:latin typeface="Hind Vadodara" panose="020B0604020202020204" charset="0"/>
              <a:cs typeface="Hind Vadodara" panose="020B0604020202020204" charset="0"/>
            </a:rPr>
            <a:t>Glows and Grows: Foundation Steps </a:t>
          </a:r>
        </a:p>
      </dgm:t>
    </dgm:pt>
    <dgm:pt modelId="{4ACE7F34-0EF0-4A06-B8AF-64783DDE20DB}" type="parTrans" cxnId="{76A55330-F024-4934-9521-87FD51ED1973}">
      <dgm:prSet/>
      <dgm:spPr/>
      <dgm:t>
        <a:bodyPr/>
        <a:lstStyle/>
        <a:p>
          <a:endParaRPr lang="en-US"/>
        </a:p>
      </dgm:t>
    </dgm:pt>
    <dgm:pt modelId="{AE2057A2-7925-45CF-A8C7-65EF7569DB24}" type="sibTrans" cxnId="{76A55330-F024-4934-9521-87FD51ED1973}">
      <dgm:prSet/>
      <dgm:spPr/>
      <dgm:t>
        <a:bodyPr/>
        <a:lstStyle/>
        <a:p>
          <a:endParaRPr lang="en-US"/>
        </a:p>
      </dgm:t>
    </dgm:pt>
    <dgm:pt modelId="{39322E4F-3B18-49A2-BBD6-3AB9987C1C27}">
      <dgm:prSet/>
      <dgm:spPr/>
      <dgm:t>
        <a:bodyPr/>
        <a:lstStyle/>
        <a:p>
          <a:pPr rtl="0"/>
          <a:r>
            <a:rPr lang="en-US" b="0" i="0" dirty="0">
              <a:latin typeface="Hind Vadodara" panose="020B0604020202020204" charset="0"/>
              <a:cs typeface="Hind Vadodara" panose="020B0604020202020204" charset="0"/>
            </a:rPr>
            <a:t>Team Profile and Meeting Schedule, 2022-2023 Action Plan</a:t>
          </a:r>
        </a:p>
      </dgm:t>
    </dgm:pt>
    <dgm:pt modelId="{E9B35BA3-0AC3-47A7-AF87-05BE629E6549}" type="parTrans" cxnId="{D6880797-79D4-40D6-BBB2-C5BBFE9DD1C5}">
      <dgm:prSet/>
      <dgm:spPr/>
      <dgm:t>
        <a:bodyPr/>
        <a:lstStyle/>
        <a:p>
          <a:endParaRPr lang="en-US"/>
        </a:p>
      </dgm:t>
    </dgm:pt>
    <dgm:pt modelId="{1FAD8624-0E76-4D9B-8230-FB4C127FB180}" type="sibTrans" cxnId="{D6880797-79D4-40D6-BBB2-C5BBFE9DD1C5}">
      <dgm:prSet/>
      <dgm:spPr/>
      <dgm:t>
        <a:bodyPr/>
        <a:lstStyle/>
        <a:p>
          <a:endParaRPr lang="en-US"/>
        </a:p>
      </dgm:t>
    </dgm:pt>
    <dgm:pt modelId="{107712AD-F0E7-8045-90F3-AA033147F7E7}" type="pres">
      <dgm:prSet presAssocID="{139B28B7-98AE-2442-8242-E675E9F54483}" presName="linear" presStyleCnt="0">
        <dgm:presLayoutVars>
          <dgm:dir/>
          <dgm:animLvl val="lvl"/>
          <dgm:resizeHandles val="exact"/>
        </dgm:presLayoutVars>
      </dgm:prSet>
      <dgm:spPr/>
    </dgm:pt>
    <dgm:pt modelId="{99F85151-3D39-4456-9783-D2B61E40612E}" type="pres">
      <dgm:prSet presAssocID="{76937503-7550-41B3-8D88-C860E600B4A5}" presName="parentLin" presStyleCnt="0"/>
      <dgm:spPr/>
    </dgm:pt>
    <dgm:pt modelId="{3E253364-FB35-42F8-9CB7-634D0DF472D6}" type="pres">
      <dgm:prSet presAssocID="{76937503-7550-41B3-8D88-C860E600B4A5}" presName="parentLeftMargin" presStyleLbl="node1" presStyleIdx="0" presStyleCnt="2"/>
      <dgm:spPr/>
    </dgm:pt>
    <dgm:pt modelId="{24EE546A-203E-45A1-AB96-5A4CB77AC5EC}" type="pres">
      <dgm:prSet presAssocID="{76937503-7550-41B3-8D88-C860E600B4A5}" presName="parentText" presStyleLbl="node1" presStyleIdx="0" presStyleCnt="2">
        <dgm:presLayoutVars>
          <dgm:chMax val="0"/>
          <dgm:bulletEnabled val="1"/>
        </dgm:presLayoutVars>
      </dgm:prSet>
      <dgm:spPr/>
    </dgm:pt>
    <dgm:pt modelId="{1DD4E0C0-9F60-4F65-BB07-79CA80226C0A}" type="pres">
      <dgm:prSet presAssocID="{76937503-7550-41B3-8D88-C860E600B4A5}" presName="negativeSpace" presStyleCnt="0"/>
      <dgm:spPr/>
    </dgm:pt>
    <dgm:pt modelId="{CDAAD9AB-76BA-4F20-9C80-4020D86AF54F}" type="pres">
      <dgm:prSet presAssocID="{76937503-7550-41B3-8D88-C860E600B4A5}" presName="childText" presStyleLbl="conFgAcc1" presStyleIdx="0" presStyleCnt="2">
        <dgm:presLayoutVars>
          <dgm:bulletEnabled val="1"/>
        </dgm:presLayoutVars>
      </dgm:prSet>
      <dgm:spPr>
        <a:prstGeom prst="roundRect">
          <a:avLst/>
        </a:prstGeom>
      </dgm:spPr>
    </dgm:pt>
    <dgm:pt modelId="{5E61BAE6-473E-4263-8FBF-76A396FC3E1D}" type="pres">
      <dgm:prSet presAssocID="{D7118AEF-A539-46B0-983D-619275A2AEA0}" presName="spaceBetweenRectangles" presStyleCnt="0"/>
      <dgm:spPr/>
    </dgm:pt>
    <dgm:pt modelId="{EFD0C82B-9526-4A75-BFD7-201196E11AEE}" type="pres">
      <dgm:prSet presAssocID="{88926E0B-BFF6-E944-B1DF-44240C496CA1}" presName="parentLin" presStyleCnt="0"/>
      <dgm:spPr/>
    </dgm:pt>
    <dgm:pt modelId="{1B39FE62-9822-43D6-A8AA-85DD7F2BE897}" type="pres">
      <dgm:prSet presAssocID="{88926E0B-BFF6-E944-B1DF-44240C496CA1}" presName="parentLeftMargin" presStyleLbl="node1" presStyleIdx="0" presStyleCnt="2"/>
      <dgm:spPr/>
    </dgm:pt>
    <dgm:pt modelId="{3EE32B02-DB9E-4A32-B892-2B06787A9E31}" type="pres">
      <dgm:prSet presAssocID="{88926E0B-BFF6-E944-B1DF-44240C496CA1}" presName="parentText" presStyleLbl="node1" presStyleIdx="1" presStyleCnt="2">
        <dgm:presLayoutVars>
          <dgm:chMax val="0"/>
          <dgm:bulletEnabled val="1"/>
        </dgm:presLayoutVars>
      </dgm:prSet>
      <dgm:spPr/>
    </dgm:pt>
    <dgm:pt modelId="{52BC94D6-D06B-4B50-878A-29EB19C8CE02}" type="pres">
      <dgm:prSet presAssocID="{88926E0B-BFF6-E944-B1DF-44240C496CA1}" presName="negativeSpace" presStyleCnt="0"/>
      <dgm:spPr/>
    </dgm:pt>
    <dgm:pt modelId="{183C8042-F222-4C5B-948A-CA63CABAB28E}" type="pres">
      <dgm:prSet presAssocID="{88926E0B-BFF6-E944-B1DF-44240C496CA1}" presName="childText" presStyleLbl="conFgAcc1" presStyleIdx="1" presStyleCnt="2">
        <dgm:presLayoutVars>
          <dgm:bulletEnabled val="1"/>
        </dgm:presLayoutVars>
      </dgm:prSet>
      <dgm:spPr>
        <a:prstGeom prst="roundRect">
          <a:avLst/>
        </a:prstGeom>
      </dgm:spPr>
    </dgm:pt>
  </dgm:ptLst>
  <dgm:cxnLst>
    <dgm:cxn modelId="{61471502-0EAC-4B94-A24F-892D08E1D286}" type="presOf" srcId="{39322E4F-3B18-49A2-BBD6-3AB9987C1C27}" destId="{183C8042-F222-4C5B-948A-CA63CABAB28E}" srcOrd="0" destOrd="1" presId="urn:microsoft.com/office/officeart/2005/8/layout/list1"/>
    <dgm:cxn modelId="{464F6004-746F-4EE0-B0A5-6C2E2F43A852}" srcId="{88926E0B-BFF6-E944-B1DF-44240C496CA1}" destId="{01B29E2B-212A-4B9B-B894-F2C5922AB5AC}" srcOrd="3" destOrd="0" parTransId="{932E4B5D-CF20-4A4C-9627-1B6044C50AA9}" sibTransId="{056DE6C3-6B32-40FC-B4D8-81669D5DA195}"/>
    <dgm:cxn modelId="{CFA36605-B483-445C-89DB-7C5A5F0F44E2}" srcId="{139B28B7-98AE-2442-8242-E675E9F54483}" destId="{76937503-7550-41B3-8D88-C860E600B4A5}" srcOrd="0" destOrd="0" parTransId="{CB879ED8-C3F0-4B59-B2E3-178A8DD63439}" sibTransId="{D7118AEF-A539-46B0-983D-619275A2AEA0}"/>
    <dgm:cxn modelId="{76A55330-F024-4934-9521-87FD51ED1973}" srcId="{76937503-7550-41B3-8D88-C860E600B4A5}" destId="{52BCBFAA-46D9-4E83-B245-F32FCC1CA20E}" srcOrd="2" destOrd="0" parTransId="{4ACE7F34-0EF0-4A06-B8AF-64783DDE20DB}" sibTransId="{AE2057A2-7925-45CF-A8C7-65EF7569DB24}"/>
    <dgm:cxn modelId="{979A1C3D-3DDC-418F-9C4A-566E69A1436A}" srcId="{76937503-7550-41B3-8D88-C860E600B4A5}" destId="{EB3BA487-291F-47D4-A0FF-E11B6E48693B}" srcOrd="1" destOrd="0" parTransId="{55EAEAB2-1ED8-4688-8BD3-7329AF00C8D6}" sibTransId="{50B14E49-0CEB-4A28-809E-B67550209D8C}"/>
    <dgm:cxn modelId="{09970252-8FAC-4220-B3D6-2253984884D2}" type="presOf" srcId="{88926E0B-BFF6-E944-B1DF-44240C496CA1}" destId="{1B39FE62-9822-43D6-A8AA-85DD7F2BE897}" srcOrd="0" destOrd="0" presId="urn:microsoft.com/office/officeart/2005/8/layout/list1"/>
    <dgm:cxn modelId="{3507DC74-BB1A-3747-A4EB-3A2F2AFF0C2A}" type="presOf" srcId="{139B28B7-98AE-2442-8242-E675E9F54483}" destId="{107712AD-F0E7-8045-90F3-AA033147F7E7}" srcOrd="0" destOrd="0" presId="urn:microsoft.com/office/officeart/2005/8/layout/list1"/>
    <dgm:cxn modelId="{A19D3384-1FB8-426F-B3B0-A07E9D6C5765}" type="presOf" srcId="{9E770DC0-ADC3-6F49-9603-390041B9028C}" destId="{183C8042-F222-4C5B-948A-CA63CABAB28E}" srcOrd="0" destOrd="0" presId="urn:microsoft.com/office/officeart/2005/8/layout/list1"/>
    <dgm:cxn modelId="{C2D2098D-49B3-A04D-9FB3-0FED3991A0DF}" srcId="{76937503-7550-41B3-8D88-C860E600B4A5}" destId="{B233C6D1-31FC-9E44-988B-1DE61F134A43}" srcOrd="0" destOrd="0" parTransId="{4BC0583A-A1D4-334D-972A-15CA92DF2D40}" sibTransId="{4073BC8B-074F-8B4F-BF43-A44AC4433C6A}"/>
    <dgm:cxn modelId="{09EA3190-4058-4E58-BFF3-2CA99B2165D7}" type="presOf" srcId="{EB3BA487-291F-47D4-A0FF-E11B6E48693B}" destId="{CDAAD9AB-76BA-4F20-9C80-4020D86AF54F}" srcOrd="0" destOrd="1" presId="urn:microsoft.com/office/officeart/2005/8/layout/list1"/>
    <dgm:cxn modelId="{BC67C191-65F5-4F07-BF5C-81DE6BF0FCD8}" type="presOf" srcId="{B3F9974B-7FAD-4521-9CF6-6EB6D0C44CB5}" destId="{183C8042-F222-4C5B-948A-CA63CABAB28E}" srcOrd="0" destOrd="2" presId="urn:microsoft.com/office/officeart/2005/8/layout/list1"/>
    <dgm:cxn modelId="{D6880797-79D4-40D6-BBB2-C5BBFE9DD1C5}" srcId="{88926E0B-BFF6-E944-B1DF-44240C496CA1}" destId="{39322E4F-3B18-49A2-BBD6-3AB9987C1C27}" srcOrd="1" destOrd="0" parTransId="{E9B35BA3-0AC3-47A7-AF87-05BE629E6549}" sibTransId="{1FAD8624-0E76-4D9B-8230-FB4C127FB180}"/>
    <dgm:cxn modelId="{5B5B1C97-4D72-364B-9991-95AC217DC39E}" srcId="{88926E0B-BFF6-E944-B1DF-44240C496CA1}" destId="{9E770DC0-ADC3-6F49-9603-390041B9028C}" srcOrd="0" destOrd="0" parTransId="{DF559CD0-5B01-D54A-8E06-F10310F9A6A6}" sibTransId="{2AE7D53E-5748-B340-A3B2-69C78DDF3C05}"/>
    <dgm:cxn modelId="{687A6B97-011F-4FE3-B128-C9F3FB758E76}" type="presOf" srcId="{88926E0B-BFF6-E944-B1DF-44240C496CA1}" destId="{3EE32B02-DB9E-4A32-B892-2B06787A9E31}" srcOrd="1" destOrd="0" presId="urn:microsoft.com/office/officeart/2005/8/layout/list1"/>
    <dgm:cxn modelId="{CF70A1AD-5B90-CC41-AC82-8AF355283DE9}" srcId="{139B28B7-98AE-2442-8242-E675E9F54483}" destId="{88926E0B-BFF6-E944-B1DF-44240C496CA1}" srcOrd="1" destOrd="0" parTransId="{53B66600-AFAC-9844-8FF3-FF95E01497A1}" sibTransId="{FAC168E4-A658-DD48-B776-1AB6580C5053}"/>
    <dgm:cxn modelId="{545347B6-12EB-4A44-9865-9C6FF9D6EE16}" srcId="{88926E0B-BFF6-E944-B1DF-44240C496CA1}" destId="{B3F9974B-7FAD-4521-9CF6-6EB6D0C44CB5}" srcOrd="2" destOrd="0" parTransId="{35E392BC-3D2D-4957-BBA4-547785F758D7}" sibTransId="{8C1FE4BC-621D-479D-B595-1A810A44F14E}"/>
    <dgm:cxn modelId="{229D5DDC-E927-4E4B-9B3B-203543E66871}" type="presOf" srcId="{52BCBFAA-46D9-4E83-B245-F32FCC1CA20E}" destId="{CDAAD9AB-76BA-4F20-9C80-4020D86AF54F}" srcOrd="0" destOrd="2" presId="urn:microsoft.com/office/officeart/2005/8/layout/list1"/>
    <dgm:cxn modelId="{3DAFC5DD-8784-4E7E-9AB6-92575DD074D0}" type="presOf" srcId="{76937503-7550-41B3-8D88-C860E600B4A5}" destId="{24EE546A-203E-45A1-AB96-5A4CB77AC5EC}" srcOrd="1" destOrd="0" presId="urn:microsoft.com/office/officeart/2005/8/layout/list1"/>
    <dgm:cxn modelId="{33CD98EB-F6A1-4C0D-BD10-D38AF255E48A}" type="presOf" srcId="{76937503-7550-41B3-8D88-C860E600B4A5}" destId="{3E253364-FB35-42F8-9CB7-634D0DF472D6}" srcOrd="0" destOrd="0" presId="urn:microsoft.com/office/officeart/2005/8/layout/list1"/>
    <dgm:cxn modelId="{1268A2F3-F72A-7E4D-937F-8052ED56FBA7}" type="presOf" srcId="{B233C6D1-31FC-9E44-988B-1DE61F134A43}" destId="{CDAAD9AB-76BA-4F20-9C80-4020D86AF54F}" srcOrd="0" destOrd="0" presId="urn:microsoft.com/office/officeart/2005/8/layout/list1"/>
    <dgm:cxn modelId="{C036D8FD-3F49-4736-9FEC-A349C4BE7675}" type="presOf" srcId="{01B29E2B-212A-4B9B-B894-F2C5922AB5AC}" destId="{183C8042-F222-4C5B-948A-CA63CABAB28E}" srcOrd="0" destOrd="3" presId="urn:microsoft.com/office/officeart/2005/8/layout/list1"/>
    <dgm:cxn modelId="{B0154977-EA9F-4E90-8497-1303E17D5532}" type="presParOf" srcId="{107712AD-F0E7-8045-90F3-AA033147F7E7}" destId="{99F85151-3D39-4456-9783-D2B61E40612E}" srcOrd="0" destOrd="0" presId="urn:microsoft.com/office/officeart/2005/8/layout/list1"/>
    <dgm:cxn modelId="{104295A2-4928-44CE-A4C2-A0CF2F195DA8}" type="presParOf" srcId="{99F85151-3D39-4456-9783-D2B61E40612E}" destId="{3E253364-FB35-42F8-9CB7-634D0DF472D6}" srcOrd="0" destOrd="0" presId="urn:microsoft.com/office/officeart/2005/8/layout/list1"/>
    <dgm:cxn modelId="{B565CEE0-F9FC-490F-8AF4-2D11E1AC49FC}" type="presParOf" srcId="{99F85151-3D39-4456-9783-D2B61E40612E}" destId="{24EE546A-203E-45A1-AB96-5A4CB77AC5EC}" srcOrd="1" destOrd="0" presId="urn:microsoft.com/office/officeart/2005/8/layout/list1"/>
    <dgm:cxn modelId="{50FD4F57-4B93-4870-A15A-BA2D5B557CF1}" type="presParOf" srcId="{107712AD-F0E7-8045-90F3-AA033147F7E7}" destId="{1DD4E0C0-9F60-4F65-BB07-79CA80226C0A}" srcOrd="1" destOrd="0" presId="urn:microsoft.com/office/officeart/2005/8/layout/list1"/>
    <dgm:cxn modelId="{7E8518AF-98E1-4EC3-B776-A39F9B3BA267}" type="presParOf" srcId="{107712AD-F0E7-8045-90F3-AA033147F7E7}" destId="{CDAAD9AB-76BA-4F20-9C80-4020D86AF54F}" srcOrd="2" destOrd="0" presId="urn:microsoft.com/office/officeart/2005/8/layout/list1"/>
    <dgm:cxn modelId="{9ECC327D-4307-4785-9706-338525D041CB}" type="presParOf" srcId="{107712AD-F0E7-8045-90F3-AA033147F7E7}" destId="{5E61BAE6-473E-4263-8FBF-76A396FC3E1D}" srcOrd="3" destOrd="0" presId="urn:microsoft.com/office/officeart/2005/8/layout/list1"/>
    <dgm:cxn modelId="{4152111E-D9E4-4D7F-AB4F-A531D96927D2}" type="presParOf" srcId="{107712AD-F0E7-8045-90F3-AA033147F7E7}" destId="{EFD0C82B-9526-4A75-BFD7-201196E11AEE}" srcOrd="4" destOrd="0" presId="urn:microsoft.com/office/officeart/2005/8/layout/list1"/>
    <dgm:cxn modelId="{E12BAB60-FC84-40D9-8275-5DA6E308E38D}" type="presParOf" srcId="{EFD0C82B-9526-4A75-BFD7-201196E11AEE}" destId="{1B39FE62-9822-43D6-A8AA-85DD7F2BE897}" srcOrd="0" destOrd="0" presId="urn:microsoft.com/office/officeart/2005/8/layout/list1"/>
    <dgm:cxn modelId="{8A431039-1DAE-4507-987D-496B9D76B022}" type="presParOf" srcId="{EFD0C82B-9526-4A75-BFD7-201196E11AEE}" destId="{3EE32B02-DB9E-4A32-B892-2B06787A9E31}" srcOrd="1" destOrd="0" presId="urn:microsoft.com/office/officeart/2005/8/layout/list1"/>
    <dgm:cxn modelId="{CAAF1429-9088-4A26-A9A0-9E7783C0E770}" type="presParOf" srcId="{107712AD-F0E7-8045-90F3-AA033147F7E7}" destId="{52BC94D6-D06B-4B50-878A-29EB19C8CE02}" srcOrd="5" destOrd="0" presId="urn:microsoft.com/office/officeart/2005/8/layout/list1"/>
    <dgm:cxn modelId="{36DCC698-FCCB-4C6D-B7D6-D99D5A44FA69}" type="presParOf" srcId="{107712AD-F0E7-8045-90F3-AA033147F7E7}" destId="{183C8042-F222-4C5B-948A-CA63CABAB28E}"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1D0157-A438-46CA-8EB0-F10C3EDBB633}">
      <dsp:nvSpPr>
        <dsp:cNvPr id="0" name=""/>
        <dsp:cNvSpPr/>
      </dsp:nvSpPr>
      <dsp:spPr>
        <a:xfrm>
          <a:off x="8099" y="1980715"/>
          <a:ext cx="3498431" cy="3633543"/>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76200" rIns="25400" bIns="25400" numCol="1" spcCol="1270" anchor="t" anchorCtr="0">
          <a:noAutofit/>
        </a:bodyPr>
        <a:lstStyle/>
        <a:p>
          <a:pPr marL="228600" lvl="1" indent="-228600" algn="l" defTabSz="889000">
            <a:lnSpc>
              <a:spcPct val="90000"/>
            </a:lnSpc>
            <a:spcBef>
              <a:spcPct val="0"/>
            </a:spcBef>
            <a:spcAft>
              <a:spcPct val="15000"/>
            </a:spcAft>
            <a:buChar char="•"/>
          </a:pPr>
          <a:r>
            <a:rPr lang="en-US" sz="2000" kern="1200"/>
            <a:t>Self-monitor</a:t>
          </a:r>
        </a:p>
        <a:p>
          <a:pPr marL="457200" lvl="2" indent="-228600" algn="l" defTabSz="889000">
            <a:lnSpc>
              <a:spcPct val="90000"/>
            </a:lnSpc>
            <a:spcBef>
              <a:spcPct val="0"/>
            </a:spcBef>
            <a:spcAft>
              <a:spcPct val="15000"/>
            </a:spcAft>
            <a:buChar char="•"/>
          </a:pPr>
          <a:r>
            <a:rPr lang="en-US" sz="2000" kern="1200"/>
            <a:t>Are you participating?</a:t>
          </a:r>
        </a:p>
        <a:p>
          <a:pPr marL="457200" lvl="2" indent="-228600" algn="l" defTabSz="889000">
            <a:lnSpc>
              <a:spcPct val="90000"/>
            </a:lnSpc>
            <a:spcBef>
              <a:spcPct val="0"/>
            </a:spcBef>
            <a:spcAft>
              <a:spcPct val="15000"/>
            </a:spcAft>
            <a:buChar char="•"/>
          </a:pPr>
          <a:r>
            <a:rPr lang="en-US" sz="2000" kern="1200" dirty="0"/>
            <a:t>Engaged as a learner?</a:t>
          </a:r>
        </a:p>
        <a:p>
          <a:pPr marL="457200" lvl="2" indent="-228600" algn="l" defTabSz="889000">
            <a:lnSpc>
              <a:spcPct val="90000"/>
            </a:lnSpc>
            <a:spcBef>
              <a:spcPct val="0"/>
            </a:spcBef>
            <a:spcAft>
              <a:spcPct val="15000"/>
            </a:spcAft>
            <a:buChar char="•"/>
          </a:pPr>
          <a:endParaRPr lang="en-US" sz="2000" kern="1200" dirty="0"/>
        </a:p>
        <a:p>
          <a:pPr marL="228600" lvl="1" indent="-228600" algn="l" defTabSz="889000">
            <a:lnSpc>
              <a:spcPct val="90000"/>
            </a:lnSpc>
            <a:spcBef>
              <a:spcPct val="0"/>
            </a:spcBef>
            <a:spcAft>
              <a:spcPct val="15000"/>
            </a:spcAft>
            <a:buChar char="•"/>
          </a:pPr>
          <a:r>
            <a:rPr lang="en-US" sz="2000" kern="1200"/>
            <a:t>Stretch, break, stand as needed​</a:t>
          </a:r>
        </a:p>
        <a:p>
          <a:pPr marL="228600" lvl="1" indent="-228600" algn="l" defTabSz="889000">
            <a:lnSpc>
              <a:spcPct val="90000"/>
            </a:lnSpc>
            <a:spcBef>
              <a:spcPct val="0"/>
            </a:spcBef>
            <a:spcAft>
              <a:spcPct val="15000"/>
            </a:spcAft>
            <a:buChar char="•"/>
          </a:pPr>
          <a:endParaRPr lang="en-US" sz="2000" kern="1200"/>
        </a:p>
        <a:p>
          <a:pPr marL="228600" lvl="1" indent="-228600" algn="l" defTabSz="889000">
            <a:lnSpc>
              <a:spcPct val="90000"/>
            </a:lnSpc>
            <a:spcBef>
              <a:spcPct val="0"/>
            </a:spcBef>
            <a:spcAft>
              <a:spcPct val="15000"/>
            </a:spcAft>
            <a:buChar char="•"/>
          </a:pPr>
          <a:r>
            <a:rPr lang="en-US" sz="2000" kern="1200" dirty="0"/>
            <a:t>Obtain help from peers and trainers</a:t>
          </a:r>
        </a:p>
      </dsp:txBody>
      <dsp:txXfrm>
        <a:off x="90071" y="2062687"/>
        <a:ext cx="3334487" cy="3551571"/>
      </dsp:txXfrm>
    </dsp:sp>
    <dsp:sp modelId="{D5C674EC-98A5-4D45-9168-E941BC46FCF6}">
      <dsp:nvSpPr>
        <dsp:cNvPr id="0" name=""/>
        <dsp:cNvSpPr/>
      </dsp:nvSpPr>
      <dsp:spPr>
        <a:xfrm>
          <a:off x="0" y="5429489"/>
          <a:ext cx="3498431" cy="112294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0" rIns="40640" bIns="0" numCol="1" spcCol="1270" anchor="ctr" anchorCtr="0">
          <a:noAutofit/>
        </a:bodyPr>
        <a:lstStyle/>
        <a:p>
          <a:pPr marL="0" lvl="0" indent="0" algn="l" defTabSz="1422400">
            <a:lnSpc>
              <a:spcPct val="90000"/>
            </a:lnSpc>
            <a:spcBef>
              <a:spcPct val="0"/>
            </a:spcBef>
            <a:spcAft>
              <a:spcPct val="35000"/>
            </a:spcAft>
            <a:buNone/>
          </a:pPr>
          <a:r>
            <a:rPr lang="en-US" sz="3200" kern="1200"/>
            <a:t>Self</a:t>
          </a:r>
        </a:p>
      </dsp:txBody>
      <dsp:txXfrm>
        <a:off x="0" y="5429489"/>
        <a:ext cx="2463683" cy="1122947"/>
      </dsp:txXfrm>
    </dsp:sp>
    <dsp:sp modelId="{DEEF4213-91C0-4DFA-A1E8-D6E76A9D48BD}">
      <dsp:nvSpPr>
        <dsp:cNvPr id="0" name=""/>
        <dsp:cNvSpPr/>
      </dsp:nvSpPr>
      <dsp:spPr>
        <a:xfrm>
          <a:off x="2571483" y="5211252"/>
          <a:ext cx="1224450" cy="1224450"/>
        </a:xfrm>
        <a:prstGeom prst="ellipse">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3ADCC0-45AB-4F03-8B39-78AD7803ABF7}">
      <dsp:nvSpPr>
        <dsp:cNvPr id="0" name=""/>
        <dsp:cNvSpPr/>
      </dsp:nvSpPr>
      <dsp:spPr>
        <a:xfrm>
          <a:off x="4098549" y="2000131"/>
          <a:ext cx="3498431" cy="3555877"/>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76200" rIns="25400" bIns="25400" numCol="1" spcCol="1270" anchor="t" anchorCtr="0">
          <a:noAutofit/>
        </a:bodyPr>
        <a:lstStyle/>
        <a:p>
          <a:pPr marL="228600" lvl="1" indent="-228600" algn="l" defTabSz="889000">
            <a:lnSpc>
              <a:spcPct val="90000"/>
            </a:lnSpc>
            <a:spcBef>
              <a:spcPct val="0"/>
            </a:spcBef>
            <a:spcAft>
              <a:spcPct val="15000"/>
            </a:spcAft>
            <a:buChar char="•"/>
          </a:pPr>
          <a:r>
            <a:rPr lang="en-US" sz="2000" kern="1200"/>
            <a:t>Mute when listening, unmute to talk​</a:t>
          </a:r>
        </a:p>
        <a:p>
          <a:pPr marL="228600" lvl="1" indent="-228600" algn="l" defTabSz="889000">
            <a:lnSpc>
              <a:spcPct val="90000"/>
            </a:lnSpc>
            <a:spcBef>
              <a:spcPct val="0"/>
            </a:spcBef>
            <a:spcAft>
              <a:spcPct val="15000"/>
            </a:spcAft>
            <a:buChar char="•"/>
          </a:pPr>
          <a:endParaRPr lang="en-US" sz="2000" kern="1200"/>
        </a:p>
        <a:p>
          <a:pPr marL="228600" lvl="1" indent="-228600" algn="l" defTabSz="889000">
            <a:lnSpc>
              <a:spcPct val="90000"/>
            </a:lnSpc>
            <a:spcBef>
              <a:spcPct val="0"/>
            </a:spcBef>
            <a:spcAft>
              <a:spcPct val="15000"/>
            </a:spcAft>
            <a:buChar char="•"/>
          </a:pPr>
          <a:r>
            <a:rPr lang="en-US" sz="2000" kern="1200"/>
            <a:t>Work as a team:</a:t>
          </a:r>
        </a:p>
        <a:p>
          <a:pPr marL="457200" lvl="2" indent="-228600" algn="l" defTabSz="889000">
            <a:lnSpc>
              <a:spcPct val="90000"/>
            </a:lnSpc>
            <a:spcBef>
              <a:spcPct val="0"/>
            </a:spcBef>
            <a:spcAft>
              <a:spcPct val="15000"/>
            </a:spcAft>
            <a:buChar char="•"/>
          </a:pPr>
          <a:r>
            <a:rPr lang="en-US" sz="2000" kern="1200"/>
            <a:t>Room for every voice</a:t>
          </a:r>
        </a:p>
        <a:p>
          <a:pPr marL="457200" lvl="2" indent="-228600" algn="l" defTabSz="889000">
            <a:lnSpc>
              <a:spcPct val="90000"/>
            </a:lnSpc>
            <a:spcBef>
              <a:spcPct val="0"/>
            </a:spcBef>
            <a:spcAft>
              <a:spcPct val="15000"/>
            </a:spcAft>
            <a:buChar char="•"/>
          </a:pPr>
          <a:r>
            <a:rPr lang="en-US" sz="2000" kern="1200" dirty="0"/>
            <a:t>Reinforce participation</a:t>
          </a:r>
        </a:p>
        <a:p>
          <a:pPr marL="457200" lvl="2" indent="-228600" algn="l" defTabSz="889000">
            <a:lnSpc>
              <a:spcPct val="90000"/>
            </a:lnSpc>
            <a:spcBef>
              <a:spcPct val="0"/>
            </a:spcBef>
            <a:spcAft>
              <a:spcPct val="15000"/>
            </a:spcAft>
            <a:buChar char="•"/>
          </a:pPr>
          <a:r>
            <a:rPr lang="en-US" sz="2000" kern="1200" dirty="0"/>
            <a:t>Complete tasks efficiently</a:t>
          </a:r>
        </a:p>
      </dsp:txBody>
      <dsp:txXfrm>
        <a:off x="4180521" y="2082103"/>
        <a:ext cx="3334487" cy="3473905"/>
      </dsp:txXfrm>
    </dsp:sp>
    <dsp:sp modelId="{219636A1-9D00-4675-967E-CA57FCDEAB1E}">
      <dsp:nvSpPr>
        <dsp:cNvPr id="0" name=""/>
        <dsp:cNvSpPr/>
      </dsp:nvSpPr>
      <dsp:spPr>
        <a:xfrm>
          <a:off x="4138991" y="5445501"/>
          <a:ext cx="3498431" cy="112294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0" rIns="40640" bIns="0" numCol="1" spcCol="1270" anchor="ctr" anchorCtr="0">
          <a:noAutofit/>
        </a:bodyPr>
        <a:lstStyle/>
        <a:p>
          <a:pPr marL="0" lvl="0" indent="0" algn="l" defTabSz="1422400">
            <a:lnSpc>
              <a:spcPct val="90000"/>
            </a:lnSpc>
            <a:spcBef>
              <a:spcPct val="0"/>
            </a:spcBef>
            <a:spcAft>
              <a:spcPct val="35000"/>
            </a:spcAft>
            <a:buNone/>
          </a:pPr>
          <a:r>
            <a:rPr lang="en-US" sz="3200" kern="1200"/>
            <a:t>Others</a:t>
          </a:r>
        </a:p>
      </dsp:txBody>
      <dsp:txXfrm>
        <a:off x="4138991" y="5445501"/>
        <a:ext cx="2463683" cy="1122947"/>
      </dsp:txXfrm>
    </dsp:sp>
    <dsp:sp modelId="{161E2365-CB26-459A-8F0C-B10C3E646E56}">
      <dsp:nvSpPr>
        <dsp:cNvPr id="0" name=""/>
        <dsp:cNvSpPr/>
      </dsp:nvSpPr>
      <dsp:spPr>
        <a:xfrm>
          <a:off x="6661198" y="5262192"/>
          <a:ext cx="1224450" cy="1224450"/>
        </a:xfrm>
        <a:prstGeom prst="ellipse">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F2F90E6-CF6C-47CE-A6A2-78658417800F}">
      <dsp:nvSpPr>
        <dsp:cNvPr id="0" name=""/>
        <dsp:cNvSpPr/>
      </dsp:nvSpPr>
      <dsp:spPr>
        <a:xfrm>
          <a:off x="8188999" y="2035883"/>
          <a:ext cx="3498431" cy="3412871"/>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76200" rIns="25400" bIns="2540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Have electronics ready to use</a:t>
          </a:r>
        </a:p>
        <a:p>
          <a:pPr marL="228600" lvl="1" indent="-228600" algn="l" defTabSz="889000">
            <a:lnSpc>
              <a:spcPct val="90000"/>
            </a:lnSpc>
            <a:spcBef>
              <a:spcPct val="0"/>
            </a:spcBef>
            <a:spcAft>
              <a:spcPct val="15000"/>
            </a:spcAft>
            <a:buChar char="•"/>
          </a:pPr>
          <a:endParaRPr lang="en-US" sz="2000" kern="1200"/>
        </a:p>
        <a:p>
          <a:pPr marL="228600" lvl="1" indent="-228600" algn="l" defTabSz="889000">
            <a:lnSpc>
              <a:spcPct val="90000"/>
            </a:lnSpc>
            <a:spcBef>
              <a:spcPct val="0"/>
            </a:spcBef>
            <a:spcAft>
              <a:spcPct val="15000"/>
            </a:spcAft>
            <a:buChar char="•"/>
          </a:pPr>
          <a:r>
            <a:rPr lang="en-US" sz="2000" kern="1200"/>
            <a:t>Keep necessary materials at hand</a:t>
          </a:r>
        </a:p>
        <a:p>
          <a:pPr marL="457200" lvl="2" indent="-228600" algn="l" defTabSz="889000">
            <a:lnSpc>
              <a:spcPct val="90000"/>
            </a:lnSpc>
            <a:spcBef>
              <a:spcPct val="0"/>
            </a:spcBef>
            <a:spcAft>
              <a:spcPct val="15000"/>
            </a:spcAft>
            <a:buChar char="•"/>
          </a:pPr>
          <a:r>
            <a:rPr lang="en-US" sz="2000" kern="1200"/>
            <a:t>action plan</a:t>
          </a:r>
        </a:p>
        <a:p>
          <a:pPr marL="457200" lvl="2" indent="-228600" algn="l" defTabSz="889000">
            <a:lnSpc>
              <a:spcPct val="90000"/>
            </a:lnSpc>
            <a:spcBef>
              <a:spcPct val="0"/>
            </a:spcBef>
            <a:spcAft>
              <a:spcPct val="15000"/>
            </a:spcAft>
            <a:buChar char="•"/>
          </a:pPr>
          <a:r>
            <a:rPr lang="en-US" sz="2000" kern="1200"/>
            <a:t>relevant docs</a:t>
          </a:r>
        </a:p>
        <a:p>
          <a:pPr marL="457200" lvl="2" indent="-228600" algn="l" defTabSz="889000">
            <a:lnSpc>
              <a:spcPct val="90000"/>
            </a:lnSpc>
            <a:spcBef>
              <a:spcPct val="0"/>
            </a:spcBef>
            <a:spcAft>
              <a:spcPct val="15000"/>
            </a:spcAft>
            <a:buChar char="•"/>
          </a:pPr>
          <a:r>
            <a:rPr lang="en-US" sz="2000" kern="1200"/>
            <a:t>water/snacks</a:t>
          </a:r>
        </a:p>
        <a:p>
          <a:pPr marL="457200" lvl="2" indent="-228600" algn="l" defTabSz="889000">
            <a:lnSpc>
              <a:spcPct val="90000"/>
            </a:lnSpc>
            <a:spcBef>
              <a:spcPct val="0"/>
            </a:spcBef>
            <a:spcAft>
              <a:spcPct val="15000"/>
            </a:spcAft>
            <a:buChar char="•"/>
          </a:pPr>
          <a:endParaRPr lang="en-US" sz="2000" kern="1200"/>
        </a:p>
        <a:p>
          <a:pPr marL="228600" lvl="1" indent="-228600" algn="l" defTabSz="889000">
            <a:lnSpc>
              <a:spcPct val="90000"/>
            </a:lnSpc>
            <a:spcBef>
              <a:spcPct val="0"/>
            </a:spcBef>
            <a:spcAft>
              <a:spcPct val="15000"/>
            </a:spcAft>
            <a:buChar char="•"/>
          </a:pPr>
          <a:r>
            <a:rPr lang="en-US" sz="2000" kern="1200"/>
            <a:t>Minimize distractions if possible​</a:t>
          </a:r>
        </a:p>
      </dsp:txBody>
      <dsp:txXfrm>
        <a:off x="8268967" y="2115851"/>
        <a:ext cx="3338495" cy="3332903"/>
      </dsp:txXfrm>
    </dsp:sp>
    <dsp:sp modelId="{B634D077-9CEB-4360-83EE-5D4C6FFB98DD}">
      <dsp:nvSpPr>
        <dsp:cNvPr id="0" name=""/>
        <dsp:cNvSpPr/>
      </dsp:nvSpPr>
      <dsp:spPr>
        <a:xfrm>
          <a:off x="8146143" y="5445931"/>
          <a:ext cx="3498431" cy="112294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0" rIns="40640" bIns="0" numCol="1" spcCol="1270" anchor="ctr" anchorCtr="0">
          <a:noAutofit/>
        </a:bodyPr>
        <a:lstStyle/>
        <a:p>
          <a:pPr marL="0" lvl="0" indent="0" algn="l" defTabSz="1422400">
            <a:lnSpc>
              <a:spcPct val="90000"/>
            </a:lnSpc>
            <a:spcBef>
              <a:spcPct val="0"/>
            </a:spcBef>
            <a:spcAft>
              <a:spcPct val="35000"/>
            </a:spcAft>
            <a:buNone/>
          </a:pPr>
          <a:r>
            <a:rPr lang="en-US" sz="3200" kern="1200"/>
            <a:t>Environment</a:t>
          </a:r>
        </a:p>
      </dsp:txBody>
      <dsp:txXfrm>
        <a:off x="8146143" y="5445931"/>
        <a:ext cx="2463683" cy="1122947"/>
      </dsp:txXfrm>
    </dsp:sp>
    <dsp:sp modelId="{EE5FFD93-52F3-418C-BBBA-24CAF019EF16}">
      <dsp:nvSpPr>
        <dsp:cNvPr id="0" name=""/>
        <dsp:cNvSpPr/>
      </dsp:nvSpPr>
      <dsp:spPr>
        <a:xfrm>
          <a:off x="10751648" y="5226441"/>
          <a:ext cx="1224450" cy="1224450"/>
        </a:xfrm>
        <a:prstGeom prst="ellipse">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AAD9AB-76BA-4F20-9C80-4020D86AF54F}">
      <dsp:nvSpPr>
        <dsp:cNvPr id="0" name=""/>
        <dsp:cNvSpPr/>
      </dsp:nvSpPr>
      <dsp:spPr>
        <a:xfrm>
          <a:off x="0" y="512799"/>
          <a:ext cx="9111478" cy="1921500"/>
        </a:xfrm>
        <a:prstGeom prst="round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07152" tIns="416560" rIns="707152" bIns="142240" numCol="1" spcCol="1270" anchor="t" anchorCtr="0">
          <a:noAutofit/>
        </a:bodyPr>
        <a:lstStyle/>
        <a:p>
          <a:pPr marL="228600" lvl="1" indent="-228600" algn="l" defTabSz="889000" rtl="0">
            <a:lnSpc>
              <a:spcPct val="90000"/>
            </a:lnSpc>
            <a:spcBef>
              <a:spcPct val="0"/>
            </a:spcBef>
            <a:spcAft>
              <a:spcPct val="15000"/>
            </a:spcAft>
            <a:buChar char="•"/>
          </a:pPr>
          <a:r>
            <a:rPr lang="en-US" sz="2000" b="0" i="0" kern="1200" dirty="0">
              <a:latin typeface="Hind Vadodara" panose="020B0604020202020204" charset="0"/>
              <a:cs typeface="Hind Vadodara" panose="020B0604020202020204" charset="0"/>
            </a:rPr>
            <a:t>Resources: Tier 2 Academy Year 2 Structure; Building on Tier 1</a:t>
          </a:r>
        </a:p>
        <a:p>
          <a:pPr marL="228600" lvl="1" indent="-228600" algn="l" defTabSz="889000" rtl="0">
            <a:lnSpc>
              <a:spcPct val="90000"/>
            </a:lnSpc>
            <a:spcBef>
              <a:spcPct val="0"/>
            </a:spcBef>
            <a:spcAft>
              <a:spcPct val="15000"/>
            </a:spcAft>
            <a:buChar char="•"/>
          </a:pPr>
          <a:r>
            <a:rPr lang="en-US" sz="2000" b="0" i="0" kern="1200" dirty="0">
              <a:latin typeface="Hind Vadodara" panose="020B0604020202020204" charset="0"/>
              <a:cs typeface="Hind Vadodara" panose="020B0604020202020204" charset="0"/>
            </a:rPr>
            <a:t>BIG IDEAS: From Installing to Full Implementation </a:t>
          </a:r>
        </a:p>
        <a:p>
          <a:pPr marL="228600" lvl="1" indent="-228600" algn="l" defTabSz="889000" rtl="0">
            <a:lnSpc>
              <a:spcPct val="90000"/>
            </a:lnSpc>
            <a:spcBef>
              <a:spcPct val="0"/>
            </a:spcBef>
            <a:spcAft>
              <a:spcPct val="15000"/>
            </a:spcAft>
            <a:buChar char="•"/>
          </a:pPr>
          <a:r>
            <a:rPr lang="en-US" sz="2000" b="0" i="0" kern="1200" dirty="0">
              <a:latin typeface="Hind Vadodara" panose="020B0604020202020204" charset="0"/>
              <a:cs typeface="Hind Vadodara" panose="020B0604020202020204" charset="0"/>
            </a:rPr>
            <a:t>Glows and Grows: Foundation Steps </a:t>
          </a:r>
        </a:p>
      </dsp:txBody>
      <dsp:txXfrm>
        <a:off x="93800" y="606599"/>
        <a:ext cx="8923878" cy="1733900"/>
      </dsp:txXfrm>
    </dsp:sp>
    <dsp:sp modelId="{24EE546A-203E-45A1-AB96-5A4CB77AC5EC}">
      <dsp:nvSpPr>
        <dsp:cNvPr id="0" name=""/>
        <dsp:cNvSpPr/>
      </dsp:nvSpPr>
      <dsp:spPr>
        <a:xfrm>
          <a:off x="455573" y="217599"/>
          <a:ext cx="6378034" cy="590400"/>
        </a:xfrm>
        <a:prstGeom prst="round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41075" tIns="0" rIns="241075" bIns="0" numCol="1" spcCol="1270" anchor="ctr" anchorCtr="0">
          <a:noAutofit/>
        </a:bodyPr>
        <a:lstStyle/>
        <a:p>
          <a:pPr marL="0" lvl="0" indent="0" algn="l" defTabSz="889000">
            <a:lnSpc>
              <a:spcPct val="90000"/>
            </a:lnSpc>
            <a:spcBef>
              <a:spcPct val="0"/>
            </a:spcBef>
            <a:spcAft>
              <a:spcPct val="35000"/>
            </a:spcAft>
            <a:buNone/>
          </a:pPr>
          <a:r>
            <a:rPr lang="en-US" sz="2000" b="0" i="0" kern="1200">
              <a:latin typeface="Hind Vadodara" panose="020B0604020202020204" charset="0"/>
              <a:cs typeface="Hind Vadodara" panose="020B0604020202020204" charset="0"/>
            </a:rPr>
            <a:t>Presentation Content:</a:t>
          </a:r>
          <a:endParaRPr lang="en-US" sz="2000" b="0" i="0" u="none" strike="noStrike" kern="1200" cap="none" baseline="0" noProof="0">
            <a:solidFill>
              <a:srgbClr val="010000"/>
            </a:solidFill>
            <a:latin typeface="Hind Vadodara" panose="020B0604020202020204" charset="0"/>
            <a:cs typeface="Hind Vadodara" panose="020B0604020202020204" charset="0"/>
          </a:endParaRPr>
        </a:p>
      </dsp:txBody>
      <dsp:txXfrm>
        <a:off x="484394" y="246420"/>
        <a:ext cx="6320392" cy="532758"/>
      </dsp:txXfrm>
    </dsp:sp>
    <dsp:sp modelId="{183C8042-F222-4C5B-948A-CA63CABAB28E}">
      <dsp:nvSpPr>
        <dsp:cNvPr id="0" name=""/>
        <dsp:cNvSpPr/>
      </dsp:nvSpPr>
      <dsp:spPr>
        <a:xfrm>
          <a:off x="0" y="2837499"/>
          <a:ext cx="9111478" cy="2394000"/>
        </a:xfrm>
        <a:prstGeom prst="roundRect">
          <a:avLst/>
        </a:prstGeom>
        <a:solidFill>
          <a:schemeClr val="lt1">
            <a:alpha val="90000"/>
            <a:hueOff val="0"/>
            <a:satOff val="0"/>
            <a:lumOff val="0"/>
            <a:alphaOff val="0"/>
          </a:schemeClr>
        </a:solidFill>
        <a:ln w="25400" cap="flat" cmpd="sng" algn="ctr">
          <a:solidFill>
            <a:schemeClr val="accent5">
              <a:hueOff val="3045461"/>
              <a:satOff val="-52560"/>
              <a:lumOff val="-745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07152" tIns="416560" rIns="707152" bIns="142240" numCol="1" spcCol="1270" anchor="t" anchorCtr="0">
          <a:noAutofit/>
        </a:bodyPr>
        <a:lstStyle/>
        <a:p>
          <a:pPr marL="228600" lvl="1" indent="-228600" algn="l" defTabSz="889000" rtl="0">
            <a:lnSpc>
              <a:spcPct val="90000"/>
            </a:lnSpc>
            <a:spcBef>
              <a:spcPct val="0"/>
            </a:spcBef>
            <a:spcAft>
              <a:spcPct val="15000"/>
            </a:spcAft>
            <a:buFontTx/>
            <a:buNone/>
          </a:pPr>
          <a:r>
            <a:rPr lang="en-US" sz="2000" b="0" i="0" kern="1200" dirty="0">
              <a:latin typeface="Hind Vadodara" panose="020B0604020202020204" charset="0"/>
              <a:cs typeface="Hind Vadodara" panose="020B0604020202020204" charset="0"/>
            </a:rPr>
            <a:t>Share documents or folder with access to:</a:t>
          </a:r>
        </a:p>
        <a:p>
          <a:pPr marL="228600" lvl="1" indent="-228600" algn="l" defTabSz="889000" rtl="0">
            <a:lnSpc>
              <a:spcPct val="90000"/>
            </a:lnSpc>
            <a:spcBef>
              <a:spcPct val="0"/>
            </a:spcBef>
            <a:spcAft>
              <a:spcPct val="15000"/>
            </a:spcAft>
            <a:buChar char="•"/>
          </a:pPr>
          <a:r>
            <a:rPr lang="en-US" sz="2000" b="0" i="0" kern="1200" dirty="0">
              <a:latin typeface="Hind Vadodara" panose="020B0604020202020204" charset="0"/>
              <a:cs typeface="Hind Vadodara" panose="020B0604020202020204" charset="0"/>
            </a:rPr>
            <a:t>Team Profile and Meeting Schedule, 2022-2023 Action Plan</a:t>
          </a:r>
        </a:p>
        <a:p>
          <a:pPr marL="228600" lvl="1" indent="-228600" algn="l" defTabSz="889000" rtl="0">
            <a:lnSpc>
              <a:spcPct val="90000"/>
            </a:lnSpc>
            <a:spcBef>
              <a:spcPct val="0"/>
            </a:spcBef>
            <a:spcAft>
              <a:spcPct val="15000"/>
            </a:spcAft>
            <a:buChar char="•"/>
          </a:pPr>
          <a:r>
            <a:rPr lang="en-US" sz="2000" b="0" i="0" kern="1200" dirty="0">
              <a:latin typeface="Hind Vadodara" panose="020B0604020202020204" charset="0"/>
              <a:cs typeface="Hind Vadodara" panose="020B0604020202020204" charset="0"/>
            </a:rPr>
            <a:t>Nomination Form, Decision Rules, Universal Screening overview</a:t>
          </a:r>
        </a:p>
        <a:p>
          <a:pPr marL="228600" lvl="1" indent="-228600" algn="l" defTabSz="889000" rtl="0">
            <a:lnSpc>
              <a:spcPct val="90000"/>
            </a:lnSpc>
            <a:spcBef>
              <a:spcPct val="0"/>
            </a:spcBef>
            <a:spcAft>
              <a:spcPct val="15000"/>
            </a:spcAft>
            <a:buChar char="•"/>
          </a:pPr>
          <a:r>
            <a:rPr lang="en-US" sz="2000" b="0" i="0" kern="1200" dirty="0">
              <a:latin typeface="Hind Vadodara" panose="020B0604020202020204" charset="0"/>
              <a:cs typeface="Hind Vadodara" panose="020B0604020202020204" charset="0"/>
            </a:rPr>
            <a:t>Targeted Intervention Organizer  </a:t>
          </a:r>
        </a:p>
      </dsp:txBody>
      <dsp:txXfrm>
        <a:off x="116865" y="2954364"/>
        <a:ext cx="8877748" cy="2160270"/>
      </dsp:txXfrm>
    </dsp:sp>
    <dsp:sp modelId="{3EE32B02-DB9E-4A32-B892-2B06787A9E31}">
      <dsp:nvSpPr>
        <dsp:cNvPr id="0" name=""/>
        <dsp:cNvSpPr/>
      </dsp:nvSpPr>
      <dsp:spPr>
        <a:xfrm>
          <a:off x="455573" y="2542299"/>
          <a:ext cx="6378034" cy="590400"/>
        </a:xfrm>
        <a:prstGeom prst="roundRect">
          <a:avLst/>
        </a:prstGeom>
        <a:solidFill>
          <a:schemeClr val="accent5">
            <a:hueOff val="3045461"/>
            <a:satOff val="-52560"/>
            <a:lumOff val="-745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41075" tIns="0" rIns="241075" bIns="0" numCol="1" spcCol="1270" anchor="ctr" anchorCtr="0">
          <a:noAutofit/>
        </a:bodyPr>
        <a:lstStyle/>
        <a:p>
          <a:pPr marL="0" lvl="0" indent="0" algn="l" defTabSz="889000">
            <a:lnSpc>
              <a:spcPct val="90000"/>
            </a:lnSpc>
            <a:spcBef>
              <a:spcPct val="0"/>
            </a:spcBef>
            <a:spcAft>
              <a:spcPct val="35000"/>
            </a:spcAft>
            <a:buNone/>
          </a:pPr>
          <a:r>
            <a:rPr lang="en-US" sz="2000" b="0" i="0" kern="1200">
              <a:latin typeface="Hind Vadodara" panose="020B0604020202020204" charset="0"/>
              <a:cs typeface="Hind Vadodara" panose="020B0604020202020204" charset="0"/>
            </a:rPr>
            <a:t>Coaches’</a:t>
          </a:r>
          <a:r>
            <a:rPr lang="en-US" sz="2000" kern="1200">
              <a:latin typeface="Hind Vadodara" panose="020B0604020202020204" charset="0"/>
              <a:cs typeface="Hind Vadodara" panose="020B0604020202020204" charset="0"/>
            </a:rPr>
            <a:t> T</a:t>
          </a:r>
          <a:r>
            <a:rPr lang="en-US" sz="2000" b="0" i="0" kern="1200">
              <a:latin typeface="Hind Vadodara" panose="020B0604020202020204" charset="0"/>
              <a:cs typeface="Hind Vadodara" panose="020B0604020202020204" charset="0"/>
            </a:rPr>
            <a:t>asks:</a:t>
          </a:r>
          <a:endParaRPr lang="en-US" sz="2000" kern="1200">
            <a:latin typeface="Hind Vadodara" panose="020B0604020202020204" charset="0"/>
            <a:cs typeface="Hind Vadodara" panose="020B0604020202020204" charset="0"/>
          </a:endParaRPr>
        </a:p>
      </dsp:txBody>
      <dsp:txXfrm>
        <a:off x="484394" y="2571120"/>
        <a:ext cx="6320392" cy="5327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67E29D-D7C9-974D-9F8F-B6BB5B964AE4}">
      <dsp:nvSpPr>
        <dsp:cNvPr id="0" name=""/>
        <dsp:cNvSpPr/>
      </dsp:nvSpPr>
      <dsp:spPr>
        <a:xfrm>
          <a:off x="11653" y="346748"/>
          <a:ext cx="2365677" cy="961204"/>
        </a:xfrm>
        <a:prstGeom prst="roundRect">
          <a:avLst>
            <a:gd name="adj" fmla="val 10000"/>
          </a:avLst>
        </a:prstGeom>
        <a:solidFill>
          <a:schemeClr val="accent5">
            <a:lumMod val="20000"/>
            <a:lumOff val="80000"/>
          </a:schemeClr>
        </a:solidFill>
        <a:ln w="5715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accent6">
                  <a:lumMod val="50000"/>
                </a:schemeClr>
              </a:solidFill>
              <a:latin typeface="Calibri" panose="020F0502020204030204" pitchFamily="34" charset="0"/>
              <a:cs typeface="Calibri" panose="020F0502020204030204" pitchFamily="34" charset="0"/>
            </a:rPr>
            <a:t>Year 1</a:t>
          </a:r>
        </a:p>
      </dsp:txBody>
      <dsp:txXfrm>
        <a:off x="39806" y="374901"/>
        <a:ext cx="2309371" cy="904898"/>
      </dsp:txXfrm>
    </dsp:sp>
    <dsp:sp modelId="{BA98449D-09ED-7948-B57E-EDE9B2F9C367}">
      <dsp:nvSpPr>
        <dsp:cNvPr id="0" name=""/>
        <dsp:cNvSpPr/>
      </dsp:nvSpPr>
      <dsp:spPr>
        <a:xfrm rot="20158280">
          <a:off x="2341345" y="643772"/>
          <a:ext cx="830514" cy="28975"/>
        </a:xfrm>
        <a:custGeom>
          <a:avLst/>
          <a:gdLst/>
          <a:ahLst/>
          <a:cxnLst/>
          <a:rect l="0" t="0" r="0" b="0"/>
          <a:pathLst>
            <a:path>
              <a:moveTo>
                <a:pt x="0" y="14487"/>
              </a:moveTo>
              <a:lnTo>
                <a:pt x="830514" y="14487"/>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735840" y="637497"/>
        <a:ext cx="41525" cy="41525"/>
      </dsp:txXfrm>
    </dsp:sp>
    <dsp:sp modelId="{44806E3C-BAF0-0E48-B23F-A15972A8560F}">
      <dsp:nvSpPr>
        <dsp:cNvPr id="0" name=""/>
        <dsp:cNvSpPr/>
      </dsp:nvSpPr>
      <dsp:spPr>
        <a:xfrm>
          <a:off x="3135875" y="216457"/>
          <a:ext cx="8730714" cy="545425"/>
        </a:xfrm>
        <a:prstGeom prst="roundRect">
          <a:avLst>
            <a:gd name="adj" fmla="val 10000"/>
          </a:avLst>
        </a:prstGeom>
        <a:solidFill>
          <a:schemeClr val="tx2"/>
        </a:solidFill>
        <a:ln w="25400" cap="flat" cmpd="sng" algn="ctr">
          <a:solidFill>
            <a:schemeClr val="accent2">
              <a:shade val="80000"/>
              <a:hueOff val="0"/>
              <a:satOff val="0"/>
              <a:lum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rgbClr val="FF0000"/>
              </a:solidFill>
              <a:latin typeface="Calibri" panose="020F0502020204030204" pitchFamily="34" charset="0"/>
              <a:cs typeface="Calibri" panose="020F0502020204030204" pitchFamily="34" charset="0"/>
            </a:rPr>
            <a:t>Exploration and Installation </a:t>
          </a:r>
          <a:r>
            <a:rPr lang="en-US" sz="2200" kern="1200" dirty="0">
              <a:solidFill>
                <a:srgbClr val="FF0000"/>
              </a:solidFill>
              <a:latin typeface="Calibri" panose="020F0502020204030204" pitchFamily="34" charset="0"/>
              <a:cs typeface="Calibri" panose="020F0502020204030204" pitchFamily="34" charset="0"/>
            </a:rPr>
            <a:t>of 10 Getting Started Steps</a:t>
          </a:r>
        </a:p>
      </dsp:txBody>
      <dsp:txXfrm>
        <a:off x="3151850" y="232432"/>
        <a:ext cx="8698764" cy="513475"/>
      </dsp:txXfrm>
    </dsp:sp>
    <dsp:sp modelId="{E2A0B737-A52C-1444-AC3A-563F75424F36}">
      <dsp:nvSpPr>
        <dsp:cNvPr id="0" name=""/>
        <dsp:cNvSpPr/>
      </dsp:nvSpPr>
      <dsp:spPr>
        <a:xfrm rot="1449088">
          <a:off x="2340448" y="985264"/>
          <a:ext cx="842730" cy="28975"/>
        </a:xfrm>
        <a:custGeom>
          <a:avLst/>
          <a:gdLst/>
          <a:ahLst/>
          <a:cxnLst/>
          <a:rect l="0" t="0" r="0" b="0"/>
          <a:pathLst>
            <a:path>
              <a:moveTo>
                <a:pt x="0" y="14487"/>
              </a:moveTo>
              <a:lnTo>
                <a:pt x="842730" y="14487"/>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740744" y="978683"/>
        <a:ext cx="42136" cy="42136"/>
      </dsp:txXfrm>
    </dsp:sp>
    <dsp:sp modelId="{267E6285-9083-1541-A38C-8C2EFA632295}">
      <dsp:nvSpPr>
        <dsp:cNvPr id="0" name=""/>
        <dsp:cNvSpPr/>
      </dsp:nvSpPr>
      <dsp:spPr>
        <a:xfrm>
          <a:off x="3146294" y="906063"/>
          <a:ext cx="8717295" cy="532180"/>
        </a:xfrm>
        <a:prstGeom prst="roundRect">
          <a:avLst>
            <a:gd name="adj" fmla="val 10000"/>
          </a:avLst>
        </a:prstGeom>
        <a:solidFill>
          <a:schemeClr val="tx2"/>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Calibri" panose="020F0502020204030204" pitchFamily="34" charset="0"/>
              <a:cs typeface="Calibri" panose="020F0502020204030204" pitchFamily="34" charset="0"/>
            </a:rPr>
            <a:t> ½ days of team training (Oct/Jan/May) + 7 coaches’ trainings</a:t>
          </a:r>
        </a:p>
      </dsp:txBody>
      <dsp:txXfrm>
        <a:off x="3161881" y="921650"/>
        <a:ext cx="8686121" cy="501006"/>
      </dsp:txXfrm>
    </dsp:sp>
    <dsp:sp modelId="{B4353AB5-42E6-3942-86EE-E373D63528C5}">
      <dsp:nvSpPr>
        <dsp:cNvPr id="0" name=""/>
        <dsp:cNvSpPr/>
      </dsp:nvSpPr>
      <dsp:spPr>
        <a:xfrm>
          <a:off x="78284" y="2005157"/>
          <a:ext cx="2173475" cy="961204"/>
        </a:xfrm>
        <a:prstGeom prst="roundRect">
          <a:avLst>
            <a:gd name="adj" fmla="val 10000"/>
          </a:avLst>
        </a:prstGeom>
        <a:solidFill>
          <a:schemeClr val="accent5">
            <a:lumMod val="20000"/>
            <a:lumOff val="80000"/>
          </a:schemeClr>
        </a:solidFill>
        <a:ln w="5715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accent6">
                  <a:lumMod val="50000"/>
                </a:schemeClr>
              </a:solidFill>
              <a:latin typeface="Calibri" panose="020F0502020204030204" pitchFamily="34" charset="0"/>
              <a:cs typeface="Calibri" panose="020F0502020204030204" pitchFamily="34" charset="0"/>
            </a:rPr>
            <a:t>Year 2  </a:t>
          </a:r>
        </a:p>
      </dsp:txBody>
      <dsp:txXfrm>
        <a:off x="106437" y="2033310"/>
        <a:ext cx="2117169" cy="904898"/>
      </dsp:txXfrm>
    </dsp:sp>
    <dsp:sp modelId="{A0C5C965-2D5F-F64A-8235-EF232AAD6BD1}">
      <dsp:nvSpPr>
        <dsp:cNvPr id="0" name=""/>
        <dsp:cNvSpPr/>
      </dsp:nvSpPr>
      <dsp:spPr>
        <a:xfrm rot="20647603">
          <a:off x="2234098" y="2344589"/>
          <a:ext cx="926339" cy="28975"/>
        </a:xfrm>
        <a:custGeom>
          <a:avLst/>
          <a:gdLst/>
          <a:ahLst/>
          <a:cxnLst/>
          <a:rect l="0" t="0" r="0" b="0"/>
          <a:pathLst>
            <a:path>
              <a:moveTo>
                <a:pt x="0" y="14487"/>
              </a:moveTo>
              <a:lnTo>
                <a:pt x="926339" y="14487"/>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674109" y="2335918"/>
        <a:ext cx="46316" cy="46316"/>
      </dsp:txXfrm>
    </dsp:sp>
    <dsp:sp modelId="{8903FD9D-971A-D34C-BB7F-BC86E79A6343}">
      <dsp:nvSpPr>
        <dsp:cNvPr id="0" name=""/>
        <dsp:cNvSpPr/>
      </dsp:nvSpPr>
      <dsp:spPr>
        <a:xfrm>
          <a:off x="3142776" y="1993512"/>
          <a:ext cx="8730714" cy="477766"/>
        </a:xfrm>
        <a:prstGeom prst="roundRect">
          <a:avLst>
            <a:gd name="adj" fmla="val 10000"/>
          </a:avLst>
        </a:prstGeom>
        <a:solidFill>
          <a:schemeClr val="bg1"/>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rgbClr val="FF0000"/>
              </a:solidFill>
              <a:latin typeface="Calibri" panose="020F0502020204030204" pitchFamily="34" charset="0"/>
              <a:cs typeface="Calibri" panose="020F0502020204030204" pitchFamily="34" charset="0"/>
            </a:rPr>
            <a:t>Initial Implementation </a:t>
          </a:r>
          <a:r>
            <a:rPr lang="en-US" sz="2400" kern="1200" dirty="0">
              <a:solidFill>
                <a:srgbClr val="FF0000"/>
              </a:solidFill>
              <a:latin typeface="Calibri" panose="020F0502020204030204" pitchFamily="34" charset="0"/>
              <a:cs typeface="Calibri" panose="020F0502020204030204" pitchFamily="34" charset="0"/>
            </a:rPr>
            <a:t>of 10 Getting Started Steps</a:t>
          </a:r>
        </a:p>
      </dsp:txBody>
      <dsp:txXfrm>
        <a:off x="3156769" y="2007505"/>
        <a:ext cx="8702728" cy="449780"/>
      </dsp:txXfrm>
    </dsp:sp>
    <dsp:sp modelId="{5D50FCA2-528D-1B49-821E-18B6CFE1875C}">
      <dsp:nvSpPr>
        <dsp:cNvPr id="0" name=""/>
        <dsp:cNvSpPr/>
      </dsp:nvSpPr>
      <dsp:spPr>
        <a:xfrm rot="1147349">
          <a:off x="2224842" y="2631074"/>
          <a:ext cx="975629" cy="28975"/>
        </a:xfrm>
        <a:custGeom>
          <a:avLst/>
          <a:gdLst/>
          <a:ahLst/>
          <a:cxnLst/>
          <a:rect l="0" t="0" r="0" b="0"/>
          <a:pathLst>
            <a:path>
              <a:moveTo>
                <a:pt x="0" y="14487"/>
              </a:moveTo>
              <a:lnTo>
                <a:pt x="975629" y="14487"/>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688266" y="2621171"/>
        <a:ext cx="48781" cy="48781"/>
      </dsp:txXfrm>
    </dsp:sp>
    <dsp:sp modelId="{2E48CE7B-028D-484B-91DA-B6F939D91C6B}">
      <dsp:nvSpPr>
        <dsp:cNvPr id="0" name=""/>
        <dsp:cNvSpPr/>
      </dsp:nvSpPr>
      <dsp:spPr>
        <a:xfrm>
          <a:off x="3173554" y="2542119"/>
          <a:ext cx="8715104" cy="526490"/>
        </a:xfrm>
        <a:prstGeom prst="roundRect">
          <a:avLst>
            <a:gd name="adj" fmla="val 10000"/>
          </a:avLst>
        </a:prstGeom>
        <a:solidFill>
          <a:schemeClr val="tx1">
            <a:lumMod val="10000"/>
            <a:lumOff val="9000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Calibri" panose="020F0502020204030204" pitchFamily="34" charset="0"/>
              <a:cs typeface="Calibri" panose="020F0502020204030204" pitchFamily="34" charset="0"/>
            </a:rPr>
            <a:t>Networking and content through coaches meetings</a:t>
          </a:r>
        </a:p>
      </dsp:txBody>
      <dsp:txXfrm>
        <a:off x="3188974" y="2557539"/>
        <a:ext cx="8684264" cy="495650"/>
      </dsp:txXfrm>
    </dsp:sp>
    <dsp:sp modelId="{3490B109-5911-44FB-87B9-791EF9578C3F}">
      <dsp:nvSpPr>
        <dsp:cNvPr id="0" name=""/>
        <dsp:cNvSpPr/>
      </dsp:nvSpPr>
      <dsp:spPr>
        <a:xfrm>
          <a:off x="3171362" y="3409962"/>
          <a:ext cx="8717295" cy="1774238"/>
        </a:xfrm>
        <a:prstGeom prst="roundRect">
          <a:avLst>
            <a:gd name="adj" fmla="val 10000"/>
          </a:avLst>
        </a:prstGeom>
        <a:solidFill>
          <a:schemeClr val="tx1">
            <a:lumMod val="10000"/>
            <a:lumOff val="9000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Calibri" panose="020F0502020204030204" pitchFamily="34" charset="0"/>
              <a:cs typeface="Calibri" panose="020F0502020204030204" pitchFamily="34" charset="0"/>
            </a:rPr>
            <a:t>4-5 hours to meet with coaches or teams (Fall, Winter, Spring) </a:t>
          </a:r>
        </a:p>
        <a:p>
          <a:pPr marL="0" lvl="0" indent="0" algn="ctr" defTabSz="1066800">
            <a:lnSpc>
              <a:spcPct val="100000"/>
            </a:lnSpc>
            <a:spcBef>
              <a:spcPct val="0"/>
            </a:spcBef>
            <a:spcAft>
              <a:spcPts val="0"/>
            </a:spcAft>
            <a:buNone/>
          </a:pPr>
          <a:r>
            <a:rPr lang="en-US" sz="2400" kern="1200" dirty="0">
              <a:latin typeface="Calibri" panose="020F0502020204030204" pitchFamily="34" charset="0"/>
              <a:cs typeface="Calibri" panose="020F0502020204030204" pitchFamily="34" charset="0"/>
            </a:rPr>
            <a:t>TFI (April/May)</a:t>
          </a:r>
        </a:p>
        <a:p>
          <a:pPr marL="0" lvl="0" indent="0" algn="ctr" defTabSz="1066800">
            <a:lnSpc>
              <a:spcPct val="100000"/>
            </a:lnSpc>
            <a:spcBef>
              <a:spcPct val="0"/>
            </a:spcBef>
            <a:spcAft>
              <a:spcPts val="0"/>
            </a:spcAft>
            <a:buNone/>
          </a:pPr>
          <a:r>
            <a:rPr lang="en-US" sz="2400" kern="1200" dirty="0">
              <a:latin typeface="Calibri" panose="020F0502020204030204" pitchFamily="34" charset="0"/>
              <a:cs typeface="Calibri" panose="020F0502020204030204" pitchFamily="34" charset="0"/>
            </a:rPr>
            <a:t>Free year of SWIS + CICO</a:t>
          </a:r>
        </a:p>
      </dsp:txBody>
      <dsp:txXfrm>
        <a:off x="3223328" y="3461928"/>
        <a:ext cx="8613363" cy="1670306"/>
      </dsp:txXfrm>
    </dsp:sp>
    <dsp:sp modelId="{BF6DD23C-4779-4D64-A5EA-9EE0377F72DE}">
      <dsp:nvSpPr>
        <dsp:cNvPr id="0" name=""/>
        <dsp:cNvSpPr/>
      </dsp:nvSpPr>
      <dsp:spPr>
        <a:xfrm>
          <a:off x="89607" y="3787455"/>
          <a:ext cx="2365677" cy="961204"/>
        </a:xfrm>
        <a:prstGeom prst="roundRect">
          <a:avLst>
            <a:gd name="adj" fmla="val 10000"/>
          </a:avLst>
        </a:prstGeom>
        <a:solidFill>
          <a:schemeClr val="accent5">
            <a:lumMod val="20000"/>
            <a:lumOff val="80000"/>
          </a:schemeClr>
        </a:solidFill>
        <a:ln w="5715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accent6">
                  <a:lumMod val="50000"/>
                </a:schemeClr>
              </a:solidFill>
              <a:latin typeface="Calibri" panose="020F0502020204030204" pitchFamily="34" charset="0"/>
              <a:cs typeface="Calibri" panose="020F0502020204030204" pitchFamily="34" charset="0"/>
            </a:rPr>
            <a:t>TA support</a:t>
          </a:r>
        </a:p>
      </dsp:txBody>
      <dsp:txXfrm>
        <a:off x="117760" y="3815608"/>
        <a:ext cx="2309371" cy="90489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34FD10-5EBD-6B4F-9E6D-567096AC6DDA}">
      <dsp:nvSpPr>
        <dsp:cNvPr id="0" name=""/>
        <dsp:cNvSpPr/>
      </dsp:nvSpPr>
      <dsp:spPr>
        <a:xfrm>
          <a:off x="3381327" y="594425"/>
          <a:ext cx="458978" cy="91440"/>
        </a:xfrm>
        <a:custGeom>
          <a:avLst/>
          <a:gdLst/>
          <a:ahLst/>
          <a:cxnLst/>
          <a:rect l="0" t="0" r="0" b="0"/>
          <a:pathLst>
            <a:path>
              <a:moveTo>
                <a:pt x="0" y="45720"/>
              </a:moveTo>
              <a:lnTo>
                <a:pt x="458978"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rtl="0">
            <a:lnSpc>
              <a:spcPct val="90000"/>
            </a:lnSpc>
            <a:spcBef>
              <a:spcPct val="0"/>
            </a:spcBef>
            <a:spcAft>
              <a:spcPct val="35000"/>
            </a:spcAft>
            <a:buNone/>
          </a:pPr>
          <a:endParaRPr lang="en-US" sz="500" kern="1200"/>
        </a:p>
      </dsp:txBody>
      <dsp:txXfrm>
        <a:off x="3598576" y="637698"/>
        <a:ext cx="24478" cy="4895"/>
      </dsp:txXfrm>
    </dsp:sp>
    <dsp:sp modelId="{AE3D7047-6415-5344-98F2-B66472273EF4}">
      <dsp:nvSpPr>
        <dsp:cNvPr id="0" name=""/>
        <dsp:cNvSpPr/>
      </dsp:nvSpPr>
      <dsp:spPr>
        <a:xfrm>
          <a:off x="1254525" y="1565"/>
          <a:ext cx="2128601" cy="1277161"/>
        </a:xfrm>
        <a:prstGeom prst="rect">
          <a:avLst/>
        </a:prstGeom>
        <a:solidFill>
          <a:schemeClr val="accent5"/>
        </a:solidFill>
        <a:ln w="25400" cap="flat" cmpd="sng" algn="ctr">
          <a:solidFill>
            <a:schemeClr val="accent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b="1" kern="1200" dirty="0"/>
            <a:t>Lack of solid Tier 1 foundation</a:t>
          </a:r>
          <a:endParaRPr lang="en-US" sz="1900" kern="1200" dirty="0"/>
        </a:p>
      </dsp:txBody>
      <dsp:txXfrm>
        <a:off x="1254525" y="1565"/>
        <a:ext cx="2128601" cy="1277161"/>
      </dsp:txXfrm>
    </dsp:sp>
    <dsp:sp modelId="{171FA556-24B8-AA4E-BAE8-93F18CC02C76}">
      <dsp:nvSpPr>
        <dsp:cNvPr id="0" name=""/>
        <dsp:cNvSpPr/>
      </dsp:nvSpPr>
      <dsp:spPr>
        <a:xfrm>
          <a:off x="5999507" y="594425"/>
          <a:ext cx="458978" cy="91440"/>
        </a:xfrm>
        <a:custGeom>
          <a:avLst/>
          <a:gdLst/>
          <a:ahLst/>
          <a:cxnLst/>
          <a:rect l="0" t="0" r="0" b="0"/>
          <a:pathLst>
            <a:path>
              <a:moveTo>
                <a:pt x="0" y="45720"/>
              </a:moveTo>
              <a:lnTo>
                <a:pt x="458978"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216757" y="637698"/>
        <a:ext cx="24478" cy="4895"/>
      </dsp:txXfrm>
    </dsp:sp>
    <dsp:sp modelId="{F8F13FC4-33FE-1B4F-9D5F-196EBEA2EBD0}">
      <dsp:nvSpPr>
        <dsp:cNvPr id="0" name=""/>
        <dsp:cNvSpPr/>
      </dsp:nvSpPr>
      <dsp:spPr>
        <a:xfrm>
          <a:off x="3872705" y="1565"/>
          <a:ext cx="2128601" cy="1277161"/>
        </a:xfrm>
        <a:prstGeom prst="rect">
          <a:avLst/>
        </a:prstGeom>
        <a:solidFill>
          <a:schemeClr val="accent5"/>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b="1" kern="1200"/>
            <a:t>Too many students identified </a:t>
          </a:r>
          <a:endParaRPr lang="en-US" sz="1900" kern="1200" dirty="0"/>
        </a:p>
      </dsp:txBody>
      <dsp:txXfrm>
        <a:off x="3872705" y="1565"/>
        <a:ext cx="2128601" cy="1277161"/>
      </dsp:txXfrm>
    </dsp:sp>
    <dsp:sp modelId="{F5325F5A-817A-5D48-B18B-93D0F4984F9E}">
      <dsp:nvSpPr>
        <dsp:cNvPr id="0" name=""/>
        <dsp:cNvSpPr/>
      </dsp:nvSpPr>
      <dsp:spPr>
        <a:xfrm>
          <a:off x="2318826" y="1276926"/>
          <a:ext cx="5236360" cy="458978"/>
        </a:xfrm>
        <a:custGeom>
          <a:avLst/>
          <a:gdLst/>
          <a:ahLst/>
          <a:cxnLst/>
          <a:rect l="0" t="0" r="0" b="0"/>
          <a:pathLst>
            <a:path>
              <a:moveTo>
                <a:pt x="5236360" y="0"/>
              </a:moveTo>
              <a:lnTo>
                <a:pt x="5236360" y="246589"/>
              </a:lnTo>
              <a:lnTo>
                <a:pt x="0" y="246589"/>
              </a:lnTo>
              <a:lnTo>
                <a:pt x="0" y="458978"/>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805526" y="1503967"/>
        <a:ext cx="262959" cy="4895"/>
      </dsp:txXfrm>
    </dsp:sp>
    <dsp:sp modelId="{F487D541-4CFA-F04D-A6F6-D49033D3CA0E}">
      <dsp:nvSpPr>
        <dsp:cNvPr id="0" name=""/>
        <dsp:cNvSpPr/>
      </dsp:nvSpPr>
      <dsp:spPr>
        <a:xfrm>
          <a:off x="6490885" y="1565"/>
          <a:ext cx="2128601" cy="1277161"/>
        </a:xfrm>
        <a:prstGeom prst="rect">
          <a:avLst/>
        </a:prstGeom>
        <a:solidFill>
          <a:schemeClr val="accent5"/>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b="1" kern="1200" dirty="0"/>
            <a:t>Strain on resources</a:t>
          </a:r>
          <a:endParaRPr lang="en-US" sz="1900" kern="1200" dirty="0"/>
        </a:p>
      </dsp:txBody>
      <dsp:txXfrm>
        <a:off x="6490885" y="1565"/>
        <a:ext cx="2128601" cy="1277161"/>
      </dsp:txXfrm>
    </dsp:sp>
    <dsp:sp modelId="{972755BE-4B19-B84C-89B5-11051487DE92}">
      <dsp:nvSpPr>
        <dsp:cNvPr id="0" name=""/>
        <dsp:cNvSpPr/>
      </dsp:nvSpPr>
      <dsp:spPr>
        <a:xfrm>
          <a:off x="3381327" y="2361165"/>
          <a:ext cx="458978" cy="91440"/>
        </a:xfrm>
        <a:custGeom>
          <a:avLst/>
          <a:gdLst/>
          <a:ahLst/>
          <a:cxnLst/>
          <a:rect l="0" t="0" r="0" b="0"/>
          <a:pathLst>
            <a:path>
              <a:moveTo>
                <a:pt x="0" y="45720"/>
              </a:moveTo>
              <a:lnTo>
                <a:pt x="458978"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598576" y="2404437"/>
        <a:ext cx="24478" cy="4895"/>
      </dsp:txXfrm>
    </dsp:sp>
    <dsp:sp modelId="{6A954066-3164-A347-A6FA-D99BC63AE821}">
      <dsp:nvSpPr>
        <dsp:cNvPr id="0" name=""/>
        <dsp:cNvSpPr/>
      </dsp:nvSpPr>
      <dsp:spPr>
        <a:xfrm>
          <a:off x="1254525" y="1768304"/>
          <a:ext cx="2128601" cy="1277161"/>
        </a:xfrm>
        <a:prstGeom prst="rect">
          <a:avLst/>
        </a:prstGeom>
        <a:solidFill>
          <a:schemeClr val="accent5"/>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b="1" kern="1200" dirty="0"/>
            <a:t>Limited support options for students in need </a:t>
          </a:r>
          <a:endParaRPr lang="en-US" sz="1900" kern="1200" dirty="0"/>
        </a:p>
      </dsp:txBody>
      <dsp:txXfrm>
        <a:off x="1254525" y="1768304"/>
        <a:ext cx="2128601" cy="1277161"/>
      </dsp:txXfrm>
    </dsp:sp>
    <dsp:sp modelId="{327B80FB-AE4F-374A-A0B8-17C178620F4B}">
      <dsp:nvSpPr>
        <dsp:cNvPr id="0" name=""/>
        <dsp:cNvSpPr/>
      </dsp:nvSpPr>
      <dsp:spPr>
        <a:xfrm>
          <a:off x="5999507" y="2361165"/>
          <a:ext cx="458978" cy="91440"/>
        </a:xfrm>
        <a:custGeom>
          <a:avLst/>
          <a:gdLst/>
          <a:ahLst/>
          <a:cxnLst/>
          <a:rect l="0" t="0" r="0" b="0"/>
          <a:pathLst>
            <a:path>
              <a:moveTo>
                <a:pt x="0" y="45720"/>
              </a:moveTo>
              <a:lnTo>
                <a:pt x="458978"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216757" y="2404437"/>
        <a:ext cx="24478" cy="4895"/>
      </dsp:txXfrm>
    </dsp:sp>
    <dsp:sp modelId="{F28FFF7C-A251-D742-89AD-664ADCFD22B2}">
      <dsp:nvSpPr>
        <dsp:cNvPr id="0" name=""/>
        <dsp:cNvSpPr/>
      </dsp:nvSpPr>
      <dsp:spPr>
        <a:xfrm>
          <a:off x="3872705" y="1768304"/>
          <a:ext cx="2128601" cy="1277161"/>
        </a:xfrm>
        <a:prstGeom prst="rect">
          <a:avLst/>
        </a:prstGeom>
        <a:solidFill>
          <a:schemeClr val="accent5"/>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b="1" kern="1200" dirty="0"/>
            <a:t>Staff frustration</a:t>
          </a:r>
          <a:endParaRPr lang="en-US" sz="1900" kern="1200" dirty="0"/>
        </a:p>
      </dsp:txBody>
      <dsp:txXfrm>
        <a:off x="3872705" y="1768304"/>
        <a:ext cx="2128601" cy="1277161"/>
      </dsp:txXfrm>
    </dsp:sp>
    <dsp:sp modelId="{0E93139D-49DC-3E4C-B057-1F772F5B7E69}">
      <dsp:nvSpPr>
        <dsp:cNvPr id="0" name=""/>
        <dsp:cNvSpPr/>
      </dsp:nvSpPr>
      <dsp:spPr>
        <a:xfrm>
          <a:off x="2318826" y="3043666"/>
          <a:ext cx="5236360" cy="458978"/>
        </a:xfrm>
        <a:custGeom>
          <a:avLst/>
          <a:gdLst/>
          <a:ahLst/>
          <a:cxnLst/>
          <a:rect l="0" t="0" r="0" b="0"/>
          <a:pathLst>
            <a:path>
              <a:moveTo>
                <a:pt x="5236360" y="0"/>
              </a:moveTo>
              <a:lnTo>
                <a:pt x="5236360" y="246589"/>
              </a:lnTo>
              <a:lnTo>
                <a:pt x="0" y="246589"/>
              </a:lnTo>
              <a:lnTo>
                <a:pt x="0" y="458978"/>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805526" y="3270707"/>
        <a:ext cx="262959" cy="4895"/>
      </dsp:txXfrm>
    </dsp:sp>
    <dsp:sp modelId="{6366252C-BD7E-094E-B00D-A068B7063365}">
      <dsp:nvSpPr>
        <dsp:cNvPr id="0" name=""/>
        <dsp:cNvSpPr/>
      </dsp:nvSpPr>
      <dsp:spPr>
        <a:xfrm>
          <a:off x="6490885" y="1768304"/>
          <a:ext cx="2128601" cy="1277161"/>
        </a:xfrm>
        <a:prstGeom prst="rect">
          <a:avLst/>
        </a:prstGeom>
        <a:solidFill>
          <a:schemeClr val="accent5"/>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b="1" kern="1200" dirty="0"/>
            <a:t>Reluctance to identify students in need</a:t>
          </a:r>
          <a:endParaRPr lang="en-US" sz="1900" kern="1200" dirty="0"/>
        </a:p>
      </dsp:txBody>
      <dsp:txXfrm>
        <a:off x="6490885" y="1768304"/>
        <a:ext cx="2128601" cy="1277161"/>
      </dsp:txXfrm>
    </dsp:sp>
    <dsp:sp modelId="{0DED93E3-ACC8-1843-9E3C-799ABB56D39C}">
      <dsp:nvSpPr>
        <dsp:cNvPr id="0" name=""/>
        <dsp:cNvSpPr/>
      </dsp:nvSpPr>
      <dsp:spPr>
        <a:xfrm>
          <a:off x="1254525" y="3535044"/>
          <a:ext cx="2128601" cy="1277161"/>
        </a:xfrm>
        <a:prstGeom prst="rect">
          <a:avLst/>
        </a:prstGeom>
        <a:solidFill>
          <a:srgbClr val="C00000"/>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b="1" kern="1200" dirty="0"/>
            <a:t>Unmet student needs </a:t>
          </a:r>
          <a:endParaRPr lang="en-US" sz="1900" kern="1200" dirty="0"/>
        </a:p>
      </dsp:txBody>
      <dsp:txXfrm>
        <a:off x="1254525" y="3535044"/>
        <a:ext cx="2128601" cy="127716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CC8DE4-5D04-A340-9CCE-D5EF8C4D2DA1}">
      <dsp:nvSpPr>
        <dsp:cNvPr id="0" name=""/>
        <dsp:cNvSpPr/>
      </dsp:nvSpPr>
      <dsp:spPr>
        <a:xfrm>
          <a:off x="-371458" y="0"/>
          <a:ext cx="6073596" cy="706184"/>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508000" lvl="0" indent="0" algn="l" defTabSz="800100" rtl="0">
            <a:lnSpc>
              <a:spcPct val="90000"/>
            </a:lnSpc>
            <a:spcBef>
              <a:spcPct val="0"/>
            </a:spcBef>
            <a:spcAft>
              <a:spcPct val="35000"/>
            </a:spcAft>
            <a:buNone/>
          </a:pPr>
          <a:r>
            <a:rPr lang="en-US" sz="1800" b="1" kern="1200" baseline="0">
              <a:solidFill>
                <a:schemeClr val="tx1">
                  <a:lumMod val="90000"/>
                  <a:lumOff val="10000"/>
                </a:schemeClr>
              </a:solidFill>
            </a:rPr>
            <a:t>Framework </a:t>
          </a:r>
          <a:r>
            <a:rPr lang="en-US" sz="1800" kern="1200" baseline="0">
              <a:solidFill>
                <a:schemeClr val="tx1">
                  <a:lumMod val="90000"/>
                  <a:lumOff val="10000"/>
                </a:schemeClr>
              </a:solidFill>
            </a:rPr>
            <a:t>for enhancing adoption &amp; implementation of</a:t>
          </a:r>
          <a:r>
            <a:rPr lang="en-US" sz="1800" kern="1200" baseline="0">
              <a:solidFill>
                <a:schemeClr val="tx1">
                  <a:lumMod val="90000"/>
                  <a:lumOff val="10000"/>
                </a:schemeClr>
              </a:solidFill>
              <a:latin typeface="Arial"/>
            </a:rPr>
            <a:t> </a:t>
          </a:r>
          <a:endParaRPr lang="en-US" sz="1800" kern="1200" baseline="0">
            <a:solidFill>
              <a:schemeClr val="tx1">
                <a:lumMod val="90000"/>
                <a:lumOff val="10000"/>
              </a:schemeClr>
            </a:solidFill>
          </a:endParaRPr>
        </a:p>
      </dsp:txBody>
      <dsp:txXfrm>
        <a:off x="-350775" y="20683"/>
        <a:ext cx="5082579" cy="664818"/>
      </dsp:txXfrm>
    </dsp:sp>
    <dsp:sp modelId="{8886F3EF-E445-5C47-9381-9D335534965F}">
      <dsp:nvSpPr>
        <dsp:cNvPr id="0" name=""/>
        <dsp:cNvSpPr/>
      </dsp:nvSpPr>
      <dsp:spPr>
        <a:xfrm>
          <a:off x="190869" y="850633"/>
          <a:ext cx="5651232" cy="706184"/>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406400" lvl="0" indent="0" algn="l" defTabSz="800100" rtl="0">
            <a:lnSpc>
              <a:spcPct val="90000"/>
            </a:lnSpc>
            <a:spcBef>
              <a:spcPct val="0"/>
            </a:spcBef>
            <a:spcAft>
              <a:spcPct val="35000"/>
            </a:spcAft>
            <a:buNone/>
          </a:pPr>
          <a:r>
            <a:rPr lang="en-US" sz="1800" b="1" kern="1200" baseline="0">
              <a:solidFill>
                <a:schemeClr val="tx1">
                  <a:lumMod val="90000"/>
                  <a:lumOff val="10000"/>
                </a:schemeClr>
              </a:solidFill>
            </a:rPr>
            <a:t>Continuum </a:t>
          </a:r>
          <a:r>
            <a:rPr lang="en-US" sz="1800" kern="1200" baseline="0">
              <a:solidFill>
                <a:schemeClr val="tx1">
                  <a:lumMod val="90000"/>
                  <a:lumOff val="10000"/>
                </a:schemeClr>
              </a:solidFill>
            </a:rPr>
            <a:t>of evidence-based interventions to achieve</a:t>
          </a:r>
        </a:p>
      </dsp:txBody>
      <dsp:txXfrm>
        <a:off x="211552" y="871316"/>
        <a:ext cx="4616804" cy="664818"/>
      </dsp:txXfrm>
    </dsp:sp>
    <dsp:sp modelId="{74ED606C-C0C8-A947-9EBE-15E51DC1E588}">
      <dsp:nvSpPr>
        <dsp:cNvPr id="0" name=""/>
        <dsp:cNvSpPr/>
      </dsp:nvSpPr>
      <dsp:spPr>
        <a:xfrm>
          <a:off x="669429" y="1669163"/>
          <a:ext cx="5651232" cy="706184"/>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338138" lvl="0" indent="0" algn="l" defTabSz="800100" rtl="0">
            <a:lnSpc>
              <a:spcPct val="90000"/>
            </a:lnSpc>
            <a:spcBef>
              <a:spcPct val="0"/>
            </a:spcBef>
            <a:spcAft>
              <a:spcPct val="35000"/>
            </a:spcAft>
            <a:buNone/>
          </a:pPr>
          <a:r>
            <a:rPr lang="en-US" sz="1800" kern="1200" baseline="0">
              <a:solidFill>
                <a:schemeClr val="tx1">
                  <a:lumMod val="90000"/>
                  <a:lumOff val="10000"/>
                </a:schemeClr>
              </a:solidFill>
            </a:rPr>
            <a:t>Academically &amp; behaviorally important </a:t>
          </a:r>
          <a:r>
            <a:rPr lang="en-US" sz="1800" b="1" kern="1200" baseline="0">
              <a:solidFill>
                <a:schemeClr val="tx1">
                  <a:lumMod val="90000"/>
                  <a:lumOff val="10000"/>
                </a:schemeClr>
              </a:solidFill>
            </a:rPr>
            <a:t>outcomes </a:t>
          </a:r>
          <a:r>
            <a:rPr lang="en-US" sz="1800" kern="1200" baseline="0">
              <a:solidFill>
                <a:schemeClr val="tx1">
                  <a:lumMod val="90000"/>
                  <a:lumOff val="10000"/>
                </a:schemeClr>
              </a:solidFill>
            </a:rPr>
            <a:t>for</a:t>
          </a:r>
        </a:p>
      </dsp:txBody>
      <dsp:txXfrm>
        <a:off x="690112" y="1689846"/>
        <a:ext cx="4623868" cy="664818"/>
      </dsp:txXfrm>
    </dsp:sp>
    <dsp:sp modelId="{B6563712-0049-F640-9BE3-E7D7073F0DEF}">
      <dsp:nvSpPr>
        <dsp:cNvPr id="0" name=""/>
        <dsp:cNvSpPr/>
      </dsp:nvSpPr>
      <dsp:spPr>
        <a:xfrm>
          <a:off x="1184495" y="2581715"/>
          <a:ext cx="5393662" cy="628214"/>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406400" lvl="0" indent="0" algn="l" defTabSz="800100" rtl="0">
            <a:lnSpc>
              <a:spcPct val="90000"/>
            </a:lnSpc>
            <a:spcBef>
              <a:spcPct val="0"/>
            </a:spcBef>
            <a:spcAft>
              <a:spcPct val="35000"/>
            </a:spcAft>
            <a:buNone/>
          </a:pPr>
          <a:r>
            <a:rPr lang="en-US" sz="1800" b="1" kern="1200" baseline="0">
              <a:solidFill>
                <a:schemeClr val="tx1">
                  <a:lumMod val="90000"/>
                  <a:lumOff val="10000"/>
                </a:schemeClr>
              </a:solidFill>
            </a:rPr>
            <a:t>All </a:t>
          </a:r>
          <a:r>
            <a:rPr lang="en-US" sz="1800" kern="1200" baseline="0">
              <a:solidFill>
                <a:schemeClr val="tx1">
                  <a:lumMod val="90000"/>
                  <a:lumOff val="10000"/>
                </a:schemeClr>
              </a:solidFill>
            </a:rPr>
            <a:t>students</a:t>
          </a:r>
        </a:p>
      </dsp:txBody>
      <dsp:txXfrm>
        <a:off x="1202895" y="2600115"/>
        <a:ext cx="4409061" cy="591414"/>
      </dsp:txXfrm>
    </dsp:sp>
    <dsp:sp modelId="{B67506BE-73E4-734E-8D51-BD77E39EEEEA}">
      <dsp:nvSpPr>
        <dsp:cNvPr id="0" name=""/>
        <dsp:cNvSpPr/>
      </dsp:nvSpPr>
      <dsp:spPr>
        <a:xfrm>
          <a:off x="4701675" y="540873"/>
          <a:ext cx="459019" cy="459019"/>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4804954" y="540873"/>
        <a:ext cx="252461" cy="345412"/>
      </dsp:txXfrm>
    </dsp:sp>
    <dsp:sp modelId="{9F938532-7CB5-2743-95AD-42F853C4B5CC}">
      <dsp:nvSpPr>
        <dsp:cNvPr id="0" name=""/>
        <dsp:cNvSpPr/>
      </dsp:nvSpPr>
      <dsp:spPr>
        <a:xfrm>
          <a:off x="5119647" y="1375455"/>
          <a:ext cx="459019" cy="459019"/>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5222926" y="1375455"/>
        <a:ext cx="252461" cy="345412"/>
      </dsp:txXfrm>
    </dsp:sp>
    <dsp:sp modelId="{F5B1A8A2-6EE7-194C-A2B2-8955DFBB9D99}">
      <dsp:nvSpPr>
        <dsp:cNvPr id="0" name=""/>
        <dsp:cNvSpPr/>
      </dsp:nvSpPr>
      <dsp:spPr>
        <a:xfrm>
          <a:off x="5531381" y="2210036"/>
          <a:ext cx="459019" cy="459019"/>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5634660" y="2210036"/>
        <a:ext cx="252461" cy="34541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3C9B35-0991-8445-A6A1-426F3893907A}">
      <dsp:nvSpPr>
        <dsp:cNvPr id="0" name=""/>
        <dsp:cNvSpPr/>
      </dsp:nvSpPr>
      <dsp:spPr>
        <a:xfrm>
          <a:off x="0" y="732734"/>
          <a:ext cx="2474153" cy="148449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kern="1200"/>
            <a:t>Consistent, standardized implementation across students</a:t>
          </a:r>
          <a:endParaRPr lang="en-US" sz="2000" kern="1200"/>
        </a:p>
      </dsp:txBody>
      <dsp:txXfrm>
        <a:off x="0" y="732734"/>
        <a:ext cx="2474153" cy="1484492"/>
      </dsp:txXfrm>
    </dsp:sp>
    <dsp:sp modelId="{8554A4DC-5454-8543-A7E4-52BCFFB85599}">
      <dsp:nvSpPr>
        <dsp:cNvPr id="0" name=""/>
        <dsp:cNvSpPr/>
      </dsp:nvSpPr>
      <dsp:spPr>
        <a:xfrm>
          <a:off x="2721569" y="732734"/>
          <a:ext cx="2474153" cy="1484492"/>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kern="1200"/>
            <a:t>Easily accessible (e.g., within a few days of referral)</a:t>
          </a:r>
          <a:endParaRPr lang="en-US" sz="2000" kern="1200"/>
        </a:p>
      </dsp:txBody>
      <dsp:txXfrm>
        <a:off x="2721569" y="732734"/>
        <a:ext cx="2474153" cy="1484492"/>
      </dsp:txXfrm>
    </dsp:sp>
    <dsp:sp modelId="{022E8C26-871E-FF42-91C6-49E217341DF2}">
      <dsp:nvSpPr>
        <dsp:cNvPr id="0" name=""/>
        <dsp:cNvSpPr/>
      </dsp:nvSpPr>
      <dsp:spPr>
        <a:xfrm>
          <a:off x="5443138" y="732734"/>
          <a:ext cx="2474153" cy="148449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kern="1200"/>
            <a:t>Continuous availability</a:t>
          </a:r>
          <a:endParaRPr lang="en-US" sz="2000" kern="1200"/>
        </a:p>
      </dsp:txBody>
      <dsp:txXfrm>
        <a:off x="5443138" y="732734"/>
        <a:ext cx="2474153" cy="1484492"/>
      </dsp:txXfrm>
    </dsp:sp>
    <dsp:sp modelId="{54372262-A4FE-3E4A-8A5C-BE6D40A3ECC0}">
      <dsp:nvSpPr>
        <dsp:cNvPr id="0" name=""/>
        <dsp:cNvSpPr/>
      </dsp:nvSpPr>
      <dsp:spPr>
        <a:xfrm>
          <a:off x="1360784" y="2464642"/>
          <a:ext cx="2474153" cy="1484492"/>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kern="1200"/>
            <a:t>Implemented by all school staff</a:t>
          </a:r>
          <a:endParaRPr lang="en-US" sz="2000" kern="1200"/>
        </a:p>
      </dsp:txBody>
      <dsp:txXfrm>
        <a:off x="1360784" y="2464642"/>
        <a:ext cx="2474153" cy="1484492"/>
      </dsp:txXfrm>
    </dsp:sp>
    <dsp:sp modelId="{21456E5B-3FE3-C54D-84F7-6ACB04D2D8A3}">
      <dsp:nvSpPr>
        <dsp:cNvPr id="0" name=""/>
        <dsp:cNvSpPr/>
      </dsp:nvSpPr>
      <dsp:spPr>
        <a:xfrm>
          <a:off x="4082353" y="2464642"/>
          <a:ext cx="2474153" cy="1484492"/>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kern="1200"/>
            <a:t>Consistent with and extra doses of school-wide expectations and interventions</a:t>
          </a:r>
          <a:endParaRPr lang="en-US" sz="2000" kern="1200"/>
        </a:p>
      </dsp:txBody>
      <dsp:txXfrm>
        <a:off x="4082353" y="2464642"/>
        <a:ext cx="2474153" cy="148449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7F022B-C215-4B2C-B16D-636E7DD03400}">
      <dsp:nvSpPr>
        <dsp:cNvPr id="0" name=""/>
        <dsp:cNvSpPr/>
      </dsp:nvSpPr>
      <dsp:spPr>
        <a:xfrm>
          <a:off x="153619" y="2737"/>
          <a:ext cx="2666440" cy="1837177"/>
        </a:xfrm>
        <a:prstGeom prst="roundRect">
          <a:avLst/>
        </a:prstGeom>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t="-23000" b="-2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D35E35-D92F-4E47-A67D-B0BCF5260375}">
      <dsp:nvSpPr>
        <dsp:cNvPr id="0" name=""/>
        <dsp:cNvSpPr/>
      </dsp:nvSpPr>
      <dsp:spPr>
        <a:xfrm>
          <a:off x="153619" y="1839914"/>
          <a:ext cx="2666440" cy="989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r>
            <a:rPr lang="en-US" sz="1800" kern="1200" dirty="0">
              <a:solidFill>
                <a:schemeClr val="bg1"/>
              </a:solidFill>
              <a:latin typeface="Hind Vadodara" panose="020B0604020202020204" charset="0"/>
              <a:cs typeface="Hind Vadodara" panose="020B0604020202020204" charset="0"/>
            </a:rPr>
            <a:t>Are we doing what we said we’d do?</a:t>
          </a:r>
        </a:p>
      </dsp:txBody>
      <dsp:txXfrm>
        <a:off x="153619" y="1839914"/>
        <a:ext cx="2666440" cy="989249"/>
      </dsp:txXfrm>
    </dsp:sp>
    <dsp:sp modelId="{53E15722-9A8F-4565-A767-B31E7985A6D3}">
      <dsp:nvSpPr>
        <dsp:cNvPr id="0" name=""/>
        <dsp:cNvSpPr/>
      </dsp:nvSpPr>
      <dsp:spPr>
        <a:xfrm>
          <a:off x="3086816" y="2737"/>
          <a:ext cx="2666440" cy="1837177"/>
        </a:xfrm>
        <a:prstGeom prst="roundRect">
          <a:avLst/>
        </a:prstGeom>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t="-23000" b="-2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93BC3D-A9CD-4232-9D8F-5D8F98B84A03}">
      <dsp:nvSpPr>
        <dsp:cNvPr id="0" name=""/>
        <dsp:cNvSpPr/>
      </dsp:nvSpPr>
      <dsp:spPr>
        <a:xfrm>
          <a:off x="3086816" y="1839914"/>
          <a:ext cx="2666440" cy="989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r>
            <a:rPr lang="en-US" sz="1800" kern="1200" dirty="0">
              <a:solidFill>
                <a:schemeClr val="bg1"/>
              </a:solidFill>
              <a:latin typeface="Hind Vadodara" panose="020B0604020202020204" charset="0"/>
              <a:cs typeface="Hind Vadodara" panose="020B0604020202020204" charset="0"/>
            </a:rPr>
            <a:t>How will we know? </a:t>
          </a:r>
        </a:p>
      </dsp:txBody>
      <dsp:txXfrm>
        <a:off x="3086816" y="1839914"/>
        <a:ext cx="2666440" cy="989249"/>
      </dsp:txXfrm>
    </dsp:sp>
    <dsp:sp modelId="{C00ABF71-8AB4-4522-9451-056043D5C620}">
      <dsp:nvSpPr>
        <dsp:cNvPr id="0" name=""/>
        <dsp:cNvSpPr/>
      </dsp:nvSpPr>
      <dsp:spPr>
        <a:xfrm>
          <a:off x="6020012" y="2737"/>
          <a:ext cx="2666440" cy="1837177"/>
        </a:xfrm>
        <a:prstGeom prst="roundRect">
          <a:avLst/>
        </a:prstGeom>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t="-23000" b="-2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7647CE-1AFE-46F4-8DC2-C56E1BED8E25}">
      <dsp:nvSpPr>
        <dsp:cNvPr id="0" name=""/>
        <dsp:cNvSpPr/>
      </dsp:nvSpPr>
      <dsp:spPr>
        <a:xfrm>
          <a:off x="6020012" y="1839914"/>
          <a:ext cx="2666440" cy="989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r>
            <a:rPr lang="en-US" sz="1800" kern="1200" dirty="0">
              <a:solidFill>
                <a:schemeClr val="bg1"/>
              </a:solidFill>
              <a:latin typeface="Hind Vadodara" panose="020B0604020202020204" charset="0"/>
              <a:cs typeface="Hind Vadodara" panose="020B0604020202020204" charset="0"/>
            </a:rPr>
            <a:t>How will we directly measure this? </a:t>
          </a:r>
        </a:p>
      </dsp:txBody>
      <dsp:txXfrm>
        <a:off x="6020012" y="1839914"/>
        <a:ext cx="2666440" cy="989249"/>
      </dsp:txXfrm>
    </dsp:sp>
    <dsp:sp modelId="{1E10AB85-0B17-4D10-9974-E2242036545F}">
      <dsp:nvSpPr>
        <dsp:cNvPr id="0" name=""/>
        <dsp:cNvSpPr/>
      </dsp:nvSpPr>
      <dsp:spPr>
        <a:xfrm>
          <a:off x="3086816" y="3095808"/>
          <a:ext cx="2666440" cy="1837177"/>
        </a:xfrm>
        <a:prstGeom prst="roundRect">
          <a:avLst/>
        </a:prstGeom>
        <a:blipFill>
          <a:blip xmlns:r="http://schemas.openxmlformats.org/officeDocument/2006/relationships"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t="-23000" b="-2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F0BE37-E2F3-4701-A9BF-195EBB45B024}">
      <dsp:nvSpPr>
        <dsp:cNvPr id="0" name=""/>
        <dsp:cNvSpPr/>
      </dsp:nvSpPr>
      <dsp:spPr>
        <a:xfrm>
          <a:off x="2041611" y="4932986"/>
          <a:ext cx="4756850" cy="989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r>
            <a:rPr lang="en-US" sz="1800" kern="1200" dirty="0">
              <a:solidFill>
                <a:schemeClr val="bg1"/>
              </a:solidFill>
              <a:latin typeface="Hind Vadodara" panose="020B0604020202020204" charset="0"/>
              <a:cs typeface="Hind Vadodara" panose="020B0604020202020204" charset="0"/>
            </a:rPr>
            <a:t>How will we ensure that we assess fidelity on a (minimum) monthly basis? </a:t>
          </a:r>
        </a:p>
      </dsp:txBody>
      <dsp:txXfrm>
        <a:off x="2041611" y="4932986"/>
        <a:ext cx="4756850" cy="98924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AAD9AB-76BA-4F20-9C80-4020D86AF54F}">
      <dsp:nvSpPr>
        <dsp:cNvPr id="0" name=""/>
        <dsp:cNvSpPr/>
      </dsp:nvSpPr>
      <dsp:spPr>
        <a:xfrm>
          <a:off x="0" y="512799"/>
          <a:ext cx="9111478" cy="1921500"/>
        </a:xfrm>
        <a:prstGeom prst="round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07152" tIns="416560" rIns="707152" bIns="142240" numCol="1" spcCol="1270" anchor="t" anchorCtr="0">
          <a:noAutofit/>
        </a:bodyPr>
        <a:lstStyle/>
        <a:p>
          <a:pPr marL="228600" lvl="1" indent="-228600" algn="l" defTabSz="889000" rtl="0">
            <a:lnSpc>
              <a:spcPct val="90000"/>
            </a:lnSpc>
            <a:spcBef>
              <a:spcPct val="0"/>
            </a:spcBef>
            <a:spcAft>
              <a:spcPct val="15000"/>
            </a:spcAft>
            <a:buChar char="•"/>
          </a:pPr>
          <a:r>
            <a:rPr lang="en-US" sz="2000" b="0" i="0" kern="1200" dirty="0">
              <a:latin typeface="Hind Vadodara" panose="020B0604020202020204" charset="0"/>
              <a:cs typeface="Hind Vadodara" panose="020B0604020202020204" charset="0"/>
            </a:rPr>
            <a:t>Resources: Tier 2 Academy Year 2 Structure; Building on Tier 1</a:t>
          </a:r>
        </a:p>
        <a:p>
          <a:pPr marL="228600" lvl="1" indent="-228600" algn="l" defTabSz="889000" rtl="0">
            <a:lnSpc>
              <a:spcPct val="90000"/>
            </a:lnSpc>
            <a:spcBef>
              <a:spcPct val="0"/>
            </a:spcBef>
            <a:spcAft>
              <a:spcPct val="15000"/>
            </a:spcAft>
            <a:buChar char="•"/>
          </a:pPr>
          <a:r>
            <a:rPr lang="en-US" sz="2000" b="0" i="0" kern="1200" dirty="0">
              <a:latin typeface="Hind Vadodara" panose="020B0604020202020204" charset="0"/>
              <a:cs typeface="Hind Vadodara" panose="020B0604020202020204" charset="0"/>
            </a:rPr>
            <a:t>BIG IDEAS: From Installing to Full Implementation </a:t>
          </a:r>
        </a:p>
        <a:p>
          <a:pPr marL="228600" lvl="1" indent="-228600" algn="l" defTabSz="889000" rtl="0">
            <a:lnSpc>
              <a:spcPct val="90000"/>
            </a:lnSpc>
            <a:spcBef>
              <a:spcPct val="0"/>
            </a:spcBef>
            <a:spcAft>
              <a:spcPct val="15000"/>
            </a:spcAft>
            <a:buChar char="•"/>
          </a:pPr>
          <a:r>
            <a:rPr lang="en-US" sz="2000" b="0" i="0" kern="1200" dirty="0">
              <a:latin typeface="Hind Vadodara" panose="020B0604020202020204" charset="0"/>
              <a:cs typeface="Hind Vadodara" panose="020B0604020202020204" charset="0"/>
            </a:rPr>
            <a:t>Glows and Grows: Foundation Steps </a:t>
          </a:r>
        </a:p>
      </dsp:txBody>
      <dsp:txXfrm>
        <a:off x="93800" y="606599"/>
        <a:ext cx="8923878" cy="1733900"/>
      </dsp:txXfrm>
    </dsp:sp>
    <dsp:sp modelId="{24EE546A-203E-45A1-AB96-5A4CB77AC5EC}">
      <dsp:nvSpPr>
        <dsp:cNvPr id="0" name=""/>
        <dsp:cNvSpPr/>
      </dsp:nvSpPr>
      <dsp:spPr>
        <a:xfrm>
          <a:off x="455573" y="217599"/>
          <a:ext cx="6378034" cy="590400"/>
        </a:xfrm>
        <a:prstGeom prst="round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41075" tIns="0" rIns="241075" bIns="0" numCol="1" spcCol="1270" anchor="ctr" anchorCtr="0">
          <a:noAutofit/>
        </a:bodyPr>
        <a:lstStyle/>
        <a:p>
          <a:pPr marL="0" lvl="0" indent="0" algn="l" defTabSz="889000">
            <a:lnSpc>
              <a:spcPct val="90000"/>
            </a:lnSpc>
            <a:spcBef>
              <a:spcPct val="0"/>
            </a:spcBef>
            <a:spcAft>
              <a:spcPct val="35000"/>
            </a:spcAft>
            <a:buNone/>
          </a:pPr>
          <a:r>
            <a:rPr lang="en-US" sz="2000" b="0" i="0" kern="1200">
              <a:latin typeface="Hind Vadodara" panose="020B0604020202020204" charset="0"/>
              <a:cs typeface="Hind Vadodara" panose="020B0604020202020204" charset="0"/>
            </a:rPr>
            <a:t>Presentation Content:</a:t>
          </a:r>
          <a:endParaRPr lang="en-US" sz="2000" b="0" i="0" u="none" strike="noStrike" kern="1200" cap="none" baseline="0" noProof="0">
            <a:solidFill>
              <a:srgbClr val="010000"/>
            </a:solidFill>
            <a:latin typeface="Hind Vadodara" panose="020B0604020202020204" charset="0"/>
            <a:cs typeface="Hind Vadodara" panose="020B0604020202020204" charset="0"/>
          </a:endParaRPr>
        </a:p>
      </dsp:txBody>
      <dsp:txXfrm>
        <a:off x="484394" y="246420"/>
        <a:ext cx="6320392" cy="532758"/>
      </dsp:txXfrm>
    </dsp:sp>
    <dsp:sp modelId="{183C8042-F222-4C5B-948A-CA63CABAB28E}">
      <dsp:nvSpPr>
        <dsp:cNvPr id="0" name=""/>
        <dsp:cNvSpPr/>
      </dsp:nvSpPr>
      <dsp:spPr>
        <a:xfrm>
          <a:off x="0" y="2837499"/>
          <a:ext cx="9111478" cy="2394000"/>
        </a:xfrm>
        <a:prstGeom prst="roundRect">
          <a:avLst/>
        </a:prstGeom>
        <a:solidFill>
          <a:schemeClr val="lt1">
            <a:alpha val="90000"/>
            <a:hueOff val="0"/>
            <a:satOff val="0"/>
            <a:lumOff val="0"/>
            <a:alphaOff val="0"/>
          </a:schemeClr>
        </a:solidFill>
        <a:ln w="25400" cap="flat" cmpd="sng" algn="ctr">
          <a:solidFill>
            <a:schemeClr val="accent5">
              <a:hueOff val="3045461"/>
              <a:satOff val="-52560"/>
              <a:lumOff val="-745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07152" tIns="416560" rIns="707152" bIns="142240" numCol="1" spcCol="1270" anchor="t" anchorCtr="0">
          <a:noAutofit/>
        </a:bodyPr>
        <a:lstStyle/>
        <a:p>
          <a:pPr marL="228600" lvl="1" indent="-228600" algn="l" defTabSz="889000" rtl="0">
            <a:lnSpc>
              <a:spcPct val="90000"/>
            </a:lnSpc>
            <a:spcBef>
              <a:spcPct val="0"/>
            </a:spcBef>
            <a:spcAft>
              <a:spcPct val="15000"/>
            </a:spcAft>
            <a:buFontTx/>
            <a:buNone/>
          </a:pPr>
          <a:r>
            <a:rPr lang="en-US" sz="2000" b="0" i="0" kern="1200" dirty="0">
              <a:latin typeface="Hind Vadodara" panose="020B0604020202020204" charset="0"/>
              <a:cs typeface="Hind Vadodara" panose="020B0604020202020204" charset="0"/>
            </a:rPr>
            <a:t>Share documents or folder with access to:</a:t>
          </a:r>
        </a:p>
        <a:p>
          <a:pPr marL="228600" lvl="1" indent="-228600" algn="l" defTabSz="889000" rtl="0">
            <a:lnSpc>
              <a:spcPct val="90000"/>
            </a:lnSpc>
            <a:spcBef>
              <a:spcPct val="0"/>
            </a:spcBef>
            <a:spcAft>
              <a:spcPct val="15000"/>
            </a:spcAft>
            <a:buChar char="•"/>
          </a:pPr>
          <a:r>
            <a:rPr lang="en-US" sz="2000" b="0" i="0" kern="1200" dirty="0">
              <a:latin typeface="Hind Vadodara" panose="020B0604020202020204" charset="0"/>
              <a:cs typeface="Hind Vadodara" panose="020B0604020202020204" charset="0"/>
            </a:rPr>
            <a:t>Team Profile and Meeting Schedule, 2022-2023 Action Plan</a:t>
          </a:r>
        </a:p>
        <a:p>
          <a:pPr marL="228600" lvl="1" indent="-228600" algn="l" defTabSz="889000" rtl="0">
            <a:lnSpc>
              <a:spcPct val="90000"/>
            </a:lnSpc>
            <a:spcBef>
              <a:spcPct val="0"/>
            </a:spcBef>
            <a:spcAft>
              <a:spcPct val="15000"/>
            </a:spcAft>
            <a:buChar char="•"/>
          </a:pPr>
          <a:r>
            <a:rPr lang="en-US" sz="2000" b="0" i="0" kern="1200" dirty="0">
              <a:latin typeface="Hind Vadodara" panose="020B0604020202020204" charset="0"/>
              <a:cs typeface="Hind Vadodara" panose="020B0604020202020204" charset="0"/>
            </a:rPr>
            <a:t>Nomination Form, Decision Rules, Universal Screening overview</a:t>
          </a:r>
        </a:p>
        <a:p>
          <a:pPr marL="228600" lvl="1" indent="-228600" algn="l" defTabSz="889000" rtl="0">
            <a:lnSpc>
              <a:spcPct val="90000"/>
            </a:lnSpc>
            <a:spcBef>
              <a:spcPct val="0"/>
            </a:spcBef>
            <a:spcAft>
              <a:spcPct val="15000"/>
            </a:spcAft>
            <a:buChar char="•"/>
          </a:pPr>
          <a:r>
            <a:rPr lang="en-US" sz="2000" b="0" i="0" kern="1200" dirty="0">
              <a:latin typeface="Hind Vadodara" panose="020B0604020202020204" charset="0"/>
              <a:cs typeface="Hind Vadodara" panose="020B0604020202020204" charset="0"/>
            </a:rPr>
            <a:t>Targeted Intervention Organizer  </a:t>
          </a:r>
        </a:p>
      </dsp:txBody>
      <dsp:txXfrm>
        <a:off x="116865" y="2954364"/>
        <a:ext cx="8877748" cy="2160270"/>
      </dsp:txXfrm>
    </dsp:sp>
    <dsp:sp modelId="{3EE32B02-DB9E-4A32-B892-2B06787A9E31}">
      <dsp:nvSpPr>
        <dsp:cNvPr id="0" name=""/>
        <dsp:cNvSpPr/>
      </dsp:nvSpPr>
      <dsp:spPr>
        <a:xfrm>
          <a:off x="455573" y="2542299"/>
          <a:ext cx="6378034" cy="590400"/>
        </a:xfrm>
        <a:prstGeom prst="roundRect">
          <a:avLst/>
        </a:prstGeom>
        <a:solidFill>
          <a:schemeClr val="accent5">
            <a:hueOff val="3045461"/>
            <a:satOff val="-52560"/>
            <a:lumOff val="-745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41075" tIns="0" rIns="241075" bIns="0" numCol="1" spcCol="1270" anchor="ctr" anchorCtr="0">
          <a:noAutofit/>
        </a:bodyPr>
        <a:lstStyle/>
        <a:p>
          <a:pPr marL="0" lvl="0" indent="0" algn="l" defTabSz="889000">
            <a:lnSpc>
              <a:spcPct val="90000"/>
            </a:lnSpc>
            <a:spcBef>
              <a:spcPct val="0"/>
            </a:spcBef>
            <a:spcAft>
              <a:spcPct val="35000"/>
            </a:spcAft>
            <a:buNone/>
          </a:pPr>
          <a:r>
            <a:rPr lang="en-US" sz="2000" b="0" i="0" kern="1200">
              <a:latin typeface="Hind Vadodara" panose="020B0604020202020204" charset="0"/>
              <a:cs typeface="Hind Vadodara" panose="020B0604020202020204" charset="0"/>
            </a:rPr>
            <a:t>Coaches’</a:t>
          </a:r>
          <a:r>
            <a:rPr lang="en-US" sz="2000" kern="1200">
              <a:latin typeface="Hind Vadodara" panose="020B0604020202020204" charset="0"/>
              <a:cs typeface="Hind Vadodara" panose="020B0604020202020204" charset="0"/>
            </a:rPr>
            <a:t> T</a:t>
          </a:r>
          <a:r>
            <a:rPr lang="en-US" sz="2000" b="0" i="0" kern="1200">
              <a:latin typeface="Hind Vadodara" panose="020B0604020202020204" charset="0"/>
              <a:cs typeface="Hind Vadodara" panose="020B0604020202020204" charset="0"/>
            </a:rPr>
            <a:t>asks:</a:t>
          </a:r>
          <a:endParaRPr lang="en-US" sz="2000" kern="1200">
            <a:latin typeface="Hind Vadodara" panose="020B0604020202020204" charset="0"/>
            <a:cs typeface="Hind Vadodara" panose="020B0604020202020204" charset="0"/>
          </a:endParaRPr>
        </a:p>
      </dsp:txBody>
      <dsp:txXfrm>
        <a:off x="484394" y="2571120"/>
        <a:ext cx="6320392" cy="532758"/>
      </dsp:txXfrm>
    </dsp:sp>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82BE13B-8083-43BA-B937-642B6C854F18}"/>
              </a:ext>
            </a:extLst>
          </p:cNvPr>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a:extLst>
              <a:ext uri="{FF2B5EF4-FFF2-40B4-BE49-F238E27FC236}">
                <a16:creationId xmlns:a16="http://schemas.microsoft.com/office/drawing/2014/main" id="{EF7B441D-D892-4475-A89C-D3D645443580}"/>
              </a:ext>
            </a:extLst>
          </p:cNvPr>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68BD5C16-02C7-4D6B-8486-D18136672073}" type="datetimeFigureOut">
              <a:rPr lang="en-US" smtClean="0"/>
              <a:t>10/24/2022</a:t>
            </a:fld>
            <a:endParaRPr lang="en-US"/>
          </a:p>
        </p:txBody>
      </p:sp>
      <p:sp>
        <p:nvSpPr>
          <p:cNvPr id="4" name="Footer Placeholder 3">
            <a:extLst>
              <a:ext uri="{FF2B5EF4-FFF2-40B4-BE49-F238E27FC236}">
                <a16:creationId xmlns:a16="http://schemas.microsoft.com/office/drawing/2014/main" id="{4B4B34A7-21A6-43AA-B2A0-54BC6B0CEA0F}"/>
              </a:ext>
            </a:extLst>
          </p:cNvPr>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5459BF1-1008-41C0-806E-301F02B4C441}"/>
              </a:ext>
            </a:extLst>
          </p:cNvPr>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D47364C9-4C0E-42B0-9528-2E715C73D16A}" type="slidenum">
              <a:rPr lang="en-US" smtClean="0"/>
              <a:t>‹#›</a:t>
            </a:fld>
            <a:endParaRPr lang="en-US"/>
          </a:p>
        </p:txBody>
      </p:sp>
    </p:spTree>
    <p:extLst>
      <p:ext uri="{BB962C8B-B14F-4D97-AF65-F5344CB8AC3E}">
        <p14:creationId xmlns:p14="http://schemas.microsoft.com/office/powerpoint/2010/main" val="18897515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3C784DC4-116A-604D-ABC4-5425518CFE34}" type="datetimeFigureOut">
              <a:rPr lang="en-US" smtClean="0"/>
              <a:t>10/24/2022</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D9E9A522-274E-844E-8AB9-DE74A71CC10D}" type="slidenum">
              <a:rPr lang="en-US" smtClean="0"/>
              <a:t>‹#›</a:t>
            </a:fld>
            <a:endParaRPr lang="en-US"/>
          </a:p>
        </p:txBody>
      </p:sp>
    </p:spTree>
    <p:extLst>
      <p:ext uri="{BB962C8B-B14F-4D97-AF65-F5344CB8AC3E}">
        <p14:creationId xmlns:p14="http://schemas.microsoft.com/office/powerpoint/2010/main" val="16856723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dc.co1.qualtrics.com/jfe/form/SV_5BiXqi4bxzOCMS2"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urldefense.com/v3/__https:/edc.co1.qualtrics.com/jfe/form/SV_cBF9GI7gVEBsfSC__;!!Azzr!YxiwLW1RUtWhiGA2nac5h8r1NVvRTb4_rf9ouA1nQP2MY7uv4sIukburiY3mOMf4voL-t3Cfid5eTxX0Gg$" TargetMode="External"/><Relationship Id="rId5" Type="http://schemas.openxmlformats.org/officeDocument/2006/relationships/hyperlink" Target="https://sebacademy.edc.org/" TargetMode="External"/><Relationship Id="rId4" Type="http://schemas.openxmlformats.org/officeDocument/2006/relationships/hyperlink" Target="https://edc.co1.qualtrics.com/jfe/form/SV_db8zhNj6NJ3eXga"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docs.google.com/document/d/1wJqNteHjxnHGI1EnNEMl6D7SpVusYA5d6kKcc2GtCho/edit?usp=sharing"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pbisapps.org/articles/9-things-you-might-have-forgotten-how-to-do-in-pbisapps"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sebacademy.edc.org/annual-action-plan-template-advanced"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sebacademy.edc.org/annual-action-plan-template-advanced"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8" Type="http://schemas.openxmlformats.org/officeDocument/2006/relationships/hyperlink" Target="https://www.pbis.org/video/social-emotional-learning-cultivating-essential-life-skills" TargetMode="External"/><Relationship Id="rId3" Type="http://schemas.openxmlformats.org/officeDocument/2006/relationships/hyperlink" Target="https://nepbis.org/wp-content/uploads/2021/08/Team-Profile-and-Meeting-Schedule-Document-1.docx" TargetMode="External"/><Relationship Id="rId7" Type="http://schemas.openxmlformats.org/officeDocument/2006/relationships/hyperlink" Target="https://www.pbis.org/resource/aligning-and-integrating-family-engagement-in-pbis" TargetMode="External"/><Relationship Id="rId2" Type="http://schemas.openxmlformats.org/officeDocument/2006/relationships/slide" Target="../slides/slide29.xml"/><Relationship Id="rId1" Type="http://schemas.openxmlformats.org/officeDocument/2006/relationships/notesMaster" Target="../notesMasters/notesMaster1.xml"/><Relationship Id="rId6" Type="http://schemas.openxmlformats.org/officeDocument/2006/relationships/hyperlink" Target="https://www.pbis.org/resource/technical-guide-for-alignment-of-initiatives-programs-and-practices-in-school-districts" TargetMode="External"/><Relationship Id="rId5" Type="http://schemas.openxmlformats.org/officeDocument/2006/relationships/hyperlink" Target="https://nepbis.org/wp-content/uploads/2021/09/MA-Academy-Integration-and-Alignment-Activity.docx" TargetMode="External"/><Relationship Id="rId4" Type="http://schemas.openxmlformats.org/officeDocument/2006/relationships/hyperlink" Target="https://nepbis.org/wp-content/uploads/2020/09/Conducting-Leadership-Meetings-Worksheet.docx"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www.pbisapps.org/" TargetMode="External"/><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s://urldefense.com/v3/__https:/edc.co1.qualtrics.com/jfe/form/SV_cBF9GI7gVEBsfSC__;!!Azzr!YxiwLW1RUtWhiGA2nac5h8r1NVvRTb4_rf9ouA1nQP2MY7uv4sIukburiY3mOMf4voL-t3Cfid5eTxX0Gg$" TargetMode="External"/><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dc.co1.qualtrics.com/jfe/form/SV_5BiXqi4bxzOCMS2"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pPr algn="l"/>
            <a:r>
              <a:rPr lang="en-US" sz="1100" dirty="0">
                <a:solidFill>
                  <a:srgbClr val="000000"/>
                </a:solidFill>
                <a:latin typeface="Arial"/>
                <a:ea typeface="Arial"/>
                <a:cs typeface="Arial"/>
                <a:sym typeface="Arial"/>
              </a:rPr>
              <a:t>LINKS for today: </a:t>
            </a:r>
          </a:p>
          <a:p>
            <a:pPr algn="l"/>
            <a:endParaRPr lang="en-US" sz="1100" dirty="0">
              <a:solidFill>
                <a:srgbClr val="000000"/>
              </a:solidFill>
              <a:latin typeface="Arial"/>
              <a:cs typeface="Arial"/>
              <a:sym typeface="Arial"/>
            </a:endParaRPr>
          </a:p>
          <a:p>
            <a:pPr algn="l"/>
            <a:r>
              <a:rPr lang="en-US" b="0" i="0" dirty="0">
                <a:solidFill>
                  <a:srgbClr val="222222"/>
                </a:solidFill>
                <a:effectLst/>
                <a:latin typeface="Arial" panose="020B0604020202020204" pitchFamily="34" charset="0"/>
              </a:rPr>
              <a:t>Attendance </a:t>
            </a:r>
          </a:p>
          <a:p>
            <a:pPr algn="l"/>
            <a:r>
              <a:rPr lang="en-US" sz="1900" dirty="0">
                <a:solidFill>
                  <a:srgbClr val="1155CC"/>
                </a:solidFill>
                <a:latin typeface="Arial" panose="020B0604020202020204" pitchFamily="34" charset="0"/>
                <a:hlinkClick r:id="rId3"/>
              </a:rPr>
              <a:t>https://edc.co1.qualtrics.com/jfe/form/SV_5BiXqi4bxzOCMS2</a:t>
            </a:r>
            <a:br>
              <a:rPr lang="en-US" b="0" i="0" dirty="0">
                <a:solidFill>
                  <a:srgbClr val="222222"/>
                </a:solidFill>
                <a:effectLst/>
                <a:latin typeface="Arial" panose="020B0604020202020204" pitchFamily="34" charset="0"/>
              </a:rPr>
            </a:br>
            <a:endParaRPr lang="en-US" b="0" i="0" dirty="0">
              <a:solidFill>
                <a:srgbClr val="222222"/>
              </a:solidFill>
              <a:effectLst/>
              <a:latin typeface="Arial" panose="020B0604020202020204" pitchFamily="34" charset="0"/>
            </a:endParaRPr>
          </a:p>
          <a:p>
            <a:pPr algn="l"/>
            <a:r>
              <a:rPr lang="en-US" b="0" i="0" dirty="0">
                <a:solidFill>
                  <a:srgbClr val="222222"/>
                </a:solidFill>
                <a:effectLst/>
                <a:latin typeface="Arial" panose="020B0604020202020204" pitchFamily="34" charset="0"/>
              </a:rPr>
              <a:t>New team member communications survey - </a:t>
            </a:r>
            <a:r>
              <a:rPr lang="en-US" b="0" i="0" dirty="0">
                <a:solidFill>
                  <a:srgbClr val="1155CC"/>
                </a:solidFill>
                <a:effectLst/>
                <a:latin typeface="Arial" panose="020B0604020202020204" pitchFamily="34" charset="0"/>
                <a:hlinkClick r:id="rId4"/>
              </a:rPr>
              <a:t>https://edc.co1.qualtrics.com/jfe/form/SV_db8zhNj6NJ3eXga</a:t>
            </a:r>
            <a:endParaRPr lang="en-US" b="0" i="0" dirty="0">
              <a:solidFill>
                <a:srgbClr val="222222"/>
              </a:solidFill>
              <a:effectLst/>
              <a:latin typeface="Arial" panose="020B0604020202020204" pitchFamily="34" charset="0"/>
            </a:endParaRPr>
          </a:p>
          <a:p>
            <a:pPr algn="l"/>
            <a:endParaRPr lang="en-US" b="0" i="0" dirty="0">
              <a:solidFill>
                <a:srgbClr val="222222"/>
              </a:solidFill>
              <a:effectLst/>
              <a:latin typeface="Arial" panose="020B0604020202020204" pitchFamily="34" charset="0"/>
            </a:endParaRPr>
          </a:p>
          <a:p>
            <a:pPr algn="l"/>
            <a:r>
              <a:rPr lang="en-US" b="0" i="0" dirty="0">
                <a:solidFill>
                  <a:srgbClr val="222222"/>
                </a:solidFill>
                <a:effectLst/>
                <a:latin typeface="Arial" panose="020B0604020202020204" pitchFamily="34" charset="0"/>
              </a:rPr>
              <a:t>EDC Website for SEB Academy </a:t>
            </a:r>
          </a:p>
          <a:p>
            <a:pPr algn="l"/>
            <a:r>
              <a:rPr lang="en-US" b="0" i="0" dirty="0">
                <a:solidFill>
                  <a:srgbClr val="1155CC"/>
                </a:solidFill>
                <a:effectLst/>
                <a:latin typeface="Arial" panose="020B0604020202020204" pitchFamily="34" charset="0"/>
                <a:hlinkClick r:id="rId5"/>
              </a:rPr>
              <a:t>https://sebacademy.edc.org/</a:t>
            </a:r>
            <a:endParaRPr lang="en-US" b="0" i="0" dirty="0">
              <a:solidFill>
                <a:srgbClr val="1155CC"/>
              </a:solidFill>
              <a:effectLst/>
              <a:latin typeface="Arial" panose="020B0604020202020204" pitchFamily="34" charset="0"/>
            </a:endParaRPr>
          </a:p>
          <a:p>
            <a:pPr algn="l"/>
            <a:endParaRPr lang="en-US" b="0" i="0" dirty="0">
              <a:solidFill>
                <a:srgbClr val="1155CC"/>
              </a:solidFill>
              <a:effectLst/>
              <a:latin typeface="Arial" panose="020B0604020202020204" pitchFamily="34" charset="0"/>
            </a:endParaRPr>
          </a:p>
          <a:p>
            <a:pPr algn="l"/>
            <a:r>
              <a:rPr lang="en-US" b="0" i="0" dirty="0">
                <a:solidFill>
                  <a:srgbClr val="1155CC"/>
                </a:solidFill>
                <a:effectLst/>
                <a:latin typeface="Arial" panose="020B0604020202020204" pitchFamily="34" charset="0"/>
              </a:rPr>
              <a:t>Event Evaluation (at the end)</a:t>
            </a:r>
          </a:p>
          <a:p>
            <a:pPr algn="l"/>
            <a:r>
              <a:rPr lang="en-US" sz="1900" u="sng" dirty="0">
                <a:solidFill>
                  <a:srgbClr val="0563C1"/>
                </a:solidFill>
                <a:latin typeface="Calibri" panose="020F0502020204030204" pitchFamily="34" charset="0"/>
                <a:hlinkClick r:id="rId6"/>
              </a:rPr>
              <a:t>https://edc.co1.qualtrics.com/jfe/form/SV_cBF9GI7gVEBsfSC</a:t>
            </a:r>
            <a:r>
              <a:rPr lang="en-US" sz="1900" dirty="0">
                <a:solidFill>
                  <a:srgbClr val="000000"/>
                </a:solidFill>
                <a:latin typeface="Calibri" panose="020F0502020204030204" pitchFamily="34" charset="0"/>
              </a:rPr>
              <a:t> </a:t>
            </a:r>
            <a:endParaRPr lang="en-US" b="0" i="0" dirty="0">
              <a:solidFill>
                <a:srgbClr val="222222"/>
              </a:solidFill>
              <a:effectLst/>
              <a:latin typeface="Arial" panose="020B0604020202020204" pitchFamily="34" charset="0"/>
            </a:endParaRPr>
          </a:p>
          <a:p>
            <a:pPr rtl="0" fontAlgn="base"/>
            <a:endParaRPr lang="en-US" b="0" i="0" dirty="0">
              <a:effectLst/>
            </a:endParaRPr>
          </a:p>
        </p:txBody>
      </p:sp>
    </p:spTree>
    <p:extLst>
      <p:ext uri="{BB962C8B-B14F-4D97-AF65-F5344CB8AC3E}">
        <p14:creationId xmlns:p14="http://schemas.microsoft.com/office/powerpoint/2010/main" val="19216664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1"/>
        <p:cNvGrpSpPr/>
        <p:nvPr/>
      </p:nvGrpSpPr>
      <p:grpSpPr>
        <a:xfrm>
          <a:off x="0" y="0"/>
          <a:ext cx="0" cy="0"/>
          <a:chOff x="0" y="0"/>
          <a:chExt cx="0" cy="0"/>
        </a:xfrm>
      </p:grpSpPr>
      <p:sp>
        <p:nvSpPr>
          <p:cNvPr id="1002" name="Google Shape;1002;g6ae1091f2c_0_1: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3" name="Google Shape;1003;g6ae1091f2c_0_1: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r>
              <a:rPr lang="en-US" dirty="0"/>
              <a:t>Center on PBIS’ Coaching Page: https://www.pbis.org/topics/coaching</a:t>
            </a:r>
          </a:p>
          <a:p>
            <a:pPr defTabSz="942289">
              <a:defRPr/>
            </a:pPr>
            <a:endParaRPr lang="en-US" dirty="0">
              <a:solidFill>
                <a:srgbClr val="FFFFFF"/>
              </a:solidFill>
            </a:endParaRPr>
          </a:p>
          <a:p>
            <a:pPr defTabSz="942289">
              <a:defRPr/>
            </a:pPr>
            <a:r>
              <a:rPr lang="en-US" dirty="0">
                <a:solidFill>
                  <a:srgbClr val="FFFFFF"/>
                </a:solidFill>
              </a:rPr>
              <a:t>Other: </a:t>
            </a:r>
          </a:p>
          <a:p>
            <a:pPr defTabSz="942289">
              <a:defRPr/>
            </a:pPr>
            <a:r>
              <a:rPr lang="en-US" dirty="0">
                <a:solidFill>
                  <a:srgbClr val="FFFFFF"/>
                </a:solidFill>
              </a:rPr>
              <a:t>Become a Better Team by Solving 3 Common Mistakes: https://www.pbisapps.org/articles/become-a-better-team-by-solving-3-common-mistakes</a:t>
            </a:r>
            <a:endParaRPr lang="en-US" dirty="0"/>
          </a:p>
          <a:p>
            <a:pPr defTabSz="942289">
              <a:defRPr/>
            </a:pPr>
            <a:r>
              <a:rPr lang="en-US" dirty="0">
                <a:solidFill>
                  <a:srgbClr val="FFFFFF"/>
                </a:solidFill>
              </a:rPr>
              <a:t>7 Ways to MacGyver Your Action Plans: https://www.pbisapps.org/articles/7-ways-to-macgyver-your-action-plans</a:t>
            </a:r>
          </a:p>
          <a:p>
            <a:pPr defTabSz="942289">
              <a:defRPr/>
            </a:pPr>
            <a:endParaRPr lang="en-US" dirty="0">
              <a:solidFill>
                <a:srgbClr val="FFFFFF"/>
              </a:solidFill>
            </a:endParaRPr>
          </a:p>
          <a:p>
            <a:endParaRPr lang="en-US" dirty="0"/>
          </a:p>
        </p:txBody>
      </p:sp>
    </p:spTree>
    <p:extLst>
      <p:ext uri="{BB962C8B-B14F-4D97-AF65-F5344CB8AC3E}">
        <p14:creationId xmlns:p14="http://schemas.microsoft.com/office/powerpoint/2010/main" val="27358311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1"/>
        <p:cNvGrpSpPr/>
        <p:nvPr/>
      </p:nvGrpSpPr>
      <p:grpSpPr>
        <a:xfrm>
          <a:off x="0" y="0"/>
          <a:ext cx="0" cy="0"/>
          <a:chOff x="0" y="0"/>
          <a:chExt cx="0" cy="0"/>
        </a:xfrm>
      </p:grpSpPr>
      <p:sp>
        <p:nvSpPr>
          <p:cNvPr id="1002" name="Google Shape;1002;g6ae1091f2c_0_1: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3" name="Google Shape;1003;g6ae1091f2c_0_1: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defTabSz="942289">
              <a:defRPr/>
            </a:pPr>
            <a:r>
              <a:rPr lang="en-US" dirty="0">
                <a:solidFill>
                  <a:schemeClr val="accent2">
                    <a:lumMod val="40000"/>
                    <a:lumOff val="60000"/>
                  </a:schemeClr>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Schools will get more information on this in the Year 3 and sustaining academies</a:t>
            </a:r>
          </a:p>
          <a:p>
            <a:pPr defTabSz="942289">
              <a:defRPr/>
            </a:pPr>
            <a:endParaRPr lang="en-US" b="1" dirty="0">
              <a:solidFill>
                <a:schemeClr val="accent2">
                  <a:lumMod val="40000"/>
                  <a:lumOff val="60000"/>
                </a:schemeClr>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endParaRPr>
          </a:p>
          <a:p>
            <a:pPr defTabSz="942289">
              <a:defRPr/>
            </a:pPr>
            <a:r>
              <a:rPr lang="en-US" b="1" dirty="0">
                <a:solidFill>
                  <a:schemeClr val="accent2">
                    <a:lumMod val="40000"/>
                    <a:lumOff val="60000"/>
                  </a:schemeClr>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TIER 1 ANNUAL PLANNING TEMPLATE</a:t>
            </a:r>
            <a:r>
              <a:rPr lang="en-US" b="1" dirty="0">
                <a:solidFill>
                  <a:schemeClr val="accent2">
                    <a:lumMod val="40000"/>
                    <a:lumOff val="60000"/>
                  </a:schemeClr>
                </a:solidFill>
                <a:latin typeface="Calibri" panose="020F0502020204030204" pitchFamily="34" charset="0"/>
                <a:cs typeface="Calibri" panose="020F0502020204030204" pitchFamily="34" charset="0"/>
              </a:rPr>
              <a:t> (adapted from </a:t>
            </a:r>
            <a:r>
              <a:rPr lang="en-US" b="1" dirty="0" err="1">
                <a:solidFill>
                  <a:schemeClr val="accent2">
                    <a:lumMod val="40000"/>
                    <a:lumOff val="60000"/>
                  </a:schemeClr>
                </a:solidFill>
                <a:latin typeface="Calibri" panose="020F0502020204030204" pitchFamily="34" charset="0"/>
                <a:cs typeface="Calibri" panose="020F0502020204030204" pitchFamily="34" charset="0"/>
              </a:rPr>
              <a:t>pbis</a:t>
            </a:r>
            <a:r>
              <a:rPr lang="en-US" b="1" dirty="0">
                <a:solidFill>
                  <a:schemeClr val="accent2">
                    <a:lumMod val="40000"/>
                    <a:lumOff val="60000"/>
                  </a:schemeClr>
                </a:solidFill>
                <a:latin typeface="Calibri" panose="020F0502020204030204" pitchFamily="34" charset="0"/>
                <a:cs typeface="Calibri" panose="020F0502020204030204" pitchFamily="34" charset="0"/>
              </a:rPr>
              <a:t> academy template)</a:t>
            </a:r>
          </a:p>
          <a:p>
            <a:pPr defTabSz="942289">
              <a:defRPr/>
            </a:pPr>
            <a:r>
              <a:rPr lang="en-US" b="1" dirty="0">
                <a:solidFill>
                  <a:schemeClr val="accent2">
                    <a:lumMod val="40000"/>
                    <a:lumOff val="60000"/>
                  </a:schemeClr>
                </a:solidFill>
                <a:latin typeface="Calibri" panose="020F0502020204030204" pitchFamily="34" charset="0"/>
                <a:cs typeface="Calibri" panose="020F0502020204030204" pitchFamily="34" charset="0"/>
              </a:rPr>
              <a:t>https://sebacademy.edc.org/annual-action-plan-template-advanced</a:t>
            </a:r>
          </a:p>
          <a:p>
            <a:pPr defTabSz="942289">
              <a:defRPr/>
            </a:pPr>
            <a:endParaRPr lang="en-US" b="1" dirty="0">
              <a:solidFill>
                <a:schemeClr val="accent2">
                  <a:lumMod val="40000"/>
                  <a:lumOff val="60000"/>
                </a:schemeClr>
              </a:solidFill>
              <a:latin typeface="Calibri" panose="020F0502020204030204" pitchFamily="34" charset="0"/>
              <a:cs typeface="Calibri" panose="020F0502020204030204" pitchFamily="34" charset="0"/>
            </a:endParaRPr>
          </a:p>
          <a:p>
            <a:pPr defTabSz="942289">
              <a:defRPr/>
            </a:pPr>
            <a:endParaRPr lang="en-US" dirty="0">
              <a:solidFill>
                <a:srgbClr val="FFFFFF"/>
              </a:solidFill>
            </a:endParaRPr>
          </a:p>
          <a:p>
            <a:pPr defTabSz="942289">
              <a:defRPr/>
            </a:pPr>
            <a:r>
              <a:rPr lang="en-US" b="1" dirty="0">
                <a:solidFill>
                  <a:schemeClr val="accent2">
                    <a:lumMod val="40000"/>
                    <a:lumOff val="60000"/>
                  </a:schemeClr>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Start of year </a:t>
            </a:r>
            <a:r>
              <a:rPr lang="en-US" b="1" dirty="0" err="1">
                <a:solidFill>
                  <a:schemeClr val="accent2">
                    <a:lumMod val="40000"/>
                    <a:lumOff val="60000"/>
                  </a:schemeClr>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pbisapps</a:t>
            </a:r>
            <a:r>
              <a:rPr lang="en-US" b="1" dirty="0">
                <a:solidFill>
                  <a:schemeClr val="accent2">
                    <a:lumMod val="40000"/>
                    <a:lumOff val="60000"/>
                  </a:schemeClr>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 Check-up</a:t>
            </a:r>
            <a:r>
              <a:rPr lang="en-US" b="1" dirty="0">
                <a:solidFill>
                  <a:schemeClr val="accent2">
                    <a:lumMod val="40000"/>
                    <a:lumOff val="60000"/>
                  </a:schemeClr>
                </a:solidFill>
                <a:latin typeface="Calibri" panose="020F0502020204030204" pitchFamily="34" charset="0"/>
                <a:cs typeface="Calibri" panose="020F0502020204030204" pitchFamily="34" charset="0"/>
              </a:rPr>
              <a:t> (pbisapps.org)</a:t>
            </a:r>
            <a:endParaRPr lang="en-US" dirty="0">
              <a:solidFill>
                <a:schemeClr val="accent2">
                  <a:lumMod val="40000"/>
                  <a:lumOff val="60000"/>
                </a:schemeClr>
              </a:solidFill>
              <a:latin typeface="Calibri" panose="020F0502020204030204" pitchFamily="34" charset="0"/>
              <a:cs typeface="Calibri" panose="020F0502020204030204" pitchFamily="34" charset="0"/>
            </a:endParaRPr>
          </a:p>
          <a:p>
            <a:pPr defTabSz="942289">
              <a:defRPr/>
            </a:pPr>
            <a:r>
              <a:rPr lang="en-US" dirty="0" err="1">
                <a:hlinkClick r:id="rId4"/>
              </a:rPr>
              <a:t>PBISApps</a:t>
            </a:r>
            <a:r>
              <a:rPr lang="en-US" dirty="0">
                <a:hlinkClick r:id="rId4"/>
              </a:rPr>
              <a:t> | News—9 Things You Might Have Forgotten How to Do in </a:t>
            </a:r>
            <a:r>
              <a:rPr lang="en-US" dirty="0" err="1">
                <a:hlinkClick r:id="rId4"/>
              </a:rPr>
              <a:t>PBISApps</a:t>
            </a:r>
            <a:endParaRPr lang="en-US" dirty="0"/>
          </a:p>
          <a:p>
            <a:pPr defTabSz="942289">
              <a:defRPr/>
            </a:pPr>
            <a:r>
              <a:rPr lang="en-US" dirty="0">
                <a:solidFill>
                  <a:schemeClr val="bg1"/>
                </a:solidFill>
                <a:latin typeface="Calibri" panose="020F0502020204030204" pitchFamily="34" charset="0"/>
                <a:cs typeface="Calibri" panose="020F0502020204030204" pitchFamily="34" charset="0"/>
              </a:rPr>
              <a:t>Refresher on beginning-of-year tasks such as updating student enrollment, entering school days, revising staff lists, and entering paperless referrals can be found in this resource from pbisapps.org </a:t>
            </a:r>
            <a:endParaRPr lang="en-US" dirty="0">
              <a:solidFill>
                <a:srgbClr val="FFFFFF"/>
              </a:solidFill>
            </a:endParaRPr>
          </a:p>
          <a:p>
            <a:endParaRPr lang="en-US" dirty="0"/>
          </a:p>
        </p:txBody>
      </p:sp>
    </p:spTree>
    <p:extLst>
      <p:ext uri="{BB962C8B-B14F-4D97-AF65-F5344CB8AC3E}">
        <p14:creationId xmlns:p14="http://schemas.microsoft.com/office/powerpoint/2010/main" val="36360826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r>
              <a:rPr lang="en-US" dirty="0"/>
              <a:t>This Action plan is more advanced and is intended for schools in years 2 and beyond. Review with the team.  </a:t>
            </a:r>
          </a:p>
          <a:p>
            <a:r>
              <a:rPr lang="en-US" dirty="0"/>
              <a:t> </a:t>
            </a:r>
          </a:p>
          <a:p>
            <a:pPr defTabSz="942289">
              <a:defRPr/>
            </a:pPr>
            <a:r>
              <a:rPr lang="en-US" sz="19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https://sebacademy.edc.org/annual-action-plan-template-advanced</a:t>
            </a:r>
            <a:r>
              <a:rPr lang="en-US" sz="1900" dirty="0">
                <a:latin typeface="Calibri" panose="020F0502020204030204" pitchFamily="34" charset="0"/>
                <a:ea typeface="Calibri" panose="020F0502020204030204" pitchFamily="34" charset="0"/>
                <a:cs typeface="Times New Roman" panose="02020603050405020304" pitchFamily="18" charset="0"/>
              </a:rPr>
              <a:t>   </a:t>
            </a:r>
          </a:p>
          <a:p>
            <a:endParaRPr lang="en-US" dirty="0"/>
          </a:p>
          <a:p>
            <a:endParaRPr lang="en-US" dirty="0"/>
          </a:p>
          <a:p>
            <a:endParaRPr lang="en-US" dirty="0"/>
          </a:p>
        </p:txBody>
      </p:sp>
    </p:spTree>
    <p:extLst>
      <p:ext uri="{BB962C8B-B14F-4D97-AF65-F5344CB8AC3E}">
        <p14:creationId xmlns:p14="http://schemas.microsoft.com/office/powerpoint/2010/main" val="2986575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r>
              <a:rPr lang="en-US" b="1" dirty="0"/>
              <a:t>Rationale:</a:t>
            </a:r>
          </a:p>
          <a:p>
            <a:r>
              <a:rPr lang="en-US" dirty="0"/>
              <a:t>Without a Tier 1 behavioral</a:t>
            </a:r>
            <a:r>
              <a:rPr lang="en-US" baseline="0" dirty="0"/>
              <a:t> system on campus, too many students will be misidentified as needing more advanced supports (i.e., Tiers 2 &amp; 3).  It is essential that a Tier 1 system be implemented first with fidelity to truly identify the students that are not responding well to the universal interventions on campus.  A campus will not have the resources to provide advanced supports to many or all students on their campus.  It is also more cost effective to use a preventative approach and provide Tier 1 supports for all.  </a:t>
            </a:r>
            <a:endParaRPr lang="en-US" dirty="0"/>
          </a:p>
          <a:p>
            <a:endParaRPr lang="en-US" dirty="0"/>
          </a:p>
          <a:p>
            <a:endParaRPr lang="en-US" dirty="0"/>
          </a:p>
          <a:p>
            <a:r>
              <a:rPr lang="en-US" b="1" dirty="0"/>
              <a:t>Trainer’s Notes:</a:t>
            </a:r>
          </a:p>
          <a:p>
            <a:pPr eaLnBrk="1" hangingPunct="1">
              <a:spcBef>
                <a:spcPct val="0"/>
              </a:spcBef>
            </a:pPr>
            <a:r>
              <a:rPr lang="en-US" dirty="0">
                <a:ea typeface="ＭＳ Ｐゴシック" pitchFamily="34" charset="-128"/>
              </a:rPr>
              <a:t>There is no animation on this slide but it is important to walk the participants through</a:t>
            </a:r>
            <a:r>
              <a:rPr lang="en-US" baseline="0" dirty="0">
                <a:ea typeface="ＭＳ Ｐゴシック" pitchFamily="34" charset="-128"/>
              </a:rPr>
              <a:t> each of the boxes to understand the consequences to not establishing a solid Tier 1 system on campus. </a:t>
            </a:r>
          </a:p>
          <a:p>
            <a:pPr eaLnBrk="1" hangingPunct="1">
              <a:spcBef>
                <a:spcPct val="0"/>
              </a:spcBef>
            </a:pPr>
            <a:endParaRPr lang="en-US" dirty="0">
              <a:ea typeface="ＭＳ Ｐゴシック" pitchFamily="34" charset="-128"/>
            </a:endParaRPr>
          </a:p>
          <a:p>
            <a:pPr eaLnBrk="1" hangingPunct="1">
              <a:spcBef>
                <a:spcPct val="0"/>
              </a:spcBef>
            </a:pPr>
            <a:r>
              <a:rPr lang="en-US" baseline="0" dirty="0">
                <a:ea typeface="ＭＳ Ｐゴシック" pitchFamily="34" charset="-128"/>
              </a:rPr>
              <a:t>Remember the following:</a:t>
            </a:r>
          </a:p>
          <a:p>
            <a:pPr marL="235572" indent="-235572">
              <a:spcBef>
                <a:spcPct val="0"/>
              </a:spcBef>
              <a:buAutoNum type="arabicParenBoth"/>
            </a:pPr>
            <a:r>
              <a:rPr lang="en-US" dirty="0">
                <a:cs typeface="Arial" panose="020B0604020202020204" pitchFamily="34" charset="0"/>
              </a:rPr>
              <a:t>Tier 1 is a </a:t>
            </a:r>
            <a:r>
              <a:rPr lang="en-US" b="1" i="1" dirty="0">
                <a:solidFill>
                  <a:srgbClr val="C00000"/>
                </a:solidFill>
                <a:cs typeface="Arial" panose="020B0604020202020204" pitchFamily="34" charset="0"/>
              </a:rPr>
              <a:t>building block </a:t>
            </a:r>
            <a:r>
              <a:rPr lang="en-US" dirty="0">
                <a:cs typeface="Arial" panose="020B0604020202020204" pitchFamily="34" charset="0"/>
              </a:rPr>
              <a:t>for identifying students in need of Tier 2 supports</a:t>
            </a:r>
          </a:p>
          <a:p>
            <a:pPr marL="706717" lvl="1" indent="-235572">
              <a:spcBef>
                <a:spcPct val="0"/>
              </a:spcBef>
              <a:buFont typeface="Arial" panose="020B0604020202020204" pitchFamily="34" charset="0"/>
              <a:buChar char="•"/>
            </a:pPr>
            <a:r>
              <a:rPr lang="en-US" dirty="0">
                <a:cs typeface="Arial" panose="020B0604020202020204" pitchFamily="34" charset="0"/>
              </a:rPr>
              <a:t>Tier 1 data are your blueprint</a:t>
            </a:r>
            <a:endParaRPr lang="en-US" dirty="0"/>
          </a:p>
          <a:p>
            <a:pPr>
              <a:spcBef>
                <a:spcPct val="0"/>
              </a:spcBef>
            </a:pPr>
            <a:r>
              <a:rPr lang="en-US" dirty="0">
                <a:cs typeface="Arial" panose="020B0604020202020204" pitchFamily="34" charset="0"/>
              </a:rPr>
              <a:t>(2)  Provides better information for planning &amp; problem solving</a:t>
            </a:r>
          </a:p>
          <a:p>
            <a:pPr eaLnBrk="1" hangingPunct="1">
              <a:spcBef>
                <a:spcPct val="0"/>
              </a:spcBef>
            </a:pPr>
            <a:endParaRPr lang="en-US" dirty="0">
              <a:ea typeface="ＭＳ Ｐゴシック" pitchFamily="34" charset="-128"/>
            </a:endParaRPr>
          </a:p>
          <a:p>
            <a:endParaRPr lang="en-US" dirty="0"/>
          </a:p>
        </p:txBody>
      </p:sp>
    </p:spTree>
    <p:extLst>
      <p:ext uri="{BB962C8B-B14F-4D97-AF65-F5344CB8AC3E}">
        <p14:creationId xmlns:p14="http://schemas.microsoft.com/office/powerpoint/2010/main" val="11721088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r>
              <a:rPr lang="en-US" dirty="0"/>
              <a:t>This Action plan is more advanced and is intended for schools in years 2 and beyond. Review with the team.  </a:t>
            </a:r>
          </a:p>
          <a:p>
            <a:r>
              <a:rPr lang="en-US" dirty="0"/>
              <a:t> </a:t>
            </a:r>
          </a:p>
          <a:p>
            <a:pPr defTabSz="942289">
              <a:defRPr/>
            </a:pPr>
            <a:r>
              <a:rPr lang="en-US" sz="19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https://sebacademy.edc.org/annual-action-plan-template-advanced</a:t>
            </a:r>
            <a:r>
              <a:rPr lang="en-US" sz="1900" dirty="0">
                <a:latin typeface="Calibri" panose="020F0502020204030204" pitchFamily="34" charset="0"/>
                <a:ea typeface="Calibri" panose="020F0502020204030204" pitchFamily="34" charset="0"/>
                <a:cs typeface="Times New Roman" panose="02020603050405020304" pitchFamily="18" charset="0"/>
              </a:rPr>
              <a:t>   </a:t>
            </a:r>
          </a:p>
          <a:p>
            <a:endParaRPr lang="en-US" dirty="0"/>
          </a:p>
          <a:p>
            <a:endParaRPr lang="en-US" dirty="0"/>
          </a:p>
          <a:p>
            <a:endParaRPr lang="en-US" dirty="0"/>
          </a:p>
        </p:txBody>
      </p:sp>
    </p:spTree>
    <p:extLst>
      <p:ext uri="{BB962C8B-B14F-4D97-AF65-F5344CB8AC3E}">
        <p14:creationId xmlns:p14="http://schemas.microsoft.com/office/powerpoint/2010/main" val="18141770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6acfdc03ff_0_229: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6acfdc03ff_0_229: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r>
              <a:rPr lang="en-US"/>
              <a:t>TRAINER NOTE:</a:t>
            </a:r>
          </a:p>
          <a:p>
            <a:r>
              <a:rPr lang="en-US"/>
              <a:t>Use this section to do a BRIEF check in on initial team composition and action planning steps. The activity was already presented in Canvas.</a:t>
            </a:r>
          </a:p>
          <a:p>
            <a:r>
              <a:rPr lang="en-US"/>
              <a:t>The question prompts are meant to serve as self-checks rather than in-depth conversations.</a:t>
            </a:r>
          </a:p>
          <a:p>
            <a:r>
              <a:rPr lang="en-US"/>
              <a:t>If challenges with getting started exist, TA time can be used to address those needs.</a:t>
            </a:r>
            <a:endParaRPr/>
          </a:p>
        </p:txBody>
      </p:sp>
    </p:spTree>
    <p:extLst>
      <p:ext uri="{BB962C8B-B14F-4D97-AF65-F5344CB8AC3E}">
        <p14:creationId xmlns:p14="http://schemas.microsoft.com/office/powerpoint/2010/main" val="9865817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70bb5c5594_0_0: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70bb5c5594_0_0: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r>
              <a:rPr lang="en-US" dirty="0"/>
              <a:t>COACHES: </a:t>
            </a:r>
          </a:p>
          <a:p>
            <a:r>
              <a:rPr lang="en-US" dirty="0"/>
              <a:t>Seeing all of these steps can be uncomfortable or overwhelming – the goal is to walk away with an understanding of the elements and need to prioritize time and resources to get the steps achieved over a period of time. </a:t>
            </a:r>
          </a:p>
        </p:txBody>
      </p:sp>
    </p:spTree>
    <p:extLst>
      <p:ext uri="{BB962C8B-B14F-4D97-AF65-F5344CB8AC3E}">
        <p14:creationId xmlns:p14="http://schemas.microsoft.com/office/powerpoint/2010/main" val="29157358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a:extLst>
              <a:ext uri="{FF2B5EF4-FFF2-40B4-BE49-F238E27FC236}">
                <a16:creationId xmlns:a16="http://schemas.microsoft.com/office/drawing/2014/main" id="{D7D65DDD-4292-BF42-85F3-F30E2668D5B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192">
              <a:spcBef>
                <a:spcPct val="30000"/>
              </a:spcBef>
              <a:defRPr kumimoji="1" sz="1200">
                <a:solidFill>
                  <a:schemeClr val="tx1"/>
                </a:solidFill>
                <a:latin typeface="Times New Roman" panose="02020603050405020304" pitchFamily="18" charset="0"/>
              </a:defRPr>
            </a:lvl1pPr>
            <a:lvl2pPr marL="778697" indent="-299374" defTabSz="965192">
              <a:spcBef>
                <a:spcPct val="30000"/>
              </a:spcBef>
              <a:defRPr kumimoji="1" sz="1200">
                <a:solidFill>
                  <a:schemeClr val="tx1"/>
                </a:solidFill>
                <a:latin typeface="Times New Roman" panose="02020603050405020304" pitchFamily="18" charset="0"/>
              </a:defRPr>
            </a:lvl2pPr>
            <a:lvl3pPr marL="1199129" indent="-238844" defTabSz="965192">
              <a:spcBef>
                <a:spcPct val="30000"/>
              </a:spcBef>
              <a:defRPr kumimoji="1" sz="1200">
                <a:solidFill>
                  <a:schemeClr val="tx1"/>
                </a:solidFill>
                <a:latin typeface="Times New Roman" panose="02020603050405020304" pitchFamily="18" charset="0"/>
              </a:defRPr>
            </a:lvl3pPr>
            <a:lvl4pPr marL="1680089" indent="-238844" defTabSz="965192">
              <a:spcBef>
                <a:spcPct val="30000"/>
              </a:spcBef>
              <a:defRPr kumimoji="1" sz="1200">
                <a:solidFill>
                  <a:schemeClr val="tx1"/>
                </a:solidFill>
                <a:latin typeface="Times New Roman" panose="02020603050405020304" pitchFamily="18" charset="0"/>
              </a:defRPr>
            </a:lvl4pPr>
            <a:lvl5pPr marL="2159413" indent="-238844" defTabSz="965192">
              <a:spcBef>
                <a:spcPct val="30000"/>
              </a:spcBef>
              <a:defRPr kumimoji="1" sz="1200">
                <a:solidFill>
                  <a:schemeClr val="tx1"/>
                </a:solidFill>
                <a:latin typeface="Times New Roman" panose="02020603050405020304" pitchFamily="18" charset="0"/>
              </a:defRPr>
            </a:lvl5pPr>
            <a:lvl6pPr marL="2630557" indent="-238844" defTabSz="965192" eaLnBrk="0" fontAlgn="base" hangingPunct="0">
              <a:spcBef>
                <a:spcPct val="30000"/>
              </a:spcBef>
              <a:spcAft>
                <a:spcPct val="0"/>
              </a:spcAft>
              <a:defRPr kumimoji="1" sz="1200">
                <a:solidFill>
                  <a:schemeClr val="tx1"/>
                </a:solidFill>
                <a:latin typeface="Times New Roman" panose="02020603050405020304" pitchFamily="18" charset="0"/>
              </a:defRPr>
            </a:lvl6pPr>
            <a:lvl7pPr marL="3101702" indent="-238844" defTabSz="965192" eaLnBrk="0" fontAlgn="base" hangingPunct="0">
              <a:spcBef>
                <a:spcPct val="30000"/>
              </a:spcBef>
              <a:spcAft>
                <a:spcPct val="0"/>
              </a:spcAft>
              <a:defRPr kumimoji="1" sz="1200">
                <a:solidFill>
                  <a:schemeClr val="tx1"/>
                </a:solidFill>
                <a:latin typeface="Times New Roman" panose="02020603050405020304" pitchFamily="18" charset="0"/>
              </a:defRPr>
            </a:lvl7pPr>
            <a:lvl8pPr marL="3572847" indent="-238844" defTabSz="965192" eaLnBrk="0" fontAlgn="base" hangingPunct="0">
              <a:spcBef>
                <a:spcPct val="30000"/>
              </a:spcBef>
              <a:spcAft>
                <a:spcPct val="0"/>
              </a:spcAft>
              <a:defRPr kumimoji="1" sz="1200">
                <a:solidFill>
                  <a:schemeClr val="tx1"/>
                </a:solidFill>
                <a:latin typeface="Times New Roman" panose="02020603050405020304" pitchFamily="18" charset="0"/>
              </a:defRPr>
            </a:lvl8pPr>
            <a:lvl9pPr marL="4043991" indent="-238844" defTabSz="965192"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fontAlgn="base">
              <a:spcBef>
                <a:spcPct val="0"/>
              </a:spcBef>
              <a:spcAft>
                <a:spcPct val="0"/>
              </a:spcAft>
              <a:defRPr/>
            </a:pPr>
            <a:fld id="{9A19E6F4-48BE-444E-BE76-005193EA123D}" type="slidenum">
              <a:rPr kumimoji="0" lang="en-US" altLang="en-US">
                <a:solidFill>
                  <a:srgbClr val="000000"/>
                </a:solidFill>
                <a:latin typeface="Arial" panose="020B0604020202020204" pitchFamily="34" charset="0"/>
                <a:ea typeface="ＭＳ Ｐゴシック" panose="020B0600070205080204" pitchFamily="34" charset="-128"/>
                <a:cs typeface="Arial"/>
                <a:sym typeface="Arial"/>
              </a:rPr>
              <a:pPr fontAlgn="base">
                <a:spcBef>
                  <a:spcPct val="0"/>
                </a:spcBef>
                <a:spcAft>
                  <a:spcPct val="0"/>
                </a:spcAft>
                <a:defRPr/>
              </a:pPr>
              <a:t>19</a:t>
            </a:fld>
            <a:endParaRPr kumimoji="0" lang="en-US" altLang="en-US">
              <a:solidFill>
                <a:srgbClr val="000000"/>
              </a:solidFill>
              <a:latin typeface="Arial" panose="020B0604020202020204" pitchFamily="34" charset="0"/>
              <a:ea typeface="ＭＳ Ｐゴシック" panose="020B0600070205080204" pitchFamily="34" charset="-128"/>
              <a:cs typeface="Arial"/>
              <a:sym typeface="Arial"/>
            </a:endParaRPr>
          </a:p>
        </p:txBody>
      </p:sp>
      <p:sp>
        <p:nvSpPr>
          <p:cNvPr id="142339" name="Rectangle 7">
            <a:extLst>
              <a:ext uri="{FF2B5EF4-FFF2-40B4-BE49-F238E27FC236}">
                <a16:creationId xmlns:a16="http://schemas.microsoft.com/office/drawing/2014/main" id="{04149D2B-1BDA-984F-9957-9D6FE7B470F5}"/>
              </a:ext>
            </a:extLst>
          </p:cNvPr>
          <p:cNvSpPr txBox="1">
            <a:spLocks noGrp="1" noChangeArrowheads="1"/>
          </p:cNvSpPr>
          <p:nvPr/>
        </p:nvSpPr>
        <p:spPr bwMode="auto">
          <a:xfrm>
            <a:off x="4111874" y="9065746"/>
            <a:ext cx="3146791" cy="477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019" tIns="48010" rIns="96019" bIns="48010" anchor="b"/>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lgn="r" defTabSz="942289" fontAlgn="base">
              <a:spcBef>
                <a:spcPct val="0"/>
              </a:spcBef>
              <a:spcAft>
                <a:spcPct val="0"/>
              </a:spcAft>
              <a:defRPr/>
            </a:pPr>
            <a:fld id="{EFA93DCF-AC09-DD43-94C8-888B0EEFBA86}" type="slidenum">
              <a:rPr kumimoji="0" lang="en-US" altLang="en-US">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Arial"/>
              </a:rPr>
              <a:pPr algn="r" defTabSz="942289" fontAlgn="base">
                <a:spcBef>
                  <a:spcPct val="0"/>
                </a:spcBef>
                <a:spcAft>
                  <a:spcPct val="0"/>
                </a:spcAft>
                <a:defRPr/>
              </a:pPr>
              <a:t>19</a:t>
            </a:fld>
            <a:endParaRPr kumimoji="0" lang="en-US" altLang="en-US">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Arial"/>
            </a:endParaRPr>
          </a:p>
        </p:txBody>
      </p:sp>
      <p:sp>
        <p:nvSpPr>
          <p:cNvPr id="142340" name="Rectangle 7">
            <a:extLst>
              <a:ext uri="{FF2B5EF4-FFF2-40B4-BE49-F238E27FC236}">
                <a16:creationId xmlns:a16="http://schemas.microsoft.com/office/drawing/2014/main" id="{6AB6761A-2CC4-6A42-ACF7-F007EDD8535E}"/>
              </a:ext>
            </a:extLst>
          </p:cNvPr>
          <p:cNvSpPr txBox="1">
            <a:spLocks noGrp="1" noChangeArrowheads="1"/>
          </p:cNvSpPr>
          <p:nvPr/>
        </p:nvSpPr>
        <p:spPr bwMode="auto">
          <a:xfrm>
            <a:off x="4113517" y="9067377"/>
            <a:ext cx="3146791" cy="477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019" tIns="48010" rIns="96019" bIns="48010" anchor="b"/>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lgn="r" defTabSz="942289" eaLnBrk="0" fontAlgn="base" hangingPunct="0">
              <a:spcBef>
                <a:spcPct val="0"/>
              </a:spcBef>
              <a:spcAft>
                <a:spcPct val="0"/>
              </a:spcAft>
              <a:defRPr/>
            </a:pPr>
            <a:fld id="{DB1374AC-C831-0345-B7E1-65543B6C031D}" type="slidenum">
              <a:rPr kumimoji="0" lang="en-US" altLang="en-US">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Arial"/>
              </a:rPr>
              <a:pPr algn="r" defTabSz="942289" eaLnBrk="0" fontAlgn="base" hangingPunct="0">
                <a:spcBef>
                  <a:spcPct val="0"/>
                </a:spcBef>
                <a:spcAft>
                  <a:spcPct val="0"/>
                </a:spcAft>
                <a:defRPr/>
              </a:pPr>
              <a:t>19</a:t>
            </a:fld>
            <a:endParaRPr kumimoji="0" lang="en-US" altLang="en-US">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Arial"/>
            </a:endParaRPr>
          </a:p>
        </p:txBody>
      </p:sp>
      <p:sp>
        <p:nvSpPr>
          <p:cNvPr id="142341" name="Rectangle 2">
            <a:extLst>
              <a:ext uri="{FF2B5EF4-FFF2-40B4-BE49-F238E27FC236}">
                <a16:creationId xmlns:a16="http://schemas.microsoft.com/office/drawing/2014/main" id="{3D01B645-AF5A-CF4F-BF7D-CA81C7A21464}"/>
              </a:ext>
            </a:extLst>
          </p:cNvPr>
          <p:cNvSpPr>
            <a:spLocks noGrp="1" noRot="1" noChangeAspect="1" noChangeArrowheads="1" noTextEdit="1"/>
          </p:cNvSpPr>
          <p:nvPr>
            <p:ph type="sldImg"/>
          </p:nvPr>
        </p:nvSpPr>
        <p:spPr>
          <a:xfrm>
            <a:off x="422275" y="704850"/>
            <a:ext cx="6257925" cy="3519488"/>
          </a:xfrm>
          <a:ln/>
        </p:spPr>
      </p:sp>
      <p:sp>
        <p:nvSpPr>
          <p:cNvPr id="142342" name="Rectangle 3">
            <a:extLst>
              <a:ext uri="{FF2B5EF4-FFF2-40B4-BE49-F238E27FC236}">
                <a16:creationId xmlns:a16="http://schemas.microsoft.com/office/drawing/2014/main" id="{D17120A4-43C2-AB49-9450-80A029FBA2C9}"/>
              </a:ext>
            </a:extLst>
          </p:cNvPr>
          <p:cNvSpPr>
            <a:spLocks noGrp="1" noChangeArrowheads="1"/>
          </p:cNvSpPr>
          <p:nvPr>
            <p:ph type="body" idx="1"/>
          </p:nvPr>
        </p:nvSpPr>
        <p:spPr>
          <a:solidFill>
            <a:srgbClr val="FFFFFF"/>
          </a:solidFill>
          <a:ln>
            <a:solidFill>
              <a:srgbClr val="000000"/>
            </a:solidFill>
          </a:ln>
        </p:spPr>
        <p:txBody>
          <a:bodyPr/>
          <a:lstStyle/>
          <a:p>
            <a:r>
              <a:rPr lang="en-US" altLang="en-US" dirty="0">
                <a:latin typeface="Arial" panose="020B0604020202020204" pitchFamily="34" charset="0"/>
                <a:ea typeface="ＭＳ Ｐゴシック" panose="020B0600070205080204" pitchFamily="34" charset="-128"/>
              </a:rPr>
              <a:t>Team structure</a:t>
            </a:r>
          </a:p>
          <a:p>
            <a:pPr marL="235572" indent="-235572">
              <a:buAutoNum type="arabicPeriod"/>
            </a:pPr>
            <a:r>
              <a:rPr lang="en-US" altLang="en-US" dirty="0">
                <a:latin typeface="Arial" panose="020B0604020202020204" pitchFamily="34" charset="0"/>
                <a:ea typeface="ＭＳ Ｐゴシック" panose="020B0600070205080204" pitchFamily="34" charset="-128"/>
              </a:rPr>
              <a:t>Universal or Tier 1 PBIS team</a:t>
            </a:r>
          </a:p>
          <a:p>
            <a:pPr marL="235572" indent="-235572">
              <a:buAutoNum type="arabicPeriod"/>
            </a:pPr>
            <a:r>
              <a:rPr lang="en-US" altLang="en-US" dirty="0">
                <a:latin typeface="Arial" panose="020B0604020202020204" pitchFamily="34" charset="0"/>
                <a:ea typeface="ＭＳ Ｐゴシック" panose="020B0600070205080204" pitchFamily="34" charset="-128"/>
              </a:rPr>
              <a:t>Targeted or Tier 2 Systems team</a:t>
            </a:r>
          </a:p>
          <a:p>
            <a:pPr marL="235572" indent="-235572">
              <a:buAutoNum type="arabicPeriod"/>
            </a:pPr>
            <a:r>
              <a:rPr lang="en-US" altLang="en-US" dirty="0">
                <a:latin typeface="Arial" panose="020B0604020202020204" pitchFamily="34" charset="0"/>
                <a:ea typeface="ＭＳ Ｐゴシック" panose="020B0600070205080204" pitchFamily="34" charset="-128"/>
              </a:rPr>
              <a:t>Problem Solving team (SAT, SST, CST) – individual discussions about students (e.g., 2-3 students in a meeting) and more frequent meetings (e.g., weekly or biweekly)</a:t>
            </a:r>
          </a:p>
          <a:p>
            <a:pPr marL="235572" indent="-235572">
              <a:buAutoNum type="arabicPeriod"/>
            </a:pPr>
            <a:r>
              <a:rPr lang="en-US" altLang="en-US" dirty="0">
                <a:latin typeface="Arial" panose="020B0604020202020204" pitchFamily="34" charset="0"/>
                <a:ea typeface="ＭＳ Ｐゴシック" panose="020B0600070205080204" pitchFamily="34" charset="-128"/>
              </a:rPr>
              <a:t>*click* Tertiary or Tier 3 Systems team</a:t>
            </a:r>
          </a:p>
          <a:p>
            <a:pPr eaLnBrk="1" hangingPunct="1"/>
            <a:endParaRPr lang="en-US" altLang="en-US" dirty="0">
              <a:latin typeface="Arial" panose="020B0604020202020204" pitchFamily="34" charset="0"/>
              <a:ea typeface="ＭＳ Ｐゴシック" panose="020B0600070205080204" pitchFamily="34" charset="-128"/>
            </a:endParaRPr>
          </a:p>
          <a:p>
            <a:pPr eaLnBrk="1" hangingPunct="1"/>
            <a:r>
              <a:rPr lang="en-US" altLang="en-US" dirty="0">
                <a:latin typeface="Arial" panose="020B0604020202020204" pitchFamily="34" charset="0"/>
                <a:ea typeface="ＭＳ Ｐゴシック" panose="020B0600070205080204" pitchFamily="34" charset="-128"/>
              </a:rPr>
              <a:t>How many are on that intervention and how many are responding </a:t>
            </a:r>
          </a:p>
          <a:p>
            <a:pPr eaLnBrk="1" hangingPunct="1"/>
            <a:endParaRPr lang="en-US" altLang="en-US" dirty="0">
              <a:latin typeface="Arial" panose="020B0604020202020204" pitchFamily="34" charset="0"/>
              <a:ea typeface="ＭＳ Ｐゴシック" panose="020B0600070205080204" pitchFamily="34" charset="-128"/>
            </a:endParaRPr>
          </a:p>
          <a:p>
            <a:pPr eaLnBrk="1" hangingPunct="1">
              <a:spcBef>
                <a:spcPct val="0"/>
              </a:spcBef>
            </a:pPr>
            <a:r>
              <a:rPr lang="en-US" altLang="en-US" dirty="0">
                <a:latin typeface="Arial" panose="020B0604020202020204" pitchFamily="34" charset="0"/>
                <a:ea typeface="ＭＳ Ｐゴシック" panose="020B0600070205080204" pitchFamily="34" charset="-128"/>
              </a:rPr>
              <a:t>PROBLEM solving team - </a:t>
            </a:r>
            <a:r>
              <a:rPr lang="en-US" altLang="en-US"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(2-3 kids in 60 minutes) more intensive </a:t>
            </a:r>
          </a:p>
          <a:p>
            <a:pPr eaLnBrk="1" hangingPunct="1">
              <a:spcBef>
                <a:spcPct val="0"/>
              </a:spcBef>
            </a:pPr>
            <a:endParaRPr lang="en-US" altLang="en-US" dirty="0">
              <a:solidFill>
                <a:srgbClr val="000000"/>
              </a:solidFill>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n-US" altLang="en-US"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SAIG - social and academic intervention groups</a:t>
            </a:r>
          </a:p>
          <a:p>
            <a:pPr eaLnBrk="1" hangingPunct="1">
              <a:spcBef>
                <a:spcPct val="0"/>
              </a:spcBef>
            </a:pPr>
            <a:r>
              <a:rPr lang="en-US" altLang="en-US"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CICO - Check in / Check Out</a:t>
            </a:r>
          </a:p>
          <a:p>
            <a:pPr eaLnBrk="1" hangingPunct="1">
              <a:spcBef>
                <a:spcPct val="0"/>
              </a:spcBef>
            </a:pPr>
            <a:r>
              <a:rPr lang="en-US" altLang="en-US"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FBA - Functional Behavioral Assessment</a:t>
            </a:r>
          </a:p>
          <a:p>
            <a:pPr eaLnBrk="1" hangingPunct="1">
              <a:spcBef>
                <a:spcPct val="0"/>
              </a:spcBef>
            </a:pPr>
            <a:r>
              <a:rPr lang="en-US" altLang="en-US"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BIP - Behavior Intervention Plan</a:t>
            </a:r>
          </a:p>
          <a:p>
            <a:pPr eaLnBrk="1" hangingPunct="1">
              <a:spcBef>
                <a:spcPct val="0"/>
              </a:spcBef>
            </a:pPr>
            <a:endParaRPr lang="en-US" altLang="en-US" dirty="0">
              <a:solidFill>
                <a:srgbClr val="000000"/>
              </a:solidFill>
              <a:latin typeface="Arial" panose="020B0604020202020204" pitchFamily="34" charset="0"/>
              <a:ea typeface="ＭＳ Ｐゴシック" panose="020B0600070205080204" pitchFamily="34" charset="-128"/>
              <a:cs typeface="Arial" panose="020B0604020202020204" pitchFamily="34" charset="0"/>
            </a:endParaRPr>
          </a:p>
          <a:p>
            <a:pPr eaLnBrk="1" hangingPunct="1"/>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8058244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a:extLst>
              <a:ext uri="{FF2B5EF4-FFF2-40B4-BE49-F238E27FC236}">
                <a16:creationId xmlns:a16="http://schemas.microsoft.com/office/drawing/2014/main" id="{D7D65DDD-4292-BF42-85F3-F30E2668D5B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192">
              <a:spcBef>
                <a:spcPct val="30000"/>
              </a:spcBef>
              <a:defRPr kumimoji="1" sz="1200">
                <a:solidFill>
                  <a:schemeClr val="tx1"/>
                </a:solidFill>
                <a:latin typeface="Times New Roman" panose="02020603050405020304" pitchFamily="18" charset="0"/>
              </a:defRPr>
            </a:lvl1pPr>
            <a:lvl2pPr marL="778697" indent="-299374" defTabSz="965192">
              <a:spcBef>
                <a:spcPct val="30000"/>
              </a:spcBef>
              <a:defRPr kumimoji="1" sz="1200">
                <a:solidFill>
                  <a:schemeClr val="tx1"/>
                </a:solidFill>
                <a:latin typeface="Times New Roman" panose="02020603050405020304" pitchFamily="18" charset="0"/>
              </a:defRPr>
            </a:lvl2pPr>
            <a:lvl3pPr marL="1199129" indent="-238844" defTabSz="965192">
              <a:spcBef>
                <a:spcPct val="30000"/>
              </a:spcBef>
              <a:defRPr kumimoji="1" sz="1200">
                <a:solidFill>
                  <a:schemeClr val="tx1"/>
                </a:solidFill>
                <a:latin typeface="Times New Roman" panose="02020603050405020304" pitchFamily="18" charset="0"/>
              </a:defRPr>
            </a:lvl3pPr>
            <a:lvl4pPr marL="1680089" indent="-238844" defTabSz="965192">
              <a:spcBef>
                <a:spcPct val="30000"/>
              </a:spcBef>
              <a:defRPr kumimoji="1" sz="1200">
                <a:solidFill>
                  <a:schemeClr val="tx1"/>
                </a:solidFill>
                <a:latin typeface="Times New Roman" panose="02020603050405020304" pitchFamily="18" charset="0"/>
              </a:defRPr>
            </a:lvl4pPr>
            <a:lvl5pPr marL="2159413" indent="-238844" defTabSz="965192">
              <a:spcBef>
                <a:spcPct val="30000"/>
              </a:spcBef>
              <a:defRPr kumimoji="1" sz="1200">
                <a:solidFill>
                  <a:schemeClr val="tx1"/>
                </a:solidFill>
                <a:latin typeface="Times New Roman" panose="02020603050405020304" pitchFamily="18" charset="0"/>
              </a:defRPr>
            </a:lvl5pPr>
            <a:lvl6pPr marL="2630557" indent="-238844" defTabSz="965192" eaLnBrk="0" fontAlgn="base" hangingPunct="0">
              <a:spcBef>
                <a:spcPct val="30000"/>
              </a:spcBef>
              <a:spcAft>
                <a:spcPct val="0"/>
              </a:spcAft>
              <a:defRPr kumimoji="1" sz="1200">
                <a:solidFill>
                  <a:schemeClr val="tx1"/>
                </a:solidFill>
                <a:latin typeface="Times New Roman" panose="02020603050405020304" pitchFamily="18" charset="0"/>
              </a:defRPr>
            </a:lvl6pPr>
            <a:lvl7pPr marL="3101702" indent="-238844" defTabSz="965192" eaLnBrk="0" fontAlgn="base" hangingPunct="0">
              <a:spcBef>
                <a:spcPct val="30000"/>
              </a:spcBef>
              <a:spcAft>
                <a:spcPct val="0"/>
              </a:spcAft>
              <a:defRPr kumimoji="1" sz="1200">
                <a:solidFill>
                  <a:schemeClr val="tx1"/>
                </a:solidFill>
                <a:latin typeface="Times New Roman" panose="02020603050405020304" pitchFamily="18" charset="0"/>
              </a:defRPr>
            </a:lvl7pPr>
            <a:lvl8pPr marL="3572847" indent="-238844" defTabSz="965192" eaLnBrk="0" fontAlgn="base" hangingPunct="0">
              <a:spcBef>
                <a:spcPct val="30000"/>
              </a:spcBef>
              <a:spcAft>
                <a:spcPct val="0"/>
              </a:spcAft>
              <a:defRPr kumimoji="1" sz="1200">
                <a:solidFill>
                  <a:schemeClr val="tx1"/>
                </a:solidFill>
                <a:latin typeface="Times New Roman" panose="02020603050405020304" pitchFamily="18" charset="0"/>
              </a:defRPr>
            </a:lvl8pPr>
            <a:lvl9pPr marL="4043991" indent="-238844" defTabSz="965192"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fontAlgn="base">
              <a:spcBef>
                <a:spcPct val="0"/>
              </a:spcBef>
              <a:spcAft>
                <a:spcPct val="0"/>
              </a:spcAft>
              <a:defRPr/>
            </a:pPr>
            <a:fld id="{9A19E6F4-48BE-444E-BE76-005193EA123D}" type="slidenum">
              <a:rPr kumimoji="0" lang="en-US" altLang="en-US">
                <a:solidFill>
                  <a:srgbClr val="000000"/>
                </a:solidFill>
                <a:latin typeface="Arial" panose="020B0604020202020204" pitchFamily="34" charset="0"/>
                <a:ea typeface="ＭＳ Ｐゴシック" panose="020B0600070205080204" pitchFamily="34" charset="-128"/>
                <a:cs typeface="Arial"/>
                <a:sym typeface="Arial"/>
              </a:rPr>
              <a:pPr fontAlgn="base">
                <a:spcBef>
                  <a:spcPct val="0"/>
                </a:spcBef>
                <a:spcAft>
                  <a:spcPct val="0"/>
                </a:spcAft>
                <a:defRPr/>
              </a:pPr>
              <a:t>20</a:t>
            </a:fld>
            <a:endParaRPr kumimoji="0" lang="en-US" altLang="en-US">
              <a:solidFill>
                <a:srgbClr val="000000"/>
              </a:solidFill>
              <a:latin typeface="Arial" panose="020B0604020202020204" pitchFamily="34" charset="0"/>
              <a:ea typeface="ＭＳ Ｐゴシック" panose="020B0600070205080204" pitchFamily="34" charset="-128"/>
              <a:cs typeface="Arial"/>
              <a:sym typeface="Arial"/>
            </a:endParaRPr>
          </a:p>
        </p:txBody>
      </p:sp>
      <p:sp>
        <p:nvSpPr>
          <p:cNvPr id="142339" name="Rectangle 7">
            <a:extLst>
              <a:ext uri="{FF2B5EF4-FFF2-40B4-BE49-F238E27FC236}">
                <a16:creationId xmlns:a16="http://schemas.microsoft.com/office/drawing/2014/main" id="{04149D2B-1BDA-984F-9957-9D6FE7B470F5}"/>
              </a:ext>
            </a:extLst>
          </p:cNvPr>
          <p:cNvSpPr txBox="1">
            <a:spLocks noGrp="1" noChangeArrowheads="1"/>
          </p:cNvSpPr>
          <p:nvPr/>
        </p:nvSpPr>
        <p:spPr bwMode="auto">
          <a:xfrm>
            <a:off x="4111874" y="9065746"/>
            <a:ext cx="3146791" cy="477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019" tIns="48010" rIns="96019" bIns="48010" anchor="b"/>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lgn="r" defTabSz="942289" fontAlgn="base">
              <a:spcBef>
                <a:spcPct val="0"/>
              </a:spcBef>
              <a:spcAft>
                <a:spcPct val="0"/>
              </a:spcAft>
              <a:defRPr/>
            </a:pPr>
            <a:fld id="{EFA93DCF-AC09-DD43-94C8-888B0EEFBA86}" type="slidenum">
              <a:rPr kumimoji="0" lang="en-US" altLang="en-US">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Arial"/>
              </a:rPr>
              <a:pPr algn="r" defTabSz="942289" fontAlgn="base">
                <a:spcBef>
                  <a:spcPct val="0"/>
                </a:spcBef>
                <a:spcAft>
                  <a:spcPct val="0"/>
                </a:spcAft>
                <a:defRPr/>
              </a:pPr>
              <a:t>20</a:t>
            </a:fld>
            <a:endParaRPr kumimoji="0" lang="en-US" altLang="en-US">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Arial"/>
            </a:endParaRPr>
          </a:p>
        </p:txBody>
      </p:sp>
      <p:sp>
        <p:nvSpPr>
          <p:cNvPr id="142340" name="Rectangle 7">
            <a:extLst>
              <a:ext uri="{FF2B5EF4-FFF2-40B4-BE49-F238E27FC236}">
                <a16:creationId xmlns:a16="http://schemas.microsoft.com/office/drawing/2014/main" id="{6AB6761A-2CC4-6A42-ACF7-F007EDD8535E}"/>
              </a:ext>
            </a:extLst>
          </p:cNvPr>
          <p:cNvSpPr txBox="1">
            <a:spLocks noGrp="1" noChangeArrowheads="1"/>
          </p:cNvSpPr>
          <p:nvPr/>
        </p:nvSpPr>
        <p:spPr bwMode="auto">
          <a:xfrm>
            <a:off x="4113517" y="9067377"/>
            <a:ext cx="3146791" cy="477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019" tIns="48010" rIns="96019" bIns="48010" anchor="b"/>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lgn="r" defTabSz="942289" eaLnBrk="0" fontAlgn="base" hangingPunct="0">
              <a:spcBef>
                <a:spcPct val="0"/>
              </a:spcBef>
              <a:spcAft>
                <a:spcPct val="0"/>
              </a:spcAft>
              <a:defRPr/>
            </a:pPr>
            <a:fld id="{DB1374AC-C831-0345-B7E1-65543B6C031D}" type="slidenum">
              <a:rPr kumimoji="0" lang="en-US" altLang="en-US">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Arial"/>
              </a:rPr>
              <a:pPr algn="r" defTabSz="942289" eaLnBrk="0" fontAlgn="base" hangingPunct="0">
                <a:spcBef>
                  <a:spcPct val="0"/>
                </a:spcBef>
                <a:spcAft>
                  <a:spcPct val="0"/>
                </a:spcAft>
                <a:defRPr/>
              </a:pPr>
              <a:t>20</a:t>
            </a:fld>
            <a:endParaRPr kumimoji="0" lang="en-US" altLang="en-US">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Arial"/>
            </a:endParaRPr>
          </a:p>
        </p:txBody>
      </p:sp>
      <p:sp>
        <p:nvSpPr>
          <p:cNvPr id="142341" name="Rectangle 2">
            <a:extLst>
              <a:ext uri="{FF2B5EF4-FFF2-40B4-BE49-F238E27FC236}">
                <a16:creationId xmlns:a16="http://schemas.microsoft.com/office/drawing/2014/main" id="{3D01B645-AF5A-CF4F-BF7D-CA81C7A21464}"/>
              </a:ext>
            </a:extLst>
          </p:cNvPr>
          <p:cNvSpPr>
            <a:spLocks noGrp="1" noRot="1" noChangeAspect="1" noChangeArrowheads="1" noTextEdit="1"/>
          </p:cNvSpPr>
          <p:nvPr>
            <p:ph type="sldImg"/>
          </p:nvPr>
        </p:nvSpPr>
        <p:spPr>
          <a:xfrm>
            <a:off x="422275" y="704850"/>
            <a:ext cx="6257925" cy="3519488"/>
          </a:xfrm>
          <a:ln/>
        </p:spPr>
      </p:sp>
      <p:sp>
        <p:nvSpPr>
          <p:cNvPr id="142342" name="Rectangle 3">
            <a:extLst>
              <a:ext uri="{FF2B5EF4-FFF2-40B4-BE49-F238E27FC236}">
                <a16:creationId xmlns:a16="http://schemas.microsoft.com/office/drawing/2014/main" id="{D17120A4-43C2-AB49-9450-80A029FBA2C9}"/>
              </a:ext>
            </a:extLst>
          </p:cNvPr>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dirty="0">
                <a:latin typeface="Arial" panose="020B0604020202020204" pitchFamily="34" charset="0"/>
                <a:ea typeface="ＭＳ Ｐゴシック" panose="020B0600070205080204" pitchFamily="34" charset="-128"/>
              </a:rPr>
              <a:t>If you’re in a smaller school, you may want to use an existing team as your Tier 2 team.</a:t>
            </a:r>
          </a:p>
          <a:p>
            <a:pPr eaLnBrk="1" hangingPunct="1"/>
            <a:r>
              <a:rPr lang="en-US" altLang="en-US" dirty="0">
                <a:latin typeface="Arial" panose="020B0604020202020204" pitchFamily="34" charset="0"/>
                <a:ea typeface="ＭＳ Ｐゴシック" panose="020B0600070205080204" pitchFamily="34" charset="-128"/>
              </a:rPr>
              <a:t>Your Tier 2 team could be the same or a subset of your Tier 1 team. </a:t>
            </a:r>
          </a:p>
          <a:p>
            <a:pPr eaLnBrk="1" hangingPunct="1"/>
            <a:endParaRPr lang="en-US" altLang="en-US" dirty="0">
              <a:latin typeface="Arial" panose="020B0604020202020204" pitchFamily="34" charset="0"/>
              <a:ea typeface="ＭＳ Ｐゴシック" panose="020B0600070205080204" pitchFamily="34" charset="-128"/>
            </a:endParaRPr>
          </a:p>
          <a:p>
            <a:pPr eaLnBrk="1" hangingPunct="1"/>
            <a:r>
              <a:rPr lang="en-US" altLang="en-US" dirty="0">
                <a:latin typeface="Arial" panose="020B0604020202020204" pitchFamily="34" charset="0"/>
                <a:ea typeface="ＭＳ Ｐゴシック" panose="020B0600070205080204" pitchFamily="34" charset="-128"/>
              </a:rPr>
              <a:t>Tier 2 teams are often smaller than Tier 1 teams (4-6 members). Dedicate one meeting per month to Tier 2 systems.</a:t>
            </a:r>
          </a:p>
          <a:p>
            <a:pPr eaLnBrk="1" hangingPunct="1"/>
            <a:r>
              <a:rPr lang="en-US" altLang="en-US" dirty="0">
                <a:latin typeface="Arial" panose="020B0604020202020204" pitchFamily="34" charset="0"/>
                <a:ea typeface="ＭＳ Ｐゴシック" panose="020B0600070205080204" pitchFamily="34" charset="-128"/>
              </a:rPr>
              <a:t>Or Tier 2 team could be your existing problem solving team.</a:t>
            </a:r>
          </a:p>
          <a:p>
            <a:pPr eaLnBrk="1" hangingPunct="1"/>
            <a:r>
              <a:rPr lang="en-US" altLang="en-US" dirty="0">
                <a:latin typeface="Arial" panose="020B0604020202020204" pitchFamily="34" charset="0"/>
                <a:ea typeface="ＭＳ Ｐゴシック" panose="020B0600070205080204" pitchFamily="34" charset="-128"/>
              </a:rPr>
              <a:t>Or you may want a separate team to oversee the development and implementation of Tier 2 interventions and systems and have a separate Tier 2 team, especially if you are in a large school with a variety of Tier 2 interventions to coordinate and monitor.</a:t>
            </a:r>
          </a:p>
        </p:txBody>
      </p:sp>
    </p:spTree>
    <p:extLst>
      <p:ext uri="{BB962C8B-B14F-4D97-AF65-F5344CB8AC3E}">
        <p14:creationId xmlns:p14="http://schemas.microsoft.com/office/powerpoint/2010/main" val="37755831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70bb5c559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70bb5c559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highlight>
                <a:srgbClr val="FFFF00"/>
              </a:highlight>
            </a:endParaRPr>
          </a:p>
        </p:txBody>
      </p:sp>
    </p:spTree>
    <p:extLst>
      <p:ext uri="{BB962C8B-B14F-4D97-AF65-F5344CB8AC3E}">
        <p14:creationId xmlns:p14="http://schemas.microsoft.com/office/powerpoint/2010/main" val="2211543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6e28e587ab_0_40: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6e28e587ab_0_40: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defTabSz="942289">
              <a:defRPr/>
            </a:pPr>
            <a:r>
              <a:rPr lang="en-US">
                <a:latin typeface="Arial" pitchFamily="-1" charset="0"/>
                <a:ea typeface="ＭＳ Ｐゴシック" pitchFamily="-108" charset="-128"/>
                <a:cs typeface="ＭＳ Ｐゴシック" pitchFamily="-108" charset="-128"/>
              </a:rPr>
              <a:t>Add</a:t>
            </a:r>
            <a:r>
              <a:rPr lang="en-US" baseline="0">
                <a:latin typeface="Arial" pitchFamily="-1" charset="0"/>
                <a:ea typeface="ＭＳ Ｐゴシック" pitchFamily="-108" charset="-128"/>
                <a:cs typeface="ＭＳ Ｐゴシック" pitchFamily="-108" charset="-128"/>
              </a:rPr>
              <a:t> trainer names for your event</a:t>
            </a:r>
            <a:endParaRPr lang="en-US">
              <a:latin typeface="Arial" pitchFamily="-1" charset="0"/>
              <a:ea typeface="ＭＳ Ｐゴシック" pitchFamily="-108" charset="-128"/>
              <a:cs typeface="ＭＳ Ｐゴシック" pitchFamily="-108" charset="-128"/>
            </a:endParaRPr>
          </a:p>
          <a:p>
            <a:endParaRPr/>
          </a:p>
        </p:txBody>
      </p:sp>
    </p:spTree>
    <p:extLst>
      <p:ext uri="{BB962C8B-B14F-4D97-AF65-F5344CB8AC3E}">
        <p14:creationId xmlns:p14="http://schemas.microsoft.com/office/powerpoint/2010/main" val="12875019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42289">
              <a:defRPr/>
            </a:pPr>
            <a:fld id="{22B7F710-02DB-484E-B7A6-137EA81B04DD}" type="slidenum">
              <a:rPr lang="en-US">
                <a:solidFill>
                  <a:prstClr val="black"/>
                </a:solidFill>
                <a:latin typeface="Calibri" panose="020F0502020204030204"/>
              </a:rPr>
              <a:pPr defTabSz="942289">
                <a:defRPr/>
              </a:pPr>
              <a:t>23</a:t>
            </a:fld>
            <a:endParaRPr lang="en-US">
              <a:solidFill>
                <a:prstClr val="black"/>
              </a:solidFill>
              <a:latin typeface="Calibri" panose="020F0502020204030204"/>
            </a:endParaRPr>
          </a:p>
        </p:txBody>
      </p:sp>
    </p:spTree>
    <p:extLst>
      <p:ext uri="{BB962C8B-B14F-4D97-AF65-F5344CB8AC3E}">
        <p14:creationId xmlns:p14="http://schemas.microsoft.com/office/powerpoint/2010/main" val="35819988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5"/>
        <p:cNvGrpSpPr/>
        <p:nvPr/>
      </p:nvGrpSpPr>
      <p:grpSpPr>
        <a:xfrm>
          <a:off x="0" y="0"/>
          <a:ext cx="0" cy="0"/>
          <a:chOff x="0" y="0"/>
          <a:chExt cx="0" cy="0"/>
        </a:xfrm>
      </p:grpSpPr>
      <p:sp>
        <p:nvSpPr>
          <p:cNvPr id="816" name="Google Shape;816;g709c4a21f7_0_241: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7" name="Google Shape;817;g709c4a21f7_0_241: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endParaRPr dirty="0"/>
          </a:p>
        </p:txBody>
      </p:sp>
    </p:spTree>
    <p:extLst>
      <p:ext uri="{BB962C8B-B14F-4D97-AF65-F5344CB8AC3E}">
        <p14:creationId xmlns:p14="http://schemas.microsoft.com/office/powerpoint/2010/main" val="9261400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pPr marL="163592"/>
            <a:r>
              <a:rPr lang="en-US" dirty="0">
                <a:cs typeface="Calibri"/>
              </a:rPr>
              <a:t>Find action plan templates, team membership and meeting schedule tool under “</a:t>
            </a:r>
            <a:r>
              <a:rPr lang="en-US" dirty="0" err="1">
                <a:cs typeface="Calibri"/>
              </a:rPr>
              <a:t>pbis</a:t>
            </a:r>
            <a:r>
              <a:rPr lang="en-US" dirty="0">
                <a:cs typeface="Calibri"/>
              </a:rPr>
              <a:t> resources” on the website </a:t>
            </a:r>
          </a:p>
          <a:p>
            <a:pPr marL="163592"/>
            <a:r>
              <a:rPr lang="en-US" dirty="0">
                <a:cs typeface="Calibri"/>
              </a:rPr>
              <a:t>https://sebacademy.edc.org/list-of-pbis-resources</a:t>
            </a:r>
          </a:p>
          <a:p>
            <a:pPr marL="163592"/>
            <a:endParaRPr lang="en-US" dirty="0">
              <a:cs typeface="Calibri"/>
            </a:endParaRPr>
          </a:p>
          <a:p>
            <a:pPr marL="163592"/>
            <a:r>
              <a:rPr lang="en-US" dirty="0">
                <a:cs typeface="Calibri"/>
              </a:rPr>
              <a:t>https://sebacademy.edc.org/tier-2-team-profile-and-meeting-schedule</a:t>
            </a:r>
          </a:p>
          <a:p>
            <a:pPr marL="163592"/>
            <a:endParaRPr lang="en-US" dirty="0">
              <a:cs typeface="Calibri"/>
            </a:endParaRPr>
          </a:p>
          <a:p>
            <a:pPr marL="163592"/>
            <a:endParaRPr lang="en-US" dirty="0">
              <a:cs typeface="Calibri"/>
            </a:endParaRPr>
          </a:p>
          <a:p>
            <a:pPr marL="163592"/>
            <a:endParaRPr lang="en-US" dirty="0">
              <a:cs typeface="Calibri"/>
            </a:endParaRPr>
          </a:p>
        </p:txBody>
      </p:sp>
      <p:sp>
        <p:nvSpPr>
          <p:cNvPr id="4" name="Slide Number Placeholder 3"/>
          <p:cNvSpPr>
            <a:spLocks noGrp="1"/>
          </p:cNvSpPr>
          <p:nvPr>
            <p:ph type="sldNum" sz="quarter" idx="5"/>
          </p:nvPr>
        </p:nvSpPr>
        <p:spPr/>
        <p:txBody>
          <a:bodyPr/>
          <a:lstStyle/>
          <a:p>
            <a:pPr algn="l" defTabSz="942289">
              <a:buClr>
                <a:srgbClr val="000000"/>
              </a:buClr>
              <a:defRPr/>
            </a:pPr>
            <a:fld id="{642C9308-CF24-F044-9EA2-DA2C236CB241}" type="slidenum">
              <a:rPr lang="en-US" sz="1400" kern="0">
                <a:solidFill>
                  <a:srgbClr val="000000"/>
                </a:solidFill>
                <a:latin typeface="Arial"/>
                <a:cs typeface="Arial"/>
                <a:sym typeface="Arial"/>
              </a:rPr>
              <a:pPr algn="l" defTabSz="942289">
                <a:buClr>
                  <a:srgbClr val="000000"/>
                </a:buClr>
                <a:defRPr/>
              </a:pPr>
              <a:t>25</a:t>
            </a:fld>
            <a:endParaRPr lang="en-US" sz="1400" kern="0">
              <a:solidFill>
                <a:srgbClr val="000000"/>
              </a:solidFill>
              <a:latin typeface="Arial"/>
              <a:cs typeface="Arial"/>
              <a:sym typeface="Arial"/>
            </a:endParaRPr>
          </a:p>
        </p:txBody>
      </p:sp>
    </p:spTree>
    <p:extLst>
      <p:ext uri="{BB962C8B-B14F-4D97-AF65-F5344CB8AC3E}">
        <p14:creationId xmlns:p14="http://schemas.microsoft.com/office/powerpoint/2010/main" val="16995638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70bb5c5594_0_0: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70bb5c5594_0_0: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r>
              <a:rPr lang="en-US" dirty="0"/>
              <a:t>COACHES: </a:t>
            </a:r>
          </a:p>
          <a:p>
            <a:r>
              <a:rPr lang="en-US" dirty="0"/>
              <a:t>Seeing all of these steps can be uncomfortable or overwhelming – the goal is to walk away with an understanding of the elements and need to prioritize time and resources to get the steps achieved over a period of time. </a:t>
            </a:r>
          </a:p>
        </p:txBody>
      </p:sp>
    </p:spTree>
    <p:extLst>
      <p:ext uri="{BB962C8B-B14F-4D97-AF65-F5344CB8AC3E}">
        <p14:creationId xmlns:p14="http://schemas.microsoft.com/office/powerpoint/2010/main" val="18520220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70bb5c559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70bb5c559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highlight>
                  <a:srgbClr val="FFFF00"/>
                </a:highlight>
              </a:rPr>
              <a:t>Initial step: </a:t>
            </a:r>
          </a:p>
          <a:p>
            <a:pPr marL="171450" lvl="0" indent="-171450" algn="l" rtl="0">
              <a:spcBef>
                <a:spcPts val="0"/>
              </a:spcBef>
              <a:spcAft>
                <a:spcPts val="0"/>
              </a:spcAft>
              <a:buFontTx/>
              <a:buChar char="-"/>
            </a:pPr>
            <a:r>
              <a:rPr lang="en-US" dirty="0">
                <a:highlight>
                  <a:srgbClr val="FFFF00"/>
                </a:highlight>
              </a:rPr>
              <a:t>Have you rolled out the nomination form? </a:t>
            </a:r>
          </a:p>
          <a:p>
            <a:pPr marL="171450" lvl="0" indent="-171450" algn="l" rtl="0">
              <a:spcBef>
                <a:spcPts val="0"/>
              </a:spcBef>
              <a:spcAft>
                <a:spcPts val="0"/>
              </a:spcAft>
              <a:buFontTx/>
              <a:buChar char="-"/>
            </a:pPr>
            <a:r>
              <a:rPr lang="en-US" dirty="0">
                <a:highlight>
                  <a:srgbClr val="FFFF00"/>
                </a:highlight>
              </a:rPr>
              <a:t>Identified data sources? </a:t>
            </a:r>
          </a:p>
          <a:p>
            <a:pPr marL="0" lvl="0" indent="0" algn="l" rtl="0">
              <a:spcBef>
                <a:spcPts val="0"/>
              </a:spcBef>
              <a:spcAft>
                <a:spcPts val="0"/>
              </a:spcAft>
              <a:buNone/>
            </a:pPr>
            <a:endParaRPr lang="en-US" dirty="0">
              <a:highlight>
                <a:srgbClr val="FFFF00"/>
              </a:highlight>
            </a:endParaRPr>
          </a:p>
          <a:p>
            <a:pPr marL="0" lvl="0" indent="0" algn="l" rtl="0">
              <a:spcBef>
                <a:spcPts val="0"/>
              </a:spcBef>
              <a:spcAft>
                <a:spcPts val="0"/>
              </a:spcAft>
              <a:buNone/>
            </a:pPr>
            <a:endParaRPr lang="en-US" dirty="0">
              <a:highlight>
                <a:srgbClr val="FFFF00"/>
              </a:highlight>
            </a:endParaRPr>
          </a:p>
          <a:p>
            <a:pPr marL="0" lvl="0" indent="0" algn="l" rtl="0">
              <a:spcBef>
                <a:spcPts val="0"/>
              </a:spcBef>
              <a:spcAft>
                <a:spcPts val="0"/>
              </a:spcAft>
              <a:buNone/>
            </a:pPr>
            <a:r>
              <a:rPr lang="en-US" dirty="0">
                <a:highlight>
                  <a:srgbClr val="FFFF00"/>
                </a:highlight>
              </a:rPr>
              <a:t>Advanced steps: </a:t>
            </a:r>
          </a:p>
          <a:p>
            <a:pPr marL="171450" lvl="0" indent="-171450" algn="l" rtl="0">
              <a:spcBef>
                <a:spcPts val="0"/>
              </a:spcBef>
              <a:spcAft>
                <a:spcPts val="0"/>
              </a:spcAft>
              <a:buFontTx/>
              <a:buChar char="-"/>
            </a:pPr>
            <a:r>
              <a:rPr lang="en-US" dirty="0">
                <a:highlight>
                  <a:srgbClr val="FFFF00"/>
                </a:highlight>
              </a:rPr>
              <a:t>Are the decision rules clear for various data sources? When do you review that data? </a:t>
            </a:r>
          </a:p>
          <a:p>
            <a:pPr marL="171450" lvl="0" indent="-171450" algn="l" rtl="0">
              <a:spcBef>
                <a:spcPts val="0"/>
              </a:spcBef>
              <a:spcAft>
                <a:spcPts val="0"/>
              </a:spcAft>
              <a:buFontTx/>
              <a:buChar char="-"/>
            </a:pPr>
            <a:r>
              <a:rPr lang="en-US" dirty="0">
                <a:highlight>
                  <a:srgbClr val="FFFF00"/>
                </a:highlight>
              </a:rPr>
              <a:t>Can you provide a one page overview for staff and families about the universal screener? </a:t>
            </a:r>
            <a:endParaRPr dirty="0">
              <a:highlight>
                <a:srgbClr val="FFFF00"/>
              </a:highlight>
            </a:endParaRPr>
          </a:p>
        </p:txBody>
      </p:sp>
    </p:spTree>
    <p:extLst>
      <p:ext uri="{BB962C8B-B14F-4D97-AF65-F5344CB8AC3E}">
        <p14:creationId xmlns:p14="http://schemas.microsoft.com/office/powerpoint/2010/main" val="5540597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398076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1"/>
        <p:cNvGrpSpPr/>
        <p:nvPr/>
      </p:nvGrpSpPr>
      <p:grpSpPr>
        <a:xfrm>
          <a:off x="0" y="0"/>
          <a:ext cx="0" cy="0"/>
          <a:chOff x="0" y="0"/>
          <a:chExt cx="0" cy="0"/>
        </a:xfrm>
      </p:grpSpPr>
      <p:sp>
        <p:nvSpPr>
          <p:cNvPr id="1002" name="Google Shape;1002;g6ae1091f2c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3" name="Google Shape;1003;g6ae1091f2c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a:cs typeface="Calibri"/>
              </a:rPr>
              <a:t>RESOURCES</a:t>
            </a:r>
            <a:endParaRPr lang="en-US" dirty="0"/>
          </a:p>
          <a:p>
            <a:r>
              <a:rPr lang="en-US" dirty="0"/>
              <a:t>- Team meeting profile &amp; meeting schedule: </a:t>
            </a:r>
            <a:r>
              <a:rPr lang="en-US" dirty="0">
                <a:hlinkClick r:id="rId3"/>
              </a:rPr>
              <a:t>https://nepbis.org/wp-content/uploads/2021/08/Team-Profile-and-Meeting-Schedule-Document-1.docx</a:t>
            </a:r>
            <a:endParaRPr lang="en-US" dirty="0">
              <a:cs typeface="Calibri"/>
            </a:endParaRPr>
          </a:p>
          <a:p>
            <a:r>
              <a:rPr lang="en-US" dirty="0"/>
              <a:t>- Team meeting foundations checklist: </a:t>
            </a:r>
            <a:r>
              <a:rPr lang="en-US" dirty="0">
                <a:hlinkClick r:id="rId4"/>
              </a:rPr>
              <a:t>https://nepbis.org/wp-content/uploads/2020/09/Conducting-Leadership-Meetings-Worksheet.docx</a:t>
            </a:r>
            <a:r>
              <a:rPr lang="en-US" dirty="0"/>
              <a:t> </a:t>
            </a:r>
            <a:endParaRPr lang="en-US" dirty="0">
              <a:cs typeface="Calibri"/>
            </a:endParaRPr>
          </a:p>
          <a:p>
            <a:r>
              <a:rPr lang="en-US" dirty="0"/>
              <a:t>- Alignment Checklist: </a:t>
            </a:r>
            <a:r>
              <a:rPr lang="en-US" dirty="0">
                <a:hlinkClick r:id="rId5"/>
              </a:rPr>
              <a:t>https://nepbis.org/wp-content/uploads/2021/09/MA-Academy-Integration-and-Alignment-Activity.docx</a:t>
            </a:r>
            <a:r>
              <a:rPr lang="en-US" dirty="0"/>
              <a:t> </a:t>
            </a:r>
            <a:endParaRPr lang="en-US" dirty="0">
              <a:cs typeface="Calibri"/>
            </a:endParaRPr>
          </a:p>
          <a:p>
            <a:endParaRPr lang="en-US" dirty="0">
              <a:cs typeface="Calibri"/>
            </a:endParaRPr>
          </a:p>
          <a:p>
            <a:r>
              <a:rPr lang="en-US" dirty="0">
                <a:cs typeface="Calibri"/>
              </a:rPr>
              <a:t>READINGS:</a:t>
            </a:r>
          </a:p>
          <a:p>
            <a:r>
              <a:rPr lang="en-US" dirty="0">
                <a:cs typeface="Calibri"/>
              </a:rPr>
              <a:t>- Technical Guide for Aligning Programs: </a:t>
            </a:r>
            <a:r>
              <a:rPr lang="en-US" dirty="0">
                <a:hlinkClick r:id="rId6"/>
              </a:rPr>
              <a:t>https://www.pbis.org/resource/technical-guide-for-alignment-of-initiatives-programs-and-practices-in-school-districts</a:t>
            </a:r>
            <a:r>
              <a:rPr lang="en-US" dirty="0"/>
              <a:t> </a:t>
            </a:r>
            <a:endParaRPr lang="en-US" dirty="0">
              <a:cs typeface="Calibri"/>
            </a:endParaRPr>
          </a:p>
          <a:p>
            <a:r>
              <a:rPr lang="en-US" dirty="0">
                <a:cs typeface="Calibri"/>
              </a:rPr>
              <a:t>- Integration &amp; Aligning Family Engagement in PBIS: </a:t>
            </a:r>
            <a:r>
              <a:rPr lang="en-US" dirty="0">
                <a:hlinkClick r:id="rId7"/>
              </a:rPr>
              <a:t>https://www.pbis.org/resource/aligning-and-integrating-family-engagement-in-pbis</a:t>
            </a:r>
            <a:r>
              <a:rPr lang="en-US" dirty="0"/>
              <a:t> </a:t>
            </a:r>
            <a:endParaRPr lang="en-US" dirty="0">
              <a:cs typeface="Calibri"/>
            </a:endParaRPr>
          </a:p>
          <a:p>
            <a:r>
              <a:rPr lang="en-US" dirty="0">
                <a:cs typeface="Calibri"/>
              </a:rPr>
              <a:t>- PBIS &amp; SEL as Essential Life Skills: </a:t>
            </a:r>
            <a:r>
              <a:rPr lang="en-US" dirty="0"/>
              <a:t> </a:t>
            </a:r>
            <a:r>
              <a:rPr lang="en-US" dirty="0">
                <a:hlinkClick r:id="rId8"/>
              </a:rPr>
              <a:t>https://www.pbis.org/video/social-emotional-learning-cultivating-essential-life-skills</a:t>
            </a:r>
            <a:endParaRPr lang="en-US" dirty="0">
              <a:cs typeface="Calibri"/>
              <a:hlinkClick r:id="rId8"/>
            </a:endParaRPr>
          </a:p>
          <a:p>
            <a:endParaRPr lang="en-US" dirty="0">
              <a:cs typeface="Calibri"/>
            </a:endParaRPr>
          </a:p>
          <a:p>
            <a:endParaRPr lang="en-US" dirty="0">
              <a:cs typeface="Calibri"/>
            </a:endParaRPr>
          </a:p>
        </p:txBody>
      </p:sp>
    </p:spTree>
    <p:extLst>
      <p:ext uri="{BB962C8B-B14F-4D97-AF65-F5344CB8AC3E}">
        <p14:creationId xmlns:p14="http://schemas.microsoft.com/office/powerpoint/2010/main" val="18068071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70bb5c5594_0_0: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70bb5c5594_0_0: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r>
              <a:rPr lang="en-US" dirty="0"/>
              <a:t>COACHES: </a:t>
            </a:r>
          </a:p>
          <a:p>
            <a:r>
              <a:rPr lang="en-US" dirty="0"/>
              <a:t>Seeing all of these steps can be uncomfortable or overwhelming – the goal is to walk away with an understanding of the elements and need to prioritize time and resources to get the steps achieved over a period of time. </a:t>
            </a:r>
          </a:p>
        </p:txBody>
      </p:sp>
    </p:spTree>
    <p:extLst>
      <p:ext uri="{BB962C8B-B14F-4D97-AF65-F5344CB8AC3E}">
        <p14:creationId xmlns:p14="http://schemas.microsoft.com/office/powerpoint/2010/main" val="23608283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Targeted Interventions ORGANIZER </a:t>
            </a:r>
            <a:r>
              <a:rPr lang="en-US" dirty="0"/>
              <a:t>gives teams some guidance to document and evaluate their current interventions. </a:t>
            </a:r>
          </a:p>
          <a:p>
            <a:endParaRPr lang="en-US" dirty="0"/>
          </a:p>
          <a:p>
            <a:r>
              <a:rPr lang="en-US" dirty="0"/>
              <a:t>During this process, we try to consider “fit” and “resources” in order to enhance, eliminate, or add interventions. </a:t>
            </a:r>
          </a:p>
          <a:p>
            <a:pPr defTabSz="942289">
              <a:defRPr/>
            </a:pPr>
            <a:endParaRPr lang="en-US" dirty="0"/>
          </a:p>
          <a:p>
            <a:pPr defTabSz="942289">
              <a:defRPr/>
            </a:pPr>
            <a:r>
              <a:rPr lang="en-US" dirty="0"/>
              <a:t>By establishing SYSTEMS, teams will be able to evaluate how meaningful and effective the interventions, if aspects need to be refined for them to work better, and what other interventions might be needed to address student needs. </a:t>
            </a:r>
          </a:p>
          <a:p>
            <a:endParaRPr lang="en-US" dirty="0"/>
          </a:p>
          <a:p>
            <a:pPr defTabSz="942289">
              <a:defRPr/>
            </a:pPr>
            <a:endParaRPr lang="en-US" dirty="0"/>
          </a:p>
          <a:p>
            <a:pPr defTabSz="942289">
              <a:defRPr/>
            </a:pPr>
            <a:r>
              <a:rPr lang="en-US" dirty="0"/>
              <a:t> </a:t>
            </a:r>
          </a:p>
          <a:p>
            <a:endParaRPr lang="en-US" dirty="0"/>
          </a:p>
          <a:p>
            <a:endParaRPr lang="en-US" dirty="0"/>
          </a:p>
        </p:txBody>
      </p:sp>
      <p:sp>
        <p:nvSpPr>
          <p:cNvPr id="4" name="Slide Number Placeholder 3"/>
          <p:cNvSpPr>
            <a:spLocks noGrp="1"/>
          </p:cNvSpPr>
          <p:nvPr>
            <p:ph type="sldNum" sz="quarter" idx="5"/>
          </p:nvPr>
        </p:nvSpPr>
        <p:spPr/>
        <p:txBody>
          <a:bodyPr/>
          <a:lstStyle/>
          <a:p>
            <a:fld id="{359F9C96-F989-41C5-B0A3-E09341375E5C}" type="slidenum">
              <a:rPr lang="en-US" smtClean="0"/>
              <a:t>31</a:t>
            </a:fld>
            <a:endParaRPr lang="en-US"/>
          </a:p>
        </p:txBody>
      </p:sp>
    </p:spTree>
    <p:extLst>
      <p:ext uri="{BB962C8B-B14F-4D97-AF65-F5344CB8AC3E}">
        <p14:creationId xmlns:p14="http://schemas.microsoft.com/office/powerpoint/2010/main" val="25177861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We will begin by doing an “INVENTORY” or list of our targeted interventions. </a:t>
            </a:r>
          </a:p>
          <a:p>
            <a:endParaRPr lang="en-US" sz="1100" dirty="0"/>
          </a:p>
          <a:p>
            <a:r>
              <a:rPr lang="en-US" sz="1100" dirty="0"/>
              <a:t>But before or as you list each intervention, the team should consider </a:t>
            </a:r>
            <a:r>
              <a:rPr lang="en-US" sz="1100" b="1" dirty="0"/>
              <a:t>“does it meet the criteria as a targeted intervention,”</a:t>
            </a:r>
            <a:r>
              <a:rPr lang="en-US" sz="1100" dirty="0"/>
              <a:t> meaning:</a:t>
            </a:r>
          </a:p>
          <a:p>
            <a:endParaRPr lang="en-US" sz="1100" dirty="0"/>
          </a:p>
          <a:p>
            <a:pPr marL="235572" indent="-235572">
              <a:buAutoNum type="arabicParenR"/>
            </a:pPr>
            <a:r>
              <a:rPr lang="en-US" sz="1100" dirty="0"/>
              <a:t>It can be implemented in a similar manner across multiple students – standard procedures and standard ways of collecting data on student progress </a:t>
            </a:r>
            <a:r>
              <a:rPr lang="en-US" sz="1100" b="1" dirty="0"/>
              <a:t>builds efficiency in the delivery of interventions and improves access for students. </a:t>
            </a:r>
          </a:p>
          <a:p>
            <a:pPr marL="235572" indent="-235572">
              <a:buAutoNum type="arabicParenR"/>
            </a:pPr>
            <a:r>
              <a:rPr lang="en-US" sz="1100" dirty="0"/>
              <a:t>It also means that all staff are </a:t>
            </a:r>
            <a:r>
              <a:rPr lang="en-US" sz="1100" b="1" dirty="0"/>
              <a:t>at least familiar with the ‘menu’ of interventions available</a:t>
            </a:r>
            <a:r>
              <a:rPr lang="en-US" sz="1100" dirty="0"/>
              <a:t>, and what their role might be in implementing or assisting in the intervention. </a:t>
            </a:r>
          </a:p>
          <a:p>
            <a:pPr marL="235572" indent="-235572">
              <a:buAutoNum type="arabicParenR"/>
            </a:pPr>
            <a:r>
              <a:rPr lang="en-US" sz="1100" dirty="0"/>
              <a:t>Tier 2 interventions are implemented within 5 days of a ‘referral’ meaning either a request/nomination by staff or review of data patterns such as behavioral referrals to the office, attendance, nurses visits, guidance visits, mid-term progress reports, etc. </a:t>
            </a:r>
            <a:r>
              <a:rPr lang="en-US" sz="1100" b="1" dirty="0"/>
              <a:t>The key here quick access - being pro-active reduce risk rather than a ‘wait and see’ approach </a:t>
            </a:r>
            <a:endParaRPr lang="en-US" sz="1100" dirty="0"/>
          </a:p>
          <a:p>
            <a:pPr marL="235572" indent="-235572">
              <a:buAutoNum type="arabicParenR"/>
            </a:pPr>
            <a:r>
              <a:rPr lang="en-US" sz="1100" b="1" dirty="0"/>
              <a:t>Continuously available </a:t>
            </a:r>
            <a:r>
              <a:rPr lang="en-US" sz="1100" dirty="0"/>
              <a:t>for student entry and participation – this means that students can begin an intervention at any point in the year, rather than wait for the intervention to become available (e.g., a spot in a social skills group facilitated by the school counselor). </a:t>
            </a:r>
          </a:p>
          <a:p>
            <a:pPr marL="235572" indent="-235572">
              <a:buAutoNum type="arabicParenR"/>
            </a:pPr>
            <a:r>
              <a:rPr lang="en-US" sz="1100" b="1" dirty="0"/>
              <a:t>Intervention can be monitored regularly </a:t>
            </a:r>
            <a:r>
              <a:rPr lang="en-US" sz="1100" dirty="0"/>
              <a:t>using standard data collection procedures and that data are used for decision making (more to come about that) </a:t>
            </a:r>
          </a:p>
          <a:p>
            <a:pPr marL="235572" indent="-235572">
              <a:buAutoNum type="arabicParenR"/>
            </a:pPr>
            <a:endParaRPr lang="en-US" sz="1100" dirty="0"/>
          </a:p>
          <a:p>
            <a:r>
              <a:rPr lang="en-US" sz="1100" dirty="0"/>
              <a:t>If it meets this criteria, keep it on the list. </a:t>
            </a:r>
          </a:p>
          <a:p>
            <a:r>
              <a:rPr lang="en-US" sz="1100" dirty="0"/>
              <a:t>If it doesn’t, what might be needed to ‘round’ out the intervention (e.g., a uniform checklist that all teachers use, a way of collecting data when students attend a skills group)?</a:t>
            </a:r>
          </a:p>
        </p:txBody>
      </p:sp>
      <p:sp>
        <p:nvSpPr>
          <p:cNvPr id="4" name="Slide Number Placeholder 3"/>
          <p:cNvSpPr>
            <a:spLocks noGrp="1"/>
          </p:cNvSpPr>
          <p:nvPr>
            <p:ph type="sldNum" sz="quarter" idx="5"/>
          </p:nvPr>
        </p:nvSpPr>
        <p:spPr/>
        <p:txBody>
          <a:bodyPr/>
          <a:lstStyle/>
          <a:p>
            <a:fld id="{359F9C96-F989-41C5-B0A3-E09341375E5C}" type="slidenum">
              <a:rPr lang="en-US" smtClean="0"/>
              <a:t>32</a:t>
            </a:fld>
            <a:endParaRPr lang="en-US"/>
          </a:p>
        </p:txBody>
      </p:sp>
    </p:spTree>
    <p:extLst>
      <p:ext uri="{BB962C8B-B14F-4D97-AF65-F5344CB8AC3E}">
        <p14:creationId xmlns:p14="http://schemas.microsoft.com/office/powerpoint/2010/main" val="1327343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6320de4b7d_0_116: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6320de4b7d_0_116: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pPr defTabSz="942289">
              <a:defRPr/>
            </a:pPr>
            <a:r>
              <a:rPr lang="en-US" b="1" u="sng" dirty="0"/>
              <a:t>Now we are ready for the TOOL </a:t>
            </a:r>
          </a:p>
          <a:p>
            <a:pPr defTabSz="942289">
              <a:defRPr/>
            </a:pPr>
            <a:endParaRPr lang="en-US" b="1" u="sng" dirty="0"/>
          </a:p>
          <a:p>
            <a:pPr defTabSz="942289">
              <a:defRPr/>
            </a:pPr>
            <a:r>
              <a:rPr lang="en-US" b="1" u="sng" dirty="0"/>
              <a:t>Part 1 is called the Targeted Systems Planner</a:t>
            </a:r>
            <a:r>
              <a:rPr lang="en-US" dirty="0"/>
              <a:t>.  This part provides teams with the chance to reflect on each intervention and how it may (or may not be) implemented systematically to provide meaningful outcomes. </a:t>
            </a:r>
          </a:p>
          <a:p>
            <a:pPr defTabSz="942289">
              <a:defRPr/>
            </a:pPr>
            <a:endParaRPr lang="en-US" dirty="0"/>
          </a:p>
          <a:p>
            <a:pPr defTabSz="942289">
              <a:defRPr/>
            </a:pPr>
            <a:r>
              <a:rPr lang="en-US" dirty="0"/>
              <a:t>On the left is the name of the intervention. Across the top some teams do a quick check off of whether they consider the intervention goals in area of concern (academic, social/behavioral, emotional or mental health focused). </a:t>
            </a:r>
          </a:p>
          <a:p>
            <a:pPr defTabSz="942289">
              <a:defRPr/>
            </a:pPr>
            <a:r>
              <a:rPr lang="en-US" b="1" dirty="0"/>
              <a:t>This aligns well with Step 3 – select and adopt – first we need to see what we have and what global areas of concerns they address. </a:t>
            </a:r>
          </a:p>
          <a:p>
            <a:pPr defTabSz="942289">
              <a:defRPr/>
            </a:pPr>
            <a:endParaRPr lang="en-US" dirty="0"/>
          </a:p>
          <a:p>
            <a:pPr defTabSz="942289">
              <a:defRPr/>
            </a:pPr>
            <a:r>
              <a:rPr lang="en-US" dirty="0"/>
              <a:t>Then they describe the “essence” of the intervention – a few details and perhaps the purpose. </a:t>
            </a:r>
          </a:p>
          <a:p>
            <a:pPr defTabSz="942289">
              <a:defRPr/>
            </a:pPr>
            <a:r>
              <a:rPr lang="en-US" dirty="0"/>
              <a:t>Teams might want to list the current year’s coordinator for each intervention to assist in planning and support for staff. </a:t>
            </a:r>
          </a:p>
          <a:p>
            <a:pPr defTabSz="942289">
              <a:defRPr/>
            </a:pPr>
            <a:r>
              <a:rPr lang="en-US" b="1" dirty="0">
                <a:solidFill>
                  <a:srgbClr val="FF0000"/>
                </a:solidFill>
              </a:rPr>
              <a:t>ADVANCED STEP: Sometimes teams expand the columns to show the frequency of the intervention (e.g., delivered daily, 1x per week, options of Monday or Wed). </a:t>
            </a:r>
            <a:r>
              <a:rPr lang="en-US" b="0" i="1" dirty="0">
                <a:solidFill>
                  <a:srgbClr val="FF0000"/>
                </a:solidFill>
              </a:rPr>
              <a:t>The name of the intervention, coordinator, and frequency of the intervention can also be something you put in a table at the end of the document if that seems easier. </a:t>
            </a:r>
          </a:p>
          <a:p>
            <a:pPr defTabSz="942289">
              <a:defRPr/>
            </a:pPr>
            <a:endParaRPr lang="en-US" dirty="0"/>
          </a:p>
          <a:p>
            <a:pPr defTabSz="942289">
              <a:defRPr/>
            </a:pPr>
            <a:r>
              <a:rPr lang="en-US" b="1" dirty="0"/>
              <a:t>The last three columns are areas you may not be quite ready for yet, but are critical for installing systems for data-based decisions. </a:t>
            </a:r>
          </a:p>
          <a:p>
            <a:pPr defTabSz="942289">
              <a:defRPr/>
            </a:pPr>
            <a:r>
              <a:rPr lang="en-US" dirty="0"/>
              <a:t>Teams discuss what data will be considered to access or “enter” the intervention (e.g., ODRs, absences, missed assignments) and what data goal would indicate it’s time to “exit” or graduate from the intervention. </a:t>
            </a:r>
          </a:p>
          <a:p>
            <a:pPr defTabSz="942289">
              <a:defRPr/>
            </a:pPr>
            <a:endParaRPr lang="en-US" dirty="0"/>
          </a:p>
          <a:p>
            <a:pPr defTabSz="942289">
              <a:defRPr/>
            </a:pPr>
            <a:r>
              <a:rPr lang="en-US" dirty="0"/>
              <a:t>The last column reminds us of the data being collected to monitor implementation of the intervention (Fidelity) and student progress – what type of data, where can the team find the data that will be used to assess response to the intervention? </a:t>
            </a:r>
            <a:endParaRPr lang="en-US" b="1" dirty="0"/>
          </a:p>
          <a:p>
            <a:pPr defTabSz="942289">
              <a:defRPr/>
            </a:pPr>
            <a:endParaRPr lang="en-US" b="1" dirty="0"/>
          </a:p>
          <a:p>
            <a:pPr defTabSz="942289">
              <a:defRPr/>
            </a:pPr>
            <a:r>
              <a:rPr lang="en-US" b="1" dirty="0"/>
              <a:t>Reminders: </a:t>
            </a:r>
          </a:p>
          <a:p>
            <a:pPr marL="176679" indent="-176679" defTabSz="942289">
              <a:buFont typeface="Arial" panose="020B0604020202020204" pitchFamily="34" charset="0"/>
              <a:buChar char="•"/>
              <a:defRPr/>
            </a:pPr>
            <a:r>
              <a:rPr lang="en-US" b="0" dirty="0"/>
              <a:t>Don’t feel overwhelmed if your team doesn’t have each box filled in yet - that’s expected. Use this to identify those gaps and action plan as a team around a reasonable timeline to get aspects developed for ONE intervention. </a:t>
            </a:r>
          </a:p>
          <a:p>
            <a:pPr marL="176679" indent="-176679" defTabSz="942289">
              <a:buFont typeface="Arial" panose="020B0604020202020204" pitchFamily="34" charset="0"/>
              <a:buChar char="•"/>
              <a:defRPr/>
            </a:pPr>
            <a:r>
              <a:rPr lang="en-US" b="0" dirty="0"/>
              <a:t>Do that well and it will be easier to replicate for the next ones. </a:t>
            </a:r>
          </a:p>
          <a:p>
            <a:pPr marL="176679" indent="-176679" defTabSz="942289">
              <a:buFont typeface="Arial" panose="020B0604020202020204" pitchFamily="34" charset="0"/>
              <a:buChar char="•"/>
              <a:defRPr/>
            </a:pPr>
            <a:endParaRPr lang="en-US" b="0" dirty="0"/>
          </a:p>
        </p:txBody>
      </p:sp>
      <p:sp>
        <p:nvSpPr>
          <p:cNvPr id="4" name="Slide Number Placeholder 3"/>
          <p:cNvSpPr>
            <a:spLocks noGrp="1"/>
          </p:cNvSpPr>
          <p:nvPr>
            <p:ph type="sldNum" sz="quarter" idx="10"/>
          </p:nvPr>
        </p:nvSpPr>
        <p:spPr/>
        <p:txBody>
          <a:bodyPr/>
          <a:lstStyle/>
          <a:p>
            <a:pPr defTabSz="942289" fontAlgn="base">
              <a:spcBef>
                <a:spcPct val="0"/>
              </a:spcBef>
              <a:spcAft>
                <a:spcPct val="0"/>
              </a:spcAft>
              <a:defRPr/>
            </a:pPr>
            <a:fld id="{A5C04D7D-6BCF-BF47-8CAA-5C91DED02858}" type="slidenum">
              <a:rPr lang="en-US">
                <a:solidFill>
                  <a:srgbClr val="000000"/>
                </a:solidFill>
                <a:latin typeface="Arial" pitchFamily="-108" charset="0"/>
                <a:ea typeface="ＭＳ Ｐゴシック" pitchFamily="-108" charset="-128"/>
                <a:cs typeface="Arial"/>
                <a:sym typeface="Arial"/>
              </a:rPr>
              <a:pPr defTabSz="942289" fontAlgn="base">
                <a:spcBef>
                  <a:spcPct val="0"/>
                </a:spcBef>
                <a:spcAft>
                  <a:spcPct val="0"/>
                </a:spcAft>
                <a:defRPr/>
              </a:pPr>
              <a:t>33</a:t>
            </a:fld>
            <a:endParaRPr lang="en-US">
              <a:solidFill>
                <a:srgbClr val="000000"/>
              </a:solidFill>
              <a:latin typeface="Arial" pitchFamily="-108" charset="0"/>
              <a:ea typeface="ＭＳ Ｐゴシック" pitchFamily="-108" charset="-128"/>
              <a:cs typeface="Arial"/>
              <a:sym typeface="Arial"/>
            </a:endParaRPr>
          </a:p>
        </p:txBody>
      </p:sp>
    </p:spTree>
    <p:extLst>
      <p:ext uri="{BB962C8B-B14F-4D97-AF65-F5344CB8AC3E}">
        <p14:creationId xmlns:p14="http://schemas.microsoft.com/office/powerpoint/2010/main" val="2251524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think about how students might be grouped for targeted interventions, remember that we are considering the similar manner in which the intervention is delivered across students because of their need – so staff gain efficiency in intervention design, standard procedures, and standard data collection and multiple students receiving a standard intervention. It does not necessarily mean the intervention is always received in a group format.  That can sometimes be confusing to school teams. </a:t>
            </a:r>
          </a:p>
          <a:p>
            <a:endParaRPr lang="en-US" dirty="0"/>
          </a:p>
          <a:p>
            <a:r>
              <a:rPr lang="en-US" b="1" dirty="0"/>
              <a:t>So we ask as a guiding question when we consider the TYPES of targeted interventions if there are common needs. </a:t>
            </a:r>
          </a:p>
          <a:p>
            <a:r>
              <a:rPr lang="en-US" b="1" dirty="0"/>
              <a:t>Common needs = standard, quicker access interventions and more groups of students getting support  </a:t>
            </a:r>
          </a:p>
          <a:p>
            <a:endParaRPr lang="en-US" dirty="0"/>
          </a:p>
          <a:p>
            <a:pPr>
              <a:spcBef>
                <a:spcPts val="618"/>
              </a:spcBef>
              <a:spcAft>
                <a:spcPts val="618"/>
              </a:spcAft>
              <a:buFont typeface="Courier New" panose="02070309020205020404" pitchFamily="49" charset="0"/>
              <a:buChar char="o"/>
            </a:pPr>
            <a:r>
              <a:rPr lang="en-US" dirty="0"/>
              <a:t> Do identified students have similar instructional needs?</a:t>
            </a:r>
          </a:p>
          <a:p>
            <a:pPr>
              <a:spcBef>
                <a:spcPts val="618"/>
              </a:spcBef>
              <a:spcAft>
                <a:spcPts val="618"/>
              </a:spcAft>
              <a:buFont typeface="Courier New" panose="02070309020205020404" pitchFamily="49" charset="0"/>
              <a:buChar char="o"/>
            </a:pPr>
            <a:r>
              <a:rPr lang="en-US" dirty="0"/>
              <a:t> Do identified students have both academic and emotional/behavioral needs?</a:t>
            </a:r>
          </a:p>
          <a:p>
            <a:pPr>
              <a:spcBef>
                <a:spcPts val="618"/>
              </a:spcBef>
              <a:spcAft>
                <a:spcPts val="618"/>
              </a:spcAft>
              <a:buFont typeface="Courier New" panose="02070309020205020404" pitchFamily="49" charset="0"/>
              <a:buChar char="o"/>
            </a:pPr>
            <a:r>
              <a:rPr lang="en-US" dirty="0"/>
              <a:t> Are identified students’ academic needs similar?</a:t>
            </a:r>
          </a:p>
          <a:p>
            <a:pPr>
              <a:spcBef>
                <a:spcPts val="618"/>
              </a:spcBef>
              <a:spcAft>
                <a:spcPts val="618"/>
              </a:spcAft>
              <a:buFont typeface="Courier New" panose="02070309020205020404" pitchFamily="49" charset="0"/>
              <a:buChar char="o"/>
            </a:pPr>
            <a:r>
              <a:rPr lang="en-US" dirty="0"/>
              <a:t> Are the functions of behavior (assessed informally) similar across students? (meaning can we make some informed assumptions about what the function is and deliver an intervention that meets the function?)</a:t>
            </a:r>
          </a:p>
          <a:p>
            <a:pPr>
              <a:spcBef>
                <a:spcPts val="618"/>
              </a:spcBef>
              <a:spcAft>
                <a:spcPts val="618"/>
              </a:spcAft>
              <a:buFont typeface="Courier New" panose="02070309020205020404" pitchFamily="49" charset="0"/>
              <a:buChar char="o"/>
            </a:pPr>
            <a:endParaRPr lang="en-US" dirty="0"/>
          </a:p>
        </p:txBody>
      </p:sp>
      <p:sp>
        <p:nvSpPr>
          <p:cNvPr id="4" name="Slide Number Placeholder 3"/>
          <p:cNvSpPr>
            <a:spLocks noGrp="1"/>
          </p:cNvSpPr>
          <p:nvPr>
            <p:ph type="sldNum" sz="quarter" idx="5"/>
          </p:nvPr>
        </p:nvSpPr>
        <p:spPr/>
        <p:txBody>
          <a:bodyPr/>
          <a:lstStyle/>
          <a:p>
            <a:fld id="{359F9C96-F989-41C5-B0A3-E09341375E5C}" type="slidenum">
              <a:rPr lang="en-US" smtClean="0"/>
              <a:t>34</a:t>
            </a:fld>
            <a:endParaRPr lang="en-US"/>
          </a:p>
        </p:txBody>
      </p:sp>
    </p:spTree>
    <p:extLst>
      <p:ext uri="{BB962C8B-B14F-4D97-AF65-F5344CB8AC3E}">
        <p14:creationId xmlns:p14="http://schemas.microsoft.com/office/powerpoint/2010/main" val="16989150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r>
              <a:rPr lang="en-US" b="1" u="sng" dirty="0"/>
              <a:t>Part 2 is called the “Quick Sort Matrix</a:t>
            </a:r>
            <a:r>
              <a:rPr lang="en-US" b="0" u="none" dirty="0"/>
              <a:t>” </a:t>
            </a:r>
          </a:p>
          <a:p>
            <a:endParaRPr lang="en-US" b="0" u="none" dirty="0"/>
          </a:p>
          <a:p>
            <a:r>
              <a:rPr lang="en-US" dirty="0"/>
              <a:t>So across the top we see the list of targeted interventions. </a:t>
            </a:r>
          </a:p>
          <a:p>
            <a:r>
              <a:rPr lang="en-US" dirty="0"/>
              <a:t>On the left side, we see the intervention focus and in some cases function. Essentially this is a quick way of seeing, in part 1, what interventions match to what need. </a:t>
            </a:r>
          </a:p>
          <a:p>
            <a:endParaRPr lang="en-US" dirty="0"/>
          </a:p>
          <a:p>
            <a:pPr defTabSz="942289">
              <a:defRPr/>
            </a:pPr>
            <a:r>
              <a:rPr lang="en-US" dirty="0"/>
              <a:t>For example, Check in Check Out meets several student needs – it is well suited for students whose behavior is motivated by adult attention, and thus also serves to encourage adult relationships. CICO teaches students replacement behaviors such as how to gain attention appropriately. It’s structured to provide students with prompts and frequent feedback of behavioral expectations throughout the day by adults. </a:t>
            </a:r>
          </a:p>
          <a:p>
            <a:pPr defTabSz="942289">
              <a:defRPr/>
            </a:pPr>
            <a:endParaRPr lang="en-US" dirty="0"/>
          </a:p>
          <a:p>
            <a:pPr defTabSz="942289">
              <a:defRPr/>
            </a:pPr>
            <a:r>
              <a:rPr lang="en-US" dirty="0"/>
              <a:t>In this example, with an Organization Check-up, students will receive adult attention, but the primary purpose is to teach (weekly) problem solving strategies to help prepare academically and what we call replacement behaviors or other, more appropriate behaviors like scheduling meetings with teachers to access support instead of trying to avoid challenging tasks through missed assignments or disruptive behavior in class.  </a:t>
            </a:r>
          </a:p>
          <a:p>
            <a:pPr defTabSz="942289">
              <a:defRPr/>
            </a:pPr>
            <a:endParaRPr lang="en-US" dirty="0"/>
          </a:p>
          <a:p>
            <a:pPr defTabSz="942289">
              <a:defRPr/>
            </a:pPr>
            <a:r>
              <a:rPr lang="en-US" b="1" dirty="0"/>
              <a:t>Some reminders as you complete this tool: </a:t>
            </a:r>
          </a:p>
          <a:p>
            <a:pPr marL="176679" indent="-176679" defTabSz="942289">
              <a:buFont typeface="Arial" panose="020B0604020202020204" pitchFamily="34" charset="0"/>
              <a:buChar char="•"/>
              <a:defRPr/>
            </a:pPr>
            <a:r>
              <a:rPr lang="en-US" dirty="0"/>
              <a:t>Typically, interventions will meet more than one of these needs or focus areas, but don’t expect it to meet all. </a:t>
            </a:r>
          </a:p>
          <a:p>
            <a:pPr marL="176679" indent="-176679" defTabSz="942289">
              <a:buFont typeface="Arial" panose="020B0604020202020204" pitchFamily="34" charset="0"/>
              <a:buChar char="•"/>
              <a:defRPr/>
            </a:pPr>
            <a:r>
              <a:rPr lang="en-US" dirty="0"/>
              <a:t>One size does NOT fits all – we need multiple interventions to meet multiple needs. </a:t>
            </a:r>
          </a:p>
          <a:p>
            <a:pPr marL="176679" indent="-176679" defTabSz="942289">
              <a:buFont typeface="Arial" panose="020B0604020202020204" pitchFamily="34" charset="0"/>
              <a:buChar char="•"/>
              <a:defRPr/>
            </a:pPr>
            <a:r>
              <a:rPr lang="en-US" dirty="0"/>
              <a:t>Schools do NOT begin with this many targeted social-emotional/behavioral interventions. It’s ok to only list a few to start the process. </a:t>
            </a:r>
          </a:p>
          <a:p>
            <a:endParaRPr lang="en-US" dirty="0"/>
          </a:p>
        </p:txBody>
      </p:sp>
      <p:sp>
        <p:nvSpPr>
          <p:cNvPr id="4" name="Slide Number Placeholder 3"/>
          <p:cNvSpPr>
            <a:spLocks noGrp="1"/>
          </p:cNvSpPr>
          <p:nvPr>
            <p:ph type="sldNum" sz="quarter" idx="10"/>
          </p:nvPr>
        </p:nvSpPr>
        <p:spPr/>
        <p:txBody>
          <a:bodyPr/>
          <a:lstStyle/>
          <a:p>
            <a:pPr defTabSz="942289" fontAlgn="base">
              <a:spcBef>
                <a:spcPct val="0"/>
              </a:spcBef>
              <a:spcAft>
                <a:spcPct val="0"/>
              </a:spcAft>
              <a:defRPr/>
            </a:pPr>
            <a:fld id="{A5C04D7D-6BCF-BF47-8CAA-5C91DED02858}" type="slidenum">
              <a:rPr lang="en-US">
                <a:solidFill>
                  <a:srgbClr val="000000"/>
                </a:solidFill>
                <a:latin typeface="Arial" pitchFamily="-108" charset="0"/>
                <a:ea typeface="ＭＳ Ｐゴシック" pitchFamily="-108" charset="-128"/>
                <a:cs typeface="Arial"/>
                <a:sym typeface="Arial"/>
              </a:rPr>
              <a:pPr defTabSz="942289" fontAlgn="base">
                <a:spcBef>
                  <a:spcPct val="0"/>
                </a:spcBef>
                <a:spcAft>
                  <a:spcPct val="0"/>
                </a:spcAft>
                <a:defRPr/>
              </a:pPr>
              <a:t>35</a:t>
            </a:fld>
            <a:endParaRPr lang="en-US">
              <a:solidFill>
                <a:srgbClr val="000000"/>
              </a:solidFill>
              <a:latin typeface="Arial" pitchFamily="-108" charset="0"/>
              <a:ea typeface="ＭＳ Ｐゴシック" pitchFamily="-108" charset="-128"/>
              <a:cs typeface="Arial"/>
              <a:sym typeface="Arial"/>
            </a:endParaRPr>
          </a:p>
        </p:txBody>
      </p:sp>
    </p:spTree>
    <p:extLst>
      <p:ext uri="{BB962C8B-B14F-4D97-AF65-F5344CB8AC3E}">
        <p14:creationId xmlns:p14="http://schemas.microsoft.com/office/powerpoint/2010/main" val="11493182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sz="1600" dirty="0">
              <a:solidFill>
                <a:srgbClr val="000000"/>
              </a:solidFill>
            </a:endParaRP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42C9308-CF24-F044-9EA2-DA2C236CB241}" type="slidenum">
              <a:rPr kumimoji="0" lang="en-US"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36</a:t>
            </a:fld>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88910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6acfdc03ff_0_229: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6acfdc03ff_0_229: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r>
              <a:rPr lang="en-US"/>
              <a:t>TRAINER NOTE:  </a:t>
            </a:r>
          </a:p>
          <a:p>
            <a:r>
              <a:rPr lang="en-US"/>
              <a:t>Use this time to check in with coaches and gauge their existing knowledge base of PBIS and determine whether or not they already watched the PBIS Overview. </a:t>
            </a:r>
          </a:p>
          <a:p>
            <a:r>
              <a:rPr lang="en-US"/>
              <a:t>The following 2 slides provide an opportunity for a BRIEF review and chance to develop a basic common understanding. It is not intended to be a full explanation.</a:t>
            </a:r>
            <a:endParaRPr/>
          </a:p>
        </p:txBody>
      </p:sp>
    </p:spTree>
    <p:extLst>
      <p:ext uri="{BB962C8B-B14F-4D97-AF65-F5344CB8AC3E}">
        <p14:creationId xmlns:p14="http://schemas.microsoft.com/office/powerpoint/2010/main" val="6941236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z="1600" dirty="0">
                <a:solidFill>
                  <a:srgbClr val="000000"/>
                </a:solidFill>
              </a:rPr>
              <a:t>https://docs.google.com/presentation/d/1vTArKNhe9ncl5wqXppNoj1__3PvErxEOx68Jx2HSO4E/edit?usp=sharing</a:t>
            </a:r>
          </a:p>
          <a:p>
            <a:pPr marL="158750" indent="0">
              <a:buNone/>
            </a:pPr>
            <a:endParaRPr lang="en-US" sz="1600" dirty="0">
              <a:solidFill>
                <a:srgbClr val="000000"/>
              </a:solidFill>
            </a:endParaRP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42C9308-CF24-F044-9EA2-DA2C236CB241}" type="slidenum">
              <a:rPr kumimoji="0" lang="en-US"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38</a:t>
            </a:fld>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4180695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pPr marL="163592"/>
            <a:endParaRPr lang="en-US" sz="1100">
              <a:solidFill>
                <a:srgbClr val="000000"/>
              </a:solidFill>
              <a:latin typeface="Arial"/>
              <a:ea typeface="Arial"/>
              <a:cs typeface="Arial"/>
              <a:sym typeface="Arial"/>
            </a:endParaRPr>
          </a:p>
        </p:txBody>
      </p:sp>
      <p:sp>
        <p:nvSpPr>
          <p:cNvPr id="4" name="Slide Number Placeholder 3"/>
          <p:cNvSpPr>
            <a:spLocks noGrp="1"/>
          </p:cNvSpPr>
          <p:nvPr>
            <p:ph type="sldNum" sz="quarter" idx="5"/>
          </p:nvPr>
        </p:nvSpPr>
        <p:spPr/>
        <p:txBody>
          <a:bodyPr/>
          <a:lstStyle/>
          <a:p>
            <a:fld id="{76321DDE-337A-114E-9B85-84034E4DCF30}" type="slidenum">
              <a:rPr lang="en-US" smtClean="0"/>
              <a:t>39</a:t>
            </a:fld>
            <a:endParaRPr lang="en-US"/>
          </a:p>
        </p:txBody>
      </p:sp>
    </p:spTree>
    <p:extLst>
      <p:ext uri="{BB962C8B-B14F-4D97-AF65-F5344CB8AC3E}">
        <p14:creationId xmlns:p14="http://schemas.microsoft.com/office/powerpoint/2010/main" val="19267461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70bb5c5594_0_0: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70bb5c5594_0_0: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r>
              <a:rPr lang="en-US" dirty="0"/>
              <a:t>COACHES: </a:t>
            </a:r>
          </a:p>
          <a:p>
            <a:r>
              <a:rPr lang="en-US" dirty="0"/>
              <a:t>Seeing all of these steps can be uncomfortable or overwhelming – the goal is to walk away with an understanding of the elements and need to prioritize time and resources to get the steps achieved over a period of time. </a:t>
            </a:r>
          </a:p>
        </p:txBody>
      </p:sp>
    </p:spTree>
    <p:extLst>
      <p:ext uri="{BB962C8B-B14F-4D97-AF65-F5344CB8AC3E}">
        <p14:creationId xmlns:p14="http://schemas.microsoft.com/office/powerpoint/2010/main" val="28571049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a:t>A simpler</a:t>
            </a:r>
            <a:r>
              <a:rPr lang="en-US" b="1" baseline="0" dirty="0"/>
              <a:t> measure that could be used monthly (prior example—annual measure) </a:t>
            </a:r>
            <a:endParaRPr lang="en-US" b="1" dirty="0"/>
          </a:p>
          <a:p>
            <a:r>
              <a:rPr lang="en-US" b="1" dirty="0"/>
              <a:t>Rationale:</a:t>
            </a:r>
          </a:p>
          <a:p>
            <a:r>
              <a:rPr lang="en-US" dirty="0"/>
              <a:t>Not all curricula</a:t>
            </a:r>
            <a:r>
              <a:rPr lang="en-US" baseline="0" dirty="0"/>
              <a:t> have intervention fidelity checklists available.  </a:t>
            </a:r>
          </a:p>
          <a:p>
            <a:endParaRPr lang="en-US" dirty="0"/>
          </a:p>
          <a:p>
            <a:endParaRPr lang="en-US" dirty="0"/>
          </a:p>
          <a:p>
            <a:r>
              <a:rPr lang="en-US" b="1" dirty="0"/>
              <a:t>Trainer’s Notes:</a:t>
            </a:r>
          </a:p>
          <a:p>
            <a:r>
              <a:rPr lang="en-US" dirty="0"/>
              <a:t>This is a</a:t>
            </a:r>
            <a:r>
              <a:rPr lang="en-US" baseline="0" dirty="0"/>
              <a:t> generic Tier 2 Intervention Fidelity Checklist that can be used with any Tier 2 intervention.  It is available in the MISC section of this training binder.</a:t>
            </a:r>
            <a:endParaRPr lang="en-US" dirty="0"/>
          </a:p>
          <a:p>
            <a:endParaRPr lang="en-US" dirty="0"/>
          </a:p>
        </p:txBody>
      </p:sp>
    </p:spTree>
    <p:extLst>
      <p:ext uri="{BB962C8B-B14F-4D97-AF65-F5344CB8AC3E}">
        <p14:creationId xmlns:p14="http://schemas.microsoft.com/office/powerpoint/2010/main" val="20736021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a:t>A simpler</a:t>
            </a:r>
            <a:r>
              <a:rPr lang="en-US" b="1" baseline="0" dirty="0"/>
              <a:t> measure that could be used monthly (prior example—annual measure) </a:t>
            </a:r>
            <a:endParaRPr lang="en-US" b="1" dirty="0"/>
          </a:p>
          <a:p>
            <a:r>
              <a:rPr lang="en-US" b="1" dirty="0"/>
              <a:t>Rationale:</a:t>
            </a:r>
          </a:p>
          <a:p>
            <a:r>
              <a:rPr lang="en-US" dirty="0"/>
              <a:t>Not all curricula</a:t>
            </a:r>
            <a:r>
              <a:rPr lang="en-US" baseline="0" dirty="0"/>
              <a:t> have intervention fidelity checklists available.  </a:t>
            </a:r>
          </a:p>
          <a:p>
            <a:endParaRPr lang="en-US" dirty="0"/>
          </a:p>
          <a:p>
            <a:endParaRPr lang="en-US" dirty="0"/>
          </a:p>
          <a:p>
            <a:r>
              <a:rPr lang="en-US" b="1" dirty="0"/>
              <a:t>Trainer’s Notes:</a:t>
            </a:r>
          </a:p>
          <a:p>
            <a:r>
              <a:rPr lang="en-US" dirty="0"/>
              <a:t>This is a</a:t>
            </a:r>
            <a:r>
              <a:rPr lang="en-US" baseline="0" dirty="0"/>
              <a:t> generic Tier 2 Intervention Fidelity Checklist that can be used with any Tier 2 intervention.  It is available in the MISC section of this training binder.</a:t>
            </a:r>
            <a:endParaRPr lang="en-US" dirty="0"/>
          </a:p>
          <a:p>
            <a:endParaRPr lang="en-US" dirty="0"/>
          </a:p>
        </p:txBody>
      </p:sp>
    </p:spTree>
    <p:extLst>
      <p:ext uri="{BB962C8B-B14F-4D97-AF65-F5344CB8AC3E}">
        <p14:creationId xmlns:p14="http://schemas.microsoft.com/office/powerpoint/2010/main" val="2523357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70bb5c5594_0_0: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70bb5c5594_0_0: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r>
              <a:rPr lang="en-US" dirty="0"/>
              <a:t>Taking CARE of… </a:t>
            </a:r>
            <a:endParaRPr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Adapted from Jennifer Collins, Iowa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2238B3-C90B-4332-94F0-60556F8A5C3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908450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Missouri PBIS site has many Tier 2 materials available. The two shown here are from their Tier 2 handbook. Michigan also has a strong Tier 2 section.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2238B3-C90B-4332-94F0-60556F8A5C3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920194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This is a checklist that I developed using information from the ASCA lesson plan.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2238B3-C90B-4332-94F0-60556F8A5C3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74581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https://docs.google.com/document/d/1Ne0HMulzq-nkxQH5vFyTg7-49MFkiIT1/edit?usp=sharing&amp;ouid=113176138085448434640&amp;rtpof=true&amp;sd=true</a:t>
            </a:r>
          </a:p>
        </p:txBody>
      </p:sp>
    </p:spTree>
    <p:extLst>
      <p:ext uri="{BB962C8B-B14F-4D97-AF65-F5344CB8AC3E}">
        <p14:creationId xmlns:p14="http://schemas.microsoft.com/office/powerpoint/2010/main" val="40810692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sz="1600" dirty="0">
              <a:solidFill>
                <a:srgbClr val="000000"/>
              </a:solidFill>
            </a:endParaRP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42C9308-CF24-F044-9EA2-DA2C236CB241}" type="slidenum">
              <a:rPr kumimoji="0" lang="en-US"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49</a:t>
            </a:fld>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15764877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z="1600" dirty="0"/>
              <a:t>TRAINERS – Prompts for activity below; allow 30 minutes. Emphasize baseline for action planning </a:t>
            </a:r>
          </a:p>
          <a:p>
            <a:pPr>
              <a:lnSpc>
                <a:spcPct val="150000"/>
              </a:lnSpc>
              <a:buClr>
                <a:schemeClr val="bg1"/>
              </a:buClr>
            </a:pPr>
            <a:endParaRPr lang="en-US" sz="1600" dirty="0">
              <a:solidFill>
                <a:schemeClr val="bg1"/>
              </a:solidFill>
            </a:endParaRPr>
          </a:p>
          <a:p>
            <a:pPr>
              <a:lnSpc>
                <a:spcPct val="150000"/>
              </a:lnSpc>
              <a:buClr>
                <a:schemeClr val="bg1"/>
              </a:buClr>
            </a:pPr>
            <a:r>
              <a:rPr lang="en-US" sz="1600" dirty="0">
                <a:solidFill>
                  <a:schemeClr val="bg1"/>
                </a:solidFill>
              </a:rPr>
              <a:t>Login to </a:t>
            </a:r>
            <a:r>
              <a:rPr lang="en-US" sz="1600" dirty="0">
                <a:solidFill>
                  <a:schemeClr val="bg1"/>
                </a:solidFill>
                <a:hlinkClick r:id="rId3">
                  <a:extLst>
                    <a:ext uri="{A12FA001-AC4F-418D-AE19-62706E023703}">
                      <ahyp:hlinkClr xmlns:ahyp="http://schemas.microsoft.com/office/drawing/2018/hyperlinkcolor" val="tx"/>
                    </a:ext>
                  </a:extLst>
                </a:hlinkClick>
              </a:rPr>
              <a:t>www.pbisapps.org</a:t>
            </a:r>
            <a:endParaRPr lang="en-US" sz="1600" dirty="0">
              <a:solidFill>
                <a:schemeClr val="bg1"/>
              </a:solidFill>
            </a:endParaRPr>
          </a:p>
          <a:p>
            <a:pPr>
              <a:lnSpc>
                <a:spcPct val="150000"/>
              </a:lnSpc>
              <a:buClr>
                <a:schemeClr val="bg1"/>
              </a:buClr>
            </a:pPr>
            <a:r>
              <a:rPr lang="en-US" sz="1600" dirty="0">
                <a:solidFill>
                  <a:schemeClr val="bg1"/>
                </a:solidFill>
              </a:rPr>
              <a:t>Click on PBIS assessments, then “open survey window.”</a:t>
            </a:r>
          </a:p>
          <a:p>
            <a:pPr>
              <a:lnSpc>
                <a:spcPct val="150000"/>
              </a:lnSpc>
              <a:buClr>
                <a:schemeClr val="bg1"/>
              </a:buClr>
            </a:pPr>
            <a:r>
              <a:rPr lang="en-US" sz="1600" dirty="0">
                <a:solidFill>
                  <a:schemeClr val="bg1"/>
                </a:solidFill>
              </a:rPr>
              <a:t>Click on SWPBIS TFI 2.1; “take survey”</a:t>
            </a:r>
          </a:p>
          <a:p>
            <a:pPr>
              <a:lnSpc>
                <a:spcPct val="150000"/>
              </a:lnSpc>
              <a:buClr>
                <a:schemeClr val="bg1"/>
              </a:buClr>
            </a:pPr>
            <a:r>
              <a:rPr lang="en-US" sz="1600" dirty="0">
                <a:solidFill>
                  <a:schemeClr val="bg1"/>
                </a:solidFill>
              </a:rPr>
              <a:t>Choose today’s date, team members w/o external coach, and no walkthrough </a:t>
            </a:r>
          </a:p>
          <a:p>
            <a:pPr>
              <a:lnSpc>
                <a:spcPct val="150000"/>
              </a:lnSpc>
              <a:buClr>
                <a:schemeClr val="bg1"/>
              </a:buClr>
            </a:pPr>
            <a:r>
              <a:rPr lang="en-US" sz="1600" dirty="0">
                <a:solidFill>
                  <a:schemeClr val="bg1"/>
                </a:solidFill>
              </a:rPr>
              <a:t>Complete </a:t>
            </a:r>
            <a:r>
              <a:rPr lang="en-US" sz="1600" u="sng" dirty="0">
                <a:solidFill>
                  <a:schemeClr val="bg1"/>
                </a:solidFill>
              </a:rPr>
              <a:t>only</a:t>
            </a:r>
            <a:r>
              <a:rPr lang="en-US" sz="1600" dirty="0">
                <a:solidFill>
                  <a:schemeClr val="bg1"/>
                </a:solidFill>
              </a:rPr>
              <a:t> Tier 2 items as a team (2.1-2.13)</a:t>
            </a:r>
          </a:p>
          <a:p>
            <a:pPr>
              <a:lnSpc>
                <a:spcPct val="150000"/>
              </a:lnSpc>
              <a:buClr>
                <a:schemeClr val="bg1"/>
              </a:buClr>
            </a:pPr>
            <a:r>
              <a:rPr lang="en-US" sz="1600" dirty="0">
                <a:solidFill>
                  <a:schemeClr val="bg1"/>
                </a:solidFill>
              </a:rPr>
              <a:t>Add items to your action plan; remember this is just a baseline! </a:t>
            </a:r>
          </a:p>
          <a:p>
            <a:pPr marL="158750" indent="0">
              <a:buNone/>
            </a:pPr>
            <a:endParaRPr lang="en-US" sz="1600" dirty="0">
              <a:solidFill>
                <a:srgbClr val="000000"/>
              </a:solidFill>
            </a:endParaRP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42C9308-CF24-F044-9EA2-DA2C236CB241}" type="slidenum">
              <a:rPr kumimoji="0" lang="en-US"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51</a:t>
            </a:fld>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61810795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a:t>
            </a:r>
          </a:p>
          <a:p>
            <a:r>
              <a:rPr lang="en-US" dirty="0"/>
              <a:t>Prompt coaches to begin these conversations with their teams prior to the team training</a:t>
            </a:r>
          </a:p>
          <a:p>
            <a:endParaRPr lang="en-US" dirty="0"/>
          </a:p>
        </p:txBody>
      </p:sp>
      <p:sp>
        <p:nvSpPr>
          <p:cNvPr id="4" name="Slide Number Placeholder 3"/>
          <p:cNvSpPr>
            <a:spLocks noGrp="1"/>
          </p:cNvSpPr>
          <p:nvPr>
            <p:ph type="sldNum" sz="quarter" idx="5"/>
          </p:nvPr>
        </p:nvSpPr>
        <p:spPr/>
        <p:txBody>
          <a:bodyPr/>
          <a:lstStyle/>
          <a:p>
            <a:fld id="{D9E9A522-274E-844E-8AB9-DE74A71CC10D}" type="slidenum">
              <a:rPr lang="en-US" smtClean="0"/>
              <a:t>52</a:t>
            </a:fld>
            <a:endParaRPr lang="en-US"/>
          </a:p>
        </p:txBody>
      </p:sp>
    </p:spTree>
    <p:extLst>
      <p:ext uri="{BB962C8B-B14F-4D97-AF65-F5344CB8AC3E}">
        <p14:creationId xmlns:p14="http://schemas.microsoft.com/office/powerpoint/2010/main" val="344615943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pPr marL="163592"/>
            <a:endParaRPr lang="en-US" dirty="0"/>
          </a:p>
        </p:txBody>
      </p:sp>
    </p:spTree>
    <p:extLst>
      <p:ext uri="{BB962C8B-B14F-4D97-AF65-F5344CB8AC3E}">
        <p14:creationId xmlns:p14="http://schemas.microsoft.com/office/powerpoint/2010/main" val="267122239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pPr marL="163592"/>
            <a:r>
              <a:rPr lang="en-US" dirty="0"/>
              <a:t>Evaluation Link </a:t>
            </a:r>
          </a:p>
          <a:p>
            <a:pPr marL="163592"/>
            <a:r>
              <a:rPr lang="en-US" sz="1900" u="sng" dirty="0">
                <a:solidFill>
                  <a:srgbClr val="0563C1"/>
                </a:solidFill>
                <a:latin typeface="Calibri" panose="020F0502020204030204" pitchFamily="34" charset="0"/>
                <a:hlinkClick r:id="rId3"/>
              </a:rPr>
              <a:t>https://edc.co1.qualtrics.com/jfe/form/SV_cBF9GI7gVEBsfSC</a:t>
            </a:r>
            <a:endParaRPr lang="en-US" sz="1900" u="sng" dirty="0">
              <a:solidFill>
                <a:srgbClr val="0563C1"/>
              </a:solidFill>
              <a:latin typeface="Calibri" panose="020F0502020204030204" pitchFamily="34" charset="0"/>
            </a:endParaRPr>
          </a:p>
          <a:p>
            <a:pPr marL="163592"/>
            <a:endParaRPr lang="en-US" dirty="0"/>
          </a:p>
        </p:txBody>
      </p:sp>
    </p:spTree>
    <p:extLst>
      <p:ext uri="{BB962C8B-B14F-4D97-AF65-F5344CB8AC3E}">
        <p14:creationId xmlns:p14="http://schemas.microsoft.com/office/powerpoint/2010/main" val="34503553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pPr marL="163592"/>
            <a:endParaRPr lang="en-US" dirty="0"/>
          </a:p>
        </p:txBody>
      </p:sp>
    </p:spTree>
    <p:extLst>
      <p:ext uri="{BB962C8B-B14F-4D97-AF65-F5344CB8AC3E}">
        <p14:creationId xmlns:p14="http://schemas.microsoft.com/office/powerpoint/2010/main" val="41703139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pPr algn="l"/>
            <a:r>
              <a:rPr lang="en-US" b="0" i="0" dirty="0">
                <a:solidFill>
                  <a:srgbClr val="222222"/>
                </a:solidFill>
                <a:effectLst/>
                <a:latin typeface="Arial" panose="020B0604020202020204" pitchFamily="34" charset="0"/>
              </a:rPr>
              <a:t>Attendance </a:t>
            </a:r>
          </a:p>
          <a:p>
            <a:pPr algn="l"/>
            <a:r>
              <a:rPr lang="en-US" dirty="0">
                <a:solidFill>
                  <a:srgbClr val="1155CC"/>
                </a:solidFill>
                <a:latin typeface="Arial" panose="020B0604020202020204" pitchFamily="34" charset="0"/>
                <a:hlinkClick r:id="rId3"/>
              </a:rPr>
              <a:t>https://edc.co1.qualtrics.com/jfe/form/SV_5BiXqi4bxzOCMS2</a:t>
            </a:r>
            <a:endParaRPr lang="en-US" dirty="0">
              <a:solidFill>
                <a:srgbClr val="1155CC"/>
              </a:solidFill>
              <a:latin typeface="Arial" panose="020B0604020202020204" pitchFamily="34" charset="0"/>
            </a:endParaRPr>
          </a:p>
          <a:p>
            <a:pPr algn="l"/>
            <a:endParaRPr lang="en-US" dirty="0"/>
          </a:p>
        </p:txBody>
      </p:sp>
    </p:spTree>
    <p:extLst>
      <p:ext uri="{BB962C8B-B14F-4D97-AF65-F5344CB8AC3E}">
        <p14:creationId xmlns:p14="http://schemas.microsoft.com/office/powerpoint/2010/main" val="10475528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6acfdc03ff_0_229: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6acfdc03ff_0_229: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endParaRPr/>
          </a:p>
        </p:txBody>
      </p:sp>
    </p:spTree>
    <p:extLst>
      <p:ext uri="{BB962C8B-B14F-4D97-AF65-F5344CB8AC3E}">
        <p14:creationId xmlns:p14="http://schemas.microsoft.com/office/powerpoint/2010/main" val="28312341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 Please share the website address  https://sebacademy.edc.org/pbis-track </a:t>
            </a:r>
          </a:p>
          <a:p>
            <a:endParaRPr lang="en-US" dirty="0"/>
          </a:p>
          <a:p>
            <a:r>
              <a:rPr lang="en-US" dirty="0"/>
              <a:t> </a:t>
            </a:r>
          </a:p>
          <a:p>
            <a:endParaRPr lang="en-US" b="1" dirty="0"/>
          </a:p>
          <a:p>
            <a:r>
              <a:rPr lang="en-US" b="1" dirty="0"/>
              <a:t>NOTE: SWIS page with training dates will be up shortly</a:t>
            </a:r>
            <a:br>
              <a:rPr lang="en-US" dirty="0"/>
            </a:br>
            <a:endParaRPr lang="en-US" dirty="0"/>
          </a:p>
          <a:p>
            <a:endParaRPr lang="en-US" dirty="0">
              <a:cs typeface="+mn-lt"/>
            </a:endParaRPr>
          </a:p>
          <a:p>
            <a:br>
              <a:rPr lang="en-US" dirty="0"/>
            </a:br>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pPr defTabSz="942289">
              <a:defRPr/>
            </a:pPr>
            <a:fld id="{D9E9A522-274E-844E-8AB9-DE74A71CC10D}" type="slidenum">
              <a:rPr lang="en-US">
                <a:solidFill>
                  <a:prstClr val="black"/>
                </a:solidFill>
                <a:latin typeface="Calibri" panose="020F0502020204030204"/>
              </a:rPr>
              <a:pPr defTabSz="942289">
                <a:defRPr/>
              </a:pPr>
              <a:t>10</a:t>
            </a:fld>
            <a:endParaRPr lang="en-US">
              <a:solidFill>
                <a:prstClr val="black"/>
              </a:solidFill>
              <a:latin typeface="Calibri" panose="020F0502020204030204"/>
            </a:endParaRPr>
          </a:p>
        </p:txBody>
      </p:sp>
    </p:spTree>
    <p:extLst>
      <p:ext uri="{BB962C8B-B14F-4D97-AF65-F5344CB8AC3E}">
        <p14:creationId xmlns:p14="http://schemas.microsoft.com/office/powerpoint/2010/main" val="24138640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42289" fontAlgn="base">
              <a:spcBef>
                <a:spcPct val="0"/>
              </a:spcBef>
              <a:spcAft>
                <a:spcPct val="0"/>
              </a:spcAft>
              <a:defRPr/>
            </a:pPr>
            <a:fld id="{7C815DC9-AE46-024B-9D9C-C031869FF504}" type="slidenum">
              <a:rPr lang="en-US">
                <a:solidFill>
                  <a:srgbClr val="000000"/>
                </a:solidFill>
                <a:latin typeface="Arial" pitchFamily="-108" charset="0"/>
                <a:ea typeface="ＭＳ Ｐゴシック" pitchFamily="-108" charset="-128"/>
              </a:rPr>
              <a:pPr defTabSz="942289" fontAlgn="base">
                <a:spcBef>
                  <a:spcPct val="0"/>
                </a:spcBef>
                <a:spcAft>
                  <a:spcPct val="0"/>
                </a:spcAft>
                <a:defRPr/>
              </a:pPr>
              <a:t>11</a:t>
            </a:fld>
            <a:endParaRPr lang="en-US">
              <a:solidFill>
                <a:srgbClr val="000000"/>
              </a:solidFill>
              <a:latin typeface="Arial" pitchFamily="-108" charset="0"/>
              <a:ea typeface="ＭＳ Ｐゴシック" pitchFamily="-108" charset="-128"/>
            </a:endParaRPr>
          </a:p>
        </p:txBody>
      </p:sp>
    </p:spTree>
    <p:extLst>
      <p:ext uri="{BB962C8B-B14F-4D97-AF65-F5344CB8AC3E}">
        <p14:creationId xmlns:p14="http://schemas.microsoft.com/office/powerpoint/2010/main" val="1085713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3.xml"/><Relationship Id="rId4" Type="http://schemas.openxmlformats.org/officeDocument/2006/relationships/hyperlink" Target="http://bit.ly/2TtBDfr" TargetMode="Externa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4.xml"/><Relationship Id="rId4" Type="http://schemas.openxmlformats.org/officeDocument/2006/relationships/hyperlink" Target="http://bit.ly/2TtBDfr" TargetMode="Externa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a:off x="7599169" y="1749378"/>
            <a:ext cx="4592791" cy="5108729"/>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1" y="0"/>
            <a:ext cx="5876655" cy="6858107"/>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0" y="0"/>
            <a:ext cx="5876741" cy="6858107"/>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0" y="0"/>
            <a:ext cx="3138077" cy="6858107"/>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0" y="0"/>
            <a:ext cx="4108608" cy="6858107"/>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7712919" y="1875951"/>
            <a:ext cx="4479040" cy="498215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8920000" y="3161480"/>
            <a:ext cx="3271968" cy="369662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txBox="1">
            <a:spLocks noGrp="1"/>
          </p:cNvSpPr>
          <p:nvPr>
            <p:ph type="ctrTitle"/>
          </p:nvPr>
        </p:nvSpPr>
        <p:spPr>
          <a:xfrm>
            <a:off x="2724300" y="2180700"/>
            <a:ext cx="8751600" cy="17556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5200"/>
              <a:buNone/>
              <a:defRPr sz="6667"/>
            </a:lvl1pPr>
            <a:lvl2pPr lvl="1" algn="ctr">
              <a:spcBef>
                <a:spcPts val="0"/>
              </a:spcBef>
              <a:spcAft>
                <a:spcPts val="0"/>
              </a:spcAft>
              <a:buClr>
                <a:schemeClr val="accent1"/>
              </a:buClr>
              <a:buSzPts val="5200"/>
              <a:buNone/>
              <a:defRPr sz="6933">
                <a:solidFill>
                  <a:schemeClr val="accent1"/>
                </a:solidFill>
              </a:defRPr>
            </a:lvl2pPr>
            <a:lvl3pPr lvl="2" algn="ctr">
              <a:spcBef>
                <a:spcPts val="0"/>
              </a:spcBef>
              <a:spcAft>
                <a:spcPts val="0"/>
              </a:spcAft>
              <a:buClr>
                <a:schemeClr val="accent1"/>
              </a:buClr>
              <a:buSzPts val="5200"/>
              <a:buNone/>
              <a:defRPr sz="6933">
                <a:solidFill>
                  <a:schemeClr val="accent1"/>
                </a:solidFill>
              </a:defRPr>
            </a:lvl3pPr>
            <a:lvl4pPr lvl="3" algn="ctr">
              <a:spcBef>
                <a:spcPts val="0"/>
              </a:spcBef>
              <a:spcAft>
                <a:spcPts val="0"/>
              </a:spcAft>
              <a:buClr>
                <a:schemeClr val="accent1"/>
              </a:buClr>
              <a:buSzPts val="5200"/>
              <a:buNone/>
              <a:defRPr sz="6933">
                <a:solidFill>
                  <a:schemeClr val="accent1"/>
                </a:solidFill>
              </a:defRPr>
            </a:lvl4pPr>
            <a:lvl5pPr lvl="4" algn="ctr">
              <a:spcBef>
                <a:spcPts val="0"/>
              </a:spcBef>
              <a:spcAft>
                <a:spcPts val="0"/>
              </a:spcAft>
              <a:buClr>
                <a:schemeClr val="accent1"/>
              </a:buClr>
              <a:buSzPts val="5200"/>
              <a:buNone/>
              <a:defRPr sz="6933">
                <a:solidFill>
                  <a:schemeClr val="accent1"/>
                </a:solidFill>
              </a:defRPr>
            </a:lvl5pPr>
            <a:lvl6pPr lvl="5" algn="ctr">
              <a:spcBef>
                <a:spcPts val="0"/>
              </a:spcBef>
              <a:spcAft>
                <a:spcPts val="0"/>
              </a:spcAft>
              <a:buClr>
                <a:schemeClr val="accent1"/>
              </a:buClr>
              <a:buSzPts val="5200"/>
              <a:buNone/>
              <a:defRPr sz="6933">
                <a:solidFill>
                  <a:schemeClr val="accent1"/>
                </a:solidFill>
              </a:defRPr>
            </a:lvl6pPr>
            <a:lvl7pPr lvl="6" algn="ctr">
              <a:spcBef>
                <a:spcPts val="0"/>
              </a:spcBef>
              <a:spcAft>
                <a:spcPts val="0"/>
              </a:spcAft>
              <a:buClr>
                <a:schemeClr val="accent1"/>
              </a:buClr>
              <a:buSzPts val="5200"/>
              <a:buNone/>
              <a:defRPr sz="6933">
                <a:solidFill>
                  <a:schemeClr val="accent1"/>
                </a:solidFill>
              </a:defRPr>
            </a:lvl7pPr>
            <a:lvl8pPr lvl="7" algn="ctr">
              <a:spcBef>
                <a:spcPts val="0"/>
              </a:spcBef>
              <a:spcAft>
                <a:spcPts val="0"/>
              </a:spcAft>
              <a:buClr>
                <a:schemeClr val="accent1"/>
              </a:buClr>
              <a:buSzPts val="5200"/>
              <a:buNone/>
              <a:defRPr sz="6933">
                <a:solidFill>
                  <a:schemeClr val="accent1"/>
                </a:solidFill>
              </a:defRPr>
            </a:lvl8pPr>
            <a:lvl9pPr lvl="8" algn="ctr">
              <a:spcBef>
                <a:spcPts val="0"/>
              </a:spcBef>
              <a:spcAft>
                <a:spcPts val="0"/>
              </a:spcAft>
              <a:buClr>
                <a:schemeClr val="accent1"/>
              </a:buClr>
              <a:buSzPts val="5200"/>
              <a:buNone/>
              <a:defRPr sz="6933">
                <a:solidFill>
                  <a:schemeClr val="accent1"/>
                </a:solidFill>
              </a:defRPr>
            </a:lvl9pPr>
          </a:lstStyle>
          <a:p>
            <a:endParaRPr/>
          </a:p>
        </p:txBody>
      </p:sp>
      <p:sp>
        <p:nvSpPr>
          <p:cNvPr id="18" name="Google Shape;18;p2"/>
          <p:cNvSpPr txBox="1">
            <a:spLocks noGrp="1"/>
          </p:cNvSpPr>
          <p:nvPr>
            <p:ph type="subTitle" idx="1"/>
          </p:nvPr>
        </p:nvSpPr>
        <p:spPr>
          <a:xfrm>
            <a:off x="5460100" y="4216600"/>
            <a:ext cx="32800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2800"/>
              <a:buNone/>
              <a:defRPr sz="2400"/>
            </a:lvl1pPr>
            <a:lvl2pPr lvl="1" algn="ctr">
              <a:lnSpc>
                <a:spcPct val="100000"/>
              </a:lnSpc>
              <a:spcBef>
                <a:spcPts val="0"/>
              </a:spcBef>
              <a:spcAft>
                <a:spcPts val="0"/>
              </a:spcAft>
              <a:buClr>
                <a:schemeClr val="accent1"/>
              </a:buClr>
              <a:buSzPts val="2800"/>
              <a:buNone/>
              <a:defRPr sz="3733">
                <a:solidFill>
                  <a:schemeClr val="accent1"/>
                </a:solidFill>
              </a:defRPr>
            </a:lvl2pPr>
            <a:lvl3pPr lvl="2" algn="ctr">
              <a:lnSpc>
                <a:spcPct val="100000"/>
              </a:lnSpc>
              <a:spcBef>
                <a:spcPts val="0"/>
              </a:spcBef>
              <a:spcAft>
                <a:spcPts val="0"/>
              </a:spcAft>
              <a:buClr>
                <a:schemeClr val="accent1"/>
              </a:buClr>
              <a:buSzPts val="2800"/>
              <a:buNone/>
              <a:defRPr sz="3733">
                <a:solidFill>
                  <a:schemeClr val="accent1"/>
                </a:solidFill>
              </a:defRPr>
            </a:lvl3pPr>
            <a:lvl4pPr lvl="3" algn="ctr">
              <a:lnSpc>
                <a:spcPct val="100000"/>
              </a:lnSpc>
              <a:spcBef>
                <a:spcPts val="0"/>
              </a:spcBef>
              <a:spcAft>
                <a:spcPts val="0"/>
              </a:spcAft>
              <a:buClr>
                <a:schemeClr val="accent1"/>
              </a:buClr>
              <a:buSzPts val="2800"/>
              <a:buNone/>
              <a:defRPr sz="3733">
                <a:solidFill>
                  <a:schemeClr val="accent1"/>
                </a:solidFill>
              </a:defRPr>
            </a:lvl4pPr>
            <a:lvl5pPr lvl="4" algn="ctr">
              <a:lnSpc>
                <a:spcPct val="100000"/>
              </a:lnSpc>
              <a:spcBef>
                <a:spcPts val="0"/>
              </a:spcBef>
              <a:spcAft>
                <a:spcPts val="0"/>
              </a:spcAft>
              <a:buClr>
                <a:schemeClr val="accent1"/>
              </a:buClr>
              <a:buSzPts val="2800"/>
              <a:buNone/>
              <a:defRPr sz="3733">
                <a:solidFill>
                  <a:schemeClr val="accent1"/>
                </a:solidFill>
              </a:defRPr>
            </a:lvl5pPr>
            <a:lvl6pPr lvl="5" algn="ctr">
              <a:lnSpc>
                <a:spcPct val="100000"/>
              </a:lnSpc>
              <a:spcBef>
                <a:spcPts val="0"/>
              </a:spcBef>
              <a:spcAft>
                <a:spcPts val="0"/>
              </a:spcAft>
              <a:buClr>
                <a:schemeClr val="accent1"/>
              </a:buClr>
              <a:buSzPts val="2800"/>
              <a:buNone/>
              <a:defRPr sz="3733">
                <a:solidFill>
                  <a:schemeClr val="accent1"/>
                </a:solidFill>
              </a:defRPr>
            </a:lvl6pPr>
            <a:lvl7pPr lvl="6" algn="ctr">
              <a:lnSpc>
                <a:spcPct val="100000"/>
              </a:lnSpc>
              <a:spcBef>
                <a:spcPts val="0"/>
              </a:spcBef>
              <a:spcAft>
                <a:spcPts val="0"/>
              </a:spcAft>
              <a:buClr>
                <a:schemeClr val="accent1"/>
              </a:buClr>
              <a:buSzPts val="2800"/>
              <a:buNone/>
              <a:defRPr sz="3733">
                <a:solidFill>
                  <a:schemeClr val="accent1"/>
                </a:solidFill>
              </a:defRPr>
            </a:lvl7pPr>
            <a:lvl8pPr lvl="7" algn="ctr">
              <a:lnSpc>
                <a:spcPct val="100000"/>
              </a:lnSpc>
              <a:spcBef>
                <a:spcPts val="0"/>
              </a:spcBef>
              <a:spcAft>
                <a:spcPts val="0"/>
              </a:spcAft>
              <a:buClr>
                <a:schemeClr val="accent1"/>
              </a:buClr>
              <a:buSzPts val="2800"/>
              <a:buNone/>
              <a:defRPr sz="3733">
                <a:solidFill>
                  <a:schemeClr val="accent1"/>
                </a:solidFill>
              </a:defRPr>
            </a:lvl8pPr>
            <a:lvl9pPr lvl="8" algn="ctr">
              <a:lnSpc>
                <a:spcPct val="100000"/>
              </a:lnSpc>
              <a:spcBef>
                <a:spcPts val="0"/>
              </a:spcBef>
              <a:spcAft>
                <a:spcPts val="0"/>
              </a:spcAft>
              <a:buClr>
                <a:schemeClr val="accent1"/>
              </a:buClr>
              <a:buSzPts val="2800"/>
              <a:buNone/>
              <a:defRPr sz="3733">
                <a:solidFill>
                  <a:schemeClr val="accent1"/>
                </a:solidFill>
              </a:defRPr>
            </a:lvl9pPr>
          </a:lstStyle>
          <a:p>
            <a:endParaRPr/>
          </a:p>
        </p:txBody>
      </p:sp>
    </p:spTree>
    <p:extLst>
      <p:ext uri="{BB962C8B-B14F-4D97-AF65-F5344CB8AC3E}">
        <p14:creationId xmlns:p14="http://schemas.microsoft.com/office/powerpoint/2010/main" val="4215531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06228"/>
                </a:solidFill>
              </a:defRPr>
            </a:lvl1pPr>
          </a:lstStyle>
          <a:p>
            <a:r>
              <a:rPr lang="en-US"/>
              <a:t>Click to edit Master title style</a:t>
            </a:r>
          </a:p>
        </p:txBody>
      </p:sp>
      <p:sp>
        <p:nvSpPr>
          <p:cNvPr id="6" name="Text Placeholder 5"/>
          <p:cNvSpPr>
            <a:spLocks noGrp="1"/>
          </p:cNvSpPr>
          <p:nvPr>
            <p:ph type="body" sz="quarter" idx="10"/>
          </p:nvPr>
        </p:nvSpPr>
        <p:spPr>
          <a:xfrm>
            <a:off x="508000" y="1411553"/>
            <a:ext cx="11176000" cy="2210863"/>
          </a:xfrm>
        </p:spPr>
        <p:txBody>
          <a:bodyPr/>
          <a:lstStyle>
            <a:lvl1pPr>
              <a:lnSpc>
                <a:spcPct val="90000"/>
              </a:lnSpc>
              <a:defRPr>
                <a:solidFill>
                  <a:srgbClr val="206228"/>
                </a:solidFill>
              </a:defRPr>
            </a:lvl1pPr>
            <a:lvl2pPr>
              <a:lnSpc>
                <a:spcPct val="90000"/>
              </a:lnSpc>
              <a:defRPr>
                <a:solidFill>
                  <a:srgbClr val="206228"/>
                </a:solidFill>
              </a:defRPr>
            </a:lvl2pPr>
            <a:lvl3pPr>
              <a:lnSpc>
                <a:spcPct val="90000"/>
              </a:lnSpc>
              <a:defRPr>
                <a:solidFill>
                  <a:srgbClr val="206228"/>
                </a:solidFill>
              </a:defRPr>
            </a:lvl3pPr>
            <a:lvl4pPr>
              <a:lnSpc>
                <a:spcPct val="90000"/>
              </a:lnSpc>
              <a:defRPr>
                <a:solidFill>
                  <a:srgbClr val="206228"/>
                </a:solidFill>
              </a:defRPr>
            </a:lvl4pPr>
            <a:lvl5pPr>
              <a:lnSpc>
                <a:spcPct val="90000"/>
              </a:lnSpc>
              <a:defRPr>
                <a:solidFill>
                  <a:srgbClr val="20622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43491167"/>
      </p:ext>
    </p:extLst>
  </p:cSld>
  <p:clrMapOvr>
    <a:masterClrMapping/>
  </p:clrMapOvr>
  <p:transition>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67"/>
            </a:lvl4pPr>
            <a:lvl5pPr>
              <a:defRPr sz="1867"/>
            </a:lvl5pPr>
            <a:lvl6pPr>
              <a:defRPr sz="1867"/>
            </a:lvl6pPr>
            <a:lvl7pPr>
              <a:defRPr sz="1867"/>
            </a:lvl7pPr>
            <a:lvl8pPr>
              <a:defRPr sz="1867"/>
            </a:lvl8pPr>
            <a:lvl9pPr>
              <a:defRPr sz="18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67"/>
            </a:lvl4pPr>
            <a:lvl5pPr>
              <a:defRPr sz="1867"/>
            </a:lvl5pPr>
            <a:lvl6pPr>
              <a:defRPr sz="1867"/>
            </a:lvl6pPr>
            <a:lvl7pPr>
              <a:defRPr sz="1867"/>
            </a:lvl7pPr>
            <a:lvl8pPr>
              <a:defRPr sz="1867"/>
            </a:lvl8pPr>
            <a:lvl9pPr>
              <a:defRPr sz="18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B1D2E27-0F4F-814D-A24C-F26765CC8437}" type="slidenum">
              <a:rPr lang="en-US"/>
              <a:pPr>
                <a:defRPr/>
              </a:pPr>
              <a:t>‹#›</a:t>
            </a:fld>
            <a:endParaRPr lang="en-US"/>
          </a:p>
        </p:txBody>
      </p:sp>
    </p:spTree>
    <p:extLst>
      <p:ext uri="{BB962C8B-B14F-4D97-AF65-F5344CB8AC3E}">
        <p14:creationId xmlns:p14="http://schemas.microsoft.com/office/powerpoint/2010/main" val="130034126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EE5388B-A0DB-D24D-8E1F-7062AA0F017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0551412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Title and three columns 2">
  <p:cSld name="Title and three columns 2">
    <p:spTree>
      <p:nvGrpSpPr>
        <p:cNvPr id="1" name="Shape 187"/>
        <p:cNvGrpSpPr/>
        <p:nvPr/>
      </p:nvGrpSpPr>
      <p:grpSpPr>
        <a:xfrm>
          <a:off x="0" y="0"/>
          <a:ext cx="0" cy="0"/>
          <a:chOff x="0" y="0"/>
          <a:chExt cx="0" cy="0"/>
        </a:xfrm>
      </p:grpSpPr>
      <p:sp>
        <p:nvSpPr>
          <p:cNvPr id="188" name="Google Shape;188;p17"/>
          <p:cNvSpPr txBox="1">
            <a:spLocks noGrp="1"/>
          </p:cNvSpPr>
          <p:nvPr>
            <p:ph type="ctrTitle"/>
          </p:nvPr>
        </p:nvSpPr>
        <p:spPr>
          <a:xfrm>
            <a:off x="2472068" y="1564403"/>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89" name="Google Shape;189;p17"/>
          <p:cNvSpPr txBox="1">
            <a:spLocks noGrp="1"/>
          </p:cNvSpPr>
          <p:nvPr>
            <p:ph type="subTitle" idx="1"/>
          </p:nvPr>
        </p:nvSpPr>
        <p:spPr>
          <a:xfrm>
            <a:off x="5054933" y="1794767"/>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0" name="Google Shape;190;p17"/>
          <p:cNvSpPr txBox="1">
            <a:spLocks noGrp="1"/>
          </p:cNvSpPr>
          <p:nvPr>
            <p:ph type="ctrTitle" idx="2"/>
          </p:nvPr>
        </p:nvSpPr>
        <p:spPr>
          <a:xfrm>
            <a:off x="2472068" y="3060121"/>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1" name="Google Shape;191;p17"/>
          <p:cNvSpPr txBox="1">
            <a:spLocks noGrp="1"/>
          </p:cNvSpPr>
          <p:nvPr>
            <p:ph type="subTitle" idx="3"/>
          </p:nvPr>
        </p:nvSpPr>
        <p:spPr>
          <a:xfrm>
            <a:off x="5054933" y="32816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2" name="Google Shape;192;p17"/>
          <p:cNvSpPr txBox="1">
            <a:spLocks noGrp="1"/>
          </p:cNvSpPr>
          <p:nvPr>
            <p:ph type="ctrTitle" idx="4"/>
          </p:nvPr>
        </p:nvSpPr>
        <p:spPr>
          <a:xfrm>
            <a:off x="2472068" y="4671025"/>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3" name="Google Shape;193;p17"/>
          <p:cNvSpPr txBox="1">
            <a:spLocks noGrp="1"/>
          </p:cNvSpPr>
          <p:nvPr>
            <p:ph type="subTitle" idx="5"/>
          </p:nvPr>
        </p:nvSpPr>
        <p:spPr>
          <a:xfrm>
            <a:off x="5054933" y="49008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4" name="Google Shape;194;p17"/>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
        <p:nvSpPr>
          <p:cNvPr id="195" name="Google Shape;195;p17"/>
          <p:cNvSpPr/>
          <p:nvPr/>
        </p:nvSpPr>
        <p:spPr>
          <a:xfrm rot="10800000">
            <a:off x="6610745"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6" name="Google Shape;196;p17"/>
          <p:cNvGrpSpPr/>
          <p:nvPr/>
        </p:nvGrpSpPr>
        <p:grpSpPr>
          <a:xfrm>
            <a:off x="7137400" y="0"/>
            <a:ext cx="5876741" cy="6858107"/>
            <a:chOff x="5353050" y="0"/>
            <a:chExt cx="4407556" cy="5143580"/>
          </a:xfrm>
        </p:grpSpPr>
        <p:sp>
          <p:nvSpPr>
            <p:cNvPr id="197" name="Google Shape;197;p17"/>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17"/>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17"/>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17"/>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17"/>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644001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p:spPr>
        <p:txBody>
          <a:bodyPr/>
          <a:lstStyle/>
          <a:p>
            <a:r>
              <a:rPr lang="en-US"/>
              <a:t>Click to edit Master title style</a:t>
            </a:r>
          </a:p>
        </p:txBody>
      </p:sp>
      <p:sp>
        <p:nvSpPr>
          <p:cNvPr id="3" name="Table Placeholder 2"/>
          <p:cNvSpPr>
            <a:spLocks noGrp="1"/>
          </p:cNvSpPr>
          <p:nvPr>
            <p:ph type="tbl" idx="1"/>
          </p:nvPr>
        </p:nvSpPr>
        <p:spPr>
          <a:xfrm>
            <a:off x="914400" y="1447800"/>
            <a:ext cx="10363200" cy="46482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F2369DD-4C16-F949-B34A-4428E2FC13D4}" type="slidenum">
              <a:rPr lang="en-US"/>
              <a:pPr>
                <a:defRPr/>
              </a:pPr>
              <a:t>‹#›</a:t>
            </a:fld>
            <a:endParaRPr lang="en-US"/>
          </a:p>
        </p:txBody>
      </p:sp>
    </p:spTree>
    <p:extLst>
      <p:ext uri="{BB962C8B-B14F-4D97-AF65-F5344CB8AC3E}">
        <p14:creationId xmlns:p14="http://schemas.microsoft.com/office/powerpoint/2010/main" val="31953524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5"/>
        <p:cNvGrpSpPr/>
        <p:nvPr/>
      </p:nvGrpSpPr>
      <p:grpSpPr>
        <a:xfrm>
          <a:off x="0" y="0"/>
          <a:ext cx="0" cy="0"/>
          <a:chOff x="0" y="0"/>
          <a:chExt cx="0" cy="0"/>
        </a:xfrm>
      </p:grpSpPr>
      <p:sp>
        <p:nvSpPr>
          <p:cNvPr id="36" name="Google Shape;36;p4"/>
          <p:cNvSpPr txBox="1">
            <a:spLocks noGrp="1"/>
          </p:cNvSpPr>
          <p:nvPr>
            <p:ph type="body" idx="1"/>
          </p:nvPr>
        </p:nvSpPr>
        <p:spPr>
          <a:xfrm>
            <a:off x="960000" y="1578400"/>
            <a:ext cx="10272000" cy="4559600"/>
          </a:xfrm>
          <a:prstGeom prst="rect">
            <a:avLst/>
          </a:prstGeom>
        </p:spPr>
        <p:txBody>
          <a:bodyPr spcFirstLastPara="1" wrap="square" lIns="91425" tIns="91425" rIns="91425" bIns="91425" anchor="t" anchorCtr="0">
            <a:noAutofit/>
          </a:bodyPr>
          <a:lstStyle>
            <a:lvl1pPr marL="609585" lvl="0" indent="-406390">
              <a:lnSpc>
                <a:spcPct val="100000"/>
              </a:lnSpc>
              <a:spcBef>
                <a:spcPts val="0"/>
              </a:spcBef>
              <a:spcAft>
                <a:spcPts val="0"/>
              </a:spcAft>
              <a:buClr>
                <a:srgbClr val="434343"/>
              </a:buClr>
              <a:buSzPts val="1200"/>
              <a:buFont typeface="Open Sans SemiBold"/>
              <a:buAutoNum type="arabicPeriod"/>
              <a:defRPr sz="1600"/>
            </a:lvl1pPr>
            <a:lvl2pPr marL="1219170" lvl="1" indent="-406390">
              <a:spcBef>
                <a:spcPts val="2133"/>
              </a:spcBef>
              <a:spcAft>
                <a:spcPts val="0"/>
              </a:spcAft>
              <a:buClr>
                <a:srgbClr val="434343"/>
              </a:buClr>
              <a:buSzPts val="1200"/>
              <a:buFont typeface="Roboto Condensed Light"/>
              <a:buAutoNum type="alphaLcPeriod"/>
              <a:defRPr/>
            </a:lvl2pPr>
            <a:lvl3pPr marL="1828754" lvl="2" indent="-423323">
              <a:spcBef>
                <a:spcPts val="2133"/>
              </a:spcBef>
              <a:spcAft>
                <a:spcPts val="0"/>
              </a:spcAft>
              <a:buClr>
                <a:srgbClr val="434343"/>
              </a:buClr>
              <a:buSzPts val="1400"/>
              <a:buFont typeface="Roboto Condensed Light"/>
              <a:buAutoNum type="romanLcPeriod"/>
              <a:defRPr/>
            </a:lvl3pPr>
            <a:lvl4pPr marL="2438339" lvl="3" indent="-423323">
              <a:spcBef>
                <a:spcPts val="2133"/>
              </a:spcBef>
              <a:spcAft>
                <a:spcPts val="0"/>
              </a:spcAft>
              <a:buClr>
                <a:srgbClr val="434343"/>
              </a:buClr>
              <a:buSzPts val="1400"/>
              <a:buFont typeface="Roboto Condensed Light"/>
              <a:buAutoNum type="arabicPeriod"/>
              <a:defRPr/>
            </a:lvl4pPr>
            <a:lvl5pPr marL="3047924" lvl="4" indent="-423323">
              <a:spcBef>
                <a:spcPts val="2133"/>
              </a:spcBef>
              <a:spcAft>
                <a:spcPts val="0"/>
              </a:spcAft>
              <a:buClr>
                <a:srgbClr val="434343"/>
              </a:buClr>
              <a:buSzPts val="1400"/>
              <a:buFont typeface="Roboto Condensed Light"/>
              <a:buAutoNum type="alphaLcPeriod"/>
              <a:defRPr/>
            </a:lvl5pPr>
            <a:lvl6pPr marL="3657509" lvl="5" indent="-423323">
              <a:spcBef>
                <a:spcPts val="2133"/>
              </a:spcBef>
              <a:spcAft>
                <a:spcPts val="0"/>
              </a:spcAft>
              <a:buClr>
                <a:srgbClr val="434343"/>
              </a:buClr>
              <a:buSzPts val="1400"/>
              <a:buFont typeface="Roboto Condensed Light"/>
              <a:buAutoNum type="romanLcPeriod"/>
              <a:defRPr/>
            </a:lvl6pPr>
            <a:lvl7pPr marL="4267093" lvl="6" indent="-423323">
              <a:spcBef>
                <a:spcPts val="2133"/>
              </a:spcBef>
              <a:spcAft>
                <a:spcPts val="0"/>
              </a:spcAft>
              <a:buClr>
                <a:srgbClr val="434343"/>
              </a:buClr>
              <a:buSzPts val="1400"/>
              <a:buFont typeface="Roboto Condensed Light"/>
              <a:buAutoNum type="arabicPeriod"/>
              <a:defRPr/>
            </a:lvl7pPr>
            <a:lvl8pPr marL="4876678" lvl="7" indent="-423323">
              <a:spcBef>
                <a:spcPts val="2133"/>
              </a:spcBef>
              <a:spcAft>
                <a:spcPts val="0"/>
              </a:spcAft>
              <a:buClr>
                <a:srgbClr val="434343"/>
              </a:buClr>
              <a:buSzPts val="1400"/>
              <a:buFont typeface="Roboto Condensed Light"/>
              <a:buAutoNum type="alphaLcPeriod"/>
              <a:defRPr/>
            </a:lvl8pPr>
            <a:lvl9pPr marL="5486263" lvl="8" indent="-423323">
              <a:spcBef>
                <a:spcPts val="2133"/>
              </a:spcBef>
              <a:spcAft>
                <a:spcPts val="2133"/>
              </a:spcAft>
              <a:buClr>
                <a:srgbClr val="434343"/>
              </a:buClr>
              <a:buSzPts val="1400"/>
              <a:buFont typeface="Roboto Condensed Light"/>
              <a:buAutoNum type="romanLcPeriod"/>
              <a:defRPr/>
            </a:lvl9pPr>
          </a:lstStyle>
          <a:p>
            <a:endParaRPr/>
          </a:p>
        </p:txBody>
      </p:sp>
      <p:grpSp>
        <p:nvGrpSpPr>
          <p:cNvPr id="37" name="Google Shape;37;p4"/>
          <p:cNvGrpSpPr/>
          <p:nvPr/>
        </p:nvGrpSpPr>
        <p:grpSpPr>
          <a:xfrm rot="10800000">
            <a:off x="9425173" y="11"/>
            <a:ext cx="2766825" cy="3079023"/>
            <a:chOff x="6" y="2834274"/>
            <a:chExt cx="2075119" cy="2309267"/>
          </a:xfrm>
        </p:grpSpPr>
        <p:sp>
          <p:nvSpPr>
            <p:cNvPr id="38" name="Google Shape;38;p4"/>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4"/>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4"/>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 name="Google Shape;41;p4"/>
          <p:cNvGrpSpPr/>
          <p:nvPr/>
        </p:nvGrpSpPr>
        <p:grpSpPr>
          <a:xfrm rot="10800000">
            <a:off x="8" y="5165462"/>
            <a:ext cx="1521789" cy="1692593"/>
            <a:chOff x="8002655" y="8"/>
            <a:chExt cx="1141342" cy="1269445"/>
          </a:xfrm>
        </p:grpSpPr>
        <p:sp>
          <p:nvSpPr>
            <p:cNvPr id="42" name="Google Shape;42;p4"/>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4"/>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 name="Google Shape;44;p4"/>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6791650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45"/>
        <p:cNvGrpSpPr/>
        <p:nvPr/>
      </p:nvGrpSpPr>
      <p:grpSpPr>
        <a:xfrm>
          <a:off x="0" y="0"/>
          <a:ext cx="0" cy="0"/>
          <a:chOff x="0" y="0"/>
          <a:chExt cx="0" cy="0"/>
        </a:xfrm>
      </p:grpSpPr>
      <p:grpSp>
        <p:nvGrpSpPr>
          <p:cNvPr id="46" name="Google Shape;46;p5"/>
          <p:cNvGrpSpPr/>
          <p:nvPr/>
        </p:nvGrpSpPr>
        <p:grpSpPr>
          <a:xfrm>
            <a:off x="-600" y="-4194019"/>
            <a:ext cx="14503799" cy="13112700"/>
            <a:chOff x="-450" y="-3145515"/>
            <a:chExt cx="10877849" cy="9834525"/>
          </a:xfrm>
        </p:grpSpPr>
        <p:sp>
          <p:nvSpPr>
            <p:cNvPr id="47" name="Google Shape;47;p5"/>
            <p:cNvSpPr/>
            <p:nvPr/>
          </p:nvSpPr>
          <p:spPr>
            <a:xfrm>
              <a:off x="2843508" y="-5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48" name="Google Shape;48;p5"/>
            <p:cNvGrpSpPr/>
            <p:nvPr/>
          </p:nvGrpSpPr>
          <p:grpSpPr>
            <a:xfrm rot="10800000">
              <a:off x="-450" y="-3145515"/>
              <a:ext cx="10877849" cy="9834525"/>
              <a:chOff x="5353050" y="0"/>
              <a:chExt cx="4407556" cy="5143580"/>
            </a:xfrm>
          </p:grpSpPr>
          <p:sp>
            <p:nvSpPr>
              <p:cNvPr id="49" name="Google Shape;49;p5"/>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5"/>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5"/>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5"/>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5"/>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54" name="Google Shape;54;p5"/>
          <p:cNvSpPr txBox="1">
            <a:spLocks noGrp="1"/>
          </p:cNvSpPr>
          <p:nvPr>
            <p:ph type="ctrTitle"/>
          </p:nvPr>
        </p:nvSpPr>
        <p:spPr>
          <a:xfrm flipH="1">
            <a:off x="7919933" y="2514715"/>
            <a:ext cx="2572400" cy="6080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5" name="Google Shape;55;p5"/>
          <p:cNvSpPr txBox="1">
            <a:spLocks noGrp="1"/>
          </p:cNvSpPr>
          <p:nvPr>
            <p:ph type="subTitle" idx="1"/>
          </p:nvPr>
        </p:nvSpPr>
        <p:spPr>
          <a:xfrm flipH="1">
            <a:off x="7240100" y="3379700"/>
            <a:ext cx="3368000" cy="1547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56" name="Google Shape;56;p5"/>
          <p:cNvSpPr txBox="1">
            <a:spLocks noGrp="1"/>
          </p:cNvSpPr>
          <p:nvPr>
            <p:ph type="ctrTitle" idx="2"/>
          </p:nvPr>
        </p:nvSpPr>
        <p:spPr>
          <a:xfrm flipH="1">
            <a:off x="1468011" y="2514715"/>
            <a:ext cx="2850400" cy="608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7" name="Google Shape;57;p5"/>
          <p:cNvSpPr txBox="1">
            <a:spLocks noGrp="1"/>
          </p:cNvSpPr>
          <p:nvPr>
            <p:ph type="subTitle" idx="3"/>
          </p:nvPr>
        </p:nvSpPr>
        <p:spPr>
          <a:xfrm flipH="1">
            <a:off x="1583900" y="3379700"/>
            <a:ext cx="3368000" cy="154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Tree>
    <p:extLst>
      <p:ext uri="{BB962C8B-B14F-4D97-AF65-F5344CB8AC3E}">
        <p14:creationId xmlns:p14="http://schemas.microsoft.com/office/powerpoint/2010/main" val="36828861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8"/>
        <p:cNvGrpSpPr/>
        <p:nvPr/>
      </p:nvGrpSpPr>
      <p:grpSpPr>
        <a:xfrm>
          <a:off x="0" y="0"/>
          <a:ext cx="0" cy="0"/>
          <a:chOff x="0" y="0"/>
          <a:chExt cx="0" cy="0"/>
        </a:xfrm>
      </p:grpSpPr>
      <p:sp>
        <p:nvSpPr>
          <p:cNvPr id="59" name="Google Shape;59;p6"/>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600" b="1">
                <a:solidFill>
                  <a:schemeClr val="accent1">
                    <a:lumMod val="50000"/>
                  </a:schemeClr>
                </a:solidFill>
                <a:latin typeface="Calibri" panose="020F0502020204030204" pitchFamily="34" charset="0"/>
                <a:cs typeface="Calibri" panose="020F0502020204030204" pitchFamily="34" charset="0"/>
              </a:defRPr>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r>
              <a:rPr lang="en-US"/>
              <a:t>Click to edit Master title style</a:t>
            </a:r>
            <a:endParaRPr/>
          </a:p>
        </p:txBody>
      </p:sp>
      <p:grpSp>
        <p:nvGrpSpPr>
          <p:cNvPr id="60" name="Google Shape;60;p6"/>
          <p:cNvGrpSpPr/>
          <p:nvPr/>
        </p:nvGrpSpPr>
        <p:grpSpPr>
          <a:xfrm>
            <a:off x="9" y="3779033"/>
            <a:ext cx="2766825" cy="3079023"/>
            <a:chOff x="6" y="2834274"/>
            <a:chExt cx="2075119" cy="2309267"/>
          </a:xfrm>
        </p:grpSpPr>
        <p:sp>
          <p:nvSpPr>
            <p:cNvPr id="61" name="Google Shape;61;p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 name="Google Shape;64;p6"/>
          <p:cNvGrpSpPr/>
          <p:nvPr/>
        </p:nvGrpSpPr>
        <p:grpSpPr>
          <a:xfrm>
            <a:off x="10670207" y="12"/>
            <a:ext cx="1521789" cy="1692593"/>
            <a:chOff x="8002655" y="8"/>
            <a:chExt cx="1141342" cy="1269445"/>
          </a:xfrm>
        </p:grpSpPr>
        <p:sp>
          <p:nvSpPr>
            <p:cNvPr id="65" name="Google Shape;65;p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6296184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058C4C7-6C68-6647-A7D8-72728947FB3F}"/>
              </a:ext>
            </a:extLst>
          </p:cNvPr>
          <p:cNvSpPr>
            <a:spLocks noGrp="1" noChangeArrowheads="1"/>
          </p:cNvSpPr>
          <p:nvPr>
            <p:ph type="dt" sz="half" idx="10"/>
          </p:nvPr>
        </p:nvSpPr>
        <p:spPr>
          <a:ln/>
        </p:spPr>
        <p:txBody>
          <a:bodyPr/>
          <a:lstStyle>
            <a:lvl1pPr>
              <a:defRPr/>
            </a:lvl1pPr>
          </a:lstStyle>
          <a:p>
            <a:pPr>
              <a:defRPr/>
            </a:pPr>
            <a:fld id="{44D1DE7C-8F89-AA41-A42B-11C53CA42EEE}" type="datetimeFigureOut">
              <a:rPr lang="en-US" altLang="en-US"/>
              <a:pPr>
                <a:defRPr/>
              </a:pPr>
              <a:t>10/24/2022</a:t>
            </a:fld>
            <a:endParaRPr lang="en-US" altLang="en-US"/>
          </a:p>
        </p:txBody>
      </p:sp>
      <p:sp>
        <p:nvSpPr>
          <p:cNvPr id="3" name="Rectangle 5">
            <a:extLst>
              <a:ext uri="{FF2B5EF4-FFF2-40B4-BE49-F238E27FC236}">
                <a16:creationId xmlns:a16="http://schemas.microsoft.com/office/drawing/2014/main" id="{B0DB422A-EE80-2A4D-8F03-8859D0B0C60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A30F72C1-FB79-4041-A765-7C4DC8D18AC3}"/>
              </a:ext>
            </a:extLst>
          </p:cNvPr>
          <p:cNvSpPr>
            <a:spLocks noGrp="1" noChangeArrowheads="1"/>
          </p:cNvSpPr>
          <p:nvPr>
            <p:ph type="sldNum" sz="quarter" idx="12"/>
          </p:nvPr>
        </p:nvSpPr>
        <p:spPr>
          <a:ln/>
        </p:spPr>
        <p:txBody>
          <a:bodyPr/>
          <a:lstStyle>
            <a:lvl1pPr>
              <a:defRPr/>
            </a:lvl1pPr>
          </a:lstStyle>
          <a:p>
            <a:fld id="{60BEF2C2-006B-7249-B07A-124B2E0A5171}" type="slidenum">
              <a:rPr lang="en-US" altLang="en-US"/>
              <a:pPr/>
              <a:t>‹#›</a:t>
            </a:fld>
            <a:endParaRPr lang="en-US" altLang="en-US"/>
          </a:p>
        </p:txBody>
      </p:sp>
    </p:spTree>
    <p:extLst>
      <p:ext uri="{BB962C8B-B14F-4D97-AF65-F5344CB8AC3E}">
        <p14:creationId xmlns:p14="http://schemas.microsoft.com/office/powerpoint/2010/main" val="38682116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86"/>
        <p:cNvGrpSpPr/>
        <p:nvPr/>
      </p:nvGrpSpPr>
      <p:grpSpPr>
        <a:xfrm>
          <a:off x="0" y="0"/>
          <a:ext cx="0" cy="0"/>
          <a:chOff x="0" y="0"/>
          <a:chExt cx="0" cy="0"/>
        </a:xfrm>
      </p:grpSpPr>
      <p:sp>
        <p:nvSpPr>
          <p:cNvPr id="87" name="Google Shape;87;p10"/>
          <p:cNvSpPr txBox="1">
            <a:spLocks noGrp="1"/>
          </p:cNvSpPr>
          <p:nvPr>
            <p:ph type="ctrTitle"/>
          </p:nvPr>
        </p:nvSpPr>
        <p:spPr>
          <a:xfrm flipH="1">
            <a:off x="818881" y="5420100"/>
            <a:ext cx="4886400" cy="622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b="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endParaRPr/>
          </a:p>
        </p:txBody>
      </p:sp>
      <p:sp>
        <p:nvSpPr>
          <p:cNvPr id="88" name="Google Shape;88;p10"/>
          <p:cNvSpPr txBox="1">
            <a:spLocks noGrp="1"/>
          </p:cNvSpPr>
          <p:nvPr>
            <p:ph type="subTitle" idx="1"/>
          </p:nvPr>
        </p:nvSpPr>
        <p:spPr>
          <a:xfrm rot="-307" flipH="1">
            <a:off x="818881" y="3543500"/>
            <a:ext cx="4478800" cy="1774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None/>
              <a:defRPr sz="2667"/>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grpSp>
        <p:nvGrpSpPr>
          <p:cNvPr id="89" name="Google Shape;89;p10"/>
          <p:cNvGrpSpPr/>
          <p:nvPr/>
        </p:nvGrpSpPr>
        <p:grpSpPr>
          <a:xfrm rot="10800000">
            <a:off x="-1622820" y="2"/>
            <a:ext cx="5165656" cy="6028276"/>
            <a:chOff x="5353050" y="0"/>
            <a:chExt cx="4407556" cy="5143580"/>
          </a:xfrm>
        </p:grpSpPr>
        <p:sp>
          <p:nvSpPr>
            <p:cNvPr id="90" name="Google Shape;90;p10"/>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10"/>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10"/>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10"/>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10"/>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6602714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Yellow Blank Content Area">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4350" y="2"/>
            <a:ext cx="9201151" cy="942975"/>
          </a:xfrm>
        </p:spPr>
        <p:txBody>
          <a:bodyPr lIns="0" tIns="0" rIns="0" bIns="0"/>
          <a:lstStyle>
            <a:lvl1pPr>
              <a:defRPr b="0" i="0">
                <a:solidFill>
                  <a:schemeClr val="bg1"/>
                </a:solidFill>
                <a:latin typeface="Calibri Light" charset="0"/>
                <a:ea typeface="Calibri Light" charset="0"/>
                <a:cs typeface="Calibri Light" charset="0"/>
              </a:defRPr>
            </a:lvl1pPr>
          </a:lstStyle>
          <a:p>
            <a:r>
              <a:rPr lang="en-US" dirty="0"/>
              <a:t>Sample Slide Title Goes Here</a:t>
            </a:r>
          </a:p>
        </p:txBody>
      </p:sp>
      <p:sp>
        <p:nvSpPr>
          <p:cNvPr id="3" name="Slide Number Placeholder 4"/>
          <p:cNvSpPr>
            <a:spLocks noGrp="1"/>
          </p:cNvSpPr>
          <p:nvPr>
            <p:ph type="sldNum" sz="quarter" idx="12"/>
          </p:nvPr>
        </p:nvSpPr>
        <p:spPr>
          <a:xfrm>
            <a:off x="9305081" y="1182467"/>
            <a:ext cx="2743200" cy="365125"/>
          </a:xfrm>
        </p:spPr>
        <p:txBody>
          <a:bodyPr/>
          <a:lstStyle/>
          <a:p>
            <a:fld id="{E476C29D-13A8-4BC1-BAF5-A4AB0172B0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77951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8"/>
        <p:cNvGrpSpPr/>
        <p:nvPr/>
      </p:nvGrpSpPr>
      <p:grpSpPr>
        <a:xfrm>
          <a:off x="0" y="0"/>
          <a:ext cx="0" cy="0"/>
          <a:chOff x="0" y="0"/>
          <a:chExt cx="0" cy="0"/>
        </a:xfrm>
      </p:grpSpPr>
      <p:sp>
        <p:nvSpPr>
          <p:cNvPr id="9" name="Google Shape;9;p2"/>
          <p:cNvSpPr/>
          <p:nvPr/>
        </p:nvSpPr>
        <p:spPr>
          <a:xfrm>
            <a:off x="7599170" y="1749380"/>
            <a:ext cx="4592791" cy="5108729"/>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2" y="0"/>
            <a:ext cx="5876655" cy="6858107"/>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0" y="0"/>
            <a:ext cx="5876741" cy="6858107"/>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0" y="0"/>
            <a:ext cx="3138077" cy="6858107"/>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0" y="0"/>
            <a:ext cx="4108608" cy="6858107"/>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2"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7712919" y="1875951"/>
            <a:ext cx="4479040" cy="498215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8920000" y="3161481"/>
            <a:ext cx="3271968" cy="369662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txBox="1">
            <a:spLocks noGrp="1"/>
          </p:cNvSpPr>
          <p:nvPr>
            <p:ph type="ctrTitle"/>
          </p:nvPr>
        </p:nvSpPr>
        <p:spPr>
          <a:xfrm>
            <a:off x="2724300" y="2180700"/>
            <a:ext cx="8751600" cy="17556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5200"/>
              <a:buNone/>
              <a:defRPr sz="6667"/>
            </a:lvl1pPr>
            <a:lvl2pPr lvl="1" algn="ctr">
              <a:spcBef>
                <a:spcPts val="0"/>
              </a:spcBef>
              <a:spcAft>
                <a:spcPts val="0"/>
              </a:spcAft>
              <a:buClr>
                <a:schemeClr val="accent1"/>
              </a:buClr>
              <a:buSzPts val="5200"/>
              <a:buNone/>
              <a:defRPr sz="6933">
                <a:solidFill>
                  <a:schemeClr val="accent1"/>
                </a:solidFill>
              </a:defRPr>
            </a:lvl2pPr>
            <a:lvl3pPr lvl="2" algn="ctr">
              <a:spcBef>
                <a:spcPts val="0"/>
              </a:spcBef>
              <a:spcAft>
                <a:spcPts val="0"/>
              </a:spcAft>
              <a:buClr>
                <a:schemeClr val="accent1"/>
              </a:buClr>
              <a:buSzPts val="5200"/>
              <a:buNone/>
              <a:defRPr sz="6933">
                <a:solidFill>
                  <a:schemeClr val="accent1"/>
                </a:solidFill>
              </a:defRPr>
            </a:lvl3pPr>
            <a:lvl4pPr lvl="3" algn="ctr">
              <a:spcBef>
                <a:spcPts val="0"/>
              </a:spcBef>
              <a:spcAft>
                <a:spcPts val="0"/>
              </a:spcAft>
              <a:buClr>
                <a:schemeClr val="accent1"/>
              </a:buClr>
              <a:buSzPts val="5200"/>
              <a:buNone/>
              <a:defRPr sz="6933">
                <a:solidFill>
                  <a:schemeClr val="accent1"/>
                </a:solidFill>
              </a:defRPr>
            </a:lvl4pPr>
            <a:lvl5pPr lvl="4" algn="ctr">
              <a:spcBef>
                <a:spcPts val="0"/>
              </a:spcBef>
              <a:spcAft>
                <a:spcPts val="0"/>
              </a:spcAft>
              <a:buClr>
                <a:schemeClr val="accent1"/>
              </a:buClr>
              <a:buSzPts val="5200"/>
              <a:buNone/>
              <a:defRPr sz="6933">
                <a:solidFill>
                  <a:schemeClr val="accent1"/>
                </a:solidFill>
              </a:defRPr>
            </a:lvl5pPr>
            <a:lvl6pPr lvl="5" algn="ctr">
              <a:spcBef>
                <a:spcPts val="0"/>
              </a:spcBef>
              <a:spcAft>
                <a:spcPts val="0"/>
              </a:spcAft>
              <a:buClr>
                <a:schemeClr val="accent1"/>
              </a:buClr>
              <a:buSzPts val="5200"/>
              <a:buNone/>
              <a:defRPr sz="6933">
                <a:solidFill>
                  <a:schemeClr val="accent1"/>
                </a:solidFill>
              </a:defRPr>
            </a:lvl6pPr>
            <a:lvl7pPr lvl="6" algn="ctr">
              <a:spcBef>
                <a:spcPts val="0"/>
              </a:spcBef>
              <a:spcAft>
                <a:spcPts val="0"/>
              </a:spcAft>
              <a:buClr>
                <a:schemeClr val="accent1"/>
              </a:buClr>
              <a:buSzPts val="5200"/>
              <a:buNone/>
              <a:defRPr sz="6933">
                <a:solidFill>
                  <a:schemeClr val="accent1"/>
                </a:solidFill>
              </a:defRPr>
            </a:lvl7pPr>
            <a:lvl8pPr lvl="7" algn="ctr">
              <a:spcBef>
                <a:spcPts val="0"/>
              </a:spcBef>
              <a:spcAft>
                <a:spcPts val="0"/>
              </a:spcAft>
              <a:buClr>
                <a:schemeClr val="accent1"/>
              </a:buClr>
              <a:buSzPts val="5200"/>
              <a:buNone/>
              <a:defRPr sz="6933">
                <a:solidFill>
                  <a:schemeClr val="accent1"/>
                </a:solidFill>
              </a:defRPr>
            </a:lvl8pPr>
            <a:lvl9pPr lvl="8" algn="ctr">
              <a:spcBef>
                <a:spcPts val="0"/>
              </a:spcBef>
              <a:spcAft>
                <a:spcPts val="0"/>
              </a:spcAft>
              <a:buClr>
                <a:schemeClr val="accent1"/>
              </a:buClr>
              <a:buSzPts val="5200"/>
              <a:buNone/>
              <a:defRPr sz="6933">
                <a:solidFill>
                  <a:schemeClr val="accent1"/>
                </a:solidFill>
              </a:defRPr>
            </a:lvl9pPr>
          </a:lstStyle>
          <a:p>
            <a:endParaRPr/>
          </a:p>
        </p:txBody>
      </p:sp>
      <p:sp>
        <p:nvSpPr>
          <p:cNvPr id="18" name="Google Shape;18;p2"/>
          <p:cNvSpPr txBox="1">
            <a:spLocks noGrp="1"/>
          </p:cNvSpPr>
          <p:nvPr>
            <p:ph type="subTitle" idx="1"/>
          </p:nvPr>
        </p:nvSpPr>
        <p:spPr>
          <a:xfrm>
            <a:off x="5460100" y="4216600"/>
            <a:ext cx="32800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2800"/>
              <a:buNone/>
              <a:defRPr sz="2400"/>
            </a:lvl1pPr>
            <a:lvl2pPr lvl="1" algn="ctr">
              <a:lnSpc>
                <a:spcPct val="100000"/>
              </a:lnSpc>
              <a:spcBef>
                <a:spcPts val="0"/>
              </a:spcBef>
              <a:spcAft>
                <a:spcPts val="0"/>
              </a:spcAft>
              <a:buClr>
                <a:schemeClr val="accent1"/>
              </a:buClr>
              <a:buSzPts val="2800"/>
              <a:buNone/>
              <a:defRPr sz="3733">
                <a:solidFill>
                  <a:schemeClr val="accent1"/>
                </a:solidFill>
              </a:defRPr>
            </a:lvl2pPr>
            <a:lvl3pPr lvl="2" algn="ctr">
              <a:lnSpc>
                <a:spcPct val="100000"/>
              </a:lnSpc>
              <a:spcBef>
                <a:spcPts val="0"/>
              </a:spcBef>
              <a:spcAft>
                <a:spcPts val="0"/>
              </a:spcAft>
              <a:buClr>
                <a:schemeClr val="accent1"/>
              </a:buClr>
              <a:buSzPts val="2800"/>
              <a:buNone/>
              <a:defRPr sz="3733">
                <a:solidFill>
                  <a:schemeClr val="accent1"/>
                </a:solidFill>
              </a:defRPr>
            </a:lvl3pPr>
            <a:lvl4pPr lvl="3" algn="ctr">
              <a:lnSpc>
                <a:spcPct val="100000"/>
              </a:lnSpc>
              <a:spcBef>
                <a:spcPts val="0"/>
              </a:spcBef>
              <a:spcAft>
                <a:spcPts val="0"/>
              </a:spcAft>
              <a:buClr>
                <a:schemeClr val="accent1"/>
              </a:buClr>
              <a:buSzPts val="2800"/>
              <a:buNone/>
              <a:defRPr sz="3733">
                <a:solidFill>
                  <a:schemeClr val="accent1"/>
                </a:solidFill>
              </a:defRPr>
            </a:lvl4pPr>
            <a:lvl5pPr lvl="4" algn="ctr">
              <a:lnSpc>
                <a:spcPct val="100000"/>
              </a:lnSpc>
              <a:spcBef>
                <a:spcPts val="0"/>
              </a:spcBef>
              <a:spcAft>
                <a:spcPts val="0"/>
              </a:spcAft>
              <a:buClr>
                <a:schemeClr val="accent1"/>
              </a:buClr>
              <a:buSzPts val="2800"/>
              <a:buNone/>
              <a:defRPr sz="3733">
                <a:solidFill>
                  <a:schemeClr val="accent1"/>
                </a:solidFill>
              </a:defRPr>
            </a:lvl5pPr>
            <a:lvl6pPr lvl="5" algn="ctr">
              <a:lnSpc>
                <a:spcPct val="100000"/>
              </a:lnSpc>
              <a:spcBef>
                <a:spcPts val="0"/>
              </a:spcBef>
              <a:spcAft>
                <a:spcPts val="0"/>
              </a:spcAft>
              <a:buClr>
                <a:schemeClr val="accent1"/>
              </a:buClr>
              <a:buSzPts val="2800"/>
              <a:buNone/>
              <a:defRPr sz="3733">
                <a:solidFill>
                  <a:schemeClr val="accent1"/>
                </a:solidFill>
              </a:defRPr>
            </a:lvl6pPr>
            <a:lvl7pPr lvl="6" algn="ctr">
              <a:lnSpc>
                <a:spcPct val="100000"/>
              </a:lnSpc>
              <a:spcBef>
                <a:spcPts val="0"/>
              </a:spcBef>
              <a:spcAft>
                <a:spcPts val="0"/>
              </a:spcAft>
              <a:buClr>
                <a:schemeClr val="accent1"/>
              </a:buClr>
              <a:buSzPts val="2800"/>
              <a:buNone/>
              <a:defRPr sz="3733">
                <a:solidFill>
                  <a:schemeClr val="accent1"/>
                </a:solidFill>
              </a:defRPr>
            </a:lvl7pPr>
            <a:lvl8pPr lvl="7" algn="ctr">
              <a:lnSpc>
                <a:spcPct val="100000"/>
              </a:lnSpc>
              <a:spcBef>
                <a:spcPts val="0"/>
              </a:spcBef>
              <a:spcAft>
                <a:spcPts val="0"/>
              </a:spcAft>
              <a:buClr>
                <a:schemeClr val="accent1"/>
              </a:buClr>
              <a:buSzPts val="2800"/>
              <a:buNone/>
              <a:defRPr sz="3733">
                <a:solidFill>
                  <a:schemeClr val="accent1"/>
                </a:solidFill>
              </a:defRPr>
            </a:lvl8pPr>
            <a:lvl9pPr lvl="8" algn="ctr">
              <a:lnSpc>
                <a:spcPct val="100000"/>
              </a:lnSpc>
              <a:spcBef>
                <a:spcPts val="0"/>
              </a:spcBef>
              <a:spcAft>
                <a:spcPts val="0"/>
              </a:spcAft>
              <a:buClr>
                <a:schemeClr val="accent1"/>
              </a:buClr>
              <a:buSzPts val="2800"/>
              <a:buNone/>
              <a:defRPr sz="3733">
                <a:solidFill>
                  <a:schemeClr val="accent1"/>
                </a:solidFill>
              </a:defRPr>
            </a:lvl9pPr>
          </a:lstStyle>
          <a:p>
            <a:endParaRPr/>
          </a:p>
        </p:txBody>
      </p:sp>
    </p:spTree>
    <p:extLst>
      <p:ext uri="{BB962C8B-B14F-4D97-AF65-F5344CB8AC3E}">
        <p14:creationId xmlns:p14="http://schemas.microsoft.com/office/powerpoint/2010/main" val="30283230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spTree>
      <p:nvGrpSpPr>
        <p:cNvPr id="1" name="Shape 19"/>
        <p:cNvGrpSpPr/>
        <p:nvPr/>
      </p:nvGrpSpPr>
      <p:grpSpPr>
        <a:xfrm>
          <a:off x="0" y="0"/>
          <a:ext cx="0" cy="0"/>
          <a:chOff x="0" y="0"/>
          <a:chExt cx="0" cy="0"/>
        </a:xfrm>
      </p:grpSpPr>
      <p:grpSp>
        <p:nvGrpSpPr>
          <p:cNvPr id="20" name="Google Shape;20;p3"/>
          <p:cNvGrpSpPr/>
          <p:nvPr/>
        </p:nvGrpSpPr>
        <p:grpSpPr>
          <a:xfrm rot="10800000">
            <a:off x="-1448045" y="-36982"/>
            <a:ext cx="4029681" cy="4702604"/>
            <a:chOff x="5353050" y="0"/>
            <a:chExt cx="4407556" cy="5143580"/>
          </a:xfrm>
        </p:grpSpPr>
        <p:sp>
          <p:nvSpPr>
            <p:cNvPr id="21" name="Google Shape;21;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 name="Google Shape;26;p3"/>
          <p:cNvSpPr txBox="1">
            <a:spLocks noGrp="1"/>
          </p:cNvSpPr>
          <p:nvPr>
            <p:ph type="title"/>
          </p:nvPr>
        </p:nvSpPr>
        <p:spPr>
          <a:xfrm rot="-294">
            <a:off x="1869133" y="3789412"/>
            <a:ext cx="46700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64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27" name="Google Shape;27;p3"/>
          <p:cNvSpPr txBox="1">
            <a:spLocks noGrp="1"/>
          </p:cNvSpPr>
          <p:nvPr>
            <p:ph type="subTitle" idx="1"/>
          </p:nvPr>
        </p:nvSpPr>
        <p:spPr>
          <a:xfrm flipH="1">
            <a:off x="2175933" y="4636733"/>
            <a:ext cx="4056400" cy="14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28" name="Google Shape;28;p3"/>
          <p:cNvSpPr txBox="1">
            <a:spLocks noGrp="1"/>
          </p:cNvSpPr>
          <p:nvPr>
            <p:ph type="title" idx="2" hasCustomPrompt="1"/>
          </p:nvPr>
        </p:nvSpPr>
        <p:spPr>
          <a:xfrm>
            <a:off x="2950933" y="1564216"/>
            <a:ext cx="2506400" cy="164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96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grpSp>
        <p:nvGrpSpPr>
          <p:cNvPr id="29" name="Google Shape;29;p3"/>
          <p:cNvGrpSpPr/>
          <p:nvPr/>
        </p:nvGrpSpPr>
        <p:grpSpPr>
          <a:xfrm rot="10800000" flipH="1">
            <a:off x="2230013" y="-1214671"/>
            <a:ext cx="11525467" cy="8072677"/>
            <a:chOff x="5353050" y="0"/>
            <a:chExt cx="4407556" cy="5143580"/>
          </a:xfrm>
        </p:grpSpPr>
        <p:sp>
          <p:nvSpPr>
            <p:cNvPr id="30" name="Google Shape;30;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915308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9"/>
        <p:cNvGrpSpPr/>
        <p:nvPr/>
      </p:nvGrpSpPr>
      <p:grpSpPr>
        <a:xfrm>
          <a:off x="0" y="0"/>
          <a:ext cx="0" cy="0"/>
          <a:chOff x="0" y="0"/>
          <a:chExt cx="0" cy="0"/>
        </a:xfrm>
      </p:grpSpPr>
      <p:grpSp>
        <p:nvGrpSpPr>
          <p:cNvPr id="20" name="Google Shape;20;p3"/>
          <p:cNvGrpSpPr/>
          <p:nvPr/>
        </p:nvGrpSpPr>
        <p:grpSpPr>
          <a:xfrm rot="10800000">
            <a:off x="-1448045" y="-36983"/>
            <a:ext cx="4029681" cy="4702604"/>
            <a:chOff x="5353050" y="0"/>
            <a:chExt cx="4407556" cy="5143580"/>
          </a:xfrm>
        </p:grpSpPr>
        <p:sp>
          <p:nvSpPr>
            <p:cNvPr id="21" name="Google Shape;21;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 name="Google Shape;26;p3"/>
          <p:cNvSpPr txBox="1">
            <a:spLocks noGrp="1"/>
          </p:cNvSpPr>
          <p:nvPr>
            <p:ph type="title"/>
          </p:nvPr>
        </p:nvSpPr>
        <p:spPr>
          <a:xfrm rot="-294">
            <a:off x="1869133" y="3789412"/>
            <a:ext cx="46700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64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27" name="Google Shape;27;p3"/>
          <p:cNvSpPr txBox="1">
            <a:spLocks noGrp="1"/>
          </p:cNvSpPr>
          <p:nvPr>
            <p:ph type="subTitle" idx="1"/>
          </p:nvPr>
        </p:nvSpPr>
        <p:spPr>
          <a:xfrm flipH="1">
            <a:off x="2175933" y="4636733"/>
            <a:ext cx="4056400" cy="14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28" name="Google Shape;28;p3"/>
          <p:cNvSpPr txBox="1">
            <a:spLocks noGrp="1"/>
          </p:cNvSpPr>
          <p:nvPr>
            <p:ph type="title" idx="2" hasCustomPrompt="1"/>
          </p:nvPr>
        </p:nvSpPr>
        <p:spPr>
          <a:xfrm>
            <a:off x="2950933" y="1564216"/>
            <a:ext cx="2506400" cy="164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96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grpSp>
        <p:nvGrpSpPr>
          <p:cNvPr id="29" name="Google Shape;29;p3"/>
          <p:cNvGrpSpPr/>
          <p:nvPr/>
        </p:nvGrpSpPr>
        <p:grpSpPr>
          <a:xfrm rot="10800000" flipH="1">
            <a:off x="2230012" y="-1214671"/>
            <a:ext cx="11525467" cy="8072677"/>
            <a:chOff x="5353050" y="0"/>
            <a:chExt cx="4407556" cy="5143580"/>
          </a:xfrm>
        </p:grpSpPr>
        <p:sp>
          <p:nvSpPr>
            <p:cNvPr id="30" name="Google Shape;30;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2631109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35"/>
        <p:cNvGrpSpPr/>
        <p:nvPr/>
      </p:nvGrpSpPr>
      <p:grpSpPr>
        <a:xfrm>
          <a:off x="0" y="0"/>
          <a:ext cx="0" cy="0"/>
          <a:chOff x="0" y="0"/>
          <a:chExt cx="0" cy="0"/>
        </a:xfrm>
      </p:grpSpPr>
      <p:sp>
        <p:nvSpPr>
          <p:cNvPr id="36" name="Google Shape;36;p4"/>
          <p:cNvSpPr txBox="1">
            <a:spLocks noGrp="1"/>
          </p:cNvSpPr>
          <p:nvPr>
            <p:ph type="body" idx="1"/>
          </p:nvPr>
        </p:nvSpPr>
        <p:spPr>
          <a:xfrm>
            <a:off x="960000" y="1578400"/>
            <a:ext cx="10272000" cy="4559600"/>
          </a:xfrm>
          <a:prstGeom prst="rect">
            <a:avLst/>
          </a:prstGeom>
        </p:spPr>
        <p:txBody>
          <a:bodyPr spcFirstLastPara="1" wrap="square" lIns="91425" tIns="91425" rIns="91425" bIns="91425" anchor="t" anchorCtr="0">
            <a:noAutofit/>
          </a:bodyPr>
          <a:lstStyle>
            <a:lvl1pPr marL="609570" lvl="0" indent="-406381">
              <a:lnSpc>
                <a:spcPct val="100000"/>
              </a:lnSpc>
              <a:spcBef>
                <a:spcPts val="0"/>
              </a:spcBef>
              <a:spcAft>
                <a:spcPts val="0"/>
              </a:spcAft>
              <a:buClr>
                <a:srgbClr val="434343"/>
              </a:buClr>
              <a:buSzPts val="1200"/>
              <a:buFont typeface="Open Sans SemiBold"/>
              <a:buAutoNum type="arabicPeriod"/>
              <a:defRPr sz="1600"/>
            </a:lvl1pPr>
            <a:lvl2pPr marL="1219140" lvl="1" indent="-406381">
              <a:spcBef>
                <a:spcPts val="2133"/>
              </a:spcBef>
              <a:spcAft>
                <a:spcPts val="0"/>
              </a:spcAft>
              <a:buClr>
                <a:srgbClr val="434343"/>
              </a:buClr>
              <a:buSzPts val="1200"/>
              <a:buFont typeface="Roboto Condensed Light"/>
              <a:buAutoNum type="alphaLcPeriod"/>
              <a:defRPr/>
            </a:lvl2pPr>
            <a:lvl3pPr marL="1828709" lvl="2" indent="-423312">
              <a:spcBef>
                <a:spcPts val="2133"/>
              </a:spcBef>
              <a:spcAft>
                <a:spcPts val="0"/>
              </a:spcAft>
              <a:buClr>
                <a:srgbClr val="434343"/>
              </a:buClr>
              <a:buSzPts val="1400"/>
              <a:buFont typeface="Roboto Condensed Light"/>
              <a:buAutoNum type="romanLcPeriod"/>
              <a:defRPr/>
            </a:lvl3pPr>
            <a:lvl4pPr marL="2438278" lvl="3" indent="-423312">
              <a:spcBef>
                <a:spcPts val="2133"/>
              </a:spcBef>
              <a:spcAft>
                <a:spcPts val="0"/>
              </a:spcAft>
              <a:buClr>
                <a:srgbClr val="434343"/>
              </a:buClr>
              <a:buSzPts val="1400"/>
              <a:buFont typeface="Roboto Condensed Light"/>
              <a:buAutoNum type="arabicPeriod"/>
              <a:defRPr/>
            </a:lvl4pPr>
            <a:lvl5pPr marL="3047848" lvl="4" indent="-423312">
              <a:spcBef>
                <a:spcPts val="2133"/>
              </a:spcBef>
              <a:spcAft>
                <a:spcPts val="0"/>
              </a:spcAft>
              <a:buClr>
                <a:srgbClr val="434343"/>
              </a:buClr>
              <a:buSzPts val="1400"/>
              <a:buFont typeface="Roboto Condensed Light"/>
              <a:buAutoNum type="alphaLcPeriod"/>
              <a:defRPr/>
            </a:lvl5pPr>
            <a:lvl6pPr marL="3657418" lvl="5" indent="-423312">
              <a:spcBef>
                <a:spcPts val="2133"/>
              </a:spcBef>
              <a:spcAft>
                <a:spcPts val="0"/>
              </a:spcAft>
              <a:buClr>
                <a:srgbClr val="434343"/>
              </a:buClr>
              <a:buSzPts val="1400"/>
              <a:buFont typeface="Roboto Condensed Light"/>
              <a:buAutoNum type="romanLcPeriod"/>
              <a:defRPr/>
            </a:lvl6pPr>
            <a:lvl7pPr marL="4266987" lvl="6" indent="-423312">
              <a:spcBef>
                <a:spcPts val="2133"/>
              </a:spcBef>
              <a:spcAft>
                <a:spcPts val="0"/>
              </a:spcAft>
              <a:buClr>
                <a:srgbClr val="434343"/>
              </a:buClr>
              <a:buSzPts val="1400"/>
              <a:buFont typeface="Roboto Condensed Light"/>
              <a:buAutoNum type="arabicPeriod"/>
              <a:defRPr/>
            </a:lvl7pPr>
            <a:lvl8pPr marL="4876557" lvl="7" indent="-423312">
              <a:spcBef>
                <a:spcPts val="2133"/>
              </a:spcBef>
              <a:spcAft>
                <a:spcPts val="0"/>
              </a:spcAft>
              <a:buClr>
                <a:srgbClr val="434343"/>
              </a:buClr>
              <a:buSzPts val="1400"/>
              <a:buFont typeface="Roboto Condensed Light"/>
              <a:buAutoNum type="alphaLcPeriod"/>
              <a:defRPr/>
            </a:lvl8pPr>
            <a:lvl9pPr marL="5486126" lvl="8" indent="-423312">
              <a:spcBef>
                <a:spcPts val="2133"/>
              </a:spcBef>
              <a:spcAft>
                <a:spcPts val="2133"/>
              </a:spcAft>
              <a:buClr>
                <a:srgbClr val="434343"/>
              </a:buClr>
              <a:buSzPts val="1400"/>
              <a:buFont typeface="Roboto Condensed Light"/>
              <a:buAutoNum type="romanLcPeriod"/>
              <a:defRPr/>
            </a:lvl9pPr>
          </a:lstStyle>
          <a:p>
            <a:endParaRPr/>
          </a:p>
        </p:txBody>
      </p:sp>
      <p:grpSp>
        <p:nvGrpSpPr>
          <p:cNvPr id="37" name="Google Shape;37;p4"/>
          <p:cNvGrpSpPr/>
          <p:nvPr/>
        </p:nvGrpSpPr>
        <p:grpSpPr>
          <a:xfrm rot="10800000">
            <a:off x="9425174" y="13"/>
            <a:ext cx="2766825" cy="3079023"/>
            <a:chOff x="6" y="2834274"/>
            <a:chExt cx="2075119" cy="2309267"/>
          </a:xfrm>
        </p:grpSpPr>
        <p:sp>
          <p:nvSpPr>
            <p:cNvPr id="38" name="Google Shape;38;p4"/>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4"/>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4"/>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 name="Google Shape;41;p4"/>
          <p:cNvGrpSpPr/>
          <p:nvPr/>
        </p:nvGrpSpPr>
        <p:grpSpPr>
          <a:xfrm rot="10800000">
            <a:off x="8" y="5165464"/>
            <a:ext cx="1521789" cy="1692593"/>
            <a:chOff x="8002655" y="8"/>
            <a:chExt cx="1141342" cy="1269445"/>
          </a:xfrm>
        </p:grpSpPr>
        <p:sp>
          <p:nvSpPr>
            <p:cNvPr id="42" name="Google Shape;42;p4"/>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4"/>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 name="Google Shape;44;p4"/>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9395929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wo columns" type="twoColTx" preserve="1">
  <p:cSld name="Title and two columns">
    <p:spTree>
      <p:nvGrpSpPr>
        <p:cNvPr id="1" name="Shape 45"/>
        <p:cNvGrpSpPr/>
        <p:nvPr/>
      </p:nvGrpSpPr>
      <p:grpSpPr>
        <a:xfrm>
          <a:off x="0" y="0"/>
          <a:ext cx="0" cy="0"/>
          <a:chOff x="0" y="0"/>
          <a:chExt cx="0" cy="0"/>
        </a:xfrm>
      </p:grpSpPr>
      <p:grpSp>
        <p:nvGrpSpPr>
          <p:cNvPr id="46" name="Google Shape;46;p5"/>
          <p:cNvGrpSpPr/>
          <p:nvPr/>
        </p:nvGrpSpPr>
        <p:grpSpPr>
          <a:xfrm>
            <a:off x="-600" y="-4194018"/>
            <a:ext cx="14503799" cy="13112700"/>
            <a:chOff x="-450" y="-3145515"/>
            <a:chExt cx="10877849" cy="9834525"/>
          </a:xfrm>
        </p:grpSpPr>
        <p:sp>
          <p:nvSpPr>
            <p:cNvPr id="47" name="Google Shape;47;p5"/>
            <p:cNvSpPr/>
            <p:nvPr/>
          </p:nvSpPr>
          <p:spPr>
            <a:xfrm>
              <a:off x="2843508" y="-5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8" name="Google Shape;48;p5"/>
            <p:cNvGrpSpPr/>
            <p:nvPr/>
          </p:nvGrpSpPr>
          <p:grpSpPr>
            <a:xfrm rot="10800000">
              <a:off x="-450" y="-3145515"/>
              <a:ext cx="10877849" cy="9834525"/>
              <a:chOff x="5353050" y="0"/>
              <a:chExt cx="4407556" cy="5143580"/>
            </a:xfrm>
          </p:grpSpPr>
          <p:sp>
            <p:nvSpPr>
              <p:cNvPr id="49" name="Google Shape;49;p5"/>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5"/>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5"/>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5"/>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5"/>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4" name="Google Shape;54;p5"/>
          <p:cNvSpPr txBox="1">
            <a:spLocks noGrp="1"/>
          </p:cNvSpPr>
          <p:nvPr>
            <p:ph type="ctrTitle"/>
          </p:nvPr>
        </p:nvSpPr>
        <p:spPr>
          <a:xfrm flipH="1">
            <a:off x="7919933" y="2514715"/>
            <a:ext cx="2572400" cy="6080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5" name="Google Shape;55;p5"/>
          <p:cNvSpPr txBox="1">
            <a:spLocks noGrp="1"/>
          </p:cNvSpPr>
          <p:nvPr>
            <p:ph type="subTitle" idx="1"/>
          </p:nvPr>
        </p:nvSpPr>
        <p:spPr>
          <a:xfrm flipH="1">
            <a:off x="7240100" y="3379700"/>
            <a:ext cx="3368000" cy="1547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56" name="Google Shape;56;p5"/>
          <p:cNvSpPr txBox="1">
            <a:spLocks noGrp="1"/>
          </p:cNvSpPr>
          <p:nvPr>
            <p:ph type="ctrTitle" idx="2"/>
          </p:nvPr>
        </p:nvSpPr>
        <p:spPr>
          <a:xfrm flipH="1">
            <a:off x="1468011" y="2514715"/>
            <a:ext cx="2850400" cy="608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7" name="Google Shape;57;p5"/>
          <p:cNvSpPr txBox="1">
            <a:spLocks noGrp="1"/>
          </p:cNvSpPr>
          <p:nvPr>
            <p:ph type="subTitle" idx="3"/>
          </p:nvPr>
        </p:nvSpPr>
        <p:spPr>
          <a:xfrm flipH="1">
            <a:off x="1583900" y="3379700"/>
            <a:ext cx="3368000" cy="154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Tree>
    <p:extLst>
      <p:ext uri="{BB962C8B-B14F-4D97-AF65-F5344CB8AC3E}">
        <p14:creationId xmlns:p14="http://schemas.microsoft.com/office/powerpoint/2010/main" val="31072120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58"/>
        <p:cNvGrpSpPr/>
        <p:nvPr/>
      </p:nvGrpSpPr>
      <p:grpSpPr>
        <a:xfrm>
          <a:off x="0" y="0"/>
          <a:ext cx="0" cy="0"/>
          <a:chOff x="0" y="0"/>
          <a:chExt cx="0" cy="0"/>
        </a:xfrm>
      </p:grpSpPr>
      <p:sp>
        <p:nvSpPr>
          <p:cNvPr id="59" name="Google Shape;59;p6"/>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60" name="Google Shape;60;p6"/>
          <p:cNvGrpSpPr/>
          <p:nvPr/>
        </p:nvGrpSpPr>
        <p:grpSpPr>
          <a:xfrm>
            <a:off x="10" y="3779034"/>
            <a:ext cx="2766825" cy="3079023"/>
            <a:chOff x="6" y="2834274"/>
            <a:chExt cx="2075119" cy="2309267"/>
          </a:xfrm>
        </p:grpSpPr>
        <p:sp>
          <p:nvSpPr>
            <p:cNvPr id="61" name="Google Shape;61;p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 name="Google Shape;64;p6"/>
          <p:cNvGrpSpPr/>
          <p:nvPr/>
        </p:nvGrpSpPr>
        <p:grpSpPr>
          <a:xfrm>
            <a:off x="10670208" y="13"/>
            <a:ext cx="1521789" cy="1692593"/>
            <a:chOff x="8002655" y="8"/>
            <a:chExt cx="1141342" cy="1269445"/>
          </a:xfrm>
        </p:grpSpPr>
        <p:sp>
          <p:nvSpPr>
            <p:cNvPr id="65" name="Google Shape;65;p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767940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One column text" preserve="1">
  <p:cSld name="One column text">
    <p:spTree>
      <p:nvGrpSpPr>
        <p:cNvPr id="1" name="Shape 67"/>
        <p:cNvGrpSpPr/>
        <p:nvPr/>
      </p:nvGrpSpPr>
      <p:grpSpPr>
        <a:xfrm>
          <a:off x="0" y="0"/>
          <a:ext cx="0" cy="0"/>
          <a:chOff x="0" y="0"/>
          <a:chExt cx="0" cy="0"/>
        </a:xfrm>
      </p:grpSpPr>
      <p:grpSp>
        <p:nvGrpSpPr>
          <p:cNvPr id="68" name="Google Shape;68;p7"/>
          <p:cNvGrpSpPr/>
          <p:nvPr/>
        </p:nvGrpSpPr>
        <p:grpSpPr>
          <a:xfrm>
            <a:off x="9405522" y="-17"/>
            <a:ext cx="2786500" cy="3101017"/>
            <a:chOff x="7054140" y="-13"/>
            <a:chExt cx="2089875" cy="2325763"/>
          </a:xfrm>
        </p:grpSpPr>
        <p:sp>
          <p:nvSpPr>
            <p:cNvPr id="69" name="Google Shape;69;p7"/>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7"/>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7"/>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2" name="Google Shape;72;p7"/>
          <p:cNvSpPr txBox="1">
            <a:spLocks noGrp="1"/>
          </p:cNvSpPr>
          <p:nvPr>
            <p:ph type="subTitle" idx="1"/>
          </p:nvPr>
        </p:nvSpPr>
        <p:spPr>
          <a:xfrm flipH="1">
            <a:off x="6909000" y="2685633"/>
            <a:ext cx="4297600" cy="25076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accent1"/>
              </a:buClr>
              <a:buSzPts val="1200"/>
              <a:buChar char="●"/>
              <a:defRPr sz="2400"/>
            </a:lvl1pPr>
            <a:lvl2pPr lvl="1" algn="ctr" rtl="0">
              <a:lnSpc>
                <a:spcPct val="100000"/>
              </a:lnSpc>
              <a:spcBef>
                <a:spcPts val="0"/>
              </a:spcBef>
              <a:spcAft>
                <a:spcPts val="0"/>
              </a:spcAft>
              <a:buSzPts val="1200"/>
              <a:buChar char="○"/>
              <a:defRPr sz="1600"/>
            </a:lvl2pPr>
            <a:lvl3pPr lvl="2" algn="ctr" rtl="0">
              <a:lnSpc>
                <a:spcPct val="100000"/>
              </a:lnSpc>
              <a:spcBef>
                <a:spcPts val="0"/>
              </a:spcBef>
              <a:spcAft>
                <a:spcPts val="0"/>
              </a:spcAft>
              <a:buSzPts val="1200"/>
              <a:buChar char="■"/>
              <a:defRPr sz="1600"/>
            </a:lvl3pPr>
            <a:lvl4pPr lvl="3" algn="ctr" rtl="0">
              <a:lnSpc>
                <a:spcPct val="100000"/>
              </a:lnSpc>
              <a:spcBef>
                <a:spcPts val="0"/>
              </a:spcBef>
              <a:spcAft>
                <a:spcPts val="0"/>
              </a:spcAft>
              <a:buSzPts val="1200"/>
              <a:buChar char="●"/>
              <a:defRPr sz="1600"/>
            </a:lvl4pPr>
            <a:lvl5pPr lvl="4" algn="ctr" rtl="0">
              <a:lnSpc>
                <a:spcPct val="100000"/>
              </a:lnSpc>
              <a:spcBef>
                <a:spcPts val="0"/>
              </a:spcBef>
              <a:spcAft>
                <a:spcPts val="0"/>
              </a:spcAft>
              <a:buSzPts val="1200"/>
              <a:buChar char="○"/>
              <a:defRPr sz="1600"/>
            </a:lvl5pPr>
            <a:lvl6pPr lvl="5" algn="ctr" rtl="0">
              <a:lnSpc>
                <a:spcPct val="100000"/>
              </a:lnSpc>
              <a:spcBef>
                <a:spcPts val="0"/>
              </a:spcBef>
              <a:spcAft>
                <a:spcPts val="0"/>
              </a:spcAft>
              <a:buSzPts val="1200"/>
              <a:buChar char="■"/>
              <a:defRPr sz="1600"/>
            </a:lvl6pPr>
            <a:lvl7pPr lvl="6" algn="ctr" rtl="0">
              <a:lnSpc>
                <a:spcPct val="100000"/>
              </a:lnSpc>
              <a:spcBef>
                <a:spcPts val="0"/>
              </a:spcBef>
              <a:spcAft>
                <a:spcPts val="0"/>
              </a:spcAft>
              <a:buSzPts val="1200"/>
              <a:buChar char="●"/>
              <a:defRPr sz="1600"/>
            </a:lvl7pPr>
            <a:lvl8pPr lvl="7" algn="ctr" rtl="0">
              <a:lnSpc>
                <a:spcPct val="100000"/>
              </a:lnSpc>
              <a:spcBef>
                <a:spcPts val="0"/>
              </a:spcBef>
              <a:spcAft>
                <a:spcPts val="0"/>
              </a:spcAft>
              <a:buSzPts val="1200"/>
              <a:buChar char="○"/>
              <a:defRPr sz="1600"/>
            </a:lvl8pPr>
            <a:lvl9pPr lvl="8" algn="ctr" rtl="0">
              <a:lnSpc>
                <a:spcPct val="100000"/>
              </a:lnSpc>
              <a:spcBef>
                <a:spcPts val="0"/>
              </a:spcBef>
              <a:spcAft>
                <a:spcPts val="0"/>
              </a:spcAft>
              <a:buSzPts val="1200"/>
              <a:buChar char="■"/>
              <a:defRPr sz="1600"/>
            </a:lvl9pPr>
          </a:lstStyle>
          <a:p>
            <a:endParaRPr/>
          </a:p>
        </p:txBody>
      </p:sp>
      <p:sp>
        <p:nvSpPr>
          <p:cNvPr id="73" name="Google Shape;73;p7"/>
          <p:cNvSpPr txBox="1">
            <a:spLocks noGrp="1"/>
          </p:cNvSpPr>
          <p:nvPr>
            <p:ph type="title"/>
          </p:nvPr>
        </p:nvSpPr>
        <p:spPr>
          <a:xfrm>
            <a:off x="5926997" y="5262947"/>
            <a:ext cx="5279600" cy="845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4000" b="0"/>
            </a:lvl1pPr>
            <a:lvl2pPr lvl="1" algn="r" rtl="0">
              <a:spcBef>
                <a:spcPts val="0"/>
              </a:spcBef>
              <a:spcAft>
                <a:spcPts val="0"/>
              </a:spcAft>
              <a:buNone/>
              <a:defRPr sz="4000" b="0"/>
            </a:lvl2pPr>
            <a:lvl3pPr lvl="2" algn="r" rtl="0">
              <a:spcBef>
                <a:spcPts val="0"/>
              </a:spcBef>
              <a:spcAft>
                <a:spcPts val="0"/>
              </a:spcAft>
              <a:buNone/>
              <a:defRPr sz="4000" b="0"/>
            </a:lvl3pPr>
            <a:lvl4pPr lvl="3" algn="r" rtl="0">
              <a:spcBef>
                <a:spcPts val="0"/>
              </a:spcBef>
              <a:spcAft>
                <a:spcPts val="0"/>
              </a:spcAft>
              <a:buNone/>
              <a:defRPr sz="4000" b="0"/>
            </a:lvl4pPr>
            <a:lvl5pPr lvl="4" algn="r" rtl="0">
              <a:spcBef>
                <a:spcPts val="0"/>
              </a:spcBef>
              <a:spcAft>
                <a:spcPts val="0"/>
              </a:spcAft>
              <a:buNone/>
              <a:defRPr sz="4000" b="0"/>
            </a:lvl5pPr>
            <a:lvl6pPr lvl="5" algn="r" rtl="0">
              <a:spcBef>
                <a:spcPts val="0"/>
              </a:spcBef>
              <a:spcAft>
                <a:spcPts val="0"/>
              </a:spcAft>
              <a:buNone/>
              <a:defRPr sz="4000" b="0"/>
            </a:lvl6pPr>
            <a:lvl7pPr lvl="6" algn="r" rtl="0">
              <a:spcBef>
                <a:spcPts val="0"/>
              </a:spcBef>
              <a:spcAft>
                <a:spcPts val="0"/>
              </a:spcAft>
              <a:buNone/>
              <a:defRPr sz="4000" b="0"/>
            </a:lvl7pPr>
            <a:lvl8pPr lvl="7" algn="r" rtl="0">
              <a:spcBef>
                <a:spcPts val="0"/>
              </a:spcBef>
              <a:spcAft>
                <a:spcPts val="0"/>
              </a:spcAft>
              <a:buNone/>
              <a:defRPr sz="4000" b="0"/>
            </a:lvl8pPr>
            <a:lvl9pPr lvl="8" algn="r" rtl="0">
              <a:spcBef>
                <a:spcPts val="0"/>
              </a:spcBef>
              <a:spcAft>
                <a:spcPts val="0"/>
              </a:spcAft>
              <a:buNone/>
              <a:defRPr sz="4000" b="0"/>
            </a:lvl9pPr>
          </a:lstStyle>
          <a:p>
            <a:endParaRPr/>
          </a:p>
        </p:txBody>
      </p:sp>
    </p:spTree>
    <p:extLst>
      <p:ext uri="{BB962C8B-B14F-4D97-AF65-F5344CB8AC3E}">
        <p14:creationId xmlns:p14="http://schemas.microsoft.com/office/powerpoint/2010/main" val="5945495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Main point" preserve="1">
  <p:cSld name="Main point">
    <p:spTree>
      <p:nvGrpSpPr>
        <p:cNvPr id="1" name="Shape 74"/>
        <p:cNvGrpSpPr/>
        <p:nvPr/>
      </p:nvGrpSpPr>
      <p:grpSpPr>
        <a:xfrm>
          <a:off x="0" y="0"/>
          <a:ext cx="0" cy="0"/>
          <a:chOff x="0" y="0"/>
          <a:chExt cx="0" cy="0"/>
        </a:xfrm>
      </p:grpSpPr>
      <p:sp>
        <p:nvSpPr>
          <p:cNvPr id="75" name="Google Shape;75;p8"/>
          <p:cNvSpPr/>
          <p:nvPr/>
        </p:nvSpPr>
        <p:spPr>
          <a:xfrm rot="10800000">
            <a:off x="-1524004" y="-69"/>
            <a:ext cx="10588437" cy="7703401"/>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6" name="Google Shape;76;p8"/>
          <p:cNvGrpSpPr/>
          <p:nvPr/>
        </p:nvGrpSpPr>
        <p:grpSpPr>
          <a:xfrm>
            <a:off x="1207805" y="-30952"/>
            <a:ext cx="10984219" cy="6888968"/>
            <a:chOff x="5353050" y="0"/>
            <a:chExt cx="4407556" cy="5143580"/>
          </a:xfrm>
        </p:grpSpPr>
        <p:sp>
          <p:nvSpPr>
            <p:cNvPr id="77" name="Google Shape;77;p8"/>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8"/>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8"/>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8"/>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8"/>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 name="Google Shape;82;p8"/>
          <p:cNvSpPr txBox="1">
            <a:spLocks noGrp="1"/>
          </p:cNvSpPr>
          <p:nvPr>
            <p:ph type="title"/>
          </p:nvPr>
        </p:nvSpPr>
        <p:spPr>
          <a:xfrm rot="-151">
            <a:off x="1536400" y="1746409"/>
            <a:ext cx="9119200" cy="33652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4800"/>
              <a:buNone/>
              <a:defRPr sz="8800"/>
            </a:lvl1pPr>
            <a:lvl2pPr lvl="1">
              <a:spcBef>
                <a:spcPts val="0"/>
              </a:spcBef>
              <a:spcAft>
                <a:spcPts val="0"/>
              </a:spcAft>
              <a:buClr>
                <a:schemeClr val="accent1"/>
              </a:buClr>
              <a:buSzPts val="4800"/>
              <a:buNone/>
              <a:defRPr sz="6400">
                <a:solidFill>
                  <a:schemeClr val="accent1"/>
                </a:solidFill>
              </a:defRPr>
            </a:lvl2pPr>
            <a:lvl3pPr lvl="2">
              <a:spcBef>
                <a:spcPts val="0"/>
              </a:spcBef>
              <a:spcAft>
                <a:spcPts val="0"/>
              </a:spcAft>
              <a:buClr>
                <a:schemeClr val="accent1"/>
              </a:buClr>
              <a:buSzPts val="4800"/>
              <a:buNone/>
              <a:defRPr sz="6400">
                <a:solidFill>
                  <a:schemeClr val="accent1"/>
                </a:solidFill>
              </a:defRPr>
            </a:lvl3pPr>
            <a:lvl4pPr lvl="3">
              <a:spcBef>
                <a:spcPts val="0"/>
              </a:spcBef>
              <a:spcAft>
                <a:spcPts val="0"/>
              </a:spcAft>
              <a:buClr>
                <a:schemeClr val="accent1"/>
              </a:buClr>
              <a:buSzPts val="4800"/>
              <a:buNone/>
              <a:defRPr sz="6400">
                <a:solidFill>
                  <a:schemeClr val="accent1"/>
                </a:solidFill>
              </a:defRPr>
            </a:lvl4pPr>
            <a:lvl5pPr lvl="4">
              <a:spcBef>
                <a:spcPts val="0"/>
              </a:spcBef>
              <a:spcAft>
                <a:spcPts val="0"/>
              </a:spcAft>
              <a:buClr>
                <a:schemeClr val="accent1"/>
              </a:buClr>
              <a:buSzPts val="4800"/>
              <a:buNone/>
              <a:defRPr sz="6400">
                <a:solidFill>
                  <a:schemeClr val="accent1"/>
                </a:solidFill>
              </a:defRPr>
            </a:lvl5pPr>
            <a:lvl6pPr lvl="5">
              <a:spcBef>
                <a:spcPts val="0"/>
              </a:spcBef>
              <a:spcAft>
                <a:spcPts val="0"/>
              </a:spcAft>
              <a:buClr>
                <a:schemeClr val="accent1"/>
              </a:buClr>
              <a:buSzPts val="4800"/>
              <a:buNone/>
              <a:defRPr sz="6400">
                <a:solidFill>
                  <a:schemeClr val="accent1"/>
                </a:solidFill>
              </a:defRPr>
            </a:lvl6pPr>
            <a:lvl7pPr lvl="6">
              <a:spcBef>
                <a:spcPts val="0"/>
              </a:spcBef>
              <a:spcAft>
                <a:spcPts val="0"/>
              </a:spcAft>
              <a:buClr>
                <a:schemeClr val="accent1"/>
              </a:buClr>
              <a:buSzPts val="4800"/>
              <a:buNone/>
              <a:defRPr sz="6400">
                <a:solidFill>
                  <a:schemeClr val="accent1"/>
                </a:solidFill>
              </a:defRPr>
            </a:lvl7pPr>
            <a:lvl8pPr lvl="7">
              <a:spcBef>
                <a:spcPts val="0"/>
              </a:spcBef>
              <a:spcAft>
                <a:spcPts val="0"/>
              </a:spcAft>
              <a:buClr>
                <a:schemeClr val="accent1"/>
              </a:buClr>
              <a:buSzPts val="4800"/>
              <a:buNone/>
              <a:defRPr sz="6400">
                <a:solidFill>
                  <a:schemeClr val="accent1"/>
                </a:solidFill>
              </a:defRPr>
            </a:lvl8pPr>
            <a:lvl9pPr lvl="8">
              <a:spcBef>
                <a:spcPts val="0"/>
              </a:spcBef>
              <a:spcAft>
                <a:spcPts val="0"/>
              </a:spcAft>
              <a:buClr>
                <a:schemeClr val="accent1"/>
              </a:buClr>
              <a:buSzPts val="4800"/>
              <a:buNone/>
              <a:defRPr sz="6400">
                <a:solidFill>
                  <a:schemeClr val="accent1"/>
                </a:solidFill>
              </a:defRPr>
            </a:lvl9pPr>
          </a:lstStyle>
          <a:p>
            <a:endParaRPr/>
          </a:p>
        </p:txBody>
      </p:sp>
    </p:spTree>
    <p:extLst>
      <p:ext uri="{BB962C8B-B14F-4D97-AF65-F5344CB8AC3E}">
        <p14:creationId xmlns:p14="http://schemas.microsoft.com/office/powerpoint/2010/main" val="29833652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title and description" preserve="1">
  <p:cSld name="Section title and description">
    <p:spTree>
      <p:nvGrpSpPr>
        <p:cNvPr id="1" name="Shape 83"/>
        <p:cNvGrpSpPr/>
        <p:nvPr/>
      </p:nvGrpSpPr>
      <p:grpSpPr>
        <a:xfrm>
          <a:off x="0" y="0"/>
          <a:ext cx="0" cy="0"/>
          <a:chOff x="0" y="0"/>
          <a:chExt cx="0" cy="0"/>
        </a:xfrm>
      </p:grpSpPr>
      <p:sp>
        <p:nvSpPr>
          <p:cNvPr id="84" name="Google Shape;84;p9"/>
          <p:cNvSpPr txBox="1">
            <a:spLocks noGrp="1"/>
          </p:cNvSpPr>
          <p:nvPr>
            <p:ph type="title"/>
          </p:nvPr>
        </p:nvSpPr>
        <p:spPr>
          <a:xfrm>
            <a:off x="1426433" y="1389339"/>
            <a:ext cx="3666400" cy="14952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80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85" name="Google Shape;85;p9"/>
          <p:cNvSpPr txBox="1">
            <a:spLocks noGrp="1"/>
          </p:cNvSpPr>
          <p:nvPr>
            <p:ph type="subTitle" idx="1"/>
          </p:nvPr>
        </p:nvSpPr>
        <p:spPr>
          <a:xfrm>
            <a:off x="1468000" y="2668733"/>
            <a:ext cx="3947200" cy="1804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867"/>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36714787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aption" preserve="1">
  <p:cSld name="Caption">
    <p:spTree>
      <p:nvGrpSpPr>
        <p:cNvPr id="1" name="Shape 86"/>
        <p:cNvGrpSpPr/>
        <p:nvPr/>
      </p:nvGrpSpPr>
      <p:grpSpPr>
        <a:xfrm>
          <a:off x="0" y="0"/>
          <a:ext cx="0" cy="0"/>
          <a:chOff x="0" y="0"/>
          <a:chExt cx="0" cy="0"/>
        </a:xfrm>
      </p:grpSpPr>
      <p:sp>
        <p:nvSpPr>
          <p:cNvPr id="87" name="Google Shape;87;p10"/>
          <p:cNvSpPr txBox="1">
            <a:spLocks noGrp="1"/>
          </p:cNvSpPr>
          <p:nvPr>
            <p:ph type="ctrTitle"/>
          </p:nvPr>
        </p:nvSpPr>
        <p:spPr>
          <a:xfrm flipH="1">
            <a:off x="818881" y="5420100"/>
            <a:ext cx="4886400" cy="622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b="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endParaRPr/>
          </a:p>
        </p:txBody>
      </p:sp>
      <p:sp>
        <p:nvSpPr>
          <p:cNvPr id="88" name="Google Shape;88;p10"/>
          <p:cNvSpPr txBox="1">
            <a:spLocks noGrp="1"/>
          </p:cNvSpPr>
          <p:nvPr>
            <p:ph type="subTitle" idx="1"/>
          </p:nvPr>
        </p:nvSpPr>
        <p:spPr>
          <a:xfrm rot="-307" flipH="1">
            <a:off x="818881" y="3543500"/>
            <a:ext cx="4478800" cy="1774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None/>
              <a:defRPr sz="2667"/>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grpSp>
        <p:nvGrpSpPr>
          <p:cNvPr id="89" name="Google Shape;89;p10"/>
          <p:cNvGrpSpPr/>
          <p:nvPr/>
        </p:nvGrpSpPr>
        <p:grpSpPr>
          <a:xfrm rot="10800000">
            <a:off x="-1622820" y="3"/>
            <a:ext cx="5165656" cy="6028276"/>
            <a:chOff x="5353050" y="0"/>
            <a:chExt cx="4407556" cy="5143580"/>
          </a:xfrm>
        </p:grpSpPr>
        <p:sp>
          <p:nvSpPr>
            <p:cNvPr id="90" name="Google Shape;90;p10"/>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10"/>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10"/>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10"/>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10"/>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9941825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ig number" preserve="1">
  <p:cSld name="Big number">
    <p:spTree>
      <p:nvGrpSpPr>
        <p:cNvPr id="1" name="Shape 95"/>
        <p:cNvGrpSpPr/>
        <p:nvPr/>
      </p:nvGrpSpPr>
      <p:grpSpPr>
        <a:xfrm>
          <a:off x="0" y="0"/>
          <a:ext cx="0" cy="0"/>
          <a:chOff x="0" y="0"/>
          <a:chExt cx="0" cy="0"/>
        </a:xfrm>
      </p:grpSpPr>
      <p:grpSp>
        <p:nvGrpSpPr>
          <p:cNvPr id="96" name="Google Shape;96;p11"/>
          <p:cNvGrpSpPr/>
          <p:nvPr/>
        </p:nvGrpSpPr>
        <p:grpSpPr>
          <a:xfrm>
            <a:off x="10" y="3779034"/>
            <a:ext cx="2766825" cy="3079023"/>
            <a:chOff x="6" y="2834274"/>
            <a:chExt cx="2075119" cy="2309267"/>
          </a:xfrm>
        </p:grpSpPr>
        <p:sp>
          <p:nvSpPr>
            <p:cNvPr id="97" name="Google Shape;97;p1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1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1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 name="Google Shape;100;p11"/>
          <p:cNvGrpSpPr/>
          <p:nvPr/>
        </p:nvGrpSpPr>
        <p:grpSpPr>
          <a:xfrm>
            <a:off x="10670208" y="13"/>
            <a:ext cx="1521789" cy="1692593"/>
            <a:chOff x="8002655" y="8"/>
            <a:chExt cx="1141342" cy="1269445"/>
          </a:xfrm>
        </p:grpSpPr>
        <p:sp>
          <p:nvSpPr>
            <p:cNvPr id="101" name="Google Shape;101;p1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1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3" name="Google Shape;103;p11"/>
          <p:cNvSpPr txBox="1">
            <a:spLocks noGrp="1"/>
          </p:cNvSpPr>
          <p:nvPr>
            <p:ph type="title" hasCustomPrompt="1"/>
          </p:nvPr>
        </p:nvSpPr>
        <p:spPr>
          <a:xfrm>
            <a:off x="6854431" y="4036219"/>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04" name="Google Shape;104;p11"/>
          <p:cNvSpPr txBox="1">
            <a:spLocks noGrp="1"/>
          </p:cNvSpPr>
          <p:nvPr>
            <p:ph type="subTitle" idx="1"/>
          </p:nvPr>
        </p:nvSpPr>
        <p:spPr>
          <a:xfrm flipH="1">
            <a:off x="6873349" y="4603337"/>
            <a:ext cx="20256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05" name="Google Shape;105;p11"/>
          <p:cNvSpPr txBox="1">
            <a:spLocks noGrp="1"/>
          </p:cNvSpPr>
          <p:nvPr>
            <p:ph type="title" idx="2" hasCustomPrompt="1"/>
          </p:nvPr>
        </p:nvSpPr>
        <p:spPr>
          <a:xfrm>
            <a:off x="2726217" y="3086767"/>
            <a:ext cx="2321200" cy="58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7200"/>
              <a:buNone/>
              <a:defRPr sz="5333"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06" name="Google Shape;106;p11"/>
          <p:cNvSpPr txBox="1">
            <a:spLocks noGrp="1"/>
          </p:cNvSpPr>
          <p:nvPr>
            <p:ph type="subTitle" idx="3"/>
          </p:nvPr>
        </p:nvSpPr>
        <p:spPr>
          <a:xfrm flipH="1">
            <a:off x="6873452" y="2655393"/>
            <a:ext cx="3598000" cy="1321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400"/>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07" name="Google Shape;107;p11"/>
          <p:cNvSpPr txBox="1">
            <a:spLocks noGrp="1"/>
          </p:cNvSpPr>
          <p:nvPr>
            <p:ph type="title" idx="4"/>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10706012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2" preserve="1">
  <p:cSld name="Title only 2">
    <p:spTree>
      <p:nvGrpSpPr>
        <p:cNvPr id="1" name="Shape 108"/>
        <p:cNvGrpSpPr/>
        <p:nvPr/>
      </p:nvGrpSpPr>
      <p:grpSpPr>
        <a:xfrm>
          <a:off x="0" y="0"/>
          <a:ext cx="0" cy="0"/>
          <a:chOff x="0" y="0"/>
          <a:chExt cx="0" cy="0"/>
        </a:xfrm>
      </p:grpSpPr>
      <p:grpSp>
        <p:nvGrpSpPr>
          <p:cNvPr id="109" name="Google Shape;109;p12"/>
          <p:cNvGrpSpPr/>
          <p:nvPr/>
        </p:nvGrpSpPr>
        <p:grpSpPr>
          <a:xfrm rot="10800000">
            <a:off x="-28" y="5165402"/>
            <a:ext cx="1521789" cy="1692593"/>
            <a:chOff x="8002655" y="8"/>
            <a:chExt cx="1141342" cy="1269445"/>
          </a:xfrm>
        </p:grpSpPr>
        <p:sp>
          <p:nvSpPr>
            <p:cNvPr id="110" name="Google Shape;110;p1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1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2" name="Google Shape;112;p12"/>
          <p:cNvGrpSpPr/>
          <p:nvPr/>
        </p:nvGrpSpPr>
        <p:grpSpPr>
          <a:xfrm rot="10800000">
            <a:off x="9252001" y="13"/>
            <a:ext cx="2939995" cy="2976761"/>
            <a:chOff x="-21" y="2910925"/>
            <a:chExt cx="2204996" cy="2232571"/>
          </a:xfrm>
        </p:grpSpPr>
        <p:sp>
          <p:nvSpPr>
            <p:cNvPr id="113" name="Google Shape;113;p12"/>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12"/>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12"/>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6" name="Google Shape;116;p1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9139681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mall numbers" preserve="1">
  <p:cSld name="Small numbers">
    <p:spTree>
      <p:nvGrpSpPr>
        <p:cNvPr id="1" name="Shape 117"/>
        <p:cNvGrpSpPr/>
        <p:nvPr/>
      </p:nvGrpSpPr>
      <p:grpSpPr>
        <a:xfrm>
          <a:off x="0" y="0"/>
          <a:ext cx="0" cy="0"/>
          <a:chOff x="0" y="0"/>
          <a:chExt cx="0" cy="0"/>
        </a:xfrm>
      </p:grpSpPr>
      <p:grpSp>
        <p:nvGrpSpPr>
          <p:cNvPr id="118" name="Google Shape;118;p13"/>
          <p:cNvGrpSpPr/>
          <p:nvPr/>
        </p:nvGrpSpPr>
        <p:grpSpPr>
          <a:xfrm>
            <a:off x="10" y="3779034"/>
            <a:ext cx="2766825" cy="3079023"/>
            <a:chOff x="6" y="2834274"/>
            <a:chExt cx="2075119" cy="2309267"/>
          </a:xfrm>
        </p:grpSpPr>
        <p:sp>
          <p:nvSpPr>
            <p:cNvPr id="119" name="Google Shape;119;p13"/>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13"/>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13"/>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2" name="Google Shape;122;p13"/>
          <p:cNvGrpSpPr/>
          <p:nvPr/>
        </p:nvGrpSpPr>
        <p:grpSpPr>
          <a:xfrm>
            <a:off x="10670208" y="13"/>
            <a:ext cx="1521789" cy="1692593"/>
            <a:chOff x="8002655" y="8"/>
            <a:chExt cx="1141342" cy="1269445"/>
          </a:xfrm>
        </p:grpSpPr>
        <p:sp>
          <p:nvSpPr>
            <p:cNvPr id="123" name="Google Shape;123;p13"/>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13"/>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5" name="Google Shape;125;p13"/>
          <p:cNvSpPr txBox="1">
            <a:spLocks noGrp="1"/>
          </p:cNvSpPr>
          <p:nvPr>
            <p:ph type="title" hasCustomPrompt="1"/>
          </p:nvPr>
        </p:nvSpPr>
        <p:spPr>
          <a:xfrm>
            <a:off x="3036717" y="4017300"/>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26" name="Google Shape;126;p13"/>
          <p:cNvSpPr txBox="1">
            <a:spLocks noGrp="1"/>
          </p:cNvSpPr>
          <p:nvPr>
            <p:ph type="subTitle" idx="1"/>
          </p:nvPr>
        </p:nvSpPr>
        <p:spPr>
          <a:xfrm flipH="1">
            <a:off x="3036751" y="4667300"/>
            <a:ext cx="1912000" cy="74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27" name="Google Shape;127;p13"/>
          <p:cNvSpPr txBox="1">
            <a:spLocks noGrp="1"/>
          </p:cNvSpPr>
          <p:nvPr>
            <p:ph type="title" idx="2" hasCustomPrompt="1"/>
          </p:nvPr>
        </p:nvSpPr>
        <p:spPr>
          <a:xfrm>
            <a:off x="3036717" y="2109548"/>
            <a:ext cx="1407200" cy="60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28" name="Google Shape;128;p13"/>
          <p:cNvSpPr txBox="1">
            <a:spLocks noGrp="1"/>
          </p:cNvSpPr>
          <p:nvPr>
            <p:ph type="subTitle" idx="3"/>
          </p:nvPr>
        </p:nvSpPr>
        <p:spPr>
          <a:xfrm flipH="1">
            <a:off x="3036717" y="2709500"/>
            <a:ext cx="1959200" cy="65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29" name="Google Shape;129;p13"/>
          <p:cNvSpPr txBox="1">
            <a:spLocks noGrp="1"/>
          </p:cNvSpPr>
          <p:nvPr>
            <p:ph type="title" idx="4" hasCustomPrompt="1"/>
          </p:nvPr>
        </p:nvSpPr>
        <p:spPr>
          <a:xfrm>
            <a:off x="8121329" y="4017300"/>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30" name="Google Shape;130;p13"/>
          <p:cNvSpPr txBox="1">
            <a:spLocks noGrp="1"/>
          </p:cNvSpPr>
          <p:nvPr>
            <p:ph type="subTitle" idx="5"/>
          </p:nvPr>
        </p:nvSpPr>
        <p:spPr>
          <a:xfrm flipH="1">
            <a:off x="8121329" y="4667308"/>
            <a:ext cx="20256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31" name="Google Shape;131;p13"/>
          <p:cNvSpPr txBox="1">
            <a:spLocks noGrp="1"/>
          </p:cNvSpPr>
          <p:nvPr>
            <p:ph type="title" idx="6" hasCustomPrompt="1"/>
          </p:nvPr>
        </p:nvSpPr>
        <p:spPr>
          <a:xfrm>
            <a:off x="8121313" y="2018600"/>
            <a:ext cx="2321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32" name="Google Shape;132;p13"/>
          <p:cNvSpPr txBox="1">
            <a:spLocks noGrp="1"/>
          </p:cNvSpPr>
          <p:nvPr>
            <p:ph type="subTitle" idx="7"/>
          </p:nvPr>
        </p:nvSpPr>
        <p:spPr>
          <a:xfrm flipH="1">
            <a:off x="8121329" y="2671441"/>
            <a:ext cx="16940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33" name="Google Shape;133;p13"/>
          <p:cNvSpPr txBox="1">
            <a:spLocks noGrp="1"/>
          </p:cNvSpPr>
          <p:nvPr>
            <p:ph type="title" idx="8"/>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688906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67"/>
        <p:cNvGrpSpPr/>
        <p:nvPr/>
      </p:nvGrpSpPr>
      <p:grpSpPr>
        <a:xfrm>
          <a:off x="0" y="0"/>
          <a:ext cx="0" cy="0"/>
          <a:chOff x="0" y="0"/>
          <a:chExt cx="0" cy="0"/>
        </a:xfrm>
      </p:grpSpPr>
      <p:grpSp>
        <p:nvGrpSpPr>
          <p:cNvPr id="68" name="Google Shape;68;p7"/>
          <p:cNvGrpSpPr/>
          <p:nvPr/>
        </p:nvGrpSpPr>
        <p:grpSpPr>
          <a:xfrm>
            <a:off x="9405521" y="-17"/>
            <a:ext cx="2786500" cy="3101017"/>
            <a:chOff x="7054140" y="-13"/>
            <a:chExt cx="2089875" cy="2325763"/>
          </a:xfrm>
        </p:grpSpPr>
        <p:sp>
          <p:nvSpPr>
            <p:cNvPr id="69" name="Google Shape;69;p7"/>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7"/>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7"/>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2" name="Google Shape;72;p7"/>
          <p:cNvSpPr txBox="1">
            <a:spLocks noGrp="1"/>
          </p:cNvSpPr>
          <p:nvPr>
            <p:ph type="subTitle" idx="1"/>
          </p:nvPr>
        </p:nvSpPr>
        <p:spPr>
          <a:xfrm flipH="1">
            <a:off x="6909000" y="2685633"/>
            <a:ext cx="4297600" cy="25076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accent1"/>
              </a:buClr>
              <a:buSzPts val="1200"/>
              <a:buChar char="●"/>
              <a:defRPr sz="2400"/>
            </a:lvl1pPr>
            <a:lvl2pPr lvl="1" algn="ctr" rtl="0">
              <a:lnSpc>
                <a:spcPct val="100000"/>
              </a:lnSpc>
              <a:spcBef>
                <a:spcPts val="0"/>
              </a:spcBef>
              <a:spcAft>
                <a:spcPts val="0"/>
              </a:spcAft>
              <a:buSzPts val="1200"/>
              <a:buChar char="○"/>
              <a:defRPr sz="1600"/>
            </a:lvl2pPr>
            <a:lvl3pPr lvl="2" algn="ctr" rtl="0">
              <a:lnSpc>
                <a:spcPct val="100000"/>
              </a:lnSpc>
              <a:spcBef>
                <a:spcPts val="0"/>
              </a:spcBef>
              <a:spcAft>
                <a:spcPts val="0"/>
              </a:spcAft>
              <a:buSzPts val="1200"/>
              <a:buChar char="■"/>
              <a:defRPr sz="1600"/>
            </a:lvl3pPr>
            <a:lvl4pPr lvl="3" algn="ctr" rtl="0">
              <a:lnSpc>
                <a:spcPct val="100000"/>
              </a:lnSpc>
              <a:spcBef>
                <a:spcPts val="0"/>
              </a:spcBef>
              <a:spcAft>
                <a:spcPts val="0"/>
              </a:spcAft>
              <a:buSzPts val="1200"/>
              <a:buChar char="●"/>
              <a:defRPr sz="1600"/>
            </a:lvl4pPr>
            <a:lvl5pPr lvl="4" algn="ctr" rtl="0">
              <a:lnSpc>
                <a:spcPct val="100000"/>
              </a:lnSpc>
              <a:spcBef>
                <a:spcPts val="0"/>
              </a:spcBef>
              <a:spcAft>
                <a:spcPts val="0"/>
              </a:spcAft>
              <a:buSzPts val="1200"/>
              <a:buChar char="○"/>
              <a:defRPr sz="1600"/>
            </a:lvl5pPr>
            <a:lvl6pPr lvl="5" algn="ctr" rtl="0">
              <a:lnSpc>
                <a:spcPct val="100000"/>
              </a:lnSpc>
              <a:spcBef>
                <a:spcPts val="0"/>
              </a:spcBef>
              <a:spcAft>
                <a:spcPts val="0"/>
              </a:spcAft>
              <a:buSzPts val="1200"/>
              <a:buChar char="■"/>
              <a:defRPr sz="1600"/>
            </a:lvl6pPr>
            <a:lvl7pPr lvl="6" algn="ctr" rtl="0">
              <a:lnSpc>
                <a:spcPct val="100000"/>
              </a:lnSpc>
              <a:spcBef>
                <a:spcPts val="0"/>
              </a:spcBef>
              <a:spcAft>
                <a:spcPts val="0"/>
              </a:spcAft>
              <a:buSzPts val="1200"/>
              <a:buChar char="●"/>
              <a:defRPr sz="1600"/>
            </a:lvl7pPr>
            <a:lvl8pPr lvl="7" algn="ctr" rtl="0">
              <a:lnSpc>
                <a:spcPct val="100000"/>
              </a:lnSpc>
              <a:spcBef>
                <a:spcPts val="0"/>
              </a:spcBef>
              <a:spcAft>
                <a:spcPts val="0"/>
              </a:spcAft>
              <a:buSzPts val="1200"/>
              <a:buChar char="○"/>
              <a:defRPr sz="1600"/>
            </a:lvl8pPr>
            <a:lvl9pPr lvl="8" algn="ctr" rtl="0">
              <a:lnSpc>
                <a:spcPct val="100000"/>
              </a:lnSpc>
              <a:spcBef>
                <a:spcPts val="0"/>
              </a:spcBef>
              <a:spcAft>
                <a:spcPts val="0"/>
              </a:spcAft>
              <a:buSzPts val="1200"/>
              <a:buChar char="■"/>
              <a:defRPr sz="1600"/>
            </a:lvl9pPr>
          </a:lstStyle>
          <a:p>
            <a:endParaRPr/>
          </a:p>
        </p:txBody>
      </p:sp>
      <p:sp>
        <p:nvSpPr>
          <p:cNvPr id="73" name="Google Shape;73;p7"/>
          <p:cNvSpPr txBox="1">
            <a:spLocks noGrp="1"/>
          </p:cNvSpPr>
          <p:nvPr>
            <p:ph type="title"/>
          </p:nvPr>
        </p:nvSpPr>
        <p:spPr>
          <a:xfrm>
            <a:off x="5926997" y="5262947"/>
            <a:ext cx="5279600" cy="845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4000" b="0"/>
            </a:lvl1pPr>
            <a:lvl2pPr lvl="1" algn="r" rtl="0">
              <a:spcBef>
                <a:spcPts val="0"/>
              </a:spcBef>
              <a:spcAft>
                <a:spcPts val="0"/>
              </a:spcAft>
              <a:buNone/>
              <a:defRPr sz="4000" b="0"/>
            </a:lvl2pPr>
            <a:lvl3pPr lvl="2" algn="r" rtl="0">
              <a:spcBef>
                <a:spcPts val="0"/>
              </a:spcBef>
              <a:spcAft>
                <a:spcPts val="0"/>
              </a:spcAft>
              <a:buNone/>
              <a:defRPr sz="4000" b="0"/>
            </a:lvl3pPr>
            <a:lvl4pPr lvl="3" algn="r" rtl="0">
              <a:spcBef>
                <a:spcPts val="0"/>
              </a:spcBef>
              <a:spcAft>
                <a:spcPts val="0"/>
              </a:spcAft>
              <a:buNone/>
              <a:defRPr sz="4000" b="0"/>
            </a:lvl4pPr>
            <a:lvl5pPr lvl="4" algn="r" rtl="0">
              <a:spcBef>
                <a:spcPts val="0"/>
              </a:spcBef>
              <a:spcAft>
                <a:spcPts val="0"/>
              </a:spcAft>
              <a:buNone/>
              <a:defRPr sz="4000" b="0"/>
            </a:lvl5pPr>
            <a:lvl6pPr lvl="5" algn="r" rtl="0">
              <a:spcBef>
                <a:spcPts val="0"/>
              </a:spcBef>
              <a:spcAft>
                <a:spcPts val="0"/>
              </a:spcAft>
              <a:buNone/>
              <a:defRPr sz="4000" b="0"/>
            </a:lvl6pPr>
            <a:lvl7pPr lvl="6" algn="r" rtl="0">
              <a:spcBef>
                <a:spcPts val="0"/>
              </a:spcBef>
              <a:spcAft>
                <a:spcPts val="0"/>
              </a:spcAft>
              <a:buNone/>
              <a:defRPr sz="4000" b="0"/>
            </a:lvl7pPr>
            <a:lvl8pPr lvl="7" algn="r" rtl="0">
              <a:spcBef>
                <a:spcPts val="0"/>
              </a:spcBef>
              <a:spcAft>
                <a:spcPts val="0"/>
              </a:spcAft>
              <a:buNone/>
              <a:defRPr sz="4000" b="0"/>
            </a:lvl8pPr>
            <a:lvl9pPr lvl="8" algn="r" rtl="0">
              <a:spcBef>
                <a:spcPts val="0"/>
              </a:spcBef>
              <a:spcAft>
                <a:spcPts val="0"/>
              </a:spcAft>
              <a:buNone/>
              <a:defRPr sz="4000" b="0"/>
            </a:lvl9pPr>
          </a:lstStyle>
          <a:p>
            <a:endParaRPr/>
          </a:p>
        </p:txBody>
      </p:sp>
    </p:spTree>
    <p:extLst>
      <p:ext uri="{BB962C8B-B14F-4D97-AF65-F5344CB8AC3E}">
        <p14:creationId xmlns:p14="http://schemas.microsoft.com/office/powerpoint/2010/main" val="6530967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able of contents" preserve="1">
  <p:cSld name="Table of contents">
    <p:spTree>
      <p:nvGrpSpPr>
        <p:cNvPr id="1" name="Shape 134"/>
        <p:cNvGrpSpPr/>
        <p:nvPr/>
      </p:nvGrpSpPr>
      <p:grpSpPr>
        <a:xfrm>
          <a:off x="0" y="0"/>
          <a:ext cx="0" cy="0"/>
          <a:chOff x="0" y="0"/>
          <a:chExt cx="0" cy="0"/>
        </a:xfrm>
      </p:grpSpPr>
      <p:sp>
        <p:nvSpPr>
          <p:cNvPr id="135" name="Google Shape;135;p14"/>
          <p:cNvSpPr/>
          <p:nvPr/>
        </p:nvSpPr>
        <p:spPr>
          <a:xfrm rot="10800000">
            <a:off x="6610746"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6" name="Google Shape;136;p14"/>
          <p:cNvSpPr txBox="1">
            <a:spLocks noGrp="1"/>
          </p:cNvSpPr>
          <p:nvPr>
            <p:ph type="subTitle" idx="1"/>
          </p:nvPr>
        </p:nvSpPr>
        <p:spPr>
          <a:xfrm flipH="1">
            <a:off x="2199400" y="1790201"/>
            <a:ext cx="4379200" cy="83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7" name="Google Shape;137;p14"/>
          <p:cNvSpPr txBox="1">
            <a:spLocks noGrp="1"/>
          </p:cNvSpPr>
          <p:nvPr>
            <p:ph type="subTitle" idx="2"/>
          </p:nvPr>
        </p:nvSpPr>
        <p:spPr>
          <a:xfrm flipH="1">
            <a:off x="2199400" y="4176643"/>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 name="Google Shape;138;p14"/>
          <p:cNvSpPr txBox="1">
            <a:spLocks noGrp="1"/>
          </p:cNvSpPr>
          <p:nvPr>
            <p:ph type="title" hasCustomPrompt="1"/>
          </p:nvPr>
        </p:nvSpPr>
        <p:spPr>
          <a:xfrm>
            <a:off x="993997" y="1677577"/>
            <a:ext cx="933600" cy="770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9pPr>
          </a:lstStyle>
          <a:p>
            <a:r>
              <a:t>xx%</a:t>
            </a:r>
          </a:p>
        </p:txBody>
      </p:sp>
      <p:sp>
        <p:nvSpPr>
          <p:cNvPr id="139" name="Google Shape;139;p14"/>
          <p:cNvSpPr txBox="1">
            <a:spLocks noGrp="1"/>
          </p:cNvSpPr>
          <p:nvPr>
            <p:ph type="subTitle" idx="3"/>
          </p:nvPr>
        </p:nvSpPr>
        <p:spPr>
          <a:xfrm flipH="1">
            <a:off x="2199400" y="2984801"/>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0" name="Google Shape;140;p14"/>
          <p:cNvSpPr txBox="1">
            <a:spLocks noGrp="1"/>
          </p:cNvSpPr>
          <p:nvPr>
            <p:ph type="subTitle" idx="4"/>
          </p:nvPr>
        </p:nvSpPr>
        <p:spPr>
          <a:xfrm flipH="1">
            <a:off x="2199596" y="1266283"/>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1" name="Google Shape;141;p14"/>
          <p:cNvSpPr txBox="1">
            <a:spLocks noGrp="1"/>
          </p:cNvSpPr>
          <p:nvPr>
            <p:ph type="subTitle" idx="5"/>
          </p:nvPr>
        </p:nvSpPr>
        <p:spPr>
          <a:xfrm flipH="1">
            <a:off x="2199600" y="3653244"/>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2" name="Google Shape;142;p14"/>
          <p:cNvSpPr txBox="1">
            <a:spLocks noGrp="1"/>
          </p:cNvSpPr>
          <p:nvPr>
            <p:ph type="subTitle" idx="6"/>
          </p:nvPr>
        </p:nvSpPr>
        <p:spPr>
          <a:xfrm flipH="1">
            <a:off x="2199333" y="2459133"/>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3" name="Google Shape;143;p14"/>
          <p:cNvSpPr txBox="1">
            <a:spLocks noGrp="1"/>
          </p:cNvSpPr>
          <p:nvPr>
            <p:ph type="title" idx="7" hasCustomPrompt="1"/>
          </p:nvPr>
        </p:nvSpPr>
        <p:spPr>
          <a:xfrm>
            <a:off x="1044600" y="2985200"/>
            <a:ext cx="832400" cy="388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4" name="Google Shape;144;p14"/>
          <p:cNvSpPr txBox="1">
            <a:spLocks noGrp="1"/>
          </p:cNvSpPr>
          <p:nvPr>
            <p:ph type="title" idx="8" hasCustomPrompt="1"/>
          </p:nvPr>
        </p:nvSpPr>
        <p:spPr>
          <a:xfrm>
            <a:off x="1044600" y="4124667"/>
            <a:ext cx="832400" cy="471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5" name="Google Shape;145;p14"/>
          <p:cNvSpPr txBox="1">
            <a:spLocks noGrp="1"/>
          </p:cNvSpPr>
          <p:nvPr>
            <p:ph type="subTitle" idx="9"/>
          </p:nvPr>
        </p:nvSpPr>
        <p:spPr>
          <a:xfrm flipH="1">
            <a:off x="2199400" y="5355817"/>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6" name="Google Shape;146;p14"/>
          <p:cNvSpPr txBox="1">
            <a:spLocks noGrp="1"/>
          </p:cNvSpPr>
          <p:nvPr>
            <p:ph type="subTitle" idx="13"/>
          </p:nvPr>
        </p:nvSpPr>
        <p:spPr>
          <a:xfrm flipH="1">
            <a:off x="2199600" y="5047015"/>
            <a:ext cx="3608400" cy="544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7" name="Google Shape;147;p14"/>
          <p:cNvSpPr txBox="1">
            <a:spLocks noGrp="1"/>
          </p:cNvSpPr>
          <p:nvPr>
            <p:ph type="title" idx="14" hasCustomPrompt="1"/>
          </p:nvPr>
        </p:nvSpPr>
        <p:spPr>
          <a:xfrm>
            <a:off x="1044600" y="5347333"/>
            <a:ext cx="832400" cy="388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grpSp>
        <p:nvGrpSpPr>
          <p:cNvPr id="148" name="Google Shape;148;p14"/>
          <p:cNvGrpSpPr/>
          <p:nvPr/>
        </p:nvGrpSpPr>
        <p:grpSpPr>
          <a:xfrm>
            <a:off x="7137400" y="0"/>
            <a:ext cx="5876741" cy="6858107"/>
            <a:chOff x="5353050" y="0"/>
            <a:chExt cx="4407556" cy="5143580"/>
          </a:xfrm>
        </p:grpSpPr>
        <p:sp>
          <p:nvSpPr>
            <p:cNvPr id="149" name="Google Shape;149;p14"/>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14"/>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14"/>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14"/>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14"/>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4" name="Google Shape;154;p14"/>
          <p:cNvSpPr txBox="1">
            <a:spLocks noGrp="1"/>
          </p:cNvSpPr>
          <p:nvPr>
            <p:ph type="title" idx="15"/>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16102830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hree columns" preserve="1">
  <p:cSld name="Title and three columns">
    <p:spTree>
      <p:nvGrpSpPr>
        <p:cNvPr id="1" name="Shape 155"/>
        <p:cNvGrpSpPr/>
        <p:nvPr/>
      </p:nvGrpSpPr>
      <p:grpSpPr>
        <a:xfrm>
          <a:off x="0" y="0"/>
          <a:ext cx="0" cy="0"/>
          <a:chOff x="0" y="0"/>
          <a:chExt cx="0" cy="0"/>
        </a:xfrm>
      </p:grpSpPr>
      <p:sp>
        <p:nvSpPr>
          <p:cNvPr id="156" name="Google Shape;156;p15"/>
          <p:cNvSpPr txBox="1">
            <a:spLocks noGrp="1"/>
          </p:cNvSpPr>
          <p:nvPr>
            <p:ph type="ctrTitle"/>
          </p:nvPr>
        </p:nvSpPr>
        <p:spPr>
          <a:xfrm flipH="1">
            <a:off x="5055600"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57" name="Google Shape;157;p15"/>
          <p:cNvSpPr txBox="1">
            <a:spLocks noGrp="1"/>
          </p:cNvSpPr>
          <p:nvPr>
            <p:ph type="subTitle" idx="1"/>
          </p:nvPr>
        </p:nvSpPr>
        <p:spPr>
          <a:xfrm flipH="1">
            <a:off x="4757200" y="441896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58" name="Google Shape;158;p15"/>
          <p:cNvSpPr txBox="1">
            <a:spLocks noGrp="1"/>
          </p:cNvSpPr>
          <p:nvPr>
            <p:ph type="ctrTitle" idx="2"/>
          </p:nvPr>
        </p:nvSpPr>
        <p:spPr>
          <a:xfrm flipH="1">
            <a:off x="8652415"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59" name="Google Shape;159;p15"/>
          <p:cNvSpPr txBox="1">
            <a:spLocks noGrp="1"/>
          </p:cNvSpPr>
          <p:nvPr>
            <p:ph type="subTitle" idx="3"/>
          </p:nvPr>
        </p:nvSpPr>
        <p:spPr>
          <a:xfrm flipH="1">
            <a:off x="8403415" y="4418957"/>
            <a:ext cx="25788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60" name="Google Shape;160;p15"/>
          <p:cNvSpPr txBox="1">
            <a:spLocks noGrp="1"/>
          </p:cNvSpPr>
          <p:nvPr>
            <p:ph type="ctrTitle" idx="4"/>
          </p:nvPr>
        </p:nvSpPr>
        <p:spPr>
          <a:xfrm flipH="1">
            <a:off x="1461600" y="2063033"/>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61" name="Google Shape;161;p15"/>
          <p:cNvSpPr txBox="1">
            <a:spLocks noGrp="1"/>
          </p:cNvSpPr>
          <p:nvPr>
            <p:ph type="subTitle" idx="5"/>
          </p:nvPr>
        </p:nvSpPr>
        <p:spPr>
          <a:xfrm flipH="1">
            <a:off x="1163200" y="441895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162" name="Google Shape;162;p15"/>
          <p:cNvGrpSpPr/>
          <p:nvPr/>
        </p:nvGrpSpPr>
        <p:grpSpPr>
          <a:xfrm>
            <a:off x="10670208" y="13"/>
            <a:ext cx="1521789" cy="1692593"/>
            <a:chOff x="8002655" y="8"/>
            <a:chExt cx="1141342" cy="1269445"/>
          </a:xfrm>
        </p:grpSpPr>
        <p:sp>
          <p:nvSpPr>
            <p:cNvPr id="163" name="Google Shape;163;p15"/>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15"/>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5" name="Google Shape;165;p15"/>
          <p:cNvGrpSpPr/>
          <p:nvPr/>
        </p:nvGrpSpPr>
        <p:grpSpPr>
          <a:xfrm>
            <a:off x="-28" y="3881236"/>
            <a:ext cx="2939995" cy="2976761"/>
            <a:chOff x="-21" y="2910925"/>
            <a:chExt cx="2204996" cy="2232571"/>
          </a:xfrm>
        </p:grpSpPr>
        <p:sp>
          <p:nvSpPr>
            <p:cNvPr id="166" name="Google Shape;166;p15"/>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15"/>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15"/>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9" name="Google Shape;169;p15"/>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18414657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four columns " preserve="1">
  <p:cSld name="Title and four columns ">
    <p:spTree>
      <p:nvGrpSpPr>
        <p:cNvPr id="1" name="Shape 170"/>
        <p:cNvGrpSpPr/>
        <p:nvPr/>
      </p:nvGrpSpPr>
      <p:grpSpPr>
        <a:xfrm>
          <a:off x="0" y="0"/>
          <a:ext cx="0" cy="0"/>
          <a:chOff x="0" y="0"/>
          <a:chExt cx="0" cy="0"/>
        </a:xfrm>
      </p:grpSpPr>
      <p:sp>
        <p:nvSpPr>
          <p:cNvPr id="171" name="Google Shape;171;p16"/>
          <p:cNvSpPr txBox="1">
            <a:spLocks noGrp="1"/>
          </p:cNvSpPr>
          <p:nvPr>
            <p:ph type="ctrTitle"/>
          </p:nvPr>
        </p:nvSpPr>
        <p:spPr>
          <a:xfrm flipH="1">
            <a:off x="7046004" y="2643487"/>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2" name="Google Shape;172;p16"/>
          <p:cNvSpPr txBox="1">
            <a:spLocks noGrp="1"/>
          </p:cNvSpPr>
          <p:nvPr>
            <p:ph type="subTitle" idx="1"/>
          </p:nvPr>
        </p:nvSpPr>
        <p:spPr>
          <a:xfrm flipH="1">
            <a:off x="7452404" y="1677184"/>
            <a:ext cx="297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3" name="Google Shape;173;p16"/>
          <p:cNvSpPr txBox="1">
            <a:spLocks noGrp="1"/>
          </p:cNvSpPr>
          <p:nvPr>
            <p:ph type="ctrTitle" idx="2"/>
          </p:nvPr>
        </p:nvSpPr>
        <p:spPr>
          <a:xfrm flipH="1">
            <a:off x="7046171" y="5092904"/>
            <a:ext cx="30980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4" name="Google Shape;174;p16"/>
          <p:cNvSpPr txBox="1">
            <a:spLocks noGrp="1"/>
          </p:cNvSpPr>
          <p:nvPr>
            <p:ph type="subTitle" idx="3"/>
          </p:nvPr>
        </p:nvSpPr>
        <p:spPr>
          <a:xfrm flipH="1">
            <a:off x="7452404" y="4126567"/>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5" name="Google Shape;175;p16"/>
          <p:cNvSpPr txBox="1">
            <a:spLocks noGrp="1"/>
          </p:cNvSpPr>
          <p:nvPr>
            <p:ph type="ctrTitle" idx="4"/>
          </p:nvPr>
        </p:nvSpPr>
        <p:spPr>
          <a:xfrm flipH="1">
            <a:off x="2397825" y="2643487"/>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6" name="Google Shape;176;p16"/>
          <p:cNvSpPr txBox="1">
            <a:spLocks noGrp="1"/>
          </p:cNvSpPr>
          <p:nvPr>
            <p:ph type="subTitle" idx="5"/>
          </p:nvPr>
        </p:nvSpPr>
        <p:spPr>
          <a:xfrm flipH="1">
            <a:off x="2702625" y="1677184"/>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7" name="Google Shape;177;p16"/>
          <p:cNvSpPr txBox="1">
            <a:spLocks noGrp="1"/>
          </p:cNvSpPr>
          <p:nvPr>
            <p:ph type="ctrTitle" idx="6"/>
          </p:nvPr>
        </p:nvSpPr>
        <p:spPr>
          <a:xfrm flipH="1">
            <a:off x="2397832" y="5092904"/>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8" name="Google Shape;178;p16"/>
          <p:cNvSpPr txBox="1">
            <a:spLocks noGrp="1"/>
          </p:cNvSpPr>
          <p:nvPr>
            <p:ph type="subTitle" idx="7"/>
          </p:nvPr>
        </p:nvSpPr>
        <p:spPr>
          <a:xfrm flipH="1">
            <a:off x="2702625" y="4126567"/>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9" name="Google Shape;179;p16"/>
          <p:cNvSpPr txBox="1">
            <a:spLocks noGrp="1"/>
          </p:cNvSpPr>
          <p:nvPr>
            <p:ph type="title" idx="8"/>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180" name="Google Shape;180;p16"/>
          <p:cNvGrpSpPr/>
          <p:nvPr/>
        </p:nvGrpSpPr>
        <p:grpSpPr>
          <a:xfrm>
            <a:off x="10" y="3779034"/>
            <a:ext cx="2766825" cy="3079023"/>
            <a:chOff x="6" y="2834274"/>
            <a:chExt cx="2075119" cy="2309267"/>
          </a:xfrm>
        </p:grpSpPr>
        <p:sp>
          <p:nvSpPr>
            <p:cNvPr id="181" name="Google Shape;181;p1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1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1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4" name="Google Shape;184;p16"/>
          <p:cNvGrpSpPr/>
          <p:nvPr/>
        </p:nvGrpSpPr>
        <p:grpSpPr>
          <a:xfrm>
            <a:off x="10670208" y="13"/>
            <a:ext cx="1521789" cy="1692593"/>
            <a:chOff x="8002655" y="8"/>
            <a:chExt cx="1141342" cy="1269445"/>
          </a:xfrm>
        </p:grpSpPr>
        <p:sp>
          <p:nvSpPr>
            <p:cNvPr id="185" name="Google Shape;185;p1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1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6352808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three columns 2" preserve="1">
  <p:cSld name="Title and three columns 2">
    <p:spTree>
      <p:nvGrpSpPr>
        <p:cNvPr id="1" name="Shape 187"/>
        <p:cNvGrpSpPr/>
        <p:nvPr/>
      </p:nvGrpSpPr>
      <p:grpSpPr>
        <a:xfrm>
          <a:off x="0" y="0"/>
          <a:ext cx="0" cy="0"/>
          <a:chOff x="0" y="0"/>
          <a:chExt cx="0" cy="0"/>
        </a:xfrm>
      </p:grpSpPr>
      <p:sp>
        <p:nvSpPr>
          <p:cNvPr id="188" name="Google Shape;188;p17"/>
          <p:cNvSpPr txBox="1">
            <a:spLocks noGrp="1"/>
          </p:cNvSpPr>
          <p:nvPr>
            <p:ph type="ctrTitle"/>
          </p:nvPr>
        </p:nvSpPr>
        <p:spPr>
          <a:xfrm>
            <a:off x="2472068" y="1564403"/>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89" name="Google Shape;189;p17"/>
          <p:cNvSpPr txBox="1">
            <a:spLocks noGrp="1"/>
          </p:cNvSpPr>
          <p:nvPr>
            <p:ph type="subTitle" idx="1"/>
          </p:nvPr>
        </p:nvSpPr>
        <p:spPr>
          <a:xfrm>
            <a:off x="5054933" y="1794767"/>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0" name="Google Shape;190;p17"/>
          <p:cNvSpPr txBox="1">
            <a:spLocks noGrp="1"/>
          </p:cNvSpPr>
          <p:nvPr>
            <p:ph type="ctrTitle" idx="2"/>
          </p:nvPr>
        </p:nvSpPr>
        <p:spPr>
          <a:xfrm>
            <a:off x="2472068" y="3060121"/>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1" name="Google Shape;191;p17"/>
          <p:cNvSpPr txBox="1">
            <a:spLocks noGrp="1"/>
          </p:cNvSpPr>
          <p:nvPr>
            <p:ph type="subTitle" idx="3"/>
          </p:nvPr>
        </p:nvSpPr>
        <p:spPr>
          <a:xfrm>
            <a:off x="5054933" y="32816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2" name="Google Shape;192;p17"/>
          <p:cNvSpPr txBox="1">
            <a:spLocks noGrp="1"/>
          </p:cNvSpPr>
          <p:nvPr>
            <p:ph type="ctrTitle" idx="4"/>
          </p:nvPr>
        </p:nvSpPr>
        <p:spPr>
          <a:xfrm>
            <a:off x="2472068" y="4671025"/>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3" name="Google Shape;193;p17"/>
          <p:cNvSpPr txBox="1">
            <a:spLocks noGrp="1"/>
          </p:cNvSpPr>
          <p:nvPr>
            <p:ph type="subTitle" idx="5"/>
          </p:nvPr>
        </p:nvSpPr>
        <p:spPr>
          <a:xfrm>
            <a:off x="5054933" y="49008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4" name="Google Shape;194;p17"/>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
        <p:nvSpPr>
          <p:cNvPr id="195" name="Google Shape;195;p17"/>
          <p:cNvSpPr/>
          <p:nvPr/>
        </p:nvSpPr>
        <p:spPr>
          <a:xfrm rot="10800000">
            <a:off x="6610746"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6" name="Google Shape;196;p17"/>
          <p:cNvGrpSpPr/>
          <p:nvPr/>
        </p:nvGrpSpPr>
        <p:grpSpPr>
          <a:xfrm>
            <a:off x="7137400" y="0"/>
            <a:ext cx="5876741" cy="6858107"/>
            <a:chOff x="5353050" y="0"/>
            <a:chExt cx="4407556" cy="5143580"/>
          </a:xfrm>
        </p:grpSpPr>
        <p:sp>
          <p:nvSpPr>
            <p:cNvPr id="197" name="Google Shape;197;p17"/>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17"/>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17"/>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17"/>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17"/>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2306778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three columns 3" preserve="1">
  <p:cSld name="Title and three columns 3">
    <p:spTree>
      <p:nvGrpSpPr>
        <p:cNvPr id="1" name="Shape 202"/>
        <p:cNvGrpSpPr/>
        <p:nvPr/>
      </p:nvGrpSpPr>
      <p:grpSpPr>
        <a:xfrm>
          <a:off x="0" y="0"/>
          <a:ext cx="0" cy="0"/>
          <a:chOff x="0" y="0"/>
          <a:chExt cx="0" cy="0"/>
        </a:xfrm>
      </p:grpSpPr>
      <p:sp>
        <p:nvSpPr>
          <p:cNvPr id="203" name="Google Shape;203;p18"/>
          <p:cNvSpPr txBox="1">
            <a:spLocks noGrp="1"/>
          </p:cNvSpPr>
          <p:nvPr>
            <p:ph type="ctrTitle"/>
          </p:nvPr>
        </p:nvSpPr>
        <p:spPr>
          <a:xfrm flipH="1">
            <a:off x="5055600"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4" name="Google Shape;204;p18"/>
          <p:cNvSpPr txBox="1">
            <a:spLocks noGrp="1"/>
          </p:cNvSpPr>
          <p:nvPr>
            <p:ph type="subTitle" idx="1"/>
          </p:nvPr>
        </p:nvSpPr>
        <p:spPr>
          <a:xfrm flipH="1">
            <a:off x="4757200" y="441896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05" name="Google Shape;205;p18"/>
          <p:cNvSpPr txBox="1">
            <a:spLocks noGrp="1"/>
          </p:cNvSpPr>
          <p:nvPr>
            <p:ph type="ctrTitle" idx="2"/>
          </p:nvPr>
        </p:nvSpPr>
        <p:spPr>
          <a:xfrm flipH="1">
            <a:off x="8652415"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6" name="Google Shape;206;p18"/>
          <p:cNvSpPr txBox="1">
            <a:spLocks noGrp="1"/>
          </p:cNvSpPr>
          <p:nvPr>
            <p:ph type="subTitle" idx="3"/>
          </p:nvPr>
        </p:nvSpPr>
        <p:spPr>
          <a:xfrm flipH="1">
            <a:off x="8403415" y="4418957"/>
            <a:ext cx="25788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07" name="Google Shape;207;p18"/>
          <p:cNvSpPr txBox="1">
            <a:spLocks noGrp="1"/>
          </p:cNvSpPr>
          <p:nvPr>
            <p:ph type="ctrTitle" idx="4"/>
          </p:nvPr>
        </p:nvSpPr>
        <p:spPr>
          <a:xfrm flipH="1">
            <a:off x="927400" y="1987833"/>
            <a:ext cx="3149200" cy="845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8" name="Google Shape;208;p18"/>
          <p:cNvSpPr txBox="1">
            <a:spLocks noGrp="1"/>
          </p:cNvSpPr>
          <p:nvPr>
            <p:ph type="subTitle" idx="5"/>
          </p:nvPr>
        </p:nvSpPr>
        <p:spPr>
          <a:xfrm flipH="1">
            <a:off x="1163200" y="441895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209" name="Google Shape;209;p18"/>
          <p:cNvGrpSpPr/>
          <p:nvPr/>
        </p:nvGrpSpPr>
        <p:grpSpPr>
          <a:xfrm>
            <a:off x="10670208" y="13"/>
            <a:ext cx="1521789" cy="1692593"/>
            <a:chOff x="8002655" y="8"/>
            <a:chExt cx="1141342" cy="1269445"/>
          </a:xfrm>
        </p:grpSpPr>
        <p:sp>
          <p:nvSpPr>
            <p:cNvPr id="210" name="Google Shape;210;p18"/>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18"/>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2" name="Google Shape;212;p18"/>
          <p:cNvGrpSpPr/>
          <p:nvPr/>
        </p:nvGrpSpPr>
        <p:grpSpPr>
          <a:xfrm>
            <a:off x="-28" y="3881236"/>
            <a:ext cx="2939995" cy="2976761"/>
            <a:chOff x="-21" y="2910925"/>
            <a:chExt cx="2204996" cy="2232571"/>
          </a:xfrm>
        </p:grpSpPr>
        <p:sp>
          <p:nvSpPr>
            <p:cNvPr id="213" name="Google Shape;213;p18"/>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18"/>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18"/>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6" name="Google Shape;216;p18"/>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421592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six columns" preserve="1">
  <p:cSld name="Title and six columns">
    <p:spTree>
      <p:nvGrpSpPr>
        <p:cNvPr id="1" name="Shape 217"/>
        <p:cNvGrpSpPr/>
        <p:nvPr/>
      </p:nvGrpSpPr>
      <p:grpSpPr>
        <a:xfrm>
          <a:off x="0" y="0"/>
          <a:ext cx="0" cy="0"/>
          <a:chOff x="0" y="0"/>
          <a:chExt cx="0" cy="0"/>
        </a:xfrm>
      </p:grpSpPr>
      <p:sp>
        <p:nvSpPr>
          <p:cNvPr id="218" name="Google Shape;218;p19"/>
          <p:cNvSpPr txBox="1">
            <a:spLocks noGrp="1"/>
          </p:cNvSpPr>
          <p:nvPr>
            <p:ph type="ctrTitle"/>
          </p:nvPr>
        </p:nvSpPr>
        <p:spPr>
          <a:xfrm flipH="1">
            <a:off x="1965300" y="3248500"/>
            <a:ext cx="3144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19" name="Google Shape;219;p19"/>
          <p:cNvSpPr txBox="1">
            <a:spLocks noGrp="1"/>
          </p:cNvSpPr>
          <p:nvPr>
            <p:ph type="subTitle" idx="1"/>
          </p:nvPr>
        </p:nvSpPr>
        <p:spPr>
          <a:xfrm flipH="1">
            <a:off x="1917955" y="3721279"/>
            <a:ext cx="36352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0" name="Google Shape;220;p19"/>
          <p:cNvSpPr txBox="1">
            <a:spLocks noGrp="1"/>
          </p:cNvSpPr>
          <p:nvPr>
            <p:ph type="ctrTitle" idx="2"/>
          </p:nvPr>
        </p:nvSpPr>
        <p:spPr>
          <a:xfrm flipH="1">
            <a:off x="7569233" y="3248497"/>
            <a:ext cx="2530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1" name="Google Shape;221;p19"/>
          <p:cNvSpPr txBox="1">
            <a:spLocks noGrp="1"/>
          </p:cNvSpPr>
          <p:nvPr>
            <p:ph type="subTitle" idx="3"/>
          </p:nvPr>
        </p:nvSpPr>
        <p:spPr>
          <a:xfrm flipH="1">
            <a:off x="7540852" y="3721279"/>
            <a:ext cx="32460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2" name="Google Shape;222;p19"/>
          <p:cNvSpPr txBox="1">
            <a:spLocks noGrp="1"/>
          </p:cNvSpPr>
          <p:nvPr>
            <p:ph type="ctrTitle" idx="4"/>
          </p:nvPr>
        </p:nvSpPr>
        <p:spPr>
          <a:xfrm flipH="1">
            <a:off x="1965267" y="1867633"/>
            <a:ext cx="2530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3" name="Google Shape;223;p19"/>
          <p:cNvSpPr txBox="1">
            <a:spLocks noGrp="1"/>
          </p:cNvSpPr>
          <p:nvPr>
            <p:ph type="subTitle" idx="5"/>
          </p:nvPr>
        </p:nvSpPr>
        <p:spPr>
          <a:xfrm flipH="1">
            <a:off x="1917955" y="2336300"/>
            <a:ext cx="36352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4" name="Google Shape;224;p19"/>
          <p:cNvSpPr txBox="1">
            <a:spLocks noGrp="1"/>
          </p:cNvSpPr>
          <p:nvPr>
            <p:ph type="ctrTitle" idx="6"/>
          </p:nvPr>
        </p:nvSpPr>
        <p:spPr>
          <a:xfrm flipH="1">
            <a:off x="1965267" y="4709167"/>
            <a:ext cx="20808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5" name="Google Shape;225;p19"/>
          <p:cNvSpPr txBox="1">
            <a:spLocks noGrp="1"/>
          </p:cNvSpPr>
          <p:nvPr>
            <p:ph type="subTitle" idx="7"/>
          </p:nvPr>
        </p:nvSpPr>
        <p:spPr>
          <a:xfrm flipH="1">
            <a:off x="1918000" y="5180333"/>
            <a:ext cx="3754000" cy="99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6" name="Google Shape;226;p19"/>
          <p:cNvSpPr txBox="1">
            <a:spLocks noGrp="1"/>
          </p:cNvSpPr>
          <p:nvPr>
            <p:ph type="ctrTitle" idx="8"/>
          </p:nvPr>
        </p:nvSpPr>
        <p:spPr>
          <a:xfrm flipH="1">
            <a:off x="7522000" y="4709167"/>
            <a:ext cx="39132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7" name="Google Shape;227;p19"/>
          <p:cNvSpPr txBox="1">
            <a:spLocks noGrp="1"/>
          </p:cNvSpPr>
          <p:nvPr>
            <p:ph type="subTitle" idx="9"/>
          </p:nvPr>
        </p:nvSpPr>
        <p:spPr>
          <a:xfrm flipH="1">
            <a:off x="7521933" y="5180333"/>
            <a:ext cx="3514400" cy="6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8" name="Google Shape;228;p19"/>
          <p:cNvSpPr txBox="1">
            <a:spLocks noGrp="1"/>
          </p:cNvSpPr>
          <p:nvPr>
            <p:ph type="ctrTitle" idx="13"/>
          </p:nvPr>
        </p:nvSpPr>
        <p:spPr>
          <a:xfrm flipH="1">
            <a:off x="7569233" y="1867633"/>
            <a:ext cx="24320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9" name="Google Shape;229;p19"/>
          <p:cNvSpPr txBox="1">
            <a:spLocks noGrp="1"/>
          </p:cNvSpPr>
          <p:nvPr>
            <p:ph type="subTitle" idx="14"/>
          </p:nvPr>
        </p:nvSpPr>
        <p:spPr>
          <a:xfrm flipH="1">
            <a:off x="7521933" y="2336300"/>
            <a:ext cx="3514400" cy="7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30" name="Google Shape;230;p19"/>
          <p:cNvSpPr txBox="1">
            <a:spLocks noGrp="1"/>
          </p:cNvSpPr>
          <p:nvPr>
            <p:ph type="title" idx="15"/>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31" name="Google Shape;231;p19"/>
          <p:cNvGrpSpPr/>
          <p:nvPr/>
        </p:nvGrpSpPr>
        <p:grpSpPr>
          <a:xfrm>
            <a:off x="10670208" y="13"/>
            <a:ext cx="1521789" cy="1692593"/>
            <a:chOff x="8002655" y="8"/>
            <a:chExt cx="1141342" cy="1269445"/>
          </a:xfrm>
        </p:grpSpPr>
        <p:sp>
          <p:nvSpPr>
            <p:cNvPr id="232" name="Google Shape;232;p19"/>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19"/>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4" name="Google Shape;234;p19"/>
          <p:cNvGrpSpPr/>
          <p:nvPr/>
        </p:nvGrpSpPr>
        <p:grpSpPr>
          <a:xfrm>
            <a:off x="-28" y="3881236"/>
            <a:ext cx="2939995" cy="2976761"/>
            <a:chOff x="-21" y="2910925"/>
            <a:chExt cx="2204996" cy="2232571"/>
          </a:xfrm>
        </p:grpSpPr>
        <p:sp>
          <p:nvSpPr>
            <p:cNvPr id="235" name="Google Shape;235;p19"/>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19"/>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19"/>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4644207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list" preserve="1">
  <p:cSld name="Title and list">
    <p:spTree>
      <p:nvGrpSpPr>
        <p:cNvPr id="1" name="Shape 238"/>
        <p:cNvGrpSpPr/>
        <p:nvPr/>
      </p:nvGrpSpPr>
      <p:grpSpPr>
        <a:xfrm>
          <a:off x="0" y="0"/>
          <a:ext cx="0" cy="0"/>
          <a:chOff x="0" y="0"/>
          <a:chExt cx="0" cy="0"/>
        </a:xfrm>
      </p:grpSpPr>
      <p:sp>
        <p:nvSpPr>
          <p:cNvPr id="239" name="Google Shape;239;p20"/>
          <p:cNvSpPr txBox="1">
            <a:spLocks noGrp="1"/>
          </p:cNvSpPr>
          <p:nvPr>
            <p:ph type="body" idx="1"/>
          </p:nvPr>
        </p:nvSpPr>
        <p:spPr>
          <a:xfrm>
            <a:off x="693833" y="1847400"/>
            <a:ext cx="4526000" cy="3163200"/>
          </a:xfrm>
          <a:prstGeom prst="rect">
            <a:avLst/>
          </a:prstGeom>
        </p:spPr>
        <p:txBody>
          <a:bodyPr spcFirstLastPara="1" wrap="square" lIns="91425" tIns="91425" rIns="91425" bIns="91425" anchor="t" anchorCtr="0">
            <a:noAutofit/>
          </a:bodyPr>
          <a:lstStyle>
            <a:lvl1pPr marL="609570" lvl="0" indent="-440245" rtl="0">
              <a:lnSpc>
                <a:spcPct val="100000"/>
              </a:lnSpc>
              <a:spcBef>
                <a:spcPts val="0"/>
              </a:spcBef>
              <a:spcAft>
                <a:spcPts val="0"/>
              </a:spcAft>
              <a:buClr>
                <a:schemeClr val="accent2"/>
              </a:buClr>
              <a:buSzPts val="1600"/>
              <a:buFont typeface="Raleway Thin"/>
              <a:buChar char="●"/>
              <a:defRPr sz="2400"/>
            </a:lvl1pPr>
            <a:lvl2pPr marL="1219140" lvl="1" indent="-440245" rtl="0">
              <a:spcBef>
                <a:spcPts val="2133"/>
              </a:spcBef>
              <a:spcAft>
                <a:spcPts val="0"/>
              </a:spcAft>
              <a:buSzPts val="1600"/>
              <a:buFont typeface="Nunito Light"/>
              <a:buChar char="○"/>
              <a:defRPr/>
            </a:lvl2pPr>
            <a:lvl3pPr marL="1828709" lvl="2" indent="-431779" rtl="0">
              <a:spcBef>
                <a:spcPts val="2133"/>
              </a:spcBef>
              <a:spcAft>
                <a:spcPts val="0"/>
              </a:spcAft>
              <a:buSzPts val="1500"/>
              <a:buFont typeface="Nunito Light"/>
              <a:buChar char="■"/>
              <a:defRPr/>
            </a:lvl3pPr>
            <a:lvl4pPr marL="2438278" lvl="3" indent="-431779" rtl="0">
              <a:spcBef>
                <a:spcPts val="2133"/>
              </a:spcBef>
              <a:spcAft>
                <a:spcPts val="0"/>
              </a:spcAft>
              <a:buSzPts val="1500"/>
              <a:buFont typeface="Nunito Light"/>
              <a:buChar char="●"/>
              <a:defRPr/>
            </a:lvl4pPr>
            <a:lvl5pPr marL="3047848" lvl="4" indent="-423312" rtl="0">
              <a:spcBef>
                <a:spcPts val="2133"/>
              </a:spcBef>
              <a:spcAft>
                <a:spcPts val="0"/>
              </a:spcAft>
              <a:buSzPts val="1400"/>
              <a:buFont typeface="Nunito Light"/>
              <a:buChar char="○"/>
              <a:defRPr/>
            </a:lvl5pPr>
            <a:lvl6pPr marL="3657418" lvl="5" indent="-423312" rtl="0">
              <a:spcBef>
                <a:spcPts val="2133"/>
              </a:spcBef>
              <a:spcAft>
                <a:spcPts val="0"/>
              </a:spcAft>
              <a:buSzPts val="1400"/>
              <a:buFont typeface="Nunito Light"/>
              <a:buChar char="■"/>
              <a:defRPr/>
            </a:lvl6pPr>
            <a:lvl7pPr marL="4266987" lvl="6" indent="-414846" rtl="0">
              <a:spcBef>
                <a:spcPts val="2133"/>
              </a:spcBef>
              <a:spcAft>
                <a:spcPts val="0"/>
              </a:spcAft>
              <a:buSzPts val="1300"/>
              <a:buFont typeface="Nunito Light"/>
              <a:buChar char="●"/>
              <a:defRPr/>
            </a:lvl7pPr>
            <a:lvl8pPr marL="4876557" lvl="7" indent="-414846" rtl="0">
              <a:spcBef>
                <a:spcPts val="2133"/>
              </a:spcBef>
              <a:spcAft>
                <a:spcPts val="0"/>
              </a:spcAft>
              <a:buSzPts val="1300"/>
              <a:buFont typeface="Nunito Light"/>
              <a:buChar char="○"/>
              <a:defRPr/>
            </a:lvl8pPr>
            <a:lvl9pPr marL="5486126" lvl="8" indent="-423312" rtl="0">
              <a:spcBef>
                <a:spcPts val="2133"/>
              </a:spcBef>
              <a:spcAft>
                <a:spcPts val="2133"/>
              </a:spcAft>
              <a:buSzPts val="1400"/>
              <a:buFont typeface="Nunito Light"/>
              <a:buChar char="■"/>
              <a:defRPr/>
            </a:lvl9pPr>
          </a:lstStyle>
          <a:p>
            <a:endParaRPr/>
          </a:p>
        </p:txBody>
      </p:sp>
      <p:sp>
        <p:nvSpPr>
          <p:cNvPr id="240" name="Google Shape;240;p20"/>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1" name="Google Shape;241;p20"/>
          <p:cNvGrpSpPr/>
          <p:nvPr/>
        </p:nvGrpSpPr>
        <p:grpSpPr>
          <a:xfrm>
            <a:off x="10" y="3779034"/>
            <a:ext cx="2766825" cy="3079023"/>
            <a:chOff x="6" y="2834274"/>
            <a:chExt cx="2075119" cy="2309267"/>
          </a:xfrm>
        </p:grpSpPr>
        <p:sp>
          <p:nvSpPr>
            <p:cNvPr id="242" name="Google Shape;242;p20"/>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0"/>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0"/>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0288997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echnology design" preserve="1">
  <p:cSld name="Technology design">
    <p:spTree>
      <p:nvGrpSpPr>
        <p:cNvPr id="1" name="Shape 245"/>
        <p:cNvGrpSpPr/>
        <p:nvPr/>
      </p:nvGrpSpPr>
      <p:grpSpPr>
        <a:xfrm>
          <a:off x="0" y="0"/>
          <a:ext cx="0" cy="0"/>
          <a:chOff x="0" y="0"/>
          <a:chExt cx="0" cy="0"/>
        </a:xfrm>
      </p:grpSpPr>
      <p:sp>
        <p:nvSpPr>
          <p:cNvPr id="246" name="Google Shape;246;p21"/>
          <p:cNvSpPr txBox="1">
            <a:spLocks noGrp="1"/>
          </p:cNvSpPr>
          <p:nvPr>
            <p:ph type="subTitle" idx="1"/>
          </p:nvPr>
        </p:nvSpPr>
        <p:spPr>
          <a:xfrm flipH="1">
            <a:off x="6899167" y="3486917"/>
            <a:ext cx="2562400" cy="1167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47" name="Google Shape;247;p21"/>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8" name="Google Shape;248;p21"/>
          <p:cNvGrpSpPr/>
          <p:nvPr/>
        </p:nvGrpSpPr>
        <p:grpSpPr>
          <a:xfrm>
            <a:off x="5" y="4738024"/>
            <a:ext cx="1904959" cy="2119907"/>
            <a:chOff x="6" y="2834274"/>
            <a:chExt cx="2075119" cy="2309267"/>
          </a:xfrm>
        </p:grpSpPr>
        <p:sp>
          <p:nvSpPr>
            <p:cNvPr id="249" name="Google Shape;249;p2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2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2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2" name="Google Shape;252;p21"/>
          <p:cNvGrpSpPr/>
          <p:nvPr/>
        </p:nvGrpSpPr>
        <p:grpSpPr>
          <a:xfrm>
            <a:off x="8031955" y="-22"/>
            <a:ext cx="4160116" cy="4627044"/>
            <a:chOff x="8002655" y="8"/>
            <a:chExt cx="1141342" cy="1269445"/>
          </a:xfrm>
        </p:grpSpPr>
        <p:sp>
          <p:nvSpPr>
            <p:cNvPr id="253" name="Google Shape;253;p2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2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1723857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Resources" preserve="1">
  <p:cSld name="Resources">
    <p:spTree>
      <p:nvGrpSpPr>
        <p:cNvPr id="1" name="Shape 255"/>
        <p:cNvGrpSpPr/>
        <p:nvPr/>
      </p:nvGrpSpPr>
      <p:grpSpPr>
        <a:xfrm>
          <a:off x="0" y="0"/>
          <a:ext cx="0" cy="0"/>
          <a:chOff x="0" y="0"/>
          <a:chExt cx="0" cy="0"/>
        </a:xfrm>
      </p:grpSpPr>
      <p:sp>
        <p:nvSpPr>
          <p:cNvPr id="256" name="Google Shape;256;p22"/>
          <p:cNvSpPr txBox="1">
            <a:spLocks noGrp="1"/>
          </p:cNvSpPr>
          <p:nvPr>
            <p:ph type="body" idx="1"/>
          </p:nvPr>
        </p:nvSpPr>
        <p:spPr>
          <a:xfrm>
            <a:off x="1657565" y="1809100"/>
            <a:ext cx="4651600" cy="4555200"/>
          </a:xfrm>
          <a:prstGeom prst="rect">
            <a:avLst/>
          </a:prstGeom>
        </p:spPr>
        <p:txBody>
          <a:bodyPr spcFirstLastPara="1" wrap="square" lIns="0" tIns="91425" rIns="91425" bIns="91425" anchor="b" anchorCtr="0">
            <a:noAutofit/>
          </a:bodyPr>
          <a:lstStyle>
            <a:lvl1pPr marL="609570" lvl="0" indent="-397913" rtl="0">
              <a:lnSpc>
                <a:spcPct val="100000"/>
              </a:lnSpc>
              <a:spcBef>
                <a:spcPts val="0"/>
              </a:spcBef>
              <a:spcAft>
                <a:spcPts val="0"/>
              </a:spcAft>
              <a:buClr>
                <a:schemeClr val="accent2"/>
              </a:buClr>
              <a:buSzPts val="1100"/>
              <a:buFont typeface="Raleway Thin"/>
              <a:buChar char="■"/>
              <a:defRPr sz="1333"/>
            </a:lvl1pPr>
            <a:lvl2pPr marL="1219140" lvl="1" indent="-406381" rtl="0">
              <a:spcBef>
                <a:spcPts val="2133"/>
              </a:spcBef>
              <a:spcAft>
                <a:spcPts val="0"/>
              </a:spcAft>
              <a:buClr>
                <a:srgbClr val="434343"/>
              </a:buClr>
              <a:buSzPts val="1200"/>
              <a:buFont typeface="Roboto Condensed Light"/>
              <a:buChar char="○"/>
              <a:defRPr/>
            </a:lvl2pPr>
            <a:lvl3pPr marL="1828709" lvl="2" indent="-423312" rtl="0">
              <a:spcBef>
                <a:spcPts val="2133"/>
              </a:spcBef>
              <a:spcAft>
                <a:spcPts val="0"/>
              </a:spcAft>
              <a:buClr>
                <a:srgbClr val="434343"/>
              </a:buClr>
              <a:buSzPts val="1400"/>
              <a:buFont typeface="Roboto Condensed Light"/>
              <a:buChar char="■"/>
              <a:defRPr/>
            </a:lvl3pPr>
            <a:lvl4pPr marL="2438278" lvl="3" indent="-423312" rtl="0">
              <a:spcBef>
                <a:spcPts val="2133"/>
              </a:spcBef>
              <a:spcAft>
                <a:spcPts val="0"/>
              </a:spcAft>
              <a:buClr>
                <a:srgbClr val="434343"/>
              </a:buClr>
              <a:buSzPts val="1400"/>
              <a:buFont typeface="Roboto Condensed Light"/>
              <a:buChar char="●"/>
              <a:defRPr/>
            </a:lvl4pPr>
            <a:lvl5pPr marL="3047848" lvl="4" indent="-423312" rtl="0">
              <a:spcBef>
                <a:spcPts val="2133"/>
              </a:spcBef>
              <a:spcAft>
                <a:spcPts val="0"/>
              </a:spcAft>
              <a:buClr>
                <a:srgbClr val="434343"/>
              </a:buClr>
              <a:buSzPts val="1400"/>
              <a:buFont typeface="Roboto Condensed Light"/>
              <a:buChar char="○"/>
              <a:defRPr/>
            </a:lvl5pPr>
            <a:lvl6pPr marL="3657418" lvl="5" indent="-423312" rtl="0">
              <a:spcBef>
                <a:spcPts val="2133"/>
              </a:spcBef>
              <a:spcAft>
                <a:spcPts val="0"/>
              </a:spcAft>
              <a:buClr>
                <a:srgbClr val="434343"/>
              </a:buClr>
              <a:buSzPts val="1400"/>
              <a:buFont typeface="Roboto Condensed Light"/>
              <a:buChar char="■"/>
              <a:defRPr/>
            </a:lvl6pPr>
            <a:lvl7pPr marL="4266987" lvl="6" indent="-423312" rtl="0">
              <a:spcBef>
                <a:spcPts val="2133"/>
              </a:spcBef>
              <a:spcAft>
                <a:spcPts val="0"/>
              </a:spcAft>
              <a:buClr>
                <a:srgbClr val="434343"/>
              </a:buClr>
              <a:buSzPts val="1400"/>
              <a:buFont typeface="Roboto Condensed Light"/>
              <a:buChar char="●"/>
              <a:defRPr/>
            </a:lvl7pPr>
            <a:lvl8pPr marL="4876557" lvl="7" indent="-423312" rtl="0">
              <a:spcBef>
                <a:spcPts val="2133"/>
              </a:spcBef>
              <a:spcAft>
                <a:spcPts val="0"/>
              </a:spcAft>
              <a:buClr>
                <a:srgbClr val="434343"/>
              </a:buClr>
              <a:buSzPts val="1400"/>
              <a:buFont typeface="Roboto Condensed Light"/>
              <a:buChar char="○"/>
              <a:defRPr/>
            </a:lvl8pPr>
            <a:lvl9pPr marL="5486126" lvl="8" indent="-423312" rtl="0">
              <a:spcBef>
                <a:spcPts val="2133"/>
              </a:spcBef>
              <a:spcAft>
                <a:spcPts val="2133"/>
              </a:spcAft>
              <a:buClr>
                <a:srgbClr val="434343"/>
              </a:buClr>
              <a:buSzPts val="1400"/>
              <a:buFont typeface="Roboto Condensed Light"/>
              <a:buChar char="■"/>
              <a:defRPr/>
            </a:lvl9pPr>
          </a:lstStyle>
          <a:p>
            <a:endParaRPr/>
          </a:p>
        </p:txBody>
      </p:sp>
      <p:sp>
        <p:nvSpPr>
          <p:cNvPr id="257" name="Google Shape;257;p22"/>
          <p:cNvSpPr txBox="1">
            <a:spLocks noGrp="1"/>
          </p:cNvSpPr>
          <p:nvPr>
            <p:ph type="body" idx="2"/>
          </p:nvPr>
        </p:nvSpPr>
        <p:spPr>
          <a:xfrm>
            <a:off x="6580399" y="1809100"/>
            <a:ext cx="4651600" cy="4555200"/>
          </a:xfrm>
          <a:prstGeom prst="rect">
            <a:avLst/>
          </a:prstGeom>
        </p:spPr>
        <p:txBody>
          <a:bodyPr spcFirstLastPara="1" wrap="square" lIns="91425" tIns="91425" rIns="91425" bIns="91425" anchor="b" anchorCtr="0">
            <a:noAutofit/>
          </a:bodyPr>
          <a:lstStyle>
            <a:lvl1pPr marL="609570" lvl="0" indent="-397913" rtl="0">
              <a:lnSpc>
                <a:spcPct val="100000"/>
              </a:lnSpc>
              <a:spcBef>
                <a:spcPts val="0"/>
              </a:spcBef>
              <a:spcAft>
                <a:spcPts val="0"/>
              </a:spcAft>
              <a:buClr>
                <a:schemeClr val="accent2"/>
              </a:buClr>
              <a:buSzPts val="1100"/>
              <a:buFont typeface="Raleway Thin"/>
              <a:buChar char="■"/>
              <a:defRPr sz="1333"/>
            </a:lvl1pPr>
            <a:lvl2pPr marL="1219140" lvl="1" indent="-406381" rtl="0">
              <a:spcBef>
                <a:spcPts val="2133"/>
              </a:spcBef>
              <a:spcAft>
                <a:spcPts val="0"/>
              </a:spcAft>
              <a:buClr>
                <a:srgbClr val="434343"/>
              </a:buClr>
              <a:buSzPts val="1200"/>
              <a:buFont typeface="Roboto Condensed Light"/>
              <a:buChar char="○"/>
              <a:defRPr/>
            </a:lvl2pPr>
            <a:lvl3pPr marL="1828709" lvl="2" indent="-423312" rtl="0">
              <a:spcBef>
                <a:spcPts val="2133"/>
              </a:spcBef>
              <a:spcAft>
                <a:spcPts val="0"/>
              </a:spcAft>
              <a:buClr>
                <a:srgbClr val="434343"/>
              </a:buClr>
              <a:buSzPts val="1400"/>
              <a:buFont typeface="Roboto Condensed Light"/>
              <a:buChar char="■"/>
              <a:defRPr/>
            </a:lvl3pPr>
            <a:lvl4pPr marL="2438278" lvl="3" indent="-423312" rtl="0">
              <a:spcBef>
                <a:spcPts val="2133"/>
              </a:spcBef>
              <a:spcAft>
                <a:spcPts val="0"/>
              </a:spcAft>
              <a:buClr>
                <a:srgbClr val="434343"/>
              </a:buClr>
              <a:buSzPts val="1400"/>
              <a:buFont typeface="Roboto Condensed Light"/>
              <a:buChar char="●"/>
              <a:defRPr/>
            </a:lvl4pPr>
            <a:lvl5pPr marL="3047848" lvl="4" indent="-423312" rtl="0">
              <a:spcBef>
                <a:spcPts val="2133"/>
              </a:spcBef>
              <a:spcAft>
                <a:spcPts val="0"/>
              </a:spcAft>
              <a:buClr>
                <a:srgbClr val="434343"/>
              </a:buClr>
              <a:buSzPts val="1400"/>
              <a:buFont typeface="Roboto Condensed Light"/>
              <a:buChar char="○"/>
              <a:defRPr/>
            </a:lvl5pPr>
            <a:lvl6pPr marL="3657418" lvl="5" indent="-423312" rtl="0">
              <a:spcBef>
                <a:spcPts val="2133"/>
              </a:spcBef>
              <a:spcAft>
                <a:spcPts val="0"/>
              </a:spcAft>
              <a:buClr>
                <a:srgbClr val="434343"/>
              </a:buClr>
              <a:buSzPts val="1400"/>
              <a:buFont typeface="Roboto Condensed Light"/>
              <a:buChar char="■"/>
              <a:defRPr/>
            </a:lvl6pPr>
            <a:lvl7pPr marL="4266987" lvl="6" indent="-423312" rtl="0">
              <a:spcBef>
                <a:spcPts val="2133"/>
              </a:spcBef>
              <a:spcAft>
                <a:spcPts val="0"/>
              </a:spcAft>
              <a:buClr>
                <a:srgbClr val="434343"/>
              </a:buClr>
              <a:buSzPts val="1400"/>
              <a:buFont typeface="Roboto Condensed Light"/>
              <a:buChar char="●"/>
              <a:defRPr/>
            </a:lvl7pPr>
            <a:lvl8pPr marL="4876557" lvl="7" indent="-423312" rtl="0">
              <a:spcBef>
                <a:spcPts val="2133"/>
              </a:spcBef>
              <a:spcAft>
                <a:spcPts val="0"/>
              </a:spcAft>
              <a:buClr>
                <a:srgbClr val="434343"/>
              </a:buClr>
              <a:buSzPts val="1400"/>
              <a:buFont typeface="Roboto Condensed Light"/>
              <a:buChar char="○"/>
              <a:defRPr/>
            </a:lvl8pPr>
            <a:lvl9pPr marL="5486126" lvl="8" indent="-423312" rtl="0">
              <a:spcBef>
                <a:spcPts val="2133"/>
              </a:spcBef>
              <a:spcAft>
                <a:spcPts val="2133"/>
              </a:spcAft>
              <a:buClr>
                <a:srgbClr val="434343"/>
              </a:buClr>
              <a:buSzPts val="1400"/>
              <a:buFont typeface="Roboto Condensed Light"/>
              <a:buChar char="■"/>
              <a:defRPr/>
            </a:lvl9pPr>
          </a:lstStyle>
          <a:p>
            <a:endParaRPr/>
          </a:p>
        </p:txBody>
      </p:sp>
      <p:sp>
        <p:nvSpPr>
          <p:cNvPr id="258" name="Google Shape;258;p2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59" name="Google Shape;259;p22"/>
          <p:cNvGrpSpPr/>
          <p:nvPr/>
        </p:nvGrpSpPr>
        <p:grpSpPr>
          <a:xfrm>
            <a:off x="10" y="3779034"/>
            <a:ext cx="2766825" cy="3079023"/>
            <a:chOff x="6" y="2834274"/>
            <a:chExt cx="2075119" cy="2309267"/>
          </a:xfrm>
        </p:grpSpPr>
        <p:sp>
          <p:nvSpPr>
            <p:cNvPr id="260" name="Google Shape;260;p22"/>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22"/>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22"/>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3" name="Google Shape;263;p22"/>
          <p:cNvGrpSpPr/>
          <p:nvPr/>
        </p:nvGrpSpPr>
        <p:grpSpPr>
          <a:xfrm>
            <a:off x="10670208" y="13"/>
            <a:ext cx="1521789" cy="1692593"/>
            <a:chOff x="8002655" y="8"/>
            <a:chExt cx="1141342" cy="1269445"/>
          </a:xfrm>
        </p:grpSpPr>
        <p:sp>
          <p:nvSpPr>
            <p:cNvPr id="264" name="Google Shape;264;p2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2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3414288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hanks" preserve="1">
  <p:cSld name="Thanks">
    <p:spTree>
      <p:nvGrpSpPr>
        <p:cNvPr id="1" name="Shape 266"/>
        <p:cNvGrpSpPr/>
        <p:nvPr/>
      </p:nvGrpSpPr>
      <p:grpSpPr>
        <a:xfrm>
          <a:off x="0" y="0"/>
          <a:ext cx="0" cy="0"/>
          <a:chOff x="0" y="0"/>
          <a:chExt cx="0" cy="0"/>
        </a:xfrm>
      </p:grpSpPr>
      <p:sp>
        <p:nvSpPr>
          <p:cNvPr id="267" name="Google Shape;267;p23"/>
          <p:cNvSpPr/>
          <p:nvPr/>
        </p:nvSpPr>
        <p:spPr>
          <a:xfrm rot="10800000" flipH="1">
            <a:off x="1607700" y="-1541575"/>
            <a:ext cx="9796856" cy="11883043"/>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68" name="Google Shape;268;p23"/>
          <p:cNvGrpSpPr/>
          <p:nvPr/>
        </p:nvGrpSpPr>
        <p:grpSpPr>
          <a:xfrm flipH="1">
            <a:off x="-139988" y="-2210603"/>
            <a:ext cx="8054075" cy="9399035"/>
            <a:chOff x="5353050" y="0"/>
            <a:chExt cx="4407556" cy="5143580"/>
          </a:xfrm>
        </p:grpSpPr>
        <p:sp>
          <p:nvSpPr>
            <p:cNvPr id="269" name="Google Shape;269;p2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2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2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2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2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74" name="Google Shape;274;p23"/>
          <p:cNvSpPr txBox="1">
            <a:spLocks noGrp="1"/>
          </p:cNvSpPr>
          <p:nvPr>
            <p:ph type="title"/>
          </p:nvPr>
        </p:nvSpPr>
        <p:spPr>
          <a:xfrm>
            <a:off x="5697667" y="1086633"/>
            <a:ext cx="5625200" cy="112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9600" b="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275" name="Google Shape;275;p23"/>
          <p:cNvSpPr txBox="1">
            <a:spLocks noGrp="1"/>
          </p:cNvSpPr>
          <p:nvPr>
            <p:ph type="subTitle" idx="1"/>
          </p:nvPr>
        </p:nvSpPr>
        <p:spPr>
          <a:xfrm>
            <a:off x="5905767" y="2129900"/>
            <a:ext cx="5208800" cy="180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276" name="Google Shape;276;p23"/>
          <p:cNvSpPr txBox="1"/>
          <p:nvPr/>
        </p:nvSpPr>
        <p:spPr>
          <a:xfrm>
            <a:off x="6419833" y="4792933"/>
            <a:ext cx="4180800" cy="1242000"/>
          </a:xfrm>
          <a:prstGeom prst="rect">
            <a:avLst/>
          </a:prstGeom>
          <a:noFill/>
          <a:ln>
            <a:noFill/>
          </a:ln>
        </p:spPr>
        <p:txBody>
          <a:bodyPr spcFirstLastPara="1" wrap="square" lIns="121900" tIns="121900" rIns="121900" bIns="121900" anchor="b" anchorCtr="0">
            <a:noAutofit/>
          </a:bodyPr>
          <a:lstStyle/>
          <a:p>
            <a:pPr marL="0" lvl="0" indent="0" algn="ctr" rtl="0">
              <a:lnSpc>
                <a:spcPct val="115000"/>
              </a:lnSpc>
              <a:spcBef>
                <a:spcPts val="400"/>
              </a:spcBef>
              <a:spcAft>
                <a:spcPts val="0"/>
              </a:spcAft>
              <a:buNone/>
            </a:pPr>
            <a:r>
              <a:rPr lang="en" sz="1333">
                <a:solidFill>
                  <a:schemeClr val="lt1"/>
                </a:solidFill>
                <a:latin typeface="Hind Vadodara"/>
                <a:ea typeface="Hind Vadodara"/>
                <a:cs typeface="Hind Vadodara"/>
                <a:sym typeface="Hind Vadodara"/>
              </a:rPr>
              <a:t>CREDITS: This presentation template was created by </a:t>
            </a:r>
            <a:r>
              <a:rPr lang="en" sz="1333" b="1">
                <a:solidFill>
                  <a:schemeClr val="lt1"/>
                </a:solidFill>
                <a:uFill>
                  <a:noFill/>
                </a:uFill>
                <a:latin typeface="Hind Vadodara"/>
                <a:ea typeface="Hind Vadodara"/>
                <a:cs typeface="Hind Vadodara"/>
                <a:sym typeface="Hind Vadodara"/>
                <a:hlinkClick r:id="rId2"/>
              </a:rPr>
              <a:t>Slidesgo</a:t>
            </a:r>
            <a:r>
              <a:rPr lang="en" sz="1333">
                <a:solidFill>
                  <a:schemeClr val="lt1"/>
                </a:solidFill>
                <a:latin typeface="Hind Vadodara"/>
                <a:ea typeface="Hind Vadodara"/>
                <a:cs typeface="Hind Vadodara"/>
                <a:sym typeface="Hind Vadodara"/>
              </a:rPr>
              <a:t>, including icons by </a:t>
            </a:r>
            <a:r>
              <a:rPr lang="en" sz="1333" b="1">
                <a:solidFill>
                  <a:schemeClr val="lt1"/>
                </a:solidFill>
                <a:uFill>
                  <a:noFill/>
                </a:uFill>
                <a:latin typeface="Hind Vadodara"/>
                <a:ea typeface="Hind Vadodara"/>
                <a:cs typeface="Hind Vadodara"/>
                <a:sym typeface="Hind Vadodara"/>
                <a:hlinkClick r:id="rId3"/>
              </a:rPr>
              <a:t>Flaticon</a:t>
            </a:r>
            <a:r>
              <a:rPr lang="en" sz="1333">
                <a:solidFill>
                  <a:schemeClr val="lt1"/>
                </a:solidFill>
                <a:latin typeface="Hind Vadodara"/>
                <a:ea typeface="Hind Vadodara"/>
                <a:cs typeface="Hind Vadodara"/>
                <a:sym typeface="Hind Vadodara"/>
              </a:rPr>
              <a:t>, and infographics &amp; images by </a:t>
            </a:r>
            <a:r>
              <a:rPr lang="en" sz="1333" b="1">
                <a:solidFill>
                  <a:schemeClr val="lt1"/>
                </a:solidFill>
                <a:uFill>
                  <a:noFill/>
                </a:uFill>
                <a:latin typeface="Hind Vadodara"/>
                <a:ea typeface="Hind Vadodara"/>
                <a:cs typeface="Hind Vadodara"/>
                <a:sym typeface="Hind Vadodara"/>
                <a:hlinkClick r:id="rId4"/>
              </a:rPr>
              <a:t>Freepik</a:t>
            </a:r>
            <a:endParaRPr sz="1333" b="1">
              <a:solidFill>
                <a:schemeClr val="lt1"/>
              </a:solidFill>
              <a:latin typeface="Hind Vadodara"/>
              <a:ea typeface="Hind Vadodara"/>
              <a:cs typeface="Hind Vadodara"/>
              <a:sym typeface="Hind Vadodara"/>
            </a:endParaRPr>
          </a:p>
        </p:txBody>
      </p:sp>
    </p:spTree>
    <p:extLst>
      <p:ext uri="{BB962C8B-B14F-4D97-AF65-F5344CB8AC3E}">
        <p14:creationId xmlns:p14="http://schemas.microsoft.com/office/powerpoint/2010/main" val="412025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34"/>
        <p:cNvGrpSpPr/>
        <p:nvPr/>
      </p:nvGrpSpPr>
      <p:grpSpPr>
        <a:xfrm>
          <a:off x="0" y="0"/>
          <a:ext cx="0" cy="0"/>
          <a:chOff x="0" y="0"/>
          <a:chExt cx="0" cy="0"/>
        </a:xfrm>
      </p:grpSpPr>
      <p:sp>
        <p:nvSpPr>
          <p:cNvPr id="135" name="Google Shape;135;p14"/>
          <p:cNvSpPr/>
          <p:nvPr/>
        </p:nvSpPr>
        <p:spPr>
          <a:xfrm rot="10800000">
            <a:off x="6610745"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6" name="Google Shape;136;p14"/>
          <p:cNvSpPr txBox="1">
            <a:spLocks noGrp="1"/>
          </p:cNvSpPr>
          <p:nvPr>
            <p:ph type="subTitle" idx="1"/>
          </p:nvPr>
        </p:nvSpPr>
        <p:spPr>
          <a:xfrm flipH="1">
            <a:off x="2199400" y="1790201"/>
            <a:ext cx="4379200" cy="83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7" name="Google Shape;137;p14"/>
          <p:cNvSpPr txBox="1">
            <a:spLocks noGrp="1"/>
          </p:cNvSpPr>
          <p:nvPr>
            <p:ph type="subTitle" idx="2"/>
          </p:nvPr>
        </p:nvSpPr>
        <p:spPr>
          <a:xfrm flipH="1">
            <a:off x="2199400" y="4176643"/>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 name="Google Shape;138;p14"/>
          <p:cNvSpPr txBox="1">
            <a:spLocks noGrp="1"/>
          </p:cNvSpPr>
          <p:nvPr>
            <p:ph type="title" hasCustomPrompt="1"/>
          </p:nvPr>
        </p:nvSpPr>
        <p:spPr>
          <a:xfrm>
            <a:off x="993997" y="1677577"/>
            <a:ext cx="933600" cy="770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9pPr>
          </a:lstStyle>
          <a:p>
            <a:r>
              <a:t>xx%</a:t>
            </a:r>
          </a:p>
        </p:txBody>
      </p:sp>
      <p:sp>
        <p:nvSpPr>
          <p:cNvPr id="139" name="Google Shape;139;p14"/>
          <p:cNvSpPr txBox="1">
            <a:spLocks noGrp="1"/>
          </p:cNvSpPr>
          <p:nvPr>
            <p:ph type="subTitle" idx="3"/>
          </p:nvPr>
        </p:nvSpPr>
        <p:spPr>
          <a:xfrm flipH="1">
            <a:off x="2199400" y="2984801"/>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0" name="Google Shape;140;p14"/>
          <p:cNvSpPr txBox="1">
            <a:spLocks noGrp="1"/>
          </p:cNvSpPr>
          <p:nvPr>
            <p:ph type="subTitle" idx="4"/>
          </p:nvPr>
        </p:nvSpPr>
        <p:spPr>
          <a:xfrm flipH="1">
            <a:off x="2199596" y="1266283"/>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1" name="Google Shape;141;p14"/>
          <p:cNvSpPr txBox="1">
            <a:spLocks noGrp="1"/>
          </p:cNvSpPr>
          <p:nvPr>
            <p:ph type="subTitle" idx="5"/>
          </p:nvPr>
        </p:nvSpPr>
        <p:spPr>
          <a:xfrm flipH="1">
            <a:off x="2199600" y="3653244"/>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2" name="Google Shape;142;p14"/>
          <p:cNvSpPr txBox="1">
            <a:spLocks noGrp="1"/>
          </p:cNvSpPr>
          <p:nvPr>
            <p:ph type="subTitle" idx="6"/>
          </p:nvPr>
        </p:nvSpPr>
        <p:spPr>
          <a:xfrm flipH="1">
            <a:off x="2199333" y="2459133"/>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3" name="Google Shape;143;p14"/>
          <p:cNvSpPr txBox="1">
            <a:spLocks noGrp="1"/>
          </p:cNvSpPr>
          <p:nvPr>
            <p:ph type="title" idx="7" hasCustomPrompt="1"/>
          </p:nvPr>
        </p:nvSpPr>
        <p:spPr>
          <a:xfrm>
            <a:off x="1044600" y="2985200"/>
            <a:ext cx="832400" cy="388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4" name="Google Shape;144;p14"/>
          <p:cNvSpPr txBox="1">
            <a:spLocks noGrp="1"/>
          </p:cNvSpPr>
          <p:nvPr>
            <p:ph type="title" idx="8" hasCustomPrompt="1"/>
          </p:nvPr>
        </p:nvSpPr>
        <p:spPr>
          <a:xfrm>
            <a:off x="1044600" y="4124667"/>
            <a:ext cx="832400" cy="471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5" name="Google Shape;145;p14"/>
          <p:cNvSpPr txBox="1">
            <a:spLocks noGrp="1"/>
          </p:cNvSpPr>
          <p:nvPr>
            <p:ph type="subTitle" idx="9"/>
          </p:nvPr>
        </p:nvSpPr>
        <p:spPr>
          <a:xfrm flipH="1">
            <a:off x="2199400" y="5355817"/>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6" name="Google Shape;146;p14"/>
          <p:cNvSpPr txBox="1">
            <a:spLocks noGrp="1"/>
          </p:cNvSpPr>
          <p:nvPr>
            <p:ph type="subTitle" idx="13"/>
          </p:nvPr>
        </p:nvSpPr>
        <p:spPr>
          <a:xfrm flipH="1">
            <a:off x="2199600" y="5047015"/>
            <a:ext cx="3608400" cy="544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7" name="Google Shape;147;p14"/>
          <p:cNvSpPr txBox="1">
            <a:spLocks noGrp="1"/>
          </p:cNvSpPr>
          <p:nvPr>
            <p:ph type="title" idx="14" hasCustomPrompt="1"/>
          </p:nvPr>
        </p:nvSpPr>
        <p:spPr>
          <a:xfrm>
            <a:off x="1044600" y="5347333"/>
            <a:ext cx="832400" cy="388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grpSp>
        <p:nvGrpSpPr>
          <p:cNvPr id="148" name="Google Shape;148;p14"/>
          <p:cNvGrpSpPr/>
          <p:nvPr/>
        </p:nvGrpSpPr>
        <p:grpSpPr>
          <a:xfrm>
            <a:off x="7137400" y="0"/>
            <a:ext cx="5876741" cy="6858107"/>
            <a:chOff x="5353050" y="0"/>
            <a:chExt cx="4407556" cy="5143580"/>
          </a:xfrm>
        </p:grpSpPr>
        <p:sp>
          <p:nvSpPr>
            <p:cNvPr id="149" name="Google Shape;149;p14"/>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14"/>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14"/>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14"/>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14"/>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4" name="Google Shape;154;p14"/>
          <p:cNvSpPr txBox="1">
            <a:spLocks noGrp="1"/>
          </p:cNvSpPr>
          <p:nvPr>
            <p:ph type="title" idx="15"/>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5985137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ig text" preserve="1">
  <p:cSld name="Big text">
    <p:spTree>
      <p:nvGrpSpPr>
        <p:cNvPr id="1" name="Shape 277"/>
        <p:cNvGrpSpPr/>
        <p:nvPr/>
      </p:nvGrpSpPr>
      <p:grpSpPr>
        <a:xfrm>
          <a:off x="0" y="0"/>
          <a:ext cx="0" cy="0"/>
          <a:chOff x="0" y="0"/>
          <a:chExt cx="0" cy="0"/>
        </a:xfrm>
      </p:grpSpPr>
      <p:sp>
        <p:nvSpPr>
          <p:cNvPr id="278" name="Google Shape;278;p24"/>
          <p:cNvSpPr txBox="1">
            <a:spLocks noGrp="1"/>
          </p:cNvSpPr>
          <p:nvPr>
            <p:ph type="title"/>
          </p:nvPr>
        </p:nvSpPr>
        <p:spPr>
          <a:xfrm rot="-524">
            <a:off x="8763000" y="2984516"/>
            <a:ext cx="2624400" cy="3365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4800"/>
              <a:buNone/>
              <a:defRPr sz="3200" b="1">
                <a:latin typeface="Poppins"/>
                <a:ea typeface="Poppins"/>
                <a:cs typeface="Poppins"/>
                <a:sym typeface="Poppins"/>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25293780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ackground" preserve="1">
  <p:cSld name="Background">
    <p:spTree>
      <p:nvGrpSpPr>
        <p:cNvPr id="1" name="Shape 279"/>
        <p:cNvGrpSpPr/>
        <p:nvPr/>
      </p:nvGrpSpPr>
      <p:grpSpPr>
        <a:xfrm>
          <a:off x="0" y="0"/>
          <a:ext cx="0" cy="0"/>
          <a:chOff x="0" y="0"/>
          <a:chExt cx="0" cy="0"/>
        </a:xfrm>
      </p:grpSpPr>
    </p:spTree>
    <p:extLst>
      <p:ext uri="{BB962C8B-B14F-4D97-AF65-F5344CB8AC3E}">
        <p14:creationId xmlns:p14="http://schemas.microsoft.com/office/powerpoint/2010/main" val="39561678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noFill/>
        <a:effectLst/>
      </p:bgPr>
    </p:bg>
    <p:spTree>
      <p:nvGrpSpPr>
        <p:cNvPr id="1" name="Shape 280"/>
        <p:cNvGrpSpPr/>
        <p:nvPr/>
      </p:nvGrpSpPr>
      <p:grpSpPr>
        <a:xfrm>
          <a:off x="0" y="0"/>
          <a:ext cx="0" cy="0"/>
          <a:chOff x="0" y="0"/>
          <a:chExt cx="0" cy="0"/>
        </a:xfrm>
      </p:grpSpPr>
    </p:spTree>
    <p:extLst>
      <p:ext uri="{BB962C8B-B14F-4D97-AF65-F5344CB8AC3E}">
        <p14:creationId xmlns:p14="http://schemas.microsoft.com/office/powerpoint/2010/main" val="29051549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8"/>
        <p:cNvGrpSpPr/>
        <p:nvPr/>
      </p:nvGrpSpPr>
      <p:grpSpPr>
        <a:xfrm>
          <a:off x="0" y="0"/>
          <a:ext cx="0" cy="0"/>
          <a:chOff x="0" y="0"/>
          <a:chExt cx="0" cy="0"/>
        </a:xfrm>
      </p:grpSpPr>
      <p:sp>
        <p:nvSpPr>
          <p:cNvPr id="9" name="Google Shape;9;p2"/>
          <p:cNvSpPr/>
          <p:nvPr/>
        </p:nvSpPr>
        <p:spPr>
          <a:xfrm>
            <a:off x="7599169" y="1749378"/>
            <a:ext cx="4592791" cy="5108729"/>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1" y="0"/>
            <a:ext cx="5876655" cy="6858107"/>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0" y="0"/>
            <a:ext cx="5876741" cy="6858107"/>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0" y="0"/>
            <a:ext cx="3138077" cy="6858107"/>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0" y="0"/>
            <a:ext cx="4108608" cy="6858107"/>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7712919" y="1875951"/>
            <a:ext cx="4479040" cy="498215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8920000" y="3161480"/>
            <a:ext cx="3271968" cy="369662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txBox="1">
            <a:spLocks noGrp="1"/>
          </p:cNvSpPr>
          <p:nvPr>
            <p:ph type="ctrTitle"/>
          </p:nvPr>
        </p:nvSpPr>
        <p:spPr>
          <a:xfrm>
            <a:off x="2724300" y="2180700"/>
            <a:ext cx="8751600" cy="17556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5200"/>
              <a:buNone/>
              <a:defRPr sz="6667"/>
            </a:lvl1pPr>
            <a:lvl2pPr lvl="1" algn="ctr">
              <a:spcBef>
                <a:spcPts val="0"/>
              </a:spcBef>
              <a:spcAft>
                <a:spcPts val="0"/>
              </a:spcAft>
              <a:buClr>
                <a:schemeClr val="accent1"/>
              </a:buClr>
              <a:buSzPts val="5200"/>
              <a:buNone/>
              <a:defRPr sz="6933">
                <a:solidFill>
                  <a:schemeClr val="accent1"/>
                </a:solidFill>
              </a:defRPr>
            </a:lvl2pPr>
            <a:lvl3pPr lvl="2" algn="ctr">
              <a:spcBef>
                <a:spcPts val="0"/>
              </a:spcBef>
              <a:spcAft>
                <a:spcPts val="0"/>
              </a:spcAft>
              <a:buClr>
                <a:schemeClr val="accent1"/>
              </a:buClr>
              <a:buSzPts val="5200"/>
              <a:buNone/>
              <a:defRPr sz="6933">
                <a:solidFill>
                  <a:schemeClr val="accent1"/>
                </a:solidFill>
              </a:defRPr>
            </a:lvl3pPr>
            <a:lvl4pPr lvl="3" algn="ctr">
              <a:spcBef>
                <a:spcPts val="0"/>
              </a:spcBef>
              <a:spcAft>
                <a:spcPts val="0"/>
              </a:spcAft>
              <a:buClr>
                <a:schemeClr val="accent1"/>
              </a:buClr>
              <a:buSzPts val="5200"/>
              <a:buNone/>
              <a:defRPr sz="6933">
                <a:solidFill>
                  <a:schemeClr val="accent1"/>
                </a:solidFill>
              </a:defRPr>
            </a:lvl4pPr>
            <a:lvl5pPr lvl="4" algn="ctr">
              <a:spcBef>
                <a:spcPts val="0"/>
              </a:spcBef>
              <a:spcAft>
                <a:spcPts val="0"/>
              </a:spcAft>
              <a:buClr>
                <a:schemeClr val="accent1"/>
              </a:buClr>
              <a:buSzPts val="5200"/>
              <a:buNone/>
              <a:defRPr sz="6933">
                <a:solidFill>
                  <a:schemeClr val="accent1"/>
                </a:solidFill>
              </a:defRPr>
            </a:lvl5pPr>
            <a:lvl6pPr lvl="5" algn="ctr">
              <a:spcBef>
                <a:spcPts val="0"/>
              </a:spcBef>
              <a:spcAft>
                <a:spcPts val="0"/>
              </a:spcAft>
              <a:buClr>
                <a:schemeClr val="accent1"/>
              </a:buClr>
              <a:buSzPts val="5200"/>
              <a:buNone/>
              <a:defRPr sz="6933">
                <a:solidFill>
                  <a:schemeClr val="accent1"/>
                </a:solidFill>
              </a:defRPr>
            </a:lvl6pPr>
            <a:lvl7pPr lvl="6" algn="ctr">
              <a:spcBef>
                <a:spcPts val="0"/>
              </a:spcBef>
              <a:spcAft>
                <a:spcPts val="0"/>
              </a:spcAft>
              <a:buClr>
                <a:schemeClr val="accent1"/>
              </a:buClr>
              <a:buSzPts val="5200"/>
              <a:buNone/>
              <a:defRPr sz="6933">
                <a:solidFill>
                  <a:schemeClr val="accent1"/>
                </a:solidFill>
              </a:defRPr>
            </a:lvl7pPr>
            <a:lvl8pPr lvl="7" algn="ctr">
              <a:spcBef>
                <a:spcPts val="0"/>
              </a:spcBef>
              <a:spcAft>
                <a:spcPts val="0"/>
              </a:spcAft>
              <a:buClr>
                <a:schemeClr val="accent1"/>
              </a:buClr>
              <a:buSzPts val="5200"/>
              <a:buNone/>
              <a:defRPr sz="6933">
                <a:solidFill>
                  <a:schemeClr val="accent1"/>
                </a:solidFill>
              </a:defRPr>
            </a:lvl8pPr>
            <a:lvl9pPr lvl="8" algn="ctr">
              <a:spcBef>
                <a:spcPts val="0"/>
              </a:spcBef>
              <a:spcAft>
                <a:spcPts val="0"/>
              </a:spcAft>
              <a:buClr>
                <a:schemeClr val="accent1"/>
              </a:buClr>
              <a:buSzPts val="5200"/>
              <a:buNone/>
              <a:defRPr sz="6933">
                <a:solidFill>
                  <a:schemeClr val="accent1"/>
                </a:solidFill>
              </a:defRPr>
            </a:lvl9pPr>
          </a:lstStyle>
          <a:p>
            <a:endParaRPr/>
          </a:p>
        </p:txBody>
      </p:sp>
      <p:sp>
        <p:nvSpPr>
          <p:cNvPr id="18" name="Google Shape;18;p2"/>
          <p:cNvSpPr txBox="1">
            <a:spLocks noGrp="1"/>
          </p:cNvSpPr>
          <p:nvPr>
            <p:ph type="subTitle" idx="1"/>
          </p:nvPr>
        </p:nvSpPr>
        <p:spPr>
          <a:xfrm>
            <a:off x="5460100" y="4216600"/>
            <a:ext cx="32800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2800"/>
              <a:buNone/>
              <a:defRPr sz="2400"/>
            </a:lvl1pPr>
            <a:lvl2pPr lvl="1" algn="ctr">
              <a:lnSpc>
                <a:spcPct val="100000"/>
              </a:lnSpc>
              <a:spcBef>
                <a:spcPts val="0"/>
              </a:spcBef>
              <a:spcAft>
                <a:spcPts val="0"/>
              </a:spcAft>
              <a:buClr>
                <a:schemeClr val="accent1"/>
              </a:buClr>
              <a:buSzPts val="2800"/>
              <a:buNone/>
              <a:defRPr sz="3733">
                <a:solidFill>
                  <a:schemeClr val="accent1"/>
                </a:solidFill>
              </a:defRPr>
            </a:lvl2pPr>
            <a:lvl3pPr lvl="2" algn="ctr">
              <a:lnSpc>
                <a:spcPct val="100000"/>
              </a:lnSpc>
              <a:spcBef>
                <a:spcPts val="0"/>
              </a:spcBef>
              <a:spcAft>
                <a:spcPts val="0"/>
              </a:spcAft>
              <a:buClr>
                <a:schemeClr val="accent1"/>
              </a:buClr>
              <a:buSzPts val="2800"/>
              <a:buNone/>
              <a:defRPr sz="3733">
                <a:solidFill>
                  <a:schemeClr val="accent1"/>
                </a:solidFill>
              </a:defRPr>
            </a:lvl3pPr>
            <a:lvl4pPr lvl="3" algn="ctr">
              <a:lnSpc>
                <a:spcPct val="100000"/>
              </a:lnSpc>
              <a:spcBef>
                <a:spcPts val="0"/>
              </a:spcBef>
              <a:spcAft>
                <a:spcPts val="0"/>
              </a:spcAft>
              <a:buClr>
                <a:schemeClr val="accent1"/>
              </a:buClr>
              <a:buSzPts val="2800"/>
              <a:buNone/>
              <a:defRPr sz="3733">
                <a:solidFill>
                  <a:schemeClr val="accent1"/>
                </a:solidFill>
              </a:defRPr>
            </a:lvl4pPr>
            <a:lvl5pPr lvl="4" algn="ctr">
              <a:lnSpc>
                <a:spcPct val="100000"/>
              </a:lnSpc>
              <a:spcBef>
                <a:spcPts val="0"/>
              </a:spcBef>
              <a:spcAft>
                <a:spcPts val="0"/>
              </a:spcAft>
              <a:buClr>
                <a:schemeClr val="accent1"/>
              </a:buClr>
              <a:buSzPts val="2800"/>
              <a:buNone/>
              <a:defRPr sz="3733">
                <a:solidFill>
                  <a:schemeClr val="accent1"/>
                </a:solidFill>
              </a:defRPr>
            </a:lvl5pPr>
            <a:lvl6pPr lvl="5" algn="ctr">
              <a:lnSpc>
                <a:spcPct val="100000"/>
              </a:lnSpc>
              <a:spcBef>
                <a:spcPts val="0"/>
              </a:spcBef>
              <a:spcAft>
                <a:spcPts val="0"/>
              </a:spcAft>
              <a:buClr>
                <a:schemeClr val="accent1"/>
              </a:buClr>
              <a:buSzPts val="2800"/>
              <a:buNone/>
              <a:defRPr sz="3733">
                <a:solidFill>
                  <a:schemeClr val="accent1"/>
                </a:solidFill>
              </a:defRPr>
            </a:lvl6pPr>
            <a:lvl7pPr lvl="6" algn="ctr">
              <a:lnSpc>
                <a:spcPct val="100000"/>
              </a:lnSpc>
              <a:spcBef>
                <a:spcPts val="0"/>
              </a:spcBef>
              <a:spcAft>
                <a:spcPts val="0"/>
              </a:spcAft>
              <a:buClr>
                <a:schemeClr val="accent1"/>
              </a:buClr>
              <a:buSzPts val="2800"/>
              <a:buNone/>
              <a:defRPr sz="3733">
                <a:solidFill>
                  <a:schemeClr val="accent1"/>
                </a:solidFill>
              </a:defRPr>
            </a:lvl7pPr>
            <a:lvl8pPr lvl="7" algn="ctr">
              <a:lnSpc>
                <a:spcPct val="100000"/>
              </a:lnSpc>
              <a:spcBef>
                <a:spcPts val="0"/>
              </a:spcBef>
              <a:spcAft>
                <a:spcPts val="0"/>
              </a:spcAft>
              <a:buClr>
                <a:schemeClr val="accent1"/>
              </a:buClr>
              <a:buSzPts val="2800"/>
              <a:buNone/>
              <a:defRPr sz="3733">
                <a:solidFill>
                  <a:schemeClr val="accent1"/>
                </a:solidFill>
              </a:defRPr>
            </a:lvl8pPr>
            <a:lvl9pPr lvl="8" algn="ctr">
              <a:lnSpc>
                <a:spcPct val="100000"/>
              </a:lnSpc>
              <a:spcBef>
                <a:spcPts val="0"/>
              </a:spcBef>
              <a:spcAft>
                <a:spcPts val="0"/>
              </a:spcAft>
              <a:buClr>
                <a:schemeClr val="accent1"/>
              </a:buClr>
              <a:buSzPts val="2800"/>
              <a:buNone/>
              <a:defRPr sz="3733">
                <a:solidFill>
                  <a:schemeClr val="accent1"/>
                </a:solidFill>
              </a:defRPr>
            </a:lvl9pPr>
          </a:lstStyle>
          <a:p>
            <a:endParaRPr/>
          </a:p>
        </p:txBody>
      </p:sp>
    </p:spTree>
    <p:extLst>
      <p:ext uri="{BB962C8B-B14F-4D97-AF65-F5344CB8AC3E}">
        <p14:creationId xmlns:p14="http://schemas.microsoft.com/office/powerpoint/2010/main" val="16548390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spTree>
      <p:nvGrpSpPr>
        <p:cNvPr id="1" name="Shape 19"/>
        <p:cNvGrpSpPr/>
        <p:nvPr/>
      </p:nvGrpSpPr>
      <p:grpSpPr>
        <a:xfrm>
          <a:off x="0" y="0"/>
          <a:ext cx="0" cy="0"/>
          <a:chOff x="0" y="0"/>
          <a:chExt cx="0" cy="0"/>
        </a:xfrm>
      </p:grpSpPr>
      <p:grpSp>
        <p:nvGrpSpPr>
          <p:cNvPr id="20" name="Google Shape;20;p3"/>
          <p:cNvGrpSpPr/>
          <p:nvPr/>
        </p:nvGrpSpPr>
        <p:grpSpPr>
          <a:xfrm rot="10800000">
            <a:off x="-1448045" y="-36983"/>
            <a:ext cx="4029681" cy="4702604"/>
            <a:chOff x="5353050" y="0"/>
            <a:chExt cx="4407556" cy="5143580"/>
          </a:xfrm>
        </p:grpSpPr>
        <p:sp>
          <p:nvSpPr>
            <p:cNvPr id="21" name="Google Shape;21;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 name="Google Shape;26;p3"/>
          <p:cNvSpPr txBox="1">
            <a:spLocks noGrp="1"/>
          </p:cNvSpPr>
          <p:nvPr>
            <p:ph type="title"/>
          </p:nvPr>
        </p:nvSpPr>
        <p:spPr>
          <a:xfrm rot="-294">
            <a:off x="1869133" y="3789412"/>
            <a:ext cx="46700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64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27" name="Google Shape;27;p3"/>
          <p:cNvSpPr txBox="1">
            <a:spLocks noGrp="1"/>
          </p:cNvSpPr>
          <p:nvPr>
            <p:ph type="subTitle" idx="1"/>
          </p:nvPr>
        </p:nvSpPr>
        <p:spPr>
          <a:xfrm flipH="1">
            <a:off x="2175933" y="4636733"/>
            <a:ext cx="4056400" cy="14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28" name="Google Shape;28;p3"/>
          <p:cNvSpPr txBox="1">
            <a:spLocks noGrp="1"/>
          </p:cNvSpPr>
          <p:nvPr>
            <p:ph type="title" idx="2" hasCustomPrompt="1"/>
          </p:nvPr>
        </p:nvSpPr>
        <p:spPr>
          <a:xfrm>
            <a:off x="2950933" y="1564216"/>
            <a:ext cx="2506400" cy="164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96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grpSp>
        <p:nvGrpSpPr>
          <p:cNvPr id="29" name="Google Shape;29;p3"/>
          <p:cNvGrpSpPr/>
          <p:nvPr/>
        </p:nvGrpSpPr>
        <p:grpSpPr>
          <a:xfrm rot="10800000" flipH="1">
            <a:off x="2230012" y="-1214671"/>
            <a:ext cx="11525467" cy="8072677"/>
            <a:chOff x="5353050" y="0"/>
            <a:chExt cx="4407556" cy="5143580"/>
          </a:xfrm>
        </p:grpSpPr>
        <p:sp>
          <p:nvSpPr>
            <p:cNvPr id="30" name="Google Shape;30;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4864149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35"/>
        <p:cNvGrpSpPr/>
        <p:nvPr/>
      </p:nvGrpSpPr>
      <p:grpSpPr>
        <a:xfrm>
          <a:off x="0" y="0"/>
          <a:ext cx="0" cy="0"/>
          <a:chOff x="0" y="0"/>
          <a:chExt cx="0" cy="0"/>
        </a:xfrm>
      </p:grpSpPr>
      <p:sp>
        <p:nvSpPr>
          <p:cNvPr id="36" name="Google Shape;36;p4"/>
          <p:cNvSpPr txBox="1">
            <a:spLocks noGrp="1"/>
          </p:cNvSpPr>
          <p:nvPr>
            <p:ph type="body" idx="1"/>
          </p:nvPr>
        </p:nvSpPr>
        <p:spPr>
          <a:xfrm>
            <a:off x="960000" y="1578400"/>
            <a:ext cx="10272000" cy="4559600"/>
          </a:xfrm>
          <a:prstGeom prst="rect">
            <a:avLst/>
          </a:prstGeom>
        </p:spPr>
        <p:txBody>
          <a:bodyPr spcFirstLastPara="1" wrap="square" lIns="91425" tIns="91425" rIns="91425" bIns="91425" anchor="t" anchorCtr="0">
            <a:noAutofit/>
          </a:bodyPr>
          <a:lstStyle>
            <a:lvl1pPr marL="609585" lvl="0" indent="-406390">
              <a:lnSpc>
                <a:spcPct val="100000"/>
              </a:lnSpc>
              <a:spcBef>
                <a:spcPts val="0"/>
              </a:spcBef>
              <a:spcAft>
                <a:spcPts val="0"/>
              </a:spcAft>
              <a:buClr>
                <a:srgbClr val="434343"/>
              </a:buClr>
              <a:buSzPts val="1200"/>
              <a:buFont typeface="Open Sans SemiBold"/>
              <a:buAutoNum type="arabicPeriod"/>
              <a:defRPr sz="1600"/>
            </a:lvl1pPr>
            <a:lvl2pPr marL="1219170" lvl="1" indent="-406390">
              <a:spcBef>
                <a:spcPts val="2133"/>
              </a:spcBef>
              <a:spcAft>
                <a:spcPts val="0"/>
              </a:spcAft>
              <a:buClr>
                <a:srgbClr val="434343"/>
              </a:buClr>
              <a:buSzPts val="1200"/>
              <a:buFont typeface="Roboto Condensed Light"/>
              <a:buAutoNum type="alphaLcPeriod"/>
              <a:defRPr/>
            </a:lvl2pPr>
            <a:lvl3pPr marL="1828754" lvl="2" indent="-423323">
              <a:spcBef>
                <a:spcPts val="2133"/>
              </a:spcBef>
              <a:spcAft>
                <a:spcPts val="0"/>
              </a:spcAft>
              <a:buClr>
                <a:srgbClr val="434343"/>
              </a:buClr>
              <a:buSzPts val="1400"/>
              <a:buFont typeface="Roboto Condensed Light"/>
              <a:buAutoNum type="romanLcPeriod"/>
              <a:defRPr/>
            </a:lvl3pPr>
            <a:lvl4pPr marL="2438339" lvl="3" indent="-423323">
              <a:spcBef>
                <a:spcPts val="2133"/>
              </a:spcBef>
              <a:spcAft>
                <a:spcPts val="0"/>
              </a:spcAft>
              <a:buClr>
                <a:srgbClr val="434343"/>
              </a:buClr>
              <a:buSzPts val="1400"/>
              <a:buFont typeface="Roboto Condensed Light"/>
              <a:buAutoNum type="arabicPeriod"/>
              <a:defRPr/>
            </a:lvl4pPr>
            <a:lvl5pPr marL="3047924" lvl="4" indent="-423323">
              <a:spcBef>
                <a:spcPts val="2133"/>
              </a:spcBef>
              <a:spcAft>
                <a:spcPts val="0"/>
              </a:spcAft>
              <a:buClr>
                <a:srgbClr val="434343"/>
              </a:buClr>
              <a:buSzPts val="1400"/>
              <a:buFont typeface="Roboto Condensed Light"/>
              <a:buAutoNum type="alphaLcPeriod"/>
              <a:defRPr/>
            </a:lvl5pPr>
            <a:lvl6pPr marL="3657509" lvl="5" indent="-423323">
              <a:spcBef>
                <a:spcPts val="2133"/>
              </a:spcBef>
              <a:spcAft>
                <a:spcPts val="0"/>
              </a:spcAft>
              <a:buClr>
                <a:srgbClr val="434343"/>
              </a:buClr>
              <a:buSzPts val="1400"/>
              <a:buFont typeface="Roboto Condensed Light"/>
              <a:buAutoNum type="romanLcPeriod"/>
              <a:defRPr/>
            </a:lvl6pPr>
            <a:lvl7pPr marL="4267093" lvl="6" indent="-423323">
              <a:spcBef>
                <a:spcPts val="2133"/>
              </a:spcBef>
              <a:spcAft>
                <a:spcPts val="0"/>
              </a:spcAft>
              <a:buClr>
                <a:srgbClr val="434343"/>
              </a:buClr>
              <a:buSzPts val="1400"/>
              <a:buFont typeface="Roboto Condensed Light"/>
              <a:buAutoNum type="arabicPeriod"/>
              <a:defRPr/>
            </a:lvl7pPr>
            <a:lvl8pPr marL="4876678" lvl="7" indent="-423323">
              <a:spcBef>
                <a:spcPts val="2133"/>
              </a:spcBef>
              <a:spcAft>
                <a:spcPts val="0"/>
              </a:spcAft>
              <a:buClr>
                <a:srgbClr val="434343"/>
              </a:buClr>
              <a:buSzPts val="1400"/>
              <a:buFont typeface="Roboto Condensed Light"/>
              <a:buAutoNum type="alphaLcPeriod"/>
              <a:defRPr/>
            </a:lvl8pPr>
            <a:lvl9pPr marL="5486263" lvl="8" indent="-423323">
              <a:spcBef>
                <a:spcPts val="2133"/>
              </a:spcBef>
              <a:spcAft>
                <a:spcPts val="2133"/>
              </a:spcAft>
              <a:buClr>
                <a:srgbClr val="434343"/>
              </a:buClr>
              <a:buSzPts val="1400"/>
              <a:buFont typeface="Roboto Condensed Light"/>
              <a:buAutoNum type="romanLcPeriod"/>
              <a:defRPr/>
            </a:lvl9pPr>
          </a:lstStyle>
          <a:p>
            <a:endParaRPr/>
          </a:p>
        </p:txBody>
      </p:sp>
      <p:grpSp>
        <p:nvGrpSpPr>
          <p:cNvPr id="37" name="Google Shape;37;p4"/>
          <p:cNvGrpSpPr/>
          <p:nvPr/>
        </p:nvGrpSpPr>
        <p:grpSpPr>
          <a:xfrm rot="10800000">
            <a:off x="9425173" y="11"/>
            <a:ext cx="2766825" cy="3079023"/>
            <a:chOff x="6" y="2834274"/>
            <a:chExt cx="2075119" cy="2309267"/>
          </a:xfrm>
        </p:grpSpPr>
        <p:sp>
          <p:nvSpPr>
            <p:cNvPr id="38" name="Google Shape;38;p4"/>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4"/>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4"/>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 name="Google Shape;41;p4"/>
          <p:cNvGrpSpPr/>
          <p:nvPr/>
        </p:nvGrpSpPr>
        <p:grpSpPr>
          <a:xfrm rot="10800000">
            <a:off x="8" y="5165462"/>
            <a:ext cx="1521789" cy="1692593"/>
            <a:chOff x="8002655" y="8"/>
            <a:chExt cx="1141342" cy="1269445"/>
          </a:xfrm>
        </p:grpSpPr>
        <p:sp>
          <p:nvSpPr>
            <p:cNvPr id="42" name="Google Shape;42;p4"/>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4"/>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 name="Google Shape;44;p4"/>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550033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two columns" type="twoColTx" preserve="1">
  <p:cSld name="Title and two columns">
    <p:spTree>
      <p:nvGrpSpPr>
        <p:cNvPr id="1" name="Shape 45"/>
        <p:cNvGrpSpPr/>
        <p:nvPr/>
      </p:nvGrpSpPr>
      <p:grpSpPr>
        <a:xfrm>
          <a:off x="0" y="0"/>
          <a:ext cx="0" cy="0"/>
          <a:chOff x="0" y="0"/>
          <a:chExt cx="0" cy="0"/>
        </a:xfrm>
      </p:grpSpPr>
      <p:grpSp>
        <p:nvGrpSpPr>
          <p:cNvPr id="46" name="Google Shape;46;p5"/>
          <p:cNvGrpSpPr/>
          <p:nvPr/>
        </p:nvGrpSpPr>
        <p:grpSpPr>
          <a:xfrm>
            <a:off x="-600" y="-4194019"/>
            <a:ext cx="14503799" cy="13112700"/>
            <a:chOff x="-450" y="-3145515"/>
            <a:chExt cx="10877849" cy="9834525"/>
          </a:xfrm>
        </p:grpSpPr>
        <p:sp>
          <p:nvSpPr>
            <p:cNvPr id="47" name="Google Shape;47;p5"/>
            <p:cNvSpPr/>
            <p:nvPr/>
          </p:nvSpPr>
          <p:spPr>
            <a:xfrm>
              <a:off x="2843508" y="-5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8" name="Google Shape;48;p5"/>
            <p:cNvGrpSpPr/>
            <p:nvPr/>
          </p:nvGrpSpPr>
          <p:grpSpPr>
            <a:xfrm rot="10800000">
              <a:off x="-450" y="-3145515"/>
              <a:ext cx="10877849" cy="9834525"/>
              <a:chOff x="5353050" y="0"/>
              <a:chExt cx="4407556" cy="5143580"/>
            </a:xfrm>
          </p:grpSpPr>
          <p:sp>
            <p:nvSpPr>
              <p:cNvPr id="49" name="Google Shape;49;p5"/>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5"/>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5"/>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5"/>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5"/>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4" name="Google Shape;54;p5"/>
          <p:cNvSpPr txBox="1">
            <a:spLocks noGrp="1"/>
          </p:cNvSpPr>
          <p:nvPr>
            <p:ph type="ctrTitle"/>
          </p:nvPr>
        </p:nvSpPr>
        <p:spPr>
          <a:xfrm flipH="1">
            <a:off x="7919933" y="2514715"/>
            <a:ext cx="2572400" cy="6080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5" name="Google Shape;55;p5"/>
          <p:cNvSpPr txBox="1">
            <a:spLocks noGrp="1"/>
          </p:cNvSpPr>
          <p:nvPr>
            <p:ph type="subTitle" idx="1"/>
          </p:nvPr>
        </p:nvSpPr>
        <p:spPr>
          <a:xfrm flipH="1">
            <a:off x="7240100" y="3379700"/>
            <a:ext cx="3368000" cy="1547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56" name="Google Shape;56;p5"/>
          <p:cNvSpPr txBox="1">
            <a:spLocks noGrp="1"/>
          </p:cNvSpPr>
          <p:nvPr>
            <p:ph type="ctrTitle" idx="2"/>
          </p:nvPr>
        </p:nvSpPr>
        <p:spPr>
          <a:xfrm flipH="1">
            <a:off x="1468011" y="2514715"/>
            <a:ext cx="2850400" cy="608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7" name="Google Shape;57;p5"/>
          <p:cNvSpPr txBox="1">
            <a:spLocks noGrp="1"/>
          </p:cNvSpPr>
          <p:nvPr>
            <p:ph type="subTitle" idx="3"/>
          </p:nvPr>
        </p:nvSpPr>
        <p:spPr>
          <a:xfrm flipH="1">
            <a:off x="1583900" y="3379700"/>
            <a:ext cx="3368000" cy="154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Tree>
    <p:extLst>
      <p:ext uri="{BB962C8B-B14F-4D97-AF65-F5344CB8AC3E}">
        <p14:creationId xmlns:p14="http://schemas.microsoft.com/office/powerpoint/2010/main" val="82051467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58"/>
        <p:cNvGrpSpPr/>
        <p:nvPr/>
      </p:nvGrpSpPr>
      <p:grpSpPr>
        <a:xfrm>
          <a:off x="0" y="0"/>
          <a:ext cx="0" cy="0"/>
          <a:chOff x="0" y="0"/>
          <a:chExt cx="0" cy="0"/>
        </a:xfrm>
      </p:grpSpPr>
      <p:sp>
        <p:nvSpPr>
          <p:cNvPr id="59" name="Google Shape;59;p6"/>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60" name="Google Shape;60;p6"/>
          <p:cNvGrpSpPr/>
          <p:nvPr/>
        </p:nvGrpSpPr>
        <p:grpSpPr>
          <a:xfrm>
            <a:off x="9" y="3779033"/>
            <a:ext cx="2766825" cy="3079023"/>
            <a:chOff x="6" y="2834274"/>
            <a:chExt cx="2075119" cy="2309267"/>
          </a:xfrm>
        </p:grpSpPr>
        <p:sp>
          <p:nvSpPr>
            <p:cNvPr id="61" name="Google Shape;61;p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 name="Google Shape;64;p6"/>
          <p:cNvGrpSpPr/>
          <p:nvPr/>
        </p:nvGrpSpPr>
        <p:grpSpPr>
          <a:xfrm>
            <a:off x="10670207" y="12"/>
            <a:ext cx="1521789" cy="1692593"/>
            <a:chOff x="8002655" y="8"/>
            <a:chExt cx="1141342" cy="1269445"/>
          </a:xfrm>
        </p:grpSpPr>
        <p:sp>
          <p:nvSpPr>
            <p:cNvPr id="65" name="Google Shape;65;p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64530665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One column text" preserve="1">
  <p:cSld name="One column text">
    <p:spTree>
      <p:nvGrpSpPr>
        <p:cNvPr id="1" name="Shape 67"/>
        <p:cNvGrpSpPr/>
        <p:nvPr/>
      </p:nvGrpSpPr>
      <p:grpSpPr>
        <a:xfrm>
          <a:off x="0" y="0"/>
          <a:ext cx="0" cy="0"/>
          <a:chOff x="0" y="0"/>
          <a:chExt cx="0" cy="0"/>
        </a:xfrm>
      </p:grpSpPr>
      <p:grpSp>
        <p:nvGrpSpPr>
          <p:cNvPr id="68" name="Google Shape;68;p7"/>
          <p:cNvGrpSpPr/>
          <p:nvPr/>
        </p:nvGrpSpPr>
        <p:grpSpPr>
          <a:xfrm>
            <a:off x="9405521" y="-17"/>
            <a:ext cx="2786500" cy="3101017"/>
            <a:chOff x="7054140" y="-13"/>
            <a:chExt cx="2089875" cy="2325763"/>
          </a:xfrm>
        </p:grpSpPr>
        <p:sp>
          <p:nvSpPr>
            <p:cNvPr id="69" name="Google Shape;69;p7"/>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7"/>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7"/>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2" name="Google Shape;72;p7"/>
          <p:cNvSpPr txBox="1">
            <a:spLocks noGrp="1"/>
          </p:cNvSpPr>
          <p:nvPr>
            <p:ph type="subTitle" idx="1"/>
          </p:nvPr>
        </p:nvSpPr>
        <p:spPr>
          <a:xfrm flipH="1">
            <a:off x="6909000" y="2685633"/>
            <a:ext cx="4297600" cy="25076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accent1"/>
              </a:buClr>
              <a:buSzPts val="1200"/>
              <a:buChar char="●"/>
              <a:defRPr sz="2400"/>
            </a:lvl1pPr>
            <a:lvl2pPr lvl="1" algn="ctr" rtl="0">
              <a:lnSpc>
                <a:spcPct val="100000"/>
              </a:lnSpc>
              <a:spcBef>
                <a:spcPts val="0"/>
              </a:spcBef>
              <a:spcAft>
                <a:spcPts val="0"/>
              </a:spcAft>
              <a:buSzPts val="1200"/>
              <a:buChar char="○"/>
              <a:defRPr sz="1600"/>
            </a:lvl2pPr>
            <a:lvl3pPr lvl="2" algn="ctr" rtl="0">
              <a:lnSpc>
                <a:spcPct val="100000"/>
              </a:lnSpc>
              <a:spcBef>
                <a:spcPts val="0"/>
              </a:spcBef>
              <a:spcAft>
                <a:spcPts val="0"/>
              </a:spcAft>
              <a:buSzPts val="1200"/>
              <a:buChar char="■"/>
              <a:defRPr sz="1600"/>
            </a:lvl3pPr>
            <a:lvl4pPr lvl="3" algn="ctr" rtl="0">
              <a:lnSpc>
                <a:spcPct val="100000"/>
              </a:lnSpc>
              <a:spcBef>
                <a:spcPts val="0"/>
              </a:spcBef>
              <a:spcAft>
                <a:spcPts val="0"/>
              </a:spcAft>
              <a:buSzPts val="1200"/>
              <a:buChar char="●"/>
              <a:defRPr sz="1600"/>
            </a:lvl4pPr>
            <a:lvl5pPr lvl="4" algn="ctr" rtl="0">
              <a:lnSpc>
                <a:spcPct val="100000"/>
              </a:lnSpc>
              <a:spcBef>
                <a:spcPts val="0"/>
              </a:spcBef>
              <a:spcAft>
                <a:spcPts val="0"/>
              </a:spcAft>
              <a:buSzPts val="1200"/>
              <a:buChar char="○"/>
              <a:defRPr sz="1600"/>
            </a:lvl5pPr>
            <a:lvl6pPr lvl="5" algn="ctr" rtl="0">
              <a:lnSpc>
                <a:spcPct val="100000"/>
              </a:lnSpc>
              <a:spcBef>
                <a:spcPts val="0"/>
              </a:spcBef>
              <a:spcAft>
                <a:spcPts val="0"/>
              </a:spcAft>
              <a:buSzPts val="1200"/>
              <a:buChar char="■"/>
              <a:defRPr sz="1600"/>
            </a:lvl6pPr>
            <a:lvl7pPr lvl="6" algn="ctr" rtl="0">
              <a:lnSpc>
                <a:spcPct val="100000"/>
              </a:lnSpc>
              <a:spcBef>
                <a:spcPts val="0"/>
              </a:spcBef>
              <a:spcAft>
                <a:spcPts val="0"/>
              </a:spcAft>
              <a:buSzPts val="1200"/>
              <a:buChar char="●"/>
              <a:defRPr sz="1600"/>
            </a:lvl7pPr>
            <a:lvl8pPr lvl="7" algn="ctr" rtl="0">
              <a:lnSpc>
                <a:spcPct val="100000"/>
              </a:lnSpc>
              <a:spcBef>
                <a:spcPts val="0"/>
              </a:spcBef>
              <a:spcAft>
                <a:spcPts val="0"/>
              </a:spcAft>
              <a:buSzPts val="1200"/>
              <a:buChar char="○"/>
              <a:defRPr sz="1600"/>
            </a:lvl8pPr>
            <a:lvl9pPr lvl="8" algn="ctr" rtl="0">
              <a:lnSpc>
                <a:spcPct val="100000"/>
              </a:lnSpc>
              <a:spcBef>
                <a:spcPts val="0"/>
              </a:spcBef>
              <a:spcAft>
                <a:spcPts val="0"/>
              </a:spcAft>
              <a:buSzPts val="1200"/>
              <a:buChar char="■"/>
              <a:defRPr sz="1600"/>
            </a:lvl9pPr>
          </a:lstStyle>
          <a:p>
            <a:endParaRPr/>
          </a:p>
        </p:txBody>
      </p:sp>
      <p:sp>
        <p:nvSpPr>
          <p:cNvPr id="73" name="Google Shape;73;p7"/>
          <p:cNvSpPr txBox="1">
            <a:spLocks noGrp="1"/>
          </p:cNvSpPr>
          <p:nvPr>
            <p:ph type="title"/>
          </p:nvPr>
        </p:nvSpPr>
        <p:spPr>
          <a:xfrm>
            <a:off x="5926997" y="5262947"/>
            <a:ext cx="5279600" cy="845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4000" b="0"/>
            </a:lvl1pPr>
            <a:lvl2pPr lvl="1" algn="r" rtl="0">
              <a:spcBef>
                <a:spcPts val="0"/>
              </a:spcBef>
              <a:spcAft>
                <a:spcPts val="0"/>
              </a:spcAft>
              <a:buNone/>
              <a:defRPr sz="4000" b="0"/>
            </a:lvl2pPr>
            <a:lvl3pPr lvl="2" algn="r" rtl="0">
              <a:spcBef>
                <a:spcPts val="0"/>
              </a:spcBef>
              <a:spcAft>
                <a:spcPts val="0"/>
              </a:spcAft>
              <a:buNone/>
              <a:defRPr sz="4000" b="0"/>
            </a:lvl3pPr>
            <a:lvl4pPr lvl="3" algn="r" rtl="0">
              <a:spcBef>
                <a:spcPts val="0"/>
              </a:spcBef>
              <a:spcAft>
                <a:spcPts val="0"/>
              </a:spcAft>
              <a:buNone/>
              <a:defRPr sz="4000" b="0"/>
            </a:lvl4pPr>
            <a:lvl5pPr lvl="4" algn="r" rtl="0">
              <a:spcBef>
                <a:spcPts val="0"/>
              </a:spcBef>
              <a:spcAft>
                <a:spcPts val="0"/>
              </a:spcAft>
              <a:buNone/>
              <a:defRPr sz="4000" b="0"/>
            </a:lvl5pPr>
            <a:lvl6pPr lvl="5" algn="r" rtl="0">
              <a:spcBef>
                <a:spcPts val="0"/>
              </a:spcBef>
              <a:spcAft>
                <a:spcPts val="0"/>
              </a:spcAft>
              <a:buNone/>
              <a:defRPr sz="4000" b="0"/>
            </a:lvl6pPr>
            <a:lvl7pPr lvl="6" algn="r" rtl="0">
              <a:spcBef>
                <a:spcPts val="0"/>
              </a:spcBef>
              <a:spcAft>
                <a:spcPts val="0"/>
              </a:spcAft>
              <a:buNone/>
              <a:defRPr sz="4000" b="0"/>
            </a:lvl7pPr>
            <a:lvl8pPr lvl="7" algn="r" rtl="0">
              <a:spcBef>
                <a:spcPts val="0"/>
              </a:spcBef>
              <a:spcAft>
                <a:spcPts val="0"/>
              </a:spcAft>
              <a:buNone/>
              <a:defRPr sz="4000" b="0"/>
            </a:lvl8pPr>
            <a:lvl9pPr lvl="8" algn="r" rtl="0">
              <a:spcBef>
                <a:spcPts val="0"/>
              </a:spcBef>
              <a:spcAft>
                <a:spcPts val="0"/>
              </a:spcAft>
              <a:buNone/>
              <a:defRPr sz="4000" b="0"/>
            </a:lvl9pPr>
          </a:lstStyle>
          <a:p>
            <a:endParaRPr/>
          </a:p>
        </p:txBody>
      </p:sp>
    </p:spTree>
    <p:extLst>
      <p:ext uri="{BB962C8B-B14F-4D97-AF65-F5344CB8AC3E}">
        <p14:creationId xmlns:p14="http://schemas.microsoft.com/office/powerpoint/2010/main" val="24967967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Main point" preserve="1">
  <p:cSld name="Main point">
    <p:spTree>
      <p:nvGrpSpPr>
        <p:cNvPr id="1" name="Shape 74"/>
        <p:cNvGrpSpPr/>
        <p:nvPr/>
      </p:nvGrpSpPr>
      <p:grpSpPr>
        <a:xfrm>
          <a:off x="0" y="0"/>
          <a:ext cx="0" cy="0"/>
          <a:chOff x="0" y="0"/>
          <a:chExt cx="0" cy="0"/>
        </a:xfrm>
      </p:grpSpPr>
      <p:sp>
        <p:nvSpPr>
          <p:cNvPr id="75" name="Google Shape;75;p8"/>
          <p:cNvSpPr/>
          <p:nvPr/>
        </p:nvSpPr>
        <p:spPr>
          <a:xfrm rot="10800000">
            <a:off x="-1524004" y="-69"/>
            <a:ext cx="10588437" cy="7703401"/>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6" name="Google Shape;76;p8"/>
          <p:cNvGrpSpPr/>
          <p:nvPr/>
        </p:nvGrpSpPr>
        <p:grpSpPr>
          <a:xfrm>
            <a:off x="1207804" y="-30952"/>
            <a:ext cx="10984219" cy="6888968"/>
            <a:chOff x="5353050" y="0"/>
            <a:chExt cx="4407556" cy="5143580"/>
          </a:xfrm>
        </p:grpSpPr>
        <p:sp>
          <p:nvSpPr>
            <p:cNvPr id="77" name="Google Shape;77;p8"/>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8"/>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8"/>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8"/>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8"/>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 name="Google Shape;82;p8"/>
          <p:cNvSpPr txBox="1">
            <a:spLocks noGrp="1"/>
          </p:cNvSpPr>
          <p:nvPr>
            <p:ph type="title"/>
          </p:nvPr>
        </p:nvSpPr>
        <p:spPr>
          <a:xfrm rot="-151">
            <a:off x="1536400" y="1746409"/>
            <a:ext cx="9119200" cy="33652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4800"/>
              <a:buNone/>
              <a:defRPr sz="8800"/>
            </a:lvl1pPr>
            <a:lvl2pPr lvl="1">
              <a:spcBef>
                <a:spcPts val="0"/>
              </a:spcBef>
              <a:spcAft>
                <a:spcPts val="0"/>
              </a:spcAft>
              <a:buClr>
                <a:schemeClr val="accent1"/>
              </a:buClr>
              <a:buSzPts val="4800"/>
              <a:buNone/>
              <a:defRPr sz="6400">
                <a:solidFill>
                  <a:schemeClr val="accent1"/>
                </a:solidFill>
              </a:defRPr>
            </a:lvl2pPr>
            <a:lvl3pPr lvl="2">
              <a:spcBef>
                <a:spcPts val="0"/>
              </a:spcBef>
              <a:spcAft>
                <a:spcPts val="0"/>
              </a:spcAft>
              <a:buClr>
                <a:schemeClr val="accent1"/>
              </a:buClr>
              <a:buSzPts val="4800"/>
              <a:buNone/>
              <a:defRPr sz="6400">
                <a:solidFill>
                  <a:schemeClr val="accent1"/>
                </a:solidFill>
              </a:defRPr>
            </a:lvl3pPr>
            <a:lvl4pPr lvl="3">
              <a:spcBef>
                <a:spcPts val="0"/>
              </a:spcBef>
              <a:spcAft>
                <a:spcPts val="0"/>
              </a:spcAft>
              <a:buClr>
                <a:schemeClr val="accent1"/>
              </a:buClr>
              <a:buSzPts val="4800"/>
              <a:buNone/>
              <a:defRPr sz="6400">
                <a:solidFill>
                  <a:schemeClr val="accent1"/>
                </a:solidFill>
              </a:defRPr>
            </a:lvl4pPr>
            <a:lvl5pPr lvl="4">
              <a:spcBef>
                <a:spcPts val="0"/>
              </a:spcBef>
              <a:spcAft>
                <a:spcPts val="0"/>
              </a:spcAft>
              <a:buClr>
                <a:schemeClr val="accent1"/>
              </a:buClr>
              <a:buSzPts val="4800"/>
              <a:buNone/>
              <a:defRPr sz="6400">
                <a:solidFill>
                  <a:schemeClr val="accent1"/>
                </a:solidFill>
              </a:defRPr>
            </a:lvl5pPr>
            <a:lvl6pPr lvl="5">
              <a:spcBef>
                <a:spcPts val="0"/>
              </a:spcBef>
              <a:spcAft>
                <a:spcPts val="0"/>
              </a:spcAft>
              <a:buClr>
                <a:schemeClr val="accent1"/>
              </a:buClr>
              <a:buSzPts val="4800"/>
              <a:buNone/>
              <a:defRPr sz="6400">
                <a:solidFill>
                  <a:schemeClr val="accent1"/>
                </a:solidFill>
              </a:defRPr>
            </a:lvl6pPr>
            <a:lvl7pPr lvl="6">
              <a:spcBef>
                <a:spcPts val="0"/>
              </a:spcBef>
              <a:spcAft>
                <a:spcPts val="0"/>
              </a:spcAft>
              <a:buClr>
                <a:schemeClr val="accent1"/>
              </a:buClr>
              <a:buSzPts val="4800"/>
              <a:buNone/>
              <a:defRPr sz="6400">
                <a:solidFill>
                  <a:schemeClr val="accent1"/>
                </a:solidFill>
              </a:defRPr>
            </a:lvl7pPr>
            <a:lvl8pPr lvl="7">
              <a:spcBef>
                <a:spcPts val="0"/>
              </a:spcBef>
              <a:spcAft>
                <a:spcPts val="0"/>
              </a:spcAft>
              <a:buClr>
                <a:schemeClr val="accent1"/>
              </a:buClr>
              <a:buSzPts val="4800"/>
              <a:buNone/>
              <a:defRPr sz="6400">
                <a:solidFill>
                  <a:schemeClr val="accent1"/>
                </a:solidFill>
              </a:defRPr>
            </a:lvl8pPr>
            <a:lvl9pPr lvl="8">
              <a:spcBef>
                <a:spcPts val="0"/>
              </a:spcBef>
              <a:spcAft>
                <a:spcPts val="0"/>
              </a:spcAft>
              <a:buClr>
                <a:schemeClr val="accent1"/>
              </a:buClr>
              <a:buSzPts val="4800"/>
              <a:buNone/>
              <a:defRPr sz="6400">
                <a:solidFill>
                  <a:schemeClr val="accent1"/>
                </a:solidFill>
              </a:defRPr>
            </a:lvl9pPr>
          </a:lstStyle>
          <a:p>
            <a:endParaRPr/>
          </a:p>
        </p:txBody>
      </p:sp>
    </p:spTree>
    <p:extLst>
      <p:ext uri="{BB962C8B-B14F-4D97-AF65-F5344CB8AC3E}">
        <p14:creationId xmlns:p14="http://schemas.microsoft.com/office/powerpoint/2010/main" val="530405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list">
  <p:cSld name="Title and list">
    <p:spTree>
      <p:nvGrpSpPr>
        <p:cNvPr id="1" name="Shape 238"/>
        <p:cNvGrpSpPr/>
        <p:nvPr/>
      </p:nvGrpSpPr>
      <p:grpSpPr>
        <a:xfrm>
          <a:off x="0" y="0"/>
          <a:ext cx="0" cy="0"/>
          <a:chOff x="0" y="0"/>
          <a:chExt cx="0" cy="0"/>
        </a:xfrm>
      </p:grpSpPr>
      <p:sp>
        <p:nvSpPr>
          <p:cNvPr id="239" name="Google Shape;239;p20"/>
          <p:cNvSpPr txBox="1">
            <a:spLocks noGrp="1"/>
          </p:cNvSpPr>
          <p:nvPr>
            <p:ph type="body" idx="1"/>
          </p:nvPr>
        </p:nvSpPr>
        <p:spPr>
          <a:xfrm>
            <a:off x="693833" y="1847400"/>
            <a:ext cx="9497516" cy="4681869"/>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chemeClr val="accent2"/>
              </a:buClr>
              <a:buSzPts val="1600"/>
              <a:buFont typeface="Raleway Thin"/>
              <a:buChar char="●"/>
              <a:defRPr sz="2400"/>
            </a:lvl1pPr>
            <a:lvl2pPr marL="1219170" lvl="1" indent="-440256" rtl="0">
              <a:spcBef>
                <a:spcPts val="2133"/>
              </a:spcBef>
              <a:spcAft>
                <a:spcPts val="0"/>
              </a:spcAft>
              <a:buSzPts val="1600"/>
              <a:buFont typeface="Nunito Light"/>
              <a:buChar char="○"/>
              <a:defRPr/>
            </a:lvl2pPr>
            <a:lvl3pPr marL="1828754" lvl="2" indent="-431789" rtl="0">
              <a:spcBef>
                <a:spcPts val="2133"/>
              </a:spcBef>
              <a:spcAft>
                <a:spcPts val="0"/>
              </a:spcAft>
              <a:buSzPts val="1500"/>
              <a:buFont typeface="Nunito Light"/>
              <a:buChar char="■"/>
              <a:defRPr/>
            </a:lvl3pPr>
            <a:lvl4pPr marL="2438339" lvl="3" indent="-431789" rtl="0">
              <a:spcBef>
                <a:spcPts val="2133"/>
              </a:spcBef>
              <a:spcAft>
                <a:spcPts val="0"/>
              </a:spcAft>
              <a:buSzPts val="1500"/>
              <a:buFont typeface="Nunito Light"/>
              <a:buChar char="●"/>
              <a:defRPr/>
            </a:lvl4pPr>
            <a:lvl5pPr marL="3047924" lvl="4" indent="-423323" rtl="0">
              <a:spcBef>
                <a:spcPts val="2133"/>
              </a:spcBef>
              <a:spcAft>
                <a:spcPts val="0"/>
              </a:spcAft>
              <a:buSzPts val="1400"/>
              <a:buFont typeface="Nunito Light"/>
              <a:buChar char="○"/>
              <a:defRPr/>
            </a:lvl5pPr>
            <a:lvl6pPr marL="3657509" lvl="5" indent="-423323" rtl="0">
              <a:spcBef>
                <a:spcPts val="2133"/>
              </a:spcBef>
              <a:spcAft>
                <a:spcPts val="0"/>
              </a:spcAft>
              <a:buSzPts val="1400"/>
              <a:buFont typeface="Nunito Light"/>
              <a:buChar char="■"/>
              <a:defRPr/>
            </a:lvl6pPr>
            <a:lvl7pPr marL="4267093" lvl="6" indent="-414856" rtl="0">
              <a:spcBef>
                <a:spcPts val="2133"/>
              </a:spcBef>
              <a:spcAft>
                <a:spcPts val="0"/>
              </a:spcAft>
              <a:buSzPts val="1300"/>
              <a:buFont typeface="Nunito Light"/>
              <a:buChar char="●"/>
              <a:defRPr/>
            </a:lvl7pPr>
            <a:lvl8pPr marL="4876678" lvl="7" indent="-414856" rtl="0">
              <a:spcBef>
                <a:spcPts val="2133"/>
              </a:spcBef>
              <a:spcAft>
                <a:spcPts val="0"/>
              </a:spcAft>
              <a:buSzPts val="1300"/>
              <a:buFont typeface="Nunito Light"/>
              <a:buChar char="○"/>
              <a:defRPr/>
            </a:lvl8pPr>
            <a:lvl9pPr marL="5486263" lvl="8" indent="-423323" rtl="0">
              <a:spcBef>
                <a:spcPts val="2133"/>
              </a:spcBef>
              <a:spcAft>
                <a:spcPts val="2133"/>
              </a:spcAft>
              <a:buSzPts val="1400"/>
              <a:buFont typeface="Nunito Light"/>
              <a:buChar char="■"/>
              <a:defRPr/>
            </a:lvl9pPr>
          </a:lstStyle>
          <a:p>
            <a:endParaRPr/>
          </a:p>
        </p:txBody>
      </p:sp>
      <p:sp>
        <p:nvSpPr>
          <p:cNvPr id="240" name="Google Shape;240;p20"/>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1" name="Google Shape;241;p20"/>
          <p:cNvGrpSpPr/>
          <p:nvPr/>
        </p:nvGrpSpPr>
        <p:grpSpPr>
          <a:xfrm>
            <a:off x="9" y="3779033"/>
            <a:ext cx="2766825" cy="3079023"/>
            <a:chOff x="6" y="2834274"/>
            <a:chExt cx="2075119" cy="2309267"/>
          </a:xfrm>
        </p:grpSpPr>
        <p:sp>
          <p:nvSpPr>
            <p:cNvPr id="242" name="Google Shape;242;p20"/>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0"/>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0"/>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61401587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Section title and description" preserve="1">
  <p:cSld name="Section title and description">
    <p:spTree>
      <p:nvGrpSpPr>
        <p:cNvPr id="1" name="Shape 83"/>
        <p:cNvGrpSpPr/>
        <p:nvPr/>
      </p:nvGrpSpPr>
      <p:grpSpPr>
        <a:xfrm>
          <a:off x="0" y="0"/>
          <a:ext cx="0" cy="0"/>
          <a:chOff x="0" y="0"/>
          <a:chExt cx="0" cy="0"/>
        </a:xfrm>
      </p:grpSpPr>
      <p:sp>
        <p:nvSpPr>
          <p:cNvPr id="84" name="Google Shape;84;p9"/>
          <p:cNvSpPr txBox="1">
            <a:spLocks noGrp="1"/>
          </p:cNvSpPr>
          <p:nvPr>
            <p:ph type="title"/>
          </p:nvPr>
        </p:nvSpPr>
        <p:spPr>
          <a:xfrm>
            <a:off x="1426433" y="1389339"/>
            <a:ext cx="3666400" cy="14952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80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85" name="Google Shape;85;p9"/>
          <p:cNvSpPr txBox="1">
            <a:spLocks noGrp="1"/>
          </p:cNvSpPr>
          <p:nvPr>
            <p:ph type="subTitle" idx="1"/>
          </p:nvPr>
        </p:nvSpPr>
        <p:spPr>
          <a:xfrm>
            <a:off x="1468000" y="2668733"/>
            <a:ext cx="3947200" cy="1804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867"/>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803758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Caption" preserve="1">
  <p:cSld name="Caption">
    <p:spTree>
      <p:nvGrpSpPr>
        <p:cNvPr id="1" name="Shape 86"/>
        <p:cNvGrpSpPr/>
        <p:nvPr/>
      </p:nvGrpSpPr>
      <p:grpSpPr>
        <a:xfrm>
          <a:off x="0" y="0"/>
          <a:ext cx="0" cy="0"/>
          <a:chOff x="0" y="0"/>
          <a:chExt cx="0" cy="0"/>
        </a:xfrm>
      </p:grpSpPr>
      <p:sp>
        <p:nvSpPr>
          <p:cNvPr id="87" name="Google Shape;87;p10"/>
          <p:cNvSpPr txBox="1">
            <a:spLocks noGrp="1"/>
          </p:cNvSpPr>
          <p:nvPr>
            <p:ph type="ctrTitle"/>
          </p:nvPr>
        </p:nvSpPr>
        <p:spPr>
          <a:xfrm flipH="1">
            <a:off x="818881" y="5420100"/>
            <a:ext cx="4886400" cy="622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b="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endParaRPr/>
          </a:p>
        </p:txBody>
      </p:sp>
      <p:sp>
        <p:nvSpPr>
          <p:cNvPr id="88" name="Google Shape;88;p10"/>
          <p:cNvSpPr txBox="1">
            <a:spLocks noGrp="1"/>
          </p:cNvSpPr>
          <p:nvPr>
            <p:ph type="subTitle" idx="1"/>
          </p:nvPr>
        </p:nvSpPr>
        <p:spPr>
          <a:xfrm rot="-307" flipH="1">
            <a:off x="818881" y="3543500"/>
            <a:ext cx="4478800" cy="1774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None/>
              <a:defRPr sz="2667"/>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grpSp>
        <p:nvGrpSpPr>
          <p:cNvPr id="89" name="Google Shape;89;p10"/>
          <p:cNvGrpSpPr/>
          <p:nvPr/>
        </p:nvGrpSpPr>
        <p:grpSpPr>
          <a:xfrm rot="10800000">
            <a:off x="-1622820" y="2"/>
            <a:ext cx="5165656" cy="6028276"/>
            <a:chOff x="5353050" y="0"/>
            <a:chExt cx="4407556" cy="5143580"/>
          </a:xfrm>
        </p:grpSpPr>
        <p:sp>
          <p:nvSpPr>
            <p:cNvPr id="90" name="Google Shape;90;p10"/>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10"/>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10"/>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10"/>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10"/>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4475287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Big number" preserve="1">
  <p:cSld name="Big number">
    <p:spTree>
      <p:nvGrpSpPr>
        <p:cNvPr id="1" name="Shape 95"/>
        <p:cNvGrpSpPr/>
        <p:nvPr/>
      </p:nvGrpSpPr>
      <p:grpSpPr>
        <a:xfrm>
          <a:off x="0" y="0"/>
          <a:ext cx="0" cy="0"/>
          <a:chOff x="0" y="0"/>
          <a:chExt cx="0" cy="0"/>
        </a:xfrm>
      </p:grpSpPr>
      <p:grpSp>
        <p:nvGrpSpPr>
          <p:cNvPr id="96" name="Google Shape;96;p11"/>
          <p:cNvGrpSpPr/>
          <p:nvPr/>
        </p:nvGrpSpPr>
        <p:grpSpPr>
          <a:xfrm>
            <a:off x="9" y="3779033"/>
            <a:ext cx="2766825" cy="3079023"/>
            <a:chOff x="6" y="2834274"/>
            <a:chExt cx="2075119" cy="2309267"/>
          </a:xfrm>
        </p:grpSpPr>
        <p:sp>
          <p:nvSpPr>
            <p:cNvPr id="97" name="Google Shape;97;p1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1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1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 name="Google Shape;100;p11"/>
          <p:cNvGrpSpPr/>
          <p:nvPr/>
        </p:nvGrpSpPr>
        <p:grpSpPr>
          <a:xfrm>
            <a:off x="10670207" y="12"/>
            <a:ext cx="1521789" cy="1692593"/>
            <a:chOff x="8002655" y="8"/>
            <a:chExt cx="1141342" cy="1269445"/>
          </a:xfrm>
        </p:grpSpPr>
        <p:sp>
          <p:nvSpPr>
            <p:cNvPr id="101" name="Google Shape;101;p1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1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3" name="Google Shape;103;p11"/>
          <p:cNvSpPr txBox="1">
            <a:spLocks noGrp="1"/>
          </p:cNvSpPr>
          <p:nvPr>
            <p:ph type="title" hasCustomPrompt="1"/>
          </p:nvPr>
        </p:nvSpPr>
        <p:spPr>
          <a:xfrm>
            <a:off x="6854431" y="4036219"/>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04" name="Google Shape;104;p11"/>
          <p:cNvSpPr txBox="1">
            <a:spLocks noGrp="1"/>
          </p:cNvSpPr>
          <p:nvPr>
            <p:ph type="subTitle" idx="1"/>
          </p:nvPr>
        </p:nvSpPr>
        <p:spPr>
          <a:xfrm flipH="1">
            <a:off x="6873349" y="4603337"/>
            <a:ext cx="20256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05" name="Google Shape;105;p11"/>
          <p:cNvSpPr txBox="1">
            <a:spLocks noGrp="1"/>
          </p:cNvSpPr>
          <p:nvPr>
            <p:ph type="title" idx="2" hasCustomPrompt="1"/>
          </p:nvPr>
        </p:nvSpPr>
        <p:spPr>
          <a:xfrm>
            <a:off x="2726217" y="3086767"/>
            <a:ext cx="2321200" cy="58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7200"/>
              <a:buNone/>
              <a:defRPr sz="5333"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06" name="Google Shape;106;p11"/>
          <p:cNvSpPr txBox="1">
            <a:spLocks noGrp="1"/>
          </p:cNvSpPr>
          <p:nvPr>
            <p:ph type="subTitle" idx="3"/>
          </p:nvPr>
        </p:nvSpPr>
        <p:spPr>
          <a:xfrm flipH="1">
            <a:off x="6873452" y="2655393"/>
            <a:ext cx="3598000" cy="1321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400"/>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07" name="Google Shape;107;p11"/>
          <p:cNvSpPr txBox="1">
            <a:spLocks noGrp="1"/>
          </p:cNvSpPr>
          <p:nvPr>
            <p:ph type="title" idx="4"/>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5205233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only 2" preserve="1">
  <p:cSld name="Title only 2">
    <p:spTree>
      <p:nvGrpSpPr>
        <p:cNvPr id="1" name="Shape 108"/>
        <p:cNvGrpSpPr/>
        <p:nvPr/>
      </p:nvGrpSpPr>
      <p:grpSpPr>
        <a:xfrm>
          <a:off x="0" y="0"/>
          <a:ext cx="0" cy="0"/>
          <a:chOff x="0" y="0"/>
          <a:chExt cx="0" cy="0"/>
        </a:xfrm>
      </p:grpSpPr>
      <p:grpSp>
        <p:nvGrpSpPr>
          <p:cNvPr id="109" name="Google Shape;109;p12"/>
          <p:cNvGrpSpPr/>
          <p:nvPr/>
        </p:nvGrpSpPr>
        <p:grpSpPr>
          <a:xfrm rot="10800000">
            <a:off x="-28" y="5165401"/>
            <a:ext cx="1521789" cy="1692593"/>
            <a:chOff x="8002655" y="8"/>
            <a:chExt cx="1141342" cy="1269445"/>
          </a:xfrm>
        </p:grpSpPr>
        <p:sp>
          <p:nvSpPr>
            <p:cNvPr id="110" name="Google Shape;110;p1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1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2" name="Google Shape;112;p12"/>
          <p:cNvGrpSpPr/>
          <p:nvPr/>
        </p:nvGrpSpPr>
        <p:grpSpPr>
          <a:xfrm rot="10800000">
            <a:off x="9252001" y="12"/>
            <a:ext cx="2939995" cy="2976761"/>
            <a:chOff x="-21" y="2910925"/>
            <a:chExt cx="2204996" cy="2232571"/>
          </a:xfrm>
        </p:grpSpPr>
        <p:sp>
          <p:nvSpPr>
            <p:cNvPr id="113" name="Google Shape;113;p12"/>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12"/>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12"/>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6" name="Google Shape;116;p1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169417424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Small numbers" preserve="1">
  <p:cSld name="Small numbers">
    <p:spTree>
      <p:nvGrpSpPr>
        <p:cNvPr id="1" name="Shape 117"/>
        <p:cNvGrpSpPr/>
        <p:nvPr/>
      </p:nvGrpSpPr>
      <p:grpSpPr>
        <a:xfrm>
          <a:off x="0" y="0"/>
          <a:ext cx="0" cy="0"/>
          <a:chOff x="0" y="0"/>
          <a:chExt cx="0" cy="0"/>
        </a:xfrm>
      </p:grpSpPr>
      <p:grpSp>
        <p:nvGrpSpPr>
          <p:cNvPr id="118" name="Google Shape;118;p13"/>
          <p:cNvGrpSpPr/>
          <p:nvPr/>
        </p:nvGrpSpPr>
        <p:grpSpPr>
          <a:xfrm>
            <a:off x="9" y="3779033"/>
            <a:ext cx="2766825" cy="3079023"/>
            <a:chOff x="6" y="2834274"/>
            <a:chExt cx="2075119" cy="2309267"/>
          </a:xfrm>
        </p:grpSpPr>
        <p:sp>
          <p:nvSpPr>
            <p:cNvPr id="119" name="Google Shape;119;p13"/>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13"/>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13"/>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2" name="Google Shape;122;p13"/>
          <p:cNvGrpSpPr/>
          <p:nvPr/>
        </p:nvGrpSpPr>
        <p:grpSpPr>
          <a:xfrm>
            <a:off x="10670207" y="12"/>
            <a:ext cx="1521789" cy="1692593"/>
            <a:chOff x="8002655" y="8"/>
            <a:chExt cx="1141342" cy="1269445"/>
          </a:xfrm>
        </p:grpSpPr>
        <p:sp>
          <p:nvSpPr>
            <p:cNvPr id="123" name="Google Shape;123;p13"/>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13"/>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5" name="Google Shape;125;p13"/>
          <p:cNvSpPr txBox="1">
            <a:spLocks noGrp="1"/>
          </p:cNvSpPr>
          <p:nvPr>
            <p:ph type="title" hasCustomPrompt="1"/>
          </p:nvPr>
        </p:nvSpPr>
        <p:spPr>
          <a:xfrm>
            <a:off x="3036717" y="4017300"/>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26" name="Google Shape;126;p13"/>
          <p:cNvSpPr txBox="1">
            <a:spLocks noGrp="1"/>
          </p:cNvSpPr>
          <p:nvPr>
            <p:ph type="subTitle" idx="1"/>
          </p:nvPr>
        </p:nvSpPr>
        <p:spPr>
          <a:xfrm flipH="1">
            <a:off x="3036751" y="4667300"/>
            <a:ext cx="1912000" cy="74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27" name="Google Shape;127;p13"/>
          <p:cNvSpPr txBox="1">
            <a:spLocks noGrp="1"/>
          </p:cNvSpPr>
          <p:nvPr>
            <p:ph type="title" idx="2" hasCustomPrompt="1"/>
          </p:nvPr>
        </p:nvSpPr>
        <p:spPr>
          <a:xfrm>
            <a:off x="3036717" y="2109548"/>
            <a:ext cx="1407200" cy="60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28" name="Google Shape;128;p13"/>
          <p:cNvSpPr txBox="1">
            <a:spLocks noGrp="1"/>
          </p:cNvSpPr>
          <p:nvPr>
            <p:ph type="subTitle" idx="3"/>
          </p:nvPr>
        </p:nvSpPr>
        <p:spPr>
          <a:xfrm flipH="1">
            <a:off x="3036717" y="2709500"/>
            <a:ext cx="1959200" cy="65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29" name="Google Shape;129;p13"/>
          <p:cNvSpPr txBox="1">
            <a:spLocks noGrp="1"/>
          </p:cNvSpPr>
          <p:nvPr>
            <p:ph type="title" idx="4" hasCustomPrompt="1"/>
          </p:nvPr>
        </p:nvSpPr>
        <p:spPr>
          <a:xfrm>
            <a:off x="8121329" y="4017300"/>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30" name="Google Shape;130;p13"/>
          <p:cNvSpPr txBox="1">
            <a:spLocks noGrp="1"/>
          </p:cNvSpPr>
          <p:nvPr>
            <p:ph type="subTitle" idx="5"/>
          </p:nvPr>
        </p:nvSpPr>
        <p:spPr>
          <a:xfrm flipH="1">
            <a:off x="8121329" y="4667308"/>
            <a:ext cx="20256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31" name="Google Shape;131;p13"/>
          <p:cNvSpPr txBox="1">
            <a:spLocks noGrp="1"/>
          </p:cNvSpPr>
          <p:nvPr>
            <p:ph type="title" idx="6" hasCustomPrompt="1"/>
          </p:nvPr>
        </p:nvSpPr>
        <p:spPr>
          <a:xfrm>
            <a:off x="8121313" y="2018600"/>
            <a:ext cx="2321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32" name="Google Shape;132;p13"/>
          <p:cNvSpPr txBox="1">
            <a:spLocks noGrp="1"/>
          </p:cNvSpPr>
          <p:nvPr>
            <p:ph type="subTitle" idx="7"/>
          </p:nvPr>
        </p:nvSpPr>
        <p:spPr>
          <a:xfrm flipH="1">
            <a:off x="8121329" y="2671441"/>
            <a:ext cx="16940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33" name="Google Shape;133;p13"/>
          <p:cNvSpPr txBox="1">
            <a:spLocks noGrp="1"/>
          </p:cNvSpPr>
          <p:nvPr>
            <p:ph type="title" idx="8"/>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170286491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able of contents" preserve="1">
  <p:cSld name="Table of contents">
    <p:spTree>
      <p:nvGrpSpPr>
        <p:cNvPr id="1" name="Shape 134"/>
        <p:cNvGrpSpPr/>
        <p:nvPr/>
      </p:nvGrpSpPr>
      <p:grpSpPr>
        <a:xfrm>
          <a:off x="0" y="0"/>
          <a:ext cx="0" cy="0"/>
          <a:chOff x="0" y="0"/>
          <a:chExt cx="0" cy="0"/>
        </a:xfrm>
      </p:grpSpPr>
      <p:sp>
        <p:nvSpPr>
          <p:cNvPr id="135" name="Google Shape;135;p14"/>
          <p:cNvSpPr/>
          <p:nvPr/>
        </p:nvSpPr>
        <p:spPr>
          <a:xfrm rot="10800000">
            <a:off x="6610745"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6" name="Google Shape;136;p14"/>
          <p:cNvSpPr txBox="1">
            <a:spLocks noGrp="1"/>
          </p:cNvSpPr>
          <p:nvPr>
            <p:ph type="subTitle" idx="1"/>
          </p:nvPr>
        </p:nvSpPr>
        <p:spPr>
          <a:xfrm flipH="1">
            <a:off x="2199400" y="1790201"/>
            <a:ext cx="4379200" cy="83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7" name="Google Shape;137;p14"/>
          <p:cNvSpPr txBox="1">
            <a:spLocks noGrp="1"/>
          </p:cNvSpPr>
          <p:nvPr>
            <p:ph type="subTitle" idx="2"/>
          </p:nvPr>
        </p:nvSpPr>
        <p:spPr>
          <a:xfrm flipH="1">
            <a:off x="2199400" y="4176643"/>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 name="Google Shape;138;p14"/>
          <p:cNvSpPr txBox="1">
            <a:spLocks noGrp="1"/>
          </p:cNvSpPr>
          <p:nvPr>
            <p:ph type="title" hasCustomPrompt="1"/>
          </p:nvPr>
        </p:nvSpPr>
        <p:spPr>
          <a:xfrm>
            <a:off x="993997" y="1677577"/>
            <a:ext cx="933600" cy="770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9pPr>
          </a:lstStyle>
          <a:p>
            <a:r>
              <a:t>xx%</a:t>
            </a:r>
          </a:p>
        </p:txBody>
      </p:sp>
      <p:sp>
        <p:nvSpPr>
          <p:cNvPr id="139" name="Google Shape;139;p14"/>
          <p:cNvSpPr txBox="1">
            <a:spLocks noGrp="1"/>
          </p:cNvSpPr>
          <p:nvPr>
            <p:ph type="subTitle" idx="3"/>
          </p:nvPr>
        </p:nvSpPr>
        <p:spPr>
          <a:xfrm flipH="1">
            <a:off x="2199400" y="2984801"/>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0" name="Google Shape;140;p14"/>
          <p:cNvSpPr txBox="1">
            <a:spLocks noGrp="1"/>
          </p:cNvSpPr>
          <p:nvPr>
            <p:ph type="subTitle" idx="4"/>
          </p:nvPr>
        </p:nvSpPr>
        <p:spPr>
          <a:xfrm flipH="1">
            <a:off x="2199596" y="1266283"/>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1" name="Google Shape;141;p14"/>
          <p:cNvSpPr txBox="1">
            <a:spLocks noGrp="1"/>
          </p:cNvSpPr>
          <p:nvPr>
            <p:ph type="subTitle" idx="5"/>
          </p:nvPr>
        </p:nvSpPr>
        <p:spPr>
          <a:xfrm flipH="1">
            <a:off x="2199600" y="3653244"/>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2" name="Google Shape;142;p14"/>
          <p:cNvSpPr txBox="1">
            <a:spLocks noGrp="1"/>
          </p:cNvSpPr>
          <p:nvPr>
            <p:ph type="subTitle" idx="6"/>
          </p:nvPr>
        </p:nvSpPr>
        <p:spPr>
          <a:xfrm flipH="1">
            <a:off x="2199333" y="2459133"/>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3" name="Google Shape;143;p14"/>
          <p:cNvSpPr txBox="1">
            <a:spLocks noGrp="1"/>
          </p:cNvSpPr>
          <p:nvPr>
            <p:ph type="title" idx="7" hasCustomPrompt="1"/>
          </p:nvPr>
        </p:nvSpPr>
        <p:spPr>
          <a:xfrm>
            <a:off x="1044600" y="2985200"/>
            <a:ext cx="832400" cy="388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4" name="Google Shape;144;p14"/>
          <p:cNvSpPr txBox="1">
            <a:spLocks noGrp="1"/>
          </p:cNvSpPr>
          <p:nvPr>
            <p:ph type="title" idx="8" hasCustomPrompt="1"/>
          </p:nvPr>
        </p:nvSpPr>
        <p:spPr>
          <a:xfrm>
            <a:off x="1044600" y="4124667"/>
            <a:ext cx="832400" cy="471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5" name="Google Shape;145;p14"/>
          <p:cNvSpPr txBox="1">
            <a:spLocks noGrp="1"/>
          </p:cNvSpPr>
          <p:nvPr>
            <p:ph type="subTitle" idx="9"/>
          </p:nvPr>
        </p:nvSpPr>
        <p:spPr>
          <a:xfrm flipH="1">
            <a:off x="2199400" y="5355817"/>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6" name="Google Shape;146;p14"/>
          <p:cNvSpPr txBox="1">
            <a:spLocks noGrp="1"/>
          </p:cNvSpPr>
          <p:nvPr>
            <p:ph type="subTitle" idx="13"/>
          </p:nvPr>
        </p:nvSpPr>
        <p:spPr>
          <a:xfrm flipH="1">
            <a:off x="2199600" y="5047015"/>
            <a:ext cx="3608400" cy="544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7" name="Google Shape;147;p14"/>
          <p:cNvSpPr txBox="1">
            <a:spLocks noGrp="1"/>
          </p:cNvSpPr>
          <p:nvPr>
            <p:ph type="title" idx="14" hasCustomPrompt="1"/>
          </p:nvPr>
        </p:nvSpPr>
        <p:spPr>
          <a:xfrm>
            <a:off x="1044600" y="5347333"/>
            <a:ext cx="832400" cy="388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grpSp>
        <p:nvGrpSpPr>
          <p:cNvPr id="148" name="Google Shape;148;p14"/>
          <p:cNvGrpSpPr/>
          <p:nvPr/>
        </p:nvGrpSpPr>
        <p:grpSpPr>
          <a:xfrm>
            <a:off x="7137400" y="0"/>
            <a:ext cx="5876741" cy="6858107"/>
            <a:chOff x="5353050" y="0"/>
            <a:chExt cx="4407556" cy="5143580"/>
          </a:xfrm>
        </p:grpSpPr>
        <p:sp>
          <p:nvSpPr>
            <p:cNvPr id="149" name="Google Shape;149;p14"/>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14"/>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14"/>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14"/>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14"/>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4" name="Google Shape;154;p14"/>
          <p:cNvSpPr txBox="1">
            <a:spLocks noGrp="1"/>
          </p:cNvSpPr>
          <p:nvPr>
            <p:ph type="title" idx="15"/>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67533880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three columns" preserve="1">
  <p:cSld name="Title and three columns">
    <p:spTree>
      <p:nvGrpSpPr>
        <p:cNvPr id="1" name="Shape 155"/>
        <p:cNvGrpSpPr/>
        <p:nvPr/>
      </p:nvGrpSpPr>
      <p:grpSpPr>
        <a:xfrm>
          <a:off x="0" y="0"/>
          <a:ext cx="0" cy="0"/>
          <a:chOff x="0" y="0"/>
          <a:chExt cx="0" cy="0"/>
        </a:xfrm>
      </p:grpSpPr>
      <p:sp>
        <p:nvSpPr>
          <p:cNvPr id="156" name="Google Shape;156;p15"/>
          <p:cNvSpPr txBox="1">
            <a:spLocks noGrp="1"/>
          </p:cNvSpPr>
          <p:nvPr>
            <p:ph type="ctrTitle"/>
          </p:nvPr>
        </p:nvSpPr>
        <p:spPr>
          <a:xfrm flipH="1">
            <a:off x="5055600"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57" name="Google Shape;157;p15"/>
          <p:cNvSpPr txBox="1">
            <a:spLocks noGrp="1"/>
          </p:cNvSpPr>
          <p:nvPr>
            <p:ph type="subTitle" idx="1"/>
          </p:nvPr>
        </p:nvSpPr>
        <p:spPr>
          <a:xfrm flipH="1">
            <a:off x="4757200" y="441896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58" name="Google Shape;158;p15"/>
          <p:cNvSpPr txBox="1">
            <a:spLocks noGrp="1"/>
          </p:cNvSpPr>
          <p:nvPr>
            <p:ph type="ctrTitle" idx="2"/>
          </p:nvPr>
        </p:nvSpPr>
        <p:spPr>
          <a:xfrm flipH="1">
            <a:off x="8652415"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59" name="Google Shape;159;p15"/>
          <p:cNvSpPr txBox="1">
            <a:spLocks noGrp="1"/>
          </p:cNvSpPr>
          <p:nvPr>
            <p:ph type="subTitle" idx="3"/>
          </p:nvPr>
        </p:nvSpPr>
        <p:spPr>
          <a:xfrm flipH="1">
            <a:off x="8403415" y="4418957"/>
            <a:ext cx="25788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60" name="Google Shape;160;p15"/>
          <p:cNvSpPr txBox="1">
            <a:spLocks noGrp="1"/>
          </p:cNvSpPr>
          <p:nvPr>
            <p:ph type="ctrTitle" idx="4"/>
          </p:nvPr>
        </p:nvSpPr>
        <p:spPr>
          <a:xfrm flipH="1">
            <a:off x="1461600" y="2063033"/>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61" name="Google Shape;161;p15"/>
          <p:cNvSpPr txBox="1">
            <a:spLocks noGrp="1"/>
          </p:cNvSpPr>
          <p:nvPr>
            <p:ph type="subTitle" idx="5"/>
          </p:nvPr>
        </p:nvSpPr>
        <p:spPr>
          <a:xfrm flipH="1">
            <a:off x="1163200" y="441895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162" name="Google Shape;162;p15"/>
          <p:cNvGrpSpPr/>
          <p:nvPr/>
        </p:nvGrpSpPr>
        <p:grpSpPr>
          <a:xfrm>
            <a:off x="10670207" y="12"/>
            <a:ext cx="1521789" cy="1692593"/>
            <a:chOff x="8002655" y="8"/>
            <a:chExt cx="1141342" cy="1269445"/>
          </a:xfrm>
        </p:grpSpPr>
        <p:sp>
          <p:nvSpPr>
            <p:cNvPr id="163" name="Google Shape;163;p15"/>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15"/>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5" name="Google Shape;165;p15"/>
          <p:cNvGrpSpPr/>
          <p:nvPr/>
        </p:nvGrpSpPr>
        <p:grpSpPr>
          <a:xfrm>
            <a:off x="-28" y="3881234"/>
            <a:ext cx="2939995" cy="2976761"/>
            <a:chOff x="-21" y="2910925"/>
            <a:chExt cx="2204996" cy="2232571"/>
          </a:xfrm>
        </p:grpSpPr>
        <p:sp>
          <p:nvSpPr>
            <p:cNvPr id="166" name="Google Shape;166;p15"/>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15"/>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15"/>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9" name="Google Shape;169;p15"/>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54145134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and four columns " preserve="1">
  <p:cSld name="Title and four columns ">
    <p:spTree>
      <p:nvGrpSpPr>
        <p:cNvPr id="1" name="Shape 170"/>
        <p:cNvGrpSpPr/>
        <p:nvPr/>
      </p:nvGrpSpPr>
      <p:grpSpPr>
        <a:xfrm>
          <a:off x="0" y="0"/>
          <a:ext cx="0" cy="0"/>
          <a:chOff x="0" y="0"/>
          <a:chExt cx="0" cy="0"/>
        </a:xfrm>
      </p:grpSpPr>
      <p:sp>
        <p:nvSpPr>
          <p:cNvPr id="171" name="Google Shape;171;p16"/>
          <p:cNvSpPr txBox="1">
            <a:spLocks noGrp="1"/>
          </p:cNvSpPr>
          <p:nvPr>
            <p:ph type="ctrTitle"/>
          </p:nvPr>
        </p:nvSpPr>
        <p:spPr>
          <a:xfrm flipH="1">
            <a:off x="7046004" y="2643487"/>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2" name="Google Shape;172;p16"/>
          <p:cNvSpPr txBox="1">
            <a:spLocks noGrp="1"/>
          </p:cNvSpPr>
          <p:nvPr>
            <p:ph type="subTitle" idx="1"/>
          </p:nvPr>
        </p:nvSpPr>
        <p:spPr>
          <a:xfrm flipH="1">
            <a:off x="7452404" y="1677184"/>
            <a:ext cx="297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3" name="Google Shape;173;p16"/>
          <p:cNvSpPr txBox="1">
            <a:spLocks noGrp="1"/>
          </p:cNvSpPr>
          <p:nvPr>
            <p:ph type="ctrTitle" idx="2"/>
          </p:nvPr>
        </p:nvSpPr>
        <p:spPr>
          <a:xfrm flipH="1">
            <a:off x="7046171" y="5092904"/>
            <a:ext cx="30980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4" name="Google Shape;174;p16"/>
          <p:cNvSpPr txBox="1">
            <a:spLocks noGrp="1"/>
          </p:cNvSpPr>
          <p:nvPr>
            <p:ph type="subTitle" idx="3"/>
          </p:nvPr>
        </p:nvSpPr>
        <p:spPr>
          <a:xfrm flipH="1">
            <a:off x="7452404" y="4126567"/>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5" name="Google Shape;175;p16"/>
          <p:cNvSpPr txBox="1">
            <a:spLocks noGrp="1"/>
          </p:cNvSpPr>
          <p:nvPr>
            <p:ph type="ctrTitle" idx="4"/>
          </p:nvPr>
        </p:nvSpPr>
        <p:spPr>
          <a:xfrm flipH="1">
            <a:off x="2397825" y="2643487"/>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6" name="Google Shape;176;p16"/>
          <p:cNvSpPr txBox="1">
            <a:spLocks noGrp="1"/>
          </p:cNvSpPr>
          <p:nvPr>
            <p:ph type="subTitle" idx="5"/>
          </p:nvPr>
        </p:nvSpPr>
        <p:spPr>
          <a:xfrm flipH="1">
            <a:off x="2702625" y="1677184"/>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7" name="Google Shape;177;p16"/>
          <p:cNvSpPr txBox="1">
            <a:spLocks noGrp="1"/>
          </p:cNvSpPr>
          <p:nvPr>
            <p:ph type="ctrTitle" idx="6"/>
          </p:nvPr>
        </p:nvSpPr>
        <p:spPr>
          <a:xfrm flipH="1">
            <a:off x="2397832" y="5092904"/>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8" name="Google Shape;178;p16"/>
          <p:cNvSpPr txBox="1">
            <a:spLocks noGrp="1"/>
          </p:cNvSpPr>
          <p:nvPr>
            <p:ph type="subTitle" idx="7"/>
          </p:nvPr>
        </p:nvSpPr>
        <p:spPr>
          <a:xfrm flipH="1">
            <a:off x="2702625" y="4126567"/>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9" name="Google Shape;179;p16"/>
          <p:cNvSpPr txBox="1">
            <a:spLocks noGrp="1"/>
          </p:cNvSpPr>
          <p:nvPr>
            <p:ph type="title" idx="8"/>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180" name="Google Shape;180;p16"/>
          <p:cNvGrpSpPr/>
          <p:nvPr/>
        </p:nvGrpSpPr>
        <p:grpSpPr>
          <a:xfrm>
            <a:off x="9" y="3779033"/>
            <a:ext cx="2766825" cy="3079023"/>
            <a:chOff x="6" y="2834274"/>
            <a:chExt cx="2075119" cy="2309267"/>
          </a:xfrm>
        </p:grpSpPr>
        <p:sp>
          <p:nvSpPr>
            <p:cNvPr id="181" name="Google Shape;181;p1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1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1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4" name="Google Shape;184;p16"/>
          <p:cNvGrpSpPr/>
          <p:nvPr/>
        </p:nvGrpSpPr>
        <p:grpSpPr>
          <a:xfrm>
            <a:off x="10670207" y="12"/>
            <a:ext cx="1521789" cy="1692593"/>
            <a:chOff x="8002655" y="8"/>
            <a:chExt cx="1141342" cy="1269445"/>
          </a:xfrm>
        </p:grpSpPr>
        <p:sp>
          <p:nvSpPr>
            <p:cNvPr id="185" name="Google Shape;185;p1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1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18522933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and three columns 2" preserve="1">
  <p:cSld name="Title and three columns 2">
    <p:spTree>
      <p:nvGrpSpPr>
        <p:cNvPr id="1" name="Shape 187"/>
        <p:cNvGrpSpPr/>
        <p:nvPr/>
      </p:nvGrpSpPr>
      <p:grpSpPr>
        <a:xfrm>
          <a:off x="0" y="0"/>
          <a:ext cx="0" cy="0"/>
          <a:chOff x="0" y="0"/>
          <a:chExt cx="0" cy="0"/>
        </a:xfrm>
      </p:grpSpPr>
      <p:sp>
        <p:nvSpPr>
          <p:cNvPr id="188" name="Google Shape;188;p17"/>
          <p:cNvSpPr txBox="1">
            <a:spLocks noGrp="1"/>
          </p:cNvSpPr>
          <p:nvPr>
            <p:ph type="ctrTitle"/>
          </p:nvPr>
        </p:nvSpPr>
        <p:spPr>
          <a:xfrm>
            <a:off x="2472068" y="1564403"/>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89" name="Google Shape;189;p17"/>
          <p:cNvSpPr txBox="1">
            <a:spLocks noGrp="1"/>
          </p:cNvSpPr>
          <p:nvPr>
            <p:ph type="subTitle" idx="1"/>
          </p:nvPr>
        </p:nvSpPr>
        <p:spPr>
          <a:xfrm>
            <a:off x="5054933" y="1794767"/>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0" name="Google Shape;190;p17"/>
          <p:cNvSpPr txBox="1">
            <a:spLocks noGrp="1"/>
          </p:cNvSpPr>
          <p:nvPr>
            <p:ph type="ctrTitle" idx="2"/>
          </p:nvPr>
        </p:nvSpPr>
        <p:spPr>
          <a:xfrm>
            <a:off x="2472068" y="3060121"/>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1" name="Google Shape;191;p17"/>
          <p:cNvSpPr txBox="1">
            <a:spLocks noGrp="1"/>
          </p:cNvSpPr>
          <p:nvPr>
            <p:ph type="subTitle" idx="3"/>
          </p:nvPr>
        </p:nvSpPr>
        <p:spPr>
          <a:xfrm>
            <a:off x="5054933" y="32816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2" name="Google Shape;192;p17"/>
          <p:cNvSpPr txBox="1">
            <a:spLocks noGrp="1"/>
          </p:cNvSpPr>
          <p:nvPr>
            <p:ph type="ctrTitle" idx="4"/>
          </p:nvPr>
        </p:nvSpPr>
        <p:spPr>
          <a:xfrm>
            <a:off x="2472068" y="4671025"/>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3" name="Google Shape;193;p17"/>
          <p:cNvSpPr txBox="1">
            <a:spLocks noGrp="1"/>
          </p:cNvSpPr>
          <p:nvPr>
            <p:ph type="subTitle" idx="5"/>
          </p:nvPr>
        </p:nvSpPr>
        <p:spPr>
          <a:xfrm>
            <a:off x="5054933" y="49008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4" name="Google Shape;194;p17"/>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
        <p:nvSpPr>
          <p:cNvPr id="195" name="Google Shape;195;p17"/>
          <p:cNvSpPr/>
          <p:nvPr/>
        </p:nvSpPr>
        <p:spPr>
          <a:xfrm rot="10800000">
            <a:off x="6610745"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6" name="Google Shape;196;p17"/>
          <p:cNvGrpSpPr/>
          <p:nvPr/>
        </p:nvGrpSpPr>
        <p:grpSpPr>
          <a:xfrm>
            <a:off x="7137400" y="0"/>
            <a:ext cx="5876741" cy="6858107"/>
            <a:chOff x="5353050" y="0"/>
            <a:chExt cx="4407556" cy="5143580"/>
          </a:xfrm>
        </p:grpSpPr>
        <p:sp>
          <p:nvSpPr>
            <p:cNvPr id="197" name="Google Shape;197;p17"/>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17"/>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17"/>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17"/>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17"/>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86127759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and three columns 3" preserve="1">
  <p:cSld name="Title and three columns 3">
    <p:spTree>
      <p:nvGrpSpPr>
        <p:cNvPr id="1" name="Shape 202"/>
        <p:cNvGrpSpPr/>
        <p:nvPr/>
      </p:nvGrpSpPr>
      <p:grpSpPr>
        <a:xfrm>
          <a:off x="0" y="0"/>
          <a:ext cx="0" cy="0"/>
          <a:chOff x="0" y="0"/>
          <a:chExt cx="0" cy="0"/>
        </a:xfrm>
      </p:grpSpPr>
      <p:sp>
        <p:nvSpPr>
          <p:cNvPr id="203" name="Google Shape;203;p18"/>
          <p:cNvSpPr txBox="1">
            <a:spLocks noGrp="1"/>
          </p:cNvSpPr>
          <p:nvPr>
            <p:ph type="ctrTitle"/>
          </p:nvPr>
        </p:nvSpPr>
        <p:spPr>
          <a:xfrm flipH="1">
            <a:off x="5055600"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4" name="Google Shape;204;p18"/>
          <p:cNvSpPr txBox="1">
            <a:spLocks noGrp="1"/>
          </p:cNvSpPr>
          <p:nvPr>
            <p:ph type="subTitle" idx="1"/>
          </p:nvPr>
        </p:nvSpPr>
        <p:spPr>
          <a:xfrm flipH="1">
            <a:off x="4757200" y="441896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05" name="Google Shape;205;p18"/>
          <p:cNvSpPr txBox="1">
            <a:spLocks noGrp="1"/>
          </p:cNvSpPr>
          <p:nvPr>
            <p:ph type="ctrTitle" idx="2"/>
          </p:nvPr>
        </p:nvSpPr>
        <p:spPr>
          <a:xfrm flipH="1">
            <a:off x="8652415"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6" name="Google Shape;206;p18"/>
          <p:cNvSpPr txBox="1">
            <a:spLocks noGrp="1"/>
          </p:cNvSpPr>
          <p:nvPr>
            <p:ph type="subTitle" idx="3"/>
          </p:nvPr>
        </p:nvSpPr>
        <p:spPr>
          <a:xfrm flipH="1">
            <a:off x="8403415" y="4418957"/>
            <a:ext cx="25788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07" name="Google Shape;207;p18"/>
          <p:cNvSpPr txBox="1">
            <a:spLocks noGrp="1"/>
          </p:cNvSpPr>
          <p:nvPr>
            <p:ph type="ctrTitle" idx="4"/>
          </p:nvPr>
        </p:nvSpPr>
        <p:spPr>
          <a:xfrm flipH="1">
            <a:off x="927400" y="1987833"/>
            <a:ext cx="3149200" cy="845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8" name="Google Shape;208;p18"/>
          <p:cNvSpPr txBox="1">
            <a:spLocks noGrp="1"/>
          </p:cNvSpPr>
          <p:nvPr>
            <p:ph type="subTitle" idx="5"/>
          </p:nvPr>
        </p:nvSpPr>
        <p:spPr>
          <a:xfrm flipH="1">
            <a:off x="1163200" y="441895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209" name="Google Shape;209;p18"/>
          <p:cNvGrpSpPr/>
          <p:nvPr/>
        </p:nvGrpSpPr>
        <p:grpSpPr>
          <a:xfrm>
            <a:off x="10670207" y="12"/>
            <a:ext cx="1521789" cy="1692593"/>
            <a:chOff x="8002655" y="8"/>
            <a:chExt cx="1141342" cy="1269445"/>
          </a:xfrm>
        </p:grpSpPr>
        <p:sp>
          <p:nvSpPr>
            <p:cNvPr id="210" name="Google Shape;210;p18"/>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18"/>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2" name="Google Shape;212;p18"/>
          <p:cNvGrpSpPr/>
          <p:nvPr/>
        </p:nvGrpSpPr>
        <p:grpSpPr>
          <a:xfrm>
            <a:off x="-28" y="3881234"/>
            <a:ext cx="2939995" cy="2976761"/>
            <a:chOff x="-21" y="2910925"/>
            <a:chExt cx="2204996" cy="2232571"/>
          </a:xfrm>
        </p:grpSpPr>
        <p:sp>
          <p:nvSpPr>
            <p:cNvPr id="213" name="Google Shape;213;p18"/>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18"/>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18"/>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6" name="Google Shape;216;p18"/>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888699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echnology design">
  <p:cSld name="Technology design">
    <p:spTree>
      <p:nvGrpSpPr>
        <p:cNvPr id="1" name="Shape 245"/>
        <p:cNvGrpSpPr/>
        <p:nvPr/>
      </p:nvGrpSpPr>
      <p:grpSpPr>
        <a:xfrm>
          <a:off x="0" y="0"/>
          <a:ext cx="0" cy="0"/>
          <a:chOff x="0" y="0"/>
          <a:chExt cx="0" cy="0"/>
        </a:xfrm>
      </p:grpSpPr>
      <p:sp>
        <p:nvSpPr>
          <p:cNvPr id="246" name="Google Shape;246;p21"/>
          <p:cNvSpPr txBox="1">
            <a:spLocks noGrp="1"/>
          </p:cNvSpPr>
          <p:nvPr>
            <p:ph type="subTitle" idx="1"/>
          </p:nvPr>
        </p:nvSpPr>
        <p:spPr>
          <a:xfrm flipH="1">
            <a:off x="6899167" y="3486917"/>
            <a:ext cx="2562400" cy="1167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47" name="Google Shape;247;p21"/>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8" name="Google Shape;248;p21"/>
          <p:cNvGrpSpPr/>
          <p:nvPr/>
        </p:nvGrpSpPr>
        <p:grpSpPr>
          <a:xfrm>
            <a:off x="3" y="4738023"/>
            <a:ext cx="1904959" cy="2119907"/>
            <a:chOff x="6" y="2834274"/>
            <a:chExt cx="2075119" cy="2309267"/>
          </a:xfrm>
        </p:grpSpPr>
        <p:sp>
          <p:nvSpPr>
            <p:cNvPr id="249" name="Google Shape;249;p2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2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2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2" name="Google Shape;252;p21"/>
          <p:cNvGrpSpPr/>
          <p:nvPr/>
        </p:nvGrpSpPr>
        <p:grpSpPr>
          <a:xfrm>
            <a:off x="8031955" y="-23"/>
            <a:ext cx="4160116" cy="4627044"/>
            <a:chOff x="8002655" y="8"/>
            <a:chExt cx="1141342" cy="1269445"/>
          </a:xfrm>
        </p:grpSpPr>
        <p:sp>
          <p:nvSpPr>
            <p:cNvPr id="253" name="Google Shape;253;p2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2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8136318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and six columns" preserve="1">
  <p:cSld name="Title and six columns">
    <p:spTree>
      <p:nvGrpSpPr>
        <p:cNvPr id="1" name="Shape 217"/>
        <p:cNvGrpSpPr/>
        <p:nvPr/>
      </p:nvGrpSpPr>
      <p:grpSpPr>
        <a:xfrm>
          <a:off x="0" y="0"/>
          <a:ext cx="0" cy="0"/>
          <a:chOff x="0" y="0"/>
          <a:chExt cx="0" cy="0"/>
        </a:xfrm>
      </p:grpSpPr>
      <p:sp>
        <p:nvSpPr>
          <p:cNvPr id="218" name="Google Shape;218;p19"/>
          <p:cNvSpPr txBox="1">
            <a:spLocks noGrp="1"/>
          </p:cNvSpPr>
          <p:nvPr>
            <p:ph type="ctrTitle"/>
          </p:nvPr>
        </p:nvSpPr>
        <p:spPr>
          <a:xfrm flipH="1">
            <a:off x="1965300" y="3248500"/>
            <a:ext cx="3144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19" name="Google Shape;219;p19"/>
          <p:cNvSpPr txBox="1">
            <a:spLocks noGrp="1"/>
          </p:cNvSpPr>
          <p:nvPr>
            <p:ph type="subTitle" idx="1"/>
          </p:nvPr>
        </p:nvSpPr>
        <p:spPr>
          <a:xfrm flipH="1">
            <a:off x="1917955" y="3721279"/>
            <a:ext cx="36352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0" name="Google Shape;220;p19"/>
          <p:cNvSpPr txBox="1">
            <a:spLocks noGrp="1"/>
          </p:cNvSpPr>
          <p:nvPr>
            <p:ph type="ctrTitle" idx="2"/>
          </p:nvPr>
        </p:nvSpPr>
        <p:spPr>
          <a:xfrm flipH="1">
            <a:off x="7569233" y="3248497"/>
            <a:ext cx="2530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1" name="Google Shape;221;p19"/>
          <p:cNvSpPr txBox="1">
            <a:spLocks noGrp="1"/>
          </p:cNvSpPr>
          <p:nvPr>
            <p:ph type="subTitle" idx="3"/>
          </p:nvPr>
        </p:nvSpPr>
        <p:spPr>
          <a:xfrm flipH="1">
            <a:off x="7540852" y="3721279"/>
            <a:ext cx="32460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2" name="Google Shape;222;p19"/>
          <p:cNvSpPr txBox="1">
            <a:spLocks noGrp="1"/>
          </p:cNvSpPr>
          <p:nvPr>
            <p:ph type="ctrTitle" idx="4"/>
          </p:nvPr>
        </p:nvSpPr>
        <p:spPr>
          <a:xfrm flipH="1">
            <a:off x="1965267" y="1867633"/>
            <a:ext cx="2530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3" name="Google Shape;223;p19"/>
          <p:cNvSpPr txBox="1">
            <a:spLocks noGrp="1"/>
          </p:cNvSpPr>
          <p:nvPr>
            <p:ph type="subTitle" idx="5"/>
          </p:nvPr>
        </p:nvSpPr>
        <p:spPr>
          <a:xfrm flipH="1">
            <a:off x="1917955" y="2336300"/>
            <a:ext cx="36352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4" name="Google Shape;224;p19"/>
          <p:cNvSpPr txBox="1">
            <a:spLocks noGrp="1"/>
          </p:cNvSpPr>
          <p:nvPr>
            <p:ph type="ctrTitle" idx="6"/>
          </p:nvPr>
        </p:nvSpPr>
        <p:spPr>
          <a:xfrm flipH="1">
            <a:off x="1965267" y="4709167"/>
            <a:ext cx="20808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5" name="Google Shape;225;p19"/>
          <p:cNvSpPr txBox="1">
            <a:spLocks noGrp="1"/>
          </p:cNvSpPr>
          <p:nvPr>
            <p:ph type="subTitle" idx="7"/>
          </p:nvPr>
        </p:nvSpPr>
        <p:spPr>
          <a:xfrm flipH="1">
            <a:off x="1918000" y="5180333"/>
            <a:ext cx="3754000" cy="99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6" name="Google Shape;226;p19"/>
          <p:cNvSpPr txBox="1">
            <a:spLocks noGrp="1"/>
          </p:cNvSpPr>
          <p:nvPr>
            <p:ph type="ctrTitle" idx="8"/>
          </p:nvPr>
        </p:nvSpPr>
        <p:spPr>
          <a:xfrm flipH="1">
            <a:off x="7522000" y="4709167"/>
            <a:ext cx="39132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7" name="Google Shape;227;p19"/>
          <p:cNvSpPr txBox="1">
            <a:spLocks noGrp="1"/>
          </p:cNvSpPr>
          <p:nvPr>
            <p:ph type="subTitle" idx="9"/>
          </p:nvPr>
        </p:nvSpPr>
        <p:spPr>
          <a:xfrm flipH="1">
            <a:off x="7521933" y="5180333"/>
            <a:ext cx="3514400" cy="6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8" name="Google Shape;228;p19"/>
          <p:cNvSpPr txBox="1">
            <a:spLocks noGrp="1"/>
          </p:cNvSpPr>
          <p:nvPr>
            <p:ph type="ctrTitle" idx="13"/>
          </p:nvPr>
        </p:nvSpPr>
        <p:spPr>
          <a:xfrm flipH="1">
            <a:off x="7569233" y="1867633"/>
            <a:ext cx="24320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9" name="Google Shape;229;p19"/>
          <p:cNvSpPr txBox="1">
            <a:spLocks noGrp="1"/>
          </p:cNvSpPr>
          <p:nvPr>
            <p:ph type="subTitle" idx="14"/>
          </p:nvPr>
        </p:nvSpPr>
        <p:spPr>
          <a:xfrm flipH="1">
            <a:off x="7521933" y="2336300"/>
            <a:ext cx="3514400" cy="7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30" name="Google Shape;230;p19"/>
          <p:cNvSpPr txBox="1">
            <a:spLocks noGrp="1"/>
          </p:cNvSpPr>
          <p:nvPr>
            <p:ph type="title" idx="15"/>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31" name="Google Shape;231;p19"/>
          <p:cNvGrpSpPr/>
          <p:nvPr/>
        </p:nvGrpSpPr>
        <p:grpSpPr>
          <a:xfrm>
            <a:off x="10670207" y="12"/>
            <a:ext cx="1521789" cy="1692593"/>
            <a:chOff x="8002655" y="8"/>
            <a:chExt cx="1141342" cy="1269445"/>
          </a:xfrm>
        </p:grpSpPr>
        <p:sp>
          <p:nvSpPr>
            <p:cNvPr id="232" name="Google Shape;232;p19"/>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19"/>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4" name="Google Shape;234;p19"/>
          <p:cNvGrpSpPr/>
          <p:nvPr/>
        </p:nvGrpSpPr>
        <p:grpSpPr>
          <a:xfrm>
            <a:off x="-28" y="3881234"/>
            <a:ext cx="2939995" cy="2976761"/>
            <a:chOff x="-21" y="2910925"/>
            <a:chExt cx="2204996" cy="2232571"/>
          </a:xfrm>
        </p:grpSpPr>
        <p:sp>
          <p:nvSpPr>
            <p:cNvPr id="235" name="Google Shape;235;p19"/>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19"/>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19"/>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49083863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and list" preserve="1">
  <p:cSld name="Title and list">
    <p:spTree>
      <p:nvGrpSpPr>
        <p:cNvPr id="1" name="Shape 238"/>
        <p:cNvGrpSpPr/>
        <p:nvPr/>
      </p:nvGrpSpPr>
      <p:grpSpPr>
        <a:xfrm>
          <a:off x="0" y="0"/>
          <a:ext cx="0" cy="0"/>
          <a:chOff x="0" y="0"/>
          <a:chExt cx="0" cy="0"/>
        </a:xfrm>
      </p:grpSpPr>
      <p:sp>
        <p:nvSpPr>
          <p:cNvPr id="239" name="Google Shape;239;p20"/>
          <p:cNvSpPr txBox="1">
            <a:spLocks noGrp="1"/>
          </p:cNvSpPr>
          <p:nvPr>
            <p:ph type="body" idx="1"/>
          </p:nvPr>
        </p:nvSpPr>
        <p:spPr>
          <a:xfrm>
            <a:off x="693833" y="1847400"/>
            <a:ext cx="4526000" cy="3163200"/>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chemeClr val="accent2"/>
              </a:buClr>
              <a:buSzPts val="1600"/>
              <a:buFont typeface="Raleway Thin"/>
              <a:buChar char="●"/>
              <a:defRPr sz="2400"/>
            </a:lvl1pPr>
            <a:lvl2pPr marL="1219170" lvl="1" indent="-440256" rtl="0">
              <a:spcBef>
                <a:spcPts val="2133"/>
              </a:spcBef>
              <a:spcAft>
                <a:spcPts val="0"/>
              </a:spcAft>
              <a:buSzPts val="1600"/>
              <a:buFont typeface="Nunito Light"/>
              <a:buChar char="○"/>
              <a:defRPr/>
            </a:lvl2pPr>
            <a:lvl3pPr marL="1828754" lvl="2" indent="-431789" rtl="0">
              <a:spcBef>
                <a:spcPts val="2133"/>
              </a:spcBef>
              <a:spcAft>
                <a:spcPts val="0"/>
              </a:spcAft>
              <a:buSzPts val="1500"/>
              <a:buFont typeface="Nunito Light"/>
              <a:buChar char="■"/>
              <a:defRPr/>
            </a:lvl3pPr>
            <a:lvl4pPr marL="2438339" lvl="3" indent="-431789" rtl="0">
              <a:spcBef>
                <a:spcPts val="2133"/>
              </a:spcBef>
              <a:spcAft>
                <a:spcPts val="0"/>
              </a:spcAft>
              <a:buSzPts val="1500"/>
              <a:buFont typeface="Nunito Light"/>
              <a:buChar char="●"/>
              <a:defRPr/>
            </a:lvl4pPr>
            <a:lvl5pPr marL="3047924" lvl="4" indent="-423323" rtl="0">
              <a:spcBef>
                <a:spcPts val="2133"/>
              </a:spcBef>
              <a:spcAft>
                <a:spcPts val="0"/>
              </a:spcAft>
              <a:buSzPts val="1400"/>
              <a:buFont typeface="Nunito Light"/>
              <a:buChar char="○"/>
              <a:defRPr/>
            </a:lvl5pPr>
            <a:lvl6pPr marL="3657509" lvl="5" indent="-423323" rtl="0">
              <a:spcBef>
                <a:spcPts val="2133"/>
              </a:spcBef>
              <a:spcAft>
                <a:spcPts val="0"/>
              </a:spcAft>
              <a:buSzPts val="1400"/>
              <a:buFont typeface="Nunito Light"/>
              <a:buChar char="■"/>
              <a:defRPr/>
            </a:lvl6pPr>
            <a:lvl7pPr marL="4267093" lvl="6" indent="-414856" rtl="0">
              <a:spcBef>
                <a:spcPts val="2133"/>
              </a:spcBef>
              <a:spcAft>
                <a:spcPts val="0"/>
              </a:spcAft>
              <a:buSzPts val="1300"/>
              <a:buFont typeface="Nunito Light"/>
              <a:buChar char="●"/>
              <a:defRPr/>
            </a:lvl7pPr>
            <a:lvl8pPr marL="4876678" lvl="7" indent="-414856" rtl="0">
              <a:spcBef>
                <a:spcPts val="2133"/>
              </a:spcBef>
              <a:spcAft>
                <a:spcPts val="0"/>
              </a:spcAft>
              <a:buSzPts val="1300"/>
              <a:buFont typeface="Nunito Light"/>
              <a:buChar char="○"/>
              <a:defRPr/>
            </a:lvl8pPr>
            <a:lvl9pPr marL="5486263" lvl="8" indent="-423323" rtl="0">
              <a:spcBef>
                <a:spcPts val="2133"/>
              </a:spcBef>
              <a:spcAft>
                <a:spcPts val="2133"/>
              </a:spcAft>
              <a:buSzPts val="1400"/>
              <a:buFont typeface="Nunito Light"/>
              <a:buChar char="■"/>
              <a:defRPr/>
            </a:lvl9pPr>
          </a:lstStyle>
          <a:p>
            <a:endParaRPr/>
          </a:p>
        </p:txBody>
      </p:sp>
      <p:sp>
        <p:nvSpPr>
          <p:cNvPr id="240" name="Google Shape;240;p20"/>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1" name="Google Shape;241;p20"/>
          <p:cNvGrpSpPr/>
          <p:nvPr/>
        </p:nvGrpSpPr>
        <p:grpSpPr>
          <a:xfrm>
            <a:off x="9" y="3779033"/>
            <a:ext cx="2766825" cy="3079023"/>
            <a:chOff x="6" y="2834274"/>
            <a:chExt cx="2075119" cy="2309267"/>
          </a:xfrm>
        </p:grpSpPr>
        <p:sp>
          <p:nvSpPr>
            <p:cNvPr id="242" name="Google Shape;242;p20"/>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0"/>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0"/>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1896357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echnology design" preserve="1">
  <p:cSld name="Technology design">
    <p:spTree>
      <p:nvGrpSpPr>
        <p:cNvPr id="1" name="Shape 245"/>
        <p:cNvGrpSpPr/>
        <p:nvPr/>
      </p:nvGrpSpPr>
      <p:grpSpPr>
        <a:xfrm>
          <a:off x="0" y="0"/>
          <a:ext cx="0" cy="0"/>
          <a:chOff x="0" y="0"/>
          <a:chExt cx="0" cy="0"/>
        </a:xfrm>
      </p:grpSpPr>
      <p:sp>
        <p:nvSpPr>
          <p:cNvPr id="246" name="Google Shape;246;p21"/>
          <p:cNvSpPr txBox="1">
            <a:spLocks noGrp="1"/>
          </p:cNvSpPr>
          <p:nvPr>
            <p:ph type="subTitle" idx="1"/>
          </p:nvPr>
        </p:nvSpPr>
        <p:spPr>
          <a:xfrm flipH="1">
            <a:off x="6899167" y="3486917"/>
            <a:ext cx="2562400" cy="1167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47" name="Google Shape;247;p21"/>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8" name="Google Shape;248;p21"/>
          <p:cNvGrpSpPr/>
          <p:nvPr/>
        </p:nvGrpSpPr>
        <p:grpSpPr>
          <a:xfrm>
            <a:off x="3" y="4738023"/>
            <a:ext cx="1904959" cy="2119907"/>
            <a:chOff x="6" y="2834274"/>
            <a:chExt cx="2075119" cy="2309267"/>
          </a:xfrm>
        </p:grpSpPr>
        <p:sp>
          <p:nvSpPr>
            <p:cNvPr id="249" name="Google Shape;249;p2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2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2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2" name="Google Shape;252;p21"/>
          <p:cNvGrpSpPr/>
          <p:nvPr/>
        </p:nvGrpSpPr>
        <p:grpSpPr>
          <a:xfrm>
            <a:off x="8031955" y="-23"/>
            <a:ext cx="4160116" cy="4627044"/>
            <a:chOff x="8002655" y="8"/>
            <a:chExt cx="1141342" cy="1269445"/>
          </a:xfrm>
        </p:grpSpPr>
        <p:sp>
          <p:nvSpPr>
            <p:cNvPr id="253" name="Google Shape;253;p2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2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13271606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Resources" preserve="1">
  <p:cSld name="Resources">
    <p:spTree>
      <p:nvGrpSpPr>
        <p:cNvPr id="1" name="Shape 255"/>
        <p:cNvGrpSpPr/>
        <p:nvPr/>
      </p:nvGrpSpPr>
      <p:grpSpPr>
        <a:xfrm>
          <a:off x="0" y="0"/>
          <a:ext cx="0" cy="0"/>
          <a:chOff x="0" y="0"/>
          <a:chExt cx="0" cy="0"/>
        </a:xfrm>
      </p:grpSpPr>
      <p:sp>
        <p:nvSpPr>
          <p:cNvPr id="256" name="Google Shape;256;p22"/>
          <p:cNvSpPr txBox="1">
            <a:spLocks noGrp="1"/>
          </p:cNvSpPr>
          <p:nvPr>
            <p:ph type="body" idx="1"/>
          </p:nvPr>
        </p:nvSpPr>
        <p:spPr>
          <a:xfrm>
            <a:off x="1657565" y="1809100"/>
            <a:ext cx="4651600" cy="4555200"/>
          </a:xfrm>
          <a:prstGeom prst="rect">
            <a:avLst/>
          </a:prstGeom>
        </p:spPr>
        <p:txBody>
          <a:bodyPr spcFirstLastPara="1" wrap="square" lIns="0" tIns="91425" rIns="91425" bIns="91425" anchor="b" anchorCtr="0">
            <a:noAutofit/>
          </a:bodyPr>
          <a:lstStyle>
            <a:lvl1pPr marL="609585" lvl="0" indent="-397923" rtl="0">
              <a:lnSpc>
                <a:spcPct val="100000"/>
              </a:lnSpc>
              <a:spcBef>
                <a:spcPts val="0"/>
              </a:spcBef>
              <a:spcAft>
                <a:spcPts val="0"/>
              </a:spcAft>
              <a:buClr>
                <a:schemeClr val="accent2"/>
              </a:buClr>
              <a:buSzPts val="1100"/>
              <a:buFont typeface="Raleway Thin"/>
              <a:buChar char="■"/>
              <a:defRPr sz="1333"/>
            </a:lvl1pPr>
            <a:lvl2pPr marL="1219170" lvl="1" indent="-406390" rtl="0">
              <a:spcBef>
                <a:spcPts val="2133"/>
              </a:spcBef>
              <a:spcAft>
                <a:spcPts val="0"/>
              </a:spcAft>
              <a:buClr>
                <a:srgbClr val="434343"/>
              </a:buClr>
              <a:buSzPts val="1200"/>
              <a:buFont typeface="Roboto Condensed Light"/>
              <a:buChar char="○"/>
              <a:defRPr/>
            </a:lvl2pPr>
            <a:lvl3pPr marL="1828754" lvl="2" indent="-423323" rtl="0">
              <a:spcBef>
                <a:spcPts val="2133"/>
              </a:spcBef>
              <a:spcAft>
                <a:spcPts val="0"/>
              </a:spcAft>
              <a:buClr>
                <a:srgbClr val="434343"/>
              </a:buClr>
              <a:buSzPts val="1400"/>
              <a:buFont typeface="Roboto Condensed Light"/>
              <a:buChar char="■"/>
              <a:defRPr/>
            </a:lvl3pPr>
            <a:lvl4pPr marL="2438339" lvl="3" indent="-423323" rtl="0">
              <a:spcBef>
                <a:spcPts val="2133"/>
              </a:spcBef>
              <a:spcAft>
                <a:spcPts val="0"/>
              </a:spcAft>
              <a:buClr>
                <a:srgbClr val="434343"/>
              </a:buClr>
              <a:buSzPts val="1400"/>
              <a:buFont typeface="Roboto Condensed Light"/>
              <a:buChar char="●"/>
              <a:defRPr/>
            </a:lvl4pPr>
            <a:lvl5pPr marL="3047924" lvl="4" indent="-423323" rtl="0">
              <a:spcBef>
                <a:spcPts val="2133"/>
              </a:spcBef>
              <a:spcAft>
                <a:spcPts val="0"/>
              </a:spcAft>
              <a:buClr>
                <a:srgbClr val="434343"/>
              </a:buClr>
              <a:buSzPts val="1400"/>
              <a:buFont typeface="Roboto Condensed Light"/>
              <a:buChar char="○"/>
              <a:defRPr/>
            </a:lvl5pPr>
            <a:lvl6pPr marL="3657509" lvl="5" indent="-423323" rtl="0">
              <a:spcBef>
                <a:spcPts val="2133"/>
              </a:spcBef>
              <a:spcAft>
                <a:spcPts val="0"/>
              </a:spcAft>
              <a:buClr>
                <a:srgbClr val="434343"/>
              </a:buClr>
              <a:buSzPts val="1400"/>
              <a:buFont typeface="Roboto Condensed Light"/>
              <a:buChar char="■"/>
              <a:defRPr/>
            </a:lvl6pPr>
            <a:lvl7pPr marL="4267093" lvl="6" indent="-423323" rtl="0">
              <a:spcBef>
                <a:spcPts val="2133"/>
              </a:spcBef>
              <a:spcAft>
                <a:spcPts val="0"/>
              </a:spcAft>
              <a:buClr>
                <a:srgbClr val="434343"/>
              </a:buClr>
              <a:buSzPts val="1400"/>
              <a:buFont typeface="Roboto Condensed Light"/>
              <a:buChar char="●"/>
              <a:defRPr/>
            </a:lvl7pPr>
            <a:lvl8pPr marL="4876678" lvl="7" indent="-423323" rtl="0">
              <a:spcBef>
                <a:spcPts val="2133"/>
              </a:spcBef>
              <a:spcAft>
                <a:spcPts val="0"/>
              </a:spcAft>
              <a:buClr>
                <a:srgbClr val="434343"/>
              </a:buClr>
              <a:buSzPts val="1400"/>
              <a:buFont typeface="Roboto Condensed Light"/>
              <a:buChar char="○"/>
              <a:defRPr/>
            </a:lvl8pPr>
            <a:lvl9pPr marL="5486263" lvl="8" indent="-423323" rtl="0">
              <a:spcBef>
                <a:spcPts val="2133"/>
              </a:spcBef>
              <a:spcAft>
                <a:spcPts val="2133"/>
              </a:spcAft>
              <a:buClr>
                <a:srgbClr val="434343"/>
              </a:buClr>
              <a:buSzPts val="1400"/>
              <a:buFont typeface="Roboto Condensed Light"/>
              <a:buChar char="■"/>
              <a:defRPr/>
            </a:lvl9pPr>
          </a:lstStyle>
          <a:p>
            <a:endParaRPr/>
          </a:p>
        </p:txBody>
      </p:sp>
      <p:sp>
        <p:nvSpPr>
          <p:cNvPr id="257" name="Google Shape;257;p22"/>
          <p:cNvSpPr txBox="1">
            <a:spLocks noGrp="1"/>
          </p:cNvSpPr>
          <p:nvPr>
            <p:ph type="body" idx="2"/>
          </p:nvPr>
        </p:nvSpPr>
        <p:spPr>
          <a:xfrm>
            <a:off x="6580399" y="1809100"/>
            <a:ext cx="4651600" cy="4555200"/>
          </a:xfrm>
          <a:prstGeom prst="rect">
            <a:avLst/>
          </a:prstGeom>
        </p:spPr>
        <p:txBody>
          <a:bodyPr spcFirstLastPara="1" wrap="square" lIns="91425" tIns="91425" rIns="91425" bIns="91425" anchor="b" anchorCtr="0">
            <a:noAutofit/>
          </a:bodyPr>
          <a:lstStyle>
            <a:lvl1pPr marL="609585" lvl="0" indent="-397923" rtl="0">
              <a:lnSpc>
                <a:spcPct val="100000"/>
              </a:lnSpc>
              <a:spcBef>
                <a:spcPts val="0"/>
              </a:spcBef>
              <a:spcAft>
                <a:spcPts val="0"/>
              </a:spcAft>
              <a:buClr>
                <a:schemeClr val="accent2"/>
              </a:buClr>
              <a:buSzPts val="1100"/>
              <a:buFont typeface="Raleway Thin"/>
              <a:buChar char="■"/>
              <a:defRPr sz="1333"/>
            </a:lvl1pPr>
            <a:lvl2pPr marL="1219170" lvl="1" indent="-406390" rtl="0">
              <a:spcBef>
                <a:spcPts val="2133"/>
              </a:spcBef>
              <a:spcAft>
                <a:spcPts val="0"/>
              </a:spcAft>
              <a:buClr>
                <a:srgbClr val="434343"/>
              </a:buClr>
              <a:buSzPts val="1200"/>
              <a:buFont typeface="Roboto Condensed Light"/>
              <a:buChar char="○"/>
              <a:defRPr/>
            </a:lvl2pPr>
            <a:lvl3pPr marL="1828754" lvl="2" indent="-423323" rtl="0">
              <a:spcBef>
                <a:spcPts val="2133"/>
              </a:spcBef>
              <a:spcAft>
                <a:spcPts val="0"/>
              </a:spcAft>
              <a:buClr>
                <a:srgbClr val="434343"/>
              </a:buClr>
              <a:buSzPts val="1400"/>
              <a:buFont typeface="Roboto Condensed Light"/>
              <a:buChar char="■"/>
              <a:defRPr/>
            </a:lvl3pPr>
            <a:lvl4pPr marL="2438339" lvl="3" indent="-423323" rtl="0">
              <a:spcBef>
                <a:spcPts val="2133"/>
              </a:spcBef>
              <a:spcAft>
                <a:spcPts val="0"/>
              </a:spcAft>
              <a:buClr>
                <a:srgbClr val="434343"/>
              </a:buClr>
              <a:buSzPts val="1400"/>
              <a:buFont typeface="Roboto Condensed Light"/>
              <a:buChar char="●"/>
              <a:defRPr/>
            </a:lvl4pPr>
            <a:lvl5pPr marL="3047924" lvl="4" indent="-423323" rtl="0">
              <a:spcBef>
                <a:spcPts val="2133"/>
              </a:spcBef>
              <a:spcAft>
                <a:spcPts val="0"/>
              </a:spcAft>
              <a:buClr>
                <a:srgbClr val="434343"/>
              </a:buClr>
              <a:buSzPts val="1400"/>
              <a:buFont typeface="Roboto Condensed Light"/>
              <a:buChar char="○"/>
              <a:defRPr/>
            </a:lvl5pPr>
            <a:lvl6pPr marL="3657509" lvl="5" indent="-423323" rtl="0">
              <a:spcBef>
                <a:spcPts val="2133"/>
              </a:spcBef>
              <a:spcAft>
                <a:spcPts val="0"/>
              </a:spcAft>
              <a:buClr>
                <a:srgbClr val="434343"/>
              </a:buClr>
              <a:buSzPts val="1400"/>
              <a:buFont typeface="Roboto Condensed Light"/>
              <a:buChar char="■"/>
              <a:defRPr/>
            </a:lvl6pPr>
            <a:lvl7pPr marL="4267093" lvl="6" indent="-423323" rtl="0">
              <a:spcBef>
                <a:spcPts val="2133"/>
              </a:spcBef>
              <a:spcAft>
                <a:spcPts val="0"/>
              </a:spcAft>
              <a:buClr>
                <a:srgbClr val="434343"/>
              </a:buClr>
              <a:buSzPts val="1400"/>
              <a:buFont typeface="Roboto Condensed Light"/>
              <a:buChar char="●"/>
              <a:defRPr/>
            </a:lvl7pPr>
            <a:lvl8pPr marL="4876678" lvl="7" indent="-423323" rtl="0">
              <a:spcBef>
                <a:spcPts val="2133"/>
              </a:spcBef>
              <a:spcAft>
                <a:spcPts val="0"/>
              </a:spcAft>
              <a:buClr>
                <a:srgbClr val="434343"/>
              </a:buClr>
              <a:buSzPts val="1400"/>
              <a:buFont typeface="Roboto Condensed Light"/>
              <a:buChar char="○"/>
              <a:defRPr/>
            </a:lvl8pPr>
            <a:lvl9pPr marL="5486263" lvl="8" indent="-423323" rtl="0">
              <a:spcBef>
                <a:spcPts val="2133"/>
              </a:spcBef>
              <a:spcAft>
                <a:spcPts val="2133"/>
              </a:spcAft>
              <a:buClr>
                <a:srgbClr val="434343"/>
              </a:buClr>
              <a:buSzPts val="1400"/>
              <a:buFont typeface="Roboto Condensed Light"/>
              <a:buChar char="■"/>
              <a:defRPr/>
            </a:lvl9pPr>
          </a:lstStyle>
          <a:p>
            <a:endParaRPr/>
          </a:p>
        </p:txBody>
      </p:sp>
      <p:sp>
        <p:nvSpPr>
          <p:cNvPr id="258" name="Google Shape;258;p2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59" name="Google Shape;259;p22"/>
          <p:cNvGrpSpPr/>
          <p:nvPr/>
        </p:nvGrpSpPr>
        <p:grpSpPr>
          <a:xfrm>
            <a:off x="9" y="3779033"/>
            <a:ext cx="2766825" cy="3079023"/>
            <a:chOff x="6" y="2834274"/>
            <a:chExt cx="2075119" cy="2309267"/>
          </a:xfrm>
        </p:grpSpPr>
        <p:sp>
          <p:nvSpPr>
            <p:cNvPr id="260" name="Google Shape;260;p22"/>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22"/>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22"/>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3" name="Google Shape;263;p22"/>
          <p:cNvGrpSpPr/>
          <p:nvPr/>
        </p:nvGrpSpPr>
        <p:grpSpPr>
          <a:xfrm>
            <a:off x="10670207" y="12"/>
            <a:ext cx="1521789" cy="1692593"/>
            <a:chOff x="8002655" y="8"/>
            <a:chExt cx="1141342" cy="1269445"/>
          </a:xfrm>
        </p:grpSpPr>
        <p:sp>
          <p:nvSpPr>
            <p:cNvPr id="264" name="Google Shape;264;p2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2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02676591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hanks" preserve="1">
  <p:cSld name="Thanks">
    <p:spTree>
      <p:nvGrpSpPr>
        <p:cNvPr id="1" name="Shape 266"/>
        <p:cNvGrpSpPr/>
        <p:nvPr/>
      </p:nvGrpSpPr>
      <p:grpSpPr>
        <a:xfrm>
          <a:off x="0" y="0"/>
          <a:ext cx="0" cy="0"/>
          <a:chOff x="0" y="0"/>
          <a:chExt cx="0" cy="0"/>
        </a:xfrm>
      </p:grpSpPr>
      <p:sp>
        <p:nvSpPr>
          <p:cNvPr id="267" name="Google Shape;267;p23"/>
          <p:cNvSpPr/>
          <p:nvPr/>
        </p:nvSpPr>
        <p:spPr>
          <a:xfrm rot="10800000" flipH="1">
            <a:off x="1607700" y="-1541575"/>
            <a:ext cx="9796856" cy="11883043"/>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68" name="Google Shape;268;p23"/>
          <p:cNvGrpSpPr/>
          <p:nvPr/>
        </p:nvGrpSpPr>
        <p:grpSpPr>
          <a:xfrm flipH="1">
            <a:off x="-139988" y="-2210603"/>
            <a:ext cx="8054075" cy="9399035"/>
            <a:chOff x="5353050" y="0"/>
            <a:chExt cx="4407556" cy="5143580"/>
          </a:xfrm>
        </p:grpSpPr>
        <p:sp>
          <p:nvSpPr>
            <p:cNvPr id="269" name="Google Shape;269;p2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2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2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2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2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74" name="Google Shape;274;p23"/>
          <p:cNvSpPr txBox="1">
            <a:spLocks noGrp="1"/>
          </p:cNvSpPr>
          <p:nvPr>
            <p:ph type="title"/>
          </p:nvPr>
        </p:nvSpPr>
        <p:spPr>
          <a:xfrm>
            <a:off x="5697667" y="1086633"/>
            <a:ext cx="5625200" cy="112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9600" b="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275" name="Google Shape;275;p23"/>
          <p:cNvSpPr txBox="1">
            <a:spLocks noGrp="1"/>
          </p:cNvSpPr>
          <p:nvPr>
            <p:ph type="subTitle" idx="1"/>
          </p:nvPr>
        </p:nvSpPr>
        <p:spPr>
          <a:xfrm>
            <a:off x="5905767" y="2129900"/>
            <a:ext cx="5208800" cy="180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276" name="Google Shape;276;p23"/>
          <p:cNvSpPr txBox="1"/>
          <p:nvPr/>
        </p:nvSpPr>
        <p:spPr>
          <a:xfrm>
            <a:off x="6419833" y="4792933"/>
            <a:ext cx="4180800" cy="1242000"/>
          </a:xfrm>
          <a:prstGeom prst="rect">
            <a:avLst/>
          </a:prstGeom>
          <a:noFill/>
          <a:ln>
            <a:noFill/>
          </a:ln>
        </p:spPr>
        <p:txBody>
          <a:bodyPr spcFirstLastPara="1" wrap="square" lIns="121900" tIns="121900" rIns="121900" bIns="121900" anchor="b" anchorCtr="0">
            <a:noAutofit/>
          </a:bodyPr>
          <a:lstStyle/>
          <a:p>
            <a:pPr marL="0" lvl="0" indent="0" algn="ctr" rtl="0">
              <a:lnSpc>
                <a:spcPct val="115000"/>
              </a:lnSpc>
              <a:spcBef>
                <a:spcPts val="400"/>
              </a:spcBef>
              <a:spcAft>
                <a:spcPts val="0"/>
              </a:spcAft>
              <a:buNone/>
            </a:pPr>
            <a:r>
              <a:rPr lang="en" sz="1333">
                <a:solidFill>
                  <a:schemeClr val="lt1"/>
                </a:solidFill>
                <a:latin typeface="Hind Vadodara"/>
                <a:ea typeface="Hind Vadodara"/>
                <a:cs typeface="Hind Vadodara"/>
                <a:sym typeface="Hind Vadodara"/>
              </a:rPr>
              <a:t>CREDITS: This presentation template was created by </a:t>
            </a:r>
            <a:r>
              <a:rPr lang="en" sz="1333" b="1">
                <a:solidFill>
                  <a:schemeClr val="lt1"/>
                </a:solidFill>
                <a:uFill>
                  <a:noFill/>
                </a:uFill>
                <a:latin typeface="Hind Vadodara"/>
                <a:ea typeface="Hind Vadodara"/>
                <a:cs typeface="Hind Vadodara"/>
                <a:sym typeface="Hind Vadodara"/>
                <a:hlinkClick r:id="rId2"/>
              </a:rPr>
              <a:t>Slidesgo</a:t>
            </a:r>
            <a:r>
              <a:rPr lang="en" sz="1333">
                <a:solidFill>
                  <a:schemeClr val="lt1"/>
                </a:solidFill>
                <a:latin typeface="Hind Vadodara"/>
                <a:ea typeface="Hind Vadodara"/>
                <a:cs typeface="Hind Vadodara"/>
                <a:sym typeface="Hind Vadodara"/>
              </a:rPr>
              <a:t>, including icons by </a:t>
            </a:r>
            <a:r>
              <a:rPr lang="en" sz="1333" b="1">
                <a:solidFill>
                  <a:schemeClr val="lt1"/>
                </a:solidFill>
                <a:uFill>
                  <a:noFill/>
                </a:uFill>
                <a:latin typeface="Hind Vadodara"/>
                <a:ea typeface="Hind Vadodara"/>
                <a:cs typeface="Hind Vadodara"/>
                <a:sym typeface="Hind Vadodara"/>
                <a:hlinkClick r:id="rId3"/>
              </a:rPr>
              <a:t>Flaticon</a:t>
            </a:r>
            <a:r>
              <a:rPr lang="en" sz="1333">
                <a:solidFill>
                  <a:schemeClr val="lt1"/>
                </a:solidFill>
                <a:latin typeface="Hind Vadodara"/>
                <a:ea typeface="Hind Vadodara"/>
                <a:cs typeface="Hind Vadodara"/>
                <a:sym typeface="Hind Vadodara"/>
              </a:rPr>
              <a:t>, and infographics &amp; images by </a:t>
            </a:r>
            <a:r>
              <a:rPr lang="en" sz="1333" b="1">
                <a:solidFill>
                  <a:schemeClr val="lt1"/>
                </a:solidFill>
                <a:uFill>
                  <a:noFill/>
                </a:uFill>
                <a:latin typeface="Hind Vadodara"/>
                <a:ea typeface="Hind Vadodara"/>
                <a:cs typeface="Hind Vadodara"/>
                <a:sym typeface="Hind Vadodara"/>
                <a:hlinkClick r:id="rId4"/>
              </a:rPr>
              <a:t>Freepik</a:t>
            </a:r>
            <a:endParaRPr sz="1333" b="1">
              <a:solidFill>
                <a:schemeClr val="lt1"/>
              </a:solidFill>
              <a:latin typeface="Hind Vadodara"/>
              <a:ea typeface="Hind Vadodara"/>
              <a:cs typeface="Hind Vadodara"/>
              <a:sym typeface="Hind Vadodara"/>
            </a:endParaRPr>
          </a:p>
        </p:txBody>
      </p:sp>
    </p:spTree>
    <p:extLst>
      <p:ext uri="{BB962C8B-B14F-4D97-AF65-F5344CB8AC3E}">
        <p14:creationId xmlns:p14="http://schemas.microsoft.com/office/powerpoint/2010/main" val="355138842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Big text" preserve="1">
  <p:cSld name="Big text">
    <p:spTree>
      <p:nvGrpSpPr>
        <p:cNvPr id="1" name="Shape 277"/>
        <p:cNvGrpSpPr/>
        <p:nvPr/>
      </p:nvGrpSpPr>
      <p:grpSpPr>
        <a:xfrm>
          <a:off x="0" y="0"/>
          <a:ext cx="0" cy="0"/>
          <a:chOff x="0" y="0"/>
          <a:chExt cx="0" cy="0"/>
        </a:xfrm>
      </p:grpSpPr>
      <p:sp>
        <p:nvSpPr>
          <p:cNvPr id="278" name="Google Shape;278;p24"/>
          <p:cNvSpPr txBox="1">
            <a:spLocks noGrp="1"/>
          </p:cNvSpPr>
          <p:nvPr>
            <p:ph type="title"/>
          </p:nvPr>
        </p:nvSpPr>
        <p:spPr>
          <a:xfrm rot="-524">
            <a:off x="8763000" y="2984516"/>
            <a:ext cx="2624400" cy="3365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4800"/>
              <a:buNone/>
              <a:defRPr sz="3200" b="1">
                <a:latin typeface="Poppins"/>
                <a:ea typeface="Poppins"/>
                <a:cs typeface="Poppins"/>
                <a:sym typeface="Poppins"/>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338001948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Background" preserve="1">
  <p:cSld name="Background">
    <p:spTree>
      <p:nvGrpSpPr>
        <p:cNvPr id="1" name="Shape 279"/>
        <p:cNvGrpSpPr/>
        <p:nvPr/>
      </p:nvGrpSpPr>
      <p:grpSpPr>
        <a:xfrm>
          <a:off x="0" y="0"/>
          <a:ext cx="0" cy="0"/>
          <a:chOff x="0" y="0"/>
          <a:chExt cx="0" cy="0"/>
        </a:xfrm>
      </p:grpSpPr>
    </p:spTree>
    <p:extLst>
      <p:ext uri="{BB962C8B-B14F-4D97-AF65-F5344CB8AC3E}">
        <p14:creationId xmlns:p14="http://schemas.microsoft.com/office/powerpoint/2010/main" val="84498601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noFill/>
        <a:effectLst/>
      </p:bgPr>
    </p:bg>
    <p:spTree>
      <p:nvGrpSpPr>
        <p:cNvPr id="1" name="Shape 280"/>
        <p:cNvGrpSpPr/>
        <p:nvPr/>
      </p:nvGrpSpPr>
      <p:grpSpPr>
        <a:xfrm>
          <a:off x="0" y="0"/>
          <a:ext cx="0" cy="0"/>
          <a:chOff x="0" y="0"/>
          <a:chExt cx="0" cy="0"/>
        </a:xfrm>
      </p:grpSpPr>
    </p:spTree>
    <p:extLst>
      <p:ext uri="{BB962C8B-B14F-4D97-AF65-F5344CB8AC3E}">
        <p14:creationId xmlns:p14="http://schemas.microsoft.com/office/powerpoint/2010/main" val="2705489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8"/>
        <p:cNvGrpSpPr/>
        <p:nvPr/>
      </p:nvGrpSpPr>
      <p:grpSpPr>
        <a:xfrm>
          <a:off x="0" y="0"/>
          <a:ext cx="0" cy="0"/>
          <a:chOff x="0" y="0"/>
          <a:chExt cx="0" cy="0"/>
        </a:xfrm>
      </p:grpSpPr>
      <p:sp>
        <p:nvSpPr>
          <p:cNvPr id="9" name="Google Shape;9;p2"/>
          <p:cNvSpPr/>
          <p:nvPr/>
        </p:nvSpPr>
        <p:spPr>
          <a:xfrm>
            <a:off x="7599169" y="1749378"/>
            <a:ext cx="4592791" cy="5108729"/>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1" y="0"/>
            <a:ext cx="5876655" cy="6858107"/>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0" y="0"/>
            <a:ext cx="5876741" cy="6858107"/>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0" y="0"/>
            <a:ext cx="3138077" cy="6858107"/>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0" y="0"/>
            <a:ext cx="4108608" cy="6858107"/>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7712919" y="1875951"/>
            <a:ext cx="4479040" cy="498215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8920000" y="3161480"/>
            <a:ext cx="3271968" cy="369662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txBox="1">
            <a:spLocks noGrp="1"/>
          </p:cNvSpPr>
          <p:nvPr>
            <p:ph type="ctrTitle"/>
          </p:nvPr>
        </p:nvSpPr>
        <p:spPr>
          <a:xfrm>
            <a:off x="2724300" y="2180700"/>
            <a:ext cx="8751600" cy="17556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5200"/>
              <a:buNone/>
              <a:defRPr sz="6667"/>
            </a:lvl1pPr>
            <a:lvl2pPr lvl="1" algn="ctr">
              <a:spcBef>
                <a:spcPts val="0"/>
              </a:spcBef>
              <a:spcAft>
                <a:spcPts val="0"/>
              </a:spcAft>
              <a:buClr>
                <a:schemeClr val="accent1"/>
              </a:buClr>
              <a:buSzPts val="5200"/>
              <a:buNone/>
              <a:defRPr sz="6933">
                <a:solidFill>
                  <a:schemeClr val="accent1"/>
                </a:solidFill>
              </a:defRPr>
            </a:lvl2pPr>
            <a:lvl3pPr lvl="2" algn="ctr">
              <a:spcBef>
                <a:spcPts val="0"/>
              </a:spcBef>
              <a:spcAft>
                <a:spcPts val="0"/>
              </a:spcAft>
              <a:buClr>
                <a:schemeClr val="accent1"/>
              </a:buClr>
              <a:buSzPts val="5200"/>
              <a:buNone/>
              <a:defRPr sz="6933">
                <a:solidFill>
                  <a:schemeClr val="accent1"/>
                </a:solidFill>
              </a:defRPr>
            </a:lvl3pPr>
            <a:lvl4pPr lvl="3" algn="ctr">
              <a:spcBef>
                <a:spcPts val="0"/>
              </a:spcBef>
              <a:spcAft>
                <a:spcPts val="0"/>
              </a:spcAft>
              <a:buClr>
                <a:schemeClr val="accent1"/>
              </a:buClr>
              <a:buSzPts val="5200"/>
              <a:buNone/>
              <a:defRPr sz="6933">
                <a:solidFill>
                  <a:schemeClr val="accent1"/>
                </a:solidFill>
              </a:defRPr>
            </a:lvl4pPr>
            <a:lvl5pPr lvl="4" algn="ctr">
              <a:spcBef>
                <a:spcPts val="0"/>
              </a:spcBef>
              <a:spcAft>
                <a:spcPts val="0"/>
              </a:spcAft>
              <a:buClr>
                <a:schemeClr val="accent1"/>
              </a:buClr>
              <a:buSzPts val="5200"/>
              <a:buNone/>
              <a:defRPr sz="6933">
                <a:solidFill>
                  <a:schemeClr val="accent1"/>
                </a:solidFill>
              </a:defRPr>
            </a:lvl5pPr>
            <a:lvl6pPr lvl="5" algn="ctr">
              <a:spcBef>
                <a:spcPts val="0"/>
              </a:spcBef>
              <a:spcAft>
                <a:spcPts val="0"/>
              </a:spcAft>
              <a:buClr>
                <a:schemeClr val="accent1"/>
              </a:buClr>
              <a:buSzPts val="5200"/>
              <a:buNone/>
              <a:defRPr sz="6933">
                <a:solidFill>
                  <a:schemeClr val="accent1"/>
                </a:solidFill>
              </a:defRPr>
            </a:lvl6pPr>
            <a:lvl7pPr lvl="6" algn="ctr">
              <a:spcBef>
                <a:spcPts val="0"/>
              </a:spcBef>
              <a:spcAft>
                <a:spcPts val="0"/>
              </a:spcAft>
              <a:buClr>
                <a:schemeClr val="accent1"/>
              </a:buClr>
              <a:buSzPts val="5200"/>
              <a:buNone/>
              <a:defRPr sz="6933">
                <a:solidFill>
                  <a:schemeClr val="accent1"/>
                </a:solidFill>
              </a:defRPr>
            </a:lvl7pPr>
            <a:lvl8pPr lvl="7" algn="ctr">
              <a:spcBef>
                <a:spcPts val="0"/>
              </a:spcBef>
              <a:spcAft>
                <a:spcPts val="0"/>
              </a:spcAft>
              <a:buClr>
                <a:schemeClr val="accent1"/>
              </a:buClr>
              <a:buSzPts val="5200"/>
              <a:buNone/>
              <a:defRPr sz="6933">
                <a:solidFill>
                  <a:schemeClr val="accent1"/>
                </a:solidFill>
              </a:defRPr>
            </a:lvl8pPr>
            <a:lvl9pPr lvl="8" algn="ctr">
              <a:spcBef>
                <a:spcPts val="0"/>
              </a:spcBef>
              <a:spcAft>
                <a:spcPts val="0"/>
              </a:spcAft>
              <a:buClr>
                <a:schemeClr val="accent1"/>
              </a:buClr>
              <a:buSzPts val="5200"/>
              <a:buNone/>
              <a:defRPr sz="6933">
                <a:solidFill>
                  <a:schemeClr val="accent1"/>
                </a:solidFill>
              </a:defRPr>
            </a:lvl9pPr>
          </a:lstStyle>
          <a:p>
            <a:endParaRPr/>
          </a:p>
        </p:txBody>
      </p:sp>
      <p:sp>
        <p:nvSpPr>
          <p:cNvPr id="18" name="Google Shape;18;p2"/>
          <p:cNvSpPr txBox="1">
            <a:spLocks noGrp="1"/>
          </p:cNvSpPr>
          <p:nvPr>
            <p:ph type="subTitle" idx="1"/>
          </p:nvPr>
        </p:nvSpPr>
        <p:spPr>
          <a:xfrm>
            <a:off x="5460100" y="4216600"/>
            <a:ext cx="32800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2800"/>
              <a:buNone/>
              <a:defRPr sz="2400"/>
            </a:lvl1pPr>
            <a:lvl2pPr lvl="1" algn="ctr">
              <a:lnSpc>
                <a:spcPct val="100000"/>
              </a:lnSpc>
              <a:spcBef>
                <a:spcPts val="0"/>
              </a:spcBef>
              <a:spcAft>
                <a:spcPts val="0"/>
              </a:spcAft>
              <a:buClr>
                <a:schemeClr val="accent1"/>
              </a:buClr>
              <a:buSzPts val="2800"/>
              <a:buNone/>
              <a:defRPr sz="3733">
                <a:solidFill>
                  <a:schemeClr val="accent1"/>
                </a:solidFill>
              </a:defRPr>
            </a:lvl2pPr>
            <a:lvl3pPr lvl="2" algn="ctr">
              <a:lnSpc>
                <a:spcPct val="100000"/>
              </a:lnSpc>
              <a:spcBef>
                <a:spcPts val="0"/>
              </a:spcBef>
              <a:spcAft>
                <a:spcPts val="0"/>
              </a:spcAft>
              <a:buClr>
                <a:schemeClr val="accent1"/>
              </a:buClr>
              <a:buSzPts val="2800"/>
              <a:buNone/>
              <a:defRPr sz="3733">
                <a:solidFill>
                  <a:schemeClr val="accent1"/>
                </a:solidFill>
              </a:defRPr>
            </a:lvl3pPr>
            <a:lvl4pPr lvl="3" algn="ctr">
              <a:lnSpc>
                <a:spcPct val="100000"/>
              </a:lnSpc>
              <a:spcBef>
                <a:spcPts val="0"/>
              </a:spcBef>
              <a:spcAft>
                <a:spcPts val="0"/>
              </a:spcAft>
              <a:buClr>
                <a:schemeClr val="accent1"/>
              </a:buClr>
              <a:buSzPts val="2800"/>
              <a:buNone/>
              <a:defRPr sz="3733">
                <a:solidFill>
                  <a:schemeClr val="accent1"/>
                </a:solidFill>
              </a:defRPr>
            </a:lvl4pPr>
            <a:lvl5pPr lvl="4" algn="ctr">
              <a:lnSpc>
                <a:spcPct val="100000"/>
              </a:lnSpc>
              <a:spcBef>
                <a:spcPts val="0"/>
              </a:spcBef>
              <a:spcAft>
                <a:spcPts val="0"/>
              </a:spcAft>
              <a:buClr>
                <a:schemeClr val="accent1"/>
              </a:buClr>
              <a:buSzPts val="2800"/>
              <a:buNone/>
              <a:defRPr sz="3733">
                <a:solidFill>
                  <a:schemeClr val="accent1"/>
                </a:solidFill>
              </a:defRPr>
            </a:lvl5pPr>
            <a:lvl6pPr lvl="5" algn="ctr">
              <a:lnSpc>
                <a:spcPct val="100000"/>
              </a:lnSpc>
              <a:spcBef>
                <a:spcPts val="0"/>
              </a:spcBef>
              <a:spcAft>
                <a:spcPts val="0"/>
              </a:spcAft>
              <a:buClr>
                <a:schemeClr val="accent1"/>
              </a:buClr>
              <a:buSzPts val="2800"/>
              <a:buNone/>
              <a:defRPr sz="3733">
                <a:solidFill>
                  <a:schemeClr val="accent1"/>
                </a:solidFill>
              </a:defRPr>
            </a:lvl6pPr>
            <a:lvl7pPr lvl="6" algn="ctr">
              <a:lnSpc>
                <a:spcPct val="100000"/>
              </a:lnSpc>
              <a:spcBef>
                <a:spcPts val="0"/>
              </a:spcBef>
              <a:spcAft>
                <a:spcPts val="0"/>
              </a:spcAft>
              <a:buClr>
                <a:schemeClr val="accent1"/>
              </a:buClr>
              <a:buSzPts val="2800"/>
              <a:buNone/>
              <a:defRPr sz="3733">
                <a:solidFill>
                  <a:schemeClr val="accent1"/>
                </a:solidFill>
              </a:defRPr>
            </a:lvl7pPr>
            <a:lvl8pPr lvl="7" algn="ctr">
              <a:lnSpc>
                <a:spcPct val="100000"/>
              </a:lnSpc>
              <a:spcBef>
                <a:spcPts val="0"/>
              </a:spcBef>
              <a:spcAft>
                <a:spcPts val="0"/>
              </a:spcAft>
              <a:buClr>
                <a:schemeClr val="accent1"/>
              </a:buClr>
              <a:buSzPts val="2800"/>
              <a:buNone/>
              <a:defRPr sz="3733">
                <a:solidFill>
                  <a:schemeClr val="accent1"/>
                </a:solidFill>
              </a:defRPr>
            </a:lvl8pPr>
            <a:lvl9pPr lvl="8" algn="ctr">
              <a:lnSpc>
                <a:spcPct val="100000"/>
              </a:lnSpc>
              <a:spcBef>
                <a:spcPts val="0"/>
              </a:spcBef>
              <a:spcAft>
                <a:spcPts val="0"/>
              </a:spcAft>
              <a:buClr>
                <a:schemeClr val="accent1"/>
              </a:buClr>
              <a:buSzPts val="2800"/>
              <a:buNone/>
              <a:defRPr sz="3733">
                <a:solidFill>
                  <a:schemeClr val="accent1"/>
                </a:solidFill>
              </a:defRPr>
            </a:lvl9pPr>
          </a:lstStyle>
          <a:p>
            <a:endParaRPr/>
          </a:p>
        </p:txBody>
      </p:sp>
    </p:spTree>
    <p:extLst>
      <p:ext uri="{BB962C8B-B14F-4D97-AF65-F5344CB8AC3E}">
        <p14:creationId xmlns:p14="http://schemas.microsoft.com/office/powerpoint/2010/main" val="158014532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spTree>
      <p:nvGrpSpPr>
        <p:cNvPr id="1" name="Shape 19"/>
        <p:cNvGrpSpPr/>
        <p:nvPr/>
      </p:nvGrpSpPr>
      <p:grpSpPr>
        <a:xfrm>
          <a:off x="0" y="0"/>
          <a:ext cx="0" cy="0"/>
          <a:chOff x="0" y="0"/>
          <a:chExt cx="0" cy="0"/>
        </a:xfrm>
      </p:grpSpPr>
      <p:grpSp>
        <p:nvGrpSpPr>
          <p:cNvPr id="20" name="Google Shape;20;p3"/>
          <p:cNvGrpSpPr/>
          <p:nvPr/>
        </p:nvGrpSpPr>
        <p:grpSpPr>
          <a:xfrm rot="10800000">
            <a:off x="-1448045" y="-36983"/>
            <a:ext cx="4029681" cy="4702604"/>
            <a:chOff x="5353050" y="0"/>
            <a:chExt cx="4407556" cy="5143580"/>
          </a:xfrm>
        </p:grpSpPr>
        <p:sp>
          <p:nvSpPr>
            <p:cNvPr id="21" name="Google Shape;21;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 name="Google Shape;26;p3"/>
          <p:cNvSpPr txBox="1">
            <a:spLocks noGrp="1"/>
          </p:cNvSpPr>
          <p:nvPr>
            <p:ph type="title"/>
          </p:nvPr>
        </p:nvSpPr>
        <p:spPr>
          <a:xfrm rot="-294">
            <a:off x="1869133" y="3789412"/>
            <a:ext cx="46700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64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27" name="Google Shape;27;p3"/>
          <p:cNvSpPr txBox="1">
            <a:spLocks noGrp="1"/>
          </p:cNvSpPr>
          <p:nvPr>
            <p:ph type="subTitle" idx="1"/>
          </p:nvPr>
        </p:nvSpPr>
        <p:spPr>
          <a:xfrm flipH="1">
            <a:off x="2175933" y="4636733"/>
            <a:ext cx="4056400" cy="14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28" name="Google Shape;28;p3"/>
          <p:cNvSpPr txBox="1">
            <a:spLocks noGrp="1"/>
          </p:cNvSpPr>
          <p:nvPr>
            <p:ph type="title" idx="2" hasCustomPrompt="1"/>
          </p:nvPr>
        </p:nvSpPr>
        <p:spPr>
          <a:xfrm>
            <a:off x="2950933" y="1564216"/>
            <a:ext cx="2506400" cy="164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96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grpSp>
        <p:nvGrpSpPr>
          <p:cNvPr id="29" name="Google Shape;29;p3"/>
          <p:cNvGrpSpPr/>
          <p:nvPr/>
        </p:nvGrpSpPr>
        <p:grpSpPr>
          <a:xfrm rot="10800000" flipH="1">
            <a:off x="2230012" y="-1214671"/>
            <a:ext cx="11525467" cy="8072677"/>
            <a:chOff x="5353050" y="0"/>
            <a:chExt cx="4407556" cy="5143580"/>
          </a:xfrm>
        </p:grpSpPr>
        <p:sp>
          <p:nvSpPr>
            <p:cNvPr id="30" name="Google Shape;30;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154628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E586ED7-CF97-B548-871F-2729E14D2B01}" type="slidenum">
              <a:rPr lang="en-US"/>
              <a:pPr>
                <a:defRPr/>
              </a:pPr>
              <a:t>‹#›</a:t>
            </a:fld>
            <a:endParaRPr lang="en-US"/>
          </a:p>
        </p:txBody>
      </p:sp>
    </p:spTree>
    <p:extLst>
      <p:ext uri="{BB962C8B-B14F-4D97-AF65-F5344CB8AC3E}">
        <p14:creationId xmlns:p14="http://schemas.microsoft.com/office/powerpoint/2010/main" val="172770373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35"/>
        <p:cNvGrpSpPr/>
        <p:nvPr/>
      </p:nvGrpSpPr>
      <p:grpSpPr>
        <a:xfrm>
          <a:off x="0" y="0"/>
          <a:ext cx="0" cy="0"/>
          <a:chOff x="0" y="0"/>
          <a:chExt cx="0" cy="0"/>
        </a:xfrm>
      </p:grpSpPr>
      <p:sp>
        <p:nvSpPr>
          <p:cNvPr id="36" name="Google Shape;36;p4"/>
          <p:cNvSpPr txBox="1">
            <a:spLocks noGrp="1"/>
          </p:cNvSpPr>
          <p:nvPr>
            <p:ph type="body" idx="1"/>
          </p:nvPr>
        </p:nvSpPr>
        <p:spPr>
          <a:xfrm>
            <a:off x="960000" y="1578400"/>
            <a:ext cx="10272000" cy="4559600"/>
          </a:xfrm>
          <a:prstGeom prst="rect">
            <a:avLst/>
          </a:prstGeom>
        </p:spPr>
        <p:txBody>
          <a:bodyPr spcFirstLastPara="1" wrap="square" lIns="91425" tIns="91425" rIns="91425" bIns="91425" anchor="t" anchorCtr="0">
            <a:noAutofit/>
          </a:bodyPr>
          <a:lstStyle>
            <a:lvl1pPr marL="609585" lvl="0" indent="-406390">
              <a:lnSpc>
                <a:spcPct val="100000"/>
              </a:lnSpc>
              <a:spcBef>
                <a:spcPts val="0"/>
              </a:spcBef>
              <a:spcAft>
                <a:spcPts val="0"/>
              </a:spcAft>
              <a:buClr>
                <a:srgbClr val="434343"/>
              </a:buClr>
              <a:buSzPts val="1200"/>
              <a:buFont typeface="Open Sans SemiBold"/>
              <a:buAutoNum type="arabicPeriod"/>
              <a:defRPr sz="1600"/>
            </a:lvl1pPr>
            <a:lvl2pPr marL="1219170" lvl="1" indent="-406390">
              <a:spcBef>
                <a:spcPts val="2133"/>
              </a:spcBef>
              <a:spcAft>
                <a:spcPts val="0"/>
              </a:spcAft>
              <a:buClr>
                <a:srgbClr val="434343"/>
              </a:buClr>
              <a:buSzPts val="1200"/>
              <a:buFont typeface="Roboto Condensed Light"/>
              <a:buAutoNum type="alphaLcPeriod"/>
              <a:defRPr/>
            </a:lvl2pPr>
            <a:lvl3pPr marL="1828754" lvl="2" indent="-423323">
              <a:spcBef>
                <a:spcPts val="2133"/>
              </a:spcBef>
              <a:spcAft>
                <a:spcPts val="0"/>
              </a:spcAft>
              <a:buClr>
                <a:srgbClr val="434343"/>
              </a:buClr>
              <a:buSzPts val="1400"/>
              <a:buFont typeface="Roboto Condensed Light"/>
              <a:buAutoNum type="romanLcPeriod"/>
              <a:defRPr/>
            </a:lvl3pPr>
            <a:lvl4pPr marL="2438339" lvl="3" indent="-423323">
              <a:spcBef>
                <a:spcPts val="2133"/>
              </a:spcBef>
              <a:spcAft>
                <a:spcPts val="0"/>
              </a:spcAft>
              <a:buClr>
                <a:srgbClr val="434343"/>
              </a:buClr>
              <a:buSzPts val="1400"/>
              <a:buFont typeface="Roboto Condensed Light"/>
              <a:buAutoNum type="arabicPeriod"/>
              <a:defRPr/>
            </a:lvl4pPr>
            <a:lvl5pPr marL="3047924" lvl="4" indent="-423323">
              <a:spcBef>
                <a:spcPts val="2133"/>
              </a:spcBef>
              <a:spcAft>
                <a:spcPts val="0"/>
              </a:spcAft>
              <a:buClr>
                <a:srgbClr val="434343"/>
              </a:buClr>
              <a:buSzPts val="1400"/>
              <a:buFont typeface="Roboto Condensed Light"/>
              <a:buAutoNum type="alphaLcPeriod"/>
              <a:defRPr/>
            </a:lvl5pPr>
            <a:lvl6pPr marL="3657509" lvl="5" indent="-423323">
              <a:spcBef>
                <a:spcPts val="2133"/>
              </a:spcBef>
              <a:spcAft>
                <a:spcPts val="0"/>
              </a:spcAft>
              <a:buClr>
                <a:srgbClr val="434343"/>
              </a:buClr>
              <a:buSzPts val="1400"/>
              <a:buFont typeface="Roboto Condensed Light"/>
              <a:buAutoNum type="romanLcPeriod"/>
              <a:defRPr/>
            </a:lvl6pPr>
            <a:lvl7pPr marL="4267093" lvl="6" indent="-423323">
              <a:spcBef>
                <a:spcPts val="2133"/>
              </a:spcBef>
              <a:spcAft>
                <a:spcPts val="0"/>
              </a:spcAft>
              <a:buClr>
                <a:srgbClr val="434343"/>
              </a:buClr>
              <a:buSzPts val="1400"/>
              <a:buFont typeface="Roboto Condensed Light"/>
              <a:buAutoNum type="arabicPeriod"/>
              <a:defRPr/>
            </a:lvl7pPr>
            <a:lvl8pPr marL="4876678" lvl="7" indent="-423323">
              <a:spcBef>
                <a:spcPts val="2133"/>
              </a:spcBef>
              <a:spcAft>
                <a:spcPts val="0"/>
              </a:spcAft>
              <a:buClr>
                <a:srgbClr val="434343"/>
              </a:buClr>
              <a:buSzPts val="1400"/>
              <a:buFont typeface="Roboto Condensed Light"/>
              <a:buAutoNum type="alphaLcPeriod"/>
              <a:defRPr/>
            </a:lvl8pPr>
            <a:lvl9pPr marL="5486263" lvl="8" indent="-423323">
              <a:spcBef>
                <a:spcPts val="2133"/>
              </a:spcBef>
              <a:spcAft>
                <a:spcPts val="2133"/>
              </a:spcAft>
              <a:buClr>
                <a:srgbClr val="434343"/>
              </a:buClr>
              <a:buSzPts val="1400"/>
              <a:buFont typeface="Roboto Condensed Light"/>
              <a:buAutoNum type="romanLcPeriod"/>
              <a:defRPr/>
            </a:lvl9pPr>
          </a:lstStyle>
          <a:p>
            <a:endParaRPr/>
          </a:p>
        </p:txBody>
      </p:sp>
      <p:grpSp>
        <p:nvGrpSpPr>
          <p:cNvPr id="37" name="Google Shape;37;p4"/>
          <p:cNvGrpSpPr/>
          <p:nvPr/>
        </p:nvGrpSpPr>
        <p:grpSpPr>
          <a:xfrm rot="10800000">
            <a:off x="9425173" y="11"/>
            <a:ext cx="2766825" cy="3079023"/>
            <a:chOff x="6" y="2834274"/>
            <a:chExt cx="2075119" cy="2309267"/>
          </a:xfrm>
        </p:grpSpPr>
        <p:sp>
          <p:nvSpPr>
            <p:cNvPr id="38" name="Google Shape;38;p4"/>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4"/>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4"/>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 name="Google Shape;41;p4"/>
          <p:cNvGrpSpPr/>
          <p:nvPr/>
        </p:nvGrpSpPr>
        <p:grpSpPr>
          <a:xfrm rot="10800000">
            <a:off x="8" y="5165462"/>
            <a:ext cx="1521789" cy="1692593"/>
            <a:chOff x="8002655" y="8"/>
            <a:chExt cx="1141342" cy="1269445"/>
          </a:xfrm>
        </p:grpSpPr>
        <p:sp>
          <p:nvSpPr>
            <p:cNvPr id="42" name="Google Shape;42;p4"/>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4"/>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 name="Google Shape;44;p4"/>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48630814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itle and two columns" type="twoColTx" preserve="1">
  <p:cSld name="Title and two columns">
    <p:spTree>
      <p:nvGrpSpPr>
        <p:cNvPr id="1" name="Shape 45"/>
        <p:cNvGrpSpPr/>
        <p:nvPr/>
      </p:nvGrpSpPr>
      <p:grpSpPr>
        <a:xfrm>
          <a:off x="0" y="0"/>
          <a:ext cx="0" cy="0"/>
          <a:chOff x="0" y="0"/>
          <a:chExt cx="0" cy="0"/>
        </a:xfrm>
      </p:grpSpPr>
      <p:grpSp>
        <p:nvGrpSpPr>
          <p:cNvPr id="46" name="Google Shape;46;p5"/>
          <p:cNvGrpSpPr/>
          <p:nvPr/>
        </p:nvGrpSpPr>
        <p:grpSpPr>
          <a:xfrm>
            <a:off x="-600" y="-4194019"/>
            <a:ext cx="14503799" cy="13112700"/>
            <a:chOff x="-450" y="-3145515"/>
            <a:chExt cx="10877849" cy="9834525"/>
          </a:xfrm>
        </p:grpSpPr>
        <p:sp>
          <p:nvSpPr>
            <p:cNvPr id="47" name="Google Shape;47;p5"/>
            <p:cNvSpPr/>
            <p:nvPr/>
          </p:nvSpPr>
          <p:spPr>
            <a:xfrm>
              <a:off x="2843508" y="-5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8" name="Google Shape;48;p5"/>
            <p:cNvGrpSpPr/>
            <p:nvPr/>
          </p:nvGrpSpPr>
          <p:grpSpPr>
            <a:xfrm rot="10800000">
              <a:off x="-450" y="-3145515"/>
              <a:ext cx="10877849" cy="9834525"/>
              <a:chOff x="5353050" y="0"/>
              <a:chExt cx="4407556" cy="5143580"/>
            </a:xfrm>
          </p:grpSpPr>
          <p:sp>
            <p:nvSpPr>
              <p:cNvPr id="49" name="Google Shape;49;p5"/>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5"/>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5"/>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5"/>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5"/>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4" name="Google Shape;54;p5"/>
          <p:cNvSpPr txBox="1">
            <a:spLocks noGrp="1"/>
          </p:cNvSpPr>
          <p:nvPr>
            <p:ph type="ctrTitle"/>
          </p:nvPr>
        </p:nvSpPr>
        <p:spPr>
          <a:xfrm flipH="1">
            <a:off x="7919933" y="2514715"/>
            <a:ext cx="2572400" cy="6080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5" name="Google Shape;55;p5"/>
          <p:cNvSpPr txBox="1">
            <a:spLocks noGrp="1"/>
          </p:cNvSpPr>
          <p:nvPr>
            <p:ph type="subTitle" idx="1"/>
          </p:nvPr>
        </p:nvSpPr>
        <p:spPr>
          <a:xfrm flipH="1">
            <a:off x="7240100" y="3379700"/>
            <a:ext cx="3368000" cy="1547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56" name="Google Shape;56;p5"/>
          <p:cNvSpPr txBox="1">
            <a:spLocks noGrp="1"/>
          </p:cNvSpPr>
          <p:nvPr>
            <p:ph type="ctrTitle" idx="2"/>
          </p:nvPr>
        </p:nvSpPr>
        <p:spPr>
          <a:xfrm flipH="1">
            <a:off x="1468011" y="2514715"/>
            <a:ext cx="2850400" cy="608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7" name="Google Shape;57;p5"/>
          <p:cNvSpPr txBox="1">
            <a:spLocks noGrp="1"/>
          </p:cNvSpPr>
          <p:nvPr>
            <p:ph type="subTitle" idx="3"/>
          </p:nvPr>
        </p:nvSpPr>
        <p:spPr>
          <a:xfrm flipH="1">
            <a:off x="1583900" y="3379700"/>
            <a:ext cx="3368000" cy="154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Tree>
    <p:extLst>
      <p:ext uri="{BB962C8B-B14F-4D97-AF65-F5344CB8AC3E}">
        <p14:creationId xmlns:p14="http://schemas.microsoft.com/office/powerpoint/2010/main" val="334743444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58"/>
        <p:cNvGrpSpPr/>
        <p:nvPr/>
      </p:nvGrpSpPr>
      <p:grpSpPr>
        <a:xfrm>
          <a:off x="0" y="0"/>
          <a:ext cx="0" cy="0"/>
          <a:chOff x="0" y="0"/>
          <a:chExt cx="0" cy="0"/>
        </a:xfrm>
      </p:grpSpPr>
      <p:sp>
        <p:nvSpPr>
          <p:cNvPr id="59" name="Google Shape;59;p6"/>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60" name="Google Shape;60;p6"/>
          <p:cNvGrpSpPr/>
          <p:nvPr/>
        </p:nvGrpSpPr>
        <p:grpSpPr>
          <a:xfrm>
            <a:off x="9" y="3779033"/>
            <a:ext cx="2766825" cy="3079023"/>
            <a:chOff x="6" y="2834274"/>
            <a:chExt cx="2075119" cy="2309267"/>
          </a:xfrm>
        </p:grpSpPr>
        <p:sp>
          <p:nvSpPr>
            <p:cNvPr id="61" name="Google Shape;61;p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 name="Google Shape;64;p6"/>
          <p:cNvGrpSpPr/>
          <p:nvPr/>
        </p:nvGrpSpPr>
        <p:grpSpPr>
          <a:xfrm>
            <a:off x="10670207" y="12"/>
            <a:ext cx="1521789" cy="1692593"/>
            <a:chOff x="8002655" y="8"/>
            <a:chExt cx="1141342" cy="1269445"/>
          </a:xfrm>
        </p:grpSpPr>
        <p:sp>
          <p:nvSpPr>
            <p:cNvPr id="65" name="Google Shape;65;p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3711191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One column text" preserve="1">
  <p:cSld name="One column text">
    <p:spTree>
      <p:nvGrpSpPr>
        <p:cNvPr id="1" name="Shape 67"/>
        <p:cNvGrpSpPr/>
        <p:nvPr/>
      </p:nvGrpSpPr>
      <p:grpSpPr>
        <a:xfrm>
          <a:off x="0" y="0"/>
          <a:ext cx="0" cy="0"/>
          <a:chOff x="0" y="0"/>
          <a:chExt cx="0" cy="0"/>
        </a:xfrm>
      </p:grpSpPr>
      <p:grpSp>
        <p:nvGrpSpPr>
          <p:cNvPr id="68" name="Google Shape;68;p7"/>
          <p:cNvGrpSpPr/>
          <p:nvPr/>
        </p:nvGrpSpPr>
        <p:grpSpPr>
          <a:xfrm>
            <a:off x="9405521" y="-17"/>
            <a:ext cx="2786500" cy="3101017"/>
            <a:chOff x="7054140" y="-13"/>
            <a:chExt cx="2089875" cy="2325763"/>
          </a:xfrm>
        </p:grpSpPr>
        <p:sp>
          <p:nvSpPr>
            <p:cNvPr id="69" name="Google Shape;69;p7"/>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7"/>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7"/>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2" name="Google Shape;72;p7"/>
          <p:cNvSpPr txBox="1">
            <a:spLocks noGrp="1"/>
          </p:cNvSpPr>
          <p:nvPr>
            <p:ph type="subTitle" idx="1"/>
          </p:nvPr>
        </p:nvSpPr>
        <p:spPr>
          <a:xfrm flipH="1">
            <a:off x="6909000" y="2685633"/>
            <a:ext cx="4297600" cy="25076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accent1"/>
              </a:buClr>
              <a:buSzPts val="1200"/>
              <a:buChar char="●"/>
              <a:defRPr sz="2400"/>
            </a:lvl1pPr>
            <a:lvl2pPr lvl="1" algn="ctr" rtl="0">
              <a:lnSpc>
                <a:spcPct val="100000"/>
              </a:lnSpc>
              <a:spcBef>
                <a:spcPts val="0"/>
              </a:spcBef>
              <a:spcAft>
                <a:spcPts val="0"/>
              </a:spcAft>
              <a:buSzPts val="1200"/>
              <a:buChar char="○"/>
              <a:defRPr sz="1600"/>
            </a:lvl2pPr>
            <a:lvl3pPr lvl="2" algn="ctr" rtl="0">
              <a:lnSpc>
                <a:spcPct val="100000"/>
              </a:lnSpc>
              <a:spcBef>
                <a:spcPts val="0"/>
              </a:spcBef>
              <a:spcAft>
                <a:spcPts val="0"/>
              </a:spcAft>
              <a:buSzPts val="1200"/>
              <a:buChar char="■"/>
              <a:defRPr sz="1600"/>
            </a:lvl3pPr>
            <a:lvl4pPr lvl="3" algn="ctr" rtl="0">
              <a:lnSpc>
                <a:spcPct val="100000"/>
              </a:lnSpc>
              <a:spcBef>
                <a:spcPts val="0"/>
              </a:spcBef>
              <a:spcAft>
                <a:spcPts val="0"/>
              </a:spcAft>
              <a:buSzPts val="1200"/>
              <a:buChar char="●"/>
              <a:defRPr sz="1600"/>
            </a:lvl4pPr>
            <a:lvl5pPr lvl="4" algn="ctr" rtl="0">
              <a:lnSpc>
                <a:spcPct val="100000"/>
              </a:lnSpc>
              <a:spcBef>
                <a:spcPts val="0"/>
              </a:spcBef>
              <a:spcAft>
                <a:spcPts val="0"/>
              </a:spcAft>
              <a:buSzPts val="1200"/>
              <a:buChar char="○"/>
              <a:defRPr sz="1600"/>
            </a:lvl5pPr>
            <a:lvl6pPr lvl="5" algn="ctr" rtl="0">
              <a:lnSpc>
                <a:spcPct val="100000"/>
              </a:lnSpc>
              <a:spcBef>
                <a:spcPts val="0"/>
              </a:spcBef>
              <a:spcAft>
                <a:spcPts val="0"/>
              </a:spcAft>
              <a:buSzPts val="1200"/>
              <a:buChar char="■"/>
              <a:defRPr sz="1600"/>
            </a:lvl6pPr>
            <a:lvl7pPr lvl="6" algn="ctr" rtl="0">
              <a:lnSpc>
                <a:spcPct val="100000"/>
              </a:lnSpc>
              <a:spcBef>
                <a:spcPts val="0"/>
              </a:spcBef>
              <a:spcAft>
                <a:spcPts val="0"/>
              </a:spcAft>
              <a:buSzPts val="1200"/>
              <a:buChar char="●"/>
              <a:defRPr sz="1600"/>
            </a:lvl7pPr>
            <a:lvl8pPr lvl="7" algn="ctr" rtl="0">
              <a:lnSpc>
                <a:spcPct val="100000"/>
              </a:lnSpc>
              <a:spcBef>
                <a:spcPts val="0"/>
              </a:spcBef>
              <a:spcAft>
                <a:spcPts val="0"/>
              </a:spcAft>
              <a:buSzPts val="1200"/>
              <a:buChar char="○"/>
              <a:defRPr sz="1600"/>
            </a:lvl8pPr>
            <a:lvl9pPr lvl="8" algn="ctr" rtl="0">
              <a:lnSpc>
                <a:spcPct val="100000"/>
              </a:lnSpc>
              <a:spcBef>
                <a:spcPts val="0"/>
              </a:spcBef>
              <a:spcAft>
                <a:spcPts val="0"/>
              </a:spcAft>
              <a:buSzPts val="1200"/>
              <a:buChar char="■"/>
              <a:defRPr sz="1600"/>
            </a:lvl9pPr>
          </a:lstStyle>
          <a:p>
            <a:endParaRPr/>
          </a:p>
        </p:txBody>
      </p:sp>
      <p:sp>
        <p:nvSpPr>
          <p:cNvPr id="73" name="Google Shape;73;p7"/>
          <p:cNvSpPr txBox="1">
            <a:spLocks noGrp="1"/>
          </p:cNvSpPr>
          <p:nvPr>
            <p:ph type="title"/>
          </p:nvPr>
        </p:nvSpPr>
        <p:spPr>
          <a:xfrm>
            <a:off x="5926997" y="5262947"/>
            <a:ext cx="5279600" cy="845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4000" b="0"/>
            </a:lvl1pPr>
            <a:lvl2pPr lvl="1" algn="r" rtl="0">
              <a:spcBef>
                <a:spcPts val="0"/>
              </a:spcBef>
              <a:spcAft>
                <a:spcPts val="0"/>
              </a:spcAft>
              <a:buNone/>
              <a:defRPr sz="4000" b="0"/>
            </a:lvl2pPr>
            <a:lvl3pPr lvl="2" algn="r" rtl="0">
              <a:spcBef>
                <a:spcPts val="0"/>
              </a:spcBef>
              <a:spcAft>
                <a:spcPts val="0"/>
              </a:spcAft>
              <a:buNone/>
              <a:defRPr sz="4000" b="0"/>
            </a:lvl3pPr>
            <a:lvl4pPr lvl="3" algn="r" rtl="0">
              <a:spcBef>
                <a:spcPts val="0"/>
              </a:spcBef>
              <a:spcAft>
                <a:spcPts val="0"/>
              </a:spcAft>
              <a:buNone/>
              <a:defRPr sz="4000" b="0"/>
            </a:lvl4pPr>
            <a:lvl5pPr lvl="4" algn="r" rtl="0">
              <a:spcBef>
                <a:spcPts val="0"/>
              </a:spcBef>
              <a:spcAft>
                <a:spcPts val="0"/>
              </a:spcAft>
              <a:buNone/>
              <a:defRPr sz="4000" b="0"/>
            </a:lvl5pPr>
            <a:lvl6pPr lvl="5" algn="r" rtl="0">
              <a:spcBef>
                <a:spcPts val="0"/>
              </a:spcBef>
              <a:spcAft>
                <a:spcPts val="0"/>
              </a:spcAft>
              <a:buNone/>
              <a:defRPr sz="4000" b="0"/>
            </a:lvl6pPr>
            <a:lvl7pPr lvl="6" algn="r" rtl="0">
              <a:spcBef>
                <a:spcPts val="0"/>
              </a:spcBef>
              <a:spcAft>
                <a:spcPts val="0"/>
              </a:spcAft>
              <a:buNone/>
              <a:defRPr sz="4000" b="0"/>
            </a:lvl7pPr>
            <a:lvl8pPr lvl="7" algn="r" rtl="0">
              <a:spcBef>
                <a:spcPts val="0"/>
              </a:spcBef>
              <a:spcAft>
                <a:spcPts val="0"/>
              </a:spcAft>
              <a:buNone/>
              <a:defRPr sz="4000" b="0"/>
            </a:lvl8pPr>
            <a:lvl9pPr lvl="8" algn="r" rtl="0">
              <a:spcBef>
                <a:spcPts val="0"/>
              </a:spcBef>
              <a:spcAft>
                <a:spcPts val="0"/>
              </a:spcAft>
              <a:buNone/>
              <a:defRPr sz="4000" b="0"/>
            </a:lvl9pPr>
          </a:lstStyle>
          <a:p>
            <a:endParaRPr/>
          </a:p>
        </p:txBody>
      </p:sp>
    </p:spTree>
    <p:extLst>
      <p:ext uri="{BB962C8B-B14F-4D97-AF65-F5344CB8AC3E}">
        <p14:creationId xmlns:p14="http://schemas.microsoft.com/office/powerpoint/2010/main" val="2558415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Main point" preserve="1">
  <p:cSld name="Main point">
    <p:spTree>
      <p:nvGrpSpPr>
        <p:cNvPr id="1" name="Shape 74"/>
        <p:cNvGrpSpPr/>
        <p:nvPr/>
      </p:nvGrpSpPr>
      <p:grpSpPr>
        <a:xfrm>
          <a:off x="0" y="0"/>
          <a:ext cx="0" cy="0"/>
          <a:chOff x="0" y="0"/>
          <a:chExt cx="0" cy="0"/>
        </a:xfrm>
      </p:grpSpPr>
      <p:sp>
        <p:nvSpPr>
          <p:cNvPr id="75" name="Google Shape;75;p8"/>
          <p:cNvSpPr/>
          <p:nvPr/>
        </p:nvSpPr>
        <p:spPr>
          <a:xfrm rot="10800000">
            <a:off x="-1524004" y="-69"/>
            <a:ext cx="10588437" cy="7703401"/>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6" name="Google Shape;76;p8"/>
          <p:cNvGrpSpPr/>
          <p:nvPr/>
        </p:nvGrpSpPr>
        <p:grpSpPr>
          <a:xfrm>
            <a:off x="1207804" y="-30952"/>
            <a:ext cx="10984219" cy="6888968"/>
            <a:chOff x="5353050" y="0"/>
            <a:chExt cx="4407556" cy="5143580"/>
          </a:xfrm>
        </p:grpSpPr>
        <p:sp>
          <p:nvSpPr>
            <p:cNvPr id="77" name="Google Shape;77;p8"/>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8"/>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8"/>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8"/>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8"/>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 name="Google Shape;82;p8"/>
          <p:cNvSpPr txBox="1">
            <a:spLocks noGrp="1"/>
          </p:cNvSpPr>
          <p:nvPr>
            <p:ph type="title"/>
          </p:nvPr>
        </p:nvSpPr>
        <p:spPr>
          <a:xfrm rot="-151">
            <a:off x="1536400" y="1746409"/>
            <a:ext cx="9119200" cy="33652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4800"/>
              <a:buNone/>
              <a:defRPr sz="8800"/>
            </a:lvl1pPr>
            <a:lvl2pPr lvl="1">
              <a:spcBef>
                <a:spcPts val="0"/>
              </a:spcBef>
              <a:spcAft>
                <a:spcPts val="0"/>
              </a:spcAft>
              <a:buClr>
                <a:schemeClr val="accent1"/>
              </a:buClr>
              <a:buSzPts val="4800"/>
              <a:buNone/>
              <a:defRPr sz="6400">
                <a:solidFill>
                  <a:schemeClr val="accent1"/>
                </a:solidFill>
              </a:defRPr>
            </a:lvl2pPr>
            <a:lvl3pPr lvl="2">
              <a:spcBef>
                <a:spcPts val="0"/>
              </a:spcBef>
              <a:spcAft>
                <a:spcPts val="0"/>
              </a:spcAft>
              <a:buClr>
                <a:schemeClr val="accent1"/>
              </a:buClr>
              <a:buSzPts val="4800"/>
              <a:buNone/>
              <a:defRPr sz="6400">
                <a:solidFill>
                  <a:schemeClr val="accent1"/>
                </a:solidFill>
              </a:defRPr>
            </a:lvl3pPr>
            <a:lvl4pPr lvl="3">
              <a:spcBef>
                <a:spcPts val="0"/>
              </a:spcBef>
              <a:spcAft>
                <a:spcPts val="0"/>
              </a:spcAft>
              <a:buClr>
                <a:schemeClr val="accent1"/>
              </a:buClr>
              <a:buSzPts val="4800"/>
              <a:buNone/>
              <a:defRPr sz="6400">
                <a:solidFill>
                  <a:schemeClr val="accent1"/>
                </a:solidFill>
              </a:defRPr>
            </a:lvl4pPr>
            <a:lvl5pPr lvl="4">
              <a:spcBef>
                <a:spcPts val="0"/>
              </a:spcBef>
              <a:spcAft>
                <a:spcPts val="0"/>
              </a:spcAft>
              <a:buClr>
                <a:schemeClr val="accent1"/>
              </a:buClr>
              <a:buSzPts val="4800"/>
              <a:buNone/>
              <a:defRPr sz="6400">
                <a:solidFill>
                  <a:schemeClr val="accent1"/>
                </a:solidFill>
              </a:defRPr>
            </a:lvl5pPr>
            <a:lvl6pPr lvl="5">
              <a:spcBef>
                <a:spcPts val="0"/>
              </a:spcBef>
              <a:spcAft>
                <a:spcPts val="0"/>
              </a:spcAft>
              <a:buClr>
                <a:schemeClr val="accent1"/>
              </a:buClr>
              <a:buSzPts val="4800"/>
              <a:buNone/>
              <a:defRPr sz="6400">
                <a:solidFill>
                  <a:schemeClr val="accent1"/>
                </a:solidFill>
              </a:defRPr>
            </a:lvl6pPr>
            <a:lvl7pPr lvl="6">
              <a:spcBef>
                <a:spcPts val="0"/>
              </a:spcBef>
              <a:spcAft>
                <a:spcPts val="0"/>
              </a:spcAft>
              <a:buClr>
                <a:schemeClr val="accent1"/>
              </a:buClr>
              <a:buSzPts val="4800"/>
              <a:buNone/>
              <a:defRPr sz="6400">
                <a:solidFill>
                  <a:schemeClr val="accent1"/>
                </a:solidFill>
              </a:defRPr>
            </a:lvl7pPr>
            <a:lvl8pPr lvl="7">
              <a:spcBef>
                <a:spcPts val="0"/>
              </a:spcBef>
              <a:spcAft>
                <a:spcPts val="0"/>
              </a:spcAft>
              <a:buClr>
                <a:schemeClr val="accent1"/>
              </a:buClr>
              <a:buSzPts val="4800"/>
              <a:buNone/>
              <a:defRPr sz="6400">
                <a:solidFill>
                  <a:schemeClr val="accent1"/>
                </a:solidFill>
              </a:defRPr>
            </a:lvl8pPr>
            <a:lvl9pPr lvl="8">
              <a:spcBef>
                <a:spcPts val="0"/>
              </a:spcBef>
              <a:spcAft>
                <a:spcPts val="0"/>
              </a:spcAft>
              <a:buClr>
                <a:schemeClr val="accent1"/>
              </a:buClr>
              <a:buSzPts val="4800"/>
              <a:buNone/>
              <a:defRPr sz="6400">
                <a:solidFill>
                  <a:schemeClr val="accent1"/>
                </a:solidFill>
              </a:defRPr>
            </a:lvl9pPr>
          </a:lstStyle>
          <a:p>
            <a:endParaRPr/>
          </a:p>
        </p:txBody>
      </p:sp>
    </p:spTree>
    <p:extLst>
      <p:ext uri="{BB962C8B-B14F-4D97-AF65-F5344CB8AC3E}">
        <p14:creationId xmlns:p14="http://schemas.microsoft.com/office/powerpoint/2010/main" val="269581080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Section title and description" preserve="1">
  <p:cSld name="Section title and description">
    <p:spTree>
      <p:nvGrpSpPr>
        <p:cNvPr id="1" name="Shape 83"/>
        <p:cNvGrpSpPr/>
        <p:nvPr/>
      </p:nvGrpSpPr>
      <p:grpSpPr>
        <a:xfrm>
          <a:off x="0" y="0"/>
          <a:ext cx="0" cy="0"/>
          <a:chOff x="0" y="0"/>
          <a:chExt cx="0" cy="0"/>
        </a:xfrm>
      </p:grpSpPr>
      <p:sp>
        <p:nvSpPr>
          <p:cNvPr id="84" name="Google Shape;84;p9"/>
          <p:cNvSpPr txBox="1">
            <a:spLocks noGrp="1"/>
          </p:cNvSpPr>
          <p:nvPr>
            <p:ph type="title"/>
          </p:nvPr>
        </p:nvSpPr>
        <p:spPr>
          <a:xfrm>
            <a:off x="1426433" y="1389339"/>
            <a:ext cx="3666400" cy="14952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80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85" name="Google Shape;85;p9"/>
          <p:cNvSpPr txBox="1">
            <a:spLocks noGrp="1"/>
          </p:cNvSpPr>
          <p:nvPr>
            <p:ph type="subTitle" idx="1"/>
          </p:nvPr>
        </p:nvSpPr>
        <p:spPr>
          <a:xfrm>
            <a:off x="1468000" y="2668733"/>
            <a:ext cx="3947200" cy="1804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867"/>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415833163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Caption" preserve="1">
  <p:cSld name="Caption">
    <p:spTree>
      <p:nvGrpSpPr>
        <p:cNvPr id="1" name="Shape 86"/>
        <p:cNvGrpSpPr/>
        <p:nvPr/>
      </p:nvGrpSpPr>
      <p:grpSpPr>
        <a:xfrm>
          <a:off x="0" y="0"/>
          <a:ext cx="0" cy="0"/>
          <a:chOff x="0" y="0"/>
          <a:chExt cx="0" cy="0"/>
        </a:xfrm>
      </p:grpSpPr>
      <p:sp>
        <p:nvSpPr>
          <p:cNvPr id="87" name="Google Shape;87;p10"/>
          <p:cNvSpPr txBox="1">
            <a:spLocks noGrp="1"/>
          </p:cNvSpPr>
          <p:nvPr>
            <p:ph type="ctrTitle"/>
          </p:nvPr>
        </p:nvSpPr>
        <p:spPr>
          <a:xfrm flipH="1">
            <a:off x="818881" y="5420100"/>
            <a:ext cx="4886400" cy="622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b="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endParaRPr/>
          </a:p>
        </p:txBody>
      </p:sp>
      <p:sp>
        <p:nvSpPr>
          <p:cNvPr id="88" name="Google Shape;88;p10"/>
          <p:cNvSpPr txBox="1">
            <a:spLocks noGrp="1"/>
          </p:cNvSpPr>
          <p:nvPr>
            <p:ph type="subTitle" idx="1"/>
          </p:nvPr>
        </p:nvSpPr>
        <p:spPr>
          <a:xfrm rot="-307" flipH="1">
            <a:off x="818881" y="3543500"/>
            <a:ext cx="4478800" cy="1774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None/>
              <a:defRPr sz="2667"/>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grpSp>
        <p:nvGrpSpPr>
          <p:cNvPr id="89" name="Google Shape;89;p10"/>
          <p:cNvGrpSpPr/>
          <p:nvPr/>
        </p:nvGrpSpPr>
        <p:grpSpPr>
          <a:xfrm rot="10800000">
            <a:off x="-1622820" y="2"/>
            <a:ext cx="5165656" cy="6028276"/>
            <a:chOff x="5353050" y="0"/>
            <a:chExt cx="4407556" cy="5143580"/>
          </a:xfrm>
        </p:grpSpPr>
        <p:sp>
          <p:nvSpPr>
            <p:cNvPr id="90" name="Google Shape;90;p10"/>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10"/>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10"/>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10"/>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10"/>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21703552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Big number" preserve="1">
  <p:cSld name="Big number">
    <p:spTree>
      <p:nvGrpSpPr>
        <p:cNvPr id="1" name="Shape 95"/>
        <p:cNvGrpSpPr/>
        <p:nvPr/>
      </p:nvGrpSpPr>
      <p:grpSpPr>
        <a:xfrm>
          <a:off x="0" y="0"/>
          <a:ext cx="0" cy="0"/>
          <a:chOff x="0" y="0"/>
          <a:chExt cx="0" cy="0"/>
        </a:xfrm>
      </p:grpSpPr>
      <p:grpSp>
        <p:nvGrpSpPr>
          <p:cNvPr id="96" name="Google Shape;96;p11"/>
          <p:cNvGrpSpPr/>
          <p:nvPr/>
        </p:nvGrpSpPr>
        <p:grpSpPr>
          <a:xfrm>
            <a:off x="9" y="3779033"/>
            <a:ext cx="2766825" cy="3079023"/>
            <a:chOff x="6" y="2834274"/>
            <a:chExt cx="2075119" cy="2309267"/>
          </a:xfrm>
        </p:grpSpPr>
        <p:sp>
          <p:nvSpPr>
            <p:cNvPr id="97" name="Google Shape;97;p1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1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1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 name="Google Shape;100;p11"/>
          <p:cNvGrpSpPr/>
          <p:nvPr/>
        </p:nvGrpSpPr>
        <p:grpSpPr>
          <a:xfrm>
            <a:off x="10670207" y="12"/>
            <a:ext cx="1521789" cy="1692593"/>
            <a:chOff x="8002655" y="8"/>
            <a:chExt cx="1141342" cy="1269445"/>
          </a:xfrm>
        </p:grpSpPr>
        <p:sp>
          <p:nvSpPr>
            <p:cNvPr id="101" name="Google Shape;101;p1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1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3" name="Google Shape;103;p11"/>
          <p:cNvSpPr txBox="1">
            <a:spLocks noGrp="1"/>
          </p:cNvSpPr>
          <p:nvPr>
            <p:ph type="title" hasCustomPrompt="1"/>
          </p:nvPr>
        </p:nvSpPr>
        <p:spPr>
          <a:xfrm>
            <a:off x="6854431" y="4036219"/>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04" name="Google Shape;104;p11"/>
          <p:cNvSpPr txBox="1">
            <a:spLocks noGrp="1"/>
          </p:cNvSpPr>
          <p:nvPr>
            <p:ph type="subTitle" idx="1"/>
          </p:nvPr>
        </p:nvSpPr>
        <p:spPr>
          <a:xfrm flipH="1">
            <a:off x="6873349" y="4603337"/>
            <a:ext cx="20256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05" name="Google Shape;105;p11"/>
          <p:cNvSpPr txBox="1">
            <a:spLocks noGrp="1"/>
          </p:cNvSpPr>
          <p:nvPr>
            <p:ph type="title" idx="2" hasCustomPrompt="1"/>
          </p:nvPr>
        </p:nvSpPr>
        <p:spPr>
          <a:xfrm>
            <a:off x="2726217" y="3086767"/>
            <a:ext cx="2321200" cy="58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7200"/>
              <a:buNone/>
              <a:defRPr sz="5333"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06" name="Google Shape;106;p11"/>
          <p:cNvSpPr txBox="1">
            <a:spLocks noGrp="1"/>
          </p:cNvSpPr>
          <p:nvPr>
            <p:ph type="subTitle" idx="3"/>
          </p:nvPr>
        </p:nvSpPr>
        <p:spPr>
          <a:xfrm flipH="1">
            <a:off x="6873452" y="2655393"/>
            <a:ext cx="3598000" cy="1321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400"/>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07" name="Google Shape;107;p11"/>
          <p:cNvSpPr txBox="1">
            <a:spLocks noGrp="1"/>
          </p:cNvSpPr>
          <p:nvPr>
            <p:ph type="title" idx="4"/>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5436506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itle only 2" preserve="1">
  <p:cSld name="Title only 2">
    <p:spTree>
      <p:nvGrpSpPr>
        <p:cNvPr id="1" name="Shape 108"/>
        <p:cNvGrpSpPr/>
        <p:nvPr/>
      </p:nvGrpSpPr>
      <p:grpSpPr>
        <a:xfrm>
          <a:off x="0" y="0"/>
          <a:ext cx="0" cy="0"/>
          <a:chOff x="0" y="0"/>
          <a:chExt cx="0" cy="0"/>
        </a:xfrm>
      </p:grpSpPr>
      <p:grpSp>
        <p:nvGrpSpPr>
          <p:cNvPr id="109" name="Google Shape;109;p12"/>
          <p:cNvGrpSpPr/>
          <p:nvPr/>
        </p:nvGrpSpPr>
        <p:grpSpPr>
          <a:xfrm rot="10800000">
            <a:off x="-28" y="5165401"/>
            <a:ext cx="1521789" cy="1692593"/>
            <a:chOff x="8002655" y="8"/>
            <a:chExt cx="1141342" cy="1269445"/>
          </a:xfrm>
        </p:grpSpPr>
        <p:sp>
          <p:nvSpPr>
            <p:cNvPr id="110" name="Google Shape;110;p1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1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2" name="Google Shape;112;p12"/>
          <p:cNvGrpSpPr/>
          <p:nvPr/>
        </p:nvGrpSpPr>
        <p:grpSpPr>
          <a:xfrm rot="10800000">
            <a:off x="9252001" y="12"/>
            <a:ext cx="2939995" cy="2976761"/>
            <a:chOff x="-21" y="2910925"/>
            <a:chExt cx="2204996" cy="2232571"/>
          </a:xfrm>
        </p:grpSpPr>
        <p:sp>
          <p:nvSpPr>
            <p:cNvPr id="113" name="Google Shape;113;p12"/>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12"/>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12"/>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6" name="Google Shape;116;p1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03513443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Small numbers" preserve="1">
  <p:cSld name="Small numbers">
    <p:spTree>
      <p:nvGrpSpPr>
        <p:cNvPr id="1" name="Shape 117"/>
        <p:cNvGrpSpPr/>
        <p:nvPr/>
      </p:nvGrpSpPr>
      <p:grpSpPr>
        <a:xfrm>
          <a:off x="0" y="0"/>
          <a:ext cx="0" cy="0"/>
          <a:chOff x="0" y="0"/>
          <a:chExt cx="0" cy="0"/>
        </a:xfrm>
      </p:grpSpPr>
      <p:grpSp>
        <p:nvGrpSpPr>
          <p:cNvPr id="118" name="Google Shape;118;p13"/>
          <p:cNvGrpSpPr/>
          <p:nvPr/>
        </p:nvGrpSpPr>
        <p:grpSpPr>
          <a:xfrm>
            <a:off x="9" y="3779033"/>
            <a:ext cx="2766825" cy="3079023"/>
            <a:chOff x="6" y="2834274"/>
            <a:chExt cx="2075119" cy="2309267"/>
          </a:xfrm>
        </p:grpSpPr>
        <p:sp>
          <p:nvSpPr>
            <p:cNvPr id="119" name="Google Shape;119;p13"/>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13"/>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13"/>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2" name="Google Shape;122;p13"/>
          <p:cNvGrpSpPr/>
          <p:nvPr/>
        </p:nvGrpSpPr>
        <p:grpSpPr>
          <a:xfrm>
            <a:off x="10670207" y="12"/>
            <a:ext cx="1521789" cy="1692593"/>
            <a:chOff x="8002655" y="8"/>
            <a:chExt cx="1141342" cy="1269445"/>
          </a:xfrm>
        </p:grpSpPr>
        <p:sp>
          <p:nvSpPr>
            <p:cNvPr id="123" name="Google Shape;123;p13"/>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13"/>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5" name="Google Shape;125;p13"/>
          <p:cNvSpPr txBox="1">
            <a:spLocks noGrp="1"/>
          </p:cNvSpPr>
          <p:nvPr>
            <p:ph type="title" hasCustomPrompt="1"/>
          </p:nvPr>
        </p:nvSpPr>
        <p:spPr>
          <a:xfrm>
            <a:off x="3036717" y="4017300"/>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26" name="Google Shape;126;p13"/>
          <p:cNvSpPr txBox="1">
            <a:spLocks noGrp="1"/>
          </p:cNvSpPr>
          <p:nvPr>
            <p:ph type="subTitle" idx="1"/>
          </p:nvPr>
        </p:nvSpPr>
        <p:spPr>
          <a:xfrm flipH="1">
            <a:off x="3036751" y="4667300"/>
            <a:ext cx="1912000" cy="74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27" name="Google Shape;127;p13"/>
          <p:cNvSpPr txBox="1">
            <a:spLocks noGrp="1"/>
          </p:cNvSpPr>
          <p:nvPr>
            <p:ph type="title" idx="2" hasCustomPrompt="1"/>
          </p:nvPr>
        </p:nvSpPr>
        <p:spPr>
          <a:xfrm>
            <a:off x="3036717" y="2109548"/>
            <a:ext cx="1407200" cy="60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28" name="Google Shape;128;p13"/>
          <p:cNvSpPr txBox="1">
            <a:spLocks noGrp="1"/>
          </p:cNvSpPr>
          <p:nvPr>
            <p:ph type="subTitle" idx="3"/>
          </p:nvPr>
        </p:nvSpPr>
        <p:spPr>
          <a:xfrm flipH="1">
            <a:off x="3036717" y="2709500"/>
            <a:ext cx="1959200" cy="65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29" name="Google Shape;129;p13"/>
          <p:cNvSpPr txBox="1">
            <a:spLocks noGrp="1"/>
          </p:cNvSpPr>
          <p:nvPr>
            <p:ph type="title" idx="4" hasCustomPrompt="1"/>
          </p:nvPr>
        </p:nvSpPr>
        <p:spPr>
          <a:xfrm>
            <a:off x="8121329" y="4017300"/>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30" name="Google Shape;130;p13"/>
          <p:cNvSpPr txBox="1">
            <a:spLocks noGrp="1"/>
          </p:cNvSpPr>
          <p:nvPr>
            <p:ph type="subTitle" idx="5"/>
          </p:nvPr>
        </p:nvSpPr>
        <p:spPr>
          <a:xfrm flipH="1">
            <a:off x="8121329" y="4667308"/>
            <a:ext cx="20256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31" name="Google Shape;131;p13"/>
          <p:cNvSpPr txBox="1">
            <a:spLocks noGrp="1"/>
          </p:cNvSpPr>
          <p:nvPr>
            <p:ph type="title" idx="6" hasCustomPrompt="1"/>
          </p:nvPr>
        </p:nvSpPr>
        <p:spPr>
          <a:xfrm>
            <a:off x="8121313" y="2018600"/>
            <a:ext cx="2321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32" name="Google Shape;132;p13"/>
          <p:cNvSpPr txBox="1">
            <a:spLocks noGrp="1"/>
          </p:cNvSpPr>
          <p:nvPr>
            <p:ph type="subTitle" idx="7"/>
          </p:nvPr>
        </p:nvSpPr>
        <p:spPr>
          <a:xfrm flipH="1">
            <a:off x="8121329" y="2671441"/>
            <a:ext cx="16940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33" name="Google Shape;133;p13"/>
          <p:cNvSpPr txBox="1">
            <a:spLocks noGrp="1"/>
          </p:cNvSpPr>
          <p:nvPr>
            <p:ph type="title" idx="8"/>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4108527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985C783-5E3A-544F-B084-B44361D3C5E1}" type="slidenum">
              <a:rPr lang="en-US"/>
              <a:pPr/>
              <a:t>‹#›</a:t>
            </a:fld>
            <a:endParaRPr lang="en-US"/>
          </a:p>
        </p:txBody>
      </p:sp>
    </p:spTree>
    <p:extLst>
      <p:ext uri="{BB962C8B-B14F-4D97-AF65-F5344CB8AC3E}">
        <p14:creationId xmlns:p14="http://schemas.microsoft.com/office/powerpoint/2010/main" val="38644005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Table of contents" preserve="1">
  <p:cSld name="Table of contents">
    <p:spTree>
      <p:nvGrpSpPr>
        <p:cNvPr id="1" name="Shape 134"/>
        <p:cNvGrpSpPr/>
        <p:nvPr/>
      </p:nvGrpSpPr>
      <p:grpSpPr>
        <a:xfrm>
          <a:off x="0" y="0"/>
          <a:ext cx="0" cy="0"/>
          <a:chOff x="0" y="0"/>
          <a:chExt cx="0" cy="0"/>
        </a:xfrm>
      </p:grpSpPr>
      <p:sp>
        <p:nvSpPr>
          <p:cNvPr id="135" name="Google Shape;135;p14"/>
          <p:cNvSpPr/>
          <p:nvPr/>
        </p:nvSpPr>
        <p:spPr>
          <a:xfrm rot="10800000">
            <a:off x="6610745"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6" name="Google Shape;136;p14"/>
          <p:cNvSpPr txBox="1">
            <a:spLocks noGrp="1"/>
          </p:cNvSpPr>
          <p:nvPr>
            <p:ph type="subTitle" idx="1"/>
          </p:nvPr>
        </p:nvSpPr>
        <p:spPr>
          <a:xfrm flipH="1">
            <a:off x="2199400" y="1790201"/>
            <a:ext cx="4379200" cy="83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7" name="Google Shape;137;p14"/>
          <p:cNvSpPr txBox="1">
            <a:spLocks noGrp="1"/>
          </p:cNvSpPr>
          <p:nvPr>
            <p:ph type="subTitle" idx="2"/>
          </p:nvPr>
        </p:nvSpPr>
        <p:spPr>
          <a:xfrm flipH="1">
            <a:off x="2199400" y="4176643"/>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 name="Google Shape;138;p14"/>
          <p:cNvSpPr txBox="1">
            <a:spLocks noGrp="1"/>
          </p:cNvSpPr>
          <p:nvPr>
            <p:ph type="title" hasCustomPrompt="1"/>
          </p:nvPr>
        </p:nvSpPr>
        <p:spPr>
          <a:xfrm>
            <a:off x="993997" y="1677577"/>
            <a:ext cx="933600" cy="770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9pPr>
          </a:lstStyle>
          <a:p>
            <a:r>
              <a:t>xx%</a:t>
            </a:r>
          </a:p>
        </p:txBody>
      </p:sp>
      <p:sp>
        <p:nvSpPr>
          <p:cNvPr id="139" name="Google Shape;139;p14"/>
          <p:cNvSpPr txBox="1">
            <a:spLocks noGrp="1"/>
          </p:cNvSpPr>
          <p:nvPr>
            <p:ph type="subTitle" idx="3"/>
          </p:nvPr>
        </p:nvSpPr>
        <p:spPr>
          <a:xfrm flipH="1">
            <a:off x="2199400" y="2984801"/>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0" name="Google Shape;140;p14"/>
          <p:cNvSpPr txBox="1">
            <a:spLocks noGrp="1"/>
          </p:cNvSpPr>
          <p:nvPr>
            <p:ph type="subTitle" idx="4"/>
          </p:nvPr>
        </p:nvSpPr>
        <p:spPr>
          <a:xfrm flipH="1">
            <a:off x="2199596" y="1266283"/>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1" name="Google Shape;141;p14"/>
          <p:cNvSpPr txBox="1">
            <a:spLocks noGrp="1"/>
          </p:cNvSpPr>
          <p:nvPr>
            <p:ph type="subTitle" idx="5"/>
          </p:nvPr>
        </p:nvSpPr>
        <p:spPr>
          <a:xfrm flipH="1">
            <a:off x="2199600" y="3653244"/>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2" name="Google Shape;142;p14"/>
          <p:cNvSpPr txBox="1">
            <a:spLocks noGrp="1"/>
          </p:cNvSpPr>
          <p:nvPr>
            <p:ph type="subTitle" idx="6"/>
          </p:nvPr>
        </p:nvSpPr>
        <p:spPr>
          <a:xfrm flipH="1">
            <a:off x="2199333" y="2459133"/>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3" name="Google Shape;143;p14"/>
          <p:cNvSpPr txBox="1">
            <a:spLocks noGrp="1"/>
          </p:cNvSpPr>
          <p:nvPr>
            <p:ph type="title" idx="7" hasCustomPrompt="1"/>
          </p:nvPr>
        </p:nvSpPr>
        <p:spPr>
          <a:xfrm>
            <a:off x="1044600" y="2985200"/>
            <a:ext cx="832400" cy="388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4" name="Google Shape;144;p14"/>
          <p:cNvSpPr txBox="1">
            <a:spLocks noGrp="1"/>
          </p:cNvSpPr>
          <p:nvPr>
            <p:ph type="title" idx="8" hasCustomPrompt="1"/>
          </p:nvPr>
        </p:nvSpPr>
        <p:spPr>
          <a:xfrm>
            <a:off x="1044600" y="4124667"/>
            <a:ext cx="832400" cy="471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5" name="Google Shape;145;p14"/>
          <p:cNvSpPr txBox="1">
            <a:spLocks noGrp="1"/>
          </p:cNvSpPr>
          <p:nvPr>
            <p:ph type="subTitle" idx="9"/>
          </p:nvPr>
        </p:nvSpPr>
        <p:spPr>
          <a:xfrm flipH="1">
            <a:off x="2199400" y="5355817"/>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6" name="Google Shape;146;p14"/>
          <p:cNvSpPr txBox="1">
            <a:spLocks noGrp="1"/>
          </p:cNvSpPr>
          <p:nvPr>
            <p:ph type="subTitle" idx="13"/>
          </p:nvPr>
        </p:nvSpPr>
        <p:spPr>
          <a:xfrm flipH="1">
            <a:off x="2199600" y="5047015"/>
            <a:ext cx="3608400" cy="544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7" name="Google Shape;147;p14"/>
          <p:cNvSpPr txBox="1">
            <a:spLocks noGrp="1"/>
          </p:cNvSpPr>
          <p:nvPr>
            <p:ph type="title" idx="14" hasCustomPrompt="1"/>
          </p:nvPr>
        </p:nvSpPr>
        <p:spPr>
          <a:xfrm>
            <a:off x="1044600" y="5347333"/>
            <a:ext cx="832400" cy="388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grpSp>
        <p:nvGrpSpPr>
          <p:cNvPr id="148" name="Google Shape;148;p14"/>
          <p:cNvGrpSpPr/>
          <p:nvPr/>
        </p:nvGrpSpPr>
        <p:grpSpPr>
          <a:xfrm>
            <a:off x="7137400" y="0"/>
            <a:ext cx="5876741" cy="6858107"/>
            <a:chOff x="5353050" y="0"/>
            <a:chExt cx="4407556" cy="5143580"/>
          </a:xfrm>
        </p:grpSpPr>
        <p:sp>
          <p:nvSpPr>
            <p:cNvPr id="149" name="Google Shape;149;p14"/>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14"/>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14"/>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14"/>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14"/>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4" name="Google Shape;154;p14"/>
          <p:cNvSpPr txBox="1">
            <a:spLocks noGrp="1"/>
          </p:cNvSpPr>
          <p:nvPr>
            <p:ph type="title" idx="15"/>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126359173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Title and three columns" preserve="1">
  <p:cSld name="Title and three columns">
    <p:spTree>
      <p:nvGrpSpPr>
        <p:cNvPr id="1" name="Shape 155"/>
        <p:cNvGrpSpPr/>
        <p:nvPr/>
      </p:nvGrpSpPr>
      <p:grpSpPr>
        <a:xfrm>
          <a:off x="0" y="0"/>
          <a:ext cx="0" cy="0"/>
          <a:chOff x="0" y="0"/>
          <a:chExt cx="0" cy="0"/>
        </a:xfrm>
      </p:grpSpPr>
      <p:sp>
        <p:nvSpPr>
          <p:cNvPr id="156" name="Google Shape;156;p15"/>
          <p:cNvSpPr txBox="1">
            <a:spLocks noGrp="1"/>
          </p:cNvSpPr>
          <p:nvPr>
            <p:ph type="ctrTitle"/>
          </p:nvPr>
        </p:nvSpPr>
        <p:spPr>
          <a:xfrm flipH="1">
            <a:off x="5055600"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57" name="Google Shape;157;p15"/>
          <p:cNvSpPr txBox="1">
            <a:spLocks noGrp="1"/>
          </p:cNvSpPr>
          <p:nvPr>
            <p:ph type="subTitle" idx="1"/>
          </p:nvPr>
        </p:nvSpPr>
        <p:spPr>
          <a:xfrm flipH="1">
            <a:off x="4757200" y="441896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58" name="Google Shape;158;p15"/>
          <p:cNvSpPr txBox="1">
            <a:spLocks noGrp="1"/>
          </p:cNvSpPr>
          <p:nvPr>
            <p:ph type="ctrTitle" idx="2"/>
          </p:nvPr>
        </p:nvSpPr>
        <p:spPr>
          <a:xfrm flipH="1">
            <a:off x="8652415"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59" name="Google Shape;159;p15"/>
          <p:cNvSpPr txBox="1">
            <a:spLocks noGrp="1"/>
          </p:cNvSpPr>
          <p:nvPr>
            <p:ph type="subTitle" idx="3"/>
          </p:nvPr>
        </p:nvSpPr>
        <p:spPr>
          <a:xfrm flipH="1">
            <a:off x="8403415" y="4418957"/>
            <a:ext cx="25788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60" name="Google Shape;160;p15"/>
          <p:cNvSpPr txBox="1">
            <a:spLocks noGrp="1"/>
          </p:cNvSpPr>
          <p:nvPr>
            <p:ph type="ctrTitle" idx="4"/>
          </p:nvPr>
        </p:nvSpPr>
        <p:spPr>
          <a:xfrm flipH="1">
            <a:off x="1461600" y="2063033"/>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61" name="Google Shape;161;p15"/>
          <p:cNvSpPr txBox="1">
            <a:spLocks noGrp="1"/>
          </p:cNvSpPr>
          <p:nvPr>
            <p:ph type="subTitle" idx="5"/>
          </p:nvPr>
        </p:nvSpPr>
        <p:spPr>
          <a:xfrm flipH="1">
            <a:off x="1163200" y="441895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162" name="Google Shape;162;p15"/>
          <p:cNvGrpSpPr/>
          <p:nvPr/>
        </p:nvGrpSpPr>
        <p:grpSpPr>
          <a:xfrm>
            <a:off x="10670207" y="12"/>
            <a:ext cx="1521789" cy="1692593"/>
            <a:chOff x="8002655" y="8"/>
            <a:chExt cx="1141342" cy="1269445"/>
          </a:xfrm>
        </p:grpSpPr>
        <p:sp>
          <p:nvSpPr>
            <p:cNvPr id="163" name="Google Shape;163;p15"/>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15"/>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5" name="Google Shape;165;p15"/>
          <p:cNvGrpSpPr/>
          <p:nvPr/>
        </p:nvGrpSpPr>
        <p:grpSpPr>
          <a:xfrm>
            <a:off x="-28" y="3881234"/>
            <a:ext cx="2939995" cy="2976761"/>
            <a:chOff x="-21" y="2910925"/>
            <a:chExt cx="2204996" cy="2232571"/>
          </a:xfrm>
        </p:grpSpPr>
        <p:sp>
          <p:nvSpPr>
            <p:cNvPr id="166" name="Google Shape;166;p15"/>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15"/>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15"/>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9" name="Google Shape;169;p15"/>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45016617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Title and four columns " preserve="1">
  <p:cSld name="Title and four columns ">
    <p:spTree>
      <p:nvGrpSpPr>
        <p:cNvPr id="1" name="Shape 170"/>
        <p:cNvGrpSpPr/>
        <p:nvPr/>
      </p:nvGrpSpPr>
      <p:grpSpPr>
        <a:xfrm>
          <a:off x="0" y="0"/>
          <a:ext cx="0" cy="0"/>
          <a:chOff x="0" y="0"/>
          <a:chExt cx="0" cy="0"/>
        </a:xfrm>
      </p:grpSpPr>
      <p:sp>
        <p:nvSpPr>
          <p:cNvPr id="171" name="Google Shape;171;p16"/>
          <p:cNvSpPr txBox="1">
            <a:spLocks noGrp="1"/>
          </p:cNvSpPr>
          <p:nvPr>
            <p:ph type="ctrTitle"/>
          </p:nvPr>
        </p:nvSpPr>
        <p:spPr>
          <a:xfrm flipH="1">
            <a:off x="7046004" y="2643487"/>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2" name="Google Shape;172;p16"/>
          <p:cNvSpPr txBox="1">
            <a:spLocks noGrp="1"/>
          </p:cNvSpPr>
          <p:nvPr>
            <p:ph type="subTitle" idx="1"/>
          </p:nvPr>
        </p:nvSpPr>
        <p:spPr>
          <a:xfrm flipH="1">
            <a:off x="7452404" y="1677184"/>
            <a:ext cx="297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3" name="Google Shape;173;p16"/>
          <p:cNvSpPr txBox="1">
            <a:spLocks noGrp="1"/>
          </p:cNvSpPr>
          <p:nvPr>
            <p:ph type="ctrTitle" idx="2"/>
          </p:nvPr>
        </p:nvSpPr>
        <p:spPr>
          <a:xfrm flipH="1">
            <a:off x="7046171" y="5092904"/>
            <a:ext cx="30980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4" name="Google Shape;174;p16"/>
          <p:cNvSpPr txBox="1">
            <a:spLocks noGrp="1"/>
          </p:cNvSpPr>
          <p:nvPr>
            <p:ph type="subTitle" idx="3"/>
          </p:nvPr>
        </p:nvSpPr>
        <p:spPr>
          <a:xfrm flipH="1">
            <a:off x="7452404" y="4126567"/>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5" name="Google Shape;175;p16"/>
          <p:cNvSpPr txBox="1">
            <a:spLocks noGrp="1"/>
          </p:cNvSpPr>
          <p:nvPr>
            <p:ph type="ctrTitle" idx="4"/>
          </p:nvPr>
        </p:nvSpPr>
        <p:spPr>
          <a:xfrm flipH="1">
            <a:off x="2397825" y="2643487"/>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6" name="Google Shape;176;p16"/>
          <p:cNvSpPr txBox="1">
            <a:spLocks noGrp="1"/>
          </p:cNvSpPr>
          <p:nvPr>
            <p:ph type="subTitle" idx="5"/>
          </p:nvPr>
        </p:nvSpPr>
        <p:spPr>
          <a:xfrm flipH="1">
            <a:off x="2702625" y="1677184"/>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7" name="Google Shape;177;p16"/>
          <p:cNvSpPr txBox="1">
            <a:spLocks noGrp="1"/>
          </p:cNvSpPr>
          <p:nvPr>
            <p:ph type="ctrTitle" idx="6"/>
          </p:nvPr>
        </p:nvSpPr>
        <p:spPr>
          <a:xfrm flipH="1">
            <a:off x="2397832" y="5092904"/>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8" name="Google Shape;178;p16"/>
          <p:cNvSpPr txBox="1">
            <a:spLocks noGrp="1"/>
          </p:cNvSpPr>
          <p:nvPr>
            <p:ph type="subTitle" idx="7"/>
          </p:nvPr>
        </p:nvSpPr>
        <p:spPr>
          <a:xfrm flipH="1">
            <a:off x="2702625" y="4126567"/>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9" name="Google Shape;179;p16"/>
          <p:cNvSpPr txBox="1">
            <a:spLocks noGrp="1"/>
          </p:cNvSpPr>
          <p:nvPr>
            <p:ph type="title" idx="8"/>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180" name="Google Shape;180;p16"/>
          <p:cNvGrpSpPr/>
          <p:nvPr/>
        </p:nvGrpSpPr>
        <p:grpSpPr>
          <a:xfrm>
            <a:off x="9" y="3779033"/>
            <a:ext cx="2766825" cy="3079023"/>
            <a:chOff x="6" y="2834274"/>
            <a:chExt cx="2075119" cy="2309267"/>
          </a:xfrm>
        </p:grpSpPr>
        <p:sp>
          <p:nvSpPr>
            <p:cNvPr id="181" name="Google Shape;181;p1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1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1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4" name="Google Shape;184;p16"/>
          <p:cNvGrpSpPr/>
          <p:nvPr/>
        </p:nvGrpSpPr>
        <p:grpSpPr>
          <a:xfrm>
            <a:off x="10670207" y="12"/>
            <a:ext cx="1521789" cy="1692593"/>
            <a:chOff x="8002655" y="8"/>
            <a:chExt cx="1141342" cy="1269445"/>
          </a:xfrm>
        </p:grpSpPr>
        <p:sp>
          <p:nvSpPr>
            <p:cNvPr id="185" name="Google Shape;185;p1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1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95954024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Title and three columns 2" preserve="1">
  <p:cSld name="Title and three columns 2">
    <p:spTree>
      <p:nvGrpSpPr>
        <p:cNvPr id="1" name="Shape 187"/>
        <p:cNvGrpSpPr/>
        <p:nvPr/>
      </p:nvGrpSpPr>
      <p:grpSpPr>
        <a:xfrm>
          <a:off x="0" y="0"/>
          <a:ext cx="0" cy="0"/>
          <a:chOff x="0" y="0"/>
          <a:chExt cx="0" cy="0"/>
        </a:xfrm>
      </p:grpSpPr>
      <p:sp>
        <p:nvSpPr>
          <p:cNvPr id="188" name="Google Shape;188;p17"/>
          <p:cNvSpPr txBox="1">
            <a:spLocks noGrp="1"/>
          </p:cNvSpPr>
          <p:nvPr>
            <p:ph type="ctrTitle"/>
          </p:nvPr>
        </p:nvSpPr>
        <p:spPr>
          <a:xfrm>
            <a:off x="2472068" y="1564403"/>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89" name="Google Shape;189;p17"/>
          <p:cNvSpPr txBox="1">
            <a:spLocks noGrp="1"/>
          </p:cNvSpPr>
          <p:nvPr>
            <p:ph type="subTitle" idx="1"/>
          </p:nvPr>
        </p:nvSpPr>
        <p:spPr>
          <a:xfrm>
            <a:off x="5054933" y="1794767"/>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0" name="Google Shape;190;p17"/>
          <p:cNvSpPr txBox="1">
            <a:spLocks noGrp="1"/>
          </p:cNvSpPr>
          <p:nvPr>
            <p:ph type="ctrTitle" idx="2"/>
          </p:nvPr>
        </p:nvSpPr>
        <p:spPr>
          <a:xfrm>
            <a:off x="2472068" y="3060121"/>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1" name="Google Shape;191;p17"/>
          <p:cNvSpPr txBox="1">
            <a:spLocks noGrp="1"/>
          </p:cNvSpPr>
          <p:nvPr>
            <p:ph type="subTitle" idx="3"/>
          </p:nvPr>
        </p:nvSpPr>
        <p:spPr>
          <a:xfrm>
            <a:off x="5054933" y="32816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2" name="Google Shape;192;p17"/>
          <p:cNvSpPr txBox="1">
            <a:spLocks noGrp="1"/>
          </p:cNvSpPr>
          <p:nvPr>
            <p:ph type="ctrTitle" idx="4"/>
          </p:nvPr>
        </p:nvSpPr>
        <p:spPr>
          <a:xfrm>
            <a:off x="2472068" y="4671025"/>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3" name="Google Shape;193;p17"/>
          <p:cNvSpPr txBox="1">
            <a:spLocks noGrp="1"/>
          </p:cNvSpPr>
          <p:nvPr>
            <p:ph type="subTitle" idx="5"/>
          </p:nvPr>
        </p:nvSpPr>
        <p:spPr>
          <a:xfrm>
            <a:off x="5054933" y="49008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4" name="Google Shape;194;p17"/>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
        <p:nvSpPr>
          <p:cNvPr id="195" name="Google Shape;195;p17"/>
          <p:cNvSpPr/>
          <p:nvPr/>
        </p:nvSpPr>
        <p:spPr>
          <a:xfrm rot="10800000">
            <a:off x="6610745"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6" name="Google Shape;196;p17"/>
          <p:cNvGrpSpPr/>
          <p:nvPr/>
        </p:nvGrpSpPr>
        <p:grpSpPr>
          <a:xfrm>
            <a:off x="7137400" y="0"/>
            <a:ext cx="5876741" cy="6858107"/>
            <a:chOff x="5353050" y="0"/>
            <a:chExt cx="4407556" cy="5143580"/>
          </a:xfrm>
        </p:grpSpPr>
        <p:sp>
          <p:nvSpPr>
            <p:cNvPr id="197" name="Google Shape;197;p17"/>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17"/>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17"/>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17"/>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17"/>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86431374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Title and three columns 3" preserve="1">
  <p:cSld name="Title and three columns 3">
    <p:spTree>
      <p:nvGrpSpPr>
        <p:cNvPr id="1" name="Shape 202"/>
        <p:cNvGrpSpPr/>
        <p:nvPr/>
      </p:nvGrpSpPr>
      <p:grpSpPr>
        <a:xfrm>
          <a:off x="0" y="0"/>
          <a:ext cx="0" cy="0"/>
          <a:chOff x="0" y="0"/>
          <a:chExt cx="0" cy="0"/>
        </a:xfrm>
      </p:grpSpPr>
      <p:sp>
        <p:nvSpPr>
          <p:cNvPr id="203" name="Google Shape;203;p18"/>
          <p:cNvSpPr txBox="1">
            <a:spLocks noGrp="1"/>
          </p:cNvSpPr>
          <p:nvPr>
            <p:ph type="ctrTitle"/>
          </p:nvPr>
        </p:nvSpPr>
        <p:spPr>
          <a:xfrm flipH="1">
            <a:off x="5055600"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4" name="Google Shape;204;p18"/>
          <p:cNvSpPr txBox="1">
            <a:spLocks noGrp="1"/>
          </p:cNvSpPr>
          <p:nvPr>
            <p:ph type="subTitle" idx="1"/>
          </p:nvPr>
        </p:nvSpPr>
        <p:spPr>
          <a:xfrm flipH="1">
            <a:off x="4757200" y="441896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05" name="Google Shape;205;p18"/>
          <p:cNvSpPr txBox="1">
            <a:spLocks noGrp="1"/>
          </p:cNvSpPr>
          <p:nvPr>
            <p:ph type="ctrTitle" idx="2"/>
          </p:nvPr>
        </p:nvSpPr>
        <p:spPr>
          <a:xfrm flipH="1">
            <a:off x="8652415"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6" name="Google Shape;206;p18"/>
          <p:cNvSpPr txBox="1">
            <a:spLocks noGrp="1"/>
          </p:cNvSpPr>
          <p:nvPr>
            <p:ph type="subTitle" idx="3"/>
          </p:nvPr>
        </p:nvSpPr>
        <p:spPr>
          <a:xfrm flipH="1">
            <a:off x="8403415" y="4418957"/>
            <a:ext cx="25788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07" name="Google Shape;207;p18"/>
          <p:cNvSpPr txBox="1">
            <a:spLocks noGrp="1"/>
          </p:cNvSpPr>
          <p:nvPr>
            <p:ph type="ctrTitle" idx="4"/>
          </p:nvPr>
        </p:nvSpPr>
        <p:spPr>
          <a:xfrm flipH="1">
            <a:off x="927400" y="1987833"/>
            <a:ext cx="3149200" cy="845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8" name="Google Shape;208;p18"/>
          <p:cNvSpPr txBox="1">
            <a:spLocks noGrp="1"/>
          </p:cNvSpPr>
          <p:nvPr>
            <p:ph type="subTitle" idx="5"/>
          </p:nvPr>
        </p:nvSpPr>
        <p:spPr>
          <a:xfrm flipH="1">
            <a:off x="1163200" y="441895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209" name="Google Shape;209;p18"/>
          <p:cNvGrpSpPr/>
          <p:nvPr/>
        </p:nvGrpSpPr>
        <p:grpSpPr>
          <a:xfrm>
            <a:off x="10670207" y="12"/>
            <a:ext cx="1521789" cy="1692593"/>
            <a:chOff x="8002655" y="8"/>
            <a:chExt cx="1141342" cy="1269445"/>
          </a:xfrm>
        </p:grpSpPr>
        <p:sp>
          <p:nvSpPr>
            <p:cNvPr id="210" name="Google Shape;210;p18"/>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18"/>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2" name="Google Shape;212;p18"/>
          <p:cNvGrpSpPr/>
          <p:nvPr/>
        </p:nvGrpSpPr>
        <p:grpSpPr>
          <a:xfrm>
            <a:off x="-28" y="3881234"/>
            <a:ext cx="2939995" cy="2976761"/>
            <a:chOff x="-21" y="2910925"/>
            <a:chExt cx="2204996" cy="2232571"/>
          </a:xfrm>
        </p:grpSpPr>
        <p:sp>
          <p:nvSpPr>
            <p:cNvPr id="213" name="Google Shape;213;p18"/>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18"/>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18"/>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6" name="Google Shape;216;p18"/>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00742562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Title and six columns" preserve="1">
  <p:cSld name="Title and six columns">
    <p:spTree>
      <p:nvGrpSpPr>
        <p:cNvPr id="1" name="Shape 217"/>
        <p:cNvGrpSpPr/>
        <p:nvPr/>
      </p:nvGrpSpPr>
      <p:grpSpPr>
        <a:xfrm>
          <a:off x="0" y="0"/>
          <a:ext cx="0" cy="0"/>
          <a:chOff x="0" y="0"/>
          <a:chExt cx="0" cy="0"/>
        </a:xfrm>
      </p:grpSpPr>
      <p:sp>
        <p:nvSpPr>
          <p:cNvPr id="218" name="Google Shape;218;p19"/>
          <p:cNvSpPr txBox="1">
            <a:spLocks noGrp="1"/>
          </p:cNvSpPr>
          <p:nvPr>
            <p:ph type="ctrTitle"/>
          </p:nvPr>
        </p:nvSpPr>
        <p:spPr>
          <a:xfrm flipH="1">
            <a:off x="1965300" y="3248500"/>
            <a:ext cx="3144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19" name="Google Shape;219;p19"/>
          <p:cNvSpPr txBox="1">
            <a:spLocks noGrp="1"/>
          </p:cNvSpPr>
          <p:nvPr>
            <p:ph type="subTitle" idx="1"/>
          </p:nvPr>
        </p:nvSpPr>
        <p:spPr>
          <a:xfrm flipH="1">
            <a:off x="1917955" y="3721279"/>
            <a:ext cx="36352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0" name="Google Shape;220;p19"/>
          <p:cNvSpPr txBox="1">
            <a:spLocks noGrp="1"/>
          </p:cNvSpPr>
          <p:nvPr>
            <p:ph type="ctrTitle" idx="2"/>
          </p:nvPr>
        </p:nvSpPr>
        <p:spPr>
          <a:xfrm flipH="1">
            <a:off x="7569233" y="3248497"/>
            <a:ext cx="2530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1" name="Google Shape;221;p19"/>
          <p:cNvSpPr txBox="1">
            <a:spLocks noGrp="1"/>
          </p:cNvSpPr>
          <p:nvPr>
            <p:ph type="subTitle" idx="3"/>
          </p:nvPr>
        </p:nvSpPr>
        <p:spPr>
          <a:xfrm flipH="1">
            <a:off x="7540852" y="3721279"/>
            <a:ext cx="32460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2" name="Google Shape;222;p19"/>
          <p:cNvSpPr txBox="1">
            <a:spLocks noGrp="1"/>
          </p:cNvSpPr>
          <p:nvPr>
            <p:ph type="ctrTitle" idx="4"/>
          </p:nvPr>
        </p:nvSpPr>
        <p:spPr>
          <a:xfrm flipH="1">
            <a:off x="1965267" y="1867633"/>
            <a:ext cx="2530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3" name="Google Shape;223;p19"/>
          <p:cNvSpPr txBox="1">
            <a:spLocks noGrp="1"/>
          </p:cNvSpPr>
          <p:nvPr>
            <p:ph type="subTitle" idx="5"/>
          </p:nvPr>
        </p:nvSpPr>
        <p:spPr>
          <a:xfrm flipH="1">
            <a:off x="1917955" y="2336300"/>
            <a:ext cx="36352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4" name="Google Shape;224;p19"/>
          <p:cNvSpPr txBox="1">
            <a:spLocks noGrp="1"/>
          </p:cNvSpPr>
          <p:nvPr>
            <p:ph type="ctrTitle" idx="6"/>
          </p:nvPr>
        </p:nvSpPr>
        <p:spPr>
          <a:xfrm flipH="1">
            <a:off x="1965267" y="4709167"/>
            <a:ext cx="20808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5" name="Google Shape;225;p19"/>
          <p:cNvSpPr txBox="1">
            <a:spLocks noGrp="1"/>
          </p:cNvSpPr>
          <p:nvPr>
            <p:ph type="subTitle" idx="7"/>
          </p:nvPr>
        </p:nvSpPr>
        <p:spPr>
          <a:xfrm flipH="1">
            <a:off x="1918000" y="5180333"/>
            <a:ext cx="3754000" cy="99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6" name="Google Shape;226;p19"/>
          <p:cNvSpPr txBox="1">
            <a:spLocks noGrp="1"/>
          </p:cNvSpPr>
          <p:nvPr>
            <p:ph type="ctrTitle" idx="8"/>
          </p:nvPr>
        </p:nvSpPr>
        <p:spPr>
          <a:xfrm flipH="1">
            <a:off x="7522000" y="4709167"/>
            <a:ext cx="39132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7" name="Google Shape;227;p19"/>
          <p:cNvSpPr txBox="1">
            <a:spLocks noGrp="1"/>
          </p:cNvSpPr>
          <p:nvPr>
            <p:ph type="subTitle" idx="9"/>
          </p:nvPr>
        </p:nvSpPr>
        <p:spPr>
          <a:xfrm flipH="1">
            <a:off x="7521933" y="5180333"/>
            <a:ext cx="3514400" cy="6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8" name="Google Shape;228;p19"/>
          <p:cNvSpPr txBox="1">
            <a:spLocks noGrp="1"/>
          </p:cNvSpPr>
          <p:nvPr>
            <p:ph type="ctrTitle" idx="13"/>
          </p:nvPr>
        </p:nvSpPr>
        <p:spPr>
          <a:xfrm flipH="1">
            <a:off x="7569233" y="1867633"/>
            <a:ext cx="24320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9" name="Google Shape;229;p19"/>
          <p:cNvSpPr txBox="1">
            <a:spLocks noGrp="1"/>
          </p:cNvSpPr>
          <p:nvPr>
            <p:ph type="subTitle" idx="14"/>
          </p:nvPr>
        </p:nvSpPr>
        <p:spPr>
          <a:xfrm flipH="1">
            <a:off x="7521933" y="2336300"/>
            <a:ext cx="3514400" cy="7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30" name="Google Shape;230;p19"/>
          <p:cNvSpPr txBox="1">
            <a:spLocks noGrp="1"/>
          </p:cNvSpPr>
          <p:nvPr>
            <p:ph type="title" idx="15"/>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31" name="Google Shape;231;p19"/>
          <p:cNvGrpSpPr/>
          <p:nvPr/>
        </p:nvGrpSpPr>
        <p:grpSpPr>
          <a:xfrm>
            <a:off x="10670207" y="12"/>
            <a:ext cx="1521789" cy="1692593"/>
            <a:chOff x="8002655" y="8"/>
            <a:chExt cx="1141342" cy="1269445"/>
          </a:xfrm>
        </p:grpSpPr>
        <p:sp>
          <p:nvSpPr>
            <p:cNvPr id="232" name="Google Shape;232;p19"/>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19"/>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4" name="Google Shape;234;p19"/>
          <p:cNvGrpSpPr/>
          <p:nvPr/>
        </p:nvGrpSpPr>
        <p:grpSpPr>
          <a:xfrm>
            <a:off x="-28" y="3881234"/>
            <a:ext cx="2939995" cy="2976761"/>
            <a:chOff x="-21" y="2910925"/>
            <a:chExt cx="2204996" cy="2232571"/>
          </a:xfrm>
        </p:grpSpPr>
        <p:sp>
          <p:nvSpPr>
            <p:cNvPr id="235" name="Google Shape;235;p19"/>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19"/>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19"/>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13743551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Title and list" preserve="1">
  <p:cSld name="Title and list">
    <p:spTree>
      <p:nvGrpSpPr>
        <p:cNvPr id="1" name="Shape 238"/>
        <p:cNvGrpSpPr/>
        <p:nvPr/>
      </p:nvGrpSpPr>
      <p:grpSpPr>
        <a:xfrm>
          <a:off x="0" y="0"/>
          <a:ext cx="0" cy="0"/>
          <a:chOff x="0" y="0"/>
          <a:chExt cx="0" cy="0"/>
        </a:xfrm>
      </p:grpSpPr>
      <p:sp>
        <p:nvSpPr>
          <p:cNvPr id="239" name="Google Shape;239;p20"/>
          <p:cNvSpPr txBox="1">
            <a:spLocks noGrp="1"/>
          </p:cNvSpPr>
          <p:nvPr>
            <p:ph type="body" idx="1"/>
          </p:nvPr>
        </p:nvSpPr>
        <p:spPr>
          <a:xfrm>
            <a:off x="693833" y="1847400"/>
            <a:ext cx="4526000" cy="3163200"/>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chemeClr val="accent2"/>
              </a:buClr>
              <a:buSzPts val="1600"/>
              <a:buFont typeface="Raleway Thin"/>
              <a:buChar char="●"/>
              <a:defRPr sz="2400"/>
            </a:lvl1pPr>
            <a:lvl2pPr marL="1219170" lvl="1" indent="-440256" rtl="0">
              <a:spcBef>
                <a:spcPts val="2133"/>
              </a:spcBef>
              <a:spcAft>
                <a:spcPts val="0"/>
              </a:spcAft>
              <a:buSzPts val="1600"/>
              <a:buFont typeface="Nunito Light"/>
              <a:buChar char="○"/>
              <a:defRPr/>
            </a:lvl2pPr>
            <a:lvl3pPr marL="1828754" lvl="2" indent="-431789" rtl="0">
              <a:spcBef>
                <a:spcPts val="2133"/>
              </a:spcBef>
              <a:spcAft>
                <a:spcPts val="0"/>
              </a:spcAft>
              <a:buSzPts val="1500"/>
              <a:buFont typeface="Nunito Light"/>
              <a:buChar char="■"/>
              <a:defRPr/>
            </a:lvl3pPr>
            <a:lvl4pPr marL="2438339" lvl="3" indent="-431789" rtl="0">
              <a:spcBef>
                <a:spcPts val="2133"/>
              </a:spcBef>
              <a:spcAft>
                <a:spcPts val="0"/>
              </a:spcAft>
              <a:buSzPts val="1500"/>
              <a:buFont typeface="Nunito Light"/>
              <a:buChar char="●"/>
              <a:defRPr/>
            </a:lvl4pPr>
            <a:lvl5pPr marL="3047924" lvl="4" indent="-423323" rtl="0">
              <a:spcBef>
                <a:spcPts val="2133"/>
              </a:spcBef>
              <a:spcAft>
                <a:spcPts val="0"/>
              </a:spcAft>
              <a:buSzPts val="1400"/>
              <a:buFont typeface="Nunito Light"/>
              <a:buChar char="○"/>
              <a:defRPr/>
            </a:lvl5pPr>
            <a:lvl6pPr marL="3657509" lvl="5" indent="-423323" rtl="0">
              <a:spcBef>
                <a:spcPts val="2133"/>
              </a:spcBef>
              <a:spcAft>
                <a:spcPts val="0"/>
              </a:spcAft>
              <a:buSzPts val="1400"/>
              <a:buFont typeface="Nunito Light"/>
              <a:buChar char="■"/>
              <a:defRPr/>
            </a:lvl6pPr>
            <a:lvl7pPr marL="4267093" lvl="6" indent="-414856" rtl="0">
              <a:spcBef>
                <a:spcPts val="2133"/>
              </a:spcBef>
              <a:spcAft>
                <a:spcPts val="0"/>
              </a:spcAft>
              <a:buSzPts val="1300"/>
              <a:buFont typeface="Nunito Light"/>
              <a:buChar char="●"/>
              <a:defRPr/>
            </a:lvl7pPr>
            <a:lvl8pPr marL="4876678" lvl="7" indent="-414856" rtl="0">
              <a:spcBef>
                <a:spcPts val="2133"/>
              </a:spcBef>
              <a:spcAft>
                <a:spcPts val="0"/>
              </a:spcAft>
              <a:buSzPts val="1300"/>
              <a:buFont typeface="Nunito Light"/>
              <a:buChar char="○"/>
              <a:defRPr/>
            </a:lvl8pPr>
            <a:lvl9pPr marL="5486263" lvl="8" indent="-423323" rtl="0">
              <a:spcBef>
                <a:spcPts val="2133"/>
              </a:spcBef>
              <a:spcAft>
                <a:spcPts val="2133"/>
              </a:spcAft>
              <a:buSzPts val="1400"/>
              <a:buFont typeface="Nunito Light"/>
              <a:buChar char="■"/>
              <a:defRPr/>
            </a:lvl9pPr>
          </a:lstStyle>
          <a:p>
            <a:endParaRPr/>
          </a:p>
        </p:txBody>
      </p:sp>
      <p:sp>
        <p:nvSpPr>
          <p:cNvPr id="240" name="Google Shape;240;p20"/>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1" name="Google Shape;241;p20"/>
          <p:cNvGrpSpPr/>
          <p:nvPr/>
        </p:nvGrpSpPr>
        <p:grpSpPr>
          <a:xfrm>
            <a:off x="9" y="3779033"/>
            <a:ext cx="2766825" cy="3079023"/>
            <a:chOff x="6" y="2834274"/>
            <a:chExt cx="2075119" cy="2309267"/>
          </a:xfrm>
        </p:grpSpPr>
        <p:sp>
          <p:nvSpPr>
            <p:cNvPr id="242" name="Google Shape;242;p20"/>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0"/>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0"/>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91784591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Technology design" preserve="1">
  <p:cSld name="Technology design">
    <p:spTree>
      <p:nvGrpSpPr>
        <p:cNvPr id="1" name="Shape 245"/>
        <p:cNvGrpSpPr/>
        <p:nvPr/>
      </p:nvGrpSpPr>
      <p:grpSpPr>
        <a:xfrm>
          <a:off x="0" y="0"/>
          <a:ext cx="0" cy="0"/>
          <a:chOff x="0" y="0"/>
          <a:chExt cx="0" cy="0"/>
        </a:xfrm>
      </p:grpSpPr>
      <p:sp>
        <p:nvSpPr>
          <p:cNvPr id="246" name="Google Shape;246;p21"/>
          <p:cNvSpPr txBox="1">
            <a:spLocks noGrp="1"/>
          </p:cNvSpPr>
          <p:nvPr>
            <p:ph type="subTitle" idx="1"/>
          </p:nvPr>
        </p:nvSpPr>
        <p:spPr>
          <a:xfrm flipH="1">
            <a:off x="6899167" y="3486917"/>
            <a:ext cx="2562400" cy="1167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47" name="Google Shape;247;p21"/>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8" name="Google Shape;248;p21"/>
          <p:cNvGrpSpPr/>
          <p:nvPr/>
        </p:nvGrpSpPr>
        <p:grpSpPr>
          <a:xfrm>
            <a:off x="3" y="4738023"/>
            <a:ext cx="1904959" cy="2119907"/>
            <a:chOff x="6" y="2834274"/>
            <a:chExt cx="2075119" cy="2309267"/>
          </a:xfrm>
        </p:grpSpPr>
        <p:sp>
          <p:nvSpPr>
            <p:cNvPr id="249" name="Google Shape;249;p2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2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2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2" name="Google Shape;252;p21"/>
          <p:cNvGrpSpPr/>
          <p:nvPr/>
        </p:nvGrpSpPr>
        <p:grpSpPr>
          <a:xfrm>
            <a:off x="8031955" y="-23"/>
            <a:ext cx="4160116" cy="4627044"/>
            <a:chOff x="8002655" y="8"/>
            <a:chExt cx="1141342" cy="1269445"/>
          </a:xfrm>
        </p:grpSpPr>
        <p:sp>
          <p:nvSpPr>
            <p:cNvPr id="253" name="Google Shape;253;p2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2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34074538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Resources" preserve="1">
  <p:cSld name="Resources">
    <p:spTree>
      <p:nvGrpSpPr>
        <p:cNvPr id="1" name="Shape 255"/>
        <p:cNvGrpSpPr/>
        <p:nvPr/>
      </p:nvGrpSpPr>
      <p:grpSpPr>
        <a:xfrm>
          <a:off x="0" y="0"/>
          <a:ext cx="0" cy="0"/>
          <a:chOff x="0" y="0"/>
          <a:chExt cx="0" cy="0"/>
        </a:xfrm>
      </p:grpSpPr>
      <p:sp>
        <p:nvSpPr>
          <p:cNvPr id="256" name="Google Shape;256;p22"/>
          <p:cNvSpPr txBox="1">
            <a:spLocks noGrp="1"/>
          </p:cNvSpPr>
          <p:nvPr>
            <p:ph type="body" idx="1"/>
          </p:nvPr>
        </p:nvSpPr>
        <p:spPr>
          <a:xfrm>
            <a:off x="1657565" y="1809100"/>
            <a:ext cx="4651600" cy="4555200"/>
          </a:xfrm>
          <a:prstGeom prst="rect">
            <a:avLst/>
          </a:prstGeom>
        </p:spPr>
        <p:txBody>
          <a:bodyPr spcFirstLastPara="1" wrap="square" lIns="0" tIns="91425" rIns="91425" bIns="91425" anchor="b" anchorCtr="0">
            <a:noAutofit/>
          </a:bodyPr>
          <a:lstStyle>
            <a:lvl1pPr marL="609585" lvl="0" indent="-397923" rtl="0">
              <a:lnSpc>
                <a:spcPct val="100000"/>
              </a:lnSpc>
              <a:spcBef>
                <a:spcPts val="0"/>
              </a:spcBef>
              <a:spcAft>
                <a:spcPts val="0"/>
              </a:spcAft>
              <a:buClr>
                <a:schemeClr val="accent2"/>
              </a:buClr>
              <a:buSzPts val="1100"/>
              <a:buFont typeface="Raleway Thin"/>
              <a:buChar char="■"/>
              <a:defRPr sz="1333"/>
            </a:lvl1pPr>
            <a:lvl2pPr marL="1219170" lvl="1" indent="-406390" rtl="0">
              <a:spcBef>
                <a:spcPts val="2133"/>
              </a:spcBef>
              <a:spcAft>
                <a:spcPts val="0"/>
              </a:spcAft>
              <a:buClr>
                <a:srgbClr val="434343"/>
              </a:buClr>
              <a:buSzPts val="1200"/>
              <a:buFont typeface="Roboto Condensed Light"/>
              <a:buChar char="○"/>
              <a:defRPr/>
            </a:lvl2pPr>
            <a:lvl3pPr marL="1828754" lvl="2" indent="-423323" rtl="0">
              <a:spcBef>
                <a:spcPts val="2133"/>
              </a:spcBef>
              <a:spcAft>
                <a:spcPts val="0"/>
              </a:spcAft>
              <a:buClr>
                <a:srgbClr val="434343"/>
              </a:buClr>
              <a:buSzPts val="1400"/>
              <a:buFont typeface="Roboto Condensed Light"/>
              <a:buChar char="■"/>
              <a:defRPr/>
            </a:lvl3pPr>
            <a:lvl4pPr marL="2438339" lvl="3" indent="-423323" rtl="0">
              <a:spcBef>
                <a:spcPts val="2133"/>
              </a:spcBef>
              <a:spcAft>
                <a:spcPts val="0"/>
              </a:spcAft>
              <a:buClr>
                <a:srgbClr val="434343"/>
              </a:buClr>
              <a:buSzPts val="1400"/>
              <a:buFont typeface="Roboto Condensed Light"/>
              <a:buChar char="●"/>
              <a:defRPr/>
            </a:lvl4pPr>
            <a:lvl5pPr marL="3047924" lvl="4" indent="-423323" rtl="0">
              <a:spcBef>
                <a:spcPts val="2133"/>
              </a:spcBef>
              <a:spcAft>
                <a:spcPts val="0"/>
              </a:spcAft>
              <a:buClr>
                <a:srgbClr val="434343"/>
              </a:buClr>
              <a:buSzPts val="1400"/>
              <a:buFont typeface="Roboto Condensed Light"/>
              <a:buChar char="○"/>
              <a:defRPr/>
            </a:lvl5pPr>
            <a:lvl6pPr marL="3657509" lvl="5" indent="-423323" rtl="0">
              <a:spcBef>
                <a:spcPts val="2133"/>
              </a:spcBef>
              <a:spcAft>
                <a:spcPts val="0"/>
              </a:spcAft>
              <a:buClr>
                <a:srgbClr val="434343"/>
              </a:buClr>
              <a:buSzPts val="1400"/>
              <a:buFont typeface="Roboto Condensed Light"/>
              <a:buChar char="■"/>
              <a:defRPr/>
            </a:lvl6pPr>
            <a:lvl7pPr marL="4267093" lvl="6" indent="-423323" rtl="0">
              <a:spcBef>
                <a:spcPts val="2133"/>
              </a:spcBef>
              <a:spcAft>
                <a:spcPts val="0"/>
              </a:spcAft>
              <a:buClr>
                <a:srgbClr val="434343"/>
              </a:buClr>
              <a:buSzPts val="1400"/>
              <a:buFont typeface="Roboto Condensed Light"/>
              <a:buChar char="●"/>
              <a:defRPr/>
            </a:lvl7pPr>
            <a:lvl8pPr marL="4876678" lvl="7" indent="-423323" rtl="0">
              <a:spcBef>
                <a:spcPts val="2133"/>
              </a:spcBef>
              <a:spcAft>
                <a:spcPts val="0"/>
              </a:spcAft>
              <a:buClr>
                <a:srgbClr val="434343"/>
              </a:buClr>
              <a:buSzPts val="1400"/>
              <a:buFont typeface="Roboto Condensed Light"/>
              <a:buChar char="○"/>
              <a:defRPr/>
            </a:lvl8pPr>
            <a:lvl9pPr marL="5486263" lvl="8" indent="-423323" rtl="0">
              <a:spcBef>
                <a:spcPts val="2133"/>
              </a:spcBef>
              <a:spcAft>
                <a:spcPts val="2133"/>
              </a:spcAft>
              <a:buClr>
                <a:srgbClr val="434343"/>
              </a:buClr>
              <a:buSzPts val="1400"/>
              <a:buFont typeface="Roboto Condensed Light"/>
              <a:buChar char="■"/>
              <a:defRPr/>
            </a:lvl9pPr>
          </a:lstStyle>
          <a:p>
            <a:endParaRPr/>
          </a:p>
        </p:txBody>
      </p:sp>
      <p:sp>
        <p:nvSpPr>
          <p:cNvPr id="257" name="Google Shape;257;p22"/>
          <p:cNvSpPr txBox="1">
            <a:spLocks noGrp="1"/>
          </p:cNvSpPr>
          <p:nvPr>
            <p:ph type="body" idx="2"/>
          </p:nvPr>
        </p:nvSpPr>
        <p:spPr>
          <a:xfrm>
            <a:off x="6580399" y="1809100"/>
            <a:ext cx="4651600" cy="4555200"/>
          </a:xfrm>
          <a:prstGeom prst="rect">
            <a:avLst/>
          </a:prstGeom>
        </p:spPr>
        <p:txBody>
          <a:bodyPr spcFirstLastPara="1" wrap="square" lIns="91425" tIns="91425" rIns="91425" bIns="91425" anchor="b" anchorCtr="0">
            <a:noAutofit/>
          </a:bodyPr>
          <a:lstStyle>
            <a:lvl1pPr marL="609585" lvl="0" indent="-397923" rtl="0">
              <a:lnSpc>
                <a:spcPct val="100000"/>
              </a:lnSpc>
              <a:spcBef>
                <a:spcPts val="0"/>
              </a:spcBef>
              <a:spcAft>
                <a:spcPts val="0"/>
              </a:spcAft>
              <a:buClr>
                <a:schemeClr val="accent2"/>
              </a:buClr>
              <a:buSzPts val="1100"/>
              <a:buFont typeface="Raleway Thin"/>
              <a:buChar char="■"/>
              <a:defRPr sz="1333"/>
            </a:lvl1pPr>
            <a:lvl2pPr marL="1219170" lvl="1" indent="-406390" rtl="0">
              <a:spcBef>
                <a:spcPts val="2133"/>
              </a:spcBef>
              <a:spcAft>
                <a:spcPts val="0"/>
              </a:spcAft>
              <a:buClr>
                <a:srgbClr val="434343"/>
              </a:buClr>
              <a:buSzPts val="1200"/>
              <a:buFont typeface="Roboto Condensed Light"/>
              <a:buChar char="○"/>
              <a:defRPr/>
            </a:lvl2pPr>
            <a:lvl3pPr marL="1828754" lvl="2" indent="-423323" rtl="0">
              <a:spcBef>
                <a:spcPts val="2133"/>
              </a:spcBef>
              <a:spcAft>
                <a:spcPts val="0"/>
              </a:spcAft>
              <a:buClr>
                <a:srgbClr val="434343"/>
              </a:buClr>
              <a:buSzPts val="1400"/>
              <a:buFont typeface="Roboto Condensed Light"/>
              <a:buChar char="■"/>
              <a:defRPr/>
            </a:lvl3pPr>
            <a:lvl4pPr marL="2438339" lvl="3" indent="-423323" rtl="0">
              <a:spcBef>
                <a:spcPts val="2133"/>
              </a:spcBef>
              <a:spcAft>
                <a:spcPts val="0"/>
              </a:spcAft>
              <a:buClr>
                <a:srgbClr val="434343"/>
              </a:buClr>
              <a:buSzPts val="1400"/>
              <a:buFont typeface="Roboto Condensed Light"/>
              <a:buChar char="●"/>
              <a:defRPr/>
            </a:lvl4pPr>
            <a:lvl5pPr marL="3047924" lvl="4" indent="-423323" rtl="0">
              <a:spcBef>
                <a:spcPts val="2133"/>
              </a:spcBef>
              <a:spcAft>
                <a:spcPts val="0"/>
              </a:spcAft>
              <a:buClr>
                <a:srgbClr val="434343"/>
              </a:buClr>
              <a:buSzPts val="1400"/>
              <a:buFont typeface="Roboto Condensed Light"/>
              <a:buChar char="○"/>
              <a:defRPr/>
            </a:lvl5pPr>
            <a:lvl6pPr marL="3657509" lvl="5" indent="-423323" rtl="0">
              <a:spcBef>
                <a:spcPts val="2133"/>
              </a:spcBef>
              <a:spcAft>
                <a:spcPts val="0"/>
              </a:spcAft>
              <a:buClr>
                <a:srgbClr val="434343"/>
              </a:buClr>
              <a:buSzPts val="1400"/>
              <a:buFont typeface="Roboto Condensed Light"/>
              <a:buChar char="■"/>
              <a:defRPr/>
            </a:lvl6pPr>
            <a:lvl7pPr marL="4267093" lvl="6" indent="-423323" rtl="0">
              <a:spcBef>
                <a:spcPts val="2133"/>
              </a:spcBef>
              <a:spcAft>
                <a:spcPts val="0"/>
              </a:spcAft>
              <a:buClr>
                <a:srgbClr val="434343"/>
              </a:buClr>
              <a:buSzPts val="1400"/>
              <a:buFont typeface="Roboto Condensed Light"/>
              <a:buChar char="●"/>
              <a:defRPr/>
            </a:lvl7pPr>
            <a:lvl8pPr marL="4876678" lvl="7" indent="-423323" rtl="0">
              <a:spcBef>
                <a:spcPts val="2133"/>
              </a:spcBef>
              <a:spcAft>
                <a:spcPts val="0"/>
              </a:spcAft>
              <a:buClr>
                <a:srgbClr val="434343"/>
              </a:buClr>
              <a:buSzPts val="1400"/>
              <a:buFont typeface="Roboto Condensed Light"/>
              <a:buChar char="○"/>
              <a:defRPr/>
            </a:lvl8pPr>
            <a:lvl9pPr marL="5486263" lvl="8" indent="-423323" rtl="0">
              <a:spcBef>
                <a:spcPts val="2133"/>
              </a:spcBef>
              <a:spcAft>
                <a:spcPts val="2133"/>
              </a:spcAft>
              <a:buClr>
                <a:srgbClr val="434343"/>
              </a:buClr>
              <a:buSzPts val="1400"/>
              <a:buFont typeface="Roboto Condensed Light"/>
              <a:buChar char="■"/>
              <a:defRPr/>
            </a:lvl9pPr>
          </a:lstStyle>
          <a:p>
            <a:endParaRPr/>
          </a:p>
        </p:txBody>
      </p:sp>
      <p:sp>
        <p:nvSpPr>
          <p:cNvPr id="258" name="Google Shape;258;p2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59" name="Google Shape;259;p22"/>
          <p:cNvGrpSpPr/>
          <p:nvPr/>
        </p:nvGrpSpPr>
        <p:grpSpPr>
          <a:xfrm>
            <a:off x="9" y="3779033"/>
            <a:ext cx="2766825" cy="3079023"/>
            <a:chOff x="6" y="2834274"/>
            <a:chExt cx="2075119" cy="2309267"/>
          </a:xfrm>
        </p:grpSpPr>
        <p:sp>
          <p:nvSpPr>
            <p:cNvPr id="260" name="Google Shape;260;p22"/>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22"/>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22"/>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3" name="Google Shape;263;p22"/>
          <p:cNvGrpSpPr/>
          <p:nvPr/>
        </p:nvGrpSpPr>
        <p:grpSpPr>
          <a:xfrm>
            <a:off x="10670207" y="12"/>
            <a:ext cx="1521789" cy="1692593"/>
            <a:chOff x="8002655" y="8"/>
            <a:chExt cx="1141342" cy="1269445"/>
          </a:xfrm>
        </p:grpSpPr>
        <p:sp>
          <p:nvSpPr>
            <p:cNvPr id="264" name="Google Shape;264;p2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2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36960563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Thanks" preserve="1">
  <p:cSld name="Thanks">
    <p:spTree>
      <p:nvGrpSpPr>
        <p:cNvPr id="1" name="Shape 266"/>
        <p:cNvGrpSpPr/>
        <p:nvPr/>
      </p:nvGrpSpPr>
      <p:grpSpPr>
        <a:xfrm>
          <a:off x="0" y="0"/>
          <a:ext cx="0" cy="0"/>
          <a:chOff x="0" y="0"/>
          <a:chExt cx="0" cy="0"/>
        </a:xfrm>
      </p:grpSpPr>
      <p:sp>
        <p:nvSpPr>
          <p:cNvPr id="267" name="Google Shape;267;p23"/>
          <p:cNvSpPr/>
          <p:nvPr/>
        </p:nvSpPr>
        <p:spPr>
          <a:xfrm rot="10800000" flipH="1">
            <a:off x="1607700" y="-1541575"/>
            <a:ext cx="9796856" cy="11883043"/>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68" name="Google Shape;268;p23"/>
          <p:cNvGrpSpPr/>
          <p:nvPr/>
        </p:nvGrpSpPr>
        <p:grpSpPr>
          <a:xfrm flipH="1">
            <a:off x="-139988" y="-2210603"/>
            <a:ext cx="8054075" cy="9399035"/>
            <a:chOff x="5353050" y="0"/>
            <a:chExt cx="4407556" cy="5143580"/>
          </a:xfrm>
        </p:grpSpPr>
        <p:sp>
          <p:nvSpPr>
            <p:cNvPr id="269" name="Google Shape;269;p2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2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2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2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2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74" name="Google Shape;274;p23"/>
          <p:cNvSpPr txBox="1">
            <a:spLocks noGrp="1"/>
          </p:cNvSpPr>
          <p:nvPr>
            <p:ph type="title"/>
          </p:nvPr>
        </p:nvSpPr>
        <p:spPr>
          <a:xfrm>
            <a:off x="5697667" y="1086633"/>
            <a:ext cx="5625200" cy="112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9600" b="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275" name="Google Shape;275;p23"/>
          <p:cNvSpPr txBox="1">
            <a:spLocks noGrp="1"/>
          </p:cNvSpPr>
          <p:nvPr>
            <p:ph type="subTitle" idx="1"/>
          </p:nvPr>
        </p:nvSpPr>
        <p:spPr>
          <a:xfrm>
            <a:off x="5905767" y="2129900"/>
            <a:ext cx="5208800" cy="180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276" name="Google Shape;276;p23"/>
          <p:cNvSpPr txBox="1"/>
          <p:nvPr/>
        </p:nvSpPr>
        <p:spPr>
          <a:xfrm>
            <a:off x="6419833" y="4792933"/>
            <a:ext cx="4180800" cy="1242000"/>
          </a:xfrm>
          <a:prstGeom prst="rect">
            <a:avLst/>
          </a:prstGeom>
          <a:noFill/>
          <a:ln>
            <a:noFill/>
          </a:ln>
        </p:spPr>
        <p:txBody>
          <a:bodyPr spcFirstLastPara="1" wrap="square" lIns="121900" tIns="121900" rIns="121900" bIns="121900" anchor="b" anchorCtr="0">
            <a:noAutofit/>
          </a:bodyPr>
          <a:lstStyle/>
          <a:p>
            <a:pPr marL="0" lvl="0" indent="0" algn="ctr" rtl="0">
              <a:lnSpc>
                <a:spcPct val="115000"/>
              </a:lnSpc>
              <a:spcBef>
                <a:spcPts val="400"/>
              </a:spcBef>
              <a:spcAft>
                <a:spcPts val="0"/>
              </a:spcAft>
              <a:buNone/>
            </a:pPr>
            <a:r>
              <a:rPr lang="en" sz="1333">
                <a:solidFill>
                  <a:schemeClr val="lt1"/>
                </a:solidFill>
                <a:latin typeface="Hind Vadodara"/>
                <a:ea typeface="Hind Vadodara"/>
                <a:cs typeface="Hind Vadodara"/>
                <a:sym typeface="Hind Vadodara"/>
              </a:rPr>
              <a:t>CREDITS: This presentation template was created by </a:t>
            </a:r>
            <a:r>
              <a:rPr lang="en" sz="1333" b="1">
                <a:solidFill>
                  <a:schemeClr val="lt1"/>
                </a:solidFill>
                <a:uFill>
                  <a:noFill/>
                </a:uFill>
                <a:latin typeface="Hind Vadodara"/>
                <a:ea typeface="Hind Vadodara"/>
                <a:cs typeface="Hind Vadodara"/>
                <a:sym typeface="Hind Vadodara"/>
                <a:hlinkClick r:id="rId2"/>
              </a:rPr>
              <a:t>Slidesgo</a:t>
            </a:r>
            <a:r>
              <a:rPr lang="en" sz="1333">
                <a:solidFill>
                  <a:schemeClr val="lt1"/>
                </a:solidFill>
                <a:latin typeface="Hind Vadodara"/>
                <a:ea typeface="Hind Vadodara"/>
                <a:cs typeface="Hind Vadodara"/>
                <a:sym typeface="Hind Vadodara"/>
              </a:rPr>
              <a:t>, including icons by </a:t>
            </a:r>
            <a:r>
              <a:rPr lang="en" sz="1333" b="1">
                <a:solidFill>
                  <a:schemeClr val="lt1"/>
                </a:solidFill>
                <a:uFill>
                  <a:noFill/>
                </a:uFill>
                <a:latin typeface="Hind Vadodara"/>
                <a:ea typeface="Hind Vadodara"/>
                <a:cs typeface="Hind Vadodara"/>
                <a:sym typeface="Hind Vadodara"/>
                <a:hlinkClick r:id="rId3"/>
              </a:rPr>
              <a:t>Flaticon</a:t>
            </a:r>
            <a:r>
              <a:rPr lang="en" sz="1333">
                <a:solidFill>
                  <a:schemeClr val="lt1"/>
                </a:solidFill>
                <a:latin typeface="Hind Vadodara"/>
                <a:ea typeface="Hind Vadodara"/>
                <a:cs typeface="Hind Vadodara"/>
                <a:sym typeface="Hind Vadodara"/>
              </a:rPr>
              <a:t>, and infographics &amp; images by </a:t>
            </a:r>
            <a:r>
              <a:rPr lang="en" sz="1333" b="1">
                <a:solidFill>
                  <a:schemeClr val="lt1"/>
                </a:solidFill>
                <a:uFill>
                  <a:noFill/>
                </a:uFill>
                <a:latin typeface="Hind Vadodara"/>
                <a:ea typeface="Hind Vadodara"/>
                <a:cs typeface="Hind Vadodara"/>
                <a:sym typeface="Hind Vadodara"/>
                <a:hlinkClick r:id="rId4"/>
              </a:rPr>
              <a:t>Freepik</a:t>
            </a:r>
            <a:endParaRPr sz="1333" b="1">
              <a:solidFill>
                <a:schemeClr val="lt1"/>
              </a:solidFill>
              <a:latin typeface="Hind Vadodara"/>
              <a:ea typeface="Hind Vadodara"/>
              <a:cs typeface="Hind Vadodara"/>
              <a:sym typeface="Hind Vadodara"/>
            </a:endParaRPr>
          </a:p>
        </p:txBody>
      </p:sp>
    </p:spTree>
    <p:extLst>
      <p:ext uri="{BB962C8B-B14F-4D97-AF65-F5344CB8AC3E}">
        <p14:creationId xmlns:p14="http://schemas.microsoft.com/office/powerpoint/2010/main" val="1442677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5D514A2-C9D6-0848-900D-9A371420AFE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8490699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Big text" preserve="1">
  <p:cSld name="Big text">
    <p:spTree>
      <p:nvGrpSpPr>
        <p:cNvPr id="1" name="Shape 277"/>
        <p:cNvGrpSpPr/>
        <p:nvPr/>
      </p:nvGrpSpPr>
      <p:grpSpPr>
        <a:xfrm>
          <a:off x="0" y="0"/>
          <a:ext cx="0" cy="0"/>
          <a:chOff x="0" y="0"/>
          <a:chExt cx="0" cy="0"/>
        </a:xfrm>
      </p:grpSpPr>
      <p:sp>
        <p:nvSpPr>
          <p:cNvPr id="278" name="Google Shape;278;p24"/>
          <p:cNvSpPr txBox="1">
            <a:spLocks noGrp="1"/>
          </p:cNvSpPr>
          <p:nvPr>
            <p:ph type="title"/>
          </p:nvPr>
        </p:nvSpPr>
        <p:spPr>
          <a:xfrm rot="-524">
            <a:off x="8763000" y="2984516"/>
            <a:ext cx="2624400" cy="3365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4800"/>
              <a:buNone/>
              <a:defRPr sz="3200" b="1">
                <a:latin typeface="Poppins"/>
                <a:ea typeface="Poppins"/>
                <a:cs typeface="Poppins"/>
                <a:sym typeface="Poppins"/>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70267928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Background" preserve="1">
  <p:cSld name="Background">
    <p:spTree>
      <p:nvGrpSpPr>
        <p:cNvPr id="1" name="Shape 279"/>
        <p:cNvGrpSpPr/>
        <p:nvPr/>
      </p:nvGrpSpPr>
      <p:grpSpPr>
        <a:xfrm>
          <a:off x="0" y="0"/>
          <a:ext cx="0" cy="0"/>
          <a:chOff x="0" y="0"/>
          <a:chExt cx="0" cy="0"/>
        </a:xfrm>
      </p:grpSpPr>
    </p:spTree>
    <p:extLst>
      <p:ext uri="{BB962C8B-B14F-4D97-AF65-F5344CB8AC3E}">
        <p14:creationId xmlns:p14="http://schemas.microsoft.com/office/powerpoint/2010/main" val="105723100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noFill/>
        <a:effectLst/>
      </p:bgPr>
    </p:bg>
    <p:spTree>
      <p:nvGrpSpPr>
        <p:cNvPr id="1" name="Shape 280"/>
        <p:cNvGrpSpPr/>
        <p:nvPr/>
      </p:nvGrpSpPr>
      <p:grpSpPr>
        <a:xfrm>
          <a:off x="0" y="0"/>
          <a:ext cx="0" cy="0"/>
          <a:chOff x="0" y="0"/>
          <a:chExt cx="0" cy="0"/>
        </a:xfrm>
      </p:grpSpPr>
    </p:spTree>
    <p:extLst>
      <p:ext uri="{BB962C8B-B14F-4D97-AF65-F5344CB8AC3E}">
        <p14:creationId xmlns:p14="http://schemas.microsoft.com/office/powerpoint/2010/main" val="43979072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a:off x="7599169" y="1749378"/>
            <a:ext cx="4592791" cy="5108729"/>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1" y="0"/>
            <a:ext cx="5876655" cy="6858107"/>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0" y="0"/>
            <a:ext cx="5876741" cy="6858107"/>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0" y="0"/>
            <a:ext cx="3138077" cy="6858107"/>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0" y="0"/>
            <a:ext cx="4108608" cy="6858107"/>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7712919" y="1875951"/>
            <a:ext cx="4479040" cy="498215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8920000" y="3161480"/>
            <a:ext cx="3271968" cy="369662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txBox="1">
            <a:spLocks noGrp="1"/>
          </p:cNvSpPr>
          <p:nvPr>
            <p:ph type="ctrTitle"/>
          </p:nvPr>
        </p:nvSpPr>
        <p:spPr>
          <a:xfrm>
            <a:off x="2724300" y="2180700"/>
            <a:ext cx="8751600" cy="17556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5200"/>
              <a:buNone/>
              <a:defRPr sz="6667"/>
            </a:lvl1pPr>
            <a:lvl2pPr lvl="1" algn="ctr">
              <a:spcBef>
                <a:spcPts val="0"/>
              </a:spcBef>
              <a:spcAft>
                <a:spcPts val="0"/>
              </a:spcAft>
              <a:buClr>
                <a:schemeClr val="accent1"/>
              </a:buClr>
              <a:buSzPts val="5200"/>
              <a:buNone/>
              <a:defRPr sz="6933">
                <a:solidFill>
                  <a:schemeClr val="accent1"/>
                </a:solidFill>
              </a:defRPr>
            </a:lvl2pPr>
            <a:lvl3pPr lvl="2" algn="ctr">
              <a:spcBef>
                <a:spcPts val="0"/>
              </a:spcBef>
              <a:spcAft>
                <a:spcPts val="0"/>
              </a:spcAft>
              <a:buClr>
                <a:schemeClr val="accent1"/>
              </a:buClr>
              <a:buSzPts val="5200"/>
              <a:buNone/>
              <a:defRPr sz="6933">
                <a:solidFill>
                  <a:schemeClr val="accent1"/>
                </a:solidFill>
              </a:defRPr>
            </a:lvl3pPr>
            <a:lvl4pPr lvl="3" algn="ctr">
              <a:spcBef>
                <a:spcPts val="0"/>
              </a:spcBef>
              <a:spcAft>
                <a:spcPts val="0"/>
              </a:spcAft>
              <a:buClr>
                <a:schemeClr val="accent1"/>
              </a:buClr>
              <a:buSzPts val="5200"/>
              <a:buNone/>
              <a:defRPr sz="6933">
                <a:solidFill>
                  <a:schemeClr val="accent1"/>
                </a:solidFill>
              </a:defRPr>
            </a:lvl4pPr>
            <a:lvl5pPr lvl="4" algn="ctr">
              <a:spcBef>
                <a:spcPts val="0"/>
              </a:spcBef>
              <a:spcAft>
                <a:spcPts val="0"/>
              </a:spcAft>
              <a:buClr>
                <a:schemeClr val="accent1"/>
              </a:buClr>
              <a:buSzPts val="5200"/>
              <a:buNone/>
              <a:defRPr sz="6933">
                <a:solidFill>
                  <a:schemeClr val="accent1"/>
                </a:solidFill>
              </a:defRPr>
            </a:lvl5pPr>
            <a:lvl6pPr lvl="5" algn="ctr">
              <a:spcBef>
                <a:spcPts val="0"/>
              </a:spcBef>
              <a:spcAft>
                <a:spcPts val="0"/>
              </a:spcAft>
              <a:buClr>
                <a:schemeClr val="accent1"/>
              </a:buClr>
              <a:buSzPts val="5200"/>
              <a:buNone/>
              <a:defRPr sz="6933">
                <a:solidFill>
                  <a:schemeClr val="accent1"/>
                </a:solidFill>
              </a:defRPr>
            </a:lvl6pPr>
            <a:lvl7pPr lvl="6" algn="ctr">
              <a:spcBef>
                <a:spcPts val="0"/>
              </a:spcBef>
              <a:spcAft>
                <a:spcPts val="0"/>
              </a:spcAft>
              <a:buClr>
                <a:schemeClr val="accent1"/>
              </a:buClr>
              <a:buSzPts val="5200"/>
              <a:buNone/>
              <a:defRPr sz="6933">
                <a:solidFill>
                  <a:schemeClr val="accent1"/>
                </a:solidFill>
              </a:defRPr>
            </a:lvl7pPr>
            <a:lvl8pPr lvl="7" algn="ctr">
              <a:spcBef>
                <a:spcPts val="0"/>
              </a:spcBef>
              <a:spcAft>
                <a:spcPts val="0"/>
              </a:spcAft>
              <a:buClr>
                <a:schemeClr val="accent1"/>
              </a:buClr>
              <a:buSzPts val="5200"/>
              <a:buNone/>
              <a:defRPr sz="6933">
                <a:solidFill>
                  <a:schemeClr val="accent1"/>
                </a:solidFill>
              </a:defRPr>
            </a:lvl8pPr>
            <a:lvl9pPr lvl="8" algn="ctr">
              <a:spcBef>
                <a:spcPts val="0"/>
              </a:spcBef>
              <a:spcAft>
                <a:spcPts val="0"/>
              </a:spcAft>
              <a:buClr>
                <a:schemeClr val="accent1"/>
              </a:buClr>
              <a:buSzPts val="5200"/>
              <a:buNone/>
              <a:defRPr sz="6933">
                <a:solidFill>
                  <a:schemeClr val="accent1"/>
                </a:solidFill>
              </a:defRPr>
            </a:lvl9pPr>
          </a:lstStyle>
          <a:p>
            <a:endParaRPr/>
          </a:p>
        </p:txBody>
      </p:sp>
      <p:sp>
        <p:nvSpPr>
          <p:cNvPr id="18" name="Google Shape;18;p2"/>
          <p:cNvSpPr txBox="1">
            <a:spLocks noGrp="1"/>
          </p:cNvSpPr>
          <p:nvPr>
            <p:ph type="subTitle" idx="1"/>
          </p:nvPr>
        </p:nvSpPr>
        <p:spPr>
          <a:xfrm>
            <a:off x="5460100" y="4216600"/>
            <a:ext cx="32800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2800"/>
              <a:buNone/>
              <a:defRPr sz="2400"/>
            </a:lvl1pPr>
            <a:lvl2pPr lvl="1" algn="ctr">
              <a:lnSpc>
                <a:spcPct val="100000"/>
              </a:lnSpc>
              <a:spcBef>
                <a:spcPts val="0"/>
              </a:spcBef>
              <a:spcAft>
                <a:spcPts val="0"/>
              </a:spcAft>
              <a:buClr>
                <a:schemeClr val="accent1"/>
              </a:buClr>
              <a:buSzPts val="2800"/>
              <a:buNone/>
              <a:defRPr sz="3733">
                <a:solidFill>
                  <a:schemeClr val="accent1"/>
                </a:solidFill>
              </a:defRPr>
            </a:lvl2pPr>
            <a:lvl3pPr lvl="2" algn="ctr">
              <a:lnSpc>
                <a:spcPct val="100000"/>
              </a:lnSpc>
              <a:spcBef>
                <a:spcPts val="0"/>
              </a:spcBef>
              <a:spcAft>
                <a:spcPts val="0"/>
              </a:spcAft>
              <a:buClr>
                <a:schemeClr val="accent1"/>
              </a:buClr>
              <a:buSzPts val="2800"/>
              <a:buNone/>
              <a:defRPr sz="3733">
                <a:solidFill>
                  <a:schemeClr val="accent1"/>
                </a:solidFill>
              </a:defRPr>
            </a:lvl3pPr>
            <a:lvl4pPr lvl="3" algn="ctr">
              <a:lnSpc>
                <a:spcPct val="100000"/>
              </a:lnSpc>
              <a:spcBef>
                <a:spcPts val="0"/>
              </a:spcBef>
              <a:spcAft>
                <a:spcPts val="0"/>
              </a:spcAft>
              <a:buClr>
                <a:schemeClr val="accent1"/>
              </a:buClr>
              <a:buSzPts val="2800"/>
              <a:buNone/>
              <a:defRPr sz="3733">
                <a:solidFill>
                  <a:schemeClr val="accent1"/>
                </a:solidFill>
              </a:defRPr>
            </a:lvl4pPr>
            <a:lvl5pPr lvl="4" algn="ctr">
              <a:lnSpc>
                <a:spcPct val="100000"/>
              </a:lnSpc>
              <a:spcBef>
                <a:spcPts val="0"/>
              </a:spcBef>
              <a:spcAft>
                <a:spcPts val="0"/>
              </a:spcAft>
              <a:buClr>
                <a:schemeClr val="accent1"/>
              </a:buClr>
              <a:buSzPts val="2800"/>
              <a:buNone/>
              <a:defRPr sz="3733">
                <a:solidFill>
                  <a:schemeClr val="accent1"/>
                </a:solidFill>
              </a:defRPr>
            </a:lvl5pPr>
            <a:lvl6pPr lvl="5" algn="ctr">
              <a:lnSpc>
                <a:spcPct val="100000"/>
              </a:lnSpc>
              <a:spcBef>
                <a:spcPts val="0"/>
              </a:spcBef>
              <a:spcAft>
                <a:spcPts val="0"/>
              </a:spcAft>
              <a:buClr>
                <a:schemeClr val="accent1"/>
              </a:buClr>
              <a:buSzPts val="2800"/>
              <a:buNone/>
              <a:defRPr sz="3733">
                <a:solidFill>
                  <a:schemeClr val="accent1"/>
                </a:solidFill>
              </a:defRPr>
            </a:lvl6pPr>
            <a:lvl7pPr lvl="6" algn="ctr">
              <a:lnSpc>
                <a:spcPct val="100000"/>
              </a:lnSpc>
              <a:spcBef>
                <a:spcPts val="0"/>
              </a:spcBef>
              <a:spcAft>
                <a:spcPts val="0"/>
              </a:spcAft>
              <a:buClr>
                <a:schemeClr val="accent1"/>
              </a:buClr>
              <a:buSzPts val="2800"/>
              <a:buNone/>
              <a:defRPr sz="3733">
                <a:solidFill>
                  <a:schemeClr val="accent1"/>
                </a:solidFill>
              </a:defRPr>
            </a:lvl7pPr>
            <a:lvl8pPr lvl="7" algn="ctr">
              <a:lnSpc>
                <a:spcPct val="100000"/>
              </a:lnSpc>
              <a:spcBef>
                <a:spcPts val="0"/>
              </a:spcBef>
              <a:spcAft>
                <a:spcPts val="0"/>
              </a:spcAft>
              <a:buClr>
                <a:schemeClr val="accent1"/>
              </a:buClr>
              <a:buSzPts val="2800"/>
              <a:buNone/>
              <a:defRPr sz="3733">
                <a:solidFill>
                  <a:schemeClr val="accent1"/>
                </a:solidFill>
              </a:defRPr>
            </a:lvl8pPr>
            <a:lvl9pPr lvl="8" algn="ctr">
              <a:lnSpc>
                <a:spcPct val="100000"/>
              </a:lnSpc>
              <a:spcBef>
                <a:spcPts val="0"/>
              </a:spcBef>
              <a:spcAft>
                <a:spcPts val="0"/>
              </a:spcAft>
              <a:buClr>
                <a:schemeClr val="accent1"/>
              </a:buClr>
              <a:buSzPts val="2800"/>
              <a:buNone/>
              <a:defRPr sz="3733">
                <a:solidFill>
                  <a:schemeClr val="accent1"/>
                </a:solidFill>
              </a:defRPr>
            </a:lvl9pPr>
          </a:lstStyle>
          <a:p>
            <a:endParaRPr/>
          </a:p>
        </p:txBody>
      </p:sp>
    </p:spTree>
    <p:extLst>
      <p:ext uri="{BB962C8B-B14F-4D97-AF65-F5344CB8AC3E}">
        <p14:creationId xmlns:p14="http://schemas.microsoft.com/office/powerpoint/2010/main" val="61446427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8"/>
        <p:cNvGrpSpPr/>
        <p:nvPr/>
      </p:nvGrpSpPr>
      <p:grpSpPr>
        <a:xfrm>
          <a:off x="0" y="0"/>
          <a:ext cx="0" cy="0"/>
          <a:chOff x="0" y="0"/>
          <a:chExt cx="0" cy="0"/>
        </a:xfrm>
      </p:grpSpPr>
      <p:sp>
        <p:nvSpPr>
          <p:cNvPr id="59" name="Google Shape;59;p6"/>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60" name="Google Shape;60;p6"/>
          <p:cNvGrpSpPr/>
          <p:nvPr/>
        </p:nvGrpSpPr>
        <p:grpSpPr>
          <a:xfrm>
            <a:off x="9" y="3779033"/>
            <a:ext cx="2766825" cy="3079023"/>
            <a:chOff x="6" y="2834274"/>
            <a:chExt cx="2075119" cy="2309267"/>
          </a:xfrm>
        </p:grpSpPr>
        <p:sp>
          <p:nvSpPr>
            <p:cNvPr id="61" name="Google Shape;61;p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 name="Google Shape;64;p6"/>
          <p:cNvGrpSpPr/>
          <p:nvPr/>
        </p:nvGrpSpPr>
        <p:grpSpPr>
          <a:xfrm>
            <a:off x="10670207" y="12"/>
            <a:ext cx="1521789" cy="1692593"/>
            <a:chOff x="8002655" y="8"/>
            <a:chExt cx="1141342" cy="1269445"/>
          </a:xfrm>
        </p:grpSpPr>
        <p:sp>
          <p:nvSpPr>
            <p:cNvPr id="65" name="Google Shape;65;p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06041879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67"/>
        <p:cNvGrpSpPr/>
        <p:nvPr/>
      </p:nvGrpSpPr>
      <p:grpSpPr>
        <a:xfrm>
          <a:off x="0" y="0"/>
          <a:ext cx="0" cy="0"/>
          <a:chOff x="0" y="0"/>
          <a:chExt cx="0" cy="0"/>
        </a:xfrm>
      </p:grpSpPr>
      <p:grpSp>
        <p:nvGrpSpPr>
          <p:cNvPr id="68" name="Google Shape;68;p7"/>
          <p:cNvGrpSpPr/>
          <p:nvPr/>
        </p:nvGrpSpPr>
        <p:grpSpPr>
          <a:xfrm>
            <a:off x="9405521" y="-17"/>
            <a:ext cx="2786500" cy="3101017"/>
            <a:chOff x="7054140" y="-13"/>
            <a:chExt cx="2089875" cy="2325763"/>
          </a:xfrm>
        </p:grpSpPr>
        <p:sp>
          <p:nvSpPr>
            <p:cNvPr id="69" name="Google Shape;69;p7"/>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7"/>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7"/>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2" name="Google Shape;72;p7"/>
          <p:cNvSpPr txBox="1">
            <a:spLocks noGrp="1"/>
          </p:cNvSpPr>
          <p:nvPr>
            <p:ph type="subTitle" idx="1"/>
          </p:nvPr>
        </p:nvSpPr>
        <p:spPr>
          <a:xfrm flipH="1">
            <a:off x="6909000" y="2685633"/>
            <a:ext cx="4297600" cy="25076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accent1"/>
              </a:buClr>
              <a:buSzPts val="1200"/>
              <a:buChar char="●"/>
              <a:defRPr sz="2400"/>
            </a:lvl1pPr>
            <a:lvl2pPr lvl="1" algn="ctr" rtl="0">
              <a:lnSpc>
                <a:spcPct val="100000"/>
              </a:lnSpc>
              <a:spcBef>
                <a:spcPts val="0"/>
              </a:spcBef>
              <a:spcAft>
                <a:spcPts val="0"/>
              </a:spcAft>
              <a:buSzPts val="1200"/>
              <a:buChar char="○"/>
              <a:defRPr sz="1600"/>
            </a:lvl2pPr>
            <a:lvl3pPr lvl="2" algn="ctr" rtl="0">
              <a:lnSpc>
                <a:spcPct val="100000"/>
              </a:lnSpc>
              <a:spcBef>
                <a:spcPts val="0"/>
              </a:spcBef>
              <a:spcAft>
                <a:spcPts val="0"/>
              </a:spcAft>
              <a:buSzPts val="1200"/>
              <a:buChar char="■"/>
              <a:defRPr sz="1600"/>
            </a:lvl3pPr>
            <a:lvl4pPr lvl="3" algn="ctr" rtl="0">
              <a:lnSpc>
                <a:spcPct val="100000"/>
              </a:lnSpc>
              <a:spcBef>
                <a:spcPts val="0"/>
              </a:spcBef>
              <a:spcAft>
                <a:spcPts val="0"/>
              </a:spcAft>
              <a:buSzPts val="1200"/>
              <a:buChar char="●"/>
              <a:defRPr sz="1600"/>
            </a:lvl4pPr>
            <a:lvl5pPr lvl="4" algn="ctr" rtl="0">
              <a:lnSpc>
                <a:spcPct val="100000"/>
              </a:lnSpc>
              <a:spcBef>
                <a:spcPts val="0"/>
              </a:spcBef>
              <a:spcAft>
                <a:spcPts val="0"/>
              </a:spcAft>
              <a:buSzPts val="1200"/>
              <a:buChar char="○"/>
              <a:defRPr sz="1600"/>
            </a:lvl5pPr>
            <a:lvl6pPr lvl="5" algn="ctr" rtl="0">
              <a:lnSpc>
                <a:spcPct val="100000"/>
              </a:lnSpc>
              <a:spcBef>
                <a:spcPts val="0"/>
              </a:spcBef>
              <a:spcAft>
                <a:spcPts val="0"/>
              </a:spcAft>
              <a:buSzPts val="1200"/>
              <a:buChar char="■"/>
              <a:defRPr sz="1600"/>
            </a:lvl6pPr>
            <a:lvl7pPr lvl="6" algn="ctr" rtl="0">
              <a:lnSpc>
                <a:spcPct val="100000"/>
              </a:lnSpc>
              <a:spcBef>
                <a:spcPts val="0"/>
              </a:spcBef>
              <a:spcAft>
                <a:spcPts val="0"/>
              </a:spcAft>
              <a:buSzPts val="1200"/>
              <a:buChar char="●"/>
              <a:defRPr sz="1600"/>
            </a:lvl7pPr>
            <a:lvl8pPr lvl="7" algn="ctr" rtl="0">
              <a:lnSpc>
                <a:spcPct val="100000"/>
              </a:lnSpc>
              <a:spcBef>
                <a:spcPts val="0"/>
              </a:spcBef>
              <a:spcAft>
                <a:spcPts val="0"/>
              </a:spcAft>
              <a:buSzPts val="1200"/>
              <a:buChar char="○"/>
              <a:defRPr sz="1600"/>
            </a:lvl8pPr>
            <a:lvl9pPr lvl="8" algn="ctr" rtl="0">
              <a:lnSpc>
                <a:spcPct val="100000"/>
              </a:lnSpc>
              <a:spcBef>
                <a:spcPts val="0"/>
              </a:spcBef>
              <a:spcAft>
                <a:spcPts val="0"/>
              </a:spcAft>
              <a:buSzPts val="1200"/>
              <a:buChar char="■"/>
              <a:defRPr sz="1600"/>
            </a:lvl9pPr>
          </a:lstStyle>
          <a:p>
            <a:endParaRPr/>
          </a:p>
        </p:txBody>
      </p:sp>
      <p:sp>
        <p:nvSpPr>
          <p:cNvPr id="73" name="Google Shape;73;p7"/>
          <p:cNvSpPr txBox="1">
            <a:spLocks noGrp="1"/>
          </p:cNvSpPr>
          <p:nvPr>
            <p:ph type="title"/>
          </p:nvPr>
        </p:nvSpPr>
        <p:spPr>
          <a:xfrm>
            <a:off x="5926997" y="5262947"/>
            <a:ext cx="5279600" cy="845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4000" b="0"/>
            </a:lvl1pPr>
            <a:lvl2pPr lvl="1" algn="r" rtl="0">
              <a:spcBef>
                <a:spcPts val="0"/>
              </a:spcBef>
              <a:spcAft>
                <a:spcPts val="0"/>
              </a:spcAft>
              <a:buNone/>
              <a:defRPr sz="4000" b="0"/>
            </a:lvl2pPr>
            <a:lvl3pPr lvl="2" algn="r" rtl="0">
              <a:spcBef>
                <a:spcPts val="0"/>
              </a:spcBef>
              <a:spcAft>
                <a:spcPts val="0"/>
              </a:spcAft>
              <a:buNone/>
              <a:defRPr sz="4000" b="0"/>
            </a:lvl3pPr>
            <a:lvl4pPr lvl="3" algn="r" rtl="0">
              <a:spcBef>
                <a:spcPts val="0"/>
              </a:spcBef>
              <a:spcAft>
                <a:spcPts val="0"/>
              </a:spcAft>
              <a:buNone/>
              <a:defRPr sz="4000" b="0"/>
            </a:lvl4pPr>
            <a:lvl5pPr lvl="4" algn="r" rtl="0">
              <a:spcBef>
                <a:spcPts val="0"/>
              </a:spcBef>
              <a:spcAft>
                <a:spcPts val="0"/>
              </a:spcAft>
              <a:buNone/>
              <a:defRPr sz="4000" b="0"/>
            </a:lvl5pPr>
            <a:lvl6pPr lvl="5" algn="r" rtl="0">
              <a:spcBef>
                <a:spcPts val="0"/>
              </a:spcBef>
              <a:spcAft>
                <a:spcPts val="0"/>
              </a:spcAft>
              <a:buNone/>
              <a:defRPr sz="4000" b="0"/>
            </a:lvl6pPr>
            <a:lvl7pPr lvl="6" algn="r" rtl="0">
              <a:spcBef>
                <a:spcPts val="0"/>
              </a:spcBef>
              <a:spcAft>
                <a:spcPts val="0"/>
              </a:spcAft>
              <a:buNone/>
              <a:defRPr sz="4000" b="0"/>
            </a:lvl7pPr>
            <a:lvl8pPr lvl="7" algn="r" rtl="0">
              <a:spcBef>
                <a:spcPts val="0"/>
              </a:spcBef>
              <a:spcAft>
                <a:spcPts val="0"/>
              </a:spcAft>
              <a:buNone/>
              <a:defRPr sz="4000" b="0"/>
            </a:lvl8pPr>
            <a:lvl9pPr lvl="8" algn="r" rtl="0">
              <a:spcBef>
                <a:spcPts val="0"/>
              </a:spcBef>
              <a:spcAft>
                <a:spcPts val="0"/>
              </a:spcAft>
              <a:buNone/>
              <a:defRPr sz="4000" b="0"/>
            </a:lvl9pPr>
          </a:lstStyle>
          <a:p>
            <a:endParaRPr/>
          </a:p>
        </p:txBody>
      </p:sp>
    </p:spTree>
    <p:extLst>
      <p:ext uri="{BB962C8B-B14F-4D97-AF65-F5344CB8AC3E}">
        <p14:creationId xmlns:p14="http://schemas.microsoft.com/office/powerpoint/2010/main" val="283405466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108"/>
        <p:cNvGrpSpPr/>
        <p:nvPr/>
      </p:nvGrpSpPr>
      <p:grpSpPr>
        <a:xfrm>
          <a:off x="0" y="0"/>
          <a:ext cx="0" cy="0"/>
          <a:chOff x="0" y="0"/>
          <a:chExt cx="0" cy="0"/>
        </a:xfrm>
      </p:grpSpPr>
      <p:grpSp>
        <p:nvGrpSpPr>
          <p:cNvPr id="109" name="Google Shape;109;p12"/>
          <p:cNvGrpSpPr/>
          <p:nvPr/>
        </p:nvGrpSpPr>
        <p:grpSpPr>
          <a:xfrm rot="10800000">
            <a:off x="-28" y="5165401"/>
            <a:ext cx="1521789" cy="1692593"/>
            <a:chOff x="8002655" y="8"/>
            <a:chExt cx="1141342" cy="1269445"/>
          </a:xfrm>
        </p:grpSpPr>
        <p:sp>
          <p:nvSpPr>
            <p:cNvPr id="110" name="Google Shape;110;p1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1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2" name="Google Shape;112;p12"/>
          <p:cNvGrpSpPr/>
          <p:nvPr/>
        </p:nvGrpSpPr>
        <p:grpSpPr>
          <a:xfrm rot="10800000">
            <a:off x="9252001" y="12"/>
            <a:ext cx="2939995" cy="2976761"/>
            <a:chOff x="-21" y="2910925"/>
            <a:chExt cx="2204996" cy="2232571"/>
          </a:xfrm>
        </p:grpSpPr>
        <p:sp>
          <p:nvSpPr>
            <p:cNvPr id="113" name="Google Shape;113;p12"/>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12"/>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12"/>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6" name="Google Shape;116;p1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40964034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Title and list">
  <p:cSld name="Title and list">
    <p:spTree>
      <p:nvGrpSpPr>
        <p:cNvPr id="1" name="Shape 238"/>
        <p:cNvGrpSpPr/>
        <p:nvPr/>
      </p:nvGrpSpPr>
      <p:grpSpPr>
        <a:xfrm>
          <a:off x="0" y="0"/>
          <a:ext cx="0" cy="0"/>
          <a:chOff x="0" y="0"/>
          <a:chExt cx="0" cy="0"/>
        </a:xfrm>
      </p:grpSpPr>
      <p:sp>
        <p:nvSpPr>
          <p:cNvPr id="239" name="Google Shape;239;p20"/>
          <p:cNvSpPr txBox="1">
            <a:spLocks noGrp="1"/>
          </p:cNvSpPr>
          <p:nvPr>
            <p:ph type="body" idx="1"/>
          </p:nvPr>
        </p:nvSpPr>
        <p:spPr>
          <a:xfrm>
            <a:off x="693833" y="1847400"/>
            <a:ext cx="9497516" cy="4681869"/>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chemeClr val="accent2"/>
              </a:buClr>
              <a:buSzPts val="1600"/>
              <a:buFont typeface="Raleway Thin"/>
              <a:buChar char="●"/>
              <a:defRPr sz="2400"/>
            </a:lvl1pPr>
            <a:lvl2pPr marL="1219170" lvl="1" indent="-440256" rtl="0">
              <a:spcBef>
                <a:spcPts val="2133"/>
              </a:spcBef>
              <a:spcAft>
                <a:spcPts val="0"/>
              </a:spcAft>
              <a:buSzPts val="1600"/>
              <a:buFont typeface="Nunito Light"/>
              <a:buChar char="○"/>
              <a:defRPr/>
            </a:lvl2pPr>
            <a:lvl3pPr marL="1828754" lvl="2" indent="-431789" rtl="0">
              <a:spcBef>
                <a:spcPts val="2133"/>
              </a:spcBef>
              <a:spcAft>
                <a:spcPts val="0"/>
              </a:spcAft>
              <a:buSzPts val="1500"/>
              <a:buFont typeface="Nunito Light"/>
              <a:buChar char="■"/>
              <a:defRPr/>
            </a:lvl3pPr>
            <a:lvl4pPr marL="2438339" lvl="3" indent="-431789" rtl="0">
              <a:spcBef>
                <a:spcPts val="2133"/>
              </a:spcBef>
              <a:spcAft>
                <a:spcPts val="0"/>
              </a:spcAft>
              <a:buSzPts val="1500"/>
              <a:buFont typeface="Nunito Light"/>
              <a:buChar char="●"/>
              <a:defRPr/>
            </a:lvl4pPr>
            <a:lvl5pPr marL="3047924" lvl="4" indent="-423323" rtl="0">
              <a:spcBef>
                <a:spcPts val="2133"/>
              </a:spcBef>
              <a:spcAft>
                <a:spcPts val="0"/>
              </a:spcAft>
              <a:buSzPts val="1400"/>
              <a:buFont typeface="Nunito Light"/>
              <a:buChar char="○"/>
              <a:defRPr/>
            </a:lvl5pPr>
            <a:lvl6pPr marL="3657509" lvl="5" indent="-423323" rtl="0">
              <a:spcBef>
                <a:spcPts val="2133"/>
              </a:spcBef>
              <a:spcAft>
                <a:spcPts val="0"/>
              </a:spcAft>
              <a:buSzPts val="1400"/>
              <a:buFont typeface="Nunito Light"/>
              <a:buChar char="■"/>
              <a:defRPr/>
            </a:lvl6pPr>
            <a:lvl7pPr marL="4267093" lvl="6" indent="-414856" rtl="0">
              <a:spcBef>
                <a:spcPts val="2133"/>
              </a:spcBef>
              <a:spcAft>
                <a:spcPts val="0"/>
              </a:spcAft>
              <a:buSzPts val="1300"/>
              <a:buFont typeface="Nunito Light"/>
              <a:buChar char="●"/>
              <a:defRPr/>
            </a:lvl7pPr>
            <a:lvl8pPr marL="4876678" lvl="7" indent="-414856" rtl="0">
              <a:spcBef>
                <a:spcPts val="2133"/>
              </a:spcBef>
              <a:spcAft>
                <a:spcPts val="0"/>
              </a:spcAft>
              <a:buSzPts val="1300"/>
              <a:buFont typeface="Nunito Light"/>
              <a:buChar char="○"/>
              <a:defRPr/>
            </a:lvl8pPr>
            <a:lvl9pPr marL="5486263" lvl="8" indent="-423323" rtl="0">
              <a:spcBef>
                <a:spcPts val="2133"/>
              </a:spcBef>
              <a:spcAft>
                <a:spcPts val="2133"/>
              </a:spcAft>
              <a:buSzPts val="1400"/>
              <a:buFont typeface="Nunito Light"/>
              <a:buChar char="■"/>
              <a:defRPr/>
            </a:lvl9pPr>
          </a:lstStyle>
          <a:p>
            <a:endParaRPr/>
          </a:p>
        </p:txBody>
      </p:sp>
      <p:sp>
        <p:nvSpPr>
          <p:cNvPr id="240" name="Google Shape;240;p20"/>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1" name="Google Shape;241;p20"/>
          <p:cNvGrpSpPr/>
          <p:nvPr/>
        </p:nvGrpSpPr>
        <p:grpSpPr>
          <a:xfrm>
            <a:off x="9" y="3779033"/>
            <a:ext cx="2766825" cy="3079023"/>
            <a:chOff x="6" y="2834274"/>
            <a:chExt cx="2075119" cy="2309267"/>
          </a:xfrm>
        </p:grpSpPr>
        <p:sp>
          <p:nvSpPr>
            <p:cNvPr id="242" name="Google Shape;242;p20"/>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0"/>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0"/>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19067121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Technology design">
  <p:cSld name="Technology design">
    <p:spTree>
      <p:nvGrpSpPr>
        <p:cNvPr id="1" name="Shape 245"/>
        <p:cNvGrpSpPr/>
        <p:nvPr/>
      </p:nvGrpSpPr>
      <p:grpSpPr>
        <a:xfrm>
          <a:off x="0" y="0"/>
          <a:ext cx="0" cy="0"/>
          <a:chOff x="0" y="0"/>
          <a:chExt cx="0" cy="0"/>
        </a:xfrm>
      </p:grpSpPr>
      <p:sp>
        <p:nvSpPr>
          <p:cNvPr id="246" name="Google Shape;246;p21"/>
          <p:cNvSpPr txBox="1">
            <a:spLocks noGrp="1"/>
          </p:cNvSpPr>
          <p:nvPr>
            <p:ph type="subTitle" idx="1"/>
          </p:nvPr>
        </p:nvSpPr>
        <p:spPr>
          <a:xfrm flipH="1">
            <a:off x="6899167" y="3486917"/>
            <a:ext cx="2562400" cy="1167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47" name="Google Shape;247;p21"/>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8" name="Google Shape;248;p21"/>
          <p:cNvGrpSpPr/>
          <p:nvPr/>
        </p:nvGrpSpPr>
        <p:grpSpPr>
          <a:xfrm>
            <a:off x="3" y="4738023"/>
            <a:ext cx="1904959" cy="2119907"/>
            <a:chOff x="6" y="2834274"/>
            <a:chExt cx="2075119" cy="2309267"/>
          </a:xfrm>
        </p:grpSpPr>
        <p:sp>
          <p:nvSpPr>
            <p:cNvPr id="249" name="Google Shape;249;p2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2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2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2" name="Google Shape;252;p21"/>
          <p:cNvGrpSpPr/>
          <p:nvPr/>
        </p:nvGrpSpPr>
        <p:grpSpPr>
          <a:xfrm>
            <a:off x="8031955" y="-23"/>
            <a:ext cx="4160116" cy="4627044"/>
            <a:chOff x="8002655" y="8"/>
            <a:chExt cx="1141342" cy="1269445"/>
          </a:xfrm>
        </p:grpSpPr>
        <p:sp>
          <p:nvSpPr>
            <p:cNvPr id="253" name="Google Shape;253;p2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2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62017769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985C783-5E3A-544F-B084-B44361D3C5E1}" type="slidenum">
              <a:rPr lang="en-US"/>
              <a:pPr/>
              <a:t>‹#›</a:t>
            </a:fld>
            <a:endParaRPr lang="en-US"/>
          </a:p>
        </p:txBody>
      </p:sp>
    </p:spTree>
    <p:extLst>
      <p:ext uri="{BB962C8B-B14F-4D97-AF65-F5344CB8AC3E}">
        <p14:creationId xmlns:p14="http://schemas.microsoft.com/office/powerpoint/2010/main" val="814534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26" Type="http://schemas.openxmlformats.org/officeDocument/2006/relationships/theme" Target="../theme/theme2.xml"/><Relationship Id="rId3" Type="http://schemas.openxmlformats.org/officeDocument/2006/relationships/slideLayout" Target="../slideLayouts/slideLayout20.xml"/><Relationship Id="rId21" Type="http://schemas.openxmlformats.org/officeDocument/2006/relationships/slideLayout" Target="../slideLayouts/slideLayout38.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5" Type="http://schemas.openxmlformats.org/officeDocument/2006/relationships/slideLayout" Target="../slideLayouts/slideLayout42.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24" Type="http://schemas.openxmlformats.org/officeDocument/2006/relationships/slideLayout" Target="../slideLayouts/slideLayout41.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slideLayout" Target="../slideLayouts/slideLayout40.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slideLayout" Target="../slideLayouts/slideLayout3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slideLayout" Target="../slideLayouts/slideLayout60.xml"/><Relationship Id="rId26" Type="http://schemas.openxmlformats.org/officeDocument/2006/relationships/theme" Target="../theme/theme3.xml"/><Relationship Id="rId3" Type="http://schemas.openxmlformats.org/officeDocument/2006/relationships/slideLayout" Target="../slideLayouts/slideLayout45.xml"/><Relationship Id="rId21" Type="http://schemas.openxmlformats.org/officeDocument/2006/relationships/slideLayout" Target="../slideLayouts/slideLayout63.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5" Type="http://schemas.openxmlformats.org/officeDocument/2006/relationships/slideLayout" Target="../slideLayouts/slideLayout67.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20" Type="http://schemas.openxmlformats.org/officeDocument/2006/relationships/slideLayout" Target="../slideLayouts/slideLayout62.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24" Type="http://schemas.openxmlformats.org/officeDocument/2006/relationships/slideLayout" Target="../slideLayouts/slideLayout66.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23" Type="http://schemas.openxmlformats.org/officeDocument/2006/relationships/slideLayout" Target="../slideLayouts/slideLayout65.xml"/><Relationship Id="rId10" Type="http://schemas.openxmlformats.org/officeDocument/2006/relationships/slideLayout" Target="../slideLayouts/slideLayout52.xml"/><Relationship Id="rId19" Type="http://schemas.openxmlformats.org/officeDocument/2006/relationships/slideLayout" Target="../slideLayouts/slideLayout61.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 Id="rId22" Type="http://schemas.openxmlformats.org/officeDocument/2006/relationships/slideLayout" Target="../slideLayouts/slideLayout6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18" Type="http://schemas.openxmlformats.org/officeDocument/2006/relationships/slideLayout" Target="../slideLayouts/slideLayout85.xml"/><Relationship Id="rId26" Type="http://schemas.openxmlformats.org/officeDocument/2006/relationships/theme" Target="../theme/theme4.xml"/><Relationship Id="rId3" Type="http://schemas.openxmlformats.org/officeDocument/2006/relationships/slideLayout" Target="../slideLayouts/slideLayout70.xml"/><Relationship Id="rId21" Type="http://schemas.openxmlformats.org/officeDocument/2006/relationships/slideLayout" Target="../slideLayouts/slideLayout88.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17" Type="http://schemas.openxmlformats.org/officeDocument/2006/relationships/slideLayout" Target="../slideLayouts/slideLayout84.xml"/><Relationship Id="rId25" Type="http://schemas.openxmlformats.org/officeDocument/2006/relationships/slideLayout" Target="../slideLayouts/slideLayout92.xml"/><Relationship Id="rId2" Type="http://schemas.openxmlformats.org/officeDocument/2006/relationships/slideLayout" Target="../slideLayouts/slideLayout69.xml"/><Relationship Id="rId16" Type="http://schemas.openxmlformats.org/officeDocument/2006/relationships/slideLayout" Target="../slideLayouts/slideLayout83.xml"/><Relationship Id="rId20" Type="http://schemas.openxmlformats.org/officeDocument/2006/relationships/slideLayout" Target="../slideLayouts/slideLayout87.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24" Type="http://schemas.openxmlformats.org/officeDocument/2006/relationships/slideLayout" Target="../slideLayouts/slideLayout91.xml"/><Relationship Id="rId5" Type="http://schemas.openxmlformats.org/officeDocument/2006/relationships/slideLayout" Target="../slideLayouts/slideLayout72.xml"/><Relationship Id="rId15" Type="http://schemas.openxmlformats.org/officeDocument/2006/relationships/slideLayout" Target="../slideLayouts/slideLayout82.xml"/><Relationship Id="rId23" Type="http://schemas.openxmlformats.org/officeDocument/2006/relationships/slideLayout" Target="../slideLayouts/slideLayout90.xml"/><Relationship Id="rId10" Type="http://schemas.openxmlformats.org/officeDocument/2006/relationships/slideLayout" Target="../slideLayouts/slideLayout77.xml"/><Relationship Id="rId19" Type="http://schemas.openxmlformats.org/officeDocument/2006/relationships/slideLayout" Target="../slideLayouts/slideLayout86.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 Id="rId22" Type="http://schemas.openxmlformats.org/officeDocument/2006/relationships/slideLayout" Target="../slideLayouts/slideLayout8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00.xml"/><Relationship Id="rId3" Type="http://schemas.openxmlformats.org/officeDocument/2006/relationships/slideLayout" Target="../slideLayouts/slideLayout95.xml"/><Relationship Id="rId7" Type="http://schemas.openxmlformats.org/officeDocument/2006/relationships/slideLayout" Target="../slideLayouts/slideLayout99.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theme" Target="../theme/theme5.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2pPr>
            <a:lvl3pPr lvl="2">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3pPr>
            <a:lvl4pPr lvl="3">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4pPr>
            <a:lvl5pPr lvl="4">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5pPr>
            <a:lvl6pPr lvl="5">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6pPr>
            <a:lvl7pPr lvl="6">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7pPr>
            <a:lvl8pPr lvl="7">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8pPr>
            <a:lvl9pPr lvl="8">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1pPr>
            <a:lvl2pPr marL="914400" lvl="1"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2pPr>
            <a:lvl3pPr marL="1371600" lvl="2"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3pPr>
            <a:lvl4pPr marL="1828800" lvl="3"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4pPr>
            <a:lvl5pPr marL="2286000" lvl="4"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5pPr>
            <a:lvl6pPr marL="2743200" lvl="5"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6pPr>
            <a:lvl7pPr marL="3200400" lvl="6"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7pPr>
            <a:lvl8pPr marL="3657600" lvl="7"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8pPr>
            <a:lvl9pPr marL="4114800" lvl="8" indent="-317500">
              <a:lnSpc>
                <a:spcPct val="100000"/>
              </a:lnSpc>
              <a:spcBef>
                <a:spcPts val="1600"/>
              </a:spcBef>
              <a:spcAft>
                <a:spcPts val="1600"/>
              </a:spcAft>
              <a:buClr>
                <a:schemeClr val="lt1"/>
              </a:buClr>
              <a:buSzPts val="1400"/>
              <a:buFont typeface="Hind Vadodara"/>
              <a:buChar char="■"/>
              <a:defRPr>
                <a:solidFill>
                  <a:schemeClr val="lt1"/>
                </a:solidFill>
                <a:latin typeface="Hind Vadodara"/>
                <a:ea typeface="Hind Vadodara"/>
                <a:cs typeface="Hind Vadodara"/>
                <a:sym typeface="Hind Vadodara"/>
              </a:defRPr>
            </a:lvl9pPr>
          </a:lstStyle>
          <a:p>
            <a:endParaRPr/>
          </a:p>
        </p:txBody>
      </p:sp>
    </p:spTree>
    <p:extLst>
      <p:ext uri="{BB962C8B-B14F-4D97-AF65-F5344CB8AC3E}">
        <p14:creationId xmlns:p14="http://schemas.microsoft.com/office/powerpoint/2010/main" val="2268230813"/>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3" r:id="rId11"/>
    <p:sldLayoutId id="2147483676" r:id="rId12"/>
    <p:sldLayoutId id="2147483770" r:id="rId13"/>
    <p:sldLayoutId id="2147483792" r:id="rId14"/>
    <p:sldLayoutId id="2147483794" r:id="rId15"/>
    <p:sldLayoutId id="2147483796" r:id="rId16"/>
    <p:sldLayoutId id="2147483797"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2pPr>
            <a:lvl3pPr lvl="2">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3pPr>
            <a:lvl4pPr lvl="3">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4pPr>
            <a:lvl5pPr lvl="4">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5pPr>
            <a:lvl6pPr lvl="5">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6pPr>
            <a:lvl7pPr lvl="6">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7pPr>
            <a:lvl8pPr lvl="7">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8pPr>
            <a:lvl9pPr lvl="8">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1pPr>
            <a:lvl2pPr marL="914400" lvl="1"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2pPr>
            <a:lvl3pPr marL="1371600" lvl="2"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3pPr>
            <a:lvl4pPr marL="1828800" lvl="3"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4pPr>
            <a:lvl5pPr marL="2286000" lvl="4"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5pPr>
            <a:lvl6pPr marL="2743200" lvl="5"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6pPr>
            <a:lvl7pPr marL="3200400" lvl="6"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7pPr>
            <a:lvl8pPr marL="3657600" lvl="7"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8pPr>
            <a:lvl9pPr marL="4114800" lvl="8" indent="-317500">
              <a:lnSpc>
                <a:spcPct val="100000"/>
              </a:lnSpc>
              <a:spcBef>
                <a:spcPts val="1600"/>
              </a:spcBef>
              <a:spcAft>
                <a:spcPts val="1600"/>
              </a:spcAft>
              <a:buClr>
                <a:schemeClr val="lt1"/>
              </a:buClr>
              <a:buSzPts val="1400"/>
              <a:buFont typeface="Hind Vadodara"/>
              <a:buChar char="■"/>
              <a:defRPr>
                <a:solidFill>
                  <a:schemeClr val="lt1"/>
                </a:solidFill>
                <a:latin typeface="Hind Vadodara"/>
                <a:ea typeface="Hind Vadodara"/>
                <a:cs typeface="Hind Vadodara"/>
                <a:sym typeface="Hind Vadodara"/>
              </a:defRPr>
            </a:lvl9pPr>
          </a:lstStyle>
          <a:p>
            <a:endParaRPr/>
          </a:p>
        </p:txBody>
      </p:sp>
    </p:spTree>
    <p:extLst>
      <p:ext uri="{BB962C8B-B14F-4D97-AF65-F5344CB8AC3E}">
        <p14:creationId xmlns:p14="http://schemas.microsoft.com/office/powerpoint/2010/main" val="4285289879"/>
      </p:ext>
    </p:extLst>
  </p:cSld>
  <p:clrMap bg1="lt1" tx1="dk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 id="2147483696" r:id="rId19"/>
    <p:sldLayoutId id="2147483697" r:id="rId20"/>
    <p:sldLayoutId id="2147483698" r:id="rId21"/>
    <p:sldLayoutId id="2147483699" r:id="rId22"/>
    <p:sldLayoutId id="2147483700" r:id="rId23"/>
    <p:sldLayoutId id="2147483701" r:id="rId24"/>
    <p:sldLayoutId id="2147483702"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2pPr>
            <a:lvl3pPr lvl="2">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3pPr>
            <a:lvl4pPr lvl="3">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4pPr>
            <a:lvl5pPr lvl="4">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5pPr>
            <a:lvl6pPr lvl="5">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6pPr>
            <a:lvl7pPr lvl="6">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7pPr>
            <a:lvl8pPr lvl="7">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8pPr>
            <a:lvl9pPr lvl="8">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1pPr>
            <a:lvl2pPr marL="914400" lvl="1"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2pPr>
            <a:lvl3pPr marL="1371600" lvl="2"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3pPr>
            <a:lvl4pPr marL="1828800" lvl="3"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4pPr>
            <a:lvl5pPr marL="2286000" lvl="4"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5pPr>
            <a:lvl6pPr marL="2743200" lvl="5"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6pPr>
            <a:lvl7pPr marL="3200400" lvl="6"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7pPr>
            <a:lvl8pPr marL="3657600" lvl="7"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8pPr>
            <a:lvl9pPr marL="4114800" lvl="8" indent="-317500">
              <a:lnSpc>
                <a:spcPct val="100000"/>
              </a:lnSpc>
              <a:spcBef>
                <a:spcPts val="1600"/>
              </a:spcBef>
              <a:spcAft>
                <a:spcPts val="1600"/>
              </a:spcAft>
              <a:buClr>
                <a:schemeClr val="lt1"/>
              </a:buClr>
              <a:buSzPts val="1400"/>
              <a:buFont typeface="Hind Vadodara"/>
              <a:buChar char="■"/>
              <a:defRPr>
                <a:solidFill>
                  <a:schemeClr val="lt1"/>
                </a:solidFill>
                <a:latin typeface="Hind Vadodara"/>
                <a:ea typeface="Hind Vadodara"/>
                <a:cs typeface="Hind Vadodara"/>
                <a:sym typeface="Hind Vadodara"/>
              </a:defRPr>
            </a:lvl9pPr>
          </a:lstStyle>
          <a:p>
            <a:endParaRPr/>
          </a:p>
        </p:txBody>
      </p:sp>
    </p:spTree>
    <p:extLst>
      <p:ext uri="{BB962C8B-B14F-4D97-AF65-F5344CB8AC3E}">
        <p14:creationId xmlns:p14="http://schemas.microsoft.com/office/powerpoint/2010/main" val="3152713220"/>
      </p:ext>
    </p:extLst>
  </p:cSld>
  <p:clrMap bg1="lt1" tx1="dk1" bg2="dk2"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 id="2147483720" r:id="rId17"/>
    <p:sldLayoutId id="2147483721" r:id="rId18"/>
    <p:sldLayoutId id="2147483722" r:id="rId19"/>
    <p:sldLayoutId id="2147483723" r:id="rId20"/>
    <p:sldLayoutId id="2147483724" r:id="rId21"/>
    <p:sldLayoutId id="2147483725" r:id="rId22"/>
    <p:sldLayoutId id="2147483726" r:id="rId23"/>
    <p:sldLayoutId id="2147483727" r:id="rId24"/>
    <p:sldLayoutId id="2147483728"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2pPr>
            <a:lvl3pPr lvl="2">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3pPr>
            <a:lvl4pPr lvl="3">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4pPr>
            <a:lvl5pPr lvl="4">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5pPr>
            <a:lvl6pPr lvl="5">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6pPr>
            <a:lvl7pPr lvl="6">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7pPr>
            <a:lvl8pPr lvl="7">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8pPr>
            <a:lvl9pPr lvl="8">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1pPr>
            <a:lvl2pPr marL="914400" lvl="1"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2pPr>
            <a:lvl3pPr marL="1371600" lvl="2"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3pPr>
            <a:lvl4pPr marL="1828800" lvl="3"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4pPr>
            <a:lvl5pPr marL="2286000" lvl="4"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5pPr>
            <a:lvl6pPr marL="2743200" lvl="5"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6pPr>
            <a:lvl7pPr marL="3200400" lvl="6"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7pPr>
            <a:lvl8pPr marL="3657600" lvl="7"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8pPr>
            <a:lvl9pPr marL="4114800" lvl="8" indent="-317500">
              <a:lnSpc>
                <a:spcPct val="100000"/>
              </a:lnSpc>
              <a:spcBef>
                <a:spcPts val="1600"/>
              </a:spcBef>
              <a:spcAft>
                <a:spcPts val="1600"/>
              </a:spcAft>
              <a:buClr>
                <a:schemeClr val="lt1"/>
              </a:buClr>
              <a:buSzPts val="1400"/>
              <a:buFont typeface="Hind Vadodara"/>
              <a:buChar char="■"/>
              <a:defRPr>
                <a:solidFill>
                  <a:schemeClr val="lt1"/>
                </a:solidFill>
                <a:latin typeface="Hind Vadodara"/>
                <a:ea typeface="Hind Vadodara"/>
                <a:cs typeface="Hind Vadodara"/>
                <a:sym typeface="Hind Vadodara"/>
              </a:defRPr>
            </a:lvl9pPr>
          </a:lstStyle>
          <a:p>
            <a:endParaRPr/>
          </a:p>
        </p:txBody>
      </p:sp>
    </p:spTree>
    <p:extLst>
      <p:ext uri="{BB962C8B-B14F-4D97-AF65-F5344CB8AC3E}">
        <p14:creationId xmlns:p14="http://schemas.microsoft.com/office/powerpoint/2010/main" val="4234490398"/>
      </p:ext>
    </p:extLst>
  </p:cSld>
  <p:clrMap bg1="lt1" tx1="dk1" bg2="dk2" tx2="lt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 id="2147483746" r:id="rId17"/>
    <p:sldLayoutId id="2147483747" r:id="rId18"/>
    <p:sldLayoutId id="2147483748" r:id="rId19"/>
    <p:sldLayoutId id="2147483749" r:id="rId20"/>
    <p:sldLayoutId id="2147483750" r:id="rId21"/>
    <p:sldLayoutId id="2147483751" r:id="rId22"/>
    <p:sldLayoutId id="2147483752" r:id="rId23"/>
    <p:sldLayoutId id="2147483753" r:id="rId24"/>
    <p:sldLayoutId id="2147483754"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2pPr>
            <a:lvl3pPr lvl="2">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3pPr>
            <a:lvl4pPr lvl="3">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4pPr>
            <a:lvl5pPr lvl="4">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5pPr>
            <a:lvl6pPr lvl="5">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6pPr>
            <a:lvl7pPr lvl="6">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7pPr>
            <a:lvl8pPr lvl="7">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8pPr>
            <a:lvl9pPr lvl="8">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1pPr>
            <a:lvl2pPr marL="914400" lvl="1"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2pPr>
            <a:lvl3pPr marL="1371600" lvl="2"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3pPr>
            <a:lvl4pPr marL="1828800" lvl="3"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4pPr>
            <a:lvl5pPr marL="2286000" lvl="4"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5pPr>
            <a:lvl6pPr marL="2743200" lvl="5"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6pPr>
            <a:lvl7pPr marL="3200400" lvl="6"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7pPr>
            <a:lvl8pPr marL="3657600" lvl="7"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8pPr>
            <a:lvl9pPr marL="4114800" lvl="8" indent="-317500">
              <a:lnSpc>
                <a:spcPct val="100000"/>
              </a:lnSpc>
              <a:spcBef>
                <a:spcPts val="1600"/>
              </a:spcBef>
              <a:spcAft>
                <a:spcPts val="1600"/>
              </a:spcAft>
              <a:buClr>
                <a:schemeClr val="lt1"/>
              </a:buClr>
              <a:buSzPts val="1400"/>
              <a:buFont typeface="Hind Vadodara"/>
              <a:buChar char="■"/>
              <a:defRPr>
                <a:solidFill>
                  <a:schemeClr val="lt1"/>
                </a:solidFill>
                <a:latin typeface="Hind Vadodara"/>
                <a:ea typeface="Hind Vadodara"/>
                <a:cs typeface="Hind Vadodara"/>
                <a:sym typeface="Hind Vadodara"/>
              </a:defRPr>
            </a:lvl9pPr>
          </a:lstStyle>
          <a:p>
            <a:endParaRPr/>
          </a:p>
        </p:txBody>
      </p:sp>
    </p:spTree>
    <p:extLst>
      <p:ext uri="{BB962C8B-B14F-4D97-AF65-F5344CB8AC3E}">
        <p14:creationId xmlns:p14="http://schemas.microsoft.com/office/powerpoint/2010/main" val="1960391041"/>
      </p:ext>
    </p:extLst>
  </p:cSld>
  <p:clrMap bg1="lt1" tx1="dk1" bg2="dk2" tx2="lt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8" r:id="rId9"/>
    <p:sldLayoutId id="214748376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teaching.nmc.edu/knowledgebase/changing-your-name-in-a-zoom-meeting/"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hyperlink" Target="https://sebacademy.edc.org/pbis-tier-2-year-1" TargetMode="External"/><Relationship Id="rId4" Type="http://schemas.openxmlformats.org/officeDocument/2006/relationships/hyperlink" Target="https://edc.co1.qualtrics.com/jfe/form/SV_5BiXqi4bxzOCMS2"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98.xml"/></Relationships>
</file>

<file path=ppt/slides/_rels/slide1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8" Type="http://schemas.openxmlformats.org/officeDocument/2006/relationships/hyperlink" Target="https://sebacademy.edc.org/list-of-pbis-resources" TargetMode="External"/><Relationship Id="rId3" Type="http://schemas.openxmlformats.org/officeDocument/2006/relationships/hyperlink" Target="https://www.pbis.org/pbis/tier-2" TargetMode="External"/><Relationship Id="rId7" Type="http://schemas.openxmlformats.org/officeDocument/2006/relationships/hyperlink" Target="https://www.pbisapps.org/articles/7-ways-to-macgyver-your-action-plans"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hyperlink" Target="https://www.pbisapps.org/articles/become-a-better-team-by-solving-3-common-mistakes" TargetMode="External"/><Relationship Id="rId5" Type="http://schemas.openxmlformats.org/officeDocument/2006/relationships/hyperlink" Target="https://www.pbisapps.org/" TargetMode="External"/><Relationship Id="rId10" Type="http://schemas.openxmlformats.org/officeDocument/2006/relationships/image" Target="../media/image29.png"/><Relationship Id="rId4" Type="http://schemas.openxmlformats.org/officeDocument/2006/relationships/hyperlink" Target="https://www.pbis.org/topics/coaching" TargetMode="External"/><Relationship Id="rId9"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hyperlink" Target="https://sebacademy.edc.org/annual-action-plan-template-advanced"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32.png"/><Relationship Id="rId4" Type="http://schemas.openxmlformats.org/officeDocument/2006/relationships/image" Target="../media/image31.sv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9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33.png"/><Relationship Id="rId4" Type="http://schemas.openxmlformats.org/officeDocument/2006/relationships/image" Target="../media/image31.sv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hyperlink" Target="https://sebacademy.edc.org/tier-2-working-smarter-teams-activity" TargetMode="External"/><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37.svg"/></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hyperlink" Target="https://sebacademy.edc.org/list-of-pbis-resources" TargetMode="External"/><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40.tiff"/><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42.tiff"/><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hyperlink" Target="https://assets-global.website-files.com/5d3725188825e071f1670246/60c92c4fb8643f86d048686e_Lessons%20Learned%20on%20Systematic%20Screening%20Practice%20Brief.pdf" TargetMode="External"/><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image" Target="../media/image43.png"/><Relationship Id="rId5" Type="http://schemas.openxmlformats.org/officeDocument/2006/relationships/hyperlink" Target="https://nepbis.org/wp-content/uploads/2021/09/MA-Academy-Integration-and-Alignment-Activity.docx" TargetMode="External"/><Relationship Id="rId4" Type="http://schemas.openxmlformats.org/officeDocument/2006/relationships/hyperlink" Target="https://assets-global.website-files.com/5d3725188825e071f1670246/60c3c94750898f6729c84302_Selecting%20a%20Universal%20Behavior%20Screening%20Tool.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6.xml"/><Relationship Id="rId1" Type="http://schemas.openxmlformats.org/officeDocument/2006/relationships/slideLayout" Target="../slideLayouts/slideLayout9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hyperlink" Target="https://commons.wikimedia.org/wiki/File:Hand_Gesture_-_Holding_a_Magnifying_Glass_Vector.svg" TargetMode="Externa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5.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8.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9.xml"/><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7.xml"/><Relationship Id="rId1" Type="http://schemas.openxmlformats.org/officeDocument/2006/relationships/tags" Target="../tags/tag1.xml"/><Relationship Id="rId6" Type="http://schemas.openxmlformats.org/officeDocument/2006/relationships/image" Target="../media/image59.jpeg"/><Relationship Id="rId5" Type="http://schemas.openxmlformats.org/officeDocument/2006/relationships/image" Target="../media/image58.png"/><Relationship Id="rId4" Type="http://schemas.openxmlformats.org/officeDocument/2006/relationships/image" Target="../media/image57.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7.xml"/><Relationship Id="rId1" Type="http://schemas.openxmlformats.org/officeDocument/2006/relationships/tags" Target="../tags/tag2.xml"/><Relationship Id="rId5" Type="http://schemas.openxmlformats.org/officeDocument/2006/relationships/image" Target="../media/image61.png"/><Relationship Id="rId4" Type="http://schemas.openxmlformats.org/officeDocument/2006/relationships/image" Target="../media/image60.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7.xml"/><Relationship Id="rId1" Type="http://schemas.openxmlformats.org/officeDocument/2006/relationships/tags" Target="../tags/tag3.xml"/><Relationship Id="rId5" Type="http://schemas.openxmlformats.org/officeDocument/2006/relationships/image" Target="../media/image63.jpeg"/><Relationship Id="rId4" Type="http://schemas.openxmlformats.org/officeDocument/2006/relationships/image" Target="../media/image62.png"/></Relationships>
</file>

<file path=ppt/slides/_rels/slide4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slideLayout" Target="../slideLayouts/slideLayout17.xml"/><Relationship Id="rId1" Type="http://schemas.openxmlformats.org/officeDocument/2006/relationships/tags" Target="../tags/tag4.xml"/></Relationships>
</file>

<file path=ppt/slides/_rels/slide4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74.xml"/></Relationships>
</file>

<file path=ppt/slides/_rels/slide51.xml.rels><?xml version="1.0" encoding="UTF-8" standalone="yes"?>
<Relationships xmlns="http://schemas.openxmlformats.org/package/2006/relationships"><Relationship Id="rId3" Type="http://schemas.openxmlformats.org/officeDocument/2006/relationships/hyperlink" Target="http://www.pbisapps.org/" TargetMode="External"/><Relationship Id="rId2" Type="http://schemas.openxmlformats.org/officeDocument/2006/relationships/notesSlide" Target="../notesSlides/notesSlide45.xml"/><Relationship Id="rId1" Type="http://schemas.openxmlformats.org/officeDocument/2006/relationships/slideLayout" Target="../slideLayouts/slideLayout70.xml"/><Relationship Id="rId6" Type="http://schemas.openxmlformats.org/officeDocument/2006/relationships/hyperlink" Target="https://www.pbisapps.org/resource/tfi" TargetMode="External"/><Relationship Id="rId5" Type="http://schemas.openxmlformats.org/officeDocument/2006/relationships/image" Target="../media/image66.png"/><Relationship Id="rId4" Type="http://schemas.openxmlformats.org/officeDocument/2006/relationships/image" Target="../media/image39.png"/></Relationships>
</file>

<file path=ppt/slides/_rels/slide5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6.xml"/><Relationship Id="rId1" Type="http://schemas.openxmlformats.org/officeDocument/2006/relationships/slideLayout" Target="../slideLayouts/slideLayout87.xml"/><Relationship Id="rId4" Type="http://schemas.openxmlformats.org/officeDocument/2006/relationships/image" Target="../media/image37.svg"/></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47.xml"/><Relationship Id="rId1" Type="http://schemas.openxmlformats.org/officeDocument/2006/relationships/slideLayout" Target="../slideLayouts/slideLayout5.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54.xml.rels><?xml version="1.0" encoding="UTF-8" standalone="yes"?>
<Relationships xmlns="http://schemas.openxmlformats.org/package/2006/relationships"><Relationship Id="rId3" Type="http://schemas.openxmlformats.org/officeDocument/2006/relationships/hyperlink" Target="mailto:mwhandler@gmail.com"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14.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hyperlink" Target="https://edc.co1.qualtrics.com/jfe/form/SV_5BiXqi4bxzOCMS2"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B700CC-8AED-E94F-8E79-7F411ABEBA82}"/>
              </a:ext>
            </a:extLst>
          </p:cNvPr>
          <p:cNvSpPr>
            <a:spLocks noGrp="1"/>
          </p:cNvSpPr>
          <p:nvPr>
            <p:ph type="title"/>
          </p:nvPr>
        </p:nvSpPr>
        <p:spPr>
          <a:xfrm>
            <a:off x="914400" y="158008"/>
            <a:ext cx="10363200" cy="1362075"/>
          </a:xfrm>
        </p:spPr>
        <p:txBody>
          <a:bodyPr/>
          <a:lstStyle/>
          <a:p>
            <a:pPr algn="ctr"/>
            <a:r>
              <a:rPr lang="en-US" dirty="0">
                <a:ea typeface="ＭＳ Ｐゴシック"/>
              </a:rPr>
              <a:t>Welcome </a:t>
            </a:r>
            <a:r>
              <a:rPr lang="en-US" dirty="0" err="1">
                <a:ea typeface="ＭＳ Ｐゴシック"/>
              </a:rPr>
              <a:t>tO</a:t>
            </a:r>
            <a:r>
              <a:rPr lang="en-US" dirty="0">
                <a:ea typeface="ＭＳ Ｐゴシック"/>
              </a:rPr>
              <a:t> THE</a:t>
            </a:r>
            <a:br>
              <a:rPr lang="en-US" dirty="0">
                <a:ea typeface="ＭＳ Ｐゴシック"/>
              </a:rPr>
            </a:br>
            <a:r>
              <a:rPr lang="en-US" dirty="0">
                <a:ea typeface="ＭＳ Ｐゴシック"/>
              </a:rPr>
              <a:t>Tier 2</a:t>
            </a:r>
            <a:r>
              <a:rPr lang="en-US" dirty="0">
                <a:ea typeface="ＭＳ Ｐゴシック"/>
                <a:cs typeface="ＭＳ Ｐゴシック" pitchFamily="-108" charset="-128"/>
              </a:rPr>
              <a:t> COACHES’ </a:t>
            </a:r>
            <a:r>
              <a:rPr lang="en-US" dirty="0" err="1">
                <a:ea typeface="ＭＳ Ｐゴシック"/>
                <a:cs typeface="ＭＳ Ｐゴシック" pitchFamily="-108" charset="-128"/>
              </a:rPr>
              <a:t>MEETing</a:t>
            </a:r>
            <a:r>
              <a:rPr lang="en-US" dirty="0">
                <a:ea typeface="ＭＳ Ｐゴシック"/>
                <a:cs typeface="ＭＳ Ｐゴシック" pitchFamily="-108" charset="-128"/>
              </a:rPr>
              <a:t>!</a:t>
            </a:r>
            <a:endParaRPr lang="en-US" dirty="0"/>
          </a:p>
        </p:txBody>
      </p:sp>
      <p:sp>
        <p:nvSpPr>
          <p:cNvPr id="5" name="Text Placeholder 4">
            <a:extLst>
              <a:ext uri="{FF2B5EF4-FFF2-40B4-BE49-F238E27FC236}">
                <a16:creationId xmlns:a16="http://schemas.microsoft.com/office/drawing/2014/main" id="{6339216D-2495-7C49-B1DF-6F6D0A98C11B}"/>
              </a:ext>
            </a:extLst>
          </p:cNvPr>
          <p:cNvSpPr>
            <a:spLocks noGrp="1"/>
          </p:cNvSpPr>
          <p:nvPr>
            <p:ph type="body" idx="1"/>
          </p:nvPr>
        </p:nvSpPr>
        <p:spPr>
          <a:xfrm>
            <a:off x="243629" y="1458742"/>
            <a:ext cx="4380603" cy="4614108"/>
          </a:xfrm>
        </p:spPr>
        <p:txBody>
          <a:bodyPr/>
          <a:lstStyle/>
          <a:p>
            <a:r>
              <a:rPr lang="en-US" sz="2800" b="1" dirty="0">
                <a:solidFill>
                  <a:schemeClr val="bg1"/>
                </a:solidFill>
              </a:rPr>
              <a:t>GETTING STARTED:</a:t>
            </a:r>
          </a:p>
          <a:p>
            <a:endParaRPr lang="en-US" sz="2400" dirty="0">
              <a:solidFill>
                <a:schemeClr val="accent4">
                  <a:lumMod val="60000"/>
                  <a:lumOff val="40000"/>
                </a:schemeClr>
              </a:solidFill>
            </a:endParaRPr>
          </a:p>
          <a:p>
            <a:pPr marL="380990" indent="-380990">
              <a:spcAft>
                <a:spcPts val="1200"/>
              </a:spcAft>
              <a:buClr>
                <a:srgbClr val="047E95"/>
              </a:buClr>
              <a:buFont typeface="Wingdings" panose="05000000000000000000" pitchFamily="2" charset="2"/>
              <a:buChar char="ü"/>
            </a:pPr>
            <a:r>
              <a:rPr lang="en-US" sz="2400" dirty="0">
                <a:solidFill>
                  <a:schemeClr val="accent4">
                    <a:lumMod val="60000"/>
                    <a:lumOff val="40000"/>
                  </a:schemeClr>
                </a:solidFill>
                <a:hlinkClick r:id="rId3">
                  <a:extLst>
                    <a:ext uri="{A12FA001-AC4F-418D-AE19-62706E023703}">
                      <ahyp:hlinkClr xmlns:ahyp="http://schemas.microsoft.com/office/drawing/2018/hyperlinkcolor" val="tx"/>
                    </a:ext>
                  </a:extLst>
                </a:hlinkClick>
              </a:rPr>
              <a:t>Update your display name in Zoom</a:t>
            </a:r>
            <a:r>
              <a:rPr lang="en-US" sz="2400" dirty="0">
                <a:solidFill>
                  <a:schemeClr val="accent4">
                    <a:lumMod val="60000"/>
                    <a:lumOff val="40000"/>
                  </a:schemeClr>
                </a:solidFill>
              </a:rPr>
              <a:t> </a:t>
            </a:r>
            <a:r>
              <a:rPr lang="en-US" sz="2400" dirty="0"/>
              <a:t>to read: [Your School], [Your Name] (e.g., Eastside HS, Joe Clark)</a:t>
            </a:r>
          </a:p>
          <a:p>
            <a:pPr marL="380990" indent="-380990">
              <a:spcAft>
                <a:spcPts val="1200"/>
              </a:spcAft>
              <a:buClr>
                <a:srgbClr val="047E95"/>
              </a:buClr>
              <a:buFont typeface="Wingdings" panose="05000000000000000000" pitchFamily="2" charset="2"/>
              <a:buChar char="ü"/>
            </a:pPr>
            <a:r>
              <a:rPr lang="en-US" sz="2400" dirty="0">
                <a:solidFill>
                  <a:schemeClr val="accent4">
                    <a:lumMod val="60000"/>
                    <a:lumOff val="40000"/>
                  </a:schemeClr>
                </a:solidFill>
              </a:rPr>
              <a:t>Complete the </a:t>
            </a:r>
            <a:r>
              <a:rPr lang="en-US" sz="2400" dirty="0">
                <a:hlinkClick r:id="rId4"/>
              </a:rPr>
              <a:t>ATTENDANCE</a:t>
            </a:r>
            <a:r>
              <a:rPr lang="en-US" sz="2400" dirty="0"/>
              <a:t> </a:t>
            </a:r>
          </a:p>
          <a:p>
            <a:pPr marL="380990" indent="-380990">
              <a:spcAft>
                <a:spcPts val="1200"/>
              </a:spcAft>
              <a:buClr>
                <a:srgbClr val="047E95"/>
              </a:buClr>
              <a:buFont typeface="Wingdings" panose="05000000000000000000" pitchFamily="2" charset="2"/>
              <a:buChar char="ü"/>
            </a:pPr>
            <a:endParaRPr lang="en-US" sz="2400" dirty="0"/>
          </a:p>
        </p:txBody>
      </p:sp>
      <p:sp>
        <p:nvSpPr>
          <p:cNvPr id="9" name="Left Arrow 8">
            <a:extLst>
              <a:ext uri="{FF2B5EF4-FFF2-40B4-BE49-F238E27FC236}">
                <a16:creationId xmlns:a16="http://schemas.microsoft.com/office/drawing/2014/main" id="{2CAEAB1B-5A49-A34E-8B93-DBEC5B63FD77}"/>
              </a:ext>
            </a:extLst>
          </p:cNvPr>
          <p:cNvSpPr/>
          <p:nvPr/>
        </p:nvSpPr>
        <p:spPr>
          <a:xfrm rot="19578596">
            <a:off x="9273012" y="2211829"/>
            <a:ext cx="1152134" cy="332756"/>
          </a:xfrm>
          <a:prstGeom prst="left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1219170" fontAlgn="base">
              <a:spcBef>
                <a:spcPct val="0"/>
              </a:spcBef>
              <a:spcAft>
                <a:spcPct val="0"/>
              </a:spcAft>
              <a:buClr>
                <a:srgbClr val="000000"/>
              </a:buClr>
            </a:pPr>
            <a:endParaRPr lang="en-US" sz="2400" kern="0">
              <a:solidFill>
                <a:srgbClr val="FFFFFF"/>
              </a:solidFill>
              <a:latin typeface="Franklin Gothic Book"/>
              <a:sym typeface="Arial"/>
            </a:endParaRPr>
          </a:p>
        </p:txBody>
      </p:sp>
      <p:sp>
        <p:nvSpPr>
          <p:cNvPr id="10" name="Left Arrow 9">
            <a:extLst>
              <a:ext uri="{FF2B5EF4-FFF2-40B4-BE49-F238E27FC236}">
                <a16:creationId xmlns:a16="http://schemas.microsoft.com/office/drawing/2014/main" id="{51F4CA59-2426-7244-B927-3E1E94907571}"/>
              </a:ext>
            </a:extLst>
          </p:cNvPr>
          <p:cNvSpPr/>
          <p:nvPr/>
        </p:nvSpPr>
        <p:spPr>
          <a:xfrm rot="19578596">
            <a:off x="10781558" y="4200178"/>
            <a:ext cx="792697" cy="433657"/>
          </a:xfrm>
          <a:prstGeom prst="left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1219170" fontAlgn="base">
              <a:spcBef>
                <a:spcPct val="0"/>
              </a:spcBef>
              <a:spcAft>
                <a:spcPct val="0"/>
              </a:spcAft>
              <a:buClr>
                <a:srgbClr val="000000"/>
              </a:buClr>
            </a:pPr>
            <a:endParaRPr lang="en-US" sz="2400" kern="0">
              <a:solidFill>
                <a:srgbClr val="FFFFFF"/>
              </a:solidFill>
              <a:latin typeface="Franklin Gothic Book"/>
              <a:sym typeface="Arial"/>
            </a:endParaRPr>
          </a:p>
        </p:txBody>
      </p:sp>
      <p:grpSp>
        <p:nvGrpSpPr>
          <p:cNvPr id="3" name="Group 2">
            <a:extLst>
              <a:ext uri="{FF2B5EF4-FFF2-40B4-BE49-F238E27FC236}">
                <a16:creationId xmlns:a16="http://schemas.microsoft.com/office/drawing/2014/main" id="{C6C1DE00-29F9-E66F-C976-7BB7114B06C7}"/>
              </a:ext>
            </a:extLst>
          </p:cNvPr>
          <p:cNvGrpSpPr/>
          <p:nvPr/>
        </p:nvGrpSpPr>
        <p:grpSpPr>
          <a:xfrm>
            <a:off x="8793956" y="3708770"/>
            <a:ext cx="2947690" cy="2767021"/>
            <a:chOff x="170553" y="1106274"/>
            <a:chExt cx="4314664" cy="3819206"/>
          </a:xfrm>
        </p:grpSpPr>
        <p:grpSp>
          <p:nvGrpSpPr>
            <p:cNvPr id="6" name="Group 5">
              <a:extLst>
                <a:ext uri="{FF2B5EF4-FFF2-40B4-BE49-F238E27FC236}">
                  <a16:creationId xmlns:a16="http://schemas.microsoft.com/office/drawing/2014/main" id="{7DB21A64-07E1-9C17-B448-8A3259209D0C}"/>
                </a:ext>
              </a:extLst>
            </p:cNvPr>
            <p:cNvGrpSpPr/>
            <p:nvPr/>
          </p:nvGrpSpPr>
          <p:grpSpPr>
            <a:xfrm>
              <a:off x="170553" y="1106274"/>
              <a:ext cx="4314664" cy="3819206"/>
              <a:chOff x="2188680" y="865418"/>
              <a:chExt cx="4527569" cy="4218053"/>
            </a:xfrm>
          </p:grpSpPr>
          <p:sp>
            <p:nvSpPr>
              <p:cNvPr id="13" name="AutoShape 7">
                <a:extLst>
                  <a:ext uri="{FF2B5EF4-FFF2-40B4-BE49-F238E27FC236}">
                    <a16:creationId xmlns:a16="http://schemas.microsoft.com/office/drawing/2014/main" id="{EE257D89-CA10-66F5-95C5-33464CA06C9C}"/>
                  </a:ext>
                </a:extLst>
              </p:cNvPr>
              <p:cNvSpPr>
                <a:spLocks noChangeAspect="1" noChangeArrowheads="1"/>
              </p:cNvSpPr>
              <p:nvPr/>
            </p:nvSpPr>
            <p:spPr bwMode="auto">
              <a:xfrm>
                <a:off x="2295144" y="1076679"/>
                <a:ext cx="4246492" cy="3882463"/>
              </a:xfrm>
              <a:prstGeom prst="triangle">
                <a:avLst>
                  <a:gd name="adj" fmla="val 49277"/>
                </a:avLst>
              </a:prstGeom>
              <a:solidFill>
                <a:srgbClr val="008000"/>
              </a:solidFill>
              <a:ln w="139700">
                <a:solidFill>
                  <a:srgbClr val="097233"/>
                </a:solidFill>
                <a:miter lim="800000"/>
                <a:headEnd/>
                <a:tailEnd/>
              </a:ln>
            </p:spPr>
            <p:txBody>
              <a:bodyPr wrap="none" anchor="ctr">
                <a:prstTxWarp prst="textNoShape">
                  <a:avLst/>
                </a:prstTxWarp>
              </a:bodyPr>
              <a:lstStyle/>
              <a:p>
                <a:pPr defTabSz="914377">
                  <a:defRPr/>
                </a:pPr>
                <a:endParaRPr lang="en-US">
                  <a:solidFill>
                    <a:srgbClr val="000000"/>
                  </a:solidFill>
                  <a:latin typeface="Calibri" panose="020F0502020204030204" pitchFamily="34" charset="0"/>
                  <a:cs typeface="Calibri" panose="020F0502020204030204" pitchFamily="34" charset="0"/>
                  <a:sym typeface="Arial"/>
                </a:endParaRPr>
              </a:p>
            </p:txBody>
          </p:sp>
          <p:sp>
            <p:nvSpPr>
              <p:cNvPr id="14" name="AutoShape 7">
                <a:extLst>
                  <a:ext uri="{FF2B5EF4-FFF2-40B4-BE49-F238E27FC236}">
                    <a16:creationId xmlns:a16="http://schemas.microsoft.com/office/drawing/2014/main" id="{73A2FF10-5A28-F61B-B284-317E5DC79232}"/>
                  </a:ext>
                </a:extLst>
              </p:cNvPr>
              <p:cNvSpPr>
                <a:spLocks noChangeAspect="1" noChangeArrowheads="1"/>
              </p:cNvSpPr>
              <p:nvPr/>
            </p:nvSpPr>
            <p:spPr bwMode="auto">
              <a:xfrm>
                <a:off x="3477125" y="1147375"/>
                <a:ext cx="1867228" cy="1707161"/>
              </a:xfrm>
              <a:prstGeom prst="triangle">
                <a:avLst>
                  <a:gd name="adj" fmla="val 49277"/>
                </a:avLst>
              </a:prstGeom>
              <a:solidFill>
                <a:srgbClr val="FFF278"/>
              </a:solidFill>
              <a:ln w="139700">
                <a:noFill/>
                <a:miter lim="800000"/>
                <a:headEnd/>
                <a:tailEnd/>
              </a:ln>
            </p:spPr>
            <p:txBody>
              <a:bodyPr wrap="none" anchor="ctr">
                <a:prstTxWarp prst="textNoShape">
                  <a:avLst/>
                </a:prstTxWarp>
              </a:bodyPr>
              <a:lstStyle/>
              <a:p>
                <a:pPr defTabSz="914377">
                  <a:defRPr/>
                </a:pPr>
                <a:endParaRPr lang="en-US">
                  <a:solidFill>
                    <a:srgbClr val="000000"/>
                  </a:solidFill>
                  <a:latin typeface="Calibri" panose="020F0502020204030204" pitchFamily="34" charset="0"/>
                  <a:cs typeface="Calibri" panose="020F0502020204030204" pitchFamily="34" charset="0"/>
                  <a:sym typeface="Arial"/>
                </a:endParaRPr>
              </a:p>
            </p:txBody>
          </p:sp>
          <p:sp>
            <p:nvSpPr>
              <p:cNvPr id="15" name="AutoShape 7">
                <a:extLst>
                  <a:ext uri="{FF2B5EF4-FFF2-40B4-BE49-F238E27FC236}">
                    <a16:creationId xmlns:a16="http://schemas.microsoft.com/office/drawing/2014/main" id="{EEDD8767-EFCF-FC0E-4DD3-74C2E3317F43}"/>
                  </a:ext>
                </a:extLst>
              </p:cNvPr>
              <p:cNvSpPr>
                <a:spLocks noChangeAspect="1" noChangeArrowheads="1"/>
              </p:cNvSpPr>
              <p:nvPr/>
            </p:nvSpPr>
            <p:spPr bwMode="auto">
              <a:xfrm>
                <a:off x="4004735" y="1113490"/>
                <a:ext cx="812006" cy="742397"/>
              </a:xfrm>
              <a:prstGeom prst="triangle">
                <a:avLst>
                  <a:gd name="adj" fmla="val 49277"/>
                </a:avLst>
              </a:prstGeom>
              <a:solidFill>
                <a:srgbClr val="FF0000"/>
              </a:solidFill>
              <a:ln w="139700">
                <a:noFill/>
                <a:miter lim="800000"/>
                <a:headEnd/>
                <a:tailEnd/>
              </a:ln>
            </p:spPr>
            <p:txBody>
              <a:bodyPr wrap="none" anchor="ctr">
                <a:prstTxWarp prst="textNoShape">
                  <a:avLst/>
                </a:prstTxWarp>
              </a:bodyPr>
              <a:lstStyle/>
              <a:p>
                <a:pPr defTabSz="914377">
                  <a:defRPr/>
                </a:pPr>
                <a:endParaRPr lang="en-US">
                  <a:solidFill>
                    <a:srgbClr val="000000"/>
                  </a:solidFill>
                  <a:latin typeface="Calibri" panose="020F0502020204030204" pitchFamily="34" charset="0"/>
                  <a:cs typeface="Calibri" panose="020F0502020204030204" pitchFamily="34" charset="0"/>
                  <a:sym typeface="Arial"/>
                </a:endParaRPr>
              </a:p>
            </p:txBody>
          </p:sp>
          <p:sp>
            <p:nvSpPr>
              <p:cNvPr id="16" name="AutoShape 7">
                <a:extLst>
                  <a:ext uri="{FF2B5EF4-FFF2-40B4-BE49-F238E27FC236}">
                    <a16:creationId xmlns:a16="http://schemas.microsoft.com/office/drawing/2014/main" id="{A0A168B7-5E4A-BD7E-DD0A-B88E05BB31F2}"/>
                  </a:ext>
                </a:extLst>
              </p:cNvPr>
              <p:cNvSpPr>
                <a:spLocks noChangeAspect="1" noChangeArrowheads="1"/>
              </p:cNvSpPr>
              <p:nvPr/>
            </p:nvSpPr>
            <p:spPr bwMode="auto">
              <a:xfrm>
                <a:off x="2188680" y="865418"/>
                <a:ext cx="4527569" cy="4218053"/>
              </a:xfrm>
              <a:prstGeom prst="triangle">
                <a:avLst>
                  <a:gd name="adj" fmla="val 49277"/>
                </a:avLst>
              </a:prstGeom>
              <a:noFill/>
              <a:ln w="111125">
                <a:solidFill>
                  <a:srgbClr val="92D050"/>
                </a:solidFill>
                <a:miter lim="800000"/>
                <a:headEnd/>
                <a:tailEnd/>
              </a:ln>
              <a:effectLst>
                <a:glow rad="190500">
                  <a:srgbClr val="92D050">
                    <a:alpha val="88000"/>
                  </a:srgbClr>
                </a:glow>
              </a:effectLst>
            </p:spPr>
            <p:txBody>
              <a:bodyPr wrap="none" anchor="ctr">
                <a:prstTxWarp prst="textNoShape">
                  <a:avLst/>
                </a:prstTxWarp>
              </a:bodyPr>
              <a:lstStyle/>
              <a:p>
                <a:pPr defTabSz="914377">
                  <a:defRPr/>
                </a:pPr>
                <a:endParaRPr lang="en-US">
                  <a:solidFill>
                    <a:srgbClr val="000000"/>
                  </a:solidFill>
                  <a:latin typeface="Calibri" panose="020F0502020204030204" pitchFamily="34" charset="0"/>
                  <a:cs typeface="Calibri" panose="020F0502020204030204" pitchFamily="34" charset="0"/>
                  <a:sym typeface="Arial"/>
                </a:endParaRPr>
              </a:p>
            </p:txBody>
          </p:sp>
        </p:grpSp>
        <p:sp>
          <p:nvSpPr>
            <p:cNvPr id="11" name="Text Box 14">
              <a:extLst>
                <a:ext uri="{FF2B5EF4-FFF2-40B4-BE49-F238E27FC236}">
                  <a16:creationId xmlns:a16="http://schemas.microsoft.com/office/drawing/2014/main" id="{63A25198-F464-D774-3161-C1A943B83A21}"/>
                </a:ext>
              </a:extLst>
            </p:cNvPr>
            <p:cNvSpPr txBox="1">
              <a:spLocks noChangeArrowheads="1"/>
            </p:cNvSpPr>
            <p:nvPr/>
          </p:nvSpPr>
          <p:spPr bwMode="auto">
            <a:xfrm>
              <a:off x="1623618" y="2262213"/>
              <a:ext cx="1507040" cy="637217"/>
            </a:xfrm>
            <a:prstGeom prst="rect">
              <a:avLst/>
            </a:prstGeom>
            <a:noFill/>
            <a:ln w="9525">
              <a:noFill/>
              <a:miter lim="800000"/>
              <a:headEnd/>
              <a:tailEnd/>
            </a:ln>
          </p:spPr>
          <p:txBody>
            <a:bodyPr wrap="square">
              <a:prstTxWarp prst="textNoShape">
                <a:avLst/>
              </a:prstTxWarp>
              <a:spAutoFit/>
            </a:bodyPr>
            <a:lstStyle/>
            <a:p>
              <a:pPr algn="ctr" defTabSz="914377" eaLnBrk="0" hangingPunct="0">
                <a:defRPr/>
              </a:pPr>
              <a:r>
                <a:rPr lang="en-US" sz="2400" dirty="0">
                  <a:solidFill>
                    <a:srgbClr val="000000"/>
                  </a:solidFill>
                  <a:latin typeface="Calibri" panose="020F0502020204030204" pitchFamily="34" charset="0"/>
                  <a:cs typeface="Calibri" panose="020F0502020204030204" pitchFamily="34" charset="0"/>
                  <a:sym typeface="Arial"/>
                </a:rPr>
                <a:t>~15% </a:t>
              </a:r>
            </a:p>
          </p:txBody>
        </p:sp>
      </p:grpSp>
      <p:sp>
        <p:nvSpPr>
          <p:cNvPr id="19" name="Text Placeholder 4">
            <a:extLst>
              <a:ext uri="{FF2B5EF4-FFF2-40B4-BE49-F238E27FC236}">
                <a16:creationId xmlns:a16="http://schemas.microsoft.com/office/drawing/2014/main" id="{87C42081-12E6-2DD2-A673-115D803878DE}"/>
              </a:ext>
            </a:extLst>
          </p:cNvPr>
          <p:cNvSpPr txBox="1">
            <a:spLocks/>
          </p:cNvSpPr>
          <p:nvPr/>
        </p:nvSpPr>
        <p:spPr>
          <a:xfrm>
            <a:off x="4804703" y="2024518"/>
            <a:ext cx="4716658" cy="4369714"/>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lt1"/>
              </a:buClr>
              <a:buSzPts val="1400"/>
              <a:buFont typeface="Hind Vadodara"/>
              <a:buNone/>
              <a:defRPr sz="2000" b="0" i="0" u="none" strike="noStrike" cap="none">
                <a:solidFill>
                  <a:schemeClr val="lt1"/>
                </a:solidFill>
                <a:latin typeface="Hind Vadodara"/>
                <a:ea typeface="Hind Vadodara"/>
                <a:cs typeface="Hind Vadodara"/>
                <a:sym typeface="Hind Vadodara"/>
              </a:defRPr>
            </a:lvl1pPr>
            <a:lvl2pPr marL="457189" marR="0" lvl="1" indent="0" algn="l" rtl="0">
              <a:lnSpc>
                <a:spcPct val="100000"/>
              </a:lnSpc>
              <a:spcBef>
                <a:spcPts val="1600"/>
              </a:spcBef>
              <a:spcAft>
                <a:spcPts val="0"/>
              </a:spcAft>
              <a:buClr>
                <a:schemeClr val="lt1"/>
              </a:buClr>
              <a:buSzPts val="1400"/>
              <a:buFont typeface="Hind Vadodara"/>
              <a:buNone/>
              <a:defRPr sz="1800" b="0" i="0" u="none" strike="noStrike" cap="none">
                <a:solidFill>
                  <a:schemeClr val="lt1"/>
                </a:solidFill>
                <a:latin typeface="Hind Vadodara"/>
                <a:ea typeface="Hind Vadodara"/>
                <a:cs typeface="Hind Vadodara"/>
                <a:sym typeface="Hind Vadodara"/>
              </a:defRPr>
            </a:lvl2pPr>
            <a:lvl3pPr marL="914377" marR="0" lvl="2" indent="0" algn="l" rtl="0">
              <a:lnSpc>
                <a:spcPct val="100000"/>
              </a:lnSpc>
              <a:spcBef>
                <a:spcPts val="1600"/>
              </a:spcBef>
              <a:spcAft>
                <a:spcPts val="0"/>
              </a:spcAft>
              <a:buClr>
                <a:schemeClr val="lt1"/>
              </a:buClr>
              <a:buSzPts val="1400"/>
              <a:buFont typeface="Hind Vadodara"/>
              <a:buNone/>
              <a:defRPr sz="1600" b="0" i="0" u="none" strike="noStrike" cap="none">
                <a:solidFill>
                  <a:schemeClr val="lt1"/>
                </a:solidFill>
                <a:latin typeface="Hind Vadodara"/>
                <a:ea typeface="Hind Vadodara"/>
                <a:cs typeface="Hind Vadodara"/>
                <a:sym typeface="Hind Vadodara"/>
              </a:defRPr>
            </a:lvl3pPr>
            <a:lvl4pPr marL="1371566" marR="0" lvl="3" indent="0" algn="l" rtl="0">
              <a:lnSpc>
                <a:spcPct val="100000"/>
              </a:lnSpc>
              <a:spcBef>
                <a:spcPts val="1600"/>
              </a:spcBef>
              <a:spcAft>
                <a:spcPts val="0"/>
              </a:spcAft>
              <a:buClr>
                <a:schemeClr val="lt1"/>
              </a:buClr>
              <a:buSzPts val="1400"/>
              <a:buFont typeface="Hind Vadodara"/>
              <a:buNone/>
              <a:defRPr sz="1400" b="0" i="0" u="none" strike="noStrike" cap="none">
                <a:solidFill>
                  <a:schemeClr val="lt1"/>
                </a:solidFill>
                <a:latin typeface="Hind Vadodara"/>
                <a:ea typeface="Hind Vadodara"/>
                <a:cs typeface="Hind Vadodara"/>
                <a:sym typeface="Hind Vadodara"/>
              </a:defRPr>
            </a:lvl4pPr>
            <a:lvl5pPr marL="1828754" marR="0" lvl="4" indent="0" algn="l" rtl="0">
              <a:lnSpc>
                <a:spcPct val="100000"/>
              </a:lnSpc>
              <a:spcBef>
                <a:spcPts val="1600"/>
              </a:spcBef>
              <a:spcAft>
                <a:spcPts val="0"/>
              </a:spcAft>
              <a:buClr>
                <a:schemeClr val="lt1"/>
              </a:buClr>
              <a:buSzPts val="1400"/>
              <a:buFont typeface="Hind Vadodara"/>
              <a:buNone/>
              <a:defRPr sz="1400" b="0" i="0" u="none" strike="noStrike" cap="none">
                <a:solidFill>
                  <a:schemeClr val="lt1"/>
                </a:solidFill>
                <a:latin typeface="Hind Vadodara"/>
                <a:ea typeface="Hind Vadodara"/>
                <a:cs typeface="Hind Vadodara"/>
                <a:sym typeface="Hind Vadodara"/>
              </a:defRPr>
            </a:lvl5pPr>
            <a:lvl6pPr marL="2285943" marR="0" lvl="5" indent="0" algn="l" rtl="0">
              <a:lnSpc>
                <a:spcPct val="100000"/>
              </a:lnSpc>
              <a:spcBef>
                <a:spcPts val="1600"/>
              </a:spcBef>
              <a:spcAft>
                <a:spcPts val="0"/>
              </a:spcAft>
              <a:buClr>
                <a:schemeClr val="lt1"/>
              </a:buClr>
              <a:buSzPts val="1400"/>
              <a:buFont typeface="Hind Vadodara"/>
              <a:buNone/>
              <a:defRPr sz="1400" b="0" i="0" u="none" strike="noStrike" cap="none">
                <a:solidFill>
                  <a:schemeClr val="lt1"/>
                </a:solidFill>
                <a:latin typeface="Hind Vadodara"/>
                <a:ea typeface="Hind Vadodara"/>
                <a:cs typeface="Hind Vadodara"/>
                <a:sym typeface="Hind Vadodara"/>
              </a:defRPr>
            </a:lvl6pPr>
            <a:lvl7pPr marL="2743131" marR="0" lvl="6" indent="0" algn="l" rtl="0">
              <a:lnSpc>
                <a:spcPct val="100000"/>
              </a:lnSpc>
              <a:spcBef>
                <a:spcPts val="1600"/>
              </a:spcBef>
              <a:spcAft>
                <a:spcPts val="0"/>
              </a:spcAft>
              <a:buClr>
                <a:schemeClr val="lt1"/>
              </a:buClr>
              <a:buSzPts val="1400"/>
              <a:buFont typeface="Hind Vadodara"/>
              <a:buNone/>
              <a:defRPr sz="1400" b="0" i="0" u="none" strike="noStrike" cap="none">
                <a:solidFill>
                  <a:schemeClr val="lt1"/>
                </a:solidFill>
                <a:latin typeface="Hind Vadodara"/>
                <a:ea typeface="Hind Vadodara"/>
                <a:cs typeface="Hind Vadodara"/>
                <a:sym typeface="Hind Vadodara"/>
              </a:defRPr>
            </a:lvl7pPr>
            <a:lvl8pPr marL="3200320" marR="0" lvl="7" indent="0" algn="l" rtl="0">
              <a:lnSpc>
                <a:spcPct val="100000"/>
              </a:lnSpc>
              <a:spcBef>
                <a:spcPts val="1600"/>
              </a:spcBef>
              <a:spcAft>
                <a:spcPts val="0"/>
              </a:spcAft>
              <a:buClr>
                <a:schemeClr val="lt1"/>
              </a:buClr>
              <a:buSzPts val="1400"/>
              <a:buFont typeface="Hind Vadodara"/>
              <a:buNone/>
              <a:defRPr sz="1400" b="0" i="0" u="none" strike="noStrike" cap="none">
                <a:solidFill>
                  <a:schemeClr val="lt1"/>
                </a:solidFill>
                <a:latin typeface="Hind Vadodara"/>
                <a:ea typeface="Hind Vadodara"/>
                <a:cs typeface="Hind Vadodara"/>
                <a:sym typeface="Hind Vadodara"/>
              </a:defRPr>
            </a:lvl8pPr>
            <a:lvl9pPr marL="3657509" marR="0" lvl="8" indent="0" algn="l" rtl="0">
              <a:lnSpc>
                <a:spcPct val="100000"/>
              </a:lnSpc>
              <a:spcBef>
                <a:spcPts val="1600"/>
              </a:spcBef>
              <a:spcAft>
                <a:spcPts val="1600"/>
              </a:spcAft>
              <a:buClr>
                <a:schemeClr val="lt1"/>
              </a:buClr>
              <a:buSzPts val="1400"/>
              <a:buFont typeface="Hind Vadodara"/>
              <a:buNone/>
              <a:defRPr sz="1400" b="0" i="0" u="none" strike="noStrike" cap="none">
                <a:solidFill>
                  <a:schemeClr val="lt1"/>
                </a:solidFill>
                <a:latin typeface="Hind Vadodara"/>
                <a:ea typeface="Hind Vadodara"/>
                <a:cs typeface="Hind Vadodara"/>
                <a:sym typeface="Hind Vadodara"/>
              </a:defRPr>
            </a:lvl9pPr>
          </a:lstStyle>
          <a:p>
            <a:r>
              <a:rPr lang="en-US" sz="2400" kern="0" dirty="0"/>
              <a:t> </a:t>
            </a:r>
            <a:endParaRPr lang="en-US" sz="2400" kern="0" dirty="0">
              <a:solidFill>
                <a:schemeClr val="accent4">
                  <a:lumMod val="60000"/>
                  <a:lumOff val="40000"/>
                </a:schemeClr>
              </a:solidFill>
            </a:endParaRPr>
          </a:p>
          <a:p>
            <a:pPr marL="380990" indent="-380990">
              <a:spcAft>
                <a:spcPts val="1200"/>
              </a:spcAft>
              <a:buClr>
                <a:srgbClr val="047E95"/>
              </a:buClr>
              <a:buFont typeface="Wingdings" panose="05000000000000000000" pitchFamily="2" charset="2"/>
              <a:buChar char="ü"/>
            </a:pPr>
            <a:r>
              <a:rPr lang="en-US" sz="2400" kern="0" dirty="0">
                <a:solidFill>
                  <a:schemeClr val="accent4">
                    <a:lumMod val="60000"/>
                    <a:lumOff val="40000"/>
                  </a:schemeClr>
                </a:solidFill>
              </a:rPr>
              <a:t>Bookmark link to find training resources at : </a:t>
            </a:r>
            <a:r>
              <a:rPr lang="en-US" sz="2400" b="1" kern="0" dirty="0">
                <a:solidFill>
                  <a:srgbClr val="FFFF00"/>
                </a:solidFill>
                <a:hlinkClick r:id="rId5">
                  <a:extLst>
                    <a:ext uri="{A12FA001-AC4F-418D-AE19-62706E023703}">
                      <ahyp:hlinkClr xmlns:ahyp="http://schemas.microsoft.com/office/drawing/2018/hyperlinkcolor" val="tx"/>
                    </a:ext>
                  </a:extLst>
                </a:hlinkClick>
              </a:rPr>
              <a:t>SEB PBIS Tier 2 Academy</a:t>
            </a:r>
            <a:r>
              <a:rPr lang="en-US" sz="2400" kern="0" dirty="0">
                <a:solidFill>
                  <a:srgbClr val="FFFFFF"/>
                </a:solidFill>
                <a:hlinkClick r:id="rId5">
                  <a:extLst>
                    <a:ext uri="{A12FA001-AC4F-418D-AE19-62706E023703}">
                      <ahyp:hlinkClr xmlns:ahyp="http://schemas.microsoft.com/office/drawing/2018/hyperlinkcolor" val="tx"/>
                    </a:ext>
                  </a:extLst>
                </a:hlinkClick>
              </a:rPr>
              <a:t> </a:t>
            </a:r>
            <a:endParaRPr lang="en-US" sz="2400" kern="0" dirty="0"/>
          </a:p>
          <a:p>
            <a:pPr marL="380990" indent="-380990">
              <a:spcAft>
                <a:spcPts val="1200"/>
              </a:spcAft>
              <a:buClr>
                <a:srgbClr val="047E95"/>
              </a:buClr>
              <a:buFont typeface="Wingdings" panose="05000000000000000000" pitchFamily="2" charset="2"/>
              <a:buChar char="ü"/>
            </a:pPr>
            <a:endParaRPr lang="en-US" sz="2400" i="1" dirty="0">
              <a:solidFill>
                <a:srgbClr val="FFFF00"/>
              </a:solidFill>
            </a:endParaRPr>
          </a:p>
          <a:p>
            <a:pPr marL="380990" indent="-380990">
              <a:spcAft>
                <a:spcPts val="1200"/>
              </a:spcAft>
              <a:buClr>
                <a:srgbClr val="047E95"/>
              </a:buClr>
              <a:buFont typeface="Wingdings" panose="05000000000000000000" pitchFamily="2" charset="2"/>
              <a:buChar char="ü"/>
            </a:pPr>
            <a:r>
              <a:rPr lang="en-US" sz="2400" i="1" dirty="0">
                <a:solidFill>
                  <a:srgbClr val="FFFF00"/>
                </a:solidFill>
              </a:rPr>
              <a:t>In the chat, please share your name, school, and role in the school</a:t>
            </a:r>
          </a:p>
          <a:p>
            <a:pPr marL="380990" indent="-380990">
              <a:spcAft>
                <a:spcPts val="1200"/>
              </a:spcAft>
              <a:buClr>
                <a:srgbClr val="047E95"/>
              </a:buClr>
              <a:buFont typeface="Wingdings" panose="05000000000000000000" pitchFamily="2" charset="2"/>
              <a:buChar char="ü"/>
            </a:pPr>
            <a:endParaRPr lang="en-US" sz="2400" kern="0" dirty="0"/>
          </a:p>
        </p:txBody>
      </p:sp>
    </p:spTree>
    <p:extLst>
      <p:ext uri="{BB962C8B-B14F-4D97-AF65-F5344CB8AC3E}">
        <p14:creationId xmlns:p14="http://schemas.microsoft.com/office/powerpoint/2010/main" val="2745029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9160B7CF-7970-7C41-B6B7-4670D759AD3E}"/>
              </a:ext>
            </a:extLst>
          </p:cNvPr>
          <p:cNvSpPr>
            <a:spLocks noGrp="1"/>
          </p:cNvSpPr>
          <p:nvPr>
            <p:ph type="title"/>
          </p:nvPr>
        </p:nvSpPr>
        <p:spPr>
          <a:xfrm>
            <a:off x="492073" y="398343"/>
            <a:ext cx="9378000" cy="845600"/>
          </a:xfrm>
        </p:spPr>
        <p:txBody>
          <a:bodyPr/>
          <a:lstStyle/>
          <a:p>
            <a:r>
              <a:rPr lang="en-US" b="1" dirty="0">
                <a:latin typeface="Arial" panose="020B0604020202020204" pitchFamily="34" charset="0"/>
                <a:cs typeface="Arial" panose="020B0604020202020204" pitchFamily="34" charset="0"/>
              </a:rPr>
              <a:t>PBIS Academy Support Structure  </a:t>
            </a:r>
          </a:p>
        </p:txBody>
      </p:sp>
      <p:sp>
        <p:nvSpPr>
          <p:cNvPr id="8" name="Rectangle: Rounded Corners 7">
            <a:extLst>
              <a:ext uri="{FF2B5EF4-FFF2-40B4-BE49-F238E27FC236}">
                <a16:creationId xmlns:a16="http://schemas.microsoft.com/office/drawing/2014/main" id="{B6A3E588-6F31-4171-8D4B-7705ECAC308A}"/>
              </a:ext>
            </a:extLst>
          </p:cNvPr>
          <p:cNvSpPr/>
          <p:nvPr/>
        </p:nvSpPr>
        <p:spPr>
          <a:xfrm>
            <a:off x="718734" y="1703748"/>
            <a:ext cx="3801138" cy="912627"/>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Arial"/>
                <a:ea typeface="+mn-ea"/>
                <a:cs typeface="Arial"/>
              </a:rPr>
              <a:t>Website</a:t>
            </a:r>
            <a:br>
              <a:rPr kumimoji="0" lang="en-US" sz="2800" b="0" i="0" u="none" strike="noStrike" kern="1200" cap="none" spc="0" normalizeH="0" baseline="0" noProof="0" dirty="0">
                <a:ln>
                  <a:noFill/>
                </a:ln>
                <a:solidFill>
                  <a:srgbClr val="FFFFFF"/>
                </a:solidFill>
                <a:effectLst/>
                <a:uLnTx/>
                <a:uFillTx/>
                <a:latin typeface="Arial"/>
                <a:ea typeface="+mn-ea"/>
                <a:cs typeface="Arial"/>
              </a:rPr>
            </a:br>
            <a:r>
              <a:rPr kumimoji="0" lang="en-US" sz="2000" b="0" i="0" u="none" strike="noStrike" kern="1200" cap="none" spc="0" normalizeH="0" baseline="0" noProof="0" dirty="0">
                <a:ln>
                  <a:noFill/>
                </a:ln>
                <a:solidFill>
                  <a:srgbClr val="FFFFFF"/>
                </a:solidFill>
                <a:effectLst/>
                <a:uLnTx/>
                <a:uFillTx/>
                <a:latin typeface="Arial"/>
                <a:ea typeface="+mn-ea"/>
                <a:cs typeface="+mn-cs"/>
              </a:rPr>
              <a:t>https://sebacademy.edc.org</a:t>
            </a:r>
            <a:endParaRPr kumimoji="0" lang="en-US"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Rectangle: Rounded Corners 3">
            <a:extLst>
              <a:ext uri="{FF2B5EF4-FFF2-40B4-BE49-F238E27FC236}">
                <a16:creationId xmlns:a16="http://schemas.microsoft.com/office/drawing/2014/main" id="{DDCF3F47-27FD-4BD9-BD23-5B3DDDAA1DE9}"/>
              </a:ext>
            </a:extLst>
          </p:cNvPr>
          <p:cNvSpPr/>
          <p:nvPr/>
        </p:nvSpPr>
        <p:spPr>
          <a:xfrm>
            <a:off x="8849894" y="1553470"/>
            <a:ext cx="2903892" cy="5233828"/>
          </a:xfrm>
          <a:prstGeom prst="roundRect">
            <a:avLst/>
          </a:prstGeom>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a:ln>
                  <a:noFill/>
                </a:ln>
                <a:solidFill>
                  <a:srgbClr val="0D0F41"/>
                </a:solidFill>
                <a:effectLst/>
                <a:uLnTx/>
                <a:uFillTx/>
                <a:latin typeface="Arial"/>
                <a:ea typeface="+mn-ea"/>
                <a:cs typeface="Arial"/>
              </a:rPr>
              <a:t>What is it?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D0F41"/>
                </a:solidFill>
                <a:effectLst/>
                <a:uLnTx/>
                <a:uFillTx/>
                <a:latin typeface="Arial"/>
                <a:ea typeface="+mn-ea"/>
                <a:cs typeface="Arial"/>
              </a:rPr>
              <a:t>Your team's guide for training content, readings, and resources for both each monthly event.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D0F41"/>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a:ln>
                  <a:noFill/>
                </a:ln>
                <a:solidFill>
                  <a:srgbClr val="0D0F41"/>
                </a:solidFill>
                <a:effectLst/>
                <a:uLnTx/>
                <a:uFillTx/>
                <a:latin typeface="Arial"/>
                <a:ea typeface="+mn-ea"/>
                <a:cs typeface="Arial"/>
              </a:rPr>
              <a:t>Purpose: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D0F41"/>
                </a:solidFill>
                <a:effectLst/>
                <a:uLnTx/>
                <a:uFillTx/>
                <a:latin typeface="Arial"/>
                <a:ea typeface="+mn-ea"/>
                <a:cs typeface="Arial"/>
              </a:rPr>
              <a:t>Monthly organized resource repository for your team to access all PBIS Academy content</a:t>
            </a:r>
          </a:p>
        </p:txBody>
      </p:sp>
      <p:pic>
        <p:nvPicPr>
          <p:cNvPr id="3" name="Picture 2">
            <a:extLst>
              <a:ext uri="{FF2B5EF4-FFF2-40B4-BE49-F238E27FC236}">
                <a16:creationId xmlns:a16="http://schemas.microsoft.com/office/drawing/2014/main" id="{491D64FE-B1AE-BE9F-F59B-AE3592EBA18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8734" y="2936358"/>
            <a:ext cx="6110619" cy="3850940"/>
          </a:xfrm>
          <a:prstGeom prst="rect">
            <a:avLst/>
          </a:prstGeom>
        </p:spPr>
      </p:pic>
    </p:spTree>
    <p:extLst>
      <p:ext uri="{BB962C8B-B14F-4D97-AF65-F5344CB8AC3E}">
        <p14:creationId xmlns:p14="http://schemas.microsoft.com/office/powerpoint/2010/main" val="19530615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5B572C7-FA59-444C-8E20-31900A9C2463}"/>
              </a:ext>
            </a:extLst>
          </p:cNvPr>
          <p:cNvSpPr>
            <a:spLocks noGrp="1"/>
          </p:cNvSpPr>
          <p:nvPr>
            <p:ph type="title"/>
          </p:nvPr>
        </p:nvSpPr>
        <p:spPr>
          <a:xfrm>
            <a:off x="162179" y="152400"/>
            <a:ext cx="10515600" cy="845600"/>
          </a:xfrm>
        </p:spPr>
        <p:txBody>
          <a:bodyPr/>
          <a:lstStyle/>
          <a:p>
            <a:pPr algn="l"/>
            <a:r>
              <a:rPr lang="en-US" sz="3200" b="1" dirty="0">
                <a:solidFill>
                  <a:schemeClr val="bg1"/>
                </a:solidFill>
              </a:rPr>
              <a:t>SEB PBIS TIER 2 TRAINING MODEL</a:t>
            </a:r>
          </a:p>
        </p:txBody>
      </p:sp>
      <p:graphicFrame>
        <p:nvGraphicFramePr>
          <p:cNvPr id="7" name="Diagram 6">
            <a:extLst>
              <a:ext uri="{FF2B5EF4-FFF2-40B4-BE49-F238E27FC236}">
                <a16:creationId xmlns:a16="http://schemas.microsoft.com/office/drawing/2014/main" id="{40719751-A1D6-254D-9C15-02DAD8E5F7D5}"/>
              </a:ext>
            </a:extLst>
          </p:cNvPr>
          <p:cNvGraphicFramePr/>
          <p:nvPr>
            <p:extLst>
              <p:ext uri="{D42A27DB-BD31-4B8C-83A1-F6EECF244321}">
                <p14:modId xmlns:p14="http://schemas.microsoft.com/office/powerpoint/2010/main" val="3453954063"/>
              </p:ext>
            </p:extLst>
          </p:nvPr>
        </p:nvGraphicFramePr>
        <p:xfrm>
          <a:off x="151670" y="886877"/>
          <a:ext cx="11888663" cy="59711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C710E057-0E39-5848-96D1-A7D52A06BD6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1263744" y="6129522"/>
            <a:ext cx="776587" cy="728479"/>
          </a:xfrm>
          <a:prstGeom prst="ellipse">
            <a:avLst/>
          </a:prstGeom>
          <a:ln w="19050">
            <a:solidFill>
              <a:schemeClr val="accent2">
                <a:lumMod val="50000"/>
              </a:schemeClr>
            </a:solidFill>
          </a:ln>
        </p:spPr>
      </p:pic>
      <p:cxnSp>
        <p:nvCxnSpPr>
          <p:cNvPr id="3" name="Straight Connector 2">
            <a:extLst>
              <a:ext uri="{FF2B5EF4-FFF2-40B4-BE49-F238E27FC236}">
                <a16:creationId xmlns:a16="http://schemas.microsoft.com/office/drawing/2014/main" id="{268652FD-B26B-E81A-CB3C-030CDBB1890D}"/>
              </a:ext>
            </a:extLst>
          </p:cNvPr>
          <p:cNvCxnSpPr>
            <a:cxnSpLocks/>
          </p:cNvCxnSpPr>
          <p:nvPr/>
        </p:nvCxnSpPr>
        <p:spPr>
          <a:xfrm>
            <a:off x="2606947" y="5154930"/>
            <a:ext cx="685800" cy="0"/>
          </a:xfrm>
          <a:prstGeom prst="line">
            <a:avLst/>
          </a:prstGeom>
          <a:ln w="31750"/>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5809889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04"/>
        <p:cNvGrpSpPr/>
        <p:nvPr/>
      </p:nvGrpSpPr>
      <p:grpSpPr>
        <a:xfrm>
          <a:off x="0" y="0"/>
          <a:ext cx="0" cy="0"/>
          <a:chOff x="0" y="0"/>
          <a:chExt cx="0" cy="0"/>
        </a:xfrm>
      </p:grpSpPr>
      <p:sp>
        <p:nvSpPr>
          <p:cNvPr id="1012" name="Google Shape;1012;p54"/>
          <p:cNvSpPr txBox="1">
            <a:spLocks noGrp="1"/>
          </p:cNvSpPr>
          <p:nvPr>
            <p:ph type="title"/>
          </p:nvPr>
        </p:nvSpPr>
        <p:spPr>
          <a:xfrm>
            <a:off x="221318" y="303400"/>
            <a:ext cx="11378651" cy="845600"/>
          </a:xfrm>
          <a:prstGeom prst="rect">
            <a:avLst/>
          </a:prstGeom>
        </p:spPr>
        <p:txBody>
          <a:bodyPr spcFirstLastPara="1" wrap="square" lIns="121900" tIns="121900" rIns="121900" bIns="121900" anchor="t" anchorCtr="0">
            <a:noAutofit/>
          </a:bodyPr>
          <a:lstStyle/>
          <a:p>
            <a:r>
              <a:rPr lang="en" dirty="0"/>
              <a:t>ONGOING RESOURCES - websites</a:t>
            </a:r>
            <a:endParaRPr dirty="0"/>
          </a:p>
        </p:txBody>
      </p:sp>
      <p:cxnSp>
        <p:nvCxnSpPr>
          <p:cNvPr id="1014" name="Google Shape;1014;p54"/>
          <p:cNvCxnSpPr>
            <a:cxnSpLocks/>
          </p:cNvCxnSpPr>
          <p:nvPr/>
        </p:nvCxnSpPr>
        <p:spPr>
          <a:xfrm>
            <a:off x="4062848" y="6256792"/>
            <a:ext cx="3968393" cy="0"/>
          </a:xfrm>
          <a:prstGeom prst="straightConnector1">
            <a:avLst/>
          </a:prstGeom>
          <a:noFill/>
          <a:ln w="9525" cap="flat" cmpd="sng">
            <a:solidFill>
              <a:schemeClr val="lt1"/>
            </a:solidFill>
            <a:prstDash val="dot"/>
            <a:round/>
            <a:headEnd type="none" w="med" len="med"/>
            <a:tailEnd type="none" w="med" len="med"/>
          </a:ln>
        </p:spPr>
      </p:cxnSp>
      <p:sp>
        <p:nvSpPr>
          <p:cNvPr id="12" name="Google Shape;1013;p54">
            <a:extLst>
              <a:ext uri="{FF2B5EF4-FFF2-40B4-BE49-F238E27FC236}">
                <a16:creationId xmlns:a16="http://schemas.microsoft.com/office/drawing/2014/main" id="{1F80FC8A-824C-084C-83E0-413165DCA5D7}"/>
              </a:ext>
            </a:extLst>
          </p:cNvPr>
          <p:cNvSpPr txBox="1">
            <a:spLocks/>
          </p:cNvSpPr>
          <p:nvPr/>
        </p:nvSpPr>
        <p:spPr>
          <a:xfrm flipH="1">
            <a:off x="5005753" y="2637690"/>
            <a:ext cx="6457071" cy="2906466"/>
          </a:xfrm>
          <a:prstGeom prst="rect">
            <a:avLst/>
          </a:prstGeom>
          <a:noFill/>
          <a:ln>
            <a:noFill/>
          </a:ln>
        </p:spPr>
        <p:txBody>
          <a:bodyPr spcFirstLastPara="1" wrap="square" lIns="121900" tIns="121900" rIns="121900" bIns="121900" numCol="1"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200"/>
              <a:buFont typeface="Hind Vadodara"/>
              <a:buNone/>
              <a:defRPr sz="1400" b="0" i="0" u="none" strike="noStrike" cap="none">
                <a:solidFill>
                  <a:schemeClr val="lt1"/>
                </a:solidFill>
                <a:latin typeface="Hind Vadodara"/>
                <a:ea typeface="Hind Vadodara"/>
                <a:cs typeface="Hind Vadodara"/>
                <a:sym typeface="Hind Vadodara"/>
              </a:defRPr>
            </a:lvl1pPr>
            <a:lvl2pPr marL="914400" marR="0" lvl="1"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2pPr>
            <a:lvl3pPr marL="1371600" marR="0" lvl="2"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3pPr>
            <a:lvl4pPr marL="1828800" marR="0" lvl="3"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4pPr>
            <a:lvl5pPr marL="2286000" marR="0" lvl="4"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5pPr>
            <a:lvl6pPr marL="2743200" marR="0" lvl="5"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6pPr>
            <a:lvl7pPr marL="3200400" marR="0" lvl="6"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7pPr>
            <a:lvl8pPr marL="3657600" marR="0" lvl="7"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8pPr>
            <a:lvl9pPr marL="4114800" marR="0" lvl="8"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9pPr>
          </a:lstStyle>
          <a:p>
            <a:pPr marL="0" indent="0" defTabSz="1219140">
              <a:spcAft>
                <a:spcPts val="800"/>
              </a:spcAft>
              <a:buClr>
                <a:srgbClr val="FFFFFF"/>
              </a:buClr>
              <a:defRPr/>
            </a:pPr>
            <a:r>
              <a:rPr lang="en-US" sz="2400" b="1" dirty="0">
                <a:solidFill>
                  <a:srgbClr val="00ACC2">
                    <a:lumMod val="40000"/>
                    <a:lumOff val="60000"/>
                  </a:srgbClr>
                </a:solidFill>
              </a:rPr>
              <a:t>RESOURCES:</a:t>
            </a:r>
          </a:p>
          <a:p>
            <a:pPr marL="139697" indent="0"/>
            <a:r>
              <a:rPr lang="en-US" sz="2400" dirty="0">
                <a:solidFill>
                  <a:srgbClr val="FFFFFF"/>
                </a:solidFill>
              </a:rPr>
              <a:t>Pbis.org </a:t>
            </a:r>
          </a:p>
          <a:p>
            <a:pPr marL="482588" indent="-342891">
              <a:buFont typeface="Arial" panose="020B0604020202020204" pitchFamily="34" charset="0"/>
              <a:buChar char="•"/>
            </a:pPr>
            <a:r>
              <a:rPr lang="en-US" sz="2400" dirty="0">
                <a:solidFill>
                  <a:srgbClr val="FFFFFF"/>
                </a:solidFill>
                <a:hlinkClick r:id="rId3"/>
              </a:rPr>
              <a:t>https://www.pbis.org/pbis/tier-2</a:t>
            </a:r>
            <a:endParaRPr lang="en-US" sz="2400" dirty="0">
              <a:solidFill>
                <a:srgbClr val="FFFFFF"/>
              </a:solidFill>
            </a:endParaRPr>
          </a:p>
          <a:p>
            <a:pPr marL="482588" indent="-342891">
              <a:buFont typeface="Arial" panose="020B0604020202020204" pitchFamily="34" charset="0"/>
              <a:buChar char="•"/>
            </a:pPr>
            <a:r>
              <a:rPr lang="en-US" sz="2400" dirty="0">
                <a:solidFill>
                  <a:srgbClr val="FFFFFF"/>
                </a:solidFill>
                <a:hlinkClick r:id="rId4"/>
              </a:rPr>
              <a:t>https://www.pbis.org/topics/coaching</a:t>
            </a:r>
            <a:endParaRPr lang="en-US" sz="2400" dirty="0">
              <a:solidFill>
                <a:srgbClr val="FFFFFF"/>
              </a:solidFill>
            </a:endParaRPr>
          </a:p>
          <a:p>
            <a:pPr marL="482588" indent="-342891">
              <a:buFont typeface="Arial" panose="020B0604020202020204" pitchFamily="34" charset="0"/>
              <a:buChar char="•"/>
            </a:pPr>
            <a:endParaRPr lang="en-US" sz="2400" dirty="0">
              <a:solidFill>
                <a:srgbClr val="FFFFFF"/>
              </a:solidFill>
            </a:endParaRPr>
          </a:p>
          <a:p>
            <a:pPr marL="139697" indent="0"/>
            <a:r>
              <a:rPr lang="en-US" sz="2400" dirty="0">
                <a:solidFill>
                  <a:srgbClr val="FFFFFF"/>
                </a:solidFill>
                <a:hlinkClick r:id="rId5"/>
              </a:rPr>
              <a:t>Pbisapps.org</a:t>
            </a:r>
            <a:endParaRPr lang="en-US" sz="2400" dirty="0">
              <a:solidFill>
                <a:srgbClr val="FFFFFF"/>
              </a:solidFill>
            </a:endParaRPr>
          </a:p>
          <a:p>
            <a:pPr marL="482588" indent="-342891">
              <a:buFont typeface="Arial" panose="020B0604020202020204" pitchFamily="34" charset="0"/>
              <a:buChar char="•"/>
            </a:pPr>
            <a:r>
              <a:rPr lang="en-US" sz="2400" dirty="0">
                <a:solidFill>
                  <a:srgbClr val="FFFFFF"/>
                </a:solidFill>
                <a:hlinkClick r:id="rId6"/>
              </a:rPr>
              <a:t>Become a Better Team by Solving 3 Common Mistakes</a:t>
            </a:r>
            <a:endParaRPr lang="en-US" sz="2400" dirty="0">
              <a:solidFill>
                <a:srgbClr val="FFFFFF"/>
              </a:solidFill>
            </a:endParaRPr>
          </a:p>
          <a:p>
            <a:pPr marL="482588" indent="-342891">
              <a:buFont typeface="Arial" panose="020B0604020202020204" pitchFamily="34" charset="0"/>
              <a:buChar char="•"/>
            </a:pPr>
            <a:r>
              <a:rPr lang="en-US" sz="2400" dirty="0">
                <a:solidFill>
                  <a:srgbClr val="FFFFFF"/>
                </a:solidFill>
                <a:hlinkClick r:id="rId7"/>
              </a:rPr>
              <a:t>7 Ways to MacGyver Your Action Plans</a:t>
            </a:r>
            <a:endParaRPr lang="en-US" sz="2400" dirty="0">
              <a:solidFill>
                <a:srgbClr val="FFFFFF"/>
              </a:solidFill>
            </a:endParaRPr>
          </a:p>
          <a:p>
            <a:pPr marL="482588" indent="-342891">
              <a:buFont typeface="Arial" panose="020B0604020202020204" pitchFamily="34" charset="0"/>
              <a:buChar char="•"/>
            </a:pPr>
            <a:endParaRPr lang="en-US" sz="2400" dirty="0">
              <a:solidFill>
                <a:srgbClr val="FFFFFF"/>
              </a:solidFill>
            </a:endParaRPr>
          </a:p>
          <a:p>
            <a:pPr marL="139697" indent="0"/>
            <a:endParaRPr lang="en-US" sz="2400" dirty="0">
              <a:solidFill>
                <a:srgbClr val="FFFFFF"/>
              </a:solidFill>
            </a:endParaRPr>
          </a:p>
          <a:p>
            <a:pPr marL="482588" indent="-342891">
              <a:buFont typeface="Arial" panose="020B0604020202020204" pitchFamily="34" charset="0"/>
              <a:buChar char="•"/>
            </a:pPr>
            <a:r>
              <a:rPr lang="en-US" sz="2400" dirty="0">
                <a:solidFill>
                  <a:srgbClr val="FFFFFF"/>
                </a:solidFill>
                <a:hlinkClick r:id="rId8"/>
              </a:rPr>
              <a:t>https://sebacademy.edc.org/list-of-pbis-resources</a:t>
            </a:r>
            <a:endParaRPr lang="en-US" sz="2400" dirty="0">
              <a:solidFill>
                <a:srgbClr val="FFFFFF"/>
              </a:solidFill>
            </a:endParaRPr>
          </a:p>
          <a:p>
            <a:pPr marL="482588" indent="-342891">
              <a:buFont typeface="Arial" panose="020B0604020202020204" pitchFamily="34" charset="0"/>
              <a:buChar char="•"/>
            </a:pPr>
            <a:endParaRPr lang="en-US" sz="2400" dirty="0">
              <a:solidFill>
                <a:srgbClr val="FFFFFF"/>
              </a:solidFill>
            </a:endParaRPr>
          </a:p>
          <a:p>
            <a:pPr marL="482588" indent="-342891">
              <a:buFont typeface="Arial" panose="020B0604020202020204" pitchFamily="34" charset="0"/>
              <a:buChar char="•"/>
            </a:pPr>
            <a:endParaRPr lang="en-US" sz="2400" dirty="0">
              <a:solidFill>
                <a:srgbClr val="FFFFFF"/>
              </a:solidFill>
            </a:endParaRPr>
          </a:p>
        </p:txBody>
      </p:sp>
      <p:pic>
        <p:nvPicPr>
          <p:cNvPr id="4" name="Picture 3">
            <a:extLst>
              <a:ext uri="{FF2B5EF4-FFF2-40B4-BE49-F238E27FC236}">
                <a16:creationId xmlns:a16="http://schemas.microsoft.com/office/drawing/2014/main" id="{A38561A1-AA80-D434-9BFD-8443815C5249}"/>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64365" y="1305182"/>
            <a:ext cx="4184189" cy="2615995"/>
          </a:xfrm>
          <a:prstGeom prst="rect">
            <a:avLst/>
          </a:prstGeom>
          <a:ln w="12700">
            <a:solidFill>
              <a:schemeClr val="bg2"/>
            </a:solidFill>
          </a:ln>
        </p:spPr>
      </p:pic>
      <p:pic>
        <p:nvPicPr>
          <p:cNvPr id="6" name="Picture 5">
            <a:extLst>
              <a:ext uri="{FF2B5EF4-FFF2-40B4-BE49-F238E27FC236}">
                <a16:creationId xmlns:a16="http://schemas.microsoft.com/office/drawing/2014/main" id="{99DC32C7-2016-2A9F-090F-FACE8038D4AD}"/>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640502" y="4494338"/>
            <a:ext cx="3908052" cy="1937612"/>
          </a:xfrm>
          <a:prstGeom prst="rect">
            <a:avLst/>
          </a:prstGeom>
        </p:spPr>
      </p:pic>
    </p:spTree>
    <p:extLst>
      <p:ext uri="{BB962C8B-B14F-4D97-AF65-F5344CB8AC3E}">
        <p14:creationId xmlns:p14="http://schemas.microsoft.com/office/powerpoint/2010/main" val="3257449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04"/>
        <p:cNvGrpSpPr/>
        <p:nvPr/>
      </p:nvGrpSpPr>
      <p:grpSpPr>
        <a:xfrm>
          <a:off x="0" y="0"/>
          <a:ext cx="0" cy="0"/>
          <a:chOff x="0" y="0"/>
          <a:chExt cx="0" cy="0"/>
        </a:xfrm>
      </p:grpSpPr>
      <p:sp>
        <p:nvSpPr>
          <p:cNvPr id="1012" name="Google Shape;1012;p54"/>
          <p:cNvSpPr txBox="1">
            <a:spLocks noGrp="1"/>
          </p:cNvSpPr>
          <p:nvPr>
            <p:ph type="title"/>
          </p:nvPr>
        </p:nvSpPr>
        <p:spPr>
          <a:xfrm>
            <a:off x="406674" y="297470"/>
            <a:ext cx="11378651" cy="845600"/>
          </a:xfrm>
          <a:prstGeom prst="rect">
            <a:avLst/>
          </a:prstGeom>
        </p:spPr>
        <p:txBody>
          <a:bodyPr spcFirstLastPara="1" wrap="square" lIns="121900" tIns="121900" rIns="121900" bIns="121900" anchor="t" anchorCtr="0">
            <a:noAutofit/>
          </a:bodyPr>
          <a:lstStyle/>
          <a:p>
            <a:r>
              <a:rPr lang="en" dirty="0"/>
              <a:t>RESOURCES </a:t>
            </a:r>
            <a:br>
              <a:rPr lang="en" dirty="0"/>
            </a:br>
            <a:r>
              <a:rPr lang="en" dirty="0"/>
              <a:t>Enhance </a:t>
            </a:r>
            <a:r>
              <a:rPr lang="en" dirty="0">
                <a:solidFill>
                  <a:schemeClr val="bg1"/>
                </a:solidFill>
              </a:rPr>
              <a:t>Tier 1 Sustainability</a:t>
            </a:r>
            <a:endParaRPr dirty="0">
              <a:solidFill>
                <a:schemeClr val="bg1"/>
              </a:solidFill>
            </a:endParaRPr>
          </a:p>
        </p:txBody>
      </p:sp>
      <p:cxnSp>
        <p:nvCxnSpPr>
          <p:cNvPr id="1014" name="Google Shape;1014;p54"/>
          <p:cNvCxnSpPr>
            <a:cxnSpLocks/>
          </p:cNvCxnSpPr>
          <p:nvPr/>
        </p:nvCxnSpPr>
        <p:spPr>
          <a:xfrm>
            <a:off x="4062848" y="6256792"/>
            <a:ext cx="3968393" cy="0"/>
          </a:xfrm>
          <a:prstGeom prst="straightConnector1">
            <a:avLst/>
          </a:prstGeom>
          <a:noFill/>
          <a:ln w="9525" cap="flat" cmpd="sng">
            <a:solidFill>
              <a:schemeClr val="lt1"/>
            </a:solidFill>
            <a:prstDash val="dot"/>
            <a:round/>
            <a:headEnd type="none" w="med" len="med"/>
            <a:tailEnd type="none" w="med" len="med"/>
          </a:ln>
        </p:spPr>
      </p:cxnSp>
      <p:sp>
        <p:nvSpPr>
          <p:cNvPr id="12" name="Google Shape;1013;p54">
            <a:extLst>
              <a:ext uri="{FF2B5EF4-FFF2-40B4-BE49-F238E27FC236}">
                <a16:creationId xmlns:a16="http://schemas.microsoft.com/office/drawing/2014/main" id="{1F80FC8A-824C-084C-83E0-413165DCA5D7}"/>
              </a:ext>
            </a:extLst>
          </p:cNvPr>
          <p:cNvSpPr txBox="1">
            <a:spLocks/>
          </p:cNvSpPr>
          <p:nvPr/>
        </p:nvSpPr>
        <p:spPr>
          <a:xfrm flipH="1">
            <a:off x="1193994" y="2004646"/>
            <a:ext cx="9623117" cy="4436321"/>
          </a:xfrm>
          <a:prstGeom prst="rect">
            <a:avLst/>
          </a:prstGeom>
          <a:noFill/>
          <a:ln>
            <a:noFill/>
          </a:ln>
        </p:spPr>
        <p:txBody>
          <a:bodyPr spcFirstLastPara="1" wrap="square" lIns="121900" tIns="121900" rIns="121900" bIns="121900" numCol="1"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200"/>
              <a:buFont typeface="Hind Vadodara"/>
              <a:buNone/>
              <a:defRPr sz="1400" b="0" i="0" u="none" strike="noStrike" cap="none">
                <a:solidFill>
                  <a:schemeClr val="lt1"/>
                </a:solidFill>
                <a:latin typeface="Hind Vadodara"/>
                <a:ea typeface="Hind Vadodara"/>
                <a:cs typeface="Hind Vadodara"/>
                <a:sym typeface="Hind Vadodara"/>
              </a:defRPr>
            </a:lvl1pPr>
            <a:lvl2pPr marL="914400" marR="0" lvl="1"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2pPr>
            <a:lvl3pPr marL="1371600" marR="0" lvl="2"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3pPr>
            <a:lvl4pPr marL="1828800" marR="0" lvl="3"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4pPr>
            <a:lvl5pPr marL="2286000" marR="0" lvl="4"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5pPr>
            <a:lvl6pPr marL="2743200" marR="0" lvl="5"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6pPr>
            <a:lvl7pPr marL="3200400" marR="0" lvl="6"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7pPr>
            <a:lvl8pPr marL="3657600" marR="0" lvl="7"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8pPr>
            <a:lvl9pPr marL="4114800" marR="0" lvl="8"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9pPr>
          </a:lstStyle>
          <a:p>
            <a:pPr marL="0" indent="0" defTabSz="1219140">
              <a:spcAft>
                <a:spcPts val="800"/>
              </a:spcAft>
              <a:buClr>
                <a:srgbClr val="FFFFFF"/>
              </a:buClr>
              <a:defRPr/>
            </a:pPr>
            <a:r>
              <a:rPr lang="en-US" sz="2400" b="1" dirty="0">
                <a:solidFill>
                  <a:schemeClr val="accent2">
                    <a:lumMod val="40000"/>
                    <a:lumOff val="60000"/>
                  </a:schemeClr>
                </a:solidFill>
                <a:latin typeface="Calibri" panose="020F0502020204030204" pitchFamily="34" charset="0"/>
                <a:cs typeface="Calibri" panose="020F0502020204030204" pitchFamily="34" charset="0"/>
              </a:rPr>
              <a:t>RESOURCES</a:t>
            </a:r>
            <a:endParaRPr lang="en-US" sz="2400" b="1" dirty="0">
              <a:solidFill>
                <a:schemeClr val="accent2">
                  <a:lumMod val="40000"/>
                  <a:lumOff val="60000"/>
                </a:schemeClr>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endParaRPr>
          </a:p>
          <a:p>
            <a:pPr marL="0" indent="0" defTabSz="1219140">
              <a:spcAft>
                <a:spcPts val="800"/>
              </a:spcAft>
              <a:buClr>
                <a:srgbClr val="FFFFFF"/>
              </a:buClr>
              <a:defRPr/>
            </a:pPr>
            <a:r>
              <a:rPr lang="en-US" sz="2400" b="1" dirty="0">
                <a:solidFill>
                  <a:schemeClr val="accent2">
                    <a:lumMod val="40000"/>
                    <a:lumOff val="60000"/>
                  </a:schemeClr>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Advanced TIER 1 Action Plan: </a:t>
            </a:r>
            <a:endParaRPr lang="en-US" sz="2400" b="1" dirty="0">
              <a:solidFill>
                <a:srgbClr val="00ACC2">
                  <a:lumMod val="40000"/>
                  <a:lumOff val="60000"/>
                </a:srgbClr>
              </a:solidFill>
              <a:latin typeface="Calibri" panose="020F0502020204030204" pitchFamily="34" charset="0"/>
              <a:cs typeface="Calibri" panose="020F0502020204030204" pitchFamily="34" charset="0"/>
            </a:endParaRPr>
          </a:p>
          <a:p>
            <a:pPr marL="482588" indent="-342891">
              <a:buFont typeface="Arial" panose="020B0604020202020204" pitchFamily="34" charset="0"/>
              <a:buChar char="•"/>
            </a:pPr>
            <a:r>
              <a:rPr lang="en-US" sz="2400" dirty="0">
                <a:solidFill>
                  <a:srgbClr val="FFFFFF"/>
                </a:solidFill>
                <a:latin typeface="Calibri" panose="020F0502020204030204" pitchFamily="34" charset="0"/>
                <a:cs typeface="Calibri" panose="020F0502020204030204" pitchFamily="34" charset="0"/>
              </a:rPr>
              <a:t>Organize your annual activities with team membership and schedules for meetings, teaching opportunities, recognition, staff feedback, progress monitoring and evaluation</a:t>
            </a:r>
          </a:p>
          <a:p>
            <a:pPr marL="482588" indent="-342891">
              <a:buFont typeface="Arial" panose="020B0604020202020204" pitchFamily="34" charset="0"/>
              <a:buChar char="•"/>
            </a:pPr>
            <a:endParaRPr lang="en-US" sz="2400" dirty="0">
              <a:solidFill>
                <a:srgbClr val="FFFFFF"/>
              </a:solidFill>
              <a:latin typeface="Calibri" panose="020F0502020204030204" pitchFamily="34" charset="0"/>
              <a:cs typeface="Calibri" panose="020F0502020204030204" pitchFamily="34" charset="0"/>
            </a:endParaRPr>
          </a:p>
          <a:p>
            <a:pPr algn="l"/>
            <a:r>
              <a:rPr lang="en-US" sz="2400" b="1" i="0" dirty="0">
                <a:solidFill>
                  <a:schemeClr val="accent5">
                    <a:lumMod val="60000"/>
                    <a:lumOff val="40000"/>
                  </a:schemeClr>
                </a:solidFill>
                <a:effectLst/>
                <a:latin typeface="Calibri" panose="020F0502020204030204" pitchFamily="34" charset="0"/>
                <a:cs typeface="Calibri" panose="020F0502020204030204" pitchFamily="34" charset="0"/>
              </a:rPr>
              <a:t>READINGS</a:t>
            </a:r>
          </a:p>
          <a:p>
            <a:pPr algn="l"/>
            <a:r>
              <a:rPr lang="en-US" sz="2400" b="1" i="0" u="sng" dirty="0">
                <a:solidFill>
                  <a:schemeClr val="accent5">
                    <a:lumMod val="60000"/>
                    <a:lumOff val="40000"/>
                  </a:schemeClr>
                </a:solidFill>
                <a:effectLst/>
                <a:latin typeface="Calibri" panose="020F0502020204030204" pitchFamily="34" charset="0"/>
                <a:cs typeface="Calibri" panose="020F0502020204030204" pitchFamily="34" charset="0"/>
              </a:rPr>
              <a:t>9 thing you might have forgotten how to do in </a:t>
            </a:r>
            <a:r>
              <a:rPr lang="en-US" sz="2400" b="1" i="0" u="sng" dirty="0" err="1">
                <a:solidFill>
                  <a:schemeClr val="accent5">
                    <a:lumMod val="60000"/>
                    <a:lumOff val="40000"/>
                  </a:schemeClr>
                </a:solidFill>
                <a:effectLst/>
                <a:latin typeface="Calibri" panose="020F0502020204030204" pitchFamily="34" charset="0"/>
                <a:cs typeface="Calibri" panose="020F0502020204030204" pitchFamily="34" charset="0"/>
              </a:rPr>
              <a:t>pbisapps</a:t>
            </a:r>
            <a:endParaRPr lang="en-US" sz="2400" b="0" i="0" u="sng" dirty="0">
              <a:solidFill>
                <a:schemeClr val="accent5">
                  <a:lumMod val="60000"/>
                  <a:lumOff val="40000"/>
                </a:schemeClr>
              </a:solidFill>
              <a:effectLst/>
              <a:latin typeface="Calibri" panose="020F0502020204030204" pitchFamily="34" charset="0"/>
              <a:cs typeface="Calibri" panose="020F0502020204030204" pitchFamily="34" charset="0"/>
            </a:endParaRPr>
          </a:p>
          <a:p>
            <a:pPr algn="l">
              <a:buFont typeface="Arial" panose="020B0604020202020204" pitchFamily="34" charset="0"/>
              <a:buChar char="•"/>
            </a:pPr>
            <a:r>
              <a:rPr lang="en-US" sz="2400" b="0" i="0" dirty="0">
                <a:solidFill>
                  <a:schemeClr val="bg1"/>
                </a:solidFill>
                <a:effectLst/>
                <a:latin typeface="Calibri" panose="020F0502020204030204" pitchFamily="34" charset="0"/>
                <a:cs typeface="Calibri" panose="020F0502020204030204" pitchFamily="34" charset="0"/>
              </a:rPr>
              <a:t>Refresher on beginning-of-year tasks such as updating student enrollment, entering school days, revising staff lists, and entering paperless referrals can be found in this resource from pbisapps.org </a:t>
            </a:r>
            <a:r>
              <a:rPr lang="en-US" sz="2400" b="0" i="0" dirty="0">
                <a:solidFill>
                  <a:srgbClr val="43404D"/>
                </a:solidFill>
                <a:effectLst/>
                <a:latin typeface="Calibri" panose="020F0502020204030204" pitchFamily="34" charset="0"/>
                <a:cs typeface="Calibri" panose="020F0502020204030204" pitchFamily="34" charset="0"/>
              </a:rPr>
              <a:t>.</a:t>
            </a:r>
          </a:p>
          <a:p>
            <a:pPr marL="482588" indent="-342891">
              <a:buFont typeface="Arial" panose="020B0604020202020204" pitchFamily="34" charset="0"/>
              <a:buChar char="•"/>
            </a:pPr>
            <a:endParaRPr lang="en-US" sz="2400" dirty="0">
              <a:solidFill>
                <a:srgbClr val="FFFFFF"/>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251999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6269D27-831E-42BA-A0D3-6EDEBBF6258C}"/>
              </a:ext>
            </a:extLst>
          </p:cNvPr>
          <p:cNvSpPr>
            <a:spLocks noGrp="1"/>
          </p:cNvSpPr>
          <p:nvPr>
            <p:ph type="title"/>
          </p:nvPr>
        </p:nvSpPr>
        <p:spPr/>
        <p:txBody>
          <a:bodyPr/>
          <a:lstStyle/>
          <a:p>
            <a:r>
              <a:rPr lang="en-US" dirty="0"/>
              <a:t>Action Plan – Annual Planning </a:t>
            </a:r>
            <a:r>
              <a:rPr lang="en-US" dirty="0">
                <a:solidFill>
                  <a:schemeClr val="accent4">
                    <a:lumMod val="60000"/>
                    <a:lumOff val="40000"/>
                  </a:schemeClr>
                </a:solidFill>
              </a:rPr>
              <a:t>Tier 1</a:t>
            </a:r>
          </a:p>
        </p:txBody>
      </p:sp>
      <p:pic>
        <p:nvPicPr>
          <p:cNvPr id="7" name="Graphic 6" descr="Checklist with solid fill">
            <a:extLst>
              <a:ext uri="{FF2B5EF4-FFF2-40B4-BE49-F238E27FC236}">
                <a16:creationId xmlns:a16="http://schemas.microsoft.com/office/drawing/2014/main" id="{2D39863B-349C-4803-BF76-32846531637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573353" y="93863"/>
            <a:ext cx="1414897" cy="1414897"/>
          </a:xfrm>
          <a:prstGeom prst="rect">
            <a:avLst/>
          </a:prstGeom>
        </p:spPr>
      </p:pic>
      <p:pic>
        <p:nvPicPr>
          <p:cNvPr id="6" name="Picture 5">
            <a:extLst>
              <a:ext uri="{FF2B5EF4-FFF2-40B4-BE49-F238E27FC236}">
                <a16:creationId xmlns:a16="http://schemas.microsoft.com/office/drawing/2014/main" id="{19706C00-4F69-B61E-0CB5-C3855A0BA507}"/>
              </a:ext>
            </a:extLst>
          </p:cNvPr>
          <p:cNvPicPr>
            <a:picLocks noChangeAspect="1"/>
          </p:cNvPicPr>
          <p:nvPr/>
        </p:nvPicPr>
        <p:blipFill>
          <a:blip r:embed="rId5">
            <a:extLst>
              <a:ext uri="{28A0092B-C50C-407E-A947-70E740481C1C}">
                <a14:useLocalDpi xmlns:a14="http://schemas.microsoft.com/office/drawing/2010/main"/>
              </a:ext>
            </a:extLst>
          </a:blip>
          <a:srcRect/>
          <a:stretch/>
        </p:blipFill>
        <p:spPr>
          <a:xfrm>
            <a:off x="898451" y="1729086"/>
            <a:ext cx="9521935" cy="3971602"/>
          </a:xfrm>
          <a:prstGeom prst="rect">
            <a:avLst/>
          </a:prstGeom>
        </p:spPr>
      </p:pic>
      <p:sp>
        <p:nvSpPr>
          <p:cNvPr id="2" name="Left Brace 1">
            <a:extLst>
              <a:ext uri="{FF2B5EF4-FFF2-40B4-BE49-F238E27FC236}">
                <a16:creationId xmlns:a16="http://schemas.microsoft.com/office/drawing/2014/main" id="{BAA2C81F-7871-E766-A43E-4441778227C3}"/>
              </a:ext>
            </a:extLst>
          </p:cNvPr>
          <p:cNvSpPr/>
          <p:nvPr/>
        </p:nvSpPr>
        <p:spPr>
          <a:xfrm>
            <a:off x="842377" y="2385059"/>
            <a:ext cx="376699" cy="1731407"/>
          </a:xfrm>
          <a:prstGeom prst="leftBrace">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TextBox 3">
            <a:extLst>
              <a:ext uri="{FF2B5EF4-FFF2-40B4-BE49-F238E27FC236}">
                <a16:creationId xmlns:a16="http://schemas.microsoft.com/office/drawing/2014/main" id="{D683A1E2-8A69-44FE-D6E6-6BB303F27F26}"/>
              </a:ext>
            </a:extLst>
          </p:cNvPr>
          <p:cNvSpPr txBox="1"/>
          <p:nvPr/>
        </p:nvSpPr>
        <p:spPr>
          <a:xfrm>
            <a:off x="87891" y="2917682"/>
            <a:ext cx="813108" cy="646331"/>
          </a:xfrm>
          <a:prstGeom prst="rect">
            <a:avLst/>
          </a:prstGeom>
          <a:noFill/>
        </p:spPr>
        <p:txBody>
          <a:bodyPr wrap="none" rtlCol="0">
            <a:spAutoFit/>
          </a:bodyPr>
          <a:lstStyle/>
          <a:p>
            <a:r>
              <a:rPr lang="en-US" dirty="0">
                <a:solidFill>
                  <a:schemeClr val="bg1"/>
                </a:solidFill>
              </a:rPr>
              <a:t>Team </a:t>
            </a:r>
          </a:p>
          <a:p>
            <a:r>
              <a:rPr lang="en-US" dirty="0">
                <a:solidFill>
                  <a:schemeClr val="bg1"/>
                </a:solidFill>
              </a:rPr>
              <a:t>Info</a:t>
            </a:r>
          </a:p>
        </p:txBody>
      </p:sp>
      <p:sp>
        <p:nvSpPr>
          <p:cNvPr id="5" name="TextBox 4">
            <a:extLst>
              <a:ext uri="{FF2B5EF4-FFF2-40B4-BE49-F238E27FC236}">
                <a16:creationId xmlns:a16="http://schemas.microsoft.com/office/drawing/2014/main" id="{FDC96BF4-7C69-BB0F-1136-95E741F1F7CD}"/>
              </a:ext>
            </a:extLst>
          </p:cNvPr>
          <p:cNvSpPr txBox="1"/>
          <p:nvPr/>
        </p:nvSpPr>
        <p:spPr>
          <a:xfrm>
            <a:off x="4662661" y="5929592"/>
            <a:ext cx="1787669" cy="369332"/>
          </a:xfrm>
          <a:prstGeom prst="rect">
            <a:avLst/>
          </a:prstGeom>
          <a:noFill/>
        </p:spPr>
        <p:txBody>
          <a:bodyPr wrap="none" rtlCol="0">
            <a:spAutoFit/>
          </a:bodyPr>
          <a:lstStyle/>
          <a:p>
            <a:r>
              <a:rPr lang="en-US" dirty="0">
                <a:solidFill>
                  <a:schemeClr val="bg1"/>
                </a:solidFill>
              </a:rPr>
              <a:t>Communication</a:t>
            </a:r>
          </a:p>
        </p:txBody>
      </p:sp>
      <p:sp>
        <p:nvSpPr>
          <p:cNvPr id="8" name="TextBox 7">
            <a:extLst>
              <a:ext uri="{FF2B5EF4-FFF2-40B4-BE49-F238E27FC236}">
                <a16:creationId xmlns:a16="http://schemas.microsoft.com/office/drawing/2014/main" id="{2CA10AAE-3F6B-F421-DA1C-B868E9D69A82}"/>
              </a:ext>
            </a:extLst>
          </p:cNvPr>
          <p:cNvSpPr txBox="1"/>
          <p:nvPr/>
        </p:nvSpPr>
        <p:spPr>
          <a:xfrm>
            <a:off x="10519129" y="1904999"/>
            <a:ext cx="1253490" cy="646331"/>
          </a:xfrm>
          <a:prstGeom prst="rect">
            <a:avLst/>
          </a:prstGeom>
          <a:noFill/>
        </p:spPr>
        <p:txBody>
          <a:bodyPr wrap="square" rtlCol="0">
            <a:spAutoFit/>
          </a:bodyPr>
          <a:lstStyle/>
          <a:p>
            <a:r>
              <a:rPr lang="en-US" dirty="0">
                <a:solidFill>
                  <a:schemeClr val="bg1"/>
                </a:solidFill>
              </a:rPr>
              <a:t>Evaluation Measures</a:t>
            </a:r>
          </a:p>
        </p:txBody>
      </p:sp>
      <p:sp>
        <p:nvSpPr>
          <p:cNvPr id="9" name="TextBox 8">
            <a:extLst>
              <a:ext uri="{FF2B5EF4-FFF2-40B4-BE49-F238E27FC236}">
                <a16:creationId xmlns:a16="http://schemas.microsoft.com/office/drawing/2014/main" id="{A3F8BFB5-1E9C-612B-8016-C465E79C400C}"/>
              </a:ext>
            </a:extLst>
          </p:cNvPr>
          <p:cNvSpPr txBox="1"/>
          <p:nvPr/>
        </p:nvSpPr>
        <p:spPr>
          <a:xfrm>
            <a:off x="1698220" y="5744206"/>
            <a:ext cx="2142260" cy="646331"/>
          </a:xfrm>
          <a:prstGeom prst="rect">
            <a:avLst/>
          </a:prstGeom>
          <a:noFill/>
        </p:spPr>
        <p:txBody>
          <a:bodyPr wrap="square" rtlCol="0">
            <a:spAutoFit/>
          </a:bodyPr>
          <a:lstStyle/>
          <a:p>
            <a:r>
              <a:rPr lang="en-US" dirty="0">
                <a:solidFill>
                  <a:schemeClr val="bg1"/>
                </a:solidFill>
              </a:rPr>
              <a:t>Teaching Expectations Plan</a:t>
            </a:r>
          </a:p>
        </p:txBody>
      </p:sp>
      <p:sp>
        <p:nvSpPr>
          <p:cNvPr id="10" name="TextBox 9">
            <a:extLst>
              <a:ext uri="{FF2B5EF4-FFF2-40B4-BE49-F238E27FC236}">
                <a16:creationId xmlns:a16="http://schemas.microsoft.com/office/drawing/2014/main" id="{4A5804AB-FF45-2242-B496-C928C92E3919}"/>
              </a:ext>
            </a:extLst>
          </p:cNvPr>
          <p:cNvSpPr txBox="1"/>
          <p:nvPr/>
        </p:nvSpPr>
        <p:spPr>
          <a:xfrm>
            <a:off x="10476460" y="3370320"/>
            <a:ext cx="1569660" cy="369332"/>
          </a:xfrm>
          <a:prstGeom prst="rect">
            <a:avLst/>
          </a:prstGeom>
          <a:noFill/>
        </p:spPr>
        <p:txBody>
          <a:bodyPr wrap="none" rtlCol="0">
            <a:spAutoFit/>
          </a:bodyPr>
          <a:lstStyle/>
          <a:p>
            <a:r>
              <a:rPr lang="en-US" dirty="0">
                <a:solidFill>
                  <a:schemeClr val="bg1"/>
                </a:solidFill>
              </a:rPr>
              <a:t>Annual Goals</a:t>
            </a:r>
          </a:p>
        </p:txBody>
      </p:sp>
      <p:sp>
        <p:nvSpPr>
          <p:cNvPr id="13" name="TextBox 12">
            <a:extLst>
              <a:ext uri="{FF2B5EF4-FFF2-40B4-BE49-F238E27FC236}">
                <a16:creationId xmlns:a16="http://schemas.microsoft.com/office/drawing/2014/main" id="{C14534A2-BBED-7A06-719B-8FD9C75310E9}"/>
              </a:ext>
            </a:extLst>
          </p:cNvPr>
          <p:cNvSpPr txBox="1"/>
          <p:nvPr/>
        </p:nvSpPr>
        <p:spPr>
          <a:xfrm>
            <a:off x="4368039" y="1333387"/>
            <a:ext cx="2582758" cy="369332"/>
          </a:xfrm>
          <a:prstGeom prst="rect">
            <a:avLst/>
          </a:prstGeom>
          <a:noFill/>
        </p:spPr>
        <p:txBody>
          <a:bodyPr wrap="none" rtlCol="0">
            <a:spAutoFit/>
          </a:bodyPr>
          <a:lstStyle/>
          <a:p>
            <a:r>
              <a:rPr lang="en-US" dirty="0">
                <a:solidFill>
                  <a:schemeClr val="bg1"/>
                </a:solidFill>
              </a:rPr>
              <a:t>Acknowledgment Plans</a:t>
            </a:r>
          </a:p>
        </p:txBody>
      </p:sp>
      <p:sp>
        <p:nvSpPr>
          <p:cNvPr id="14" name="TextBox 13">
            <a:extLst>
              <a:ext uri="{FF2B5EF4-FFF2-40B4-BE49-F238E27FC236}">
                <a16:creationId xmlns:a16="http://schemas.microsoft.com/office/drawing/2014/main" id="{C86FE649-5AFE-B75F-FA33-4F4E4B168392}"/>
              </a:ext>
            </a:extLst>
          </p:cNvPr>
          <p:cNvSpPr txBox="1"/>
          <p:nvPr/>
        </p:nvSpPr>
        <p:spPr>
          <a:xfrm>
            <a:off x="7756483" y="5793545"/>
            <a:ext cx="2310476" cy="646331"/>
          </a:xfrm>
          <a:prstGeom prst="rect">
            <a:avLst/>
          </a:prstGeom>
          <a:noFill/>
        </p:spPr>
        <p:txBody>
          <a:bodyPr wrap="square" rtlCol="0">
            <a:spAutoFit/>
          </a:bodyPr>
          <a:lstStyle/>
          <a:p>
            <a:r>
              <a:rPr lang="en-US" dirty="0">
                <a:solidFill>
                  <a:schemeClr val="bg1"/>
                </a:solidFill>
              </a:rPr>
              <a:t>Tier 1 Student Follow Up</a:t>
            </a:r>
          </a:p>
        </p:txBody>
      </p:sp>
    </p:spTree>
    <p:extLst>
      <p:ext uri="{BB962C8B-B14F-4D97-AF65-F5344CB8AC3E}">
        <p14:creationId xmlns:p14="http://schemas.microsoft.com/office/powerpoint/2010/main" val="7259172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8A6ACEB9-09C9-3B4B-B156-9252ACD8AFFE}"/>
              </a:ext>
            </a:extLst>
          </p:cNvPr>
          <p:cNvGraphicFramePr/>
          <p:nvPr/>
        </p:nvGraphicFramePr>
        <p:xfrm>
          <a:off x="1384772" y="1473671"/>
          <a:ext cx="9874013" cy="48137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DF9A2BB9-362B-5747-8E56-9D0DFC947182}"/>
              </a:ext>
            </a:extLst>
          </p:cNvPr>
          <p:cNvSpPr txBox="1"/>
          <p:nvPr/>
        </p:nvSpPr>
        <p:spPr>
          <a:xfrm>
            <a:off x="571971" y="354949"/>
            <a:ext cx="10476088" cy="995016"/>
          </a:xfrm>
          <a:prstGeom prst="rect">
            <a:avLst/>
          </a:prstGeom>
          <a:noFill/>
          <a:ln>
            <a:noFill/>
          </a:ln>
        </p:spPr>
        <p:txBody>
          <a:bodyPr wrap="square" rtlCol="0">
            <a:spAutoFit/>
          </a:bodyPr>
          <a:lstStyle/>
          <a:p>
            <a:pPr defTabSz="1219170">
              <a:buClr>
                <a:srgbClr val="000000"/>
              </a:buClr>
            </a:pPr>
            <a:r>
              <a:rPr lang="en-US" sz="2933" b="1" kern="0" dirty="0">
                <a:solidFill>
                  <a:srgbClr val="FFFFFF"/>
                </a:solidFill>
                <a:latin typeface="Arial"/>
                <a:cs typeface="Arial"/>
                <a:sym typeface="Arial"/>
              </a:rPr>
              <a:t>Q: Why “BUILD on” and intentionally link to Tier 1 Team? </a:t>
            </a:r>
          </a:p>
          <a:p>
            <a:pPr defTabSz="1219170">
              <a:buClr>
                <a:srgbClr val="000000"/>
              </a:buClr>
            </a:pPr>
            <a:r>
              <a:rPr lang="en-US" sz="2933" b="1" kern="0" dirty="0">
                <a:solidFill>
                  <a:srgbClr val="FFFFFF"/>
                </a:solidFill>
                <a:latin typeface="Arial"/>
                <a:cs typeface="Arial"/>
                <a:sym typeface="Arial"/>
              </a:rPr>
              <a:t>A: If schools do not have a solid Tier 1 foundation…</a:t>
            </a:r>
          </a:p>
        </p:txBody>
      </p:sp>
    </p:spTree>
    <p:extLst>
      <p:ext uri="{BB962C8B-B14F-4D97-AF65-F5344CB8AC3E}">
        <p14:creationId xmlns:p14="http://schemas.microsoft.com/office/powerpoint/2010/main" val="98773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6269D27-831E-42BA-A0D3-6EDEBBF6258C}"/>
              </a:ext>
            </a:extLst>
          </p:cNvPr>
          <p:cNvSpPr>
            <a:spLocks noGrp="1"/>
          </p:cNvSpPr>
          <p:nvPr>
            <p:ph type="title"/>
          </p:nvPr>
        </p:nvSpPr>
        <p:spPr/>
        <p:txBody>
          <a:bodyPr/>
          <a:lstStyle/>
          <a:p>
            <a:r>
              <a:rPr lang="en-US" dirty="0"/>
              <a:t>Action Plan – </a:t>
            </a:r>
            <a:r>
              <a:rPr lang="en-US" dirty="0">
                <a:solidFill>
                  <a:srgbClr val="FFFF00"/>
                </a:solidFill>
              </a:rPr>
              <a:t>TIER 2  Template</a:t>
            </a:r>
          </a:p>
        </p:txBody>
      </p:sp>
      <p:pic>
        <p:nvPicPr>
          <p:cNvPr id="7" name="Graphic 6" descr="Checklist with solid fill">
            <a:extLst>
              <a:ext uri="{FF2B5EF4-FFF2-40B4-BE49-F238E27FC236}">
                <a16:creationId xmlns:a16="http://schemas.microsoft.com/office/drawing/2014/main" id="{2D39863B-349C-4803-BF76-32846531637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573353" y="93863"/>
            <a:ext cx="1414897" cy="1414897"/>
          </a:xfrm>
          <a:prstGeom prst="rect">
            <a:avLst/>
          </a:prstGeom>
        </p:spPr>
      </p:pic>
      <p:sp>
        <p:nvSpPr>
          <p:cNvPr id="2" name="Left Brace 1">
            <a:extLst>
              <a:ext uri="{FF2B5EF4-FFF2-40B4-BE49-F238E27FC236}">
                <a16:creationId xmlns:a16="http://schemas.microsoft.com/office/drawing/2014/main" id="{BAA2C81F-7871-E766-A43E-4441778227C3}"/>
              </a:ext>
            </a:extLst>
          </p:cNvPr>
          <p:cNvSpPr/>
          <p:nvPr/>
        </p:nvSpPr>
        <p:spPr>
          <a:xfrm>
            <a:off x="842377" y="2385059"/>
            <a:ext cx="376699" cy="1731407"/>
          </a:xfrm>
          <a:prstGeom prst="leftBrace">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TextBox 3">
            <a:extLst>
              <a:ext uri="{FF2B5EF4-FFF2-40B4-BE49-F238E27FC236}">
                <a16:creationId xmlns:a16="http://schemas.microsoft.com/office/drawing/2014/main" id="{D683A1E2-8A69-44FE-D6E6-6BB303F27F26}"/>
              </a:ext>
            </a:extLst>
          </p:cNvPr>
          <p:cNvSpPr txBox="1"/>
          <p:nvPr/>
        </p:nvSpPr>
        <p:spPr>
          <a:xfrm>
            <a:off x="87891" y="2917682"/>
            <a:ext cx="813108" cy="646331"/>
          </a:xfrm>
          <a:prstGeom prst="rect">
            <a:avLst/>
          </a:prstGeom>
          <a:noFill/>
        </p:spPr>
        <p:txBody>
          <a:bodyPr wrap="none" rtlCol="0">
            <a:spAutoFit/>
          </a:bodyPr>
          <a:lstStyle/>
          <a:p>
            <a:r>
              <a:rPr lang="en-US" dirty="0">
                <a:solidFill>
                  <a:srgbClr val="FFFF00"/>
                </a:solidFill>
              </a:rPr>
              <a:t>Team </a:t>
            </a:r>
          </a:p>
          <a:p>
            <a:r>
              <a:rPr lang="en-US" dirty="0">
                <a:solidFill>
                  <a:srgbClr val="FFFF00"/>
                </a:solidFill>
              </a:rPr>
              <a:t>Info</a:t>
            </a:r>
          </a:p>
        </p:txBody>
      </p:sp>
      <p:sp>
        <p:nvSpPr>
          <p:cNvPr id="5" name="TextBox 4">
            <a:extLst>
              <a:ext uri="{FF2B5EF4-FFF2-40B4-BE49-F238E27FC236}">
                <a16:creationId xmlns:a16="http://schemas.microsoft.com/office/drawing/2014/main" id="{FDC96BF4-7C69-BB0F-1136-95E741F1F7CD}"/>
              </a:ext>
            </a:extLst>
          </p:cNvPr>
          <p:cNvSpPr txBox="1"/>
          <p:nvPr/>
        </p:nvSpPr>
        <p:spPr>
          <a:xfrm>
            <a:off x="4820539" y="5931062"/>
            <a:ext cx="1787669" cy="369332"/>
          </a:xfrm>
          <a:prstGeom prst="rect">
            <a:avLst/>
          </a:prstGeom>
          <a:noFill/>
        </p:spPr>
        <p:txBody>
          <a:bodyPr wrap="none" rtlCol="0">
            <a:spAutoFit/>
          </a:bodyPr>
          <a:lstStyle/>
          <a:p>
            <a:r>
              <a:rPr lang="en-US" dirty="0">
                <a:solidFill>
                  <a:schemeClr val="bg1"/>
                </a:solidFill>
              </a:rPr>
              <a:t>Communication</a:t>
            </a:r>
          </a:p>
        </p:txBody>
      </p:sp>
      <p:sp>
        <p:nvSpPr>
          <p:cNvPr id="8" name="TextBox 7">
            <a:extLst>
              <a:ext uri="{FF2B5EF4-FFF2-40B4-BE49-F238E27FC236}">
                <a16:creationId xmlns:a16="http://schemas.microsoft.com/office/drawing/2014/main" id="{2CA10AAE-3F6B-F421-DA1C-B868E9D69A82}"/>
              </a:ext>
            </a:extLst>
          </p:cNvPr>
          <p:cNvSpPr txBox="1"/>
          <p:nvPr/>
        </p:nvSpPr>
        <p:spPr>
          <a:xfrm>
            <a:off x="10809545" y="1886540"/>
            <a:ext cx="1253490" cy="646331"/>
          </a:xfrm>
          <a:prstGeom prst="rect">
            <a:avLst/>
          </a:prstGeom>
          <a:noFill/>
        </p:spPr>
        <p:txBody>
          <a:bodyPr wrap="square" rtlCol="0">
            <a:spAutoFit/>
          </a:bodyPr>
          <a:lstStyle/>
          <a:p>
            <a:r>
              <a:rPr lang="en-US" dirty="0">
                <a:solidFill>
                  <a:schemeClr val="bg1"/>
                </a:solidFill>
              </a:rPr>
              <a:t>Evaluation Measures</a:t>
            </a:r>
          </a:p>
        </p:txBody>
      </p:sp>
      <p:sp>
        <p:nvSpPr>
          <p:cNvPr id="9" name="TextBox 8">
            <a:extLst>
              <a:ext uri="{FF2B5EF4-FFF2-40B4-BE49-F238E27FC236}">
                <a16:creationId xmlns:a16="http://schemas.microsoft.com/office/drawing/2014/main" id="{A3F8BFB5-1E9C-612B-8016-C465E79C400C}"/>
              </a:ext>
            </a:extLst>
          </p:cNvPr>
          <p:cNvSpPr txBox="1"/>
          <p:nvPr/>
        </p:nvSpPr>
        <p:spPr>
          <a:xfrm>
            <a:off x="1698220" y="5744206"/>
            <a:ext cx="2142260" cy="646331"/>
          </a:xfrm>
          <a:prstGeom prst="rect">
            <a:avLst/>
          </a:prstGeom>
          <a:noFill/>
        </p:spPr>
        <p:txBody>
          <a:bodyPr wrap="square" rtlCol="0">
            <a:spAutoFit/>
          </a:bodyPr>
          <a:lstStyle/>
          <a:p>
            <a:r>
              <a:rPr lang="en-US" dirty="0">
                <a:solidFill>
                  <a:schemeClr val="bg1"/>
                </a:solidFill>
              </a:rPr>
              <a:t>Teaching T2 Routines</a:t>
            </a:r>
          </a:p>
        </p:txBody>
      </p:sp>
      <p:sp>
        <p:nvSpPr>
          <p:cNvPr id="10" name="TextBox 9">
            <a:extLst>
              <a:ext uri="{FF2B5EF4-FFF2-40B4-BE49-F238E27FC236}">
                <a16:creationId xmlns:a16="http://schemas.microsoft.com/office/drawing/2014/main" id="{4A5804AB-FF45-2242-B496-C928C92E3919}"/>
              </a:ext>
            </a:extLst>
          </p:cNvPr>
          <p:cNvSpPr txBox="1"/>
          <p:nvPr/>
        </p:nvSpPr>
        <p:spPr>
          <a:xfrm>
            <a:off x="10809545" y="3341476"/>
            <a:ext cx="1178705" cy="646331"/>
          </a:xfrm>
          <a:prstGeom prst="rect">
            <a:avLst/>
          </a:prstGeom>
          <a:noFill/>
        </p:spPr>
        <p:txBody>
          <a:bodyPr wrap="square" rtlCol="0">
            <a:spAutoFit/>
          </a:bodyPr>
          <a:lstStyle/>
          <a:p>
            <a:r>
              <a:rPr lang="en-US" dirty="0">
                <a:solidFill>
                  <a:schemeClr val="bg1"/>
                </a:solidFill>
              </a:rPr>
              <a:t>Annual Goals</a:t>
            </a:r>
          </a:p>
        </p:txBody>
      </p:sp>
      <p:sp>
        <p:nvSpPr>
          <p:cNvPr id="13" name="TextBox 12">
            <a:extLst>
              <a:ext uri="{FF2B5EF4-FFF2-40B4-BE49-F238E27FC236}">
                <a16:creationId xmlns:a16="http://schemas.microsoft.com/office/drawing/2014/main" id="{C14534A2-BBED-7A06-719B-8FD9C75310E9}"/>
              </a:ext>
            </a:extLst>
          </p:cNvPr>
          <p:cNvSpPr txBox="1"/>
          <p:nvPr/>
        </p:nvSpPr>
        <p:spPr>
          <a:xfrm>
            <a:off x="4368039" y="1333387"/>
            <a:ext cx="2582758" cy="369332"/>
          </a:xfrm>
          <a:prstGeom prst="rect">
            <a:avLst/>
          </a:prstGeom>
          <a:noFill/>
        </p:spPr>
        <p:txBody>
          <a:bodyPr wrap="none" rtlCol="0">
            <a:spAutoFit/>
          </a:bodyPr>
          <a:lstStyle/>
          <a:p>
            <a:r>
              <a:rPr lang="en-US" dirty="0">
                <a:solidFill>
                  <a:schemeClr val="bg1"/>
                </a:solidFill>
              </a:rPr>
              <a:t>Acknowledgment Plans</a:t>
            </a:r>
          </a:p>
        </p:txBody>
      </p:sp>
      <p:sp>
        <p:nvSpPr>
          <p:cNvPr id="14" name="TextBox 13">
            <a:extLst>
              <a:ext uri="{FF2B5EF4-FFF2-40B4-BE49-F238E27FC236}">
                <a16:creationId xmlns:a16="http://schemas.microsoft.com/office/drawing/2014/main" id="{C86FE649-5AFE-B75F-FA33-4F4E4B168392}"/>
              </a:ext>
            </a:extLst>
          </p:cNvPr>
          <p:cNvSpPr txBox="1"/>
          <p:nvPr/>
        </p:nvSpPr>
        <p:spPr>
          <a:xfrm>
            <a:off x="8210429" y="5904539"/>
            <a:ext cx="2142260" cy="646331"/>
          </a:xfrm>
          <a:prstGeom prst="rect">
            <a:avLst/>
          </a:prstGeom>
          <a:noFill/>
        </p:spPr>
        <p:txBody>
          <a:bodyPr wrap="square" rtlCol="0">
            <a:spAutoFit/>
          </a:bodyPr>
          <a:lstStyle/>
          <a:p>
            <a:r>
              <a:rPr lang="en-US" dirty="0">
                <a:solidFill>
                  <a:schemeClr val="bg1"/>
                </a:solidFill>
              </a:rPr>
              <a:t>Tier 2 Student Follow Up</a:t>
            </a:r>
          </a:p>
        </p:txBody>
      </p:sp>
      <p:pic>
        <p:nvPicPr>
          <p:cNvPr id="11" name="Picture 10">
            <a:extLst>
              <a:ext uri="{FF2B5EF4-FFF2-40B4-BE49-F238E27FC236}">
                <a16:creationId xmlns:a16="http://schemas.microsoft.com/office/drawing/2014/main" id="{CAB3FDDD-35B5-4C5D-0372-DF8E8FA5CD6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19798" y="1723043"/>
            <a:ext cx="9491745" cy="4064832"/>
          </a:xfrm>
          <a:prstGeom prst="rect">
            <a:avLst/>
          </a:prstGeom>
        </p:spPr>
      </p:pic>
      <p:sp>
        <p:nvSpPr>
          <p:cNvPr id="12" name="Arrow: Down 11">
            <a:extLst>
              <a:ext uri="{FF2B5EF4-FFF2-40B4-BE49-F238E27FC236}">
                <a16:creationId xmlns:a16="http://schemas.microsoft.com/office/drawing/2014/main" id="{8818A9F3-7B80-C4D7-3E96-C72295E7BBDB}"/>
              </a:ext>
            </a:extLst>
          </p:cNvPr>
          <p:cNvSpPr/>
          <p:nvPr/>
        </p:nvSpPr>
        <p:spPr>
          <a:xfrm>
            <a:off x="1219076" y="1256690"/>
            <a:ext cx="657339" cy="718389"/>
          </a:xfrm>
          <a:prstGeom prst="downArrow">
            <a:avLst/>
          </a:prstGeom>
          <a:solidFill>
            <a:srgbClr val="FFFF0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9573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1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38"/>
          <p:cNvSpPr/>
          <p:nvPr/>
        </p:nvSpPr>
        <p:spPr>
          <a:xfrm>
            <a:off x="3007000" y="1188984"/>
            <a:ext cx="2394400" cy="2394400"/>
          </a:xfrm>
          <a:prstGeom prst="donut">
            <a:avLst>
              <a:gd name="adj" fmla="val 4516"/>
            </a:avLst>
          </a:pr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0" name="Google Shape;480;p38"/>
          <p:cNvSpPr txBox="1">
            <a:spLocks noGrp="1"/>
          </p:cNvSpPr>
          <p:nvPr>
            <p:ph type="title"/>
          </p:nvPr>
        </p:nvSpPr>
        <p:spPr>
          <a:xfrm rot="21599706">
            <a:off x="117669" y="3652699"/>
            <a:ext cx="8730405" cy="2154763"/>
          </a:xfrm>
          <a:prstGeom prst="rect">
            <a:avLst/>
          </a:prstGeom>
        </p:spPr>
        <p:txBody>
          <a:bodyPr spcFirstLastPara="1" wrap="square" lIns="121900" tIns="121900" rIns="121900" bIns="121900" anchor="ctr" anchorCtr="0">
            <a:noAutofit/>
          </a:bodyPr>
          <a:lstStyle/>
          <a:p>
            <a:r>
              <a:rPr lang="en-US" sz="4800" b="1" dirty="0"/>
              <a:t>Big Ideas Check In:</a:t>
            </a:r>
            <a:br>
              <a:rPr lang="en-US" sz="4800" b="1" dirty="0"/>
            </a:br>
            <a:r>
              <a:rPr lang="en-US" sz="4800" b="1" dirty="0"/>
              <a:t> </a:t>
            </a:r>
            <a:r>
              <a:rPr lang="en-US" sz="3200" b="1" dirty="0"/>
              <a:t>Tier 2 Foundation Steps</a:t>
            </a:r>
          </a:p>
        </p:txBody>
      </p:sp>
      <p:pic>
        <p:nvPicPr>
          <p:cNvPr id="6" name="Picture 5">
            <a:extLst>
              <a:ext uri="{FF2B5EF4-FFF2-40B4-BE49-F238E27FC236}">
                <a16:creationId xmlns:a16="http://schemas.microsoft.com/office/drawing/2014/main" id="{0769406C-0E34-4163-8B3C-9A7B3412C294}"/>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182381" y="6066333"/>
            <a:ext cx="2833687" cy="703251"/>
          </a:xfrm>
          <a:prstGeom prst="rect">
            <a:avLst/>
          </a:prstGeom>
        </p:spPr>
      </p:pic>
      <p:pic>
        <p:nvPicPr>
          <p:cNvPr id="2" name="Picture 1">
            <a:extLst>
              <a:ext uri="{FF2B5EF4-FFF2-40B4-BE49-F238E27FC236}">
                <a16:creationId xmlns:a16="http://schemas.microsoft.com/office/drawing/2014/main" id="{76524630-6598-432B-B3E9-0700A333F9B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55331" y="1623918"/>
            <a:ext cx="1487971" cy="1532532"/>
          </a:xfrm>
          <a:prstGeom prst="rect">
            <a:avLst/>
          </a:prstGeom>
        </p:spPr>
      </p:pic>
    </p:spTree>
    <p:extLst>
      <p:ext uri="{BB962C8B-B14F-4D97-AF65-F5344CB8AC3E}">
        <p14:creationId xmlns:p14="http://schemas.microsoft.com/office/powerpoint/2010/main" val="18181268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grpSp>
        <p:nvGrpSpPr>
          <p:cNvPr id="12" name="Group 11">
            <a:extLst>
              <a:ext uri="{FF2B5EF4-FFF2-40B4-BE49-F238E27FC236}">
                <a16:creationId xmlns:a16="http://schemas.microsoft.com/office/drawing/2014/main" id="{6DBF3172-F27C-724E-A60B-C56D12DAAFAA}"/>
              </a:ext>
            </a:extLst>
          </p:cNvPr>
          <p:cNvGrpSpPr/>
          <p:nvPr/>
        </p:nvGrpSpPr>
        <p:grpSpPr>
          <a:xfrm>
            <a:off x="194553" y="767800"/>
            <a:ext cx="5670329" cy="6088833"/>
            <a:chOff x="921620" y="915429"/>
            <a:chExt cx="3268588" cy="3688266"/>
          </a:xfrm>
        </p:grpSpPr>
        <p:sp>
          <p:nvSpPr>
            <p:cNvPr id="13" name="Rectangle: Rounded Corners 120" descr="Badge 1">
              <a:extLst>
                <a:ext uri="{FF2B5EF4-FFF2-40B4-BE49-F238E27FC236}">
                  <a16:creationId xmlns:a16="http://schemas.microsoft.com/office/drawing/2014/main" id="{F087343F-F782-394E-81B0-08D9288E6CF7}"/>
                </a:ext>
              </a:extLst>
            </p:cNvPr>
            <p:cNvSpPr/>
            <p:nvPr/>
          </p:nvSpPr>
          <p:spPr>
            <a:xfrm>
              <a:off x="921620" y="915430"/>
              <a:ext cx="482218" cy="583245"/>
            </a:xfrm>
            <a:prstGeom prst="roundRect">
              <a:avLst>
                <a:gd name="adj" fmla="val 16670"/>
              </a:avLst>
            </a:prstGeom>
            <a:solidFill>
              <a:schemeClr val="bg1"/>
            </a:solidFill>
            <a:ln w="38100"/>
          </p:spPr>
          <p:style>
            <a:lnRef idx="2">
              <a:schemeClr val="accent1"/>
            </a:lnRef>
            <a:fillRef idx="1">
              <a:schemeClr val="lt1"/>
            </a:fillRef>
            <a:effectRef idx="0">
              <a:schemeClr val="accent1"/>
            </a:effectRef>
            <a:fontRef idx="minor">
              <a:schemeClr val="dk1"/>
            </a:fontRef>
          </p:style>
          <p:txBody>
            <a:bodyPr/>
            <a:lstStyle/>
            <a:p>
              <a:pPr algn="ctr" defTabSz="914377">
                <a:defRPr/>
              </a:pPr>
              <a:r>
                <a:rPr lang="en-US" sz="4800" b="1" dirty="0">
                  <a:solidFill>
                    <a:srgbClr val="0D0F41"/>
                  </a:solidFill>
                  <a:latin typeface="Calibri" panose="020F0502020204030204" pitchFamily="34" charset="0"/>
                  <a:cs typeface="Calibri" panose="020F0502020204030204" pitchFamily="34" charset="0"/>
                </a:rPr>
                <a:t>1</a:t>
              </a:r>
            </a:p>
          </p:txBody>
        </p:sp>
        <p:sp>
          <p:nvSpPr>
            <p:cNvPr id="14" name="Freeform: Shape 121">
              <a:extLst>
                <a:ext uri="{FF2B5EF4-FFF2-40B4-BE49-F238E27FC236}">
                  <a16:creationId xmlns:a16="http://schemas.microsoft.com/office/drawing/2014/main" id="{99C7A454-3134-3448-8030-D2D14593BDDF}"/>
                </a:ext>
              </a:extLst>
            </p:cNvPr>
            <p:cNvSpPr/>
            <p:nvPr/>
          </p:nvSpPr>
          <p:spPr>
            <a:xfrm>
              <a:off x="1440426" y="915429"/>
              <a:ext cx="2749782" cy="673041"/>
            </a:xfrm>
            <a:custGeom>
              <a:avLst/>
              <a:gdLst>
                <a:gd name="connsiteX0" fmla="*/ 0 w 2555165"/>
                <a:gd name="connsiteY0" fmla="*/ 112196 h 673041"/>
                <a:gd name="connsiteX1" fmla="*/ 112196 w 2555165"/>
                <a:gd name="connsiteY1" fmla="*/ 0 h 673041"/>
                <a:gd name="connsiteX2" fmla="*/ 2442969 w 2555165"/>
                <a:gd name="connsiteY2" fmla="*/ 0 h 673041"/>
                <a:gd name="connsiteX3" fmla="*/ 2555165 w 2555165"/>
                <a:gd name="connsiteY3" fmla="*/ 112196 h 673041"/>
                <a:gd name="connsiteX4" fmla="*/ 2555165 w 2555165"/>
                <a:gd name="connsiteY4" fmla="*/ 560845 h 673041"/>
                <a:gd name="connsiteX5" fmla="*/ 2442969 w 2555165"/>
                <a:gd name="connsiteY5" fmla="*/ 673041 h 673041"/>
                <a:gd name="connsiteX6" fmla="*/ 112196 w 2555165"/>
                <a:gd name="connsiteY6" fmla="*/ 673041 h 673041"/>
                <a:gd name="connsiteX7" fmla="*/ 0 w 2555165"/>
                <a:gd name="connsiteY7" fmla="*/ 560845 h 673041"/>
                <a:gd name="connsiteX8" fmla="*/ 0 w 2555165"/>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5165" h="673041">
                  <a:moveTo>
                    <a:pt x="0" y="112196"/>
                  </a:moveTo>
                  <a:cubicBezTo>
                    <a:pt x="0" y="50232"/>
                    <a:pt x="50232" y="0"/>
                    <a:pt x="112196" y="0"/>
                  </a:cubicBezTo>
                  <a:lnTo>
                    <a:pt x="2442969" y="0"/>
                  </a:lnTo>
                  <a:cubicBezTo>
                    <a:pt x="2504933" y="0"/>
                    <a:pt x="2555165" y="50232"/>
                    <a:pt x="2555165" y="112196"/>
                  </a:cubicBezTo>
                  <a:lnTo>
                    <a:pt x="2555165" y="560845"/>
                  </a:lnTo>
                  <a:cubicBezTo>
                    <a:pt x="2555165" y="622809"/>
                    <a:pt x="2504933" y="673041"/>
                    <a:pt x="2442969" y="673041"/>
                  </a:cubicBezTo>
                  <a:lnTo>
                    <a:pt x="112196" y="673041"/>
                  </a:lnTo>
                  <a:cubicBezTo>
                    <a:pt x="50232" y="673041"/>
                    <a:pt x="0" y="622809"/>
                    <a:pt x="0" y="560845"/>
                  </a:cubicBezTo>
                  <a:lnTo>
                    <a:pt x="0" y="112196"/>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76572" tIns="176572" rIns="176572" bIns="176572" numCol="1" spcCol="1270" anchor="ctr" anchorCtr="0">
              <a:noAutofit/>
            </a:bodyPr>
            <a:lstStyle/>
            <a:p>
              <a:pPr algn="ctr" defTabSz="1219140">
                <a:buClr>
                  <a:srgbClr val="FFFFFF"/>
                </a:buClr>
              </a:pPr>
              <a:r>
                <a:rPr lang="en-US" sz="2667" dirty="0">
                  <a:solidFill>
                    <a:schemeClr val="tx1"/>
                  </a:solidFill>
                  <a:latin typeface="Calibri" panose="020F0502020204030204" pitchFamily="34" charset="0"/>
                  <a:cs typeface="Calibri" panose="020F0502020204030204" pitchFamily="34" charset="0"/>
                </a:rPr>
                <a:t>Establish a representative T2 leadership team</a:t>
              </a:r>
            </a:p>
          </p:txBody>
        </p:sp>
        <p:sp>
          <p:nvSpPr>
            <p:cNvPr id="15" name="Rectangle: Rounded Corners 122" descr="Badge">
              <a:extLst>
                <a:ext uri="{FF2B5EF4-FFF2-40B4-BE49-F238E27FC236}">
                  <a16:creationId xmlns:a16="http://schemas.microsoft.com/office/drawing/2014/main" id="{BA28A0A7-705F-004F-BB09-A722194217AF}"/>
                </a:ext>
              </a:extLst>
            </p:cNvPr>
            <p:cNvSpPr/>
            <p:nvPr/>
          </p:nvSpPr>
          <p:spPr>
            <a:xfrm>
              <a:off x="921620" y="1669236"/>
              <a:ext cx="482218" cy="583245"/>
            </a:xfrm>
            <a:prstGeom prst="roundRect">
              <a:avLst>
                <a:gd name="adj" fmla="val 16670"/>
              </a:avLst>
            </a:prstGeom>
            <a:solidFill>
              <a:schemeClr val="bg1"/>
            </a:solidFill>
            <a:ln w="38100"/>
          </p:spPr>
          <p:style>
            <a:lnRef idx="2">
              <a:schemeClr val="accent1"/>
            </a:lnRef>
            <a:fillRef idx="1">
              <a:schemeClr val="lt1"/>
            </a:fillRef>
            <a:effectRef idx="0">
              <a:schemeClr val="accent1"/>
            </a:effectRef>
            <a:fontRef idx="minor">
              <a:schemeClr val="dk1"/>
            </a:fontRef>
          </p:style>
          <p:txBody>
            <a:bodyPr/>
            <a:lstStyle/>
            <a:p>
              <a:pPr algn="ctr" defTabSz="914377">
                <a:defRPr/>
              </a:pPr>
              <a:r>
                <a:rPr lang="en-US" sz="4800" b="1" dirty="0">
                  <a:solidFill>
                    <a:srgbClr val="0D0F41"/>
                  </a:solidFill>
                  <a:latin typeface="Calibri" panose="020F0502020204030204" pitchFamily="34" charset="0"/>
                  <a:cs typeface="Calibri" panose="020F0502020204030204" pitchFamily="34" charset="0"/>
                </a:rPr>
                <a:t>2</a:t>
              </a:r>
            </a:p>
          </p:txBody>
        </p:sp>
        <p:sp>
          <p:nvSpPr>
            <p:cNvPr id="16" name="Freeform: Shape 123">
              <a:extLst>
                <a:ext uri="{FF2B5EF4-FFF2-40B4-BE49-F238E27FC236}">
                  <a16:creationId xmlns:a16="http://schemas.microsoft.com/office/drawing/2014/main" id="{591C6591-C551-7F45-920B-4EB003B6A3AF}"/>
                </a:ext>
              </a:extLst>
            </p:cNvPr>
            <p:cNvSpPr/>
            <p:nvPr/>
          </p:nvSpPr>
          <p:spPr>
            <a:xfrm>
              <a:off x="1440426" y="1669235"/>
              <a:ext cx="2749782" cy="673041"/>
            </a:xfrm>
            <a:custGeom>
              <a:avLst/>
              <a:gdLst>
                <a:gd name="connsiteX0" fmla="*/ 0 w 2555165"/>
                <a:gd name="connsiteY0" fmla="*/ 112196 h 673041"/>
                <a:gd name="connsiteX1" fmla="*/ 112196 w 2555165"/>
                <a:gd name="connsiteY1" fmla="*/ 0 h 673041"/>
                <a:gd name="connsiteX2" fmla="*/ 2442969 w 2555165"/>
                <a:gd name="connsiteY2" fmla="*/ 0 h 673041"/>
                <a:gd name="connsiteX3" fmla="*/ 2555165 w 2555165"/>
                <a:gd name="connsiteY3" fmla="*/ 112196 h 673041"/>
                <a:gd name="connsiteX4" fmla="*/ 2555165 w 2555165"/>
                <a:gd name="connsiteY4" fmla="*/ 560845 h 673041"/>
                <a:gd name="connsiteX5" fmla="*/ 2442969 w 2555165"/>
                <a:gd name="connsiteY5" fmla="*/ 673041 h 673041"/>
                <a:gd name="connsiteX6" fmla="*/ 112196 w 2555165"/>
                <a:gd name="connsiteY6" fmla="*/ 673041 h 673041"/>
                <a:gd name="connsiteX7" fmla="*/ 0 w 2555165"/>
                <a:gd name="connsiteY7" fmla="*/ 560845 h 673041"/>
                <a:gd name="connsiteX8" fmla="*/ 0 w 2555165"/>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5165" h="673041">
                  <a:moveTo>
                    <a:pt x="0" y="112196"/>
                  </a:moveTo>
                  <a:cubicBezTo>
                    <a:pt x="0" y="50232"/>
                    <a:pt x="50232" y="0"/>
                    <a:pt x="112196" y="0"/>
                  </a:cubicBezTo>
                  <a:lnTo>
                    <a:pt x="2442969" y="0"/>
                  </a:lnTo>
                  <a:cubicBezTo>
                    <a:pt x="2504933" y="0"/>
                    <a:pt x="2555165" y="50232"/>
                    <a:pt x="2555165" y="112196"/>
                  </a:cubicBezTo>
                  <a:lnTo>
                    <a:pt x="2555165" y="560845"/>
                  </a:lnTo>
                  <a:cubicBezTo>
                    <a:pt x="2555165" y="622809"/>
                    <a:pt x="2504933" y="673041"/>
                    <a:pt x="2442969" y="673041"/>
                  </a:cubicBezTo>
                  <a:lnTo>
                    <a:pt x="112196" y="673041"/>
                  </a:lnTo>
                  <a:cubicBezTo>
                    <a:pt x="50232" y="673041"/>
                    <a:pt x="0" y="622809"/>
                    <a:pt x="0" y="560845"/>
                  </a:cubicBezTo>
                  <a:lnTo>
                    <a:pt x="0" y="112196"/>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76572" tIns="176572" rIns="176572" bIns="176572" numCol="1" spcCol="1270" anchor="ctr" anchorCtr="0">
              <a:noAutofit/>
            </a:bodyPr>
            <a:lstStyle/>
            <a:p>
              <a:pPr algn="ctr" defTabSz="1219140">
                <a:buClr>
                  <a:srgbClr val="FFFFFF"/>
                </a:buClr>
              </a:pPr>
              <a:r>
                <a:rPr lang="en-US" sz="2400" dirty="0">
                  <a:solidFill>
                    <a:schemeClr val="tx1"/>
                  </a:solidFill>
                  <a:latin typeface="Calibri" panose="020F0502020204030204" pitchFamily="34" charset="0"/>
                  <a:cs typeface="Calibri" panose="020F0502020204030204" pitchFamily="34" charset="0"/>
                </a:rPr>
                <a:t>Develop</a:t>
              </a:r>
              <a:r>
                <a:rPr lang="en-US" sz="2667" dirty="0">
                  <a:solidFill>
                    <a:schemeClr val="tx1"/>
                  </a:solidFill>
                  <a:latin typeface="Calibri" panose="020F0502020204030204" pitchFamily="34" charset="0"/>
                  <a:cs typeface="Calibri" panose="020F0502020204030204" pitchFamily="34" charset="0"/>
                </a:rPr>
                <a:t> a collaborative process for identifying students</a:t>
              </a:r>
            </a:p>
          </p:txBody>
        </p:sp>
        <p:sp>
          <p:nvSpPr>
            <p:cNvPr id="17" name="Rectangle: Rounded Corners 124" descr="Badge 3">
              <a:extLst>
                <a:ext uri="{FF2B5EF4-FFF2-40B4-BE49-F238E27FC236}">
                  <a16:creationId xmlns:a16="http://schemas.microsoft.com/office/drawing/2014/main" id="{2DB3A071-16A8-A847-A9F6-824F9E9E9076}"/>
                </a:ext>
              </a:extLst>
            </p:cNvPr>
            <p:cNvSpPr/>
            <p:nvPr/>
          </p:nvSpPr>
          <p:spPr>
            <a:xfrm>
              <a:off x="921620" y="2423042"/>
              <a:ext cx="482218" cy="583245"/>
            </a:xfrm>
            <a:prstGeom prst="roundRect">
              <a:avLst>
                <a:gd name="adj" fmla="val 16670"/>
              </a:avLst>
            </a:prstGeom>
            <a:solidFill>
              <a:schemeClr val="bg1"/>
            </a:solidFill>
            <a:ln w="38100"/>
          </p:spPr>
          <p:style>
            <a:lnRef idx="2">
              <a:schemeClr val="accent1"/>
            </a:lnRef>
            <a:fillRef idx="1">
              <a:schemeClr val="lt1"/>
            </a:fillRef>
            <a:effectRef idx="0">
              <a:schemeClr val="accent1"/>
            </a:effectRef>
            <a:fontRef idx="minor">
              <a:schemeClr val="dk1"/>
            </a:fontRef>
          </p:style>
          <p:txBody>
            <a:bodyPr/>
            <a:lstStyle/>
            <a:p>
              <a:pPr algn="ctr" defTabSz="914377">
                <a:defRPr/>
              </a:pPr>
              <a:r>
                <a:rPr lang="en-US" sz="4800" b="1" dirty="0">
                  <a:solidFill>
                    <a:srgbClr val="0D0F41"/>
                  </a:solidFill>
                  <a:latin typeface="Calibri" panose="020F0502020204030204" pitchFamily="34" charset="0"/>
                  <a:cs typeface="Calibri" panose="020F0502020204030204" pitchFamily="34" charset="0"/>
                </a:rPr>
                <a:t>3</a:t>
              </a:r>
            </a:p>
          </p:txBody>
        </p:sp>
        <p:sp>
          <p:nvSpPr>
            <p:cNvPr id="18" name="Freeform: Shape 125">
              <a:extLst>
                <a:ext uri="{FF2B5EF4-FFF2-40B4-BE49-F238E27FC236}">
                  <a16:creationId xmlns:a16="http://schemas.microsoft.com/office/drawing/2014/main" id="{E41F6EBB-0E18-4645-B68E-41E86D39CDDC}"/>
                </a:ext>
              </a:extLst>
            </p:cNvPr>
            <p:cNvSpPr/>
            <p:nvPr/>
          </p:nvSpPr>
          <p:spPr>
            <a:xfrm>
              <a:off x="1440426" y="2423041"/>
              <a:ext cx="2749782" cy="673041"/>
            </a:xfrm>
            <a:custGeom>
              <a:avLst/>
              <a:gdLst>
                <a:gd name="connsiteX0" fmla="*/ 0 w 2555165"/>
                <a:gd name="connsiteY0" fmla="*/ 112196 h 673041"/>
                <a:gd name="connsiteX1" fmla="*/ 112196 w 2555165"/>
                <a:gd name="connsiteY1" fmla="*/ 0 h 673041"/>
                <a:gd name="connsiteX2" fmla="*/ 2442969 w 2555165"/>
                <a:gd name="connsiteY2" fmla="*/ 0 h 673041"/>
                <a:gd name="connsiteX3" fmla="*/ 2555165 w 2555165"/>
                <a:gd name="connsiteY3" fmla="*/ 112196 h 673041"/>
                <a:gd name="connsiteX4" fmla="*/ 2555165 w 2555165"/>
                <a:gd name="connsiteY4" fmla="*/ 560845 h 673041"/>
                <a:gd name="connsiteX5" fmla="*/ 2442969 w 2555165"/>
                <a:gd name="connsiteY5" fmla="*/ 673041 h 673041"/>
                <a:gd name="connsiteX6" fmla="*/ 112196 w 2555165"/>
                <a:gd name="connsiteY6" fmla="*/ 673041 h 673041"/>
                <a:gd name="connsiteX7" fmla="*/ 0 w 2555165"/>
                <a:gd name="connsiteY7" fmla="*/ 560845 h 673041"/>
                <a:gd name="connsiteX8" fmla="*/ 0 w 2555165"/>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5165" h="673041">
                  <a:moveTo>
                    <a:pt x="0" y="112196"/>
                  </a:moveTo>
                  <a:cubicBezTo>
                    <a:pt x="0" y="50232"/>
                    <a:pt x="50232" y="0"/>
                    <a:pt x="112196" y="0"/>
                  </a:cubicBezTo>
                  <a:lnTo>
                    <a:pt x="2442969" y="0"/>
                  </a:lnTo>
                  <a:cubicBezTo>
                    <a:pt x="2504933" y="0"/>
                    <a:pt x="2555165" y="50232"/>
                    <a:pt x="2555165" y="112196"/>
                  </a:cubicBezTo>
                  <a:lnTo>
                    <a:pt x="2555165" y="560845"/>
                  </a:lnTo>
                  <a:cubicBezTo>
                    <a:pt x="2555165" y="622809"/>
                    <a:pt x="2504933" y="673041"/>
                    <a:pt x="2442969" y="673041"/>
                  </a:cubicBezTo>
                  <a:lnTo>
                    <a:pt x="112196" y="673041"/>
                  </a:lnTo>
                  <a:cubicBezTo>
                    <a:pt x="50232" y="673041"/>
                    <a:pt x="0" y="622809"/>
                    <a:pt x="0" y="560845"/>
                  </a:cubicBezTo>
                  <a:lnTo>
                    <a:pt x="0" y="112196"/>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76572" tIns="176572" rIns="176572" bIns="176572" numCol="1" spcCol="1270" anchor="ctr" anchorCtr="0">
              <a:noAutofit/>
            </a:bodyPr>
            <a:lstStyle/>
            <a:p>
              <a:pPr algn="ctr" defTabSz="1219140">
                <a:buClr>
                  <a:srgbClr val="FFFFFF"/>
                </a:buClr>
              </a:pPr>
              <a:r>
                <a:rPr lang="en-US" sz="2400" dirty="0">
                  <a:solidFill>
                    <a:schemeClr val="tx1"/>
                  </a:solidFill>
                  <a:latin typeface="Calibri" panose="020F0502020204030204" pitchFamily="34" charset="0"/>
                  <a:cs typeface="Calibri" panose="020F0502020204030204" pitchFamily="34" charset="0"/>
                </a:rPr>
                <a:t>Evaluate, select and adopt culturally appropriate tier 2 practices</a:t>
              </a:r>
            </a:p>
          </p:txBody>
        </p:sp>
        <p:sp>
          <p:nvSpPr>
            <p:cNvPr id="19" name="Rectangle: Rounded Corners 126" descr="Badge 4">
              <a:extLst>
                <a:ext uri="{FF2B5EF4-FFF2-40B4-BE49-F238E27FC236}">
                  <a16:creationId xmlns:a16="http://schemas.microsoft.com/office/drawing/2014/main" id="{3DDB244D-4F9B-D547-8F81-E23F2BF1CEB3}"/>
                </a:ext>
              </a:extLst>
            </p:cNvPr>
            <p:cNvSpPr/>
            <p:nvPr/>
          </p:nvSpPr>
          <p:spPr>
            <a:xfrm>
              <a:off x="921620" y="3176848"/>
              <a:ext cx="482218" cy="583245"/>
            </a:xfrm>
            <a:prstGeom prst="roundRect">
              <a:avLst>
                <a:gd name="adj" fmla="val 16670"/>
              </a:avLst>
            </a:prstGeom>
            <a:solidFill>
              <a:schemeClr val="bg1"/>
            </a:solidFill>
            <a:ln w="38100"/>
          </p:spPr>
          <p:style>
            <a:lnRef idx="2">
              <a:schemeClr val="accent1"/>
            </a:lnRef>
            <a:fillRef idx="1">
              <a:schemeClr val="lt1"/>
            </a:fillRef>
            <a:effectRef idx="0">
              <a:schemeClr val="accent1"/>
            </a:effectRef>
            <a:fontRef idx="minor">
              <a:schemeClr val="dk1"/>
            </a:fontRef>
          </p:style>
          <p:txBody>
            <a:bodyPr/>
            <a:lstStyle/>
            <a:p>
              <a:pPr algn="ctr" defTabSz="914377">
                <a:defRPr/>
              </a:pPr>
              <a:r>
                <a:rPr lang="en-US" sz="4800" b="1">
                  <a:solidFill>
                    <a:srgbClr val="0D0F41"/>
                  </a:solidFill>
                  <a:latin typeface="Calibri" panose="020F0502020204030204" pitchFamily="34" charset="0"/>
                  <a:cs typeface="Calibri" panose="020F0502020204030204" pitchFamily="34" charset="0"/>
                </a:rPr>
                <a:t>4</a:t>
              </a:r>
            </a:p>
          </p:txBody>
        </p:sp>
        <p:sp>
          <p:nvSpPr>
            <p:cNvPr id="20" name="Freeform: Shape 127">
              <a:extLst>
                <a:ext uri="{FF2B5EF4-FFF2-40B4-BE49-F238E27FC236}">
                  <a16:creationId xmlns:a16="http://schemas.microsoft.com/office/drawing/2014/main" id="{60EF248F-0964-A44E-B4C8-C5F83CFD5FC0}"/>
                </a:ext>
              </a:extLst>
            </p:cNvPr>
            <p:cNvSpPr/>
            <p:nvPr/>
          </p:nvSpPr>
          <p:spPr>
            <a:xfrm>
              <a:off x="1440426" y="3176847"/>
              <a:ext cx="2749782" cy="673041"/>
            </a:xfrm>
            <a:custGeom>
              <a:avLst/>
              <a:gdLst>
                <a:gd name="connsiteX0" fmla="*/ 0 w 2555165"/>
                <a:gd name="connsiteY0" fmla="*/ 112196 h 673041"/>
                <a:gd name="connsiteX1" fmla="*/ 112196 w 2555165"/>
                <a:gd name="connsiteY1" fmla="*/ 0 h 673041"/>
                <a:gd name="connsiteX2" fmla="*/ 2442969 w 2555165"/>
                <a:gd name="connsiteY2" fmla="*/ 0 h 673041"/>
                <a:gd name="connsiteX3" fmla="*/ 2555165 w 2555165"/>
                <a:gd name="connsiteY3" fmla="*/ 112196 h 673041"/>
                <a:gd name="connsiteX4" fmla="*/ 2555165 w 2555165"/>
                <a:gd name="connsiteY4" fmla="*/ 560845 h 673041"/>
                <a:gd name="connsiteX5" fmla="*/ 2442969 w 2555165"/>
                <a:gd name="connsiteY5" fmla="*/ 673041 h 673041"/>
                <a:gd name="connsiteX6" fmla="*/ 112196 w 2555165"/>
                <a:gd name="connsiteY6" fmla="*/ 673041 h 673041"/>
                <a:gd name="connsiteX7" fmla="*/ 0 w 2555165"/>
                <a:gd name="connsiteY7" fmla="*/ 560845 h 673041"/>
                <a:gd name="connsiteX8" fmla="*/ 0 w 2555165"/>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5165" h="673041">
                  <a:moveTo>
                    <a:pt x="0" y="112196"/>
                  </a:moveTo>
                  <a:cubicBezTo>
                    <a:pt x="0" y="50232"/>
                    <a:pt x="50232" y="0"/>
                    <a:pt x="112196" y="0"/>
                  </a:cubicBezTo>
                  <a:lnTo>
                    <a:pt x="2442969" y="0"/>
                  </a:lnTo>
                  <a:cubicBezTo>
                    <a:pt x="2504933" y="0"/>
                    <a:pt x="2555165" y="50232"/>
                    <a:pt x="2555165" y="112196"/>
                  </a:cubicBezTo>
                  <a:lnTo>
                    <a:pt x="2555165" y="560845"/>
                  </a:lnTo>
                  <a:cubicBezTo>
                    <a:pt x="2555165" y="622809"/>
                    <a:pt x="2504933" y="673041"/>
                    <a:pt x="2442969" y="673041"/>
                  </a:cubicBezTo>
                  <a:lnTo>
                    <a:pt x="112196" y="673041"/>
                  </a:lnTo>
                  <a:cubicBezTo>
                    <a:pt x="50232" y="673041"/>
                    <a:pt x="0" y="622809"/>
                    <a:pt x="0" y="560845"/>
                  </a:cubicBezTo>
                  <a:lnTo>
                    <a:pt x="0" y="112196"/>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76572" tIns="176572" rIns="176572" bIns="176572" numCol="1" spcCol="1270" anchor="ctr" anchorCtr="0">
              <a:noAutofit/>
            </a:bodyPr>
            <a:lstStyle/>
            <a:p>
              <a:pPr algn="ctr" defTabSz="1219140">
                <a:buClr>
                  <a:srgbClr val="FFFFFF"/>
                </a:buClr>
              </a:pPr>
              <a:r>
                <a:rPr lang="en-US" sz="2400" dirty="0">
                  <a:solidFill>
                    <a:schemeClr val="tx1"/>
                  </a:solidFill>
                  <a:latin typeface="Calibri" panose="020F0502020204030204" pitchFamily="34" charset="0"/>
                  <a:cs typeface="Calibri" panose="020F0502020204030204" pitchFamily="34" charset="0"/>
                </a:rPr>
                <a:t>Develop a process to install selected practices</a:t>
              </a:r>
            </a:p>
          </p:txBody>
        </p:sp>
        <p:sp>
          <p:nvSpPr>
            <p:cNvPr id="21" name="Rectangle: Rounded Corners 128" descr="Badge 5">
              <a:extLst>
                <a:ext uri="{FF2B5EF4-FFF2-40B4-BE49-F238E27FC236}">
                  <a16:creationId xmlns:a16="http://schemas.microsoft.com/office/drawing/2014/main" id="{C3B7CB44-3B1B-DB4C-8DE3-18A239243246}"/>
                </a:ext>
              </a:extLst>
            </p:cNvPr>
            <p:cNvSpPr/>
            <p:nvPr/>
          </p:nvSpPr>
          <p:spPr>
            <a:xfrm>
              <a:off x="921620" y="3930655"/>
              <a:ext cx="482218" cy="583245"/>
            </a:xfrm>
            <a:prstGeom prst="roundRect">
              <a:avLst>
                <a:gd name="adj" fmla="val 16670"/>
              </a:avLst>
            </a:prstGeom>
            <a:solidFill>
              <a:schemeClr val="bg1"/>
            </a:solidFill>
            <a:ln w="38100"/>
          </p:spPr>
          <p:style>
            <a:lnRef idx="2">
              <a:schemeClr val="accent1"/>
            </a:lnRef>
            <a:fillRef idx="1">
              <a:schemeClr val="lt1"/>
            </a:fillRef>
            <a:effectRef idx="0">
              <a:schemeClr val="accent1"/>
            </a:effectRef>
            <a:fontRef idx="minor">
              <a:schemeClr val="dk1"/>
            </a:fontRef>
          </p:style>
          <p:txBody>
            <a:bodyPr/>
            <a:lstStyle/>
            <a:p>
              <a:pPr algn="ctr" defTabSz="914377">
                <a:defRPr/>
              </a:pPr>
              <a:r>
                <a:rPr lang="en-US" sz="4800" b="1">
                  <a:solidFill>
                    <a:srgbClr val="0D0F41"/>
                  </a:solidFill>
                  <a:latin typeface="Calibri" panose="020F0502020204030204" pitchFamily="34" charset="0"/>
                  <a:cs typeface="Calibri" panose="020F0502020204030204" pitchFamily="34" charset="0"/>
                </a:rPr>
                <a:t>5</a:t>
              </a:r>
            </a:p>
          </p:txBody>
        </p:sp>
        <p:sp>
          <p:nvSpPr>
            <p:cNvPr id="22" name="Freeform: Shape 129">
              <a:extLst>
                <a:ext uri="{FF2B5EF4-FFF2-40B4-BE49-F238E27FC236}">
                  <a16:creationId xmlns:a16="http://schemas.microsoft.com/office/drawing/2014/main" id="{C6A20433-67D0-9D46-8379-212B89B83B7B}"/>
                </a:ext>
              </a:extLst>
            </p:cNvPr>
            <p:cNvSpPr/>
            <p:nvPr/>
          </p:nvSpPr>
          <p:spPr>
            <a:xfrm>
              <a:off x="1440426" y="3930654"/>
              <a:ext cx="2749782" cy="673041"/>
            </a:xfrm>
            <a:custGeom>
              <a:avLst/>
              <a:gdLst>
                <a:gd name="connsiteX0" fmla="*/ 0 w 2555165"/>
                <a:gd name="connsiteY0" fmla="*/ 112196 h 673041"/>
                <a:gd name="connsiteX1" fmla="*/ 112196 w 2555165"/>
                <a:gd name="connsiteY1" fmla="*/ 0 h 673041"/>
                <a:gd name="connsiteX2" fmla="*/ 2442969 w 2555165"/>
                <a:gd name="connsiteY2" fmla="*/ 0 h 673041"/>
                <a:gd name="connsiteX3" fmla="*/ 2555165 w 2555165"/>
                <a:gd name="connsiteY3" fmla="*/ 112196 h 673041"/>
                <a:gd name="connsiteX4" fmla="*/ 2555165 w 2555165"/>
                <a:gd name="connsiteY4" fmla="*/ 560845 h 673041"/>
                <a:gd name="connsiteX5" fmla="*/ 2442969 w 2555165"/>
                <a:gd name="connsiteY5" fmla="*/ 673041 h 673041"/>
                <a:gd name="connsiteX6" fmla="*/ 112196 w 2555165"/>
                <a:gd name="connsiteY6" fmla="*/ 673041 h 673041"/>
                <a:gd name="connsiteX7" fmla="*/ 0 w 2555165"/>
                <a:gd name="connsiteY7" fmla="*/ 560845 h 673041"/>
                <a:gd name="connsiteX8" fmla="*/ 0 w 2555165"/>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5165" h="673041">
                  <a:moveTo>
                    <a:pt x="0" y="112196"/>
                  </a:moveTo>
                  <a:cubicBezTo>
                    <a:pt x="0" y="50232"/>
                    <a:pt x="50232" y="0"/>
                    <a:pt x="112196" y="0"/>
                  </a:cubicBezTo>
                  <a:lnTo>
                    <a:pt x="2442969" y="0"/>
                  </a:lnTo>
                  <a:cubicBezTo>
                    <a:pt x="2504933" y="0"/>
                    <a:pt x="2555165" y="50232"/>
                    <a:pt x="2555165" y="112196"/>
                  </a:cubicBezTo>
                  <a:lnTo>
                    <a:pt x="2555165" y="560845"/>
                  </a:lnTo>
                  <a:cubicBezTo>
                    <a:pt x="2555165" y="622809"/>
                    <a:pt x="2504933" y="673041"/>
                    <a:pt x="2442969" y="673041"/>
                  </a:cubicBezTo>
                  <a:lnTo>
                    <a:pt x="112196" y="673041"/>
                  </a:lnTo>
                  <a:cubicBezTo>
                    <a:pt x="50232" y="673041"/>
                    <a:pt x="0" y="622809"/>
                    <a:pt x="0" y="560845"/>
                  </a:cubicBezTo>
                  <a:lnTo>
                    <a:pt x="0" y="112196"/>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76572" tIns="176572" rIns="176572" bIns="176572" numCol="1" spcCol="1270" anchor="ctr" anchorCtr="0">
              <a:noAutofit/>
            </a:bodyPr>
            <a:lstStyle/>
            <a:p>
              <a:pPr algn="ctr" defTabSz="1219140">
                <a:buClr>
                  <a:srgbClr val="FFFFFF"/>
                </a:buClr>
              </a:pPr>
              <a:r>
                <a:rPr lang="en-US" sz="2400" dirty="0">
                  <a:solidFill>
                    <a:schemeClr val="tx1"/>
                  </a:solidFill>
                  <a:latin typeface="Calibri" panose="020F0502020204030204" pitchFamily="34" charset="0"/>
                  <a:cs typeface="Calibri" panose="020F0502020204030204" pitchFamily="34" charset="0"/>
                </a:rPr>
                <a:t>Develop procedures to train staff and students; partner with families and community</a:t>
              </a:r>
            </a:p>
          </p:txBody>
        </p:sp>
      </p:grpSp>
      <p:grpSp>
        <p:nvGrpSpPr>
          <p:cNvPr id="23" name="Group 22">
            <a:extLst>
              <a:ext uri="{FF2B5EF4-FFF2-40B4-BE49-F238E27FC236}">
                <a16:creationId xmlns:a16="http://schemas.microsoft.com/office/drawing/2014/main" id="{97621B38-94B3-A14E-AA04-202C2CDD445D}"/>
              </a:ext>
            </a:extLst>
          </p:cNvPr>
          <p:cNvGrpSpPr/>
          <p:nvPr/>
        </p:nvGrpSpPr>
        <p:grpSpPr>
          <a:xfrm>
            <a:off x="5928355" y="600765"/>
            <a:ext cx="5999776" cy="6257235"/>
            <a:chOff x="4901073" y="1003563"/>
            <a:chExt cx="3812891" cy="3688266"/>
          </a:xfrm>
        </p:grpSpPr>
        <p:sp>
          <p:nvSpPr>
            <p:cNvPr id="24" name="Rectangle: Rounded Corners 108" descr="Badge 6">
              <a:extLst>
                <a:ext uri="{FF2B5EF4-FFF2-40B4-BE49-F238E27FC236}">
                  <a16:creationId xmlns:a16="http://schemas.microsoft.com/office/drawing/2014/main" id="{810E5ACB-2462-A54C-A470-792807C4561A}"/>
                </a:ext>
              </a:extLst>
            </p:cNvPr>
            <p:cNvSpPr/>
            <p:nvPr/>
          </p:nvSpPr>
          <p:spPr>
            <a:xfrm>
              <a:off x="4968982" y="1102019"/>
              <a:ext cx="545736" cy="574585"/>
            </a:xfrm>
            <a:prstGeom prst="roundRect">
              <a:avLst>
                <a:gd name="adj" fmla="val 16670"/>
              </a:avLst>
            </a:prstGeom>
            <a:solidFill>
              <a:schemeClr val="bg1"/>
            </a:solidFill>
            <a:ln w="38100"/>
          </p:spPr>
          <p:style>
            <a:lnRef idx="2">
              <a:schemeClr val="accent1"/>
            </a:lnRef>
            <a:fillRef idx="1">
              <a:schemeClr val="lt1"/>
            </a:fillRef>
            <a:effectRef idx="0">
              <a:schemeClr val="accent1"/>
            </a:effectRef>
            <a:fontRef idx="minor">
              <a:schemeClr val="dk1"/>
            </a:fontRef>
          </p:style>
          <p:txBody>
            <a:bodyPr/>
            <a:lstStyle/>
            <a:p>
              <a:pPr algn="ctr" defTabSz="914377">
                <a:defRPr/>
              </a:pPr>
              <a:r>
                <a:rPr lang="en-US" sz="4800" b="1" dirty="0">
                  <a:solidFill>
                    <a:srgbClr val="0D0F41"/>
                  </a:solidFill>
                  <a:latin typeface="Calibri" panose="020F0502020204030204" pitchFamily="34" charset="0"/>
                  <a:cs typeface="Calibri" panose="020F0502020204030204" pitchFamily="34" charset="0"/>
                </a:rPr>
                <a:t>6</a:t>
              </a:r>
            </a:p>
          </p:txBody>
        </p:sp>
        <p:sp>
          <p:nvSpPr>
            <p:cNvPr id="25" name="Freeform: Shape 109">
              <a:extLst>
                <a:ext uri="{FF2B5EF4-FFF2-40B4-BE49-F238E27FC236}">
                  <a16:creationId xmlns:a16="http://schemas.microsoft.com/office/drawing/2014/main" id="{8764F26C-C5A0-7146-8575-FE9CB283014E}"/>
                </a:ext>
              </a:extLst>
            </p:cNvPr>
            <p:cNvSpPr/>
            <p:nvPr/>
          </p:nvSpPr>
          <p:spPr>
            <a:xfrm>
              <a:off x="5622964" y="1003563"/>
              <a:ext cx="3091000" cy="673041"/>
            </a:xfrm>
            <a:custGeom>
              <a:avLst/>
              <a:gdLst>
                <a:gd name="connsiteX0" fmla="*/ 0 w 3031558"/>
                <a:gd name="connsiteY0" fmla="*/ 112196 h 673041"/>
                <a:gd name="connsiteX1" fmla="*/ 112196 w 3031558"/>
                <a:gd name="connsiteY1" fmla="*/ 0 h 673041"/>
                <a:gd name="connsiteX2" fmla="*/ 2919362 w 3031558"/>
                <a:gd name="connsiteY2" fmla="*/ 0 h 673041"/>
                <a:gd name="connsiteX3" fmla="*/ 3031558 w 3031558"/>
                <a:gd name="connsiteY3" fmla="*/ 112196 h 673041"/>
                <a:gd name="connsiteX4" fmla="*/ 3031558 w 3031558"/>
                <a:gd name="connsiteY4" fmla="*/ 560845 h 673041"/>
                <a:gd name="connsiteX5" fmla="*/ 2919362 w 3031558"/>
                <a:gd name="connsiteY5" fmla="*/ 673041 h 673041"/>
                <a:gd name="connsiteX6" fmla="*/ 112196 w 3031558"/>
                <a:gd name="connsiteY6" fmla="*/ 673041 h 673041"/>
                <a:gd name="connsiteX7" fmla="*/ 0 w 3031558"/>
                <a:gd name="connsiteY7" fmla="*/ 560845 h 673041"/>
                <a:gd name="connsiteX8" fmla="*/ 0 w 3031558"/>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1558" h="673041">
                  <a:moveTo>
                    <a:pt x="0" y="112196"/>
                  </a:moveTo>
                  <a:cubicBezTo>
                    <a:pt x="0" y="50232"/>
                    <a:pt x="50232" y="0"/>
                    <a:pt x="112196" y="0"/>
                  </a:cubicBezTo>
                  <a:lnTo>
                    <a:pt x="2919362" y="0"/>
                  </a:lnTo>
                  <a:cubicBezTo>
                    <a:pt x="2981326" y="0"/>
                    <a:pt x="3031558" y="50232"/>
                    <a:pt x="3031558" y="112196"/>
                  </a:cubicBezTo>
                  <a:lnTo>
                    <a:pt x="3031558" y="560845"/>
                  </a:lnTo>
                  <a:cubicBezTo>
                    <a:pt x="3031558" y="622809"/>
                    <a:pt x="2981326" y="673041"/>
                    <a:pt x="2919362" y="673041"/>
                  </a:cubicBezTo>
                  <a:lnTo>
                    <a:pt x="112196" y="673041"/>
                  </a:lnTo>
                  <a:cubicBezTo>
                    <a:pt x="50232" y="673041"/>
                    <a:pt x="0" y="622809"/>
                    <a:pt x="0" y="560845"/>
                  </a:cubicBezTo>
                  <a:lnTo>
                    <a:pt x="0" y="112196"/>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76572" tIns="176572" rIns="176572" bIns="176572" numCol="1" spcCol="1270" anchor="ctr" anchorCtr="0">
              <a:noAutofit/>
            </a:bodyPr>
            <a:lstStyle/>
            <a:p>
              <a:pPr algn="ctr" defTabSz="1219140">
                <a:buClr>
                  <a:srgbClr val="FFFFFF"/>
                </a:buClr>
              </a:pPr>
              <a:r>
                <a:rPr lang="en-US" sz="2400" dirty="0">
                  <a:solidFill>
                    <a:schemeClr val="tx1"/>
                  </a:solidFill>
                  <a:latin typeface="Calibri" panose="020F0502020204030204" pitchFamily="34" charset="0"/>
                  <a:cs typeface="Calibri" panose="020F0502020204030204" pitchFamily="34" charset="0"/>
                </a:rPr>
                <a:t>Develop an equitable process for matching student need to practices</a:t>
              </a:r>
            </a:p>
          </p:txBody>
        </p:sp>
        <p:sp>
          <p:nvSpPr>
            <p:cNvPr id="26" name="Rectangle: Rounded Corners 110" descr="Badge 7">
              <a:extLst>
                <a:ext uri="{FF2B5EF4-FFF2-40B4-BE49-F238E27FC236}">
                  <a16:creationId xmlns:a16="http://schemas.microsoft.com/office/drawing/2014/main" id="{6D45E962-0DF3-AF41-8821-6563ACAC9926}"/>
                </a:ext>
              </a:extLst>
            </p:cNvPr>
            <p:cNvSpPr/>
            <p:nvPr/>
          </p:nvSpPr>
          <p:spPr>
            <a:xfrm>
              <a:off x="4968982" y="1855825"/>
              <a:ext cx="545736" cy="574585"/>
            </a:xfrm>
            <a:prstGeom prst="roundRect">
              <a:avLst>
                <a:gd name="adj" fmla="val 16670"/>
              </a:avLst>
            </a:prstGeom>
            <a:solidFill>
              <a:schemeClr val="bg1"/>
            </a:solidFill>
            <a:ln w="38100"/>
          </p:spPr>
          <p:style>
            <a:lnRef idx="2">
              <a:schemeClr val="accent1"/>
            </a:lnRef>
            <a:fillRef idx="1">
              <a:schemeClr val="lt1"/>
            </a:fillRef>
            <a:effectRef idx="0">
              <a:schemeClr val="accent1"/>
            </a:effectRef>
            <a:fontRef idx="minor">
              <a:schemeClr val="dk1"/>
            </a:fontRef>
          </p:style>
          <p:txBody>
            <a:bodyPr/>
            <a:lstStyle/>
            <a:p>
              <a:pPr algn="ctr" defTabSz="914377">
                <a:defRPr/>
              </a:pPr>
              <a:r>
                <a:rPr lang="en-US" sz="4800" b="1">
                  <a:solidFill>
                    <a:srgbClr val="0D0F41"/>
                  </a:solidFill>
                  <a:latin typeface="Calibri" panose="020F0502020204030204" pitchFamily="34" charset="0"/>
                  <a:cs typeface="Calibri" panose="020F0502020204030204" pitchFamily="34" charset="0"/>
                </a:rPr>
                <a:t>7</a:t>
              </a:r>
            </a:p>
          </p:txBody>
        </p:sp>
        <p:sp>
          <p:nvSpPr>
            <p:cNvPr id="27" name="Freeform: Shape 111">
              <a:extLst>
                <a:ext uri="{FF2B5EF4-FFF2-40B4-BE49-F238E27FC236}">
                  <a16:creationId xmlns:a16="http://schemas.microsoft.com/office/drawing/2014/main" id="{003FEB63-69BA-7E42-A44E-2BCD0EE7551B}"/>
                </a:ext>
              </a:extLst>
            </p:cNvPr>
            <p:cNvSpPr/>
            <p:nvPr/>
          </p:nvSpPr>
          <p:spPr>
            <a:xfrm>
              <a:off x="5622964" y="1757369"/>
              <a:ext cx="3091000" cy="673041"/>
            </a:xfrm>
            <a:custGeom>
              <a:avLst/>
              <a:gdLst>
                <a:gd name="connsiteX0" fmla="*/ 0 w 3031558"/>
                <a:gd name="connsiteY0" fmla="*/ 112196 h 673041"/>
                <a:gd name="connsiteX1" fmla="*/ 112196 w 3031558"/>
                <a:gd name="connsiteY1" fmla="*/ 0 h 673041"/>
                <a:gd name="connsiteX2" fmla="*/ 2919362 w 3031558"/>
                <a:gd name="connsiteY2" fmla="*/ 0 h 673041"/>
                <a:gd name="connsiteX3" fmla="*/ 3031558 w 3031558"/>
                <a:gd name="connsiteY3" fmla="*/ 112196 h 673041"/>
                <a:gd name="connsiteX4" fmla="*/ 3031558 w 3031558"/>
                <a:gd name="connsiteY4" fmla="*/ 560845 h 673041"/>
                <a:gd name="connsiteX5" fmla="*/ 2919362 w 3031558"/>
                <a:gd name="connsiteY5" fmla="*/ 673041 h 673041"/>
                <a:gd name="connsiteX6" fmla="*/ 112196 w 3031558"/>
                <a:gd name="connsiteY6" fmla="*/ 673041 h 673041"/>
                <a:gd name="connsiteX7" fmla="*/ 0 w 3031558"/>
                <a:gd name="connsiteY7" fmla="*/ 560845 h 673041"/>
                <a:gd name="connsiteX8" fmla="*/ 0 w 3031558"/>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1558" h="673041">
                  <a:moveTo>
                    <a:pt x="0" y="112196"/>
                  </a:moveTo>
                  <a:cubicBezTo>
                    <a:pt x="0" y="50232"/>
                    <a:pt x="50232" y="0"/>
                    <a:pt x="112196" y="0"/>
                  </a:cubicBezTo>
                  <a:lnTo>
                    <a:pt x="2919362" y="0"/>
                  </a:lnTo>
                  <a:cubicBezTo>
                    <a:pt x="2981326" y="0"/>
                    <a:pt x="3031558" y="50232"/>
                    <a:pt x="3031558" y="112196"/>
                  </a:cubicBezTo>
                  <a:lnTo>
                    <a:pt x="3031558" y="560845"/>
                  </a:lnTo>
                  <a:cubicBezTo>
                    <a:pt x="3031558" y="622809"/>
                    <a:pt x="2981326" y="673041"/>
                    <a:pt x="2919362" y="673041"/>
                  </a:cubicBezTo>
                  <a:lnTo>
                    <a:pt x="112196" y="673041"/>
                  </a:lnTo>
                  <a:cubicBezTo>
                    <a:pt x="50232" y="673041"/>
                    <a:pt x="0" y="622809"/>
                    <a:pt x="0" y="560845"/>
                  </a:cubicBezTo>
                  <a:lnTo>
                    <a:pt x="0" y="112196"/>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76572" tIns="176572" rIns="176572" bIns="176572" numCol="1" spcCol="1270" anchor="ctr" anchorCtr="0">
              <a:noAutofit/>
            </a:bodyPr>
            <a:lstStyle/>
            <a:p>
              <a:pPr algn="ctr" defTabSz="1219140">
                <a:buClr>
                  <a:srgbClr val="FFFFFF"/>
                </a:buClr>
              </a:pPr>
              <a:r>
                <a:rPr lang="en-US" sz="2400" dirty="0">
                  <a:solidFill>
                    <a:schemeClr val="tx1"/>
                  </a:solidFill>
                  <a:latin typeface="Calibri" panose="020F0502020204030204" pitchFamily="34" charset="0"/>
                  <a:cs typeface="Calibri" panose="020F0502020204030204" pitchFamily="34" charset="0"/>
                </a:rPr>
                <a:t>Develop a process for progress monitoring, data-based decision rules </a:t>
              </a:r>
            </a:p>
          </p:txBody>
        </p:sp>
        <p:sp>
          <p:nvSpPr>
            <p:cNvPr id="28" name="Rectangle: Rounded Corners 112" descr="Badge 8">
              <a:extLst>
                <a:ext uri="{FF2B5EF4-FFF2-40B4-BE49-F238E27FC236}">
                  <a16:creationId xmlns:a16="http://schemas.microsoft.com/office/drawing/2014/main" id="{0F61E88C-3346-9E44-99EB-FE0768465082}"/>
                </a:ext>
              </a:extLst>
            </p:cNvPr>
            <p:cNvSpPr/>
            <p:nvPr/>
          </p:nvSpPr>
          <p:spPr>
            <a:xfrm>
              <a:off x="4968982" y="2609631"/>
              <a:ext cx="545736" cy="574585"/>
            </a:xfrm>
            <a:prstGeom prst="roundRect">
              <a:avLst>
                <a:gd name="adj" fmla="val 16670"/>
              </a:avLst>
            </a:prstGeom>
            <a:solidFill>
              <a:schemeClr val="bg1"/>
            </a:solidFill>
            <a:ln w="38100"/>
          </p:spPr>
          <p:style>
            <a:lnRef idx="2">
              <a:schemeClr val="accent1"/>
            </a:lnRef>
            <a:fillRef idx="1">
              <a:schemeClr val="lt1"/>
            </a:fillRef>
            <a:effectRef idx="0">
              <a:schemeClr val="accent1"/>
            </a:effectRef>
            <a:fontRef idx="minor">
              <a:schemeClr val="dk1"/>
            </a:fontRef>
          </p:style>
          <p:txBody>
            <a:bodyPr/>
            <a:lstStyle/>
            <a:p>
              <a:pPr algn="ctr" defTabSz="914377">
                <a:defRPr/>
              </a:pPr>
              <a:r>
                <a:rPr lang="en-US" sz="4800" b="1">
                  <a:solidFill>
                    <a:srgbClr val="0D0F41"/>
                  </a:solidFill>
                  <a:latin typeface="Calibri" panose="020F0502020204030204" pitchFamily="34" charset="0"/>
                  <a:cs typeface="Calibri" panose="020F0502020204030204" pitchFamily="34" charset="0"/>
                </a:rPr>
                <a:t>8</a:t>
              </a:r>
            </a:p>
          </p:txBody>
        </p:sp>
        <p:sp>
          <p:nvSpPr>
            <p:cNvPr id="29" name="Freeform: Shape 113">
              <a:extLst>
                <a:ext uri="{FF2B5EF4-FFF2-40B4-BE49-F238E27FC236}">
                  <a16:creationId xmlns:a16="http://schemas.microsoft.com/office/drawing/2014/main" id="{8B3E8AF1-BF76-9A43-ABA9-E3D8F456D8BE}"/>
                </a:ext>
              </a:extLst>
            </p:cNvPr>
            <p:cNvSpPr/>
            <p:nvPr/>
          </p:nvSpPr>
          <p:spPr>
            <a:xfrm>
              <a:off x="5622964" y="2511175"/>
              <a:ext cx="3091000" cy="673041"/>
            </a:xfrm>
            <a:custGeom>
              <a:avLst/>
              <a:gdLst>
                <a:gd name="connsiteX0" fmla="*/ 0 w 3031558"/>
                <a:gd name="connsiteY0" fmla="*/ 112196 h 673041"/>
                <a:gd name="connsiteX1" fmla="*/ 112196 w 3031558"/>
                <a:gd name="connsiteY1" fmla="*/ 0 h 673041"/>
                <a:gd name="connsiteX2" fmla="*/ 2919362 w 3031558"/>
                <a:gd name="connsiteY2" fmla="*/ 0 h 673041"/>
                <a:gd name="connsiteX3" fmla="*/ 3031558 w 3031558"/>
                <a:gd name="connsiteY3" fmla="*/ 112196 h 673041"/>
                <a:gd name="connsiteX4" fmla="*/ 3031558 w 3031558"/>
                <a:gd name="connsiteY4" fmla="*/ 560845 h 673041"/>
                <a:gd name="connsiteX5" fmla="*/ 2919362 w 3031558"/>
                <a:gd name="connsiteY5" fmla="*/ 673041 h 673041"/>
                <a:gd name="connsiteX6" fmla="*/ 112196 w 3031558"/>
                <a:gd name="connsiteY6" fmla="*/ 673041 h 673041"/>
                <a:gd name="connsiteX7" fmla="*/ 0 w 3031558"/>
                <a:gd name="connsiteY7" fmla="*/ 560845 h 673041"/>
                <a:gd name="connsiteX8" fmla="*/ 0 w 3031558"/>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1558" h="673041">
                  <a:moveTo>
                    <a:pt x="0" y="112196"/>
                  </a:moveTo>
                  <a:cubicBezTo>
                    <a:pt x="0" y="50232"/>
                    <a:pt x="50232" y="0"/>
                    <a:pt x="112196" y="0"/>
                  </a:cubicBezTo>
                  <a:lnTo>
                    <a:pt x="2919362" y="0"/>
                  </a:lnTo>
                  <a:cubicBezTo>
                    <a:pt x="2981326" y="0"/>
                    <a:pt x="3031558" y="50232"/>
                    <a:pt x="3031558" y="112196"/>
                  </a:cubicBezTo>
                  <a:lnTo>
                    <a:pt x="3031558" y="560845"/>
                  </a:lnTo>
                  <a:cubicBezTo>
                    <a:pt x="3031558" y="622809"/>
                    <a:pt x="2981326" y="673041"/>
                    <a:pt x="2919362" y="673041"/>
                  </a:cubicBezTo>
                  <a:lnTo>
                    <a:pt x="112196" y="673041"/>
                  </a:lnTo>
                  <a:cubicBezTo>
                    <a:pt x="50232" y="673041"/>
                    <a:pt x="0" y="622809"/>
                    <a:pt x="0" y="560845"/>
                  </a:cubicBezTo>
                  <a:lnTo>
                    <a:pt x="0" y="112196"/>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76572" tIns="176572" rIns="176572" bIns="176572" numCol="1" spcCol="1270" anchor="ctr" anchorCtr="0">
              <a:noAutofit/>
            </a:bodyPr>
            <a:lstStyle/>
            <a:p>
              <a:pPr algn="ctr" defTabSz="1219140">
                <a:buClr>
                  <a:srgbClr val="FFFFFF"/>
                </a:buClr>
              </a:pPr>
              <a:r>
                <a:rPr lang="en-US" sz="2400" dirty="0">
                  <a:solidFill>
                    <a:schemeClr val="tx1"/>
                  </a:solidFill>
                  <a:latin typeface="Calibri" panose="020F0502020204030204" pitchFamily="34" charset="0"/>
                  <a:cs typeface="Calibri" panose="020F0502020204030204" pitchFamily="34" charset="0"/>
                </a:rPr>
                <a:t>Develop procedures for modifying/ adjusting implementation</a:t>
              </a:r>
            </a:p>
          </p:txBody>
        </p:sp>
        <p:sp>
          <p:nvSpPr>
            <p:cNvPr id="30" name="Rectangle: Rounded Corners 114" descr="Badge 9">
              <a:extLst>
                <a:ext uri="{FF2B5EF4-FFF2-40B4-BE49-F238E27FC236}">
                  <a16:creationId xmlns:a16="http://schemas.microsoft.com/office/drawing/2014/main" id="{845FDEBE-8D42-6A4C-B753-D615E7418E91}"/>
                </a:ext>
              </a:extLst>
            </p:cNvPr>
            <p:cNvSpPr/>
            <p:nvPr/>
          </p:nvSpPr>
          <p:spPr>
            <a:xfrm>
              <a:off x="4968982" y="3363437"/>
              <a:ext cx="545736" cy="574585"/>
            </a:xfrm>
            <a:prstGeom prst="roundRect">
              <a:avLst>
                <a:gd name="adj" fmla="val 16670"/>
              </a:avLst>
            </a:prstGeom>
            <a:solidFill>
              <a:schemeClr val="bg1"/>
            </a:solidFill>
            <a:ln w="38100"/>
          </p:spPr>
          <p:style>
            <a:lnRef idx="2">
              <a:schemeClr val="accent1"/>
            </a:lnRef>
            <a:fillRef idx="1">
              <a:schemeClr val="lt1"/>
            </a:fillRef>
            <a:effectRef idx="0">
              <a:schemeClr val="accent1"/>
            </a:effectRef>
            <a:fontRef idx="minor">
              <a:schemeClr val="dk1"/>
            </a:fontRef>
          </p:style>
          <p:txBody>
            <a:bodyPr/>
            <a:lstStyle/>
            <a:p>
              <a:pPr algn="ctr" defTabSz="914377">
                <a:defRPr/>
              </a:pPr>
              <a:r>
                <a:rPr lang="en-US" sz="4800" b="1">
                  <a:solidFill>
                    <a:srgbClr val="0D0F41"/>
                  </a:solidFill>
                  <a:latin typeface="Calibri" panose="020F0502020204030204" pitchFamily="34" charset="0"/>
                  <a:cs typeface="Calibri" panose="020F0502020204030204" pitchFamily="34" charset="0"/>
                </a:rPr>
                <a:t>9</a:t>
              </a:r>
            </a:p>
          </p:txBody>
        </p:sp>
        <p:sp>
          <p:nvSpPr>
            <p:cNvPr id="31" name="Freeform: Shape 115">
              <a:extLst>
                <a:ext uri="{FF2B5EF4-FFF2-40B4-BE49-F238E27FC236}">
                  <a16:creationId xmlns:a16="http://schemas.microsoft.com/office/drawing/2014/main" id="{2FBA6802-0AB2-5642-902A-8806E4A50829}"/>
                </a:ext>
              </a:extLst>
            </p:cNvPr>
            <p:cNvSpPr/>
            <p:nvPr/>
          </p:nvSpPr>
          <p:spPr>
            <a:xfrm>
              <a:off x="5622964" y="3264981"/>
              <a:ext cx="3091000" cy="673041"/>
            </a:xfrm>
            <a:custGeom>
              <a:avLst/>
              <a:gdLst>
                <a:gd name="connsiteX0" fmla="*/ 0 w 3031558"/>
                <a:gd name="connsiteY0" fmla="*/ 112196 h 673041"/>
                <a:gd name="connsiteX1" fmla="*/ 112196 w 3031558"/>
                <a:gd name="connsiteY1" fmla="*/ 0 h 673041"/>
                <a:gd name="connsiteX2" fmla="*/ 2919362 w 3031558"/>
                <a:gd name="connsiteY2" fmla="*/ 0 h 673041"/>
                <a:gd name="connsiteX3" fmla="*/ 3031558 w 3031558"/>
                <a:gd name="connsiteY3" fmla="*/ 112196 h 673041"/>
                <a:gd name="connsiteX4" fmla="*/ 3031558 w 3031558"/>
                <a:gd name="connsiteY4" fmla="*/ 560845 h 673041"/>
                <a:gd name="connsiteX5" fmla="*/ 2919362 w 3031558"/>
                <a:gd name="connsiteY5" fmla="*/ 673041 h 673041"/>
                <a:gd name="connsiteX6" fmla="*/ 112196 w 3031558"/>
                <a:gd name="connsiteY6" fmla="*/ 673041 h 673041"/>
                <a:gd name="connsiteX7" fmla="*/ 0 w 3031558"/>
                <a:gd name="connsiteY7" fmla="*/ 560845 h 673041"/>
                <a:gd name="connsiteX8" fmla="*/ 0 w 3031558"/>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1558" h="673041">
                  <a:moveTo>
                    <a:pt x="0" y="112196"/>
                  </a:moveTo>
                  <a:cubicBezTo>
                    <a:pt x="0" y="50232"/>
                    <a:pt x="50232" y="0"/>
                    <a:pt x="112196" y="0"/>
                  </a:cubicBezTo>
                  <a:lnTo>
                    <a:pt x="2919362" y="0"/>
                  </a:lnTo>
                  <a:cubicBezTo>
                    <a:pt x="2981326" y="0"/>
                    <a:pt x="3031558" y="50232"/>
                    <a:pt x="3031558" y="112196"/>
                  </a:cubicBezTo>
                  <a:lnTo>
                    <a:pt x="3031558" y="560845"/>
                  </a:lnTo>
                  <a:cubicBezTo>
                    <a:pt x="3031558" y="622809"/>
                    <a:pt x="2981326" y="673041"/>
                    <a:pt x="2919362" y="673041"/>
                  </a:cubicBezTo>
                  <a:lnTo>
                    <a:pt x="112196" y="673041"/>
                  </a:lnTo>
                  <a:cubicBezTo>
                    <a:pt x="50232" y="673041"/>
                    <a:pt x="0" y="622809"/>
                    <a:pt x="0" y="560845"/>
                  </a:cubicBezTo>
                  <a:lnTo>
                    <a:pt x="0" y="112196"/>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76572" tIns="176572" rIns="176572" bIns="176572" numCol="1" spcCol="1270" anchor="ctr" anchorCtr="0">
              <a:noAutofit/>
            </a:bodyPr>
            <a:lstStyle/>
            <a:p>
              <a:pPr algn="ctr" defTabSz="1219140">
                <a:buClr>
                  <a:srgbClr val="FFFFFF"/>
                </a:buClr>
              </a:pPr>
              <a:r>
                <a:rPr lang="en-US" sz="2400" dirty="0">
                  <a:solidFill>
                    <a:schemeClr val="tx1"/>
                  </a:solidFill>
                  <a:latin typeface="Calibri" panose="020F0502020204030204" pitchFamily="34" charset="0"/>
                  <a:cs typeface="Calibri" panose="020F0502020204030204" pitchFamily="34" charset="0"/>
                </a:rPr>
                <a:t>Develop evaluation routines for fidelity and outcome data</a:t>
              </a:r>
            </a:p>
          </p:txBody>
        </p:sp>
        <p:sp>
          <p:nvSpPr>
            <p:cNvPr id="32" name="Rectangle: Rounded Corners 116" descr="Badge 10">
              <a:extLst>
                <a:ext uri="{FF2B5EF4-FFF2-40B4-BE49-F238E27FC236}">
                  <a16:creationId xmlns:a16="http://schemas.microsoft.com/office/drawing/2014/main" id="{67A1018A-3FB7-954D-8206-F93D65D616D7}"/>
                </a:ext>
              </a:extLst>
            </p:cNvPr>
            <p:cNvSpPr/>
            <p:nvPr/>
          </p:nvSpPr>
          <p:spPr>
            <a:xfrm>
              <a:off x="4901073" y="4117244"/>
              <a:ext cx="613645" cy="574585"/>
            </a:xfrm>
            <a:prstGeom prst="roundRect">
              <a:avLst>
                <a:gd name="adj" fmla="val 16670"/>
              </a:avLst>
            </a:prstGeom>
            <a:solidFill>
              <a:schemeClr val="bg1"/>
            </a:solidFill>
            <a:ln w="38100"/>
          </p:spPr>
          <p:style>
            <a:lnRef idx="2">
              <a:schemeClr val="accent1"/>
            </a:lnRef>
            <a:fillRef idx="1">
              <a:schemeClr val="lt1"/>
            </a:fillRef>
            <a:effectRef idx="0">
              <a:schemeClr val="accent1"/>
            </a:effectRef>
            <a:fontRef idx="minor">
              <a:schemeClr val="dk1"/>
            </a:fontRef>
          </p:style>
          <p:txBody>
            <a:bodyPr/>
            <a:lstStyle/>
            <a:p>
              <a:pPr algn="ctr" defTabSz="914377">
                <a:defRPr/>
              </a:pPr>
              <a:r>
                <a:rPr lang="en-US" sz="4800" b="1" dirty="0">
                  <a:solidFill>
                    <a:srgbClr val="0D0F41"/>
                  </a:solidFill>
                  <a:latin typeface="Calibri" panose="020F0502020204030204" pitchFamily="34" charset="0"/>
                  <a:cs typeface="Calibri" panose="020F0502020204030204" pitchFamily="34" charset="0"/>
                </a:rPr>
                <a:t>10</a:t>
              </a:r>
            </a:p>
          </p:txBody>
        </p:sp>
        <p:sp>
          <p:nvSpPr>
            <p:cNvPr id="33" name="Freeform: Shape 117">
              <a:extLst>
                <a:ext uri="{FF2B5EF4-FFF2-40B4-BE49-F238E27FC236}">
                  <a16:creationId xmlns:a16="http://schemas.microsoft.com/office/drawing/2014/main" id="{96032ADF-9ECB-F743-9D64-C56BF51D55BA}"/>
                </a:ext>
              </a:extLst>
            </p:cNvPr>
            <p:cNvSpPr/>
            <p:nvPr/>
          </p:nvSpPr>
          <p:spPr>
            <a:xfrm>
              <a:off x="5622964" y="4018788"/>
              <a:ext cx="3091000" cy="673041"/>
            </a:xfrm>
            <a:custGeom>
              <a:avLst/>
              <a:gdLst>
                <a:gd name="connsiteX0" fmla="*/ 0 w 3031558"/>
                <a:gd name="connsiteY0" fmla="*/ 112196 h 673041"/>
                <a:gd name="connsiteX1" fmla="*/ 112196 w 3031558"/>
                <a:gd name="connsiteY1" fmla="*/ 0 h 673041"/>
                <a:gd name="connsiteX2" fmla="*/ 2919362 w 3031558"/>
                <a:gd name="connsiteY2" fmla="*/ 0 h 673041"/>
                <a:gd name="connsiteX3" fmla="*/ 3031558 w 3031558"/>
                <a:gd name="connsiteY3" fmla="*/ 112196 h 673041"/>
                <a:gd name="connsiteX4" fmla="*/ 3031558 w 3031558"/>
                <a:gd name="connsiteY4" fmla="*/ 560845 h 673041"/>
                <a:gd name="connsiteX5" fmla="*/ 2919362 w 3031558"/>
                <a:gd name="connsiteY5" fmla="*/ 673041 h 673041"/>
                <a:gd name="connsiteX6" fmla="*/ 112196 w 3031558"/>
                <a:gd name="connsiteY6" fmla="*/ 673041 h 673041"/>
                <a:gd name="connsiteX7" fmla="*/ 0 w 3031558"/>
                <a:gd name="connsiteY7" fmla="*/ 560845 h 673041"/>
                <a:gd name="connsiteX8" fmla="*/ 0 w 3031558"/>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1558" h="673041">
                  <a:moveTo>
                    <a:pt x="0" y="112196"/>
                  </a:moveTo>
                  <a:cubicBezTo>
                    <a:pt x="0" y="50232"/>
                    <a:pt x="50232" y="0"/>
                    <a:pt x="112196" y="0"/>
                  </a:cubicBezTo>
                  <a:lnTo>
                    <a:pt x="2919362" y="0"/>
                  </a:lnTo>
                  <a:cubicBezTo>
                    <a:pt x="2981326" y="0"/>
                    <a:pt x="3031558" y="50232"/>
                    <a:pt x="3031558" y="112196"/>
                  </a:cubicBezTo>
                  <a:lnTo>
                    <a:pt x="3031558" y="560845"/>
                  </a:lnTo>
                  <a:cubicBezTo>
                    <a:pt x="3031558" y="622809"/>
                    <a:pt x="2981326" y="673041"/>
                    <a:pt x="2919362" y="673041"/>
                  </a:cubicBezTo>
                  <a:lnTo>
                    <a:pt x="112196" y="673041"/>
                  </a:lnTo>
                  <a:cubicBezTo>
                    <a:pt x="50232" y="673041"/>
                    <a:pt x="0" y="622809"/>
                    <a:pt x="0" y="560845"/>
                  </a:cubicBezTo>
                  <a:lnTo>
                    <a:pt x="0" y="112196"/>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76572" tIns="176572" rIns="176572" bIns="176572" numCol="1" spcCol="1270" anchor="ctr" anchorCtr="0">
              <a:noAutofit/>
            </a:bodyPr>
            <a:lstStyle/>
            <a:p>
              <a:pPr algn="ctr" defTabSz="1219140">
                <a:buClr>
                  <a:srgbClr val="FFFFFF"/>
                </a:buClr>
              </a:pPr>
              <a:r>
                <a:rPr lang="en-US" sz="2400" dirty="0">
                  <a:solidFill>
                    <a:schemeClr val="tx1"/>
                  </a:solidFill>
                  <a:latin typeface="Calibri" panose="020F0502020204030204" pitchFamily="34" charset="0"/>
                  <a:cs typeface="Calibri" panose="020F0502020204030204" pitchFamily="34" charset="0"/>
                </a:rPr>
                <a:t>Document and share routines, practices, and policies </a:t>
              </a:r>
            </a:p>
          </p:txBody>
        </p:sp>
      </p:grpSp>
      <p:sp>
        <p:nvSpPr>
          <p:cNvPr id="35" name="TextBox 34">
            <a:extLst>
              <a:ext uri="{FF2B5EF4-FFF2-40B4-BE49-F238E27FC236}">
                <a16:creationId xmlns:a16="http://schemas.microsoft.com/office/drawing/2014/main" id="{80E8077C-DC8C-4043-8C9B-25EFE18B61DB}"/>
              </a:ext>
            </a:extLst>
          </p:cNvPr>
          <p:cNvSpPr txBox="1"/>
          <p:nvPr/>
        </p:nvSpPr>
        <p:spPr>
          <a:xfrm>
            <a:off x="323137" y="120955"/>
            <a:ext cx="10682171" cy="590931"/>
          </a:xfrm>
          <a:prstGeom prst="rect">
            <a:avLst/>
          </a:prstGeom>
          <a:noFill/>
        </p:spPr>
        <p:txBody>
          <a:bodyPr wrap="square">
            <a:spAutoFit/>
          </a:bodyPr>
          <a:lstStyle/>
          <a:p>
            <a:pPr defTabSz="2370547">
              <a:lnSpc>
                <a:spcPct val="90000"/>
              </a:lnSpc>
              <a:spcBef>
                <a:spcPct val="0"/>
              </a:spcBef>
              <a:spcAft>
                <a:spcPct val="35000"/>
              </a:spcAft>
              <a:defRPr/>
            </a:pPr>
            <a:r>
              <a:rPr lang="en-US" sz="3600" b="1" dirty="0">
                <a:solidFill>
                  <a:schemeClr val="bg1"/>
                </a:solidFill>
                <a:latin typeface="Calibri" panose="020F0502020204030204" pitchFamily="34" charset="0"/>
                <a:cs typeface="Calibri" panose="020F0502020204030204" pitchFamily="34" charset="0"/>
              </a:rPr>
              <a:t>Tier 2 FOUNDATION STEPS</a:t>
            </a:r>
          </a:p>
        </p:txBody>
      </p:sp>
      <p:sp>
        <p:nvSpPr>
          <p:cNvPr id="3" name="TextBox 2">
            <a:extLst>
              <a:ext uri="{FF2B5EF4-FFF2-40B4-BE49-F238E27FC236}">
                <a16:creationId xmlns:a16="http://schemas.microsoft.com/office/drawing/2014/main" id="{50A47642-6894-E847-61FD-BB0489BF60FB}"/>
              </a:ext>
            </a:extLst>
          </p:cNvPr>
          <p:cNvSpPr txBox="1"/>
          <p:nvPr/>
        </p:nvSpPr>
        <p:spPr>
          <a:xfrm>
            <a:off x="1378227" y="6643757"/>
            <a:ext cx="184731" cy="461665"/>
          </a:xfrm>
          <a:prstGeom prst="rect">
            <a:avLst/>
          </a:prstGeom>
          <a:noFill/>
        </p:spPr>
        <p:txBody>
          <a:bodyPr wrap="none" rtlCol="0">
            <a:spAutoFit/>
          </a:bodyPr>
          <a:lstStyle/>
          <a:p>
            <a:endParaRPr lang="en-US" sz="2400" dirty="0"/>
          </a:p>
        </p:txBody>
      </p:sp>
      <p:sp>
        <p:nvSpPr>
          <p:cNvPr id="4" name="TextBox 3">
            <a:extLst>
              <a:ext uri="{FF2B5EF4-FFF2-40B4-BE49-F238E27FC236}">
                <a16:creationId xmlns:a16="http://schemas.microsoft.com/office/drawing/2014/main" id="{31E49886-ACBE-80A2-367B-B081FCB9EF97}"/>
              </a:ext>
            </a:extLst>
          </p:cNvPr>
          <p:cNvSpPr txBox="1"/>
          <p:nvPr/>
        </p:nvSpPr>
        <p:spPr>
          <a:xfrm>
            <a:off x="424070" y="6643757"/>
            <a:ext cx="184731" cy="461665"/>
          </a:xfrm>
          <a:prstGeom prst="rect">
            <a:avLst/>
          </a:prstGeom>
          <a:noFill/>
        </p:spPr>
        <p:txBody>
          <a:bodyPr wrap="none" rtlCol="0">
            <a:spAutoFit/>
          </a:bodyPr>
          <a:lstStyle/>
          <a:p>
            <a:endParaRPr lang="en-US" sz="2400" dirty="0"/>
          </a:p>
        </p:txBody>
      </p:sp>
      <p:sp>
        <p:nvSpPr>
          <p:cNvPr id="2" name="Rectangle 1">
            <a:extLst>
              <a:ext uri="{FF2B5EF4-FFF2-40B4-BE49-F238E27FC236}">
                <a16:creationId xmlns:a16="http://schemas.microsoft.com/office/drawing/2014/main" id="{72D7C5C5-2F65-4C41-4942-95A0362A1D1E}"/>
              </a:ext>
            </a:extLst>
          </p:cNvPr>
          <p:cNvSpPr/>
          <p:nvPr/>
        </p:nvSpPr>
        <p:spPr>
          <a:xfrm>
            <a:off x="194553" y="711886"/>
            <a:ext cx="5670329" cy="1141831"/>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23592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7586" name="Text Box 2">
            <a:extLst>
              <a:ext uri="{FF2B5EF4-FFF2-40B4-BE49-F238E27FC236}">
                <a16:creationId xmlns:a16="http://schemas.microsoft.com/office/drawing/2014/main" id="{80984026-94F6-8647-8DB5-13B4E74E8290}"/>
              </a:ext>
            </a:extLst>
          </p:cNvPr>
          <p:cNvSpPr txBox="1">
            <a:spLocks noChangeArrowheads="1"/>
          </p:cNvSpPr>
          <p:nvPr/>
        </p:nvSpPr>
        <p:spPr bwMode="auto">
          <a:xfrm>
            <a:off x="2209800" y="152400"/>
            <a:ext cx="8001000" cy="116955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tx1"/>
              </a:buClr>
              <a:buSzPct val="70000"/>
              <a:buFont typeface="Wingdings"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lgn="ctr" defTabSz="914377" eaLnBrk="0" fontAlgn="base" hangingPunct="0">
              <a:spcBef>
                <a:spcPct val="50000"/>
              </a:spcBef>
              <a:spcAft>
                <a:spcPct val="0"/>
              </a:spcAft>
              <a:buClrTx/>
              <a:buSzTx/>
              <a:buNone/>
              <a:defRPr/>
            </a:pPr>
            <a:r>
              <a:rPr lang="en-US" altLang="en-US" sz="2800">
                <a:solidFill>
                  <a:srgbClr val="FFFFFF"/>
                </a:solidFill>
                <a:latin typeface="Poppins" panose="020B0604020202020204" charset="0"/>
                <a:ea typeface="ＭＳ Ｐゴシック" panose="020B0600070205080204" pitchFamily="34" charset="-128"/>
                <a:cs typeface="Poppins" panose="020B0604020202020204" charset="0"/>
                <a:sym typeface="Arial"/>
              </a:rPr>
              <a:t>3-Tiered System of Support </a:t>
            </a:r>
          </a:p>
          <a:p>
            <a:pPr algn="ctr" defTabSz="914377" eaLnBrk="0" fontAlgn="base" hangingPunct="0">
              <a:spcBef>
                <a:spcPct val="50000"/>
              </a:spcBef>
              <a:spcAft>
                <a:spcPct val="0"/>
              </a:spcAft>
              <a:buClrTx/>
              <a:buSzTx/>
              <a:buNone/>
              <a:defRPr/>
            </a:pPr>
            <a:r>
              <a:rPr lang="en-US" altLang="en-US" sz="2800">
                <a:solidFill>
                  <a:srgbClr val="FFFFFF"/>
                </a:solidFill>
                <a:latin typeface="Poppins" panose="020B0604020202020204" charset="0"/>
                <a:ea typeface="ＭＳ Ｐゴシック" panose="020B0600070205080204" pitchFamily="34" charset="-128"/>
                <a:cs typeface="Poppins" panose="020B0604020202020204" charset="0"/>
                <a:sym typeface="Arial"/>
              </a:rPr>
              <a:t>Necessary Conversations (Teams)</a:t>
            </a:r>
            <a:endParaRPr lang="en-US" altLang="en-US" sz="2200">
              <a:solidFill>
                <a:srgbClr val="FFFFFF"/>
              </a:solidFill>
              <a:latin typeface="Poppins" panose="020B0604020202020204" charset="0"/>
              <a:ea typeface="ＭＳ Ｐゴシック" panose="020B0600070205080204" pitchFamily="34" charset="-128"/>
              <a:cs typeface="Poppins" panose="020B0604020202020204" charset="0"/>
              <a:sym typeface="Arial"/>
            </a:endParaRPr>
          </a:p>
        </p:txBody>
      </p:sp>
      <p:sp>
        <p:nvSpPr>
          <p:cNvPr id="67587" name="Line 10">
            <a:extLst>
              <a:ext uri="{FF2B5EF4-FFF2-40B4-BE49-F238E27FC236}">
                <a16:creationId xmlns:a16="http://schemas.microsoft.com/office/drawing/2014/main" id="{84774142-BAE6-9242-9FBA-A6F1EA527452}"/>
              </a:ext>
            </a:extLst>
          </p:cNvPr>
          <p:cNvSpPr>
            <a:spLocks noChangeShapeType="1"/>
          </p:cNvSpPr>
          <p:nvPr/>
        </p:nvSpPr>
        <p:spPr bwMode="auto">
          <a:xfrm flipH="1">
            <a:off x="4419600" y="3468688"/>
            <a:ext cx="0" cy="6461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4377" eaLnBrk="0" fontAlgn="base" hangingPunct="0">
              <a:spcBef>
                <a:spcPct val="0"/>
              </a:spcBef>
              <a:spcAft>
                <a:spcPct val="0"/>
              </a:spcAft>
              <a:defRPr/>
            </a:pPr>
            <a:endParaRPr lang="en-US">
              <a:solidFill>
                <a:srgbClr val="FFFFFF"/>
              </a:solidFill>
              <a:latin typeface="Arial" panose="020B0604020202020204" pitchFamily="34" charset="0"/>
              <a:cs typeface="Arial"/>
              <a:sym typeface="Arial"/>
            </a:endParaRPr>
          </a:p>
        </p:txBody>
      </p:sp>
      <p:sp>
        <p:nvSpPr>
          <p:cNvPr id="67588" name="Text Box 14">
            <a:extLst>
              <a:ext uri="{FF2B5EF4-FFF2-40B4-BE49-F238E27FC236}">
                <a16:creationId xmlns:a16="http://schemas.microsoft.com/office/drawing/2014/main" id="{7F8E8F5F-B506-7143-8049-E3DC88AE8904}"/>
              </a:ext>
            </a:extLst>
          </p:cNvPr>
          <p:cNvSpPr txBox="1">
            <a:spLocks noChangeArrowheads="1"/>
          </p:cNvSpPr>
          <p:nvPr/>
        </p:nvSpPr>
        <p:spPr bwMode="auto">
          <a:xfrm>
            <a:off x="4317985" y="3744509"/>
            <a:ext cx="990600" cy="442674"/>
          </a:xfrm>
          <a:prstGeom prst="roundRect">
            <a:avLst/>
          </a:prstGeom>
          <a:solidFill>
            <a:srgbClr val="FFCA08"/>
          </a:solidFill>
          <a:ln>
            <a:noFill/>
          </a:ln>
        </p:spPr>
        <p:txBody>
          <a:bodyPr>
            <a:spAutoFit/>
          </a:bodyPr>
          <a:lstStyle>
            <a:lvl1pPr>
              <a:spcBef>
                <a:spcPct val="20000"/>
              </a:spcBef>
              <a:buClr>
                <a:schemeClr val="tx1"/>
              </a:buClr>
              <a:buSzPct val="70000"/>
              <a:buFont typeface="Wingdings"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defTabSz="914377" eaLnBrk="0" fontAlgn="base" hangingPunct="0">
              <a:spcBef>
                <a:spcPct val="50000"/>
              </a:spcBef>
              <a:spcAft>
                <a:spcPct val="0"/>
              </a:spcAft>
              <a:buClrTx/>
              <a:buSzTx/>
              <a:buNone/>
              <a:defRPr/>
            </a:pPr>
            <a:r>
              <a:rPr lang="en-US" altLang="en-US" sz="2000">
                <a:solidFill>
                  <a:sysClr val="windowText" lastClr="000000"/>
                </a:solidFill>
                <a:latin typeface="Hind Vadodara" panose="020B0604020202020204" charset="0"/>
                <a:ea typeface="ＭＳ Ｐゴシック" panose="020B0600070205080204" pitchFamily="34" charset="-128"/>
                <a:cs typeface="Hind Vadodara" panose="020B0604020202020204" charset="0"/>
                <a:sym typeface="Arial"/>
              </a:rPr>
              <a:t> CICO</a:t>
            </a:r>
            <a:endParaRPr lang="en-US" altLang="en-US" sz="2400">
              <a:solidFill>
                <a:sysClr val="windowText" lastClr="000000"/>
              </a:solidFill>
              <a:latin typeface="Hind Vadodara" panose="020B0604020202020204" charset="0"/>
              <a:ea typeface="ＭＳ Ｐゴシック" panose="020B0600070205080204" pitchFamily="34" charset="-128"/>
              <a:cs typeface="Hind Vadodara" panose="020B0604020202020204" charset="0"/>
              <a:sym typeface="Arial"/>
            </a:endParaRPr>
          </a:p>
        </p:txBody>
      </p:sp>
      <p:sp>
        <p:nvSpPr>
          <p:cNvPr id="67589" name="Text Box 15">
            <a:extLst>
              <a:ext uri="{FF2B5EF4-FFF2-40B4-BE49-F238E27FC236}">
                <a16:creationId xmlns:a16="http://schemas.microsoft.com/office/drawing/2014/main" id="{F5C38F2D-A2A9-374F-A5A3-F00D1592AD05}"/>
              </a:ext>
            </a:extLst>
          </p:cNvPr>
          <p:cNvSpPr txBox="1">
            <a:spLocks noChangeArrowheads="1"/>
          </p:cNvSpPr>
          <p:nvPr/>
        </p:nvSpPr>
        <p:spPr bwMode="auto">
          <a:xfrm>
            <a:off x="4343400" y="4336258"/>
            <a:ext cx="990600" cy="442674"/>
          </a:xfrm>
          <a:prstGeom prst="roundRect">
            <a:avLst/>
          </a:prstGeom>
          <a:solidFill>
            <a:srgbClr val="FFCA08"/>
          </a:solidFill>
          <a:ln>
            <a:noFill/>
          </a:ln>
        </p:spPr>
        <p:txBody>
          <a:bodyPr>
            <a:spAutoFit/>
          </a:bodyPr>
          <a:lstStyle>
            <a:lvl1pPr>
              <a:spcBef>
                <a:spcPct val="20000"/>
              </a:spcBef>
              <a:buClr>
                <a:schemeClr val="tx1"/>
              </a:buClr>
              <a:buSzPct val="70000"/>
              <a:buFont typeface="Wingdings"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lgn="ctr" defTabSz="914377" eaLnBrk="0" fontAlgn="base" hangingPunct="0">
              <a:spcBef>
                <a:spcPct val="50000"/>
              </a:spcBef>
              <a:spcAft>
                <a:spcPct val="0"/>
              </a:spcAft>
              <a:buClrTx/>
              <a:buSzTx/>
              <a:buNone/>
              <a:defRPr/>
            </a:pPr>
            <a:r>
              <a:rPr lang="en-US" altLang="en-US" sz="2000">
                <a:solidFill>
                  <a:sysClr val="windowText" lastClr="000000"/>
                </a:solidFill>
                <a:latin typeface="Hind Vadodara" panose="020B0604020202020204" charset="0"/>
                <a:ea typeface="ＭＳ Ｐゴシック" panose="020B0600070205080204" pitchFamily="34" charset="-128"/>
                <a:cs typeface="Hind Vadodara" panose="020B0604020202020204" charset="0"/>
                <a:sym typeface="Arial"/>
              </a:rPr>
              <a:t>SAIG</a:t>
            </a:r>
            <a:endParaRPr lang="en-US" altLang="en-US" sz="2400">
              <a:solidFill>
                <a:sysClr val="windowText" lastClr="000000"/>
              </a:solidFill>
              <a:latin typeface="Hind Vadodara" panose="020B0604020202020204" charset="0"/>
              <a:ea typeface="ＭＳ Ｐゴシック" panose="020B0600070205080204" pitchFamily="34" charset="-128"/>
              <a:cs typeface="Hind Vadodara" panose="020B0604020202020204" charset="0"/>
              <a:sym typeface="Arial"/>
            </a:endParaRPr>
          </a:p>
        </p:txBody>
      </p:sp>
      <p:sp>
        <p:nvSpPr>
          <p:cNvPr id="67590" name="Text Box 16">
            <a:extLst>
              <a:ext uri="{FF2B5EF4-FFF2-40B4-BE49-F238E27FC236}">
                <a16:creationId xmlns:a16="http://schemas.microsoft.com/office/drawing/2014/main" id="{C67AE438-969B-0F44-A895-3A76AD7F5760}"/>
              </a:ext>
            </a:extLst>
          </p:cNvPr>
          <p:cNvSpPr txBox="1">
            <a:spLocks noChangeArrowheads="1"/>
          </p:cNvSpPr>
          <p:nvPr/>
        </p:nvSpPr>
        <p:spPr bwMode="auto">
          <a:xfrm>
            <a:off x="4233171" y="4921014"/>
            <a:ext cx="1200149" cy="919401"/>
          </a:xfrm>
          <a:prstGeom prst="roundRect">
            <a:avLst/>
          </a:prstGeom>
          <a:solidFill>
            <a:srgbClr val="FFCA08"/>
          </a:solidFill>
          <a:ln>
            <a:noFill/>
          </a:ln>
        </p:spPr>
        <p:txBody>
          <a:bodyPr wrap="square">
            <a:spAutoFit/>
          </a:bodyPr>
          <a:lstStyle>
            <a:lvl1pPr>
              <a:spcBef>
                <a:spcPct val="20000"/>
              </a:spcBef>
              <a:buClr>
                <a:schemeClr val="tx1"/>
              </a:buClr>
              <a:buSzPct val="70000"/>
              <a:buFont typeface="Wingdings"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lgn="ctr" defTabSz="914377" eaLnBrk="0" fontAlgn="base" hangingPunct="0">
              <a:spcBef>
                <a:spcPct val="0"/>
              </a:spcBef>
              <a:spcAft>
                <a:spcPct val="0"/>
              </a:spcAft>
              <a:buClrTx/>
              <a:buSzTx/>
              <a:buNone/>
              <a:defRPr/>
            </a:pPr>
            <a:r>
              <a:rPr lang="en-US" altLang="en-US" sz="1600">
                <a:solidFill>
                  <a:sysClr val="windowText" lastClr="000000"/>
                </a:solidFill>
                <a:latin typeface="Hind Vadodara" panose="020B0604020202020204" charset="0"/>
                <a:ea typeface="ＭＳ Ｐゴシック" panose="020B0600070205080204" pitchFamily="34" charset="-128"/>
                <a:cs typeface="Hind Vadodara" panose="020B0604020202020204" charset="0"/>
                <a:sym typeface="Arial"/>
              </a:rPr>
              <a:t>Group w/ individual</a:t>
            </a:r>
          </a:p>
          <a:p>
            <a:pPr algn="ctr" defTabSz="914377" eaLnBrk="0" fontAlgn="base" hangingPunct="0">
              <a:spcBef>
                <a:spcPct val="0"/>
              </a:spcBef>
              <a:spcAft>
                <a:spcPct val="0"/>
              </a:spcAft>
              <a:buClrTx/>
              <a:buSzTx/>
              <a:buNone/>
              <a:defRPr/>
            </a:pPr>
            <a:r>
              <a:rPr lang="en-US" altLang="en-US" sz="1600">
                <a:solidFill>
                  <a:sysClr val="windowText" lastClr="000000"/>
                </a:solidFill>
                <a:latin typeface="Hind Vadodara" panose="020B0604020202020204" charset="0"/>
                <a:ea typeface="ＭＳ Ｐゴシック" panose="020B0600070205080204" pitchFamily="34" charset="-128"/>
                <a:cs typeface="Hind Vadodara" panose="020B0604020202020204" charset="0"/>
                <a:sym typeface="Arial"/>
              </a:rPr>
              <a:t>feature</a:t>
            </a:r>
          </a:p>
        </p:txBody>
      </p:sp>
      <p:sp>
        <p:nvSpPr>
          <p:cNvPr id="67592" name="Text Box 29">
            <a:extLst>
              <a:ext uri="{FF2B5EF4-FFF2-40B4-BE49-F238E27FC236}">
                <a16:creationId xmlns:a16="http://schemas.microsoft.com/office/drawing/2014/main" id="{BE340D57-CD4A-8E43-87EE-509C2CB9245C}"/>
              </a:ext>
            </a:extLst>
          </p:cNvPr>
          <p:cNvSpPr txBox="1">
            <a:spLocks noChangeArrowheads="1"/>
          </p:cNvSpPr>
          <p:nvPr/>
        </p:nvSpPr>
        <p:spPr bwMode="auto">
          <a:xfrm>
            <a:off x="1599890" y="3833295"/>
            <a:ext cx="1448092" cy="851297"/>
          </a:xfrm>
          <a:prstGeom prst="roundRect">
            <a:avLst/>
          </a:prstGeom>
          <a:solidFill>
            <a:srgbClr val="97CA38"/>
          </a:solidFill>
          <a:ln>
            <a:noFill/>
          </a:ln>
        </p:spPr>
        <p:txBody>
          <a:bodyPr wrap="square">
            <a:spAutoFit/>
          </a:bodyPr>
          <a:lstStyle>
            <a:lvl1pPr>
              <a:spcBef>
                <a:spcPct val="20000"/>
              </a:spcBef>
              <a:buClr>
                <a:schemeClr val="tx1"/>
              </a:buClr>
              <a:buSzPct val="70000"/>
              <a:buFont typeface="Wingdings"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lgn="ctr" defTabSz="914377" eaLnBrk="0" fontAlgn="base" hangingPunct="0">
              <a:spcBef>
                <a:spcPct val="50000"/>
              </a:spcBef>
              <a:spcAft>
                <a:spcPct val="0"/>
              </a:spcAft>
              <a:buClrTx/>
              <a:buSzTx/>
              <a:buNone/>
              <a:defRPr/>
            </a:pPr>
            <a:r>
              <a:rPr lang="en-US" altLang="en-US" sz="2000">
                <a:solidFill>
                  <a:sysClr val="windowText" lastClr="000000"/>
                </a:solidFill>
                <a:latin typeface="Hind Vadodara" panose="020B0604020202020204" charset="0"/>
                <a:ea typeface="ＭＳ Ｐゴシック" panose="020B0600070205080204" pitchFamily="34" charset="-128"/>
                <a:cs typeface="Hind Vadodara" panose="020B0604020202020204" charset="0"/>
                <a:sym typeface="Arial"/>
              </a:rPr>
              <a:t>Universal Support</a:t>
            </a:r>
            <a:r>
              <a:rPr lang="en-US" altLang="en-US" sz="2400">
                <a:solidFill>
                  <a:sysClr val="windowText" lastClr="000000"/>
                </a:solidFill>
                <a:latin typeface="Hind Vadodara" panose="020B0604020202020204" charset="0"/>
                <a:ea typeface="ＭＳ Ｐゴシック" panose="020B0600070205080204" pitchFamily="34" charset="-128"/>
                <a:cs typeface="Hind Vadodara" panose="020B0604020202020204" charset="0"/>
                <a:sym typeface="Arial"/>
              </a:rPr>
              <a:t> </a:t>
            </a:r>
          </a:p>
        </p:txBody>
      </p:sp>
      <p:sp>
        <p:nvSpPr>
          <p:cNvPr id="67594" name="Text Box 32">
            <a:extLst>
              <a:ext uri="{FF2B5EF4-FFF2-40B4-BE49-F238E27FC236}">
                <a16:creationId xmlns:a16="http://schemas.microsoft.com/office/drawing/2014/main" id="{9F51ECBA-2FC9-8446-9CB0-8A6DD13742E3}"/>
              </a:ext>
            </a:extLst>
          </p:cNvPr>
          <p:cNvSpPr txBox="1">
            <a:spLocks noChangeArrowheads="1"/>
          </p:cNvSpPr>
          <p:nvPr/>
        </p:nvSpPr>
        <p:spPr bwMode="auto">
          <a:xfrm>
            <a:off x="1965326" y="1038226"/>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SzPct val="70000"/>
              <a:buFont typeface="Wingdings"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defTabSz="914377" eaLnBrk="0" fontAlgn="base" hangingPunct="0">
              <a:spcBef>
                <a:spcPct val="0"/>
              </a:spcBef>
              <a:spcAft>
                <a:spcPct val="0"/>
              </a:spcAft>
              <a:buClrTx/>
              <a:buSzTx/>
              <a:buNone/>
              <a:defRPr/>
            </a:pPr>
            <a:endParaRPr lang="en-US" altLang="en-US" sz="2400">
              <a:solidFill>
                <a:srgbClr val="FFFFFF"/>
              </a:solidFill>
              <a:ea typeface="ＭＳ Ｐゴシック" panose="020B0600070205080204" pitchFamily="34" charset="-128"/>
              <a:cs typeface="Arial" panose="020B0604020202020204" pitchFamily="34" charset="0"/>
              <a:sym typeface="Arial"/>
            </a:endParaRPr>
          </a:p>
        </p:txBody>
      </p:sp>
      <p:sp>
        <p:nvSpPr>
          <p:cNvPr id="67595" name="Text Box 38">
            <a:extLst>
              <a:ext uri="{FF2B5EF4-FFF2-40B4-BE49-F238E27FC236}">
                <a16:creationId xmlns:a16="http://schemas.microsoft.com/office/drawing/2014/main" id="{B49FBB48-4AFC-1C4B-AA18-FDA819D808EC}"/>
              </a:ext>
            </a:extLst>
          </p:cNvPr>
          <p:cNvSpPr txBox="1">
            <a:spLocks noChangeArrowheads="1"/>
          </p:cNvSpPr>
          <p:nvPr/>
        </p:nvSpPr>
        <p:spPr bwMode="auto">
          <a:xfrm>
            <a:off x="6400800" y="1524000"/>
            <a:ext cx="1981200" cy="851297"/>
          </a:xfrm>
          <a:prstGeom prst="roundRect">
            <a:avLst/>
          </a:prstGeom>
          <a:solidFill>
            <a:srgbClr val="FF9300"/>
          </a:solidFill>
          <a:ln>
            <a:noFill/>
          </a:ln>
        </p:spPr>
        <p:txBody>
          <a:bodyPr>
            <a:spAutoFit/>
          </a:bodyPr>
          <a:lstStyle>
            <a:lvl1pPr>
              <a:spcBef>
                <a:spcPct val="20000"/>
              </a:spcBef>
              <a:buClr>
                <a:schemeClr val="tx1"/>
              </a:buClr>
              <a:buSzPct val="70000"/>
              <a:buFont typeface="Wingdings"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lgn="ctr" defTabSz="914377" fontAlgn="base">
              <a:spcBef>
                <a:spcPct val="50000"/>
              </a:spcBef>
              <a:spcAft>
                <a:spcPct val="0"/>
              </a:spcAft>
              <a:buClrTx/>
              <a:buSzTx/>
              <a:buNone/>
              <a:defRPr/>
            </a:pPr>
            <a:r>
              <a:rPr lang="en-US" altLang="en-US" sz="2200">
                <a:solidFill>
                  <a:schemeClr val="bg1"/>
                </a:solidFill>
                <a:latin typeface="Hind Vadodara" panose="020B0604020202020204" charset="0"/>
                <a:ea typeface="ＭＳ Ｐゴシック" panose="020B0600070205080204" pitchFamily="34" charset="-128"/>
                <a:cs typeface="Hind Vadodara" panose="020B0604020202020204" charset="0"/>
                <a:sym typeface="Arial"/>
              </a:rPr>
              <a:t>Problem Solving Team</a:t>
            </a:r>
          </a:p>
        </p:txBody>
      </p:sp>
      <p:sp>
        <p:nvSpPr>
          <p:cNvPr id="67596" name="Text Box 39">
            <a:extLst>
              <a:ext uri="{FF2B5EF4-FFF2-40B4-BE49-F238E27FC236}">
                <a16:creationId xmlns:a16="http://schemas.microsoft.com/office/drawing/2014/main" id="{8CCC5CD7-1A30-7642-890C-0FE9774B0B77}"/>
              </a:ext>
            </a:extLst>
          </p:cNvPr>
          <p:cNvSpPr txBox="1">
            <a:spLocks noChangeArrowheads="1"/>
          </p:cNvSpPr>
          <p:nvPr/>
        </p:nvSpPr>
        <p:spPr bwMode="auto">
          <a:xfrm>
            <a:off x="9018815" y="1524000"/>
            <a:ext cx="2231571" cy="851297"/>
          </a:xfrm>
          <a:prstGeom prst="roundRect">
            <a:avLst/>
          </a:prstGeom>
          <a:solidFill>
            <a:srgbClr val="FF2600"/>
          </a:solidFill>
          <a:ln>
            <a:noFill/>
          </a:ln>
        </p:spPr>
        <p:txBody>
          <a:bodyPr wrap="square">
            <a:spAutoFit/>
          </a:bodyPr>
          <a:lstStyle>
            <a:lvl1pPr>
              <a:spcBef>
                <a:spcPct val="20000"/>
              </a:spcBef>
              <a:buClr>
                <a:schemeClr val="tx1"/>
              </a:buClr>
              <a:buSzPct val="70000"/>
              <a:buFont typeface="Wingdings"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lgn="ctr" defTabSz="914377" fontAlgn="base">
              <a:spcBef>
                <a:spcPct val="50000"/>
              </a:spcBef>
              <a:spcAft>
                <a:spcPct val="0"/>
              </a:spcAft>
              <a:buClrTx/>
              <a:buSzTx/>
              <a:buNone/>
              <a:defRPr/>
            </a:pPr>
            <a:r>
              <a:rPr lang="en-US" altLang="en-US" sz="2200">
                <a:solidFill>
                  <a:srgbClr val="FFFFFF"/>
                </a:solidFill>
                <a:latin typeface="Hind Vadodara" panose="020B0604020202020204" charset="0"/>
                <a:ea typeface="ＭＳ Ｐゴシック" panose="020B0600070205080204" pitchFamily="34" charset="-128"/>
                <a:cs typeface="Hind Vadodara" panose="020B0604020202020204" charset="0"/>
                <a:sym typeface="Arial"/>
              </a:rPr>
              <a:t>Tertiary Systems Team</a:t>
            </a:r>
          </a:p>
        </p:txBody>
      </p:sp>
      <p:sp>
        <p:nvSpPr>
          <p:cNvPr id="67598" name="Line 28">
            <a:extLst>
              <a:ext uri="{FF2B5EF4-FFF2-40B4-BE49-F238E27FC236}">
                <a16:creationId xmlns:a16="http://schemas.microsoft.com/office/drawing/2014/main" id="{C1C0B69B-A78F-6D46-9EE7-633079DCDEE4}"/>
              </a:ext>
            </a:extLst>
          </p:cNvPr>
          <p:cNvSpPr>
            <a:spLocks noChangeShapeType="1"/>
          </p:cNvSpPr>
          <p:nvPr/>
        </p:nvSpPr>
        <p:spPr bwMode="auto">
          <a:xfrm>
            <a:off x="6629400" y="3276600"/>
            <a:ext cx="0" cy="1143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4377" eaLnBrk="0" fontAlgn="base" hangingPunct="0">
              <a:spcBef>
                <a:spcPct val="0"/>
              </a:spcBef>
              <a:spcAft>
                <a:spcPct val="0"/>
              </a:spcAft>
              <a:defRPr/>
            </a:pPr>
            <a:endParaRPr lang="en-US">
              <a:solidFill>
                <a:srgbClr val="FFFFFF"/>
              </a:solidFill>
              <a:latin typeface="Arial" panose="020B0604020202020204" pitchFamily="34" charset="0"/>
              <a:cs typeface="Arial"/>
              <a:sym typeface="Arial"/>
            </a:endParaRPr>
          </a:p>
        </p:txBody>
      </p:sp>
      <p:sp>
        <p:nvSpPr>
          <p:cNvPr id="67599" name="Line 47">
            <a:extLst>
              <a:ext uri="{FF2B5EF4-FFF2-40B4-BE49-F238E27FC236}">
                <a16:creationId xmlns:a16="http://schemas.microsoft.com/office/drawing/2014/main" id="{0A1642BB-D4A0-D44C-9527-63F25BD56D28}"/>
              </a:ext>
            </a:extLst>
          </p:cNvPr>
          <p:cNvSpPr>
            <a:spLocks noChangeShapeType="1"/>
          </p:cNvSpPr>
          <p:nvPr/>
        </p:nvSpPr>
        <p:spPr bwMode="auto">
          <a:xfrm>
            <a:off x="8229600" y="4572000"/>
            <a:ext cx="19812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defTabSz="914377" eaLnBrk="0" fontAlgn="base" hangingPunct="0">
              <a:spcBef>
                <a:spcPct val="0"/>
              </a:spcBef>
              <a:spcAft>
                <a:spcPct val="0"/>
              </a:spcAft>
              <a:defRPr/>
            </a:pPr>
            <a:endParaRPr lang="en-US">
              <a:solidFill>
                <a:srgbClr val="FFFFFF"/>
              </a:solidFill>
              <a:latin typeface="Arial" panose="020B0604020202020204" pitchFamily="34" charset="0"/>
              <a:cs typeface="Arial"/>
              <a:sym typeface="Arial"/>
            </a:endParaRPr>
          </a:p>
        </p:txBody>
      </p:sp>
      <p:sp>
        <p:nvSpPr>
          <p:cNvPr id="67600" name="Line 28">
            <a:extLst>
              <a:ext uri="{FF2B5EF4-FFF2-40B4-BE49-F238E27FC236}">
                <a16:creationId xmlns:a16="http://schemas.microsoft.com/office/drawing/2014/main" id="{9E6FDBD9-B3CD-EE48-8052-19A32E43D7D5}"/>
              </a:ext>
            </a:extLst>
          </p:cNvPr>
          <p:cNvSpPr>
            <a:spLocks noChangeShapeType="1"/>
          </p:cNvSpPr>
          <p:nvPr/>
        </p:nvSpPr>
        <p:spPr bwMode="auto">
          <a:xfrm>
            <a:off x="9220200" y="3124200"/>
            <a:ext cx="0" cy="1447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4377" eaLnBrk="0" fontAlgn="base" hangingPunct="0">
              <a:spcBef>
                <a:spcPct val="0"/>
              </a:spcBef>
              <a:spcAft>
                <a:spcPct val="0"/>
              </a:spcAft>
              <a:defRPr/>
            </a:pPr>
            <a:endParaRPr lang="en-US">
              <a:solidFill>
                <a:srgbClr val="FFFFFF"/>
              </a:solidFill>
              <a:latin typeface="Arial" panose="020B0604020202020204" pitchFamily="34" charset="0"/>
              <a:cs typeface="Arial"/>
              <a:sym typeface="Arial"/>
            </a:endParaRPr>
          </a:p>
        </p:txBody>
      </p:sp>
      <p:sp>
        <p:nvSpPr>
          <p:cNvPr id="67601" name="Text Box 16">
            <a:extLst>
              <a:ext uri="{FF2B5EF4-FFF2-40B4-BE49-F238E27FC236}">
                <a16:creationId xmlns:a16="http://schemas.microsoft.com/office/drawing/2014/main" id="{8CD4C42D-714F-D24F-A5BB-6CB734B810C2}"/>
              </a:ext>
            </a:extLst>
          </p:cNvPr>
          <p:cNvSpPr txBox="1">
            <a:spLocks noChangeArrowheads="1"/>
          </p:cNvSpPr>
          <p:nvPr/>
        </p:nvSpPr>
        <p:spPr bwMode="auto">
          <a:xfrm>
            <a:off x="4147445" y="5948218"/>
            <a:ext cx="1371600" cy="783193"/>
          </a:xfrm>
          <a:prstGeom prst="roundRect">
            <a:avLst/>
          </a:prstGeom>
          <a:solidFill>
            <a:srgbClr val="FFCA08"/>
          </a:solidFill>
          <a:ln>
            <a:noFill/>
          </a:ln>
        </p:spPr>
        <p:txBody>
          <a:bodyPr>
            <a:spAutoFit/>
          </a:bodyPr>
          <a:lstStyle>
            <a:lvl1pPr>
              <a:spcBef>
                <a:spcPct val="20000"/>
              </a:spcBef>
              <a:buClr>
                <a:schemeClr val="tx1"/>
              </a:buClr>
              <a:buSzPct val="70000"/>
              <a:buFont typeface="Wingdings"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lgn="ctr" defTabSz="914377" eaLnBrk="0" fontAlgn="base" hangingPunct="0">
              <a:spcBef>
                <a:spcPct val="0"/>
              </a:spcBef>
              <a:spcAft>
                <a:spcPct val="0"/>
              </a:spcAft>
              <a:buClrTx/>
              <a:buSzTx/>
              <a:buNone/>
              <a:defRPr/>
            </a:pPr>
            <a:r>
              <a:rPr lang="en-US" altLang="en-US" sz="2000">
                <a:solidFill>
                  <a:sysClr val="windowText" lastClr="000000"/>
                </a:solidFill>
                <a:latin typeface="Hind Vadodara" panose="020B0604020202020204" charset="0"/>
                <a:ea typeface="ＭＳ Ｐゴシック" panose="020B0600070205080204" pitchFamily="34" charset="-128"/>
                <a:cs typeface="Hind Vadodara" panose="020B0604020202020204" charset="0"/>
                <a:sym typeface="Arial"/>
              </a:rPr>
              <a:t>Brief FBA/BIP</a:t>
            </a:r>
          </a:p>
        </p:txBody>
      </p:sp>
      <p:sp>
        <p:nvSpPr>
          <p:cNvPr id="67602" name="Text Box 34">
            <a:extLst>
              <a:ext uri="{FF2B5EF4-FFF2-40B4-BE49-F238E27FC236}">
                <a16:creationId xmlns:a16="http://schemas.microsoft.com/office/drawing/2014/main" id="{1FA05339-80A5-5A46-B2CF-F64D5D5EAACB}"/>
              </a:ext>
            </a:extLst>
          </p:cNvPr>
          <p:cNvSpPr txBox="1">
            <a:spLocks noChangeArrowheads="1"/>
          </p:cNvSpPr>
          <p:nvPr/>
        </p:nvSpPr>
        <p:spPr bwMode="auto">
          <a:xfrm>
            <a:off x="1639220" y="1524000"/>
            <a:ext cx="1621971" cy="907482"/>
          </a:xfrm>
          <a:prstGeom prst="roundRect">
            <a:avLst/>
          </a:prstGeom>
          <a:solidFill>
            <a:srgbClr val="97CA38"/>
          </a:solidFill>
          <a:ln>
            <a:noFill/>
          </a:ln>
        </p:spPr>
        <p:txBody>
          <a:bodyPr wrap="square">
            <a:spAutoFit/>
          </a:bodyPr>
          <a:lstStyle>
            <a:lvl1pPr>
              <a:spcBef>
                <a:spcPct val="20000"/>
              </a:spcBef>
              <a:buClr>
                <a:schemeClr val="tx1"/>
              </a:buClr>
              <a:buSzPct val="70000"/>
              <a:buFont typeface="Wingdings"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lgn="ctr" defTabSz="914377" fontAlgn="base">
              <a:spcBef>
                <a:spcPct val="15000"/>
              </a:spcBef>
              <a:spcAft>
                <a:spcPct val="0"/>
              </a:spcAft>
              <a:buClrTx/>
              <a:buSzTx/>
              <a:buNone/>
              <a:defRPr/>
            </a:pPr>
            <a:r>
              <a:rPr lang="en-US" altLang="en-US" sz="2200">
                <a:solidFill>
                  <a:sysClr val="windowText" lastClr="000000"/>
                </a:solidFill>
                <a:latin typeface="Hind Vadodara" panose="020B0604020202020204" charset="0"/>
                <a:ea typeface="ＭＳ Ｐゴシック" panose="020B0600070205080204" pitchFamily="34" charset="-128"/>
                <a:cs typeface="Hind Vadodara" panose="020B0604020202020204" charset="0"/>
                <a:sym typeface="Arial"/>
              </a:rPr>
              <a:t>Universal</a:t>
            </a:r>
          </a:p>
          <a:p>
            <a:pPr algn="ctr" defTabSz="914377" fontAlgn="base">
              <a:spcBef>
                <a:spcPct val="15000"/>
              </a:spcBef>
              <a:spcAft>
                <a:spcPct val="0"/>
              </a:spcAft>
              <a:buClrTx/>
              <a:buSzTx/>
              <a:buNone/>
              <a:defRPr/>
            </a:pPr>
            <a:r>
              <a:rPr lang="en-US" altLang="en-US" sz="2200">
                <a:solidFill>
                  <a:sysClr val="windowText" lastClr="000000"/>
                </a:solidFill>
                <a:latin typeface="Hind Vadodara" panose="020B0604020202020204" charset="0"/>
                <a:ea typeface="ＭＳ Ｐゴシック" panose="020B0600070205080204" pitchFamily="34" charset="-128"/>
                <a:cs typeface="Hind Vadodara" panose="020B0604020202020204" charset="0"/>
                <a:sym typeface="Arial"/>
              </a:rPr>
              <a:t>Team</a:t>
            </a:r>
          </a:p>
        </p:txBody>
      </p:sp>
      <p:sp>
        <p:nvSpPr>
          <p:cNvPr id="67603" name="Text Box 18">
            <a:extLst>
              <a:ext uri="{FF2B5EF4-FFF2-40B4-BE49-F238E27FC236}">
                <a16:creationId xmlns:a16="http://schemas.microsoft.com/office/drawing/2014/main" id="{F6ABBA39-E770-F14E-B52A-5990E7FB2D63}"/>
              </a:ext>
            </a:extLst>
          </p:cNvPr>
          <p:cNvSpPr txBox="1">
            <a:spLocks noChangeArrowheads="1"/>
          </p:cNvSpPr>
          <p:nvPr/>
        </p:nvSpPr>
        <p:spPr bwMode="auto">
          <a:xfrm>
            <a:off x="10494029" y="4823222"/>
            <a:ext cx="1219200" cy="476726"/>
          </a:xfrm>
          <a:prstGeom prst="roundRect">
            <a:avLst/>
          </a:prstGeom>
          <a:solidFill>
            <a:srgbClr val="FF2600"/>
          </a:solidFill>
          <a:ln>
            <a:noFill/>
          </a:ln>
        </p:spPr>
        <p:txBody>
          <a:bodyPr>
            <a:spAutoFit/>
          </a:bodyPr>
          <a:lstStyle>
            <a:lvl1pPr>
              <a:spcBef>
                <a:spcPct val="20000"/>
              </a:spcBef>
              <a:buClr>
                <a:schemeClr val="tx1"/>
              </a:buClr>
              <a:buSzPct val="70000"/>
              <a:buFont typeface="Wingdings"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lgn="ctr" defTabSz="914377" eaLnBrk="0" fontAlgn="base" hangingPunct="0">
              <a:spcBef>
                <a:spcPct val="25000"/>
              </a:spcBef>
              <a:spcAft>
                <a:spcPct val="0"/>
              </a:spcAft>
              <a:buClrTx/>
              <a:buSzTx/>
              <a:buNone/>
              <a:defRPr/>
            </a:pPr>
            <a:r>
              <a:rPr lang="en-US" altLang="en-US" sz="2200">
                <a:solidFill>
                  <a:srgbClr val="FFFFFF"/>
                </a:solidFill>
                <a:latin typeface="Hind Vadodara" panose="020B0604020202020204" charset="0"/>
                <a:ea typeface="ＭＳ Ｐゴシック" panose="020B0600070205080204" pitchFamily="34" charset="-128"/>
                <a:cs typeface="Hind Vadodara" panose="020B0604020202020204" charset="0"/>
                <a:sym typeface="Arial"/>
              </a:rPr>
              <a:t>WRAP</a:t>
            </a:r>
          </a:p>
        </p:txBody>
      </p:sp>
      <p:sp>
        <p:nvSpPr>
          <p:cNvPr id="67604" name="Text Box 36">
            <a:extLst>
              <a:ext uri="{FF2B5EF4-FFF2-40B4-BE49-F238E27FC236}">
                <a16:creationId xmlns:a16="http://schemas.microsoft.com/office/drawing/2014/main" id="{32327148-B8F3-9C4D-B9F0-68E14B04E961}"/>
              </a:ext>
            </a:extLst>
          </p:cNvPr>
          <p:cNvSpPr txBox="1">
            <a:spLocks noChangeArrowheads="1"/>
          </p:cNvSpPr>
          <p:nvPr/>
        </p:nvSpPr>
        <p:spPr bwMode="auto">
          <a:xfrm>
            <a:off x="3764621" y="1544960"/>
            <a:ext cx="2097332" cy="851297"/>
          </a:xfrm>
          <a:prstGeom prst="roundRect">
            <a:avLst/>
          </a:prstGeom>
          <a:solidFill>
            <a:srgbClr val="FFCA08"/>
          </a:solidFill>
          <a:ln>
            <a:noFill/>
          </a:ln>
        </p:spPr>
        <p:txBody>
          <a:bodyPr wrap="square">
            <a:spAutoFit/>
          </a:bodyPr>
          <a:lstStyle>
            <a:lvl1pPr>
              <a:spcBef>
                <a:spcPct val="20000"/>
              </a:spcBef>
              <a:buClr>
                <a:schemeClr val="tx1"/>
              </a:buClr>
              <a:buSzPct val="70000"/>
              <a:buFont typeface="Wingdings"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lgn="ctr" defTabSz="914377" fontAlgn="base">
              <a:spcBef>
                <a:spcPct val="50000"/>
              </a:spcBef>
              <a:spcAft>
                <a:spcPct val="0"/>
              </a:spcAft>
              <a:buClrTx/>
              <a:buSzTx/>
              <a:buNone/>
              <a:defRPr/>
            </a:pPr>
            <a:r>
              <a:rPr lang="en-US" altLang="en-US" sz="2200">
                <a:solidFill>
                  <a:sysClr val="windowText" lastClr="000000"/>
                </a:solidFill>
                <a:latin typeface="Hind Vadodara" panose="020B0604020202020204" charset="0"/>
                <a:ea typeface="ＭＳ Ｐゴシック" panose="020B0600070205080204" pitchFamily="34" charset="-128"/>
                <a:cs typeface="Hind Vadodara" panose="020B0604020202020204" charset="0"/>
                <a:sym typeface="Arial"/>
              </a:rPr>
              <a:t>Targeted Systems Team</a:t>
            </a:r>
          </a:p>
        </p:txBody>
      </p:sp>
      <p:sp>
        <p:nvSpPr>
          <p:cNvPr id="67605" name="Line 63">
            <a:extLst>
              <a:ext uri="{FF2B5EF4-FFF2-40B4-BE49-F238E27FC236}">
                <a16:creationId xmlns:a16="http://schemas.microsoft.com/office/drawing/2014/main" id="{8BF821F7-59EC-7D44-B83F-CA2ED4D9641A}"/>
              </a:ext>
            </a:extLst>
          </p:cNvPr>
          <p:cNvSpPr>
            <a:spLocks noChangeShapeType="1"/>
          </p:cNvSpPr>
          <p:nvPr/>
        </p:nvSpPr>
        <p:spPr bwMode="auto">
          <a:xfrm>
            <a:off x="3276600" y="1883229"/>
            <a:ext cx="457200" cy="0"/>
          </a:xfrm>
          <a:prstGeom prst="line">
            <a:avLst/>
          </a:prstGeom>
          <a:ln w="28575">
            <a:solidFill>
              <a:schemeClr val="bg1"/>
            </a:solidFill>
            <a:headEnd type="triangle" w="med" len="med"/>
            <a:tailEnd type="triangle" w="med" len="med"/>
          </a:ln>
          <a:extLst>
            <a:ext uri="{909E8E84-426E-40DD-AFC4-6F175D3DCCD1}">
              <a14:hiddenFill xmlns:a14="http://schemas.microsoft.com/office/drawing/2010/main">
                <a:noFill/>
              </a14:hiddenFill>
            </a:ext>
          </a:extLst>
        </p:spPr>
        <p:style>
          <a:lnRef idx="1">
            <a:schemeClr val="accent1"/>
          </a:lnRef>
          <a:fillRef idx="0">
            <a:schemeClr val="accent1"/>
          </a:fillRef>
          <a:effectRef idx="0">
            <a:schemeClr val="accent1"/>
          </a:effectRef>
          <a:fontRef idx="minor">
            <a:schemeClr val="tx1"/>
          </a:fontRef>
        </p:style>
        <p:txBody>
          <a:bodyPr/>
          <a:lstStyle/>
          <a:p>
            <a:pPr defTabSz="914377" eaLnBrk="0" fontAlgn="base" hangingPunct="0">
              <a:spcBef>
                <a:spcPct val="0"/>
              </a:spcBef>
              <a:spcAft>
                <a:spcPct val="0"/>
              </a:spcAft>
              <a:defRPr/>
            </a:pPr>
            <a:endParaRPr lang="en-US">
              <a:solidFill>
                <a:srgbClr val="FFFFFF"/>
              </a:solidFill>
              <a:latin typeface="Arial" panose="020B0604020202020204" pitchFamily="34" charset="0"/>
              <a:sym typeface="Arial"/>
            </a:endParaRPr>
          </a:p>
        </p:txBody>
      </p:sp>
      <p:sp>
        <p:nvSpPr>
          <p:cNvPr id="67606" name="Line 64">
            <a:extLst>
              <a:ext uri="{FF2B5EF4-FFF2-40B4-BE49-F238E27FC236}">
                <a16:creationId xmlns:a16="http://schemas.microsoft.com/office/drawing/2014/main" id="{4C512008-2286-504A-AA1A-7A4E1400564A}"/>
              </a:ext>
            </a:extLst>
          </p:cNvPr>
          <p:cNvSpPr>
            <a:spLocks noChangeShapeType="1"/>
          </p:cNvSpPr>
          <p:nvPr/>
        </p:nvSpPr>
        <p:spPr bwMode="auto">
          <a:xfrm>
            <a:off x="5889167" y="1894115"/>
            <a:ext cx="511628" cy="0"/>
          </a:xfrm>
          <a:prstGeom prst="line">
            <a:avLst/>
          </a:prstGeom>
          <a:noFill/>
          <a:ln w="28575">
            <a:solidFill>
              <a:schemeClr val="bg1"/>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defTabSz="914377" eaLnBrk="0" fontAlgn="base" hangingPunct="0">
              <a:spcBef>
                <a:spcPct val="0"/>
              </a:spcBef>
              <a:spcAft>
                <a:spcPct val="0"/>
              </a:spcAft>
              <a:defRPr/>
            </a:pPr>
            <a:endParaRPr lang="en-US">
              <a:solidFill>
                <a:srgbClr val="FFFFFF"/>
              </a:solidFill>
              <a:latin typeface="Arial" panose="020B0604020202020204" pitchFamily="34" charset="0"/>
              <a:cs typeface="Arial"/>
              <a:sym typeface="Arial"/>
            </a:endParaRPr>
          </a:p>
        </p:txBody>
      </p:sp>
      <p:sp>
        <p:nvSpPr>
          <p:cNvPr id="67607" name="Line 65">
            <a:extLst>
              <a:ext uri="{FF2B5EF4-FFF2-40B4-BE49-F238E27FC236}">
                <a16:creationId xmlns:a16="http://schemas.microsoft.com/office/drawing/2014/main" id="{5BBE3614-15AC-E545-9D00-E0370DBADB53}"/>
              </a:ext>
            </a:extLst>
          </p:cNvPr>
          <p:cNvSpPr>
            <a:spLocks noChangeShapeType="1"/>
          </p:cNvSpPr>
          <p:nvPr/>
        </p:nvSpPr>
        <p:spPr bwMode="auto">
          <a:xfrm>
            <a:off x="8409215" y="1905000"/>
            <a:ext cx="609600" cy="0"/>
          </a:xfrm>
          <a:prstGeom prst="line">
            <a:avLst/>
          </a:prstGeom>
          <a:noFill/>
          <a:ln w="28575">
            <a:solidFill>
              <a:schemeClr val="bg1"/>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defTabSz="914377" eaLnBrk="0" fontAlgn="base" hangingPunct="0">
              <a:spcBef>
                <a:spcPct val="0"/>
              </a:spcBef>
              <a:spcAft>
                <a:spcPct val="0"/>
              </a:spcAft>
              <a:defRPr/>
            </a:pPr>
            <a:endParaRPr lang="en-US">
              <a:solidFill>
                <a:srgbClr val="FFFFFF"/>
              </a:solidFill>
              <a:latin typeface="Arial" panose="020B0604020202020204" pitchFamily="34" charset="0"/>
              <a:cs typeface="Arial"/>
              <a:sym typeface="Arial"/>
            </a:endParaRPr>
          </a:p>
        </p:txBody>
      </p:sp>
      <p:sp>
        <p:nvSpPr>
          <p:cNvPr id="67608" name="AutoShape 67">
            <a:extLst>
              <a:ext uri="{FF2B5EF4-FFF2-40B4-BE49-F238E27FC236}">
                <a16:creationId xmlns:a16="http://schemas.microsoft.com/office/drawing/2014/main" id="{1FBDCD38-98A1-3345-8BB0-D9B1D4EC42CE}"/>
              </a:ext>
            </a:extLst>
          </p:cNvPr>
          <p:cNvSpPr>
            <a:spLocks noChangeArrowheads="1"/>
          </p:cNvSpPr>
          <p:nvPr/>
        </p:nvSpPr>
        <p:spPr bwMode="auto">
          <a:xfrm>
            <a:off x="3860785" y="3962400"/>
            <a:ext cx="311171" cy="850584"/>
          </a:xfrm>
          <a:prstGeom prst="curvedRightArrow">
            <a:avLst>
              <a:gd name="adj1" fmla="val 36333"/>
              <a:gd name="adj2" fmla="val 148222"/>
              <a:gd name="adj3" fmla="val 33333"/>
            </a:avLst>
          </a:prstGeom>
          <a:ln>
            <a:solidFill>
              <a:schemeClr val="bg1"/>
            </a:solidFill>
            <a:headEnd/>
            <a:tailEnd/>
          </a:ln>
        </p:spPr>
        <p:style>
          <a:lnRef idx="2">
            <a:schemeClr val="accent6"/>
          </a:lnRef>
          <a:fillRef idx="1">
            <a:schemeClr val="lt1"/>
          </a:fillRef>
          <a:effectRef idx="0">
            <a:schemeClr val="accent6"/>
          </a:effectRef>
          <a:fontRef idx="minor">
            <a:schemeClr val="dk1"/>
          </a:fontRef>
        </p:style>
        <p:txBody>
          <a:bodyPr wrap="none" anchor="ctr"/>
          <a:lstStyle>
            <a:lvl1pPr>
              <a:spcBef>
                <a:spcPct val="20000"/>
              </a:spcBef>
              <a:buClr>
                <a:schemeClr val="tx1"/>
              </a:buClr>
              <a:buSzPct val="70000"/>
              <a:buFont typeface="Wingdings"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defTabSz="914377" eaLnBrk="0" fontAlgn="base" hangingPunct="0">
              <a:spcBef>
                <a:spcPct val="0"/>
              </a:spcBef>
              <a:spcAft>
                <a:spcPct val="0"/>
              </a:spcAft>
              <a:buClrTx/>
              <a:buSzTx/>
              <a:buNone/>
              <a:defRPr/>
            </a:pPr>
            <a:endParaRPr lang="en-US" altLang="en-US" sz="2200">
              <a:solidFill>
                <a:srgbClr val="FFFFFF"/>
              </a:solidFill>
              <a:cs typeface="Arial" panose="020B0604020202020204" pitchFamily="34" charset="0"/>
              <a:sym typeface="Arial"/>
            </a:endParaRPr>
          </a:p>
        </p:txBody>
      </p:sp>
      <p:sp>
        <p:nvSpPr>
          <p:cNvPr id="67609" name="AutoShape 69">
            <a:extLst>
              <a:ext uri="{FF2B5EF4-FFF2-40B4-BE49-F238E27FC236}">
                <a16:creationId xmlns:a16="http://schemas.microsoft.com/office/drawing/2014/main" id="{D90B0989-60A3-2D41-A2B7-149D50A00F2D}"/>
              </a:ext>
            </a:extLst>
          </p:cNvPr>
          <p:cNvSpPr>
            <a:spLocks noChangeArrowheads="1"/>
          </p:cNvSpPr>
          <p:nvPr/>
        </p:nvSpPr>
        <p:spPr bwMode="auto">
          <a:xfrm>
            <a:off x="3689342" y="3962400"/>
            <a:ext cx="457196" cy="1704697"/>
          </a:xfrm>
          <a:prstGeom prst="curvedRightArrow">
            <a:avLst>
              <a:gd name="adj1" fmla="val 36333"/>
              <a:gd name="adj2" fmla="val 148222"/>
              <a:gd name="adj3" fmla="val 33333"/>
            </a:avLst>
          </a:prstGeom>
          <a:ln>
            <a:solidFill>
              <a:schemeClr val="bg1"/>
            </a:solidFill>
            <a:headEnd/>
            <a:tailEnd/>
          </a:ln>
        </p:spPr>
        <p:style>
          <a:lnRef idx="2">
            <a:schemeClr val="accent6"/>
          </a:lnRef>
          <a:fillRef idx="1">
            <a:schemeClr val="lt1"/>
          </a:fillRef>
          <a:effectRef idx="0">
            <a:schemeClr val="accent6"/>
          </a:effectRef>
          <a:fontRef idx="minor">
            <a:schemeClr val="dk1"/>
          </a:fontRef>
        </p:style>
        <p:txBody>
          <a:bodyPr wrap="none" anchor="ctr"/>
          <a:lstStyle>
            <a:lvl1pPr>
              <a:spcBef>
                <a:spcPct val="20000"/>
              </a:spcBef>
              <a:buClr>
                <a:schemeClr val="tx1"/>
              </a:buClr>
              <a:buSzPct val="70000"/>
              <a:buFont typeface="Wingdings"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defTabSz="914377" eaLnBrk="0" fontAlgn="base" hangingPunct="0">
              <a:spcBef>
                <a:spcPct val="0"/>
              </a:spcBef>
              <a:spcAft>
                <a:spcPct val="0"/>
              </a:spcAft>
              <a:buClrTx/>
              <a:buSzTx/>
              <a:buNone/>
              <a:defRPr/>
            </a:pPr>
            <a:endParaRPr lang="en-US" altLang="en-US" sz="2200">
              <a:solidFill>
                <a:srgbClr val="FFFFFF"/>
              </a:solidFill>
              <a:cs typeface="Arial" panose="020B0604020202020204" pitchFamily="34" charset="0"/>
              <a:sym typeface="Arial"/>
            </a:endParaRPr>
          </a:p>
        </p:txBody>
      </p:sp>
      <p:sp>
        <p:nvSpPr>
          <p:cNvPr id="67611" name="Text Box 78">
            <a:extLst>
              <a:ext uri="{FF2B5EF4-FFF2-40B4-BE49-F238E27FC236}">
                <a16:creationId xmlns:a16="http://schemas.microsoft.com/office/drawing/2014/main" id="{EB11B3DE-0BBC-9C4D-87DD-96294F63FCD3}"/>
              </a:ext>
            </a:extLst>
          </p:cNvPr>
          <p:cNvSpPr txBox="1">
            <a:spLocks noChangeArrowheads="1"/>
          </p:cNvSpPr>
          <p:nvPr/>
        </p:nvSpPr>
        <p:spPr bwMode="auto">
          <a:xfrm>
            <a:off x="1670953" y="2438401"/>
            <a:ext cx="159023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1"/>
              </a:buClr>
              <a:buSzPct val="70000"/>
              <a:buFont typeface="Wingdings"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lgn="ctr" defTabSz="914377" fontAlgn="base">
              <a:spcBef>
                <a:spcPct val="15000"/>
              </a:spcBef>
              <a:spcAft>
                <a:spcPct val="0"/>
              </a:spcAft>
              <a:buClrTx/>
              <a:buSzTx/>
              <a:buNone/>
              <a:defRPr/>
            </a:pPr>
            <a:r>
              <a:rPr lang="en-US" altLang="en-US" sz="1600">
                <a:solidFill>
                  <a:srgbClr val="FFFFFF"/>
                </a:solidFill>
                <a:latin typeface="Hind Vadodara" panose="020B0604020202020204" charset="0"/>
                <a:ea typeface="ＭＳ Ｐゴシック" panose="020B0600070205080204" pitchFamily="34" charset="-128"/>
                <a:cs typeface="Hind Vadodara" panose="020B0604020202020204" charset="0"/>
                <a:sym typeface="Arial"/>
              </a:rPr>
              <a:t>Plans SW &amp; class-wide supports</a:t>
            </a:r>
          </a:p>
        </p:txBody>
      </p:sp>
      <p:sp>
        <p:nvSpPr>
          <p:cNvPr id="67613" name="Text Box 80">
            <a:extLst>
              <a:ext uri="{FF2B5EF4-FFF2-40B4-BE49-F238E27FC236}">
                <a16:creationId xmlns:a16="http://schemas.microsoft.com/office/drawing/2014/main" id="{C819FCB1-1226-F44E-8B11-F5DB9207B314}"/>
              </a:ext>
            </a:extLst>
          </p:cNvPr>
          <p:cNvSpPr txBox="1">
            <a:spLocks noChangeArrowheads="1"/>
          </p:cNvSpPr>
          <p:nvPr/>
        </p:nvSpPr>
        <p:spPr bwMode="auto">
          <a:xfrm>
            <a:off x="3804545" y="2514347"/>
            <a:ext cx="20574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1"/>
              </a:buClr>
              <a:buSzPct val="70000"/>
              <a:buFont typeface="Wingdings"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lgn="ctr" defTabSz="914377" fontAlgn="base">
              <a:spcBef>
                <a:spcPct val="15000"/>
              </a:spcBef>
              <a:spcAft>
                <a:spcPct val="0"/>
              </a:spcAft>
              <a:buClrTx/>
              <a:buSzTx/>
              <a:buNone/>
              <a:defRPr/>
            </a:pPr>
            <a:r>
              <a:rPr lang="en-US" altLang="en-US" sz="1600">
                <a:solidFill>
                  <a:srgbClr val="FFFFFF"/>
                </a:solidFill>
                <a:latin typeface="Hind Vadodara" panose="020B0604020202020204" charset="0"/>
                <a:ea typeface="ＭＳ Ｐゴシック" panose="020B0600070205080204" pitchFamily="34" charset="-128"/>
                <a:cs typeface="Hind Vadodara" panose="020B0604020202020204" charset="0"/>
                <a:sym typeface="Arial"/>
              </a:rPr>
              <a:t>Uses process data; determines overall intervention effectiveness</a:t>
            </a:r>
          </a:p>
        </p:txBody>
      </p:sp>
      <p:sp>
        <p:nvSpPr>
          <p:cNvPr id="67614" name="Text Box 81">
            <a:extLst>
              <a:ext uri="{FF2B5EF4-FFF2-40B4-BE49-F238E27FC236}">
                <a16:creationId xmlns:a16="http://schemas.microsoft.com/office/drawing/2014/main" id="{FD87451E-32A7-3F48-A64D-CF329BF4072F}"/>
              </a:ext>
            </a:extLst>
          </p:cNvPr>
          <p:cNvSpPr txBox="1">
            <a:spLocks noChangeArrowheads="1"/>
          </p:cNvSpPr>
          <p:nvPr/>
        </p:nvSpPr>
        <p:spPr bwMode="auto">
          <a:xfrm>
            <a:off x="6400795" y="2464639"/>
            <a:ext cx="1981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1"/>
              </a:buClr>
              <a:buSzPct val="70000"/>
              <a:buFont typeface="Wingdings"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lgn="ctr" defTabSz="914377" fontAlgn="base">
              <a:spcBef>
                <a:spcPct val="15000"/>
              </a:spcBef>
              <a:spcAft>
                <a:spcPct val="0"/>
              </a:spcAft>
              <a:buClrTx/>
              <a:buSzTx/>
              <a:buNone/>
              <a:defRPr/>
            </a:pPr>
            <a:r>
              <a:rPr lang="en-US" altLang="en-US" sz="1600">
                <a:solidFill>
                  <a:srgbClr val="FFFFFF"/>
                </a:solidFill>
                <a:latin typeface="Hind Vadodara" panose="020B0604020202020204" charset="0"/>
                <a:ea typeface="ＭＳ Ｐゴシック" panose="020B0600070205080204" pitchFamily="34" charset="-128"/>
                <a:cs typeface="Hind Vadodara" panose="020B0604020202020204" charset="0"/>
                <a:sym typeface="Arial"/>
              </a:rPr>
              <a:t>Standing team; uses FBA/BIP process for one youth at a time</a:t>
            </a:r>
          </a:p>
        </p:txBody>
      </p:sp>
      <p:sp>
        <p:nvSpPr>
          <p:cNvPr id="67615" name="Text Box 82">
            <a:extLst>
              <a:ext uri="{FF2B5EF4-FFF2-40B4-BE49-F238E27FC236}">
                <a16:creationId xmlns:a16="http://schemas.microsoft.com/office/drawing/2014/main" id="{21D9B742-96EB-B040-945C-D06395791D7A}"/>
              </a:ext>
            </a:extLst>
          </p:cNvPr>
          <p:cNvSpPr txBox="1">
            <a:spLocks noChangeArrowheads="1"/>
          </p:cNvSpPr>
          <p:nvPr/>
        </p:nvSpPr>
        <p:spPr bwMode="auto">
          <a:xfrm>
            <a:off x="9067800" y="2485550"/>
            <a:ext cx="223156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1"/>
              </a:buClr>
              <a:buSzPct val="70000"/>
              <a:buFont typeface="Wingdings"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lgn="ctr" defTabSz="914377" fontAlgn="base">
              <a:spcBef>
                <a:spcPct val="15000"/>
              </a:spcBef>
              <a:spcAft>
                <a:spcPct val="0"/>
              </a:spcAft>
              <a:buClrTx/>
              <a:buSzTx/>
              <a:buNone/>
              <a:defRPr/>
            </a:pPr>
            <a:r>
              <a:rPr lang="en-US" altLang="en-US" sz="1600">
                <a:solidFill>
                  <a:srgbClr val="FFFFFF"/>
                </a:solidFill>
                <a:latin typeface="Hind Vadodara" panose="020B0604020202020204" charset="0"/>
                <a:ea typeface="ＭＳ Ｐゴシック" panose="020B0600070205080204" pitchFamily="34" charset="-128"/>
                <a:cs typeface="Hind Vadodara" panose="020B0604020202020204" charset="0"/>
                <a:sym typeface="Arial"/>
              </a:rPr>
              <a:t>Uses Process data; determines overall intervention effectiveness</a:t>
            </a:r>
          </a:p>
        </p:txBody>
      </p:sp>
      <p:sp>
        <p:nvSpPr>
          <p:cNvPr id="67617" name="Rectangle 84">
            <a:extLst>
              <a:ext uri="{FF2B5EF4-FFF2-40B4-BE49-F238E27FC236}">
                <a16:creationId xmlns:a16="http://schemas.microsoft.com/office/drawing/2014/main" id="{91A9611B-257A-864C-9C82-8974B8D70B2C}"/>
              </a:ext>
            </a:extLst>
          </p:cNvPr>
          <p:cNvSpPr>
            <a:spLocks noChangeArrowheads="1"/>
          </p:cNvSpPr>
          <p:nvPr/>
        </p:nvSpPr>
        <p:spPr bwMode="auto">
          <a:xfrm>
            <a:off x="5715000" y="2438400"/>
            <a:ext cx="2057400" cy="914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0000"/>
              <a:buFont typeface="Wingdings"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defTabSz="914377" eaLnBrk="0" fontAlgn="base" hangingPunct="0">
              <a:spcBef>
                <a:spcPct val="0"/>
              </a:spcBef>
              <a:spcAft>
                <a:spcPct val="0"/>
              </a:spcAft>
              <a:buClrTx/>
              <a:buSzTx/>
              <a:buNone/>
              <a:defRPr/>
            </a:pPr>
            <a:endParaRPr lang="en-US" altLang="en-US" sz="2200">
              <a:solidFill>
                <a:srgbClr val="FFFFFF"/>
              </a:solidFill>
              <a:cs typeface="Arial" panose="020B0604020202020204" pitchFamily="34" charset="0"/>
              <a:sym typeface="Arial"/>
            </a:endParaRPr>
          </a:p>
        </p:txBody>
      </p:sp>
      <p:sp>
        <p:nvSpPr>
          <p:cNvPr id="45" name="Striped Right Arrow 44">
            <a:extLst>
              <a:ext uri="{FF2B5EF4-FFF2-40B4-BE49-F238E27FC236}">
                <a16:creationId xmlns:a16="http://schemas.microsoft.com/office/drawing/2014/main" id="{97D50055-ED43-DA41-AA9D-987C82D942CB}"/>
              </a:ext>
            </a:extLst>
          </p:cNvPr>
          <p:cNvSpPr/>
          <p:nvPr/>
        </p:nvSpPr>
        <p:spPr>
          <a:xfrm>
            <a:off x="3124200" y="4191000"/>
            <a:ext cx="533400" cy="228600"/>
          </a:xfrm>
          <a:prstGeom prst="stripedRightArrow">
            <a:avLst/>
          </a:prstGeom>
          <a:ln>
            <a:solidFill>
              <a:schemeClr val="bg1"/>
            </a:solidFill>
          </a:ln>
        </p:spPr>
        <p:style>
          <a:lnRef idx="2">
            <a:schemeClr val="accent6"/>
          </a:lnRef>
          <a:fillRef idx="1">
            <a:schemeClr val="lt1"/>
          </a:fillRef>
          <a:effectRef idx="0">
            <a:schemeClr val="accent6"/>
          </a:effectRef>
          <a:fontRef idx="minor">
            <a:schemeClr val="dk1"/>
          </a:fontRef>
        </p:style>
        <p:txBody>
          <a:bodyPr anchor="ctr"/>
          <a:lstStyle/>
          <a:p>
            <a:pPr algn="ctr" defTabSz="914377" eaLnBrk="0" fontAlgn="base" hangingPunct="0">
              <a:spcBef>
                <a:spcPct val="0"/>
              </a:spcBef>
              <a:spcAft>
                <a:spcPct val="0"/>
              </a:spcAft>
              <a:defRPr/>
            </a:pPr>
            <a:endParaRPr lang="en-US" sz="2200">
              <a:solidFill>
                <a:srgbClr val="FFFFFF"/>
              </a:solidFill>
              <a:latin typeface="Arial"/>
              <a:ea typeface="ＭＳ Ｐゴシック" pitchFamily="68" charset="-128"/>
              <a:cs typeface="Arial" charset="0"/>
              <a:sym typeface="Arial"/>
            </a:endParaRPr>
          </a:p>
        </p:txBody>
      </p:sp>
      <p:sp>
        <p:nvSpPr>
          <p:cNvPr id="46" name="Curved Up Arrow 45">
            <a:extLst>
              <a:ext uri="{FF2B5EF4-FFF2-40B4-BE49-F238E27FC236}">
                <a16:creationId xmlns:a16="http://schemas.microsoft.com/office/drawing/2014/main" id="{E4DF3807-C2A5-DE49-9631-63935F477359}"/>
              </a:ext>
            </a:extLst>
          </p:cNvPr>
          <p:cNvSpPr/>
          <p:nvPr/>
        </p:nvSpPr>
        <p:spPr>
          <a:xfrm>
            <a:off x="7493008" y="5571366"/>
            <a:ext cx="2057400" cy="476740"/>
          </a:xfrm>
          <a:prstGeom prst="curvedUpArrow">
            <a:avLst/>
          </a:prstGeom>
          <a:ln>
            <a:solidFill>
              <a:schemeClr val="bg1"/>
            </a:solidFill>
          </a:ln>
        </p:spPr>
        <p:style>
          <a:lnRef idx="2">
            <a:schemeClr val="accent6"/>
          </a:lnRef>
          <a:fillRef idx="1">
            <a:schemeClr val="lt1"/>
          </a:fillRef>
          <a:effectRef idx="0">
            <a:schemeClr val="accent6"/>
          </a:effectRef>
          <a:fontRef idx="minor">
            <a:schemeClr val="dk1"/>
          </a:fontRef>
        </p:style>
        <p:txBody>
          <a:bodyPr anchor="ctr"/>
          <a:lstStyle/>
          <a:p>
            <a:pPr algn="ctr" defTabSz="914377" eaLnBrk="0" fontAlgn="base" hangingPunct="0">
              <a:spcBef>
                <a:spcPct val="0"/>
              </a:spcBef>
              <a:spcAft>
                <a:spcPct val="0"/>
              </a:spcAft>
              <a:defRPr/>
            </a:pPr>
            <a:endParaRPr lang="en-US" sz="2200">
              <a:solidFill>
                <a:srgbClr val="FFFFFF"/>
              </a:solidFill>
              <a:latin typeface="Arial"/>
              <a:ea typeface="ＭＳ Ｐゴシック" pitchFamily="68" charset="-128"/>
              <a:cs typeface="Arial" charset="0"/>
              <a:sym typeface="Arial"/>
            </a:endParaRPr>
          </a:p>
        </p:txBody>
      </p:sp>
      <p:sp>
        <p:nvSpPr>
          <p:cNvPr id="47" name="Curved Up Arrow 46">
            <a:extLst>
              <a:ext uri="{FF2B5EF4-FFF2-40B4-BE49-F238E27FC236}">
                <a16:creationId xmlns:a16="http://schemas.microsoft.com/office/drawing/2014/main" id="{434C367F-2AC5-E34F-91EA-F4B68EA06657}"/>
              </a:ext>
            </a:extLst>
          </p:cNvPr>
          <p:cNvSpPr/>
          <p:nvPr/>
        </p:nvSpPr>
        <p:spPr>
          <a:xfrm>
            <a:off x="7337777" y="5550456"/>
            <a:ext cx="3961591" cy="848489"/>
          </a:xfrm>
          <a:prstGeom prst="curvedUpArrow">
            <a:avLst/>
          </a:prstGeom>
          <a:ln>
            <a:solidFill>
              <a:schemeClr val="bg1"/>
            </a:solidFill>
          </a:ln>
        </p:spPr>
        <p:style>
          <a:lnRef idx="2">
            <a:schemeClr val="accent6"/>
          </a:lnRef>
          <a:fillRef idx="1">
            <a:schemeClr val="lt1"/>
          </a:fillRef>
          <a:effectRef idx="0">
            <a:schemeClr val="accent6"/>
          </a:effectRef>
          <a:fontRef idx="minor">
            <a:schemeClr val="dk1"/>
          </a:fontRef>
        </p:style>
        <p:txBody>
          <a:bodyPr anchor="ctr"/>
          <a:lstStyle/>
          <a:p>
            <a:pPr algn="ctr" defTabSz="914377" eaLnBrk="0" fontAlgn="base" hangingPunct="0">
              <a:spcBef>
                <a:spcPct val="0"/>
              </a:spcBef>
              <a:spcAft>
                <a:spcPct val="0"/>
              </a:spcAft>
              <a:defRPr/>
            </a:pPr>
            <a:endParaRPr lang="en-US" sz="2200">
              <a:solidFill>
                <a:srgbClr val="FFFFFF"/>
              </a:solidFill>
              <a:latin typeface="Arial"/>
              <a:ea typeface="ＭＳ Ｐゴシック" pitchFamily="68" charset="-128"/>
              <a:cs typeface="Arial" charset="0"/>
              <a:sym typeface="Arial"/>
            </a:endParaRPr>
          </a:p>
        </p:txBody>
      </p:sp>
      <p:sp>
        <p:nvSpPr>
          <p:cNvPr id="2" name="Curved Up Arrow 45">
            <a:extLst>
              <a:ext uri="{FF2B5EF4-FFF2-40B4-BE49-F238E27FC236}">
                <a16:creationId xmlns:a16="http://schemas.microsoft.com/office/drawing/2014/main" id="{178B2732-8318-5246-86C5-D193CBBCA81A}"/>
              </a:ext>
            </a:extLst>
          </p:cNvPr>
          <p:cNvSpPr/>
          <p:nvPr/>
        </p:nvSpPr>
        <p:spPr>
          <a:xfrm>
            <a:off x="5638801" y="5776777"/>
            <a:ext cx="1371600" cy="304800"/>
          </a:xfrm>
          <a:prstGeom prst="curvedUpArrow">
            <a:avLst/>
          </a:prstGeom>
          <a:ln>
            <a:solidFill>
              <a:schemeClr val="bg1"/>
            </a:solidFill>
          </a:ln>
        </p:spPr>
        <p:style>
          <a:lnRef idx="2">
            <a:schemeClr val="accent6"/>
          </a:lnRef>
          <a:fillRef idx="1">
            <a:schemeClr val="lt1"/>
          </a:fillRef>
          <a:effectRef idx="0">
            <a:schemeClr val="accent6"/>
          </a:effectRef>
          <a:fontRef idx="minor">
            <a:schemeClr val="dk1"/>
          </a:fontRef>
        </p:style>
        <p:txBody>
          <a:bodyPr anchor="ctr"/>
          <a:lstStyle/>
          <a:p>
            <a:pPr algn="ctr" defTabSz="914377" eaLnBrk="0" fontAlgn="base" hangingPunct="0">
              <a:spcBef>
                <a:spcPct val="0"/>
              </a:spcBef>
              <a:spcAft>
                <a:spcPct val="0"/>
              </a:spcAft>
              <a:defRPr/>
            </a:pPr>
            <a:endParaRPr lang="en-US" sz="2200">
              <a:solidFill>
                <a:srgbClr val="FFFFFF"/>
              </a:solidFill>
              <a:latin typeface="Arial"/>
              <a:ea typeface="ＭＳ Ｐゴシック" pitchFamily="68" charset="-128"/>
              <a:cs typeface="Arial" charset="0"/>
              <a:sym typeface="Arial"/>
            </a:endParaRPr>
          </a:p>
        </p:txBody>
      </p:sp>
      <p:sp>
        <p:nvSpPr>
          <p:cNvPr id="67623" name="Curved Up Arrow 45">
            <a:extLst>
              <a:ext uri="{FF2B5EF4-FFF2-40B4-BE49-F238E27FC236}">
                <a16:creationId xmlns:a16="http://schemas.microsoft.com/office/drawing/2014/main" id="{E453379D-879E-9344-8036-195A139F8705}"/>
              </a:ext>
            </a:extLst>
          </p:cNvPr>
          <p:cNvSpPr>
            <a:spLocks noChangeArrowheads="1"/>
          </p:cNvSpPr>
          <p:nvPr/>
        </p:nvSpPr>
        <p:spPr bwMode="auto">
          <a:xfrm rot="21570218" flipV="1">
            <a:off x="5637505" y="4123569"/>
            <a:ext cx="1371600" cy="304800"/>
          </a:xfrm>
          <a:prstGeom prst="curvedUpArrow">
            <a:avLst>
              <a:gd name="adj1" fmla="val 20833"/>
              <a:gd name="adj2" fmla="val 41667"/>
              <a:gd name="adj3" fmla="val 25000"/>
            </a:avLst>
          </a:prstGeom>
          <a:ln>
            <a:solidFill>
              <a:schemeClr val="bg1"/>
            </a:solidFill>
            <a:headEnd/>
            <a:tailEnd/>
          </a:ln>
        </p:spPr>
        <p:style>
          <a:lnRef idx="2">
            <a:schemeClr val="accent6"/>
          </a:lnRef>
          <a:fillRef idx="1">
            <a:schemeClr val="lt1"/>
          </a:fillRef>
          <a:effectRef idx="0">
            <a:schemeClr val="accent6"/>
          </a:effectRef>
          <a:fontRef idx="minor">
            <a:schemeClr val="dk1"/>
          </a:fontRef>
        </p:style>
        <p:txBody>
          <a:bodyPr rot="10800000" anchor="ctr"/>
          <a:lstStyle>
            <a:lvl1pPr>
              <a:spcBef>
                <a:spcPct val="20000"/>
              </a:spcBef>
              <a:buClr>
                <a:schemeClr val="tx1"/>
              </a:buClr>
              <a:buSzPct val="70000"/>
              <a:buFont typeface="Wingdings"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lgn="ctr" defTabSz="914377" eaLnBrk="0" fontAlgn="base" hangingPunct="0">
              <a:spcBef>
                <a:spcPct val="0"/>
              </a:spcBef>
              <a:spcAft>
                <a:spcPct val="0"/>
              </a:spcAft>
              <a:buClrTx/>
              <a:buSzTx/>
              <a:buNone/>
              <a:defRPr/>
            </a:pPr>
            <a:endParaRPr lang="en-US" altLang="en-US" sz="2200">
              <a:solidFill>
                <a:srgbClr val="FFFFFF"/>
              </a:solidFill>
              <a:cs typeface="Arial" panose="020B0604020202020204" pitchFamily="34" charset="0"/>
              <a:sym typeface="Arial"/>
            </a:endParaRPr>
          </a:p>
        </p:txBody>
      </p:sp>
      <p:sp>
        <p:nvSpPr>
          <p:cNvPr id="67591" name="Text Box 18">
            <a:extLst>
              <a:ext uri="{FF2B5EF4-FFF2-40B4-BE49-F238E27FC236}">
                <a16:creationId xmlns:a16="http://schemas.microsoft.com/office/drawing/2014/main" id="{9D9969DF-D81F-844B-9077-B6F648CEFB9D}"/>
              </a:ext>
            </a:extLst>
          </p:cNvPr>
          <p:cNvSpPr txBox="1">
            <a:spLocks noChangeArrowheads="1"/>
          </p:cNvSpPr>
          <p:nvPr/>
        </p:nvSpPr>
        <p:spPr bwMode="auto">
          <a:xfrm>
            <a:off x="8763000" y="4592374"/>
            <a:ext cx="1447800" cy="944940"/>
          </a:xfrm>
          <a:prstGeom prst="roundRect">
            <a:avLst/>
          </a:prstGeom>
          <a:solidFill>
            <a:srgbClr val="FF2600"/>
          </a:solidFill>
          <a:ln>
            <a:noFill/>
          </a:ln>
        </p:spPr>
        <p:txBody>
          <a:bodyPr>
            <a:spAutoFit/>
          </a:bodyPr>
          <a:lstStyle>
            <a:lvl1pPr>
              <a:spcBef>
                <a:spcPct val="20000"/>
              </a:spcBef>
              <a:buClr>
                <a:schemeClr val="tx1"/>
              </a:buClr>
              <a:buSzPct val="70000"/>
              <a:buFont typeface="Wingdings"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lgn="ctr" defTabSz="914377" eaLnBrk="0" fontAlgn="base" hangingPunct="0">
              <a:spcBef>
                <a:spcPct val="25000"/>
              </a:spcBef>
              <a:spcAft>
                <a:spcPct val="0"/>
              </a:spcAft>
              <a:buClrTx/>
              <a:buSzTx/>
              <a:buNone/>
              <a:defRPr/>
            </a:pPr>
            <a:r>
              <a:rPr lang="en-US" altLang="en-US" sz="2200">
                <a:solidFill>
                  <a:srgbClr val="FFFFFF"/>
                </a:solidFill>
                <a:latin typeface="Hind Vadodara" panose="020B0604020202020204" charset="0"/>
                <a:ea typeface="ＭＳ Ｐゴシック" panose="020B0600070205080204" pitchFamily="34" charset="-128"/>
                <a:cs typeface="Hind Vadodara" panose="020B0604020202020204" charset="0"/>
                <a:sym typeface="Arial"/>
              </a:rPr>
              <a:t>Complex</a:t>
            </a:r>
          </a:p>
          <a:p>
            <a:pPr algn="ctr" defTabSz="914377" eaLnBrk="0" fontAlgn="base" hangingPunct="0">
              <a:spcBef>
                <a:spcPct val="25000"/>
              </a:spcBef>
              <a:spcAft>
                <a:spcPct val="0"/>
              </a:spcAft>
              <a:buClrTx/>
              <a:buSzTx/>
              <a:buNone/>
              <a:defRPr/>
            </a:pPr>
            <a:r>
              <a:rPr lang="en-US" altLang="en-US" sz="2200">
                <a:solidFill>
                  <a:srgbClr val="FFFFFF"/>
                </a:solidFill>
                <a:latin typeface="Hind Vadodara" panose="020B0604020202020204" charset="0"/>
                <a:ea typeface="ＭＳ Ｐゴシック" panose="020B0600070205080204" pitchFamily="34" charset="-128"/>
                <a:cs typeface="Hind Vadodara" panose="020B0604020202020204" charset="0"/>
                <a:sym typeface="Arial"/>
              </a:rPr>
              <a:t>FBA/BIP</a:t>
            </a:r>
          </a:p>
        </p:txBody>
      </p:sp>
      <p:sp>
        <p:nvSpPr>
          <p:cNvPr id="67597" name="Text Box 42">
            <a:extLst>
              <a:ext uri="{FF2B5EF4-FFF2-40B4-BE49-F238E27FC236}">
                <a16:creationId xmlns:a16="http://schemas.microsoft.com/office/drawing/2014/main" id="{8B96A49D-6146-A947-B128-7C7CE5F040F5}"/>
              </a:ext>
            </a:extLst>
          </p:cNvPr>
          <p:cNvSpPr txBox="1">
            <a:spLocks noChangeArrowheads="1"/>
          </p:cNvSpPr>
          <p:nvPr/>
        </p:nvSpPr>
        <p:spPr bwMode="auto">
          <a:xfrm>
            <a:off x="6686545" y="4573527"/>
            <a:ext cx="1409700" cy="1001125"/>
          </a:xfrm>
          <a:prstGeom prst="roundRect">
            <a:avLst/>
          </a:prstGeom>
          <a:solidFill>
            <a:srgbClr val="FF9300"/>
          </a:solidFill>
          <a:ln>
            <a:noFill/>
          </a:ln>
        </p:spPr>
        <p:txBody>
          <a:bodyPr>
            <a:spAutoFit/>
          </a:bodyPr>
          <a:lstStyle>
            <a:lvl1pPr>
              <a:spcBef>
                <a:spcPct val="20000"/>
              </a:spcBef>
              <a:buClr>
                <a:schemeClr val="tx1"/>
              </a:buClr>
              <a:buSzPct val="70000"/>
              <a:buFont typeface="Wingdings"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lgn="ctr" defTabSz="914377" fontAlgn="base">
              <a:spcBef>
                <a:spcPct val="40000"/>
              </a:spcBef>
              <a:spcAft>
                <a:spcPct val="0"/>
              </a:spcAft>
              <a:buClrTx/>
              <a:buSzTx/>
              <a:buNone/>
              <a:defRPr/>
            </a:pPr>
            <a:r>
              <a:rPr lang="en-US" altLang="en-US" sz="2200">
                <a:solidFill>
                  <a:schemeClr val="bg1"/>
                </a:solidFill>
                <a:latin typeface="Hind Vadodara" panose="020B0604020202020204" charset="0"/>
                <a:ea typeface="ＭＳ Ｐゴシック" panose="020B0600070205080204" pitchFamily="34" charset="-128"/>
                <a:cs typeface="Hind Vadodara" panose="020B0604020202020204" charset="0"/>
                <a:sym typeface="Arial"/>
              </a:rPr>
              <a:t>Brief </a:t>
            </a:r>
          </a:p>
          <a:p>
            <a:pPr algn="ctr" defTabSz="914377" fontAlgn="base">
              <a:spcBef>
                <a:spcPct val="40000"/>
              </a:spcBef>
              <a:spcAft>
                <a:spcPct val="0"/>
              </a:spcAft>
              <a:buClrTx/>
              <a:buSzTx/>
              <a:buNone/>
              <a:defRPr/>
            </a:pPr>
            <a:r>
              <a:rPr lang="en-US" altLang="en-US" sz="2200">
                <a:solidFill>
                  <a:schemeClr val="bg1"/>
                </a:solidFill>
                <a:latin typeface="Hind Vadodara" panose="020B0604020202020204" charset="0"/>
                <a:ea typeface="ＭＳ Ｐゴシック" panose="020B0600070205080204" pitchFamily="34" charset="-128"/>
                <a:cs typeface="Hind Vadodara" panose="020B0604020202020204" charset="0"/>
                <a:sym typeface="Arial"/>
              </a:rPr>
              <a:t>FBA/BIP</a:t>
            </a:r>
          </a:p>
        </p:txBody>
      </p:sp>
      <p:sp>
        <p:nvSpPr>
          <p:cNvPr id="3" name="Speech Bubble: Rectangle with Corners Rounded 2">
            <a:extLst>
              <a:ext uri="{FF2B5EF4-FFF2-40B4-BE49-F238E27FC236}">
                <a16:creationId xmlns:a16="http://schemas.microsoft.com/office/drawing/2014/main" id="{46CD5CFB-CC45-6291-A810-BC42A402EFE3}"/>
              </a:ext>
            </a:extLst>
          </p:cNvPr>
          <p:cNvSpPr/>
          <p:nvPr/>
        </p:nvSpPr>
        <p:spPr>
          <a:xfrm>
            <a:off x="244370" y="4968969"/>
            <a:ext cx="3154449" cy="1396256"/>
          </a:xfrm>
          <a:prstGeom prst="wedgeRoundRectCallout">
            <a:avLst/>
          </a:prstGeom>
        </p:spPr>
        <p:style>
          <a:lnRef idx="2">
            <a:schemeClr val="accent6"/>
          </a:lnRef>
          <a:fillRef idx="1">
            <a:schemeClr val="lt1"/>
          </a:fillRef>
          <a:effectRef idx="0">
            <a:schemeClr val="accent6"/>
          </a:effectRef>
          <a:fontRef idx="minor">
            <a:schemeClr val="dk1"/>
          </a:fontRef>
        </p:style>
        <p:txBody>
          <a:bodyPr lIns="121920" tIns="60960" rIns="121920" bIns="60960" rtlCol="0" anchor="ctr"/>
          <a:lstStyle/>
          <a:p>
            <a:pPr algn="ctr" defTabSz="1219170">
              <a:buClr>
                <a:srgbClr val="000000"/>
              </a:buClr>
            </a:pPr>
            <a:r>
              <a:rPr lang="en-US" sz="1733" kern="0" dirty="0">
                <a:solidFill>
                  <a:srgbClr val="0D0F41"/>
                </a:solidFill>
                <a:latin typeface="Poppins" panose="020B0604020202020204" charset="0"/>
                <a:cs typeface="Poppins" panose="020B0604020202020204" charset="0"/>
                <a:sym typeface="Arial"/>
              </a:rPr>
              <a:t>How do your teams work together to support students and staff? </a:t>
            </a:r>
          </a:p>
        </p:txBody>
      </p:sp>
    </p:spTree>
    <p:extLst>
      <p:ext uri="{BB962C8B-B14F-4D97-AF65-F5344CB8AC3E}">
        <p14:creationId xmlns:p14="http://schemas.microsoft.com/office/powerpoint/2010/main" val="367242518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60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76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759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760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760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76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760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760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758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758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759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760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760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759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761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762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759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759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6760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760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6759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6761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3"/>
                                        </p:tgtEl>
                                        <p:attrNameLst>
                                          <p:attrName>style.visibility</p:attrName>
                                        </p:attrNameLst>
                                      </p:cBhvr>
                                      <p:to>
                                        <p:strVal val="visible"/>
                                      </p:to>
                                    </p:set>
                                    <p:animEffect transition="in" filter="fade">
                                      <p:cBhvr>
                                        <p:cTn id="67" dur="1000"/>
                                        <p:tgtEl>
                                          <p:spTgt spid="3"/>
                                        </p:tgtEl>
                                      </p:cBhvr>
                                    </p:animEffect>
                                    <p:anim calcmode="lin" valueType="num">
                                      <p:cBhvr>
                                        <p:cTn id="68" dur="1000" fill="hold"/>
                                        <p:tgtEl>
                                          <p:spTgt spid="3"/>
                                        </p:tgtEl>
                                        <p:attrNameLst>
                                          <p:attrName>ppt_x</p:attrName>
                                        </p:attrNameLst>
                                      </p:cBhvr>
                                      <p:tavLst>
                                        <p:tav tm="0">
                                          <p:val>
                                            <p:strVal val="#ppt_x"/>
                                          </p:val>
                                        </p:tav>
                                        <p:tav tm="100000">
                                          <p:val>
                                            <p:strVal val="#ppt_x"/>
                                          </p:val>
                                        </p:tav>
                                      </p:tavLst>
                                    </p:anim>
                                    <p:anim calcmode="lin" valueType="num">
                                      <p:cBhvr>
                                        <p:cTn id="6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8" grpId="0" animBg="1"/>
      <p:bldP spid="67589" grpId="0" animBg="1"/>
      <p:bldP spid="67590" grpId="0" animBg="1"/>
      <p:bldP spid="67592" grpId="0" animBg="1"/>
      <p:bldP spid="67595" grpId="0" animBg="1"/>
      <p:bldP spid="67596" grpId="0" animBg="1"/>
      <p:bldP spid="67601" grpId="0" animBg="1"/>
      <p:bldP spid="67602" grpId="0" animBg="1"/>
      <p:bldP spid="67603" grpId="0" animBg="1"/>
      <p:bldP spid="67604" grpId="0" animBg="1"/>
      <p:bldP spid="67605" grpId="0" animBg="1"/>
      <p:bldP spid="67606" grpId="0" animBg="1"/>
      <p:bldP spid="67607" grpId="0" animBg="1"/>
      <p:bldP spid="67608" grpId="0" animBg="1"/>
      <p:bldP spid="67609" grpId="0" animBg="1"/>
      <p:bldP spid="67611" grpId="0"/>
      <p:bldP spid="67613" grpId="0"/>
      <p:bldP spid="67614" grpId="0"/>
      <p:bldP spid="67615" grpId="0"/>
      <p:bldP spid="45" grpId="0" animBg="1"/>
      <p:bldP spid="46" grpId="0" animBg="1"/>
      <p:bldP spid="47" grpId="0" animBg="1"/>
      <p:bldP spid="2" grpId="0" animBg="1"/>
      <p:bldP spid="67623" grpId="0" animBg="1"/>
      <p:bldP spid="67591" grpId="0" animBg="1"/>
      <p:bldP spid="67597"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29"/>
          <p:cNvSpPr txBox="1">
            <a:spLocks noGrp="1"/>
          </p:cNvSpPr>
          <p:nvPr>
            <p:ph type="ctrTitle"/>
          </p:nvPr>
        </p:nvSpPr>
        <p:spPr>
          <a:xfrm>
            <a:off x="2453163" y="2020273"/>
            <a:ext cx="9258852" cy="1755600"/>
          </a:xfrm>
          <a:prstGeom prst="rect">
            <a:avLst/>
          </a:prstGeom>
        </p:spPr>
        <p:txBody>
          <a:bodyPr spcFirstLastPara="1" wrap="square" lIns="121900" tIns="121900" rIns="121900" bIns="121900" anchor="ctr" anchorCtr="0">
            <a:noAutofit/>
          </a:bodyPr>
          <a:lstStyle/>
          <a:p>
            <a:pPr lvl="0"/>
            <a:r>
              <a:rPr lang="en-US" sz="3733" b="1" dirty="0">
                <a:latin typeface="Arial" panose="020B0604020202020204" pitchFamily="34" charset="0"/>
                <a:cs typeface="Arial" panose="020B0604020202020204" pitchFamily="34" charset="0"/>
              </a:rPr>
              <a:t>PBIS Coaching Meeting</a:t>
            </a:r>
            <a:br>
              <a:rPr lang="en-US" sz="4267" dirty="0">
                <a:latin typeface="Arial" panose="020B0604020202020204" pitchFamily="34" charset="0"/>
                <a:cs typeface="Arial" panose="020B0604020202020204" pitchFamily="34" charset="0"/>
              </a:rPr>
            </a:br>
            <a:r>
              <a:rPr lang="en-US" sz="3733" dirty="0">
                <a:solidFill>
                  <a:schemeClr val="accent4">
                    <a:lumMod val="60000"/>
                    <a:lumOff val="40000"/>
                  </a:schemeClr>
                </a:solidFill>
                <a:latin typeface="Arial" panose="020B0604020202020204" pitchFamily="34" charset="0"/>
                <a:cs typeface="Arial" panose="020B0604020202020204" pitchFamily="34" charset="0"/>
              </a:rPr>
              <a:t>TIER 2, Year 2</a:t>
            </a:r>
            <a:br>
              <a:rPr lang="en-US" sz="3733" dirty="0">
                <a:solidFill>
                  <a:schemeClr val="accent4">
                    <a:lumMod val="60000"/>
                    <a:lumOff val="40000"/>
                  </a:schemeClr>
                </a:solidFill>
                <a:latin typeface="Arial" panose="020B0604020202020204" pitchFamily="34" charset="0"/>
                <a:cs typeface="Arial" panose="020B0604020202020204" pitchFamily="34" charset="0"/>
              </a:rPr>
            </a:br>
            <a:r>
              <a:rPr lang="en-US" sz="3733" dirty="0">
                <a:solidFill>
                  <a:schemeClr val="accent4">
                    <a:lumMod val="60000"/>
                    <a:lumOff val="40000"/>
                  </a:schemeClr>
                </a:solidFill>
                <a:latin typeface="Arial" panose="020B0604020202020204" pitchFamily="34" charset="0"/>
                <a:cs typeface="Arial" panose="020B0604020202020204" pitchFamily="34" charset="0"/>
              </a:rPr>
              <a:t>October 2022</a:t>
            </a:r>
            <a:endParaRPr lang="en-US" sz="4267" dirty="0">
              <a:solidFill>
                <a:schemeClr val="accent4">
                  <a:lumMod val="60000"/>
                  <a:lumOff val="40000"/>
                </a:schemeClr>
              </a:solidFill>
              <a:latin typeface="Arial" panose="020B0604020202020204" pitchFamily="34" charset="0"/>
              <a:cs typeface="Arial" panose="020B0604020202020204" pitchFamily="34" charset="0"/>
            </a:endParaRPr>
          </a:p>
        </p:txBody>
      </p:sp>
      <p:sp>
        <p:nvSpPr>
          <p:cNvPr id="290" name="Google Shape;290;p29"/>
          <p:cNvSpPr txBox="1">
            <a:spLocks noGrp="1"/>
          </p:cNvSpPr>
          <p:nvPr>
            <p:ph type="subTitle" idx="1"/>
          </p:nvPr>
        </p:nvSpPr>
        <p:spPr>
          <a:xfrm>
            <a:off x="4241151" y="3964818"/>
            <a:ext cx="5682876" cy="2477780"/>
          </a:xfrm>
          <a:prstGeom prst="rect">
            <a:avLst/>
          </a:prstGeom>
        </p:spPr>
        <p:txBody>
          <a:bodyPr spcFirstLastPara="1" wrap="square" lIns="121900" tIns="121900" rIns="121900" bIns="121900" anchor="t" anchorCtr="0">
            <a:noAutofit/>
          </a:bodyPr>
          <a:lstStyle/>
          <a:p>
            <a:pPr marL="0" indent="0"/>
            <a:r>
              <a:rPr lang="en" sz="3200" dirty="0">
                <a:latin typeface="Arial" panose="020B0604020202020204" pitchFamily="34" charset="0"/>
                <a:cs typeface="Arial" panose="020B0604020202020204" pitchFamily="34" charset="0"/>
              </a:rPr>
              <a:t>Marcie Handler  </a:t>
            </a:r>
          </a:p>
          <a:p>
            <a:pPr marL="0" indent="0"/>
            <a:endParaRPr lang="en" sz="1867" dirty="0">
              <a:latin typeface="Arial" panose="020B0604020202020204" pitchFamily="34" charset="0"/>
              <a:cs typeface="Arial" panose="020B0604020202020204" pitchFamily="34" charset="0"/>
            </a:endParaRPr>
          </a:p>
          <a:p>
            <a:pPr marL="0" indent="0"/>
            <a:r>
              <a:rPr lang="en" i="1" dirty="0">
                <a:latin typeface="Arial" panose="020B0604020202020204" pitchFamily="34" charset="0"/>
                <a:cs typeface="Arial" panose="020B0604020202020204" pitchFamily="34" charset="0"/>
              </a:rPr>
              <a:t>with support from NEPBIS Network, May Institute &amp; Broad Reach Consulting</a:t>
            </a:r>
            <a:endParaRPr i="1"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D704FE52-F119-4241-8F05-B0D641E4D1A5}"/>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495769" y="5790561"/>
            <a:ext cx="2833687" cy="703251"/>
          </a:xfrm>
          <a:prstGeom prst="rect">
            <a:avLst/>
          </a:prstGeom>
        </p:spPr>
      </p:pic>
      <p:pic>
        <p:nvPicPr>
          <p:cNvPr id="5" name="Picture 4" descr="Text&#10;&#10;Description automatically generated with medium confidence">
            <a:extLst>
              <a:ext uri="{FF2B5EF4-FFF2-40B4-BE49-F238E27FC236}">
                <a16:creationId xmlns:a16="http://schemas.microsoft.com/office/drawing/2014/main" id="{9E2BF57E-0E90-56DC-6550-0BAE748F6F8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07286" y="191049"/>
            <a:ext cx="7918720" cy="1389891"/>
          </a:xfrm>
          <a:prstGeom prst="rect">
            <a:avLst/>
          </a:prstGeom>
          <a:solidFill>
            <a:schemeClr val="bg1"/>
          </a:solidFill>
        </p:spPr>
      </p:pic>
    </p:spTree>
    <p:extLst>
      <p:ext uri="{BB962C8B-B14F-4D97-AF65-F5344CB8AC3E}">
        <p14:creationId xmlns:p14="http://schemas.microsoft.com/office/powerpoint/2010/main" val="19244782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2">
            <a:extLst>
              <a:ext uri="{FF2B5EF4-FFF2-40B4-BE49-F238E27FC236}">
                <a16:creationId xmlns:a16="http://schemas.microsoft.com/office/drawing/2014/main" id="{80984026-94F6-8647-8DB5-13B4E74E8290}"/>
              </a:ext>
            </a:extLst>
          </p:cNvPr>
          <p:cNvSpPr txBox="1">
            <a:spLocks noChangeArrowheads="1"/>
          </p:cNvSpPr>
          <p:nvPr/>
        </p:nvSpPr>
        <p:spPr bwMode="auto">
          <a:xfrm>
            <a:off x="2209800" y="152400"/>
            <a:ext cx="8001000" cy="116955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tx1"/>
              </a:buClr>
              <a:buSzPct val="70000"/>
              <a:buFont typeface="Wingdings"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lgn="ctr" defTabSz="914377" eaLnBrk="0" fontAlgn="base" hangingPunct="0">
              <a:spcBef>
                <a:spcPct val="50000"/>
              </a:spcBef>
              <a:spcAft>
                <a:spcPct val="0"/>
              </a:spcAft>
              <a:buClrTx/>
              <a:buSzTx/>
              <a:buNone/>
              <a:defRPr/>
            </a:pPr>
            <a:r>
              <a:rPr lang="en-US" altLang="en-US" sz="2800">
                <a:solidFill>
                  <a:srgbClr val="FFFFFF"/>
                </a:solidFill>
                <a:latin typeface="Poppins" panose="020B0604020202020204" charset="0"/>
                <a:ea typeface="ＭＳ Ｐゴシック" panose="020B0600070205080204" pitchFamily="34" charset="-128"/>
                <a:cs typeface="Poppins" panose="020B0604020202020204" charset="0"/>
                <a:sym typeface="Arial"/>
              </a:rPr>
              <a:t>3-Tiered System of Support </a:t>
            </a:r>
          </a:p>
          <a:p>
            <a:pPr algn="ctr" defTabSz="914377" eaLnBrk="0" fontAlgn="base" hangingPunct="0">
              <a:spcBef>
                <a:spcPct val="50000"/>
              </a:spcBef>
              <a:spcAft>
                <a:spcPct val="0"/>
              </a:spcAft>
              <a:buClrTx/>
              <a:buSzTx/>
              <a:buNone/>
              <a:defRPr/>
            </a:pPr>
            <a:r>
              <a:rPr lang="en-US" altLang="en-US" sz="2800">
                <a:solidFill>
                  <a:srgbClr val="FFFFFF"/>
                </a:solidFill>
                <a:latin typeface="Poppins" panose="020B0604020202020204" charset="0"/>
                <a:ea typeface="ＭＳ Ｐゴシック" panose="020B0600070205080204" pitchFamily="34" charset="-128"/>
                <a:cs typeface="Poppins" panose="020B0604020202020204" charset="0"/>
                <a:sym typeface="Arial"/>
              </a:rPr>
              <a:t>Necessary Conversations (Teams)</a:t>
            </a:r>
            <a:endParaRPr lang="en-US" altLang="en-US" sz="2200">
              <a:solidFill>
                <a:srgbClr val="FFFFFF"/>
              </a:solidFill>
              <a:latin typeface="Poppins" panose="020B0604020202020204" charset="0"/>
              <a:ea typeface="ＭＳ Ｐゴシック" panose="020B0600070205080204" pitchFamily="34" charset="-128"/>
              <a:cs typeface="Poppins" panose="020B0604020202020204" charset="0"/>
              <a:sym typeface="Arial"/>
            </a:endParaRPr>
          </a:p>
        </p:txBody>
      </p:sp>
      <p:sp>
        <p:nvSpPr>
          <p:cNvPr id="67587" name="Line 10">
            <a:extLst>
              <a:ext uri="{FF2B5EF4-FFF2-40B4-BE49-F238E27FC236}">
                <a16:creationId xmlns:a16="http://schemas.microsoft.com/office/drawing/2014/main" id="{84774142-BAE6-9242-9FBA-A6F1EA527452}"/>
              </a:ext>
            </a:extLst>
          </p:cNvPr>
          <p:cNvSpPr>
            <a:spLocks noChangeShapeType="1"/>
          </p:cNvSpPr>
          <p:nvPr/>
        </p:nvSpPr>
        <p:spPr bwMode="auto">
          <a:xfrm flipH="1">
            <a:off x="4419600" y="3468688"/>
            <a:ext cx="0" cy="6461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4377" eaLnBrk="0" fontAlgn="base" hangingPunct="0">
              <a:spcBef>
                <a:spcPct val="0"/>
              </a:spcBef>
              <a:spcAft>
                <a:spcPct val="0"/>
              </a:spcAft>
              <a:defRPr/>
            </a:pPr>
            <a:endParaRPr lang="en-US">
              <a:solidFill>
                <a:srgbClr val="FFFFFF"/>
              </a:solidFill>
              <a:latin typeface="Arial" panose="020B0604020202020204" pitchFamily="34" charset="0"/>
              <a:cs typeface="Arial"/>
              <a:sym typeface="Arial"/>
            </a:endParaRPr>
          </a:p>
        </p:txBody>
      </p:sp>
      <p:sp>
        <p:nvSpPr>
          <p:cNvPr id="67594" name="Text Box 32">
            <a:extLst>
              <a:ext uri="{FF2B5EF4-FFF2-40B4-BE49-F238E27FC236}">
                <a16:creationId xmlns:a16="http://schemas.microsoft.com/office/drawing/2014/main" id="{9F51ECBA-2FC9-8446-9CB0-8A6DD13742E3}"/>
              </a:ext>
            </a:extLst>
          </p:cNvPr>
          <p:cNvSpPr txBox="1">
            <a:spLocks noChangeArrowheads="1"/>
          </p:cNvSpPr>
          <p:nvPr/>
        </p:nvSpPr>
        <p:spPr bwMode="auto">
          <a:xfrm>
            <a:off x="1965326" y="1038226"/>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SzPct val="70000"/>
              <a:buFont typeface="Wingdings"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defTabSz="914377" eaLnBrk="0" fontAlgn="base" hangingPunct="0">
              <a:spcBef>
                <a:spcPct val="0"/>
              </a:spcBef>
              <a:spcAft>
                <a:spcPct val="0"/>
              </a:spcAft>
              <a:buClrTx/>
              <a:buSzTx/>
              <a:buNone/>
              <a:defRPr/>
            </a:pPr>
            <a:endParaRPr lang="en-US" altLang="en-US" sz="2400">
              <a:solidFill>
                <a:srgbClr val="FFFFFF"/>
              </a:solidFill>
              <a:ea typeface="ＭＳ Ｐゴシック" panose="020B0600070205080204" pitchFamily="34" charset="-128"/>
              <a:cs typeface="Arial" panose="020B0604020202020204" pitchFamily="34" charset="0"/>
              <a:sym typeface="Arial"/>
            </a:endParaRPr>
          </a:p>
        </p:txBody>
      </p:sp>
      <p:sp>
        <p:nvSpPr>
          <p:cNvPr id="67595" name="Text Box 38">
            <a:extLst>
              <a:ext uri="{FF2B5EF4-FFF2-40B4-BE49-F238E27FC236}">
                <a16:creationId xmlns:a16="http://schemas.microsoft.com/office/drawing/2014/main" id="{B49FBB48-4AFC-1C4B-AA18-FDA819D808EC}"/>
              </a:ext>
            </a:extLst>
          </p:cNvPr>
          <p:cNvSpPr txBox="1">
            <a:spLocks noChangeArrowheads="1"/>
          </p:cNvSpPr>
          <p:nvPr/>
        </p:nvSpPr>
        <p:spPr bwMode="auto">
          <a:xfrm>
            <a:off x="6400800" y="1524000"/>
            <a:ext cx="1981200" cy="851297"/>
          </a:xfrm>
          <a:prstGeom prst="roundRect">
            <a:avLst/>
          </a:prstGeom>
          <a:solidFill>
            <a:srgbClr val="FF9300"/>
          </a:solidFill>
          <a:ln>
            <a:noFill/>
          </a:ln>
        </p:spPr>
        <p:txBody>
          <a:bodyPr>
            <a:spAutoFit/>
          </a:bodyPr>
          <a:lstStyle>
            <a:lvl1pPr>
              <a:spcBef>
                <a:spcPct val="20000"/>
              </a:spcBef>
              <a:buClr>
                <a:schemeClr val="tx1"/>
              </a:buClr>
              <a:buSzPct val="70000"/>
              <a:buFont typeface="Wingdings"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lgn="ctr" defTabSz="914377" fontAlgn="base">
              <a:spcBef>
                <a:spcPct val="50000"/>
              </a:spcBef>
              <a:spcAft>
                <a:spcPct val="0"/>
              </a:spcAft>
              <a:buClrTx/>
              <a:buSzTx/>
              <a:buNone/>
              <a:defRPr/>
            </a:pPr>
            <a:r>
              <a:rPr lang="en-US" altLang="en-US" sz="2200">
                <a:solidFill>
                  <a:schemeClr val="bg1"/>
                </a:solidFill>
                <a:latin typeface="Hind Vadodara" panose="020B0604020202020204" charset="0"/>
                <a:ea typeface="ＭＳ Ｐゴシック" panose="020B0600070205080204" pitchFamily="34" charset="-128"/>
                <a:cs typeface="Hind Vadodara" panose="020B0604020202020204" charset="0"/>
                <a:sym typeface="Arial"/>
              </a:rPr>
              <a:t>Problem Solving Team</a:t>
            </a:r>
          </a:p>
        </p:txBody>
      </p:sp>
      <p:sp>
        <p:nvSpPr>
          <p:cNvPr id="67596" name="Text Box 39">
            <a:extLst>
              <a:ext uri="{FF2B5EF4-FFF2-40B4-BE49-F238E27FC236}">
                <a16:creationId xmlns:a16="http://schemas.microsoft.com/office/drawing/2014/main" id="{8CCC5CD7-1A30-7642-890C-0FE9774B0B77}"/>
              </a:ext>
            </a:extLst>
          </p:cNvPr>
          <p:cNvSpPr txBox="1">
            <a:spLocks noChangeArrowheads="1"/>
          </p:cNvSpPr>
          <p:nvPr/>
        </p:nvSpPr>
        <p:spPr bwMode="auto">
          <a:xfrm>
            <a:off x="9018815" y="1524000"/>
            <a:ext cx="2231571" cy="851297"/>
          </a:xfrm>
          <a:prstGeom prst="roundRect">
            <a:avLst/>
          </a:prstGeom>
          <a:solidFill>
            <a:srgbClr val="FF2600"/>
          </a:solidFill>
          <a:ln>
            <a:noFill/>
          </a:ln>
        </p:spPr>
        <p:txBody>
          <a:bodyPr wrap="square">
            <a:spAutoFit/>
          </a:bodyPr>
          <a:lstStyle>
            <a:lvl1pPr>
              <a:spcBef>
                <a:spcPct val="20000"/>
              </a:spcBef>
              <a:buClr>
                <a:schemeClr val="tx1"/>
              </a:buClr>
              <a:buSzPct val="70000"/>
              <a:buFont typeface="Wingdings"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lgn="ctr" defTabSz="914377" fontAlgn="base">
              <a:spcBef>
                <a:spcPct val="50000"/>
              </a:spcBef>
              <a:spcAft>
                <a:spcPct val="0"/>
              </a:spcAft>
              <a:buClrTx/>
              <a:buSzTx/>
              <a:buNone/>
              <a:defRPr/>
            </a:pPr>
            <a:r>
              <a:rPr lang="en-US" altLang="en-US" sz="2200">
                <a:solidFill>
                  <a:srgbClr val="FFFFFF"/>
                </a:solidFill>
                <a:latin typeface="Hind Vadodara" panose="020B0604020202020204" charset="0"/>
                <a:ea typeface="ＭＳ Ｐゴシック" panose="020B0600070205080204" pitchFamily="34" charset="-128"/>
                <a:cs typeface="Hind Vadodara" panose="020B0604020202020204" charset="0"/>
                <a:sym typeface="Arial"/>
              </a:rPr>
              <a:t>Tertiary Systems Team</a:t>
            </a:r>
          </a:p>
        </p:txBody>
      </p:sp>
      <p:sp>
        <p:nvSpPr>
          <p:cNvPr id="67598" name="Line 28">
            <a:extLst>
              <a:ext uri="{FF2B5EF4-FFF2-40B4-BE49-F238E27FC236}">
                <a16:creationId xmlns:a16="http://schemas.microsoft.com/office/drawing/2014/main" id="{C1C0B69B-A78F-6D46-9EE7-633079DCDEE4}"/>
              </a:ext>
            </a:extLst>
          </p:cNvPr>
          <p:cNvSpPr>
            <a:spLocks noChangeShapeType="1"/>
          </p:cNvSpPr>
          <p:nvPr/>
        </p:nvSpPr>
        <p:spPr bwMode="auto">
          <a:xfrm>
            <a:off x="6629400" y="3276600"/>
            <a:ext cx="0" cy="1143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4377" eaLnBrk="0" fontAlgn="base" hangingPunct="0">
              <a:spcBef>
                <a:spcPct val="0"/>
              </a:spcBef>
              <a:spcAft>
                <a:spcPct val="0"/>
              </a:spcAft>
              <a:defRPr/>
            </a:pPr>
            <a:endParaRPr lang="en-US">
              <a:solidFill>
                <a:srgbClr val="FFFFFF"/>
              </a:solidFill>
              <a:latin typeface="Arial" panose="020B0604020202020204" pitchFamily="34" charset="0"/>
              <a:cs typeface="Arial"/>
              <a:sym typeface="Arial"/>
            </a:endParaRPr>
          </a:p>
        </p:txBody>
      </p:sp>
      <p:sp>
        <p:nvSpPr>
          <p:cNvPr id="67600" name="Line 28">
            <a:extLst>
              <a:ext uri="{FF2B5EF4-FFF2-40B4-BE49-F238E27FC236}">
                <a16:creationId xmlns:a16="http://schemas.microsoft.com/office/drawing/2014/main" id="{9E6FDBD9-B3CD-EE48-8052-19A32E43D7D5}"/>
              </a:ext>
            </a:extLst>
          </p:cNvPr>
          <p:cNvSpPr>
            <a:spLocks noChangeShapeType="1"/>
          </p:cNvSpPr>
          <p:nvPr/>
        </p:nvSpPr>
        <p:spPr bwMode="auto">
          <a:xfrm>
            <a:off x="9220200" y="3124200"/>
            <a:ext cx="0" cy="1447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4377" eaLnBrk="0" fontAlgn="base" hangingPunct="0">
              <a:spcBef>
                <a:spcPct val="0"/>
              </a:spcBef>
              <a:spcAft>
                <a:spcPct val="0"/>
              </a:spcAft>
              <a:defRPr/>
            </a:pPr>
            <a:endParaRPr lang="en-US">
              <a:solidFill>
                <a:srgbClr val="FFFFFF"/>
              </a:solidFill>
              <a:latin typeface="Arial" panose="020B0604020202020204" pitchFamily="34" charset="0"/>
              <a:cs typeface="Arial"/>
              <a:sym typeface="Arial"/>
            </a:endParaRPr>
          </a:p>
        </p:txBody>
      </p:sp>
      <p:sp>
        <p:nvSpPr>
          <p:cNvPr id="67602" name="Text Box 34">
            <a:extLst>
              <a:ext uri="{FF2B5EF4-FFF2-40B4-BE49-F238E27FC236}">
                <a16:creationId xmlns:a16="http://schemas.microsoft.com/office/drawing/2014/main" id="{1FA05339-80A5-5A46-B2CF-F64D5D5EAACB}"/>
              </a:ext>
            </a:extLst>
          </p:cNvPr>
          <p:cNvSpPr txBox="1">
            <a:spLocks noChangeArrowheads="1"/>
          </p:cNvSpPr>
          <p:nvPr/>
        </p:nvSpPr>
        <p:spPr bwMode="auto">
          <a:xfrm>
            <a:off x="1639220" y="1524000"/>
            <a:ext cx="1621971" cy="907482"/>
          </a:xfrm>
          <a:prstGeom prst="roundRect">
            <a:avLst/>
          </a:prstGeom>
          <a:solidFill>
            <a:srgbClr val="97CA38"/>
          </a:solidFill>
          <a:ln>
            <a:noFill/>
          </a:ln>
        </p:spPr>
        <p:txBody>
          <a:bodyPr wrap="square">
            <a:spAutoFit/>
          </a:bodyPr>
          <a:lstStyle>
            <a:lvl1pPr>
              <a:spcBef>
                <a:spcPct val="20000"/>
              </a:spcBef>
              <a:buClr>
                <a:schemeClr val="tx1"/>
              </a:buClr>
              <a:buSzPct val="70000"/>
              <a:buFont typeface="Wingdings"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lgn="ctr" defTabSz="914377" fontAlgn="base">
              <a:spcBef>
                <a:spcPct val="15000"/>
              </a:spcBef>
              <a:spcAft>
                <a:spcPct val="0"/>
              </a:spcAft>
              <a:buClrTx/>
              <a:buSzTx/>
              <a:buNone/>
              <a:defRPr/>
            </a:pPr>
            <a:r>
              <a:rPr lang="en-US" altLang="en-US" sz="2200">
                <a:solidFill>
                  <a:sysClr val="windowText" lastClr="000000"/>
                </a:solidFill>
                <a:latin typeface="Hind Vadodara" panose="020B0604020202020204" charset="0"/>
                <a:ea typeface="ＭＳ Ｐゴシック" panose="020B0600070205080204" pitchFamily="34" charset="-128"/>
                <a:cs typeface="Hind Vadodara" panose="020B0604020202020204" charset="0"/>
                <a:sym typeface="Arial"/>
              </a:rPr>
              <a:t>Universal</a:t>
            </a:r>
          </a:p>
          <a:p>
            <a:pPr algn="ctr" defTabSz="914377" fontAlgn="base">
              <a:spcBef>
                <a:spcPct val="15000"/>
              </a:spcBef>
              <a:spcAft>
                <a:spcPct val="0"/>
              </a:spcAft>
              <a:buClrTx/>
              <a:buSzTx/>
              <a:buNone/>
              <a:defRPr/>
            </a:pPr>
            <a:r>
              <a:rPr lang="en-US" altLang="en-US" sz="2200">
                <a:solidFill>
                  <a:sysClr val="windowText" lastClr="000000"/>
                </a:solidFill>
                <a:latin typeface="Hind Vadodara" panose="020B0604020202020204" charset="0"/>
                <a:ea typeface="ＭＳ Ｐゴシック" panose="020B0600070205080204" pitchFamily="34" charset="-128"/>
                <a:cs typeface="Hind Vadodara" panose="020B0604020202020204" charset="0"/>
                <a:sym typeface="Arial"/>
              </a:rPr>
              <a:t>Team</a:t>
            </a:r>
          </a:p>
        </p:txBody>
      </p:sp>
      <p:sp>
        <p:nvSpPr>
          <p:cNvPr id="67604" name="Text Box 36">
            <a:extLst>
              <a:ext uri="{FF2B5EF4-FFF2-40B4-BE49-F238E27FC236}">
                <a16:creationId xmlns:a16="http://schemas.microsoft.com/office/drawing/2014/main" id="{32327148-B8F3-9C4D-B9F0-68E14B04E961}"/>
              </a:ext>
            </a:extLst>
          </p:cNvPr>
          <p:cNvSpPr txBox="1">
            <a:spLocks noChangeArrowheads="1"/>
          </p:cNvSpPr>
          <p:nvPr/>
        </p:nvSpPr>
        <p:spPr bwMode="auto">
          <a:xfrm>
            <a:off x="3764621" y="1544960"/>
            <a:ext cx="2097332" cy="851297"/>
          </a:xfrm>
          <a:prstGeom prst="roundRect">
            <a:avLst/>
          </a:prstGeom>
          <a:solidFill>
            <a:srgbClr val="FFCA08"/>
          </a:solidFill>
          <a:ln>
            <a:noFill/>
          </a:ln>
        </p:spPr>
        <p:txBody>
          <a:bodyPr wrap="square">
            <a:spAutoFit/>
          </a:bodyPr>
          <a:lstStyle>
            <a:lvl1pPr>
              <a:spcBef>
                <a:spcPct val="20000"/>
              </a:spcBef>
              <a:buClr>
                <a:schemeClr val="tx1"/>
              </a:buClr>
              <a:buSzPct val="70000"/>
              <a:buFont typeface="Wingdings"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lgn="ctr" defTabSz="914377" fontAlgn="base">
              <a:spcBef>
                <a:spcPct val="50000"/>
              </a:spcBef>
              <a:spcAft>
                <a:spcPct val="0"/>
              </a:spcAft>
              <a:buClrTx/>
              <a:buSzTx/>
              <a:buNone/>
              <a:defRPr/>
            </a:pPr>
            <a:r>
              <a:rPr lang="en-US" altLang="en-US" sz="2200">
                <a:solidFill>
                  <a:sysClr val="windowText" lastClr="000000"/>
                </a:solidFill>
                <a:latin typeface="Hind Vadodara" panose="020B0604020202020204" charset="0"/>
                <a:ea typeface="ＭＳ Ｐゴシック" panose="020B0600070205080204" pitchFamily="34" charset="-128"/>
                <a:cs typeface="Hind Vadodara" panose="020B0604020202020204" charset="0"/>
                <a:sym typeface="Arial"/>
              </a:rPr>
              <a:t>Targeted Systems Team</a:t>
            </a:r>
          </a:p>
        </p:txBody>
      </p:sp>
      <p:sp>
        <p:nvSpPr>
          <p:cNvPr id="67605" name="Line 63">
            <a:extLst>
              <a:ext uri="{FF2B5EF4-FFF2-40B4-BE49-F238E27FC236}">
                <a16:creationId xmlns:a16="http://schemas.microsoft.com/office/drawing/2014/main" id="{8BF821F7-59EC-7D44-B83F-CA2ED4D9641A}"/>
              </a:ext>
            </a:extLst>
          </p:cNvPr>
          <p:cNvSpPr>
            <a:spLocks noChangeShapeType="1"/>
          </p:cNvSpPr>
          <p:nvPr/>
        </p:nvSpPr>
        <p:spPr bwMode="auto">
          <a:xfrm>
            <a:off x="3276600" y="1883229"/>
            <a:ext cx="457200" cy="0"/>
          </a:xfrm>
          <a:prstGeom prst="line">
            <a:avLst/>
          </a:prstGeom>
          <a:ln w="28575">
            <a:solidFill>
              <a:schemeClr val="bg1"/>
            </a:solidFill>
            <a:headEnd type="triangle" w="med" len="med"/>
            <a:tailEnd type="triangle" w="med" len="med"/>
          </a:ln>
          <a:extLst>
            <a:ext uri="{909E8E84-426E-40DD-AFC4-6F175D3DCCD1}">
              <a14:hiddenFill xmlns:a14="http://schemas.microsoft.com/office/drawing/2010/main">
                <a:noFill/>
              </a14:hiddenFill>
            </a:ext>
          </a:extLst>
        </p:spPr>
        <p:style>
          <a:lnRef idx="1">
            <a:schemeClr val="accent1"/>
          </a:lnRef>
          <a:fillRef idx="0">
            <a:schemeClr val="accent1"/>
          </a:fillRef>
          <a:effectRef idx="0">
            <a:schemeClr val="accent1"/>
          </a:effectRef>
          <a:fontRef idx="minor">
            <a:schemeClr val="tx1"/>
          </a:fontRef>
        </p:style>
        <p:txBody>
          <a:bodyPr/>
          <a:lstStyle/>
          <a:p>
            <a:pPr defTabSz="914377" eaLnBrk="0" fontAlgn="base" hangingPunct="0">
              <a:spcBef>
                <a:spcPct val="0"/>
              </a:spcBef>
              <a:spcAft>
                <a:spcPct val="0"/>
              </a:spcAft>
              <a:defRPr/>
            </a:pPr>
            <a:endParaRPr lang="en-US">
              <a:solidFill>
                <a:srgbClr val="FFFFFF"/>
              </a:solidFill>
              <a:latin typeface="Arial" panose="020B0604020202020204" pitchFamily="34" charset="0"/>
              <a:sym typeface="Arial"/>
            </a:endParaRPr>
          </a:p>
        </p:txBody>
      </p:sp>
      <p:sp>
        <p:nvSpPr>
          <p:cNvPr id="67606" name="Line 64">
            <a:extLst>
              <a:ext uri="{FF2B5EF4-FFF2-40B4-BE49-F238E27FC236}">
                <a16:creationId xmlns:a16="http://schemas.microsoft.com/office/drawing/2014/main" id="{4C512008-2286-504A-AA1A-7A4E1400564A}"/>
              </a:ext>
            </a:extLst>
          </p:cNvPr>
          <p:cNvSpPr>
            <a:spLocks noChangeShapeType="1"/>
          </p:cNvSpPr>
          <p:nvPr/>
        </p:nvSpPr>
        <p:spPr bwMode="auto">
          <a:xfrm>
            <a:off x="5889167" y="1894115"/>
            <a:ext cx="511628" cy="0"/>
          </a:xfrm>
          <a:prstGeom prst="line">
            <a:avLst/>
          </a:prstGeom>
          <a:noFill/>
          <a:ln w="28575">
            <a:solidFill>
              <a:schemeClr val="bg1"/>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defTabSz="914377" eaLnBrk="0" fontAlgn="base" hangingPunct="0">
              <a:spcBef>
                <a:spcPct val="0"/>
              </a:spcBef>
              <a:spcAft>
                <a:spcPct val="0"/>
              </a:spcAft>
              <a:defRPr/>
            </a:pPr>
            <a:endParaRPr lang="en-US">
              <a:solidFill>
                <a:srgbClr val="FFFFFF"/>
              </a:solidFill>
              <a:latin typeface="Arial" panose="020B0604020202020204" pitchFamily="34" charset="0"/>
              <a:cs typeface="Arial"/>
              <a:sym typeface="Arial"/>
            </a:endParaRPr>
          </a:p>
        </p:txBody>
      </p:sp>
      <p:sp>
        <p:nvSpPr>
          <p:cNvPr id="67607" name="Line 65">
            <a:extLst>
              <a:ext uri="{FF2B5EF4-FFF2-40B4-BE49-F238E27FC236}">
                <a16:creationId xmlns:a16="http://schemas.microsoft.com/office/drawing/2014/main" id="{5BBE3614-15AC-E545-9D00-E0370DBADB53}"/>
              </a:ext>
            </a:extLst>
          </p:cNvPr>
          <p:cNvSpPr>
            <a:spLocks noChangeShapeType="1"/>
          </p:cNvSpPr>
          <p:nvPr/>
        </p:nvSpPr>
        <p:spPr bwMode="auto">
          <a:xfrm>
            <a:off x="8409215" y="1905000"/>
            <a:ext cx="609600" cy="0"/>
          </a:xfrm>
          <a:prstGeom prst="line">
            <a:avLst/>
          </a:prstGeom>
          <a:noFill/>
          <a:ln w="28575">
            <a:solidFill>
              <a:schemeClr val="bg1"/>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defTabSz="914377" eaLnBrk="0" fontAlgn="base" hangingPunct="0">
              <a:spcBef>
                <a:spcPct val="0"/>
              </a:spcBef>
              <a:spcAft>
                <a:spcPct val="0"/>
              </a:spcAft>
              <a:defRPr/>
            </a:pPr>
            <a:endParaRPr lang="en-US">
              <a:solidFill>
                <a:srgbClr val="FFFFFF"/>
              </a:solidFill>
              <a:latin typeface="Arial" panose="020B0604020202020204" pitchFamily="34" charset="0"/>
              <a:cs typeface="Arial"/>
              <a:sym typeface="Arial"/>
            </a:endParaRPr>
          </a:p>
        </p:txBody>
      </p:sp>
      <p:sp>
        <p:nvSpPr>
          <p:cNvPr id="67611" name="Text Box 78">
            <a:extLst>
              <a:ext uri="{FF2B5EF4-FFF2-40B4-BE49-F238E27FC236}">
                <a16:creationId xmlns:a16="http://schemas.microsoft.com/office/drawing/2014/main" id="{EB11B3DE-0BBC-9C4D-87DD-96294F63FCD3}"/>
              </a:ext>
            </a:extLst>
          </p:cNvPr>
          <p:cNvSpPr txBox="1">
            <a:spLocks noChangeArrowheads="1"/>
          </p:cNvSpPr>
          <p:nvPr/>
        </p:nvSpPr>
        <p:spPr bwMode="auto">
          <a:xfrm>
            <a:off x="1670953" y="2438401"/>
            <a:ext cx="159023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1"/>
              </a:buClr>
              <a:buSzPct val="70000"/>
              <a:buFont typeface="Wingdings"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lgn="ctr" defTabSz="914377" fontAlgn="base">
              <a:spcBef>
                <a:spcPct val="15000"/>
              </a:spcBef>
              <a:spcAft>
                <a:spcPct val="0"/>
              </a:spcAft>
              <a:buClrTx/>
              <a:buSzTx/>
              <a:buNone/>
              <a:defRPr/>
            </a:pPr>
            <a:r>
              <a:rPr lang="en-US" altLang="en-US" sz="1600">
                <a:solidFill>
                  <a:srgbClr val="FFFFFF"/>
                </a:solidFill>
                <a:latin typeface="Hind Vadodara" panose="020B0604020202020204" charset="0"/>
                <a:ea typeface="ＭＳ Ｐゴシック" panose="020B0600070205080204" pitchFamily="34" charset="-128"/>
                <a:cs typeface="Hind Vadodara" panose="020B0604020202020204" charset="0"/>
                <a:sym typeface="Arial"/>
              </a:rPr>
              <a:t>Plans SW &amp; class-wide supports</a:t>
            </a:r>
          </a:p>
        </p:txBody>
      </p:sp>
      <p:sp>
        <p:nvSpPr>
          <p:cNvPr id="67613" name="Text Box 80">
            <a:extLst>
              <a:ext uri="{FF2B5EF4-FFF2-40B4-BE49-F238E27FC236}">
                <a16:creationId xmlns:a16="http://schemas.microsoft.com/office/drawing/2014/main" id="{C819FCB1-1226-F44E-8B11-F5DB9207B314}"/>
              </a:ext>
            </a:extLst>
          </p:cNvPr>
          <p:cNvSpPr txBox="1">
            <a:spLocks noChangeArrowheads="1"/>
          </p:cNvSpPr>
          <p:nvPr/>
        </p:nvSpPr>
        <p:spPr bwMode="auto">
          <a:xfrm>
            <a:off x="3804545" y="2514347"/>
            <a:ext cx="20574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1"/>
              </a:buClr>
              <a:buSzPct val="70000"/>
              <a:buFont typeface="Wingdings"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lgn="ctr" defTabSz="914377" fontAlgn="base">
              <a:spcBef>
                <a:spcPct val="15000"/>
              </a:spcBef>
              <a:spcAft>
                <a:spcPct val="0"/>
              </a:spcAft>
              <a:buClrTx/>
              <a:buSzTx/>
              <a:buNone/>
              <a:defRPr/>
            </a:pPr>
            <a:r>
              <a:rPr lang="en-US" altLang="en-US" sz="1600">
                <a:solidFill>
                  <a:srgbClr val="FFFFFF"/>
                </a:solidFill>
                <a:latin typeface="Hind Vadodara" panose="020B0604020202020204" charset="0"/>
                <a:ea typeface="ＭＳ Ｐゴシック" panose="020B0600070205080204" pitchFamily="34" charset="-128"/>
                <a:cs typeface="Hind Vadodara" panose="020B0604020202020204" charset="0"/>
                <a:sym typeface="Arial"/>
              </a:rPr>
              <a:t>Uses process data; determines overall intervention effectiveness</a:t>
            </a:r>
          </a:p>
        </p:txBody>
      </p:sp>
      <p:sp>
        <p:nvSpPr>
          <p:cNvPr id="67614" name="Text Box 81">
            <a:extLst>
              <a:ext uri="{FF2B5EF4-FFF2-40B4-BE49-F238E27FC236}">
                <a16:creationId xmlns:a16="http://schemas.microsoft.com/office/drawing/2014/main" id="{FD87451E-32A7-3F48-A64D-CF329BF4072F}"/>
              </a:ext>
            </a:extLst>
          </p:cNvPr>
          <p:cNvSpPr txBox="1">
            <a:spLocks noChangeArrowheads="1"/>
          </p:cNvSpPr>
          <p:nvPr/>
        </p:nvSpPr>
        <p:spPr bwMode="auto">
          <a:xfrm>
            <a:off x="6400795" y="2464639"/>
            <a:ext cx="1981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1"/>
              </a:buClr>
              <a:buSzPct val="70000"/>
              <a:buFont typeface="Wingdings"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lgn="ctr" defTabSz="914377" fontAlgn="base">
              <a:spcBef>
                <a:spcPct val="15000"/>
              </a:spcBef>
              <a:spcAft>
                <a:spcPct val="0"/>
              </a:spcAft>
              <a:buClrTx/>
              <a:buSzTx/>
              <a:buNone/>
              <a:defRPr/>
            </a:pPr>
            <a:r>
              <a:rPr lang="en-US" altLang="en-US" sz="1600">
                <a:solidFill>
                  <a:srgbClr val="FFFFFF"/>
                </a:solidFill>
                <a:latin typeface="Hind Vadodara" panose="020B0604020202020204" charset="0"/>
                <a:ea typeface="ＭＳ Ｐゴシック" panose="020B0600070205080204" pitchFamily="34" charset="-128"/>
                <a:cs typeface="Hind Vadodara" panose="020B0604020202020204" charset="0"/>
                <a:sym typeface="Arial"/>
              </a:rPr>
              <a:t>Standing team; uses FBA/BIP process for one youth at a time</a:t>
            </a:r>
          </a:p>
        </p:txBody>
      </p:sp>
      <p:sp>
        <p:nvSpPr>
          <p:cNvPr id="67615" name="Text Box 82">
            <a:extLst>
              <a:ext uri="{FF2B5EF4-FFF2-40B4-BE49-F238E27FC236}">
                <a16:creationId xmlns:a16="http://schemas.microsoft.com/office/drawing/2014/main" id="{21D9B742-96EB-B040-945C-D06395791D7A}"/>
              </a:ext>
            </a:extLst>
          </p:cNvPr>
          <p:cNvSpPr txBox="1">
            <a:spLocks noChangeArrowheads="1"/>
          </p:cNvSpPr>
          <p:nvPr/>
        </p:nvSpPr>
        <p:spPr bwMode="auto">
          <a:xfrm>
            <a:off x="9067800" y="2485550"/>
            <a:ext cx="223156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1"/>
              </a:buClr>
              <a:buSzPct val="70000"/>
              <a:buFont typeface="Wingdings"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lgn="ctr" defTabSz="914377" fontAlgn="base">
              <a:spcBef>
                <a:spcPct val="15000"/>
              </a:spcBef>
              <a:spcAft>
                <a:spcPct val="0"/>
              </a:spcAft>
              <a:buClrTx/>
              <a:buSzTx/>
              <a:buNone/>
              <a:defRPr/>
            </a:pPr>
            <a:r>
              <a:rPr lang="en-US" altLang="en-US" sz="1600">
                <a:solidFill>
                  <a:srgbClr val="FFFFFF"/>
                </a:solidFill>
                <a:latin typeface="Hind Vadodara" panose="020B0604020202020204" charset="0"/>
                <a:ea typeface="ＭＳ Ｐゴシック" panose="020B0600070205080204" pitchFamily="34" charset="-128"/>
                <a:cs typeface="Hind Vadodara" panose="020B0604020202020204" charset="0"/>
                <a:sym typeface="Arial"/>
              </a:rPr>
              <a:t>Uses Process data; determines overall intervention effectiveness</a:t>
            </a:r>
          </a:p>
        </p:txBody>
      </p:sp>
      <p:sp>
        <p:nvSpPr>
          <p:cNvPr id="67617" name="Rectangle 84">
            <a:extLst>
              <a:ext uri="{FF2B5EF4-FFF2-40B4-BE49-F238E27FC236}">
                <a16:creationId xmlns:a16="http://schemas.microsoft.com/office/drawing/2014/main" id="{91A9611B-257A-864C-9C82-8974B8D70B2C}"/>
              </a:ext>
            </a:extLst>
          </p:cNvPr>
          <p:cNvSpPr>
            <a:spLocks noChangeArrowheads="1"/>
          </p:cNvSpPr>
          <p:nvPr/>
        </p:nvSpPr>
        <p:spPr bwMode="auto">
          <a:xfrm>
            <a:off x="5715000" y="2438400"/>
            <a:ext cx="2057400" cy="914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0000"/>
              <a:buFont typeface="Wingdings"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defTabSz="914377" eaLnBrk="0" fontAlgn="base" hangingPunct="0">
              <a:spcBef>
                <a:spcPct val="0"/>
              </a:spcBef>
              <a:spcAft>
                <a:spcPct val="0"/>
              </a:spcAft>
              <a:buClrTx/>
              <a:buSzTx/>
              <a:buNone/>
              <a:defRPr/>
            </a:pPr>
            <a:endParaRPr lang="en-US" altLang="en-US" sz="2200">
              <a:solidFill>
                <a:srgbClr val="FFFFFF"/>
              </a:solidFill>
              <a:cs typeface="Arial" panose="020B0604020202020204" pitchFamily="34" charset="0"/>
              <a:sym typeface="Arial"/>
            </a:endParaRPr>
          </a:p>
        </p:txBody>
      </p:sp>
      <p:sp>
        <p:nvSpPr>
          <p:cNvPr id="3" name="Oval 2">
            <a:extLst>
              <a:ext uri="{FF2B5EF4-FFF2-40B4-BE49-F238E27FC236}">
                <a16:creationId xmlns:a16="http://schemas.microsoft.com/office/drawing/2014/main" id="{89CDEA9C-5CD6-C54D-B30C-301B09EE7E5E}"/>
              </a:ext>
            </a:extLst>
          </p:cNvPr>
          <p:cNvSpPr/>
          <p:nvPr/>
        </p:nvSpPr>
        <p:spPr>
          <a:xfrm>
            <a:off x="1087821" y="914404"/>
            <a:ext cx="5008179" cy="2474908"/>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69C39BB6-2CC0-934F-A4DB-E22ADB242E08}"/>
              </a:ext>
            </a:extLst>
          </p:cNvPr>
          <p:cNvSpPr/>
          <p:nvPr/>
        </p:nvSpPr>
        <p:spPr>
          <a:xfrm>
            <a:off x="3621782" y="780621"/>
            <a:ext cx="8000990" cy="2474908"/>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peech Bubble: Rectangle with Corners Rounded 1">
            <a:extLst>
              <a:ext uri="{FF2B5EF4-FFF2-40B4-BE49-F238E27FC236}">
                <a16:creationId xmlns:a16="http://schemas.microsoft.com/office/drawing/2014/main" id="{B7732534-908F-5313-9596-411DDE1907B1}"/>
              </a:ext>
            </a:extLst>
          </p:cNvPr>
          <p:cNvSpPr/>
          <p:nvPr/>
        </p:nvSpPr>
        <p:spPr>
          <a:xfrm>
            <a:off x="244370" y="4968969"/>
            <a:ext cx="3154449" cy="1396256"/>
          </a:xfrm>
          <a:prstGeom prst="wedgeRoundRectCallout">
            <a:avLst/>
          </a:prstGeom>
        </p:spPr>
        <p:style>
          <a:lnRef idx="2">
            <a:schemeClr val="accent6"/>
          </a:lnRef>
          <a:fillRef idx="1">
            <a:schemeClr val="lt1"/>
          </a:fillRef>
          <a:effectRef idx="0">
            <a:schemeClr val="accent6"/>
          </a:effectRef>
          <a:fontRef idx="minor">
            <a:schemeClr val="dk1"/>
          </a:fontRef>
        </p:style>
        <p:txBody>
          <a:bodyPr lIns="121920" tIns="60960" rIns="121920" bIns="60960" rtlCol="0" anchor="ctr"/>
          <a:lstStyle/>
          <a:p>
            <a:pPr algn="ctr" defTabSz="1219170">
              <a:buClr>
                <a:srgbClr val="000000"/>
              </a:buClr>
            </a:pPr>
            <a:r>
              <a:rPr lang="en-US" sz="1733" kern="0" dirty="0">
                <a:solidFill>
                  <a:srgbClr val="0D0F41"/>
                </a:solidFill>
                <a:latin typeface="Poppins" panose="020B0604020202020204" charset="0"/>
                <a:cs typeface="Poppins" panose="020B0604020202020204" charset="0"/>
                <a:sym typeface="Arial"/>
              </a:rPr>
              <a:t>How do your teams work together to support students and staff? </a:t>
            </a:r>
          </a:p>
        </p:txBody>
      </p:sp>
      <p:sp>
        <p:nvSpPr>
          <p:cNvPr id="4" name="Speech Bubble: Rectangle with Corners Rounded 3">
            <a:extLst>
              <a:ext uri="{FF2B5EF4-FFF2-40B4-BE49-F238E27FC236}">
                <a16:creationId xmlns:a16="http://schemas.microsoft.com/office/drawing/2014/main" id="{9A28D13B-0D9B-B31F-78B2-DF9C021378F2}"/>
              </a:ext>
            </a:extLst>
          </p:cNvPr>
          <p:cNvSpPr/>
          <p:nvPr/>
        </p:nvSpPr>
        <p:spPr>
          <a:xfrm>
            <a:off x="4313182" y="4775200"/>
            <a:ext cx="3154449" cy="1590025"/>
          </a:xfrm>
          <a:prstGeom prst="wedgeRoundRectCallout">
            <a:avLst/>
          </a:prstGeom>
        </p:spPr>
        <p:style>
          <a:lnRef idx="2">
            <a:schemeClr val="accent6"/>
          </a:lnRef>
          <a:fillRef idx="1">
            <a:schemeClr val="lt1"/>
          </a:fillRef>
          <a:effectRef idx="0">
            <a:schemeClr val="accent6"/>
          </a:effectRef>
          <a:fontRef idx="minor">
            <a:schemeClr val="dk1"/>
          </a:fontRef>
        </p:style>
        <p:txBody>
          <a:bodyPr lIns="121920" tIns="60960" rIns="121920" bIns="60960" rtlCol="0" anchor="ctr"/>
          <a:lstStyle/>
          <a:p>
            <a:pPr algn="ctr" defTabSz="1219170">
              <a:buClr>
                <a:srgbClr val="000000"/>
              </a:buClr>
            </a:pPr>
            <a:r>
              <a:rPr lang="en-US" sz="2400" b="1" kern="0" dirty="0">
                <a:solidFill>
                  <a:schemeClr val="tx1">
                    <a:lumMod val="50000"/>
                    <a:lumOff val="50000"/>
                  </a:schemeClr>
                </a:solidFill>
                <a:latin typeface="Poppins" panose="020B0604020202020204" charset="0"/>
                <a:cs typeface="Poppins" panose="020B0604020202020204" charset="0"/>
                <a:sym typeface="Arial"/>
                <a:hlinkClick r:id="rId3">
                  <a:extLst>
                    <a:ext uri="{A12FA001-AC4F-418D-AE19-62706E023703}">
                      <ahyp:hlinkClr xmlns:ahyp="http://schemas.microsoft.com/office/drawing/2018/hyperlinkcolor" val="tx"/>
                    </a:ext>
                  </a:extLst>
                </a:hlinkClick>
              </a:rPr>
              <a:t>WORKING SMARTER</a:t>
            </a:r>
          </a:p>
          <a:p>
            <a:pPr algn="ctr" defTabSz="1219170">
              <a:buClr>
                <a:srgbClr val="000000"/>
              </a:buClr>
            </a:pPr>
            <a:r>
              <a:rPr lang="en-US" sz="2400" b="1" kern="0" dirty="0">
                <a:solidFill>
                  <a:schemeClr val="tx1">
                    <a:lumMod val="50000"/>
                    <a:lumOff val="50000"/>
                  </a:schemeClr>
                </a:solidFill>
                <a:latin typeface="Poppins" panose="020B0604020202020204" charset="0"/>
                <a:cs typeface="Poppins" panose="020B0604020202020204" charset="0"/>
                <a:sym typeface="Arial"/>
                <a:hlinkClick r:id="rId3">
                  <a:extLst>
                    <a:ext uri="{A12FA001-AC4F-418D-AE19-62706E023703}">
                      <ahyp:hlinkClr xmlns:ahyp="http://schemas.microsoft.com/office/drawing/2018/hyperlinkcolor" val="tx"/>
                    </a:ext>
                  </a:extLst>
                </a:hlinkClick>
              </a:rPr>
              <a:t>ACTIVITY</a:t>
            </a:r>
            <a:r>
              <a:rPr lang="en-US" sz="2400" kern="0" dirty="0">
                <a:solidFill>
                  <a:schemeClr val="tx1">
                    <a:lumMod val="50000"/>
                    <a:lumOff val="50000"/>
                  </a:schemeClr>
                </a:solidFill>
                <a:latin typeface="Poppins" panose="020B0604020202020204" charset="0"/>
                <a:cs typeface="Poppins" panose="020B0604020202020204" charset="0"/>
                <a:sym typeface="Arial"/>
              </a:rPr>
              <a:t> </a:t>
            </a:r>
          </a:p>
        </p:txBody>
      </p:sp>
      <p:sp>
        <p:nvSpPr>
          <p:cNvPr id="5" name="Speech Bubble: Rectangle with Corners Rounded 4">
            <a:extLst>
              <a:ext uri="{FF2B5EF4-FFF2-40B4-BE49-F238E27FC236}">
                <a16:creationId xmlns:a16="http://schemas.microsoft.com/office/drawing/2014/main" id="{4D937BDF-EA40-502B-8144-30CF40E6AED2}"/>
              </a:ext>
            </a:extLst>
          </p:cNvPr>
          <p:cNvSpPr/>
          <p:nvPr/>
        </p:nvSpPr>
        <p:spPr>
          <a:xfrm>
            <a:off x="8381995" y="4960458"/>
            <a:ext cx="3154449" cy="1396256"/>
          </a:xfrm>
          <a:prstGeom prst="wedgeRoundRectCallout">
            <a:avLst/>
          </a:prstGeom>
        </p:spPr>
        <p:style>
          <a:lnRef idx="2">
            <a:schemeClr val="accent6"/>
          </a:lnRef>
          <a:fillRef idx="1">
            <a:schemeClr val="lt1"/>
          </a:fillRef>
          <a:effectRef idx="0">
            <a:schemeClr val="accent6"/>
          </a:effectRef>
          <a:fontRef idx="minor">
            <a:schemeClr val="dk1"/>
          </a:fontRef>
        </p:style>
        <p:txBody>
          <a:bodyPr lIns="121920" tIns="60960" rIns="121920" bIns="60960" rtlCol="0" anchor="ctr"/>
          <a:lstStyle/>
          <a:p>
            <a:pPr algn="ctr" defTabSz="1219170">
              <a:buClr>
                <a:srgbClr val="000000"/>
              </a:buClr>
            </a:pPr>
            <a:r>
              <a:rPr lang="en-US" sz="1733" kern="0" dirty="0">
                <a:solidFill>
                  <a:srgbClr val="0D0F41"/>
                </a:solidFill>
                <a:latin typeface="Poppins" panose="020B0604020202020204" charset="0"/>
                <a:cs typeface="Poppins" panose="020B0604020202020204" charset="0"/>
                <a:sym typeface="Arial"/>
              </a:rPr>
              <a:t>How does the Tier 2 Team ‘fit’ with other teams? </a:t>
            </a:r>
          </a:p>
        </p:txBody>
      </p:sp>
    </p:spTree>
    <p:extLst>
      <p:ext uri="{BB962C8B-B14F-4D97-AF65-F5344CB8AC3E}">
        <p14:creationId xmlns:p14="http://schemas.microsoft.com/office/powerpoint/2010/main" val="119411018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wheel(1)">
                                      <p:cBhvr>
                                        <p:cTn id="12" dur="2000"/>
                                        <p:tgtEl>
                                          <p:spTgt spid="36"/>
                                        </p:tgtEl>
                                      </p:cBhvr>
                                    </p:animEffect>
                                  </p:childTnLst>
                                  <p:subTnLst>
                                    <p:set>
                                      <p:cBhvr override="childStyle">
                                        <p:cTn dur="1" fill="hold" display="0" masterRel="nextClick" afterEffect="1"/>
                                        <p:tgtEl>
                                          <p:spTgt spid="36"/>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6" grpId="0" animBg="1"/>
      <p:bldP spid="2" grpId="0" animBg="1"/>
      <p:bldP spid="4"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Shape 322"/>
        <p:cNvGrpSpPr/>
        <p:nvPr/>
      </p:nvGrpSpPr>
      <p:grpSpPr>
        <a:xfrm>
          <a:off x="0" y="0"/>
          <a:ext cx="0" cy="0"/>
          <a:chOff x="0" y="0"/>
          <a:chExt cx="0" cy="0"/>
        </a:xfrm>
      </p:grpSpPr>
      <p:grpSp>
        <p:nvGrpSpPr>
          <p:cNvPr id="330" name="Google Shape;330;p32"/>
          <p:cNvGrpSpPr/>
          <p:nvPr/>
        </p:nvGrpSpPr>
        <p:grpSpPr>
          <a:xfrm>
            <a:off x="9405522" y="-17"/>
            <a:ext cx="2786500" cy="3101017"/>
            <a:chOff x="7054140" y="-13"/>
            <a:chExt cx="2089875" cy="2325763"/>
          </a:xfrm>
        </p:grpSpPr>
        <p:sp>
          <p:nvSpPr>
            <p:cNvPr id="331" name="Google Shape;331;p32"/>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121900" tIns="121900" rIns="121900" bIns="121900" anchor="ctr" anchorCtr="0">
              <a:noAutofit/>
            </a:bodyPr>
            <a:lstStyle/>
            <a:p>
              <a:pPr defTabSz="1219140">
                <a:defRPr/>
              </a:pPr>
              <a:endParaRPr sz="2400">
                <a:ea typeface="ＭＳ Ｐゴシック" pitchFamily="-108" charset="-128"/>
              </a:endParaRPr>
            </a:p>
          </p:txBody>
        </p:sp>
        <p:sp>
          <p:nvSpPr>
            <p:cNvPr id="332" name="Google Shape;332;p32"/>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defTabSz="1219140">
                <a:defRPr/>
              </a:pPr>
              <a:endParaRPr sz="2400">
                <a:ea typeface="ＭＳ Ｐゴシック" pitchFamily="-108" charset="-128"/>
              </a:endParaRPr>
            </a:p>
          </p:txBody>
        </p:sp>
        <p:sp>
          <p:nvSpPr>
            <p:cNvPr id="333" name="Google Shape;333;p32"/>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defTabSz="1219140">
                <a:defRPr/>
              </a:pPr>
              <a:endParaRPr sz="2400">
                <a:ea typeface="ＭＳ Ｐゴシック" pitchFamily="-108" charset="-128"/>
              </a:endParaRPr>
            </a:p>
          </p:txBody>
        </p:sp>
      </p:grpSp>
      <p:sp>
        <p:nvSpPr>
          <p:cNvPr id="6" name="Title 3">
            <a:extLst>
              <a:ext uri="{FF2B5EF4-FFF2-40B4-BE49-F238E27FC236}">
                <a16:creationId xmlns:a16="http://schemas.microsoft.com/office/drawing/2014/main" id="{9ADD152B-9680-D35F-F702-222861E95D0D}"/>
              </a:ext>
            </a:extLst>
          </p:cNvPr>
          <p:cNvSpPr>
            <a:spLocks noGrp="1"/>
          </p:cNvSpPr>
          <p:nvPr>
            <p:ph type="title"/>
          </p:nvPr>
        </p:nvSpPr>
        <p:spPr>
          <a:xfrm>
            <a:off x="415600" y="216351"/>
            <a:ext cx="11360800" cy="763600"/>
          </a:xfrm>
        </p:spPr>
        <p:txBody>
          <a:bodyPr/>
          <a:lstStyle/>
          <a:p>
            <a:pPr algn="l"/>
            <a:r>
              <a:rPr lang="en-US" b="1" dirty="0">
                <a:solidFill>
                  <a:schemeClr val="bg1"/>
                </a:solidFill>
                <a:latin typeface="Calibri" panose="020F0502020204030204" pitchFamily="34" charset="0"/>
                <a:cs typeface="Calibri" panose="020F0502020204030204" pitchFamily="34" charset="0"/>
              </a:rPr>
              <a:t>Working Smarter at Tier 2</a:t>
            </a:r>
          </a:p>
        </p:txBody>
      </p:sp>
      <p:pic>
        <p:nvPicPr>
          <p:cNvPr id="7" name="Content Placeholder 5">
            <a:extLst>
              <a:ext uri="{FF2B5EF4-FFF2-40B4-BE49-F238E27FC236}">
                <a16:creationId xmlns:a16="http://schemas.microsoft.com/office/drawing/2014/main" id="{DC244475-5907-6330-A173-AFD07B37873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87890" y="934012"/>
            <a:ext cx="11157527" cy="5645979"/>
          </a:xfrm>
          <a:prstGeom prst="rect">
            <a:avLst/>
          </a:prstGeom>
          <a:noFill/>
          <a:ln>
            <a:noFill/>
          </a:ln>
        </p:spPr>
      </p:pic>
    </p:spTree>
    <p:extLst>
      <p:ext uri="{BB962C8B-B14F-4D97-AF65-F5344CB8AC3E}">
        <p14:creationId xmlns:p14="http://schemas.microsoft.com/office/powerpoint/2010/main" val="41565423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D1483F-F5BA-FC70-98B4-B3B60DF305C3}"/>
              </a:ext>
            </a:extLst>
          </p:cNvPr>
          <p:cNvSpPr>
            <a:spLocks noGrp="1"/>
          </p:cNvSpPr>
          <p:nvPr>
            <p:ph type="title"/>
          </p:nvPr>
        </p:nvSpPr>
        <p:spPr/>
        <p:txBody>
          <a:bodyPr/>
          <a:lstStyle/>
          <a:p>
            <a:r>
              <a:rPr lang="en-US" dirty="0"/>
              <a:t>GUIDELINES FOR TEAMS</a:t>
            </a:r>
          </a:p>
        </p:txBody>
      </p:sp>
      <p:grpSp>
        <p:nvGrpSpPr>
          <p:cNvPr id="25" name="Group 24">
            <a:extLst>
              <a:ext uri="{FF2B5EF4-FFF2-40B4-BE49-F238E27FC236}">
                <a16:creationId xmlns:a16="http://schemas.microsoft.com/office/drawing/2014/main" id="{61C75666-C4B4-1403-71F2-DB13D10DBE88}"/>
              </a:ext>
            </a:extLst>
          </p:cNvPr>
          <p:cNvGrpSpPr/>
          <p:nvPr/>
        </p:nvGrpSpPr>
        <p:grpSpPr>
          <a:xfrm rot="1778477">
            <a:off x="10648375" y="207769"/>
            <a:ext cx="1395847" cy="1350528"/>
            <a:chOff x="1568917" y="46321"/>
            <a:chExt cx="2223435" cy="2223435"/>
          </a:xfrm>
        </p:grpSpPr>
        <p:sp>
          <p:nvSpPr>
            <p:cNvPr id="26" name="Oval 25">
              <a:extLst>
                <a:ext uri="{FF2B5EF4-FFF2-40B4-BE49-F238E27FC236}">
                  <a16:creationId xmlns:a16="http://schemas.microsoft.com/office/drawing/2014/main" id="{FA300562-BE17-29FF-8AE7-35557A6E3CD1}"/>
                </a:ext>
              </a:extLst>
            </p:cNvPr>
            <p:cNvSpPr/>
            <p:nvPr/>
          </p:nvSpPr>
          <p:spPr>
            <a:xfrm>
              <a:off x="1568917" y="46321"/>
              <a:ext cx="2223435" cy="2223435"/>
            </a:xfrm>
            <a:prstGeom prst="ellipse">
              <a:avLst/>
            </a:prstGeom>
            <a:solidFill>
              <a:schemeClr val="accent2">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lstStyle/>
            <a:p>
              <a:pPr defTabSz="1219170">
                <a:buClr>
                  <a:srgbClr val="000000"/>
                </a:buClr>
              </a:pPr>
              <a:endParaRPr lang="en-US" sz="1867" kern="0">
                <a:solidFill>
                  <a:srgbClr val="0D0F41"/>
                </a:solidFill>
                <a:latin typeface="Arial"/>
                <a:sym typeface="Arial"/>
              </a:endParaRPr>
            </a:p>
          </p:txBody>
        </p:sp>
        <p:sp>
          <p:nvSpPr>
            <p:cNvPr id="27" name="Oval 4">
              <a:extLst>
                <a:ext uri="{FF2B5EF4-FFF2-40B4-BE49-F238E27FC236}">
                  <a16:creationId xmlns:a16="http://schemas.microsoft.com/office/drawing/2014/main" id="{327C571A-9583-EB63-A87F-D538BE4537B4}"/>
                </a:ext>
              </a:extLst>
            </p:cNvPr>
            <p:cNvSpPr txBox="1"/>
            <p:nvPr/>
          </p:nvSpPr>
          <p:spPr>
            <a:xfrm>
              <a:off x="1865374" y="573070"/>
              <a:ext cx="1630520" cy="1293597"/>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t" anchorCtr="0">
              <a:noAutofit/>
            </a:bodyPr>
            <a:lstStyle/>
            <a:p>
              <a:pPr algn="ctr" defTabSz="1303834">
                <a:lnSpc>
                  <a:spcPct val="90000"/>
                </a:lnSpc>
                <a:spcBef>
                  <a:spcPct val="0"/>
                </a:spcBef>
                <a:spcAft>
                  <a:spcPct val="35000"/>
                </a:spcAft>
                <a:buClr>
                  <a:srgbClr val="000000"/>
                </a:buClr>
              </a:pPr>
              <a:r>
                <a:rPr lang="en-US" sz="1867">
                  <a:solidFill>
                    <a:srgbClr val="FFFFFF"/>
                  </a:solidFill>
                  <a:latin typeface="Poppins Medium" panose="020B0604020202020204" charset="0"/>
                  <a:cs typeface="Poppins Medium" panose="020B0604020202020204" charset="0"/>
                  <a:sym typeface="Arial"/>
                </a:rPr>
                <a:t>Systems</a:t>
              </a:r>
            </a:p>
          </p:txBody>
        </p:sp>
      </p:grpSp>
      <p:grpSp>
        <p:nvGrpSpPr>
          <p:cNvPr id="4" name="Group 3">
            <a:extLst>
              <a:ext uri="{FF2B5EF4-FFF2-40B4-BE49-F238E27FC236}">
                <a16:creationId xmlns:a16="http://schemas.microsoft.com/office/drawing/2014/main" id="{9DF77B4F-9A15-491C-93D6-550E6A4670F4}"/>
              </a:ext>
            </a:extLst>
          </p:cNvPr>
          <p:cNvGrpSpPr/>
          <p:nvPr/>
        </p:nvGrpSpPr>
        <p:grpSpPr>
          <a:xfrm>
            <a:off x="10402440" y="872828"/>
            <a:ext cx="1159651" cy="1159651"/>
            <a:chOff x="3702262" y="2375914"/>
            <a:chExt cx="869738" cy="869738"/>
          </a:xfrm>
        </p:grpSpPr>
        <p:sp>
          <p:nvSpPr>
            <p:cNvPr id="5" name="Google Shape;660;p43">
              <a:extLst>
                <a:ext uri="{FF2B5EF4-FFF2-40B4-BE49-F238E27FC236}">
                  <a16:creationId xmlns:a16="http://schemas.microsoft.com/office/drawing/2014/main" id="{19098A55-1EB5-2173-5440-1ED297B0912D}"/>
                </a:ext>
              </a:extLst>
            </p:cNvPr>
            <p:cNvSpPr/>
            <p:nvPr/>
          </p:nvSpPr>
          <p:spPr>
            <a:xfrm>
              <a:off x="3702262" y="2375914"/>
              <a:ext cx="869738" cy="869738"/>
            </a:xfrm>
            <a:prstGeom prst="ellipse">
              <a:avLst/>
            </a:prstGeom>
            <a:gradFill>
              <a:gsLst>
                <a:gs pos="0">
                  <a:schemeClr val="accent2"/>
                </a:gs>
                <a:gs pos="100000">
                  <a:schemeClr val="accent1"/>
                </a:gs>
              </a:gsLst>
              <a:lin ang="10800025" scaled="0"/>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6" name="Google Shape;7667;p68">
              <a:extLst>
                <a:ext uri="{FF2B5EF4-FFF2-40B4-BE49-F238E27FC236}">
                  <a16:creationId xmlns:a16="http://schemas.microsoft.com/office/drawing/2014/main" id="{E03E12D2-8B8F-7C62-E534-CDF595A784C5}"/>
                </a:ext>
              </a:extLst>
            </p:cNvPr>
            <p:cNvGrpSpPr>
              <a:grpSpLocks noChangeAspect="1"/>
            </p:cNvGrpSpPr>
            <p:nvPr/>
          </p:nvGrpSpPr>
          <p:grpSpPr>
            <a:xfrm>
              <a:off x="3990570" y="2588681"/>
              <a:ext cx="320080" cy="457200"/>
              <a:chOff x="1341612" y="3340055"/>
              <a:chExt cx="259399" cy="370524"/>
            </a:xfrm>
          </p:grpSpPr>
          <p:sp>
            <p:nvSpPr>
              <p:cNvPr id="7" name="Google Shape;7668;p68">
                <a:extLst>
                  <a:ext uri="{FF2B5EF4-FFF2-40B4-BE49-F238E27FC236}">
                    <a16:creationId xmlns:a16="http://schemas.microsoft.com/office/drawing/2014/main" id="{EA7130E9-9A99-EB06-C10C-093026F1B4E6}"/>
                  </a:ext>
                </a:extLst>
              </p:cNvPr>
              <p:cNvSpPr/>
              <p:nvPr/>
            </p:nvSpPr>
            <p:spPr>
              <a:xfrm>
                <a:off x="1383954" y="3340055"/>
                <a:ext cx="43615" cy="35664"/>
              </a:xfrm>
              <a:custGeom>
                <a:avLst/>
                <a:gdLst/>
                <a:ahLst/>
                <a:cxnLst/>
                <a:rect l="l" t="t" r="r" b="b"/>
                <a:pathLst>
                  <a:path w="2913" h="2382" extrusionOk="0">
                    <a:moveTo>
                      <a:pt x="999" y="0"/>
                    </a:moveTo>
                    <a:cubicBezTo>
                      <a:pt x="452" y="0"/>
                      <a:pt x="11" y="442"/>
                      <a:pt x="11" y="989"/>
                    </a:cubicBezTo>
                    <a:lnTo>
                      <a:pt x="11" y="2019"/>
                    </a:lnTo>
                    <a:cubicBezTo>
                      <a:pt x="0" y="2260"/>
                      <a:pt x="179" y="2381"/>
                      <a:pt x="360" y="2381"/>
                    </a:cubicBezTo>
                    <a:cubicBezTo>
                      <a:pt x="542" y="2381"/>
                      <a:pt x="726" y="2260"/>
                      <a:pt x="726" y="2019"/>
                    </a:cubicBezTo>
                    <a:lnTo>
                      <a:pt x="726" y="989"/>
                    </a:lnTo>
                    <a:cubicBezTo>
                      <a:pt x="726" y="841"/>
                      <a:pt x="852" y="736"/>
                      <a:pt x="999" y="736"/>
                    </a:cubicBezTo>
                    <a:lnTo>
                      <a:pt x="1924" y="736"/>
                    </a:lnTo>
                    <a:cubicBezTo>
                      <a:pt x="2071" y="736"/>
                      <a:pt x="2197" y="841"/>
                      <a:pt x="2197" y="989"/>
                    </a:cubicBezTo>
                    <a:lnTo>
                      <a:pt x="2197" y="2019"/>
                    </a:lnTo>
                    <a:cubicBezTo>
                      <a:pt x="2197" y="2260"/>
                      <a:pt x="2376" y="2381"/>
                      <a:pt x="2555" y="2381"/>
                    </a:cubicBezTo>
                    <a:cubicBezTo>
                      <a:pt x="2733" y="2381"/>
                      <a:pt x="2912" y="2260"/>
                      <a:pt x="2912" y="2019"/>
                    </a:cubicBezTo>
                    <a:lnTo>
                      <a:pt x="2912" y="989"/>
                    </a:lnTo>
                    <a:cubicBezTo>
                      <a:pt x="2912" y="442"/>
                      <a:pt x="2471" y="0"/>
                      <a:pt x="1924" y="0"/>
                    </a:cubicBezTo>
                    <a:close/>
                  </a:path>
                </a:pathLst>
              </a:custGeom>
              <a:solidFill>
                <a:srgbClr val="344D6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 name="Google Shape;7669;p68">
                <a:extLst>
                  <a:ext uri="{FF2B5EF4-FFF2-40B4-BE49-F238E27FC236}">
                    <a16:creationId xmlns:a16="http://schemas.microsoft.com/office/drawing/2014/main" id="{6644E62B-2407-1CD2-A477-783F0B0C3DD3}"/>
                  </a:ext>
                </a:extLst>
              </p:cNvPr>
              <p:cNvSpPr/>
              <p:nvPr/>
            </p:nvSpPr>
            <p:spPr>
              <a:xfrm>
                <a:off x="1363966" y="3403329"/>
                <a:ext cx="237045" cy="307251"/>
              </a:xfrm>
              <a:custGeom>
                <a:avLst/>
                <a:gdLst/>
                <a:ahLst/>
                <a:cxnLst/>
                <a:rect l="l" t="t" r="r" b="b"/>
                <a:pathLst>
                  <a:path w="15832" h="20521" extrusionOk="0">
                    <a:moveTo>
                      <a:pt x="736" y="0"/>
                    </a:moveTo>
                    <a:cubicBezTo>
                      <a:pt x="337" y="0"/>
                      <a:pt x="0" y="337"/>
                      <a:pt x="0" y="757"/>
                    </a:cubicBezTo>
                    <a:lnTo>
                      <a:pt x="0" y="19763"/>
                    </a:lnTo>
                    <a:cubicBezTo>
                      <a:pt x="0" y="20184"/>
                      <a:pt x="337" y="20520"/>
                      <a:pt x="736" y="20520"/>
                    </a:cubicBezTo>
                    <a:lnTo>
                      <a:pt x="15075" y="20520"/>
                    </a:lnTo>
                    <a:cubicBezTo>
                      <a:pt x="15495" y="20520"/>
                      <a:pt x="15832" y="20184"/>
                      <a:pt x="15832" y="19763"/>
                    </a:cubicBezTo>
                    <a:lnTo>
                      <a:pt x="15832" y="757"/>
                    </a:lnTo>
                    <a:cubicBezTo>
                      <a:pt x="15832" y="337"/>
                      <a:pt x="15495" y="0"/>
                      <a:pt x="15075" y="0"/>
                    </a:cubicBezTo>
                    <a:close/>
                  </a:path>
                </a:pathLst>
              </a:custGeom>
              <a:solidFill>
                <a:srgbClr val="EEF1F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 name="Google Shape;7670;p68">
                <a:extLst>
                  <a:ext uri="{FF2B5EF4-FFF2-40B4-BE49-F238E27FC236}">
                    <a16:creationId xmlns:a16="http://schemas.microsoft.com/office/drawing/2014/main" id="{671C75AE-CD68-F082-5FFF-19029CABEE0A}"/>
                  </a:ext>
                </a:extLst>
              </p:cNvPr>
              <p:cNvSpPr/>
              <p:nvPr/>
            </p:nvSpPr>
            <p:spPr>
              <a:xfrm>
                <a:off x="1341612" y="3371841"/>
                <a:ext cx="237045" cy="306936"/>
              </a:xfrm>
              <a:custGeom>
                <a:avLst/>
                <a:gdLst/>
                <a:ahLst/>
                <a:cxnLst/>
                <a:rect l="l" t="t" r="r" b="b"/>
                <a:pathLst>
                  <a:path w="15832" h="20500" extrusionOk="0">
                    <a:moveTo>
                      <a:pt x="736" y="1"/>
                    </a:moveTo>
                    <a:cubicBezTo>
                      <a:pt x="337" y="1"/>
                      <a:pt x="1" y="337"/>
                      <a:pt x="1" y="737"/>
                    </a:cubicBezTo>
                    <a:lnTo>
                      <a:pt x="1" y="19764"/>
                    </a:lnTo>
                    <a:cubicBezTo>
                      <a:pt x="1" y="20163"/>
                      <a:pt x="337" y="20500"/>
                      <a:pt x="736" y="20500"/>
                    </a:cubicBezTo>
                    <a:lnTo>
                      <a:pt x="15075" y="20500"/>
                    </a:lnTo>
                    <a:cubicBezTo>
                      <a:pt x="15495" y="20500"/>
                      <a:pt x="15832" y="20163"/>
                      <a:pt x="15832" y="19743"/>
                    </a:cubicBezTo>
                    <a:lnTo>
                      <a:pt x="15832" y="737"/>
                    </a:lnTo>
                    <a:cubicBezTo>
                      <a:pt x="15832" y="337"/>
                      <a:pt x="15495" y="1"/>
                      <a:pt x="15075" y="1"/>
                    </a:cubicBezTo>
                    <a:close/>
                  </a:path>
                </a:pathLst>
              </a:custGeom>
              <a:solidFill>
                <a:srgbClr val="FBFC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 name="Google Shape;7671;p68">
                <a:extLst>
                  <a:ext uri="{FF2B5EF4-FFF2-40B4-BE49-F238E27FC236}">
                    <a16:creationId xmlns:a16="http://schemas.microsoft.com/office/drawing/2014/main" id="{C1D41140-B6DC-75AD-503B-DA7604A58AA9}"/>
                  </a:ext>
                </a:extLst>
              </p:cNvPr>
              <p:cNvSpPr/>
              <p:nvPr/>
            </p:nvSpPr>
            <p:spPr>
              <a:xfrm>
                <a:off x="1556303" y="3371841"/>
                <a:ext cx="22354" cy="306936"/>
              </a:xfrm>
              <a:custGeom>
                <a:avLst/>
                <a:gdLst/>
                <a:ahLst/>
                <a:cxnLst/>
                <a:rect l="l" t="t" r="r" b="b"/>
                <a:pathLst>
                  <a:path w="1493" h="20500" extrusionOk="0">
                    <a:moveTo>
                      <a:pt x="0" y="1"/>
                    </a:moveTo>
                    <a:lnTo>
                      <a:pt x="0" y="20500"/>
                    </a:lnTo>
                    <a:lnTo>
                      <a:pt x="736" y="20500"/>
                    </a:lnTo>
                    <a:cubicBezTo>
                      <a:pt x="1156" y="20500"/>
                      <a:pt x="1493" y="20163"/>
                      <a:pt x="1493" y="19743"/>
                    </a:cubicBezTo>
                    <a:lnTo>
                      <a:pt x="1493" y="737"/>
                    </a:lnTo>
                    <a:cubicBezTo>
                      <a:pt x="1493" y="337"/>
                      <a:pt x="1156" y="1"/>
                      <a:pt x="736" y="1"/>
                    </a:cubicBezTo>
                    <a:close/>
                  </a:path>
                </a:pathLst>
              </a:custGeom>
              <a:solidFill>
                <a:srgbClr val="F5F7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Google Shape;7672;p68">
                <a:extLst>
                  <a:ext uri="{FF2B5EF4-FFF2-40B4-BE49-F238E27FC236}">
                    <a16:creationId xmlns:a16="http://schemas.microsoft.com/office/drawing/2014/main" id="{9F1D6DE5-73DE-0C70-652D-5EEB761BD527}"/>
                  </a:ext>
                </a:extLst>
              </p:cNvPr>
              <p:cNvSpPr/>
              <p:nvPr/>
            </p:nvSpPr>
            <p:spPr>
              <a:xfrm>
                <a:off x="1379387" y="3455583"/>
                <a:ext cx="44708" cy="44708"/>
              </a:xfrm>
              <a:custGeom>
                <a:avLst/>
                <a:gdLst/>
                <a:ahLst/>
                <a:cxnLst/>
                <a:rect l="l" t="t" r="r" b="b"/>
                <a:pathLst>
                  <a:path w="2986" h="2986" extrusionOk="0">
                    <a:moveTo>
                      <a:pt x="190" y="0"/>
                    </a:moveTo>
                    <a:cubicBezTo>
                      <a:pt x="85" y="0"/>
                      <a:pt x="0" y="84"/>
                      <a:pt x="0" y="190"/>
                    </a:cubicBezTo>
                    <a:lnTo>
                      <a:pt x="0" y="2797"/>
                    </a:lnTo>
                    <a:cubicBezTo>
                      <a:pt x="0" y="2902"/>
                      <a:pt x="85" y="2986"/>
                      <a:pt x="190" y="2986"/>
                    </a:cubicBezTo>
                    <a:lnTo>
                      <a:pt x="2797" y="2986"/>
                    </a:lnTo>
                    <a:cubicBezTo>
                      <a:pt x="2902" y="2986"/>
                      <a:pt x="2986" y="2902"/>
                      <a:pt x="2986" y="2797"/>
                    </a:cubicBezTo>
                    <a:lnTo>
                      <a:pt x="2986" y="190"/>
                    </a:lnTo>
                    <a:cubicBezTo>
                      <a:pt x="2986" y="84"/>
                      <a:pt x="2902" y="0"/>
                      <a:pt x="2797" y="0"/>
                    </a:cubicBezTo>
                    <a:close/>
                  </a:path>
                </a:pathLst>
              </a:custGeom>
              <a:solidFill>
                <a:srgbClr val="D1DBE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 name="Google Shape;7673;p68">
                <a:extLst>
                  <a:ext uri="{FF2B5EF4-FFF2-40B4-BE49-F238E27FC236}">
                    <a16:creationId xmlns:a16="http://schemas.microsoft.com/office/drawing/2014/main" id="{79D411E7-9195-A4CC-3EC7-F0024B4E3239}"/>
                  </a:ext>
                </a:extLst>
              </p:cNvPr>
              <p:cNvSpPr/>
              <p:nvPr/>
            </p:nvSpPr>
            <p:spPr>
              <a:xfrm>
                <a:off x="1379387" y="3527975"/>
                <a:ext cx="44708" cy="44723"/>
              </a:xfrm>
              <a:custGeom>
                <a:avLst/>
                <a:gdLst/>
                <a:ahLst/>
                <a:cxnLst/>
                <a:rect l="l" t="t" r="r" b="b"/>
                <a:pathLst>
                  <a:path w="2986" h="2987" extrusionOk="0">
                    <a:moveTo>
                      <a:pt x="190" y="1"/>
                    </a:moveTo>
                    <a:cubicBezTo>
                      <a:pt x="85" y="1"/>
                      <a:pt x="0" y="85"/>
                      <a:pt x="0" y="190"/>
                    </a:cubicBezTo>
                    <a:lnTo>
                      <a:pt x="0" y="2776"/>
                    </a:lnTo>
                    <a:cubicBezTo>
                      <a:pt x="0" y="2881"/>
                      <a:pt x="85" y="2986"/>
                      <a:pt x="190" y="2986"/>
                    </a:cubicBezTo>
                    <a:lnTo>
                      <a:pt x="2797" y="2986"/>
                    </a:lnTo>
                    <a:cubicBezTo>
                      <a:pt x="2902" y="2986"/>
                      <a:pt x="2986" y="2881"/>
                      <a:pt x="2986" y="2776"/>
                    </a:cubicBezTo>
                    <a:lnTo>
                      <a:pt x="2986" y="190"/>
                    </a:lnTo>
                    <a:cubicBezTo>
                      <a:pt x="2986" y="85"/>
                      <a:pt x="2902" y="1"/>
                      <a:pt x="2797" y="1"/>
                    </a:cubicBezTo>
                    <a:close/>
                  </a:path>
                </a:pathLst>
              </a:custGeom>
              <a:solidFill>
                <a:srgbClr val="B2C2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 name="Google Shape;7674;p68">
                <a:extLst>
                  <a:ext uri="{FF2B5EF4-FFF2-40B4-BE49-F238E27FC236}">
                    <a16:creationId xmlns:a16="http://schemas.microsoft.com/office/drawing/2014/main" id="{B32A7847-9B03-C5C4-B583-18EEA801F699}"/>
                  </a:ext>
                </a:extLst>
              </p:cNvPr>
              <p:cNvSpPr/>
              <p:nvPr/>
            </p:nvSpPr>
            <p:spPr>
              <a:xfrm>
                <a:off x="1379387" y="3600067"/>
                <a:ext cx="44708" cy="44708"/>
              </a:xfrm>
              <a:custGeom>
                <a:avLst/>
                <a:gdLst/>
                <a:ahLst/>
                <a:cxnLst/>
                <a:rect l="l" t="t" r="r" b="b"/>
                <a:pathLst>
                  <a:path w="2986" h="2986" extrusionOk="0">
                    <a:moveTo>
                      <a:pt x="190" y="1"/>
                    </a:moveTo>
                    <a:cubicBezTo>
                      <a:pt x="85" y="1"/>
                      <a:pt x="0" y="85"/>
                      <a:pt x="0" y="211"/>
                    </a:cubicBezTo>
                    <a:lnTo>
                      <a:pt x="0" y="2797"/>
                    </a:lnTo>
                    <a:cubicBezTo>
                      <a:pt x="0" y="2902"/>
                      <a:pt x="85" y="2986"/>
                      <a:pt x="190" y="2986"/>
                    </a:cubicBezTo>
                    <a:lnTo>
                      <a:pt x="2797" y="2986"/>
                    </a:lnTo>
                    <a:cubicBezTo>
                      <a:pt x="2902" y="2986"/>
                      <a:pt x="2986" y="2902"/>
                      <a:pt x="2986" y="2797"/>
                    </a:cubicBezTo>
                    <a:lnTo>
                      <a:pt x="2986" y="211"/>
                    </a:lnTo>
                    <a:cubicBezTo>
                      <a:pt x="2986" y="85"/>
                      <a:pt x="2902" y="1"/>
                      <a:pt x="2797" y="1"/>
                    </a:cubicBezTo>
                    <a:close/>
                  </a:path>
                </a:pathLst>
              </a:custGeom>
              <a:solidFill>
                <a:srgbClr val="BECBD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 name="Google Shape;7675;p68">
                <a:extLst>
                  <a:ext uri="{FF2B5EF4-FFF2-40B4-BE49-F238E27FC236}">
                    <a16:creationId xmlns:a16="http://schemas.microsoft.com/office/drawing/2014/main" id="{4D817724-E71D-BBDD-9219-C90A20B95EA1}"/>
                  </a:ext>
                </a:extLst>
              </p:cNvPr>
              <p:cNvSpPr/>
              <p:nvPr/>
            </p:nvSpPr>
            <p:spPr>
              <a:xfrm>
                <a:off x="1444233" y="3459041"/>
                <a:ext cx="103894" cy="11035"/>
              </a:xfrm>
              <a:custGeom>
                <a:avLst/>
                <a:gdLst/>
                <a:ahLst/>
                <a:cxnLst/>
                <a:rect l="l" t="t" r="r" b="b"/>
                <a:pathLst>
                  <a:path w="6939" h="737" extrusionOk="0">
                    <a:moveTo>
                      <a:pt x="484" y="1"/>
                    </a:moveTo>
                    <a:cubicBezTo>
                      <a:pt x="0" y="1"/>
                      <a:pt x="0" y="736"/>
                      <a:pt x="484" y="736"/>
                    </a:cubicBezTo>
                    <a:lnTo>
                      <a:pt x="6455" y="736"/>
                    </a:lnTo>
                    <a:cubicBezTo>
                      <a:pt x="6939" y="736"/>
                      <a:pt x="6939" y="1"/>
                      <a:pt x="6455" y="1"/>
                    </a:cubicBezTo>
                    <a:close/>
                  </a:path>
                </a:pathLst>
              </a:custGeom>
              <a:solidFill>
                <a:schemeClr val="accent4">
                  <a:lumMod val="7500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7676;p68">
                <a:extLst>
                  <a:ext uri="{FF2B5EF4-FFF2-40B4-BE49-F238E27FC236}">
                    <a16:creationId xmlns:a16="http://schemas.microsoft.com/office/drawing/2014/main" id="{2C27F92F-61DB-8A31-57A1-742A6FF8E639}"/>
                  </a:ext>
                </a:extLst>
              </p:cNvPr>
              <p:cNvSpPr/>
              <p:nvPr/>
            </p:nvSpPr>
            <p:spPr>
              <a:xfrm>
                <a:off x="1444233" y="3482967"/>
                <a:ext cx="103894" cy="10720"/>
              </a:xfrm>
              <a:custGeom>
                <a:avLst/>
                <a:gdLst/>
                <a:ahLst/>
                <a:cxnLst/>
                <a:rect l="l" t="t" r="r" b="b"/>
                <a:pathLst>
                  <a:path w="6939" h="716" extrusionOk="0">
                    <a:moveTo>
                      <a:pt x="484" y="0"/>
                    </a:moveTo>
                    <a:cubicBezTo>
                      <a:pt x="0" y="0"/>
                      <a:pt x="0" y="715"/>
                      <a:pt x="484" y="715"/>
                    </a:cubicBezTo>
                    <a:lnTo>
                      <a:pt x="6455" y="715"/>
                    </a:lnTo>
                    <a:cubicBezTo>
                      <a:pt x="6939" y="715"/>
                      <a:pt x="6939" y="0"/>
                      <a:pt x="6455" y="0"/>
                    </a:cubicBezTo>
                    <a:close/>
                  </a:path>
                </a:pathLst>
              </a:custGeom>
              <a:solidFill>
                <a:schemeClr val="accent4">
                  <a:lumMod val="7500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7677;p68">
                <a:extLst>
                  <a:ext uri="{FF2B5EF4-FFF2-40B4-BE49-F238E27FC236}">
                    <a16:creationId xmlns:a16="http://schemas.microsoft.com/office/drawing/2014/main" id="{84F1133D-D335-5C03-1ABB-ED994B8CED2C}"/>
                  </a:ext>
                </a:extLst>
              </p:cNvPr>
              <p:cNvSpPr/>
              <p:nvPr/>
            </p:nvSpPr>
            <p:spPr>
              <a:xfrm>
                <a:off x="1444233" y="3531433"/>
                <a:ext cx="103894" cy="10735"/>
              </a:xfrm>
              <a:custGeom>
                <a:avLst/>
                <a:gdLst/>
                <a:ahLst/>
                <a:cxnLst/>
                <a:rect l="l" t="t" r="r" b="b"/>
                <a:pathLst>
                  <a:path w="6939" h="717" extrusionOk="0">
                    <a:moveTo>
                      <a:pt x="464" y="1"/>
                    </a:moveTo>
                    <a:cubicBezTo>
                      <a:pt x="1" y="1"/>
                      <a:pt x="7" y="716"/>
                      <a:pt x="484" y="716"/>
                    </a:cubicBezTo>
                    <a:lnTo>
                      <a:pt x="6455" y="716"/>
                    </a:lnTo>
                    <a:cubicBezTo>
                      <a:pt x="6939" y="716"/>
                      <a:pt x="6939" y="1"/>
                      <a:pt x="6455" y="1"/>
                    </a:cubicBezTo>
                    <a:lnTo>
                      <a:pt x="484" y="1"/>
                    </a:lnTo>
                    <a:cubicBezTo>
                      <a:pt x="477" y="1"/>
                      <a:pt x="471" y="1"/>
                      <a:pt x="464" y="1"/>
                    </a:cubicBezTo>
                    <a:close/>
                  </a:path>
                </a:pathLst>
              </a:custGeom>
              <a:solidFill>
                <a:schemeClr val="accent4">
                  <a:lumMod val="7500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7678;p68">
                <a:extLst>
                  <a:ext uri="{FF2B5EF4-FFF2-40B4-BE49-F238E27FC236}">
                    <a16:creationId xmlns:a16="http://schemas.microsoft.com/office/drawing/2014/main" id="{6AADDF35-6937-7AEE-2A45-AF71B020B2BA}"/>
                  </a:ext>
                </a:extLst>
              </p:cNvPr>
              <p:cNvSpPr/>
              <p:nvPr/>
            </p:nvSpPr>
            <p:spPr>
              <a:xfrm>
                <a:off x="1444233" y="3555359"/>
                <a:ext cx="103894" cy="10720"/>
              </a:xfrm>
              <a:custGeom>
                <a:avLst/>
                <a:gdLst/>
                <a:ahLst/>
                <a:cxnLst/>
                <a:rect l="l" t="t" r="r" b="b"/>
                <a:pathLst>
                  <a:path w="6939" h="716" extrusionOk="0">
                    <a:moveTo>
                      <a:pt x="464" y="1"/>
                    </a:moveTo>
                    <a:cubicBezTo>
                      <a:pt x="1" y="1"/>
                      <a:pt x="7" y="716"/>
                      <a:pt x="484" y="716"/>
                    </a:cubicBezTo>
                    <a:lnTo>
                      <a:pt x="6455" y="716"/>
                    </a:lnTo>
                    <a:cubicBezTo>
                      <a:pt x="6939" y="716"/>
                      <a:pt x="6939" y="1"/>
                      <a:pt x="6455" y="1"/>
                    </a:cubicBezTo>
                    <a:lnTo>
                      <a:pt x="484" y="1"/>
                    </a:lnTo>
                    <a:cubicBezTo>
                      <a:pt x="477" y="1"/>
                      <a:pt x="471" y="1"/>
                      <a:pt x="464" y="1"/>
                    </a:cubicBezTo>
                    <a:close/>
                  </a:path>
                </a:pathLst>
              </a:custGeom>
              <a:solidFill>
                <a:schemeClr val="accent4">
                  <a:lumMod val="7500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7679;p68">
                <a:extLst>
                  <a:ext uri="{FF2B5EF4-FFF2-40B4-BE49-F238E27FC236}">
                    <a16:creationId xmlns:a16="http://schemas.microsoft.com/office/drawing/2014/main" id="{AC90B40F-9BF0-B5E0-B1B3-CDF583799E23}"/>
                  </a:ext>
                </a:extLst>
              </p:cNvPr>
              <p:cNvSpPr/>
              <p:nvPr/>
            </p:nvSpPr>
            <p:spPr>
              <a:xfrm>
                <a:off x="1444233" y="3603526"/>
                <a:ext cx="103894" cy="11035"/>
              </a:xfrm>
              <a:custGeom>
                <a:avLst/>
                <a:gdLst/>
                <a:ahLst/>
                <a:cxnLst/>
                <a:rect l="l" t="t" r="r" b="b"/>
                <a:pathLst>
                  <a:path w="6939" h="737" extrusionOk="0">
                    <a:moveTo>
                      <a:pt x="484" y="1"/>
                    </a:moveTo>
                    <a:cubicBezTo>
                      <a:pt x="0" y="1"/>
                      <a:pt x="0" y="737"/>
                      <a:pt x="484" y="737"/>
                    </a:cubicBezTo>
                    <a:lnTo>
                      <a:pt x="6455" y="737"/>
                    </a:lnTo>
                    <a:cubicBezTo>
                      <a:pt x="6939" y="737"/>
                      <a:pt x="6939" y="1"/>
                      <a:pt x="6455" y="1"/>
                    </a:cubicBezTo>
                    <a:close/>
                  </a:path>
                </a:pathLst>
              </a:custGeom>
              <a:solidFill>
                <a:schemeClr val="accent4">
                  <a:lumMod val="7500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7680;p68">
                <a:extLst>
                  <a:ext uri="{FF2B5EF4-FFF2-40B4-BE49-F238E27FC236}">
                    <a16:creationId xmlns:a16="http://schemas.microsoft.com/office/drawing/2014/main" id="{54982CBF-F2B3-FE23-C31B-6A7FEC35B18A}"/>
                  </a:ext>
                </a:extLst>
              </p:cNvPr>
              <p:cNvSpPr/>
              <p:nvPr/>
            </p:nvSpPr>
            <p:spPr>
              <a:xfrm>
                <a:off x="1444233" y="3627452"/>
                <a:ext cx="103894" cy="11035"/>
              </a:xfrm>
              <a:custGeom>
                <a:avLst/>
                <a:gdLst/>
                <a:ahLst/>
                <a:cxnLst/>
                <a:rect l="l" t="t" r="r" b="b"/>
                <a:pathLst>
                  <a:path w="6939" h="737" extrusionOk="0">
                    <a:moveTo>
                      <a:pt x="484" y="1"/>
                    </a:moveTo>
                    <a:cubicBezTo>
                      <a:pt x="0" y="1"/>
                      <a:pt x="0" y="736"/>
                      <a:pt x="484" y="736"/>
                    </a:cubicBezTo>
                    <a:lnTo>
                      <a:pt x="6455" y="736"/>
                    </a:lnTo>
                    <a:cubicBezTo>
                      <a:pt x="6939" y="736"/>
                      <a:pt x="6939" y="1"/>
                      <a:pt x="6455" y="1"/>
                    </a:cubicBezTo>
                    <a:close/>
                  </a:path>
                </a:pathLst>
              </a:custGeom>
              <a:solidFill>
                <a:schemeClr val="accent4">
                  <a:lumMod val="7500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7681;p68">
                <a:extLst>
                  <a:ext uri="{FF2B5EF4-FFF2-40B4-BE49-F238E27FC236}">
                    <a16:creationId xmlns:a16="http://schemas.microsoft.com/office/drawing/2014/main" id="{38F1297C-D650-F6B1-76D8-E6C92E490273}"/>
                  </a:ext>
                </a:extLst>
              </p:cNvPr>
              <p:cNvSpPr/>
              <p:nvPr/>
            </p:nvSpPr>
            <p:spPr>
              <a:xfrm>
                <a:off x="1390183" y="3448845"/>
                <a:ext cx="55413" cy="37087"/>
              </a:xfrm>
              <a:custGeom>
                <a:avLst/>
                <a:gdLst/>
                <a:ahLst/>
                <a:cxnLst/>
                <a:rect l="l" t="t" r="r" b="b"/>
                <a:pathLst>
                  <a:path w="3701" h="2477" extrusionOk="0">
                    <a:moveTo>
                      <a:pt x="3156" y="0"/>
                    </a:moveTo>
                    <a:cubicBezTo>
                      <a:pt x="3077" y="0"/>
                      <a:pt x="2995" y="28"/>
                      <a:pt x="2917" y="93"/>
                    </a:cubicBezTo>
                    <a:lnTo>
                      <a:pt x="1130" y="1607"/>
                    </a:lnTo>
                    <a:lnTo>
                      <a:pt x="772" y="1228"/>
                    </a:lnTo>
                    <a:cubicBezTo>
                      <a:pt x="722" y="1155"/>
                      <a:pt x="653" y="1124"/>
                      <a:pt x="580" y="1124"/>
                    </a:cubicBezTo>
                    <a:cubicBezTo>
                      <a:pt x="319" y="1124"/>
                      <a:pt x="0" y="1515"/>
                      <a:pt x="247" y="1712"/>
                    </a:cubicBezTo>
                    <a:lnTo>
                      <a:pt x="856" y="2364"/>
                    </a:lnTo>
                    <a:cubicBezTo>
                      <a:pt x="922" y="2440"/>
                      <a:pt x="1010" y="2477"/>
                      <a:pt x="1103" y="2477"/>
                    </a:cubicBezTo>
                    <a:cubicBezTo>
                      <a:pt x="1189" y="2477"/>
                      <a:pt x="1280" y="2445"/>
                      <a:pt x="1361" y="2385"/>
                    </a:cubicBezTo>
                    <a:lnTo>
                      <a:pt x="3400" y="640"/>
                    </a:lnTo>
                    <a:cubicBezTo>
                      <a:pt x="3701" y="406"/>
                      <a:pt x="3458" y="0"/>
                      <a:pt x="3156" y="0"/>
                    </a:cubicBezTo>
                    <a:close/>
                  </a:path>
                </a:pathLst>
              </a:custGeom>
              <a:solidFill>
                <a:schemeClr val="tx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7682;p68">
                <a:extLst>
                  <a:ext uri="{FF2B5EF4-FFF2-40B4-BE49-F238E27FC236}">
                    <a16:creationId xmlns:a16="http://schemas.microsoft.com/office/drawing/2014/main" id="{EF498B7D-E026-51BA-805F-422C1DD16294}"/>
                  </a:ext>
                </a:extLst>
              </p:cNvPr>
              <p:cNvSpPr/>
              <p:nvPr/>
            </p:nvSpPr>
            <p:spPr>
              <a:xfrm>
                <a:off x="1390183" y="3521686"/>
                <a:ext cx="54874" cy="37147"/>
              </a:xfrm>
              <a:custGeom>
                <a:avLst/>
                <a:gdLst/>
                <a:ahLst/>
                <a:cxnLst/>
                <a:rect l="l" t="t" r="r" b="b"/>
                <a:pathLst>
                  <a:path w="3665" h="2481" extrusionOk="0">
                    <a:moveTo>
                      <a:pt x="3137" y="0"/>
                    </a:moveTo>
                    <a:cubicBezTo>
                      <a:pt x="3064" y="0"/>
                      <a:pt x="2988" y="25"/>
                      <a:pt x="2917" y="85"/>
                    </a:cubicBezTo>
                    <a:lnTo>
                      <a:pt x="2917" y="106"/>
                    </a:lnTo>
                    <a:lnTo>
                      <a:pt x="1130" y="1619"/>
                    </a:lnTo>
                    <a:lnTo>
                      <a:pt x="772" y="1220"/>
                    </a:lnTo>
                    <a:cubicBezTo>
                      <a:pt x="722" y="1146"/>
                      <a:pt x="653" y="1116"/>
                      <a:pt x="580" y="1116"/>
                    </a:cubicBezTo>
                    <a:cubicBezTo>
                      <a:pt x="319" y="1116"/>
                      <a:pt x="0" y="1506"/>
                      <a:pt x="247" y="1703"/>
                    </a:cubicBezTo>
                    <a:lnTo>
                      <a:pt x="856" y="2355"/>
                    </a:lnTo>
                    <a:cubicBezTo>
                      <a:pt x="927" y="2437"/>
                      <a:pt x="1023" y="2480"/>
                      <a:pt x="1124" y="2480"/>
                    </a:cubicBezTo>
                    <a:cubicBezTo>
                      <a:pt x="1204" y="2480"/>
                      <a:pt x="1286" y="2453"/>
                      <a:pt x="1361" y="2397"/>
                    </a:cubicBezTo>
                    <a:lnTo>
                      <a:pt x="3379" y="652"/>
                    </a:lnTo>
                    <a:cubicBezTo>
                      <a:pt x="3665" y="400"/>
                      <a:pt x="3427" y="0"/>
                      <a:pt x="3137" y="0"/>
                    </a:cubicBezTo>
                    <a:close/>
                  </a:path>
                </a:pathLst>
              </a:custGeom>
              <a:solidFill>
                <a:schemeClr val="tx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 name="Google Shape;7683;p68">
                <a:extLst>
                  <a:ext uri="{FF2B5EF4-FFF2-40B4-BE49-F238E27FC236}">
                    <a16:creationId xmlns:a16="http://schemas.microsoft.com/office/drawing/2014/main" id="{226CC668-03BF-361E-6639-B934DDAAACD3}"/>
                  </a:ext>
                </a:extLst>
              </p:cNvPr>
              <p:cNvSpPr/>
              <p:nvPr/>
            </p:nvSpPr>
            <p:spPr>
              <a:xfrm>
                <a:off x="1390183" y="3595216"/>
                <a:ext cx="55413" cy="37267"/>
              </a:xfrm>
              <a:custGeom>
                <a:avLst/>
                <a:gdLst/>
                <a:ahLst/>
                <a:cxnLst/>
                <a:rect l="l" t="t" r="r" b="b"/>
                <a:pathLst>
                  <a:path w="3701" h="2489" extrusionOk="0">
                    <a:moveTo>
                      <a:pt x="3155" y="1"/>
                    </a:moveTo>
                    <a:cubicBezTo>
                      <a:pt x="3077" y="1"/>
                      <a:pt x="2995" y="28"/>
                      <a:pt x="2917" y="93"/>
                    </a:cubicBezTo>
                    <a:lnTo>
                      <a:pt x="2917" y="114"/>
                    </a:lnTo>
                    <a:lnTo>
                      <a:pt x="1130" y="1628"/>
                    </a:lnTo>
                    <a:lnTo>
                      <a:pt x="772" y="1229"/>
                    </a:lnTo>
                    <a:cubicBezTo>
                      <a:pt x="722" y="1155"/>
                      <a:pt x="653" y="1125"/>
                      <a:pt x="580" y="1125"/>
                    </a:cubicBezTo>
                    <a:cubicBezTo>
                      <a:pt x="319" y="1125"/>
                      <a:pt x="0" y="1515"/>
                      <a:pt x="247" y="1712"/>
                    </a:cubicBezTo>
                    <a:lnTo>
                      <a:pt x="856" y="2364"/>
                    </a:lnTo>
                    <a:cubicBezTo>
                      <a:pt x="927" y="2446"/>
                      <a:pt x="1023" y="2489"/>
                      <a:pt x="1124" y="2489"/>
                    </a:cubicBezTo>
                    <a:cubicBezTo>
                      <a:pt x="1204" y="2489"/>
                      <a:pt x="1286" y="2462"/>
                      <a:pt x="1361" y="2406"/>
                    </a:cubicBezTo>
                    <a:lnTo>
                      <a:pt x="3400" y="661"/>
                    </a:lnTo>
                    <a:cubicBezTo>
                      <a:pt x="3701" y="410"/>
                      <a:pt x="3458" y="1"/>
                      <a:pt x="3155" y="1"/>
                    </a:cubicBezTo>
                    <a:close/>
                  </a:path>
                </a:pathLst>
              </a:custGeom>
              <a:solidFill>
                <a:schemeClr val="tx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 name="Google Shape;7684;p68">
                <a:extLst>
                  <a:ext uri="{FF2B5EF4-FFF2-40B4-BE49-F238E27FC236}">
                    <a16:creationId xmlns:a16="http://schemas.microsoft.com/office/drawing/2014/main" id="{A2AEF281-A19C-9169-CF4C-39C5FA891E67}"/>
                  </a:ext>
                </a:extLst>
              </p:cNvPr>
              <p:cNvSpPr/>
              <p:nvPr/>
            </p:nvSpPr>
            <p:spPr>
              <a:xfrm>
                <a:off x="1368682" y="3362409"/>
                <a:ext cx="74309" cy="38734"/>
              </a:xfrm>
              <a:custGeom>
                <a:avLst/>
                <a:gdLst/>
                <a:ahLst/>
                <a:cxnLst/>
                <a:rect l="l" t="t" r="r" b="b"/>
                <a:pathLst>
                  <a:path w="4963" h="2587" extrusionOk="0">
                    <a:moveTo>
                      <a:pt x="736" y="0"/>
                    </a:moveTo>
                    <a:cubicBezTo>
                      <a:pt x="316" y="0"/>
                      <a:pt x="1" y="336"/>
                      <a:pt x="1" y="736"/>
                    </a:cubicBezTo>
                    <a:lnTo>
                      <a:pt x="1" y="2250"/>
                    </a:lnTo>
                    <a:cubicBezTo>
                      <a:pt x="1" y="2439"/>
                      <a:pt x="148" y="2586"/>
                      <a:pt x="337" y="2586"/>
                    </a:cubicBezTo>
                    <a:lnTo>
                      <a:pt x="4626" y="2586"/>
                    </a:lnTo>
                    <a:cubicBezTo>
                      <a:pt x="4815" y="2586"/>
                      <a:pt x="4962" y="2439"/>
                      <a:pt x="4962" y="2250"/>
                    </a:cubicBezTo>
                    <a:lnTo>
                      <a:pt x="4962" y="736"/>
                    </a:lnTo>
                    <a:cubicBezTo>
                      <a:pt x="4962" y="336"/>
                      <a:pt x="4647" y="0"/>
                      <a:pt x="4227" y="0"/>
                    </a:cubicBezTo>
                    <a:close/>
                  </a:path>
                </a:pathLst>
              </a:custGeom>
              <a:solidFill>
                <a:srgbClr val="546C8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 name="Google Shape;7685;p68">
                <a:extLst>
                  <a:ext uri="{FF2B5EF4-FFF2-40B4-BE49-F238E27FC236}">
                    <a16:creationId xmlns:a16="http://schemas.microsoft.com/office/drawing/2014/main" id="{AD76F8AD-05E3-4C5E-BC59-F7EEA56A7857}"/>
                  </a:ext>
                </a:extLst>
              </p:cNvPr>
              <p:cNvSpPr/>
              <p:nvPr/>
            </p:nvSpPr>
            <p:spPr>
              <a:xfrm>
                <a:off x="1409602" y="3362409"/>
                <a:ext cx="33389" cy="38734"/>
              </a:xfrm>
              <a:custGeom>
                <a:avLst/>
                <a:gdLst/>
                <a:ahLst/>
                <a:cxnLst/>
                <a:rect l="l" t="t" r="r" b="b"/>
                <a:pathLst>
                  <a:path w="2230" h="2587" extrusionOk="0">
                    <a:moveTo>
                      <a:pt x="1" y="0"/>
                    </a:moveTo>
                    <a:cubicBezTo>
                      <a:pt x="400" y="0"/>
                      <a:pt x="737" y="336"/>
                      <a:pt x="737" y="736"/>
                    </a:cubicBezTo>
                    <a:lnTo>
                      <a:pt x="737" y="2250"/>
                    </a:lnTo>
                    <a:cubicBezTo>
                      <a:pt x="737" y="2439"/>
                      <a:pt x="589" y="2586"/>
                      <a:pt x="400" y="2586"/>
                    </a:cubicBezTo>
                    <a:lnTo>
                      <a:pt x="1893" y="2586"/>
                    </a:lnTo>
                    <a:cubicBezTo>
                      <a:pt x="2082" y="2586"/>
                      <a:pt x="2229" y="2439"/>
                      <a:pt x="2229" y="2250"/>
                    </a:cubicBezTo>
                    <a:lnTo>
                      <a:pt x="2229" y="736"/>
                    </a:lnTo>
                    <a:cubicBezTo>
                      <a:pt x="2229" y="336"/>
                      <a:pt x="1893" y="0"/>
                      <a:pt x="1494" y="0"/>
                    </a:cubicBezTo>
                    <a:close/>
                  </a:path>
                </a:pathLst>
              </a:custGeom>
              <a:solidFill>
                <a:srgbClr val="435D7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sp>
        <p:nvSpPr>
          <p:cNvPr id="29" name="Google Shape;656;p43">
            <a:extLst>
              <a:ext uri="{FF2B5EF4-FFF2-40B4-BE49-F238E27FC236}">
                <a16:creationId xmlns:a16="http://schemas.microsoft.com/office/drawing/2014/main" id="{C0573682-1383-AFFD-1523-DD3E3DF9AEFD}"/>
              </a:ext>
            </a:extLst>
          </p:cNvPr>
          <p:cNvSpPr>
            <a:spLocks noGrp="1"/>
          </p:cNvSpPr>
          <p:nvPr>
            <p:ph type="body" idx="1"/>
          </p:nvPr>
        </p:nvSpPr>
        <p:spPr>
          <a:xfrm>
            <a:off x="7510515" y="878305"/>
            <a:ext cx="2290763" cy="2029732"/>
          </a:xfrm>
          <a:prstGeom prst="ellipse">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400" b="0" i="0" u="none" strike="noStrike" kern="0" cap="none" spc="0" normalizeH="0" baseline="0" noProof="0" dirty="0">
                <a:ln>
                  <a:noFill/>
                </a:ln>
                <a:solidFill>
                  <a:srgbClr val="0989B1">
                    <a:lumMod val="50000"/>
                  </a:srgbClr>
                </a:solidFill>
                <a:effectLst/>
                <a:uLnTx/>
                <a:uFillTx/>
                <a:latin typeface="Calibri" panose="020F0502020204030204" pitchFamily="34" charset="0"/>
                <a:ea typeface="+mn-ea"/>
                <a:cs typeface="Calibri" panose="020F0502020204030204" pitchFamily="34" charset="0"/>
                <a:sym typeface="Arial"/>
              </a:rPr>
              <a:t>ACTION PLAN GUIDES ACTIVITIES</a:t>
            </a:r>
            <a:endParaRPr kumimoji="0" sz="2400" b="0" i="0" u="none" strike="noStrike" kern="0" cap="none" spc="0" normalizeH="0" baseline="0" noProof="0" dirty="0">
              <a:ln>
                <a:noFill/>
              </a:ln>
              <a:solidFill>
                <a:srgbClr val="0989B1">
                  <a:lumMod val="50000"/>
                </a:srgbClr>
              </a:solidFill>
              <a:effectLst/>
              <a:uLnTx/>
              <a:uFillTx/>
              <a:latin typeface="Calibri" panose="020F0502020204030204" pitchFamily="34" charset="0"/>
              <a:ea typeface="+mn-ea"/>
              <a:cs typeface="Calibri" panose="020F0502020204030204" pitchFamily="34" charset="0"/>
              <a:sym typeface="Arial"/>
            </a:endParaRPr>
          </a:p>
        </p:txBody>
      </p:sp>
      <p:sp>
        <p:nvSpPr>
          <p:cNvPr id="30" name="Subtitle 33">
            <a:extLst>
              <a:ext uri="{FF2B5EF4-FFF2-40B4-BE49-F238E27FC236}">
                <a16:creationId xmlns:a16="http://schemas.microsoft.com/office/drawing/2014/main" id="{2BE4BA11-EB69-725E-F1A8-4475082DBF58}"/>
              </a:ext>
            </a:extLst>
          </p:cNvPr>
          <p:cNvSpPr txBox="1">
            <a:spLocks/>
          </p:cNvSpPr>
          <p:nvPr/>
        </p:nvSpPr>
        <p:spPr>
          <a:xfrm>
            <a:off x="680154" y="1657854"/>
            <a:ext cx="5815601" cy="4732683"/>
          </a:xfrm>
          <a:prstGeom prst="rect">
            <a:avLst/>
          </a:prstGeom>
          <a:ln w="38100">
            <a:solidFill>
              <a:schemeClr val="accent1"/>
            </a:solidFill>
          </a:ln>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139700">
              <a:spcBef>
                <a:spcPts val="600"/>
              </a:spcBef>
              <a:buClr>
                <a:schemeClr val="accent4"/>
              </a:buClr>
            </a:pPr>
            <a:r>
              <a:rPr lang="en-US" sz="3200" b="1" kern="0" dirty="0">
                <a:solidFill>
                  <a:schemeClr val="bg1"/>
                </a:solidFill>
              </a:rPr>
              <a:t>SYSTEMS</a:t>
            </a:r>
          </a:p>
          <a:p>
            <a:pPr marL="139700">
              <a:spcBef>
                <a:spcPts val="600"/>
              </a:spcBef>
              <a:buClr>
                <a:schemeClr val="accent4"/>
              </a:buClr>
            </a:pPr>
            <a:endParaRPr lang="en-US" sz="1400" kern="0" dirty="0">
              <a:solidFill>
                <a:schemeClr val="bg1"/>
              </a:solidFill>
            </a:endParaRPr>
          </a:p>
          <a:p>
            <a:pPr marL="342900" indent="-342900">
              <a:spcBef>
                <a:spcPts val="600"/>
              </a:spcBef>
              <a:buClr>
                <a:schemeClr val="accent4"/>
              </a:buClr>
              <a:buFont typeface="Arial" panose="020B0604020202020204" pitchFamily="34" charset="0"/>
              <a:buChar char="•"/>
            </a:pPr>
            <a:r>
              <a:rPr lang="en-US" sz="2400" kern="0" dirty="0">
                <a:solidFill>
                  <a:schemeClr val="bg1"/>
                </a:solidFill>
              </a:rPr>
              <a:t>Integrated with other behavior-related initiatives/programs</a:t>
            </a:r>
          </a:p>
          <a:p>
            <a:pPr marL="342900" indent="-342900">
              <a:spcBef>
                <a:spcPts val="600"/>
              </a:spcBef>
              <a:buClr>
                <a:schemeClr val="accent4"/>
              </a:buClr>
              <a:buFont typeface="Arial" panose="020B0604020202020204" pitchFamily="34" charset="0"/>
              <a:buChar char="•"/>
            </a:pPr>
            <a:r>
              <a:rPr lang="en-US" sz="2400" kern="0" dirty="0">
                <a:solidFill>
                  <a:schemeClr val="bg1"/>
                </a:solidFill>
              </a:rPr>
              <a:t>Given appropriate priority relative to school/district goals</a:t>
            </a:r>
          </a:p>
          <a:p>
            <a:pPr marL="342900" indent="-342900">
              <a:spcBef>
                <a:spcPts val="600"/>
              </a:spcBef>
              <a:buClr>
                <a:schemeClr val="accent4"/>
              </a:buClr>
              <a:buFont typeface="Arial" panose="020B0604020202020204" pitchFamily="34" charset="0"/>
              <a:buChar char="•"/>
            </a:pPr>
            <a:r>
              <a:rPr lang="en-US" sz="2400" kern="0" dirty="0">
                <a:solidFill>
                  <a:schemeClr val="bg1"/>
                </a:solidFill>
              </a:rPr>
              <a:t>Established rules/agreements/roles</a:t>
            </a:r>
          </a:p>
          <a:p>
            <a:pPr marL="342900" indent="-342900">
              <a:spcBef>
                <a:spcPts val="600"/>
              </a:spcBef>
              <a:buClr>
                <a:schemeClr val="accent4"/>
              </a:buClr>
              <a:buFont typeface="Arial" panose="020B0604020202020204" pitchFamily="34" charset="0"/>
              <a:buChar char="•"/>
            </a:pPr>
            <a:r>
              <a:rPr lang="en-US" sz="2400" kern="0" dirty="0">
                <a:solidFill>
                  <a:schemeClr val="bg1"/>
                </a:solidFill>
              </a:rPr>
              <a:t>Regular meeting times</a:t>
            </a:r>
          </a:p>
          <a:p>
            <a:pPr marL="342900" indent="-342900">
              <a:spcBef>
                <a:spcPts val="600"/>
              </a:spcBef>
              <a:buClr>
                <a:schemeClr val="accent4"/>
              </a:buClr>
              <a:buFont typeface="Arial" panose="020B0604020202020204" pitchFamily="34" charset="0"/>
              <a:buChar char="•"/>
            </a:pPr>
            <a:r>
              <a:rPr lang="en-US" sz="2400" kern="0" dirty="0">
                <a:solidFill>
                  <a:schemeClr val="bg1"/>
                </a:solidFill>
              </a:rPr>
              <a:t>Coaching support (at the district or regional level)</a:t>
            </a:r>
          </a:p>
        </p:txBody>
      </p:sp>
      <p:pic>
        <p:nvPicPr>
          <p:cNvPr id="31" name="Picture 30">
            <a:extLst>
              <a:ext uri="{FF2B5EF4-FFF2-40B4-BE49-F238E27FC236}">
                <a16:creationId xmlns:a16="http://schemas.microsoft.com/office/drawing/2014/main" id="{26A62F63-2AAA-287A-6A47-0A752BCC8D2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117262" y="3155854"/>
            <a:ext cx="5870861" cy="3458019"/>
          </a:xfrm>
          <a:prstGeom prst="rect">
            <a:avLst/>
          </a:prstGeom>
          <a:ln w="38100">
            <a:solidFill>
              <a:schemeClr val="accent4"/>
            </a:solidFill>
          </a:ln>
        </p:spPr>
      </p:pic>
    </p:spTree>
    <p:extLst>
      <p:ext uri="{BB962C8B-B14F-4D97-AF65-F5344CB8AC3E}">
        <p14:creationId xmlns:p14="http://schemas.microsoft.com/office/powerpoint/2010/main" val="3580542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0">
                                            <p:bg/>
                                          </p:spTgt>
                                        </p:tgtEl>
                                        <p:attrNameLst>
                                          <p:attrName>style.visibility</p:attrName>
                                        </p:attrNameLst>
                                      </p:cBhvr>
                                      <p:to>
                                        <p:strVal val="visible"/>
                                      </p:to>
                                    </p:set>
                                    <p:animEffect transition="in" filter="fade">
                                      <p:cBhvr>
                                        <p:cTn id="7" dur="1000"/>
                                        <p:tgtEl>
                                          <p:spTgt spid="30">
                                            <p:bg/>
                                          </p:spTgt>
                                        </p:tgtEl>
                                      </p:cBhvr>
                                    </p:animEffect>
                                    <p:anim calcmode="lin" valueType="num">
                                      <p:cBhvr>
                                        <p:cTn id="8" dur="1000" fill="hold"/>
                                        <p:tgtEl>
                                          <p:spTgt spid="30">
                                            <p:bg/>
                                          </p:spTgt>
                                        </p:tgtEl>
                                        <p:attrNameLst>
                                          <p:attrName>ppt_x</p:attrName>
                                        </p:attrNameLst>
                                      </p:cBhvr>
                                      <p:tavLst>
                                        <p:tav tm="0">
                                          <p:val>
                                            <p:strVal val="#ppt_x"/>
                                          </p:val>
                                        </p:tav>
                                        <p:tav tm="100000">
                                          <p:val>
                                            <p:strVal val="#ppt_x"/>
                                          </p:val>
                                        </p:tav>
                                      </p:tavLst>
                                    </p:anim>
                                    <p:anim calcmode="lin" valueType="num">
                                      <p:cBhvr>
                                        <p:cTn id="9" dur="1000" fill="hold"/>
                                        <p:tgtEl>
                                          <p:spTgt spid="30">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1000"/>
                                        <p:tgtEl>
                                          <p:spTgt spid="30">
                                            <p:txEl>
                                              <p:pRg st="0" end="0"/>
                                            </p:txEl>
                                          </p:spTgt>
                                        </p:tgtEl>
                                      </p:cBhvr>
                                    </p:animEffect>
                                    <p:anim calcmode="lin" valueType="num">
                                      <p:cBhvr>
                                        <p:cTn id="15" dur="10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0">
                                            <p:txEl>
                                              <p:pRg st="2" end="2"/>
                                            </p:txEl>
                                          </p:spTgt>
                                        </p:tgtEl>
                                        <p:attrNameLst>
                                          <p:attrName>style.visibility</p:attrName>
                                        </p:attrNameLst>
                                      </p:cBhvr>
                                      <p:to>
                                        <p:strVal val="visible"/>
                                      </p:to>
                                    </p:set>
                                    <p:animEffect transition="in" filter="fade">
                                      <p:cBhvr>
                                        <p:cTn id="21" dur="1000"/>
                                        <p:tgtEl>
                                          <p:spTgt spid="30">
                                            <p:txEl>
                                              <p:pRg st="2" end="2"/>
                                            </p:txEl>
                                          </p:spTgt>
                                        </p:tgtEl>
                                      </p:cBhvr>
                                    </p:animEffect>
                                    <p:anim calcmode="lin" valueType="num">
                                      <p:cBhvr>
                                        <p:cTn id="22" dur="10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0">
                                            <p:txEl>
                                              <p:pRg st="3" end="3"/>
                                            </p:txEl>
                                          </p:spTgt>
                                        </p:tgtEl>
                                        <p:attrNameLst>
                                          <p:attrName>style.visibility</p:attrName>
                                        </p:attrNameLst>
                                      </p:cBhvr>
                                      <p:to>
                                        <p:strVal val="visible"/>
                                      </p:to>
                                    </p:set>
                                    <p:animEffect transition="in" filter="fade">
                                      <p:cBhvr>
                                        <p:cTn id="27" dur="1000"/>
                                        <p:tgtEl>
                                          <p:spTgt spid="30">
                                            <p:txEl>
                                              <p:pRg st="3" end="3"/>
                                            </p:txEl>
                                          </p:spTgt>
                                        </p:tgtEl>
                                      </p:cBhvr>
                                    </p:animEffect>
                                    <p:anim calcmode="lin" valueType="num">
                                      <p:cBhvr>
                                        <p:cTn id="28" dur="10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30">
                                            <p:txEl>
                                              <p:pRg st="4" end="4"/>
                                            </p:txEl>
                                          </p:spTgt>
                                        </p:tgtEl>
                                        <p:attrNameLst>
                                          <p:attrName>style.visibility</p:attrName>
                                        </p:attrNameLst>
                                      </p:cBhvr>
                                      <p:to>
                                        <p:strVal val="visible"/>
                                      </p:to>
                                    </p:set>
                                    <p:animEffect transition="in" filter="fade">
                                      <p:cBhvr>
                                        <p:cTn id="33" dur="1000"/>
                                        <p:tgtEl>
                                          <p:spTgt spid="30">
                                            <p:txEl>
                                              <p:pRg st="4" end="4"/>
                                            </p:txEl>
                                          </p:spTgt>
                                        </p:tgtEl>
                                      </p:cBhvr>
                                    </p:animEffect>
                                    <p:anim calcmode="lin" valueType="num">
                                      <p:cBhvr>
                                        <p:cTn id="34" dur="10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0">
                                            <p:txEl>
                                              <p:pRg st="5" end="5"/>
                                            </p:txEl>
                                          </p:spTgt>
                                        </p:tgtEl>
                                        <p:attrNameLst>
                                          <p:attrName>style.visibility</p:attrName>
                                        </p:attrNameLst>
                                      </p:cBhvr>
                                      <p:to>
                                        <p:strVal val="visible"/>
                                      </p:to>
                                    </p:set>
                                    <p:animEffect transition="in" filter="fade">
                                      <p:cBhvr>
                                        <p:cTn id="40" dur="1000"/>
                                        <p:tgtEl>
                                          <p:spTgt spid="30">
                                            <p:txEl>
                                              <p:pRg st="5" end="5"/>
                                            </p:txEl>
                                          </p:spTgt>
                                        </p:tgtEl>
                                      </p:cBhvr>
                                    </p:animEffect>
                                    <p:anim calcmode="lin" valueType="num">
                                      <p:cBhvr>
                                        <p:cTn id="41" dur="10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par>
                          <p:cTn id="43" fill="hold">
                            <p:stCondLst>
                              <p:cond delay="1000"/>
                            </p:stCondLst>
                            <p:childTnLst>
                              <p:par>
                                <p:cTn id="44" presetID="42" presetClass="entr" presetSubtype="0" fill="hold" grpId="0" nodeType="afterEffect">
                                  <p:stCondLst>
                                    <p:cond delay="0"/>
                                  </p:stCondLst>
                                  <p:childTnLst>
                                    <p:set>
                                      <p:cBhvr>
                                        <p:cTn id="45" dur="1" fill="hold">
                                          <p:stCondLst>
                                            <p:cond delay="0"/>
                                          </p:stCondLst>
                                        </p:cTn>
                                        <p:tgtEl>
                                          <p:spTgt spid="30">
                                            <p:txEl>
                                              <p:pRg st="6" end="6"/>
                                            </p:txEl>
                                          </p:spTgt>
                                        </p:tgtEl>
                                        <p:attrNameLst>
                                          <p:attrName>style.visibility</p:attrName>
                                        </p:attrNameLst>
                                      </p:cBhvr>
                                      <p:to>
                                        <p:strVal val="visible"/>
                                      </p:to>
                                    </p:set>
                                    <p:animEffect transition="in" filter="fade">
                                      <p:cBhvr>
                                        <p:cTn id="46" dur="1000"/>
                                        <p:tgtEl>
                                          <p:spTgt spid="30">
                                            <p:txEl>
                                              <p:pRg st="6" end="6"/>
                                            </p:txEl>
                                          </p:spTgt>
                                        </p:tgtEl>
                                      </p:cBhvr>
                                    </p:animEffect>
                                    <p:anim calcmode="lin" valueType="num">
                                      <p:cBhvr>
                                        <p:cTn id="47" dur="1000" fill="hold"/>
                                        <p:tgtEl>
                                          <p:spTgt spid="30">
                                            <p:txEl>
                                              <p:pRg st="6" end="6"/>
                                            </p:txEl>
                                          </p:spTgt>
                                        </p:tgtEl>
                                        <p:attrNameLst>
                                          <p:attrName>ppt_x</p:attrName>
                                        </p:attrNameLst>
                                      </p:cBhvr>
                                      <p:tavLst>
                                        <p:tav tm="0">
                                          <p:val>
                                            <p:strVal val="#ppt_x"/>
                                          </p:val>
                                        </p:tav>
                                        <p:tav tm="100000">
                                          <p:val>
                                            <p:strVal val="#ppt_x"/>
                                          </p:val>
                                        </p:tav>
                                      </p:tavLst>
                                    </p:anim>
                                    <p:anim calcmode="lin" valueType="num">
                                      <p:cBhvr>
                                        <p:cTn id="48" dur="1000" fill="hold"/>
                                        <p:tgtEl>
                                          <p:spTgt spid="30">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389620-45A0-413C-BE50-47121B8BDC2C}"/>
              </a:ext>
            </a:extLst>
          </p:cNvPr>
          <p:cNvSpPr>
            <a:spLocks noGrp="1"/>
          </p:cNvSpPr>
          <p:nvPr>
            <p:ph type="body" idx="1"/>
          </p:nvPr>
        </p:nvSpPr>
        <p:spPr/>
        <p:txBody>
          <a:bodyPr wrap="square" anchor="t">
            <a:normAutofit/>
          </a:bodyPr>
          <a:lstStyle/>
          <a:p>
            <a:pPr>
              <a:spcAft>
                <a:spcPts val="600"/>
              </a:spcAft>
            </a:pPr>
            <a:r>
              <a:rPr lang="en-US" sz="4000" dirty="0"/>
              <a:t>Facilitator</a:t>
            </a:r>
          </a:p>
          <a:p>
            <a:pPr>
              <a:spcAft>
                <a:spcPts val="600"/>
              </a:spcAft>
            </a:pPr>
            <a:r>
              <a:rPr lang="en-US" sz="4000" dirty="0"/>
              <a:t>Note Taker</a:t>
            </a:r>
          </a:p>
          <a:p>
            <a:pPr>
              <a:spcAft>
                <a:spcPts val="600"/>
              </a:spcAft>
            </a:pPr>
            <a:r>
              <a:rPr lang="en-US" sz="4000" dirty="0"/>
              <a:t>Time Keeper</a:t>
            </a:r>
          </a:p>
          <a:p>
            <a:pPr>
              <a:spcAft>
                <a:spcPts val="600"/>
              </a:spcAft>
            </a:pPr>
            <a:r>
              <a:rPr lang="en-US" sz="4000" dirty="0"/>
              <a:t>Norm Keeper</a:t>
            </a:r>
          </a:p>
          <a:p>
            <a:pPr>
              <a:spcAft>
                <a:spcPts val="600"/>
              </a:spcAft>
            </a:pPr>
            <a:r>
              <a:rPr lang="en-US" sz="4000" dirty="0"/>
              <a:t>“Friendly Nag” </a:t>
            </a:r>
          </a:p>
          <a:p>
            <a:pPr>
              <a:spcAft>
                <a:spcPts val="600"/>
              </a:spcAft>
            </a:pPr>
            <a:r>
              <a:rPr lang="en-US" sz="4000" dirty="0"/>
              <a:t>Family/Student Voice</a:t>
            </a:r>
          </a:p>
        </p:txBody>
      </p:sp>
      <p:sp>
        <p:nvSpPr>
          <p:cNvPr id="3" name="Title 2">
            <a:extLst>
              <a:ext uri="{FF2B5EF4-FFF2-40B4-BE49-F238E27FC236}">
                <a16:creationId xmlns:a16="http://schemas.microsoft.com/office/drawing/2014/main" id="{D264C749-9DDD-4B23-ACF8-24D43B59E4D7}"/>
              </a:ext>
            </a:extLst>
          </p:cNvPr>
          <p:cNvSpPr>
            <a:spLocks noGrp="1"/>
          </p:cNvSpPr>
          <p:nvPr>
            <p:ph type="title"/>
          </p:nvPr>
        </p:nvSpPr>
        <p:spPr/>
        <p:txBody>
          <a:bodyPr wrap="square" anchor="t">
            <a:normAutofit/>
          </a:bodyPr>
          <a:lstStyle/>
          <a:p>
            <a:r>
              <a:rPr lang="en-US"/>
              <a:t>Team Roles </a:t>
            </a:r>
          </a:p>
        </p:txBody>
      </p:sp>
      <p:pic>
        <p:nvPicPr>
          <p:cNvPr id="5" name="Graphic 4" descr="Meeting with solid fill">
            <a:extLst>
              <a:ext uri="{FF2B5EF4-FFF2-40B4-BE49-F238E27FC236}">
                <a16:creationId xmlns:a16="http://schemas.microsoft.com/office/drawing/2014/main" id="{795C6E57-C23E-4276-971A-762975FC70F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401631" y="3157814"/>
            <a:ext cx="3519729" cy="3519729"/>
          </a:xfrm>
          <a:prstGeom prst="rect">
            <a:avLst/>
          </a:prstGeom>
        </p:spPr>
      </p:pic>
      <p:sp>
        <p:nvSpPr>
          <p:cNvPr id="4" name="Explosion 1 3">
            <a:extLst>
              <a:ext uri="{FF2B5EF4-FFF2-40B4-BE49-F238E27FC236}">
                <a16:creationId xmlns:a16="http://schemas.microsoft.com/office/drawing/2014/main" id="{4CD63B9D-83F6-BD4D-93EB-BA4A70DFEC02}"/>
              </a:ext>
            </a:extLst>
          </p:cNvPr>
          <p:cNvSpPr/>
          <p:nvPr/>
        </p:nvSpPr>
        <p:spPr>
          <a:xfrm>
            <a:off x="6627018" y="0"/>
            <a:ext cx="5068957" cy="3697357"/>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Is this a routine? </a:t>
            </a:r>
          </a:p>
        </p:txBody>
      </p:sp>
    </p:spTree>
    <p:extLst>
      <p:ext uri="{BB962C8B-B14F-4D97-AF65-F5344CB8AC3E}">
        <p14:creationId xmlns:p14="http://schemas.microsoft.com/office/powerpoint/2010/main" val="2373502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Shape 818"/>
        <p:cNvGrpSpPr/>
        <p:nvPr/>
      </p:nvGrpSpPr>
      <p:grpSpPr>
        <a:xfrm>
          <a:off x="0" y="0"/>
          <a:ext cx="0" cy="0"/>
          <a:chOff x="0" y="0"/>
          <a:chExt cx="0" cy="0"/>
        </a:xfrm>
      </p:grpSpPr>
      <p:sp>
        <p:nvSpPr>
          <p:cNvPr id="26" name="Google Shape;820;p48">
            <a:extLst>
              <a:ext uri="{FF2B5EF4-FFF2-40B4-BE49-F238E27FC236}">
                <a16:creationId xmlns:a16="http://schemas.microsoft.com/office/drawing/2014/main" id="{F9E4A4A8-CEE6-A245-B63F-204F539FD74B}"/>
              </a:ext>
            </a:extLst>
          </p:cNvPr>
          <p:cNvSpPr/>
          <p:nvPr/>
        </p:nvSpPr>
        <p:spPr>
          <a:xfrm>
            <a:off x="4214351" y="1653533"/>
            <a:ext cx="3756800" cy="1346800"/>
          </a:xfrm>
          <a:prstGeom prst="round2DiagRect">
            <a:avLst>
              <a:gd name="adj1" fmla="val 50000"/>
              <a:gd name="adj2" fmla="val 0"/>
            </a:avLst>
          </a:prstGeom>
          <a:ln/>
        </p:spPr>
        <p:style>
          <a:lnRef idx="1">
            <a:schemeClr val="accent4"/>
          </a:lnRef>
          <a:fillRef idx="2">
            <a:schemeClr val="accent4"/>
          </a:fillRef>
          <a:effectRef idx="1">
            <a:schemeClr val="accent4"/>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dirty="0">
              <a:ln>
                <a:noFill/>
              </a:ln>
              <a:solidFill>
                <a:srgbClr val="292C73">
                  <a:lumMod val="50000"/>
                </a:srgbClr>
              </a:solidFill>
              <a:effectLst/>
              <a:uLnTx/>
              <a:uFillTx/>
              <a:latin typeface="Calibri" panose="020F0502020204030204" pitchFamily="34" charset="0"/>
              <a:ea typeface="+mn-ea"/>
              <a:cs typeface="Calibri" panose="020F0502020204030204" pitchFamily="34" charset="0"/>
              <a:sym typeface="Arial"/>
            </a:endParaRPr>
          </a:p>
        </p:txBody>
      </p:sp>
      <p:sp>
        <p:nvSpPr>
          <p:cNvPr id="27" name="Google Shape;819;p48">
            <a:extLst>
              <a:ext uri="{FF2B5EF4-FFF2-40B4-BE49-F238E27FC236}">
                <a16:creationId xmlns:a16="http://schemas.microsoft.com/office/drawing/2014/main" id="{206484C3-0E7A-4D4C-86E9-42414C3630F0}"/>
              </a:ext>
            </a:extLst>
          </p:cNvPr>
          <p:cNvSpPr txBox="1">
            <a:spLocks/>
          </p:cNvSpPr>
          <p:nvPr/>
        </p:nvSpPr>
        <p:spPr>
          <a:xfrm>
            <a:off x="457950" y="322255"/>
            <a:ext cx="9378000" cy="845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000"/>
              <a:buFont typeface="Poppins SemiBold"/>
              <a:buNone/>
              <a:defRPr sz="3600" b="1" i="0" u="none" strike="noStrike" cap="none">
                <a:solidFill>
                  <a:schemeClr val="accent1">
                    <a:lumMod val="50000"/>
                  </a:schemeClr>
                </a:solidFill>
                <a:latin typeface="Calibri" panose="020F0502020204030204" pitchFamily="34" charset="0"/>
                <a:ea typeface="Poppins SemiBold"/>
                <a:cs typeface="Calibri" panose="020F0502020204030204" pitchFamily="34" charset="0"/>
                <a:sym typeface="Poppins SemiBold"/>
              </a:defRPr>
            </a:lvl1pPr>
            <a:lvl2pPr marR="0" lvl="1" algn="l" rtl="0">
              <a:lnSpc>
                <a:spcPct val="100000"/>
              </a:lnSpc>
              <a:spcBef>
                <a:spcPts val="0"/>
              </a:spcBef>
              <a:spcAft>
                <a:spcPts val="0"/>
              </a:spcAft>
              <a:buClr>
                <a:schemeClr val="lt1"/>
              </a:buClr>
              <a:buSzPts val="3000"/>
              <a:buFont typeface="Poppins SemiBold"/>
              <a:buNone/>
              <a:defRPr sz="4000" b="0" i="0" u="none" strike="noStrike" cap="none">
                <a:solidFill>
                  <a:schemeClr val="lt1"/>
                </a:solidFill>
                <a:latin typeface="Poppins SemiBold"/>
                <a:ea typeface="Poppins SemiBold"/>
                <a:cs typeface="Poppins SemiBold"/>
                <a:sym typeface="Poppins SemiBold"/>
              </a:defRPr>
            </a:lvl2pPr>
            <a:lvl3pPr marR="0" lvl="2" algn="l" rtl="0">
              <a:lnSpc>
                <a:spcPct val="100000"/>
              </a:lnSpc>
              <a:spcBef>
                <a:spcPts val="0"/>
              </a:spcBef>
              <a:spcAft>
                <a:spcPts val="0"/>
              </a:spcAft>
              <a:buClr>
                <a:schemeClr val="lt1"/>
              </a:buClr>
              <a:buSzPts val="3000"/>
              <a:buFont typeface="Poppins SemiBold"/>
              <a:buNone/>
              <a:defRPr sz="4000" b="0" i="0" u="none" strike="noStrike" cap="none">
                <a:solidFill>
                  <a:schemeClr val="lt1"/>
                </a:solidFill>
                <a:latin typeface="Poppins SemiBold"/>
                <a:ea typeface="Poppins SemiBold"/>
                <a:cs typeface="Poppins SemiBold"/>
                <a:sym typeface="Poppins SemiBold"/>
              </a:defRPr>
            </a:lvl3pPr>
            <a:lvl4pPr marR="0" lvl="3" algn="l" rtl="0">
              <a:lnSpc>
                <a:spcPct val="100000"/>
              </a:lnSpc>
              <a:spcBef>
                <a:spcPts val="0"/>
              </a:spcBef>
              <a:spcAft>
                <a:spcPts val="0"/>
              </a:spcAft>
              <a:buClr>
                <a:schemeClr val="lt1"/>
              </a:buClr>
              <a:buSzPts val="3000"/>
              <a:buFont typeface="Poppins SemiBold"/>
              <a:buNone/>
              <a:defRPr sz="4000" b="0" i="0" u="none" strike="noStrike" cap="none">
                <a:solidFill>
                  <a:schemeClr val="lt1"/>
                </a:solidFill>
                <a:latin typeface="Poppins SemiBold"/>
                <a:ea typeface="Poppins SemiBold"/>
                <a:cs typeface="Poppins SemiBold"/>
                <a:sym typeface="Poppins SemiBold"/>
              </a:defRPr>
            </a:lvl4pPr>
            <a:lvl5pPr marR="0" lvl="4" algn="l" rtl="0">
              <a:lnSpc>
                <a:spcPct val="100000"/>
              </a:lnSpc>
              <a:spcBef>
                <a:spcPts val="0"/>
              </a:spcBef>
              <a:spcAft>
                <a:spcPts val="0"/>
              </a:spcAft>
              <a:buClr>
                <a:schemeClr val="lt1"/>
              </a:buClr>
              <a:buSzPts val="3000"/>
              <a:buFont typeface="Poppins SemiBold"/>
              <a:buNone/>
              <a:defRPr sz="4000" b="0" i="0" u="none" strike="noStrike" cap="none">
                <a:solidFill>
                  <a:schemeClr val="lt1"/>
                </a:solidFill>
                <a:latin typeface="Poppins SemiBold"/>
                <a:ea typeface="Poppins SemiBold"/>
                <a:cs typeface="Poppins SemiBold"/>
                <a:sym typeface="Poppins SemiBold"/>
              </a:defRPr>
            </a:lvl5pPr>
            <a:lvl6pPr marR="0" lvl="5" algn="l" rtl="0">
              <a:lnSpc>
                <a:spcPct val="100000"/>
              </a:lnSpc>
              <a:spcBef>
                <a:spcPts val="0"/>
              </a:spcBef>
              <a:spcAft>
                <a:spcPts val="0"/>
              </a:spcAft>
              <a:buClr>
                <a:schemeClr val="lt1"/>
              </a:buClr>
              <a:buSzPts val="3000"/>
              <a:buFont typeface="Poppins SemiBold"/>
              <a:buNone/>
              <a:defRPr sz="4000" b="0" i="0" u="none" strike="noStrike" cap="none">
                <a:solidFill>
                  <a:schemeClr val="lt1"/>
                </a:solidFill>
                <a:latin typeface="Poppins SemiBold"/>
                <a:ea typeface="Poppins SemiBold"/>
                <a:cs typeface="Poppins SemiBold"/>
                <a:sym typeface="Poppins SemiBold"/>
              </a:defRPr>
            </a:lvl6pPr>
            <a:lvl7pPr marR="0" lvl="6" algn="l" rtl="0">
              <a:lnSpc>
                <a:spcPct val="100000"/>
              </a:lnSpc>
              <a:spcBef>
                <a:spcPts val="0"/>
              </a:spcBef>
              <a:spcAft>
                <a:spcPts val="0"/>
              </a:spcAft>
              <a:buClr>
                <a:schemeClr val="lt1"/>
              </a:buClr>
              <a:buSzPts val="3000"/>
              <a:buFont typeface="Poppins SemiBold"/>
              <a:buNone/>
              <a:defRPr sz="4000" b="0" i="0" u="none" strike="noStrike" cap="none">
                <a:solidFill>
                  <a:schemeClr val="lt1"/>
                </a:solidFill>
                <a:latin typeface="Poppins SemiBold"/>
                <a:ea typeface="Poppins SemiBold"/>
                <a:cs typeface="Poppins SemiBold"/>
                <a:sym typeface="Poppins SemiBold"/>
              </a:defRPr>
            </a:lvl7pPr>
            <a:lvl8pPr marR="0" lvl="7" algn="l" rtl="0">
              <a:lnSpc>
                <a:spcPct val="100000"/>
              </a:lnSpc>
              <a:spcBef>
                <a:spcPts val="0"/>
              </a:spcBef>
              <a:spcAft>
                <a:spcPts val="0"/>
              </a:spcAft>
              <a:buClr>
                <a:schemeClr val="lt1"/>
              </a:buClr>
              <a:buSzPts val="3000"/>
              <a:buFont typeface="Poppins SemiBold"/>
              <a:buNone/>
              <a:defRPr sz="4000" b="0" i="0" u="none" strike="noStrike" cap="none">
                <a:solidFill>
                  <a:schemeClr val="lt1"/>
                </a:solidFill>
                <a:latin typeface="Poppins SemiBold"/>
                <a:ea typeface="Poppins SemiBold"/>
                <a:cs typeface="Poppins SemiBold"/>
                <a:sym typeface="Poppins SemiBold"/>
              </a:defRPr>
            </a:lvl8pPr>
            <a:lvl9pPr marR="0" lvl="8" algn="l" rtl="0">
              <a:lnSpc>
                <a:spcPct val="100000"/>
              </a:lnSpc>
              <a:spcBef>
                <a:spcPts val="0"/>
              </a:spcBef>
              <a:spcAft>
                <a:spcPts val="0"/>
              </a:spcAft>
              <a:buClr>
                <a:schemeClr val="lt1"/>
              </a:buClr>
              <a:buSzPts val="3000"/>
              <a:buFont typeface="Poppins SemiBold"/>
              <a:buNone/>
              <a:defRPr sz="4000" b="0" i="0" u="none" strike="noStrike" cap="none">
                <a:solidFill>
                  <a:schemeClr val="lt1"/>
                </a:solidFill>
                <a:latin typeface="Poppins SemiBold"/>
                <a:ea typeface="Poppins SemiBold"/>
                <a:cs typeface="Poppins SemiBold"/>
                <a:sym typeface="Poppins SemiBold"/>
              </a:defRPr>
            </a:lvl9pPr>
          </a:lstStyle>
          <a:p>
            <a:pPr marL="0" marR="0" lvl="0" indent="0" algn="l" defTabSz="914400" rtl="0" eaLnBrk="1" fontAlgn="auto" latinLnBrk="0" hangingPunct="1">
              <a:lnSpc>
                <a:spcPct val="100000"/>
              </a:lnSpc>
              <a:spcBef>
                <a:spcPts val="0"/>
              </a:spcBef>
              <a:spcAft>
                <a:spcPts val="0"/>
              </a:spcAft>
              <a:buClr>
                <a:prstClr val="white"/>
              </a:buClr>
              <a:buSzPts val="3000"/>
              <a:buFont typeface="Poppins SemiBold"/>
              <a:buNone/>
              <a:tabLst/>
              <a:defRPr/>
            </a:pPr>
            <a:r>
              <a:rPr kumimoji="0" lang="en-US" sz="3600" b="1" i="0"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sym typeface="Poppins SemiBold"/>
              </a:rPr>
              <a:t>ACTION PLANNING</a:t>
            </a:r>
          </a:p>
        </p:txBody>
      </p:sp>
      <p:sp>
        <p:nvSpPr>
          <p:cNvPr id="28" name="Google Shape;827;p48">
            <a:extLst>
              <a:ext uri="{FF2B5EF4-FFF2-40B4-BE49-F238E27FC236}">
                <a16:creationId xmlns:a16="http://schemas.microsoft.com/office/drawing/2014/main" id="{AD5B5578-4975-0F4F-AE57-623C1E049201}"/>
              </a:ext>
            </a:extLst>
          </p:cNvPr>
          <p:cNvSpPr txBox="1">
            <a:spLocks/>
          </p:cNvSpPr>
          <p:nvPr/>
        </p:nvSpPr>
        <p:spPr>
          <a:xfrm>
            <a:off x="1175988" y="5569698"/>
            <a:ext cx="2840038" cy="884238"/>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chemeClr val="accent6">
                    <a:lumMod val="50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2133"/>
              </a:spcAft>
              <a:buClr>
                <a:srgbClr val="000000"/>
              </a:buClr>
              <a:buSzTx/>
              <a:buFont typeface="Arial"/>
              <a:buNone/>
              <a:tabLst/>
              <a:defRPr/>
            </a:pPr>
            <a:r>
              <a:rPr kumimoji="0" lang="en-US" sz="2400" b="0" i="1"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sym typeface="Arial"/>
              </a:rPr>
              <a:t>Who is responsible…</a:t>
            </a:r>
          </a:p>
        </p:txBody>
      </p:sp>
      <p:sp>
        <p:nvSpPr>
          <p:cNvPr id="29" name="Google Shape;828;p48">
            <a:extLst>
              <a:ext uri="{FF2B5EF4-FFF2-40B4-BE49-F238E27FC236}">
                <a16:creationId xmlns:a16="http://schemas.microsoft.com/office/drawing/2014/main" id="{B7CD40B6-0FDC-614B-A1D1-B345FC625612}"/>
              </a:ext>
            </a:extLst>
          </p:cNvPr>
          <p:cNvSpPr txBox="1">
            <a:spLocks/>
          </p:cNvSpPr>
          <p:nvPr/>
        </p:nvSpPr>
        <p:spPr>
          <a:xfrm>
            <a:off x="1522413" y="5171909"/>
            <a:ext cx="1603375" cy="595312"/>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chemeClr val="accent6">
                    <a:lumMod val="50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chemeClr val="bg1"/>
                </a:solidFill>
                <a:effectLst/>
                <a:uLnTx/>
                <a:uFillTx/>
                <a:latin typeface="Calibri" panose="020F0502020204030204" pitchFamily="34" charset="0"/>
                <a:ea typeface="Poppins Medium"/>
                <a:cs typeface="Calibri" panose="020F0502020204030204" pitchFamily="34" charset="0"/>
                <a:sym typeface="Poppins Medium"/>
              </a:rPr>
              <a:t>Who</a:t>
            </a:r>
          </a:p>
        </p:txBody>
      </p:sp>
      <p:sp>
        <p:nvSpPr>
          <p:cNvPr id="30" name="Google Shape;829;p48">
            <a:extLst>
              <a:ext uri="{FF2B5EF4-FFF2-40B4-BE49-F238E27FC236}">
                <a16:creationId xmlns:a16="http://schemas.microsoft.com/office/drawing/2014/main" id="{8C2D8BE9-8BBE-EA4A-A67A-AE4A799DE97D}"/>
              </a:ext>
            </a:extLst>
          </p:cNvPr>
          <p:cNvSpPr txBox="1">
            <a:spLocks/>
          </p:cNvSpPr>
          <p:nvPr/>
        </p:nvSpPr>
        <p:spPr>
          <a:xfrm>
            <a:off x="4800188" y="5531778"/>
            <a:ext cx="2840037" cy="884238"/>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chemeClr val="accent6">
                    <a:lumMod val="50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2133"/>
              </a:spcAft>
              <a:buClr>
                <a:srgbClr val="000000"/>
              </a:buClr>
              <a:buSzTx/>
              <a:buFont typeface="Arial"/>
              <a:buNone/>
              <a:tabLst/>
              <a:defRPr/>
            </a:pPr>
            <a:r>
              <a:rPr kumimoji="0" lang="en-US" sz="2400" b="0" i="1"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sym typeface="Arial"/>
              </a:rPr>
              <a:t>…for doing what…</a:t>
            </a:r>
          </a:p>
        </p:txBody>
      </p:sp>
      <p:sp>
        <p:nvSpPr>
          <p:cNvPr id="31" name="Google Shape;830;p48">
            <a:extLst>
              <a:ext uri="{FF2B5EF4-FFF2-40B4-BE49-F238E27FC236}">
                <a16:creationId xmlns:a16="http://schemas.microsoft.com/office/drawing/2014/main" id="{A8899804-D9E3-D54F-BDC9-79FC2DA4EDA8}"/>
              </a:ext>
            </a:extLst>
          </p:cNvPr>
          <p:cNvSpPr txBox="1">
            <a:spLocks/>
          </p:cNvSpPr>
          <p:nvPr/>
        </p:nvSpPr>
        <p:spPr>
          <a:xfrm>
            <a:off x="5062463" y="5147751"/>
            <a:ext cx="2060575" cy="595312"/>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chemeClr val="accent6">
                    <a:lumMod val="50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chemeClr val="bg1"/>
                </a:solidFill>
                <a:effectLst/>
                <a:uLnTx/>
                <a:uFillTx/>
                <a:latin typeface="Calibri" panose="020F0502020204030204" pitchFamily="34" charset="0"/>
                <a:ea typeface="Poppins Medium"/>
                <a:cs typeface="Calibri" panose="020F0502020204030204" pitchFamily="34" charset="0"/>
                <a:sym typeface="Poppins Medium"/>
              </a:rPr>
              <a:t>What</a:t>
            </a:r>
          </a:p>
        </p:txBody>
      </p:sp>
      <p:sp>
        <p:nvSpPr>
          <p:cNvPr id="32" name="Google Shape;831;p48">
            <a:extLst>
              <a:ext uri="{FF2B5EF4-FFF2-40B4-BE49-F238E27FC236}">
                <a16:creationId xmlns:a16="http://schemas.microsoft.com/office/drawing/2014/main" id="{45BFC136-26C8-924C-960E-3C7F7BB1837C}"/>
              </a:ext>
            </a:extLst>
          </p:cNvPr>
          <p:cNvSpPr txBox="1">
            <a:spLocks/>
          </p:cNvSpPr>
          <p:nvPr/>
        </p:nvSpPr>
        <p:spPr>
          <a:xfrm>
            <a:off x="8060848" y="5506898"/>
            <a:ext cx="2840037" cy="88265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chemeClr val="accent6">
                    <a:lumMod val="50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2133"/>
              </a:spcAft>
              <a:buClr>
                <a:srgbClr val="000000"/>
              </a:buClr>
              <a:buSzTx/>
              <a:buFont typeface="Arial"/>
              <a:buNone/>
              <a:tabLst/>
              <a:defRPr/>
            </a:pPr>
            <a:r>
              <a:rPr kumimoji="0" lang="en-US" sz="2400" b="0" i="1"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sym typeface="Arial"/>
              </a:rPr>
              <a:t>…by when?</a:t>
            </a:r>
          </a:p>
        </p:txBody>
      </p:sp>
      <p:sp>
        <p:nvSpPr>
          <p:cNvPr id="33" name="Google Shape;832;p48">
            <a:extLst>
              <a:ext uri="{FF2B5EF4-FFF2-40B4-BE49-F238E27FC236}">
                <a16:creationId xmlns:a16="http://schemas.microsoft.com/office/drawing/2014/main" id="{87628F0E-C7EB-FC48-A0CD-66C145004F4B}"/>
              </a:ext>
            </a:extLst>
          </p:cNvPr>
          <p:cNvSpPr txBox="1">
            <a:spLocks/>
          </p:cNvSpPr>
          <p:nvPr/>
        </p:nvSpPr>
        <p:spPr>
          <a:xfrm>
            <a:off x="8691362" y="5116268"/>
            <a:ext cx="1603375" cy="595312"/>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chemeClr val="accent6">
                    <a:lumMod val="50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chemeClr val="bg1"/>
                </a:solidFill>
                <a:effectLst/>
                <a:uLnTx/>
                <a:uFillTx/>
                <a:latin typeface="Calibri" panose="020F0502020204030204" pitchFamily="34" charset="0"/>
                <a:ea typeface="Poppins Medium"/>
                <a:cs typeface="Calibri" panose="020F0502020204030204" pitchFamily="34" charset="0"/>
                <a:sym typeface="Poppins Medium"/>
              </a:rPr>
              <a:t>When</a:t>
            </a:r>
          </a:p>
        </p:txBody>
      </p:sp>
      <p:sp>
        <p:nvSpPr>
          <p:cNvPr id="34" name="Google Shape;833;p48">
            <a:extLst>
              <a:ext uri="{FF2B5EF4-FFF2-40B4-BE49-F238E27FC236}">
                <a16:creationId xmlns:a16="http://schemas.microsoft.com/office/drawing/2014/main" id="{77AB91B3-687E-7D41-B378-1DAC890B0123}"/>
              </a:ext>
            </a:extLst>
          </p:cNvPr>
          <p:cNvSpPr txBox="1">
            <a:spLocks/>
          </p:cNvSpPr>
          <p:nvPr/>
        </p:nvSpPr>
        <p:spPr>
          <a:xfrm>
            <a:off x="4197752" y="2229472"/>
            <a:ext cx="3756025" cy="738187"/>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chemeClr val="accent6">
                    <a:lumMod val="50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80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989B1">
                    <a:lumMod val="50000"/>
                  </a:srgbClr>
                </a:solidFill>
                <a:effectLst/>
                <a:uLnTx/>
                <a:uFillTx/>
                <a:latin typeface="Calibri" panose="020F0502020204030204" pitchFamily="34" charset="0"/>
                <a:cs typeface="Calibri" panose="020F0502020204030204" pitchFamily="34" charset="0"/>
                <a:sym typeface="Arial"/>
              </a:rPr>
              <a:t>Specifies three features:</a:t>
            </a:r>
          </a:p>
        </p:txBody>
      </p:sp>
      <p:sp>
        <p:nvSpPr>
          <p:cNvPr id="35" name="Google Shape;834;p48">
            <a:extLst>
              <a:ext uri="{FF2B5EF4-FFF2-40B4-BE49-F238E27FC236}">
                <a16:creationId xmlns:a16="http://schemas.microsoft.com/office/drawing/2014/main" id="{B86B6A46-B034-C843-965C-F1C620E6A558}"/>
              </a:ext>
            </a:extLst>
          </p:cNvPr>
          <p:cNvSpPr txBox="1">
            <a:spLocks/>
          </p:cNvSpPr>
          <p:nvPr/>
        </p:nvSpPr>
        <p:spPr>
          <a:xfrm>
            <a:off x="4610305" y="1886822"/>
            <a:ext cx="2986088" cy="539750"/>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chemeClr val="accent6">
                    <a:lumMod val="50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dirty="0">
                <a:ln>
                  <a:noFill/>
                </a:ln>
                <a:solidFill>
                  <a:srgbClr val="0989B1">
                    <a:lumMod val="50000"/>
                  </a:srgbClr>
                </a:solidFill>
                <a:effectLst/>
                <a:uLnTx/>
                <a:uFillTx/>
                <a:latin typeface="Calibri" panose="020F0502020204030204" pitchFamily="34" charset="0"/>
                <a:ea typeface="Poppins Medium"/>
                <a:cs typeface="Calibri" panose="020F0502020204030204" pitchFamily="34" charset="0"/>
                <a:sym typeface="Poppins Medium"/>
              </a:rPr>
              <a:t>Action Plan</a:t>
            </a:r>
          </a:p>
        </p:txBody>
      </p:sp>
      <p:sp>
        <p:nvSpPr>
          <p:cNvPr id="37" name="Google Shape;821;p48">
            <a:extLst>
              <a:ext uri="{FF2B5EF4-FFF2-40B4-BE49-F238E27FC236}">
                <a16:creationId xmlns:a16="http://schemas.microsoft.com/office/drawing/2014/main" id="{858F680C-DCED-5C4E-B8A5-578E2996DF61}"/>
              </a:ext>
            </a:extLst>
          </p:cNvPr>
          <p:cNvSpPr/>
          <p:nvPr/>
        </p:nvSpPr>
        <p:spPr>
          <a:xfrm>
            <a:off x="1981201" y="4365132"/>
            <a:ext cx="685800" cy="596399"/>
          </a:xfrm>
          <a:prstGeom prst="ellipse">
            <a:avLst/>
          </a:prstGeom>
          <a:ln/>
        </p:spPr>
        <p:style>
          <a:lnRef idx="1">
            <a:schemeClr val="accent4"/>
          </a:lnRef>
          <a:fillRef idx="2">
            <a:schemeClr val="accent4"/>
          </a:fillRef>
          <a:effectRef idx="1">
            <a:schemeClr val="accent4"/>
          </a:effectRef>
          <a:fontRef idx="minor">
            <a:schemeClr val="dk1"/>
          </a:fontRef>
        </p:style>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800" b="1" i="0" u="none" strike="noStrike" kern="0" cap="none" spc="0" normalizeH="0" baseline="0" noProof="0" dirty="0">
                <a:ln>
                  <a:noFill/>
                </a:ln>
                <a:solidFill>
                  <a:srgbClr val="0989B1">
                    <a:lumMod val="50000"/>
                  </a:srgbClr>
                </a:solidFill>
                <a:effectLst/>
                <a:uLnTx/>
                <a:uFillTx/>
                <a:latin typeface="Calibri" panose="020F0502020204030204" pitchFamily="34" charset="0"/>
                <a:ea typeface="+mn-ea"/>
                <a:cs typeface="Calibri" panose="020F0502020204030204" pitchFamily="34" charset="0"/>
                <a:sym typeface="Arial"/>
              </a:rPr>
              <a:t>1</a:t>
            </a:r>
            <a:endParaRPr kumimoji="0" sz="2800" b="1" i="0" u="none" strike="noStrike" kern="0" cap="none" spc="0" normalizeH="0" baseline="0" noProof="0" dirty="0">
              <a:ln>
                <a:noFill/>
              </a:ln>
              <a:solidFill>
                <a:srgbClr val="0989B1">
                  <a:lumMod val="50000"/>
                </a:srgbClr>
              </a:solidFill>
              <a:effectLst/>
              <a:uLnTx/>
              <a:uFillTx/>
              <a:latin typeface="Calibri" panose="020F0502020204030204" pitchFamily="34" charset="0"/>
              <a:ea typeface="+mn-ea"/>
              <a:cs typeface="Calibri" panose="020F0502020204030204" pitchFamily="34" charset="0"/>
              <a:sym typeface="Arial"/>
            </a:endParaRPr>
          </a:p>
        </p:txBody>
      </p:sp>
      <p:sp>
        <p:nvSpPr>
          <p:cNvPr id="38" name="Google Shape;822;p48">
            <a:extLst>
              <a:ext uri="{FF2B5EF4-FFF2-40B4-BE49-F238E27FC236}">
                <a16:creationId xmlns:a16="http://schemas.microsoft.com/office/drawing/2014/main" id="{95B7164C-BAD2-AB4C-BEF2-97F963E66028}"/>
              </a:ext>
            </a:extLst>
          </p:cNvPr>
          <p:cNvSpPr/>
          <p:nvPr/>
        </p:nvSpPr>
        <p:spPr>
          <a:xfrm>
            <a:off x="5760449" y="4366066"/>
            <a:ext cx="685800" cy="596399"/>
          </a:xfrm>
          <a:prstGeom prst="ellipse">
            <a:avLst/>
          </a:prstGeom>
          <a:ln/>
        </p:spPr>
        <p:style>
          <a:lnRef idx="1">
            <a:schemeClr val="accent4"/>
          </a:lnRef>
          <a:fillRef idx="2">
            <a:schemeClr val="accent4"/>
          </a:fillRef>
          <a:effectRef idx="1">
            <a:schemeClr val="accent4"/>
          </a:effectRef>
          <a:fontRef idx="minor">
            <a:schemeClr val="dk1"/>
          </a:fontRef>
        </p:style>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800" b="1" i="0" u="none" strike="noStrike" kern="0" cap="none" spc="0" normalizeH="0" baseline="0" noProof="0" dirty="0">
                <a:ln>
                  <a:noFill/>
                </a:ln>
                <a:solidFill>
                  <a:srgbClr val="0989B1">
                    <a:lumMod val="50000"/>
                  </a:srgbClr>
                </a:solidFill>
                <a:effectLst/>
                <a:uLnTx/>
                <a:uFillTx/>
                <a:latin typeface="Calibri" panose="020F0502020204030204" pitchFamily="34" charset="0"/>
                <a:ea typeface="+mn-ea"/>
                <a:cs typeface="Calibri" panose="020F0502020204030204" pitchFamily="34" charset="0"/>
                <a:sym typeface="Arial"/>
              </a:rPr>
              <a:t>2</a:t>
            </a:r>
            <a:endParaRPr kumimoji="0" sz="2800" b="1" i="0" u="none" strike="noStrike" kern="0" cap="none" spc="0" normalizeH="0" baseline="0" noProof="0" dirty="0">
              <a:ln>
                <a:noFill/>
              </a:ln>
              <a:solidFill>
                <a:srgbClr val="0989B1">
                  <a:lumMod val="50000"/>
                </a:srgbClr>
              </a:solidFill>
              <a:effectLst/>
              <a:uLnTx/>
              <a:uFillTx/>
              <a:latin typeface="Calibri" panose="020F0502020204030204" pitchFamily="34" charset="0"/>
              <a:ea typeface="+mn-ea"/>
              <a:cs typeface="Calibri" panose="020F0502020204030204" pitchFamily="34" charset="0"/>
              <a:sym typeface="Arial"/>
            </a:endParaRPr>
          </a:p>
        </p:txBody>
      </p:sp>
      <p:sp>
        <p:nvSpPr>
          <p:cNvPr id="39" name="Google Shape;823;p48">
            <a:extLst>
              <a:ext uri="{FF2B5EF4-FFF2-40B4-BE49-F238E27FC236}">
                <a16:creationId xmlns:a16="http://schemas.microsoft.com/office/drawing/2014/main" id="{FA041E1A-3BD1-4246-9571-1421C85CB091}"/>
              </a:ext>
            </a:extLst>
          </p:cNvPr>
          <p:cNvSpPr/>
          <p:nvPr/>
        </p:nvSpPr>
        <p:spPr>
          <a:xfrm>
            <a:off x="9150150" y="4365132"/>
            <a:ext cx="685800" cy="596399"/>
          </a:xfrm>
          <a:prstGeom prst="ellipse">
            <a:avLst/>
          </a:prstGeom>
          <a:ln/>
        </p:spPr>
        <p:style>
          <a:lnRef idx="1">
            <a:schemeClr val="accent4"/>
          </a:lnRef>
          <a:fillRef idx="2">
            <a:schemeClr val="accent4"/>
          </a:fillRef>
          <a:effectRef idx="1">
            <a:schemeClr val="accent4"/>
          </a:effectRef>
          <a:fontRef idx="minor">
            <a:schemeClr val="dk1"/>
          </a:fontRef>
        </p:style>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800" b="1" i="0" u="none" strike="noStrike" kern="0" cap="none" spc="0" normalizeH="0" baseline="0" noProof="0" dirty="0">
                <a:ln>
                  <a:noFill/>
                </a:ln>
                <a:solidFill>
                  <a:srgbClr val="0989B1">
                    <a:lumMod val="50000"/>
                  </a:srgbClr>
                </a:solidFill>
                <a:effectLst/>
                <a:uLnTx/>
                <a:uFillTx/>
                <a:latin typeface="Calibri" panose="020F0502020204030204" pitchFamily="34" charset="0"/>
                <a:ea typeface="+mn-ea"/>
                <a:cs typeface="Calibri" panose="020F0502020204030204" pitchFamily="34" charset="0"/>
                <a:sym typeface="Arial"/>
              </a:rPr>
              <a:t>3</a:t>
            </a:r>
            <a:endParaRPr kumimoji="0" sz="2800" b="1" i="0" u="none" strike="noStrike" kern="0" cap="none" spc="0" normalizeH="0" baseline="0" noProof="0" dirty="0">
              <a:ln>
                <a:noFill/>
              </a:ln>
              <a:solidFill>
                <a:srgbClr val="0989B1">
                  <a:lumMod val="50000"/>
                </a:srgbClr>
              </a:solidFill>
              <a:effectLst/>
              <a:uLnTx/>
              <a:uFillTx/>
              <a:latin typeface="Calibri" panose="020F0502020204030204" pitchFamily="34" charset="0"/>
              <a:ea typeface="+mn-ea"/>
              <a:cs typeface="Calibri" panose="020F0502020204030204" pitchFamily="34" charset="0"/>
              <a:sym typeface="Arial"/>
            </a:endParaRPr>
          </a:p>
        </p:txBody>
      </p:sp>
      <p:cxnSp>
        <p:nvCxnSpPr>
          <p:cNvPr id="40" name="Google Shape;824;p48">
            <a:extLst>
              <a:ext uri="{FF2B5EF4-FFF2-40B4-BE49-F238E27FC236}">
                <a16:creationId xmlns:a16="http://schemas.microsoft.com/office/drawing/2014/main" id="{7A28C55F-B4A8-334B-A889-D2571083D375}"/>
              </a:ext>
            </a:extLst>
          </p:cNvPr>
          <p:cNvCxnSpPr>
            <a:cxnSpLocks/>
            <a:stCxn id="26" idx="1"/>
            <a:endCxn id="37" idx="0"/>
          </p:cNvCxnSpPr>
          <p:nvPr/>
        </p:nvCxnSpPr>
        <p:spPr>
          <a:xfrm rot="5400000">
            <a:off x="3526027" y="1798407"/>
            <a:ext cx="1364799" cy="3768650"/>
          </a:xfrm>
          <a:prstGeom prst="bentConnector3">
            <a:avLst>
              <a:gd name="adj1" fmla="val 50000"/>
            </a:avLst>
          </a:prstGeom>
          <a:noFill/>
          <a:ln w="22225" cap="flat" cmpd="sng">
            <a:solidFill>
              <a:schemeClr val="accent6">
                <a:lumMod val="50000"/>
              </a:schemeClr>
            </a:solidFill>
            <a:prstDash val="solid"/>
            <a:round/>
            <a:headEnd type="none" w="med" len="med"/>
            <a:tailEnd type="none" w="med" len="med"/>
          </a:ln>
        </p:spPr>
      </p:cxnSp>
      <p:cxnSp>
        <p:nvCxnSpPr>
          <p:cNvPr id="41" name="Google Shape;825;p48">
            <a:extLst>
              <a:ext uri="{FF2B5EF4-FFF2-40B4-BE49-F238E27FC236}">
                <a16:creationId xmlns:a16="http://schemas.microsoft.com/office/drawing/2014/main" id="{95559F3D-0FC1-6845-994A-3AFBB59A8FF1}"/>
              </a:ext>
            </a:extLst>
          </p:cNvPr>
          <p:cNvCxnSpPr>
            <a:cxnSpLocks/>
            <a:stCxn id="26" idx="1"/>
            <a:endCxn id="39" idx="0"/>
          </p:cNvCxnSpPr>
          <p:nvPr/>
        </p:nvCxnSpPr>
        <p:spPr>
          <a:xfrm rot="16200000" flipH="1">
            <a:off x="7110501" y="1982582"/>
            <a:ext cx="1364799" cy="3400299"/>
          </a:xfrm>
          <a:prstGeom prst="bentConnector3">
            <a:avLst>
              <a:gd name="adj1" fmla="val 50000"/>
            </a:avLst>
          </a:prstGeom>
          <a:noFill/>
          <a:ln w="22225" cap="flat" cmpd="sng">
            <a:solidFill>
              <a:schemeClr val="accent6">
                <a:lumMod val="50000"/>
              </a:schemeClr>
            </a:solidFill>
            <a:prstDash val="solid"/>
            <a:round/>
            <a:headEnd type="none" w="med" len="med"/>
            <a:tailEnd type="none" w="med" len="med"/>
          </a:ln>
        </p:spPr>
      </p:cxnSp>
      <p:cxnSp>
        <p:nvCxnSpPr>
          <p:cNvPr id="42" name="Google Shape;826;p48">
            <a:extLst>
              <a:ext uri="{FF2B5EF4-FFF2-40B4-BE49-F238E27FC236}">
                <a16:creationId xmlns:a16="http://schemas.microsoft.com/office/drawing/2014/main" id="{7E01EB49-A5F1-0749-911B-285E4172BFF8}"/>
              </a:ext>
            </a:extLst>
          </p:cNvPr>
          <p:cNvCxnSpPr>
            <a:cxnSpLocks/>
            <a:stCxn id="26" idx="1"/>
            <a:endCxn id="38" idx="0"/>
          </p:cNvCxnSpPr>
          <p:nvPr/>
        </p:nvCxnSpPr>
        <p:spPr>
          <a:xfrm>
            <a:off x="6092751" y="3000333"/>
            <a:ext cx="10598" cy="1365733"/>
          </a:xfrm>
          <a:prstGeom prst="straightConnector1">
            <a:avLst/>
          </a:prstGeom>
          <a:noFill/>
          <a:ln w="22225" cap="flat" cmpd="sng">
            <a:solidFill>
              <a:schemeClr val="accent6">
                <a:lumMod val="50000"/>
              </a:schemeClr>
            </a:solidFill>
            <a:prstDash val="solid"/>
            <a:round/>
            <a:headEnd type="none" w="med" len="med"/>
            <a:tailEnd type="none" w="med" len="med"/>
          </a:ln>
        </p:spPr>
      </p:cxnSp>
      <p:sp>
        <p:nvSpPr>
          <p:cNvPr id="43" name="Google Shape;656;p43">
            <a:extLst>
              <a:ext uri="{FF2B5EF4-FFF2-40B4-BE49-F238E27FC236}">
                <a16:creationId xmlns:a16="http://schemas.microsoft.com/office/drawing/2014/main" id="{8F8B682F-F9A6-954A-9297-714841C471EF}"/>
              </a:ext>
            </a:extLst>
          </p:cNvPr>
          <p:cNvSpPr/>
          <p:nvPr/>
        </p:nvSpPr>
        <p:spPr>
          <a:xfrm>
            <a:off x="978657" y="1302579"/>
            <a:ext cx="2268195" cy="2126421"/>
          </a:xfrm>
          <a:prstGeom prst="ellipse">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989B1">
                  <a:lumMod val="50000"/>
                </a:srgbClr>
              </a:solidFill>
              <a:effectLst/>
              <a:uLnTx/>
              <a:uFillTx/>
              <a:latin typeface="Calibri" panose="020F0502020204030204" pitchFamily="34" charset="0"/>
              <a:ea typeface="+mn-ea"/>
              <a:cs typeface="Calibri" panose="020F0502020204030204" pitchFamily="34" charset="0"/>
              <a:sym typeface="Arial"/>
            </a:endParaRPr>
          </a:p>
        </p:txBody>
      </p:sp>
      <p:sp>
        <p:nvSpPr>
          <p:cNvPr id="44" name="Google Shape;671;p43">
            <a:extLst>
              <a:ext uri="{FF2B5EF4-FFF2-40B4-BE49-F238E27FC236}">
                <a16:creationId xmlns:a16="http://schemas.microsoft.com/office/drawing/2014/main" id="{9C4912FB-48EF-014C-B016-D487CA36A6E9}"/>
              </a:ext>
            </a:extLst>
          </p:cNvPr>
          <p:cNvSpPr txBox="1">
            <a:spLocks/>
          </p:cNvSpPr>
          <p:nvPr/>
        </p:nvSpPr>
        <p:spPr>
          <a:xfrm>
            <a:off x="988183" y="1734664"/>
            <a:ext cx="2373208" cy="13648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1pPr>
            <a:lvl2pPr marL="914400" marR="0" lvl="1"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9pPr>
          </a:lstStyle>
          <a:p>
            <a:pPr marL="0" marR="0" lvl="0" indent="0" algn="ctr" defTabSz="1219170" rtl="0" eaLnBrk="1" fontAlgn="auto" latinLnBrk="0" hangingPunct="1">
              <a:lnSpc>
                <a:spcPct val="100000"/>
              </a:lnSpc>
              <a:spcBef>
                <a:spcPts val="0"/>
              </a:spcBef>
              <a:spcAft>
                <a:spcPts val="0"/>
              </a:spcAft>
              <a:buClr>
                <a:srgbClr val="FFFFFF"/>
              </a:buClr>
              <a:buSzPts val="1400"/>
              <a:buFont typeface="Hind Vadodara"/>
              <a:buNone/>
              <a:tabLst/>
              <a:defRPr/>
            </a:pPr>
            <a:r>
              <a:rPr kumimoji="0" lang="en-US" sz="2800" b="0" i="0" u="none" strike="noStrike" kern="0" cap="none" spc="0" normalizeH="0" baseline="0" noProof="0" dirty="0">
                <a:ln>
                  <a:noFill/>
                </a:ln>
                <a:solidFill>
                  <a:srgbClr val="0989B1">
                    <a:lumMod val="50000"/>
                  </a:srgbClr>
                </a:solidFill>
                <a:effectLst/>
                <a:uLnTx/>
                <a:uFillTx/>
                <a:latin typeface="Calibri" panose="020F0502020204030204" pitchFamily="34" charset="0"/>
                <a:ea typeface="Poppins Medium"/>
                <a:cs typeface="Calibri" panose="020F0502020204030204" pitchFamily="34" charset="0"/>
                <a:sym typeface="Poppins Medium"/>
              </a:rPr>
              <a:t>Foundation for all you do as a team</a:t>
            </a:r>
          </a:p>
        </p:txBody>
      </p:sp>
      <p:pic>
        <p:nvPicPr>
          <p:cNvPr id="48" name="Picture 47">
            <a:extLst>
              <a:ext uri="{FF2B5EF4-FFF2-40B4-BE49-F238E27FC236}">
                <a16:creationId xmlns:a16="http://schemas.microsoft.com/office/drawing/2014/main" id="{FCCCA11D-773F-0542-B87B-CF16A5AC4EE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89533" y="5416459"/>
            <a:ext cx="1115097" cy="1087409"/>
          </a:xfrm>
          <a:prstGeom prst="ellipse">
            <a:avLst/>
          </a:prstGeom>
          <a:ln w="19050">
            <a:solidFill>
              <a:schemeClr val="accent2">
                <a:lumMod val="50000"/>
              </a:schemeClr>
            </a:solidFill>
          </a:ln>
        </p:spPr>
      </p:pic>
      <p:sp>
        <p:nvSpPr>
          <p:cNvPr id="23" name="Google Shape;656;p43">
            <a:extLst>
              <a:ext uri="{FF2B5EF4-FFF2-40B4-BE49-F238E27FC236}">
                <a16:creationId xmlns:a16="http://schemas.microsoft.com/office/drawing/2014/main" id="{1E4BBF3B-CB70-26E6-2570-26AA972336E1}"/>
              </a:ext>
            </a:extLst>
          </p:cNvPr>
          <p:cNvSpPr/>
          <p:nvPr/>
        </p:nvSpPr>
        <p:spPr>
          <a:xfrm>
            <a:off x="8824111" y="1302579"/>
            <a:ext cx="2268195" cy="2126421"/>
          </a:xfrm>
          <a:prstGeom prst="ellipse">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989B1">
                  <a:lumMod val="50000"/>
                </a:srgbClr>
              </a:solidFill>
              <a:effectLst/>
              <a:uLnTx/>
              <a:uFillTx/>
              <a:latin typeface="Calibri" panose="020F0502020204030204" pitchFamily="34" charset="0"/>
              <a:ea typeface="+mn-ea"/>
              <a:cs typeface="Calibri" panose="020F0502020204030204" pitchFamily="34" charset="0"/>
              <a:sym typeface="Arial"/>
            </a:endParaRPr>
          </a:p>
        </p:txBody>
      </p:sp>
      <p:sp>
        <p:nvSpPr>
          <p:cNvPr id="24" name="Google Shape;671;p43">
            <a:extLst>
              <a:ext uri="{FF2B5EF4-FFF2-40B4-BE49-F238E27FC236}">
                <a16:creationId xmlns:a16="http://schemas.microsoft.com/office/drawing/2014/main" id="{8D0A6D69-CF21-58CF-B490-28EC30517AA5}"/>
              </a:ext>
            </a:extLst>
          </p:cNvPr>
          <p:cNvSpPr txBox="1">
            <a:spLocks/>
          </p:cNvSpPr>
          <p:nvPr/>
        </p:nvSpPr>
        <p:spPr>
          <a:xfrm>
            <a:off x="8944910" y="1982878"/>
            <a:ext cx="2023872" cy="822545"/>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1pPr>
            <a:lvl2pPr marL="914400" marR="0" lvl="1"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9pPr>
          </a:lstStyle>
          <a:p>
            <a:pPr marL="0" marR="0" lvl="0" indent="0" algn="ctr" defTabSz="1219170" rtl="0" eaLnBrk="1" fontAlgn="auto" latinLnBrk="0" hangingPunct="1">
              <a:lnSpc>
                <a:spcPct val="100000"/>
              </a:lnSpc>
              <a:spcBef>
                <a:spcPts val="0"/>
              </a:spcBef>
              <a:spcAft>
                <a:spcPts val="0"/>
              </a:spcAft>
              <a:buClr>
                <a:srgbClr val="FFFFFF"/>
              </a:buClr>
              <a:buSzPts val="1400"/>
              <a:buFont typeface="Hind Vadodara"/>
              <a:buNone/>
              <a:tabLst/>
              <a:defRPr/>
            </a:pPr>
            <a:r>
              <a:rPr kumimoji="0" lang="en-US" sz="2800" b="0" i="0" u="none" strike="noStrike" kern="0" cap="none" spc="0" normalizeH="0" baseline="0" noProof="0" dirty="0">
                <a:ln>
                  <a:noFill/>
                </a:ln>
                <a:solidFill>
                  <a:srgbClr val="0989B1">
                    <a:lumMod val="50000"/>
                  </a:srgbClr>
                </a:solidFill>
                <a:effectLst/>
                <a:uLnTx/>
                <a:uFillTx/>
                <a:latin typeface="Calibri" panose="020F0502020204030204" pitchFamily="34" charset="0"/>
                <a:ea typeface="Poppins Medium"/>
                <a:cs typeface="Calibri" panose="020F0502020204030204" pitchFamily="34" charset="0"/>
                <a:sym typeface="Poppins Medium"/>
              </a:rPr>
              <a:t>Vital for achieving goals</a:t>
            </a:r>
          </a:p>
        </p:txBody>
      </p:sp>
      <p:sp>
        <p:nvSpPr>
          <p:cNvPr id="3" name="TextBox 2">
            <a:extLst>
              <a:ext uri="{FF2B5EF4-FFF2-40B4-BE49-F238E27FC236}">
                <a16:creationId xmlns:a16="http://schemas.microsoft.com/office/drawing/2014/main" id="{9B89DACE-BC0D-5F12-6475-37EC8FEAA62E}"/>
              </a:ext>
            </a:extLst>
          </p:cNvPr>
          <p:cNvSpPr txBox="1"/>
          <p:nvPr/>
        </p:nvSpPr>
        <p:spPr>
          <a:xfrm>
            <a:off x="1837216" y="6151248"/>
            <a:ext cx="9017000" cy="646331"/>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800"/>
              </a:spcBef>
              <a:spcAft>
                <a:spcPts val="0"/>
              </a:spcAft>
              <a:buClr>
                <a:srgbClr val="000000"/>
              </a:buClr>
              <a:buSzTx/>
              <a:buFontTx/>
              <a:buNone/>
              <a:tabLst/>
              <a:defRPr/>
            </a:pPr>
            <a:r>
              <a:rPr kumimoji="0" lang="en-US" sz="1800" b="0" i="0" u="none" strike="noStrike" kern="0" cap="none" spc="0" normalizeH="0" baseline="0" noProof="0" dirty="0">
                <a:ln>
                  <a:noFill/>
                </a:ln>
                <a:solidFill>
                  <a:srgbClr val="FFFFFF"/>
                </a:solidFill>
                <a:effectLst/>
                <a:uLnTx/>
                <a:uFillTx/>
                <a:latin typeface="Arial"/>
                <a:ea typeface="+mn-ea"/>
                <a:cs typeface="+mn-cs"/>
                <a:sym typeface="Arial"/>
              </a:rPr>
              <a:t>Action Planning:  The process of </a:t>
            </a:r>
            <a:r>
              <a:rPr kumimoji="0" lang="en-US" sz="1800" b="0" i="1" u="sng" strike="noStrike" kern="0" cap="none" spc="0" normalizeH="0" baseline="0" noProof="0" dirty="0">
                <a:ln>
                  <a:noFill/>
                </a:ln>
                <a:solidFill>
                  <a:srgbClr val="FFFFFF"/>
                </a:solidFill>
                <a:effectLst/>
                <a:uLnTx/>
                <a:uFillTx/>
                <a:latin typeface="Arial"/>
                <a:ea typeface="+mn-ea"/>
                <a:cs typeface="+mn-cs"/>
                <a:sym typeface="Arial"/>
              </a:rPr>
              <a:t>organizing</a:t>
            </a:r>
            <a:r>
              <a:rPr kumimoji="0" lang="en-US" sz="1800" b="0" i="0" u="none" strike="noStrike" kern="0" cap="none" spc="0" normalizeH="0" baseline="0" noProof="0" dirty="0">
                <a:ln>
                  <a:noFill/>
                </a:ln>
                <a:solidFill>
                  <a:srgbClr val="FFFFFF"/>
                </a:solidFill>
                <a:effectLst/>
                <a:uLnTx/>
                <a:uFillTx/>
                <a:latin typeface="Arial"/>
                <a:ea typeface="+mn-ea"/>
                <a:cs typeface="+mn-cs"/>
                <a:sym typeface="Arial"/>
              </a:rPr>
              <a:t> resources to enable individuals to engage in </a:t>
            </a:r>
            <a:r>
              <a:rPr kumimoji="0" lang="en-US" sz="1800" b="0" i="1" u="sng" strike="noStrike" kern="0" cap="none" spc="0" normalizeH="0" baseline="0" noProof="0" dirty="0">
                <a:ln>
                  <a:noFill/>
                </a:ln>
                <a:solidFill>
                  <a:srgbClr val="FFFFFF"/>
                </a:solidFill>
                <a:effectLst/>
                <a:uLnTx/>
                <a:uFillTx/>
                <a:latin typeface="Arial"/>
                <a:ea typeface="+mn-ea"/>
                <a:cs typeface="+mn-cs"/>
                <a:sym typeface="Arial"/>
              </a:rPr>
              <a:t>activities</a:t>
            </a:r>
            <a:r>
              <a:rPr kumimoji="0" lang="en-US" sz="1800" b="0" i="0" u="none" strike="noStrike" kern="0" cap="none" spc="0" normalizeH="0" baseline="0" noProof="0" dirty="0">
                <a:ln>
                  <a:noFill/>
                </a:ln>
                <a:solidFill>
                  <a:srgbClr val="FFFFFF"/>
                </a:solidFill>
                <a:effectLst/>
                <a:uLnTx/>
                <a:uFillTx/>
                <a:latin typeface="Arial"/>
                <a:ea typeface="+mn-ea"/>
                <a:cs typeface="+mn-cs"/>
                <a:sym typeface="Arial"/>
              </a:rPr>
              <a:t> designed to achieve specific and important </a:t>
            </a:r>
            <a:r>
              <a:rPr kumimoji="0" lang="en-US" sz="1800" b="0" i="1" u="sng" strike="noStrike" kern="0" cap="none" spc="0" normalizeH="0" baseline="0" noProof="0" dirty="0">
                <a:ln>
                  <a:noFill/>
                </a:ln>
                <a:solidFill>
                  <a:srgbClr val="FFFFFF"/>
                </a:solidFill>
                <a:effectLst/>
                <a:uLnTx/>
                <a:uFillTx/>
                <a:latin typeface="Arial"/>
                <a:ea typeface="+mn-ea"/>
                <a:cs typeface="+mn-cs"/>
                <a:sym typeface="Arial"/>
              </a:rPr>
              <a:t>outcomes</a:t>
            </a:r>
            <a:r>
              <a:rPr kumimoji="0" lang="en-US" sz="1800" b="0" i="0" u="none" strike="noStrike" kern="0" cap="none" spc="0" normalizeH="0" baseline="0" noProof="0" dirty="0">
                <a:ln>
                  <a:noFill/>
                </a:ln>
                <a:solidFill>
                  <a:srgbClr val="FFFFFF"/>
                </a:solidFill>
                <a:effectLst/>
                <a:uLnTx/>
                <a:uFillTx/>
                <a:latin typeface="Arial"/>
                <a:ea typeface="+mn-ea"/>
                <a:cs typeface="+mn-cs"/>
                <a:sym typeface="Arial"/>
              </a:rPr>
              <a:t>.</a:t>
            </a:r>
          </a:p>
        </p:txBody>
      </p:sp>
    </p:spTree>
    <p:extLst>
      <p:ext uri="{BB962C8B-B14F-4D97-AF65-F5344CB8AC3E}">
        <p14:creationId xmlns:p14="http://schemas.microsoft.com/office/powerpoint/2010/main" val="27096095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Google Shape;662;p43">
            <a:extLst>
              <a:ext uri="{FF2B5EF4-FFF2-40B4-BE49-F238E27FC236}">
                <a16:creationId xmlns:a16="http://schemas.microsoft.com/office/drawing/2014/main" id="{C1DA5F5D-DA4E-4DFE-9249-ACAA9C7213CB}"/>
              </a:ext>
            </a:extLst>
          </p:cNvPr>
          <p:cNvSpPr/>
          <p:nvPr/>
        </p:nvSpPr>
        <p:spPr>
          <a:xfrm>
            <a:off x="11008376" y="323027"/>
            <a:ext cx="1158240" cy="1158240"/>
          </a:xfrm>
          <a:prstGeom prst="ellipse">
            <a:avLst/>
          </a:prstGeom>
          <a:gradFill>
            <a:gsLst>
              <a:gs pos="0">
                <a:schemeClr val="accent2"/>
              </a:gs>
              <a:gs pos="100000">
                <a:schemeClr val="accent1"/>
              </a:gs>
            </a:gsLst>
            <a:lin ang="10800025" scaled="0"/>
          </a:gra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Arial"/>
              <a:ea typeface="+mn-ea"/>
              <a:cs typeface="+mn-cs"/>
            </a:endParaRPr>
          </a:p>
        </p:txBody>
      </p:sp>
      <p:sp>
        <p:nvSpPr>
          <p:cNvPr id="3" name="Content Placeholder 2">
            <a:extLst>
              <a:ext uri="{FF2B5EF4-FFF2-40B4-BE49-F238E27FC236}">
                <a16:creationId xmlns:a16="http://schemas.microsoft.com/office/drawing/2014/main" id="{209900E1-52DF-4869-AC2D-AC9A9D6C8B24}"/>
              </a:ext>
            </a:extLst>
          </p:cNvPr>
          <p:cNvSpPr>
            <a:spLocks noGrp="1"/>
          </p:cNvSpPr>
          <p:nvPr>
            <p:ph type="subTitle" idx="1"/>
          </p:nvPr>
        </p:nvSpPr>
        <p:spPr>
          <a:xfrm flipH="1">
            <a:off x="0" y="1312150"/>
            <a:ext cx="9800492" cy="5327536"/>
          </a:xfrm>
          <a:prstGeom prst="roundRect">
            <a:avLst/>
          </a:prstGeom>
          <a:noFill/>
          <a:ln w="38100">
            <a:noFill/>
          </a:ln>
        </p:spPr>
        <p:style>
          <a:lnRef idx="2">
            <a:schemeClr val="accent1"/>
          </a:lnRef>
          <a:fillRef idx="1">
            <a:schemeClr val="lt1"/>
          </a:fillRef>
          <a:effectRef idx="0">
            <a:schemeClr val="accent1"/>
          </a:effectRef>
          <a:fontRef idx="minor">
            <a:schemeClr val="dk1"/>
          </a:fontRef>
        </p:style>
        <p:txBody>
          <a:bodyPr spcFirstLastPara="1" vert="horz" wrap="square" lIns="91440" tIns="45720" rIns="91440" bIns="45720" rtlCol="0" anchor="ctr" anchorCtr="0">
            <a:noAutofit/>
          </a:bodyPr>
          <a:lstStyle/>
          <a:p>
            <a:pPr marL="795655" indent="-457200">
              <a:buClr>
                <a:schemeClr val="bg1"/>
              </a:buClr>
              <a:buSzPct val="100000"/>
              <a:buFont typeface="Hind Vadodara"/>
              <a:buAutoNum type="arabicPeriod"/>
            </a:pPr>
            <a:endParaRPr lang="en-US" sz="2667" b="1" dirty="0">
              <a:solidFill>
                <a:schemeClr val="bg1"/>
              </a:solidFill>
              <a:cs typeface="Calibri" panose="020F0502020204030204"/>
            </a:endParaRPr>
          </a:p>
          <a:p>
            <a:pPr marL="795655" indent="-457200">
              <a:buClr>
                <a:schemeClr val="bg1"/>
              </a:buClr>
              <a:buSzPct val="100000"/>
              <a:buFont typeface="Hind Vadodara"/>
              <a:buAutoNum type="arabicPeriod"/>
            </a:pPr>
            <a:r>
              <a:rPr lang="en-US" sz="2667" b="1" dirty="0">
                <a:solidFill>
                  <a:schemeClr val="bg1"/>
                </a:solidFill>
                <a:cs typeface="Calibri" panose="020F0502020204030204"/>
              </a:rPr>
              <a:t>Access team TFI results from last year. 			What is still in place?</a:t>
            </a:r>
          </a:p>
          <a:p>
            <a:pPr marL="795655" indent="-457200">
              <a:buClr>
                <a:schemeClr val="bg1"/>
              </a:buClr>
              <a:buSzPct val="100000"/>
              <a:buFont typeface="Hind Vadodara"/>
              <a:buAutoNum type="arabicPeriod"/>
            </a:pPr>
            <a:endParaRPr lang="en-US" sz="2667" b="1" dirty="0">
              <a:solidFill>
                <a:schemeClr val="bg1"/>
              </a:solidFill>
              <a:cs typeface="Calibri" panose="020F0502020204030204"/>
            </a:endParaRPr>
          </a:p>
          <a:p>
            <a:pPr marL="795655" indent="-457200">
              <a:buClr>
                <a:schemeClr val="bg1"/>
              </a:buClr>
              <a:buSzPct val="100000"/>
              <a:buFont typeface="Hind Vadodara"/>
              <a:buAutoNum type="arabicPeriod"/>
            </a:pPr>
            <a:r>
              <a:rPr lang="en-US" sz="2667" b="1" dirty="0">
                <a:solidFill>
                  <a:schemeClr val="bg1"/>
                </a:solidFill>
                <a:cs typeface="Calibri" panose="020F0502020204030204"/>
              </a:rPr>
              <a:t>Review team membership; if needed, invite new team members to make it representative </a:t>
            </a:r>
            <a:endParaRPr lang="en-US" sz="2667" b="1" dirty="0">
              <a:solidFill>
                <a:srgbClr val="FFFF00"/>
              </a:solidFill>
              <a:cs typeface="Calibri" panose="020F0502020204030204"/>
            </a:endParaRPr>
          </a:p>
          <a:p>
            <a:pPr marL="795655" indent="-457200">
              <a:buClr>
                <a:schemeClr val="bg1"/>
              </a:buClr>
              <a:buSzPct val="100000"/>
              <a:buFont typeface="Hind Vadodara"/>
              <a:buAutoNum type="arabicPeriod"/>
            </a:pPr>
            <a:endParaRPr lang="en-US" sz="2667" b="1" dirty="0">
              <a:solidFill>
                <a:schemeClr val="bg1"/>
              </a:solidFill>
              <a:cs typeface="Calibri" panose="020F0502020204030204"/>
            </a:endParaRPr>
          </a:p>
          <a:p>
            <a:pPr marL="795655" indent="-457200">
              <a:buClr>
                <a:schemeClr val="bg1"/>
              </a:buClr>
              <a:buSzPct val="100000"/>
              <a:buAutoNum type="arabicPeriod"/>
            </a:pPr>
            <a:r>
              <a:rPr lang="en-US" sz="2667" b="1" dirty="0">
                <a:solidFill>
                  <a:schemeClr val="bg1"/>
                </a:solidFill>
                <a:cs typeface="Calibri" panose="020F0502020204030204"/>
              </a:rPr>
              <a:t>Start a 2022-2023 action planning document or revisit            the one from last year; Discuss GOALS for the year.</a:t>
            </a:r>
          </a:p>
          <a:p>
            <a:pPr marL="795655" indent="-457200">
              <a:buClr>
                <a:schemeClr val="bg1"/>
              </a:buClr>
              <a:buSzPct val="100000"/>
              <a:buAutoNum type="arabicPeriod"/>
            </a:pPr>
            <a:endParaRPr lang="en-US" sz="2667" b="1" dirty="0">
              <a:solidFill>
                <a:schemeClr val="bg1"/>
              </a:solidFill>
              <a:cs typeface="Calibri" panose="020F0502020204030204"/>
            </a:endParaRPr>
          </a:p>
          <a:p>
            <a:pPr marL="795655" indent="-457200">
              <a:buClr>
                <a:schemeClr val="bg1"/>
              </a:buClr>
              <a:buSzPct val="100000"/>
              <a:buAutoNum type="arabicPeriod"/>
            </a:pPr>
            <a:r>
              <a:rPr lang="en-US" sz="2667" b="1" dirty="0">
                <a:solidFill>
                  <a:schemeClr val="bg1"/>
                </a:solidFill>
                <a:cs typeface="Calibri" panose="020F0502020204030204"/>
              </a:rPr>
              <a:t>Establish a regular (monthly) team meeting schedule </a:t>
            </a:r>
          </a:p>
          <a:p>
            <a:pPr marL="795655" indent="-457200">
              <a:buClr>
                <a:schemeClr val="bg1"/>
              </a:buClr>
              <a:buSzPct val="100000"/>
              <a:buAutoNum type="arabicPeriod"/>
            </a:pPr>
            <a:endParaRPr lang="en-US" sz="2667" b="1" dirty="0">
              <a:solidFill>
                <a:schemeClr val="bg1"/>
              </a:solidFill>
              <a:cs typeface="Calibri" panose="020F0502020204030204"/>
            </a:endParaRPr>
          </a:p>
          <a:p>
            <a:pPr marL="795655" indent="-457200">
              <a:buClr>
                <a:schemeClr val="bg1"/>
              </a:buClr>
              <a:buSzPct val="100000"/>
              <a:buAutoNum type="arabicPeriod"/>
            </a:pPr>
            <a:endParaRPr lang="en-US" sz="2667" b="1" dirty="0">
              <a:solidFill>
                <a:schemeClr val="bg1"/>
              </a:solidFill>
              <a:cs typeface="Calibri" panose="020F0502020204030204"/>
            </a:endParaRPr>
          </a:p>
          <a:p>
            <a:pPr marL="1252855" lvl="1" indent="-457200">
              <a:buClr>
                <a:schemeClr val="bg1"/>
              </a:buClr>
              <a:buSzPct val="100000"/>
            </a:pPr>
            <a:r>
              <a:rPr lang="en-US" sz="2400" dirty="0">
                <a:solidFill>
                  <a:srgbClr val="FFFF00"/>
                </a:solidFill>
                <a:cs typeface="Arial"/>
                <a:hlinkClick r:id="rId3">
                  <a:extLst>
                    <a:ext uri="{A12FA001-AC4F-418D-AE19-62706E023703}">
                      <ahyp:hlinkClr xmlns:ahyp="http://schemas.microsoft.com/office/drawing/2018/hyperlinkcolor" val="tx"/>
                    </a:ext>
                  </a:extLst>
                </a:hlinkClick>
              </a:rPr>
              <a:t>https://sebacademy.edc.org/list-of-pbis-resources</a:t>
            </a:r>
            <a:endParaRPr lang="en-US" sz="2400" dirty="0">
              <a:solidFill>
                <a:srgbClr val="FFFF00"/>
              </a:solidFill>
              <a:cs typeface="Arial"/>
            </a:endParaRPr>
          </a:p>
          <a:p>
            <a:pPr marL="1252855" lvl="1" indent="-457200">
              <a:buClr>
                <a:schemeClr val="bg1"/>
              </a:buClr>
              <a:buSzPct val="100000"/>
            </a:pPr>
            <a:endParaRPr lang="en-US" sz="2400" dirty="0">
              <a:solidFill>
                <a:schemeClr val="bg1"/>
              </a:solidFill>
              <a:cs typeface="Calibri" panose="020F0502020204030204"/>
            </a:endParaRPr>
          </a:p>
        </p:txBody>
      </p:sp>
      <p:sp>
        <p:nvSpPr>
          <p:cNvPr id="2" name="Title 1">
            <a:extLst>
              <a:ext uri="{FF2B5EF4-FFF2-40B4-BE49-F238E27FC236}">
                <a16:creationId xmlns:a16="http://schemas.microsoft.com/office/drawing/2014/main" id="{8E63E907-7F3B-407B-9675-B2EF94C7CA09}"/>
              </a:ext>
            </a:extLst>
          </p:cNvPr>
          <p:cNvSpPr>
            <a:spLocks noGrp="1"/>
          </p:cNvSpPr>
          <p:nvPr>
            <p:ph type="title"/>
          </p:nvPr>
        </p:nvSpPr>
        <p:spPr>
          <a:xfrm>
            <a:off x="556881" y="323193"/>
            <a:ext cx="9378000" cy="845600"/>
          </a:xfrm>
        </p:spPr>
        <p:txBody>
          <a:bodyPr>
            <a:noAutofit/>
          </a:bodyPr>
          <a:lstStyle/>
          <a:p>
            <a:r>
              <a:rPr lang="en-US" sz="3600" dirty="0">
                <a:solidFill>
                  <a:srgbClr val="FFFF00"/>
                </a:solidFill>
                <a:cs typeface="Calibri Light"/>
              </a:rPr>
              <a:t>REVIEW YOUR TEAM STRUCTURES</a:t>
            </a:r>
            <a:endParaRPr lang="en-US" sz="3600" dirty="0">
              <a:solidFill>
                <a:srgbClr val="FFFF00"/>
              </a:solidFill>
            </a:endParaRPr>
          </a:p>
        </p:txBody>
      </p:sp>
      <p:grpSp>
        <p:nvGrpSpPr>
          <p:cNvPr id="116" name="Google Shape;7825;p68">
            <a:extLst>
              <a:ext uri="{FF2B5EF4-FFF2-40B4-BE49-F238E27FC236}">
                <a16:creationId xmlns:a16="http://schemas.microsoft.com/office/drawing/2014/main" id="{E05714EB-5C8D-4621-8ABC-A15E01E95F59}"/>
              </a:ext>
            </a:extLst>
          </p:cNvPr>
          <p:cNvGrpSpPr/>
          <p:nvPr/>
        </p:nvGrpSpPr>
        <p:grpSpPr>
          <a:xfrm>
            <a:off x="11351399" y="667567"/>
            <a:ext cx="472193" cy="469159"/>
            <a:chOff x="3514900" y="1489020"/>
            <a:chExt cx="354145" cy="351869"/>
          </a:xfrm>
        </p:grpSpPr>
        <p:sp>
          <p:nvSpPr>
            <p:cNvPr id="117" name="Google Shape;7826;p68">
              <a:extLst>
                <a:ext uri="{FF2B5EF4-FFF2-40B4-BE49-F238E27FC236}">
                  <a16:creationId xmlns:a16="http://schemas.microsoft.com/office/drawing/2014/main" id="{1BEA0D49-5EE5-4255-A20D-32BE70FA2566}"/>
                </a:ext>
              </a:extLst>
            </p:cNvPr>
            <p:cNvSpPr/>
            <p:nvPr/>
          </p:nvSpPr>
          <p:spPr>
            <a:xfrm>
              <a:off x="3514900" y="1489020"/>
              <a:ext cx="354145" cy="351869"/>
            </a:xfrm>
            <a:custGeom>
              <a:avLst/>
              <a:gdLst/>
              <a:ahLst/>
              <a:cxnLst/>
              <a:rect l="l" t="t" r="r" b="b"/>
              <a:pathLst>
                <a:path w="23653" h="23501" extrusionOk="0">
                  <a:moveTo>
                    <a:pt x="19698" y="1"/>
                  </a:moveTo>
                  <a:cubicBezTo>
                    <a:pt x="19495" y="1"/>
                    <a:pt x="19290" y="80"/>
                    <a:pt x="19133" y="237"/>
                  </a:cubicBezTo>
                  <a:lnTo>
                    <a:pt x="316" y="19075"/>
                  </a:lnTo>
                  <a:cubicBezTo>
                    <a:pt x="0" y="19369"/>
                    <a:pt x="0" y="19874"/>
                    <a:pt x="316" y="20168"/>
                  </a:cubicBezTo>
                  <a:lnTo>
                    <a:pt x="3406" y="23280"/>
                  </a:lnTo>
                  <a:cubicBezTo>
                    <a:pt x="3564" y="23427"/>
                    <a:pt x="3764" y="23501"/>
                    <a:pt x="3964" y="23501"/>
                  </a:cubicBezTo>
                  <a:cubicBezTo>
                    <a:pt x="4163" y="23501"/>
                    <a:pt x="4363" y="23427"/>
                    <a:pt x="4521" y="23280"/>
                  </a:cubicBezTo>
                  <a:lnTo>
                    <a:pt x="23358" y="4442"/>
                  </a:lnTo>
                  <a:cubicBezTo>
                    <a:pt x="23653" y="4148"/>
                    <a:pt x="23653" y="3643"/>
                    <a:pt x="23358" y="3328"/>
                  </a:cubicBezTo>
                  <a:lnTo>
                    <a:pt x="20247" y="237"/>
                  </a:lnTo>
                  <a:cubicBezTo>
                    <a:pt x="20100" y="80"/>
                    <a:pt x="19900" y="1"/>
                    <a:pt x="19698" y="1"/>
                  </a:cubicBez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8" name="Google Shape;7827;p68">
              <a:extLst>
                <a:ext uri="{FF2B5EF4-FFF2-40B4-BE49-F238E27FC236}">
                  <a16:creationId xmlns:a16="http://schemas.microsoft.com/office/drawing/2014/main" id="{549348F7-04FC-4C09-ADA4-08F36482BF16}"/>
                </a:ext>
              </a:extLst>
            </p:cNvPr>
            <p:cNvSpPr/>
            <p:nvPr/>
          </p:nvSpPr>
          <p:spPr>
            <a:xfrm>
              <a:off x="3619094" y="1759498"/>
              <a:ext cx="24570" cy="24884"/>
            </a:xfrm>
            <a:custGeom>
              <a:avLst/>
              <a:gdLst/>
              <a:ahLst/>
              <a:cxnLst/>
              <a:rect l="l" t="t" r="r" b="b"/>
              <a:pathLst>
                <a:path w="1641" h="1662" extrusionOk="0">
                  <a:moveTo>
                    <a:pt x="526" y="1"/>
                  </a:moveTo>
                  <a:lnTo>
                    <a:pt x="1" y="548"/>
                  </a:lnTo>
                  <a:lnTo>
                    <a:pt x="1115" y="1662"/>
                  </a:lnTo>
                  <a:lnTo>
                    <a:pt x="1640" y="1136"/>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9" name="Google Shape;7828;p68">
              <a:extLst>
                <a:ext uri="{FF2B5EF4-FFF2-40B4-BE49-F238E27FC236}">
                  <a16:creationId xmlns:a16="http://schemas.microsoft.com/office/drawing/2014/main" id="{1EE46689-B7A5-4963-81F7-C8B5EECF5EA2}"/>
                </a:ext>
              </a:extLst>
            </p:cNvPr>
            <p:cNvSpPr/>
            <p:nvPr/>
          </p:nvSpPr>
          <p:spPr>
            <a:xfrm>
              <a:off x="3623181" y="1722052"/>
              <a:ext cx="41249" cy="41249"/>
            </a:xfrm>
            <a:custGeom>
              <a:avLst/>
              <a:gdLst/>
              <a:ahLst/>
              <a:cxnLst/>
              <a:rect l="l" t="t" r="r" b="b"/>
              <a:pathLst>
                <a:path w="2755" h="2755" extrusionOk="0">
                  <a:moveTo>
                    <a:pt x="526" y="0"/>
                  </a:moveTo>
                  <a:lnTo>
                    <a:pt x="1" y="526"/>
                  </a:lnTo>
                  <a:lnTo>
                    <a:pt x="2229" y="2754"/>
                  </a:lnTo>
                  <a:lnTo>
                    <a:pt x="2755" y="2229"/>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0" name="Google Shape;7829;p68">
              <a:extLst>
                <a:ext uri="{FF2B5EF4-FFF2-40B4-BE49-F238E27FC236}">
                  <a16:creationId xmlns:a16="http://schemas.microsoft.com/office/drawing/2014/main" id="{DACE4793-324E-44B9-B603-4D1BED893B1F}"/>
                </a:ext>
              </a:extLst>
            </p:cNvPr>
            <p:cNvSpPr/>
            <p:nvPr/>
          </p:nvSpPr>
          <p:spPr>
            <a:xfrm>
              <a:off x="3560536" y="1784682"/>
              <a:ext cx="41264" cy="41579"/>
            </a:xfrm>
            <a:custGeom>
              <a:avLst/>
              <a:gdLst/>
              <a:ahLst/>
              <a:cxnLst/>
              <a:rect l="l" t="t" r="r" b="b"/>
              <a:pathLst>
                <a:path w="2756" h="2777" extrusionOk="0">
                  <a:moveTo>
                    <a:pt x="527" y="1"/>
                  </a:moveTo>
                  <a:lnTo>
                    <a:pt x="1" y="548"/>
                  </a:lnTo>
                  <a:lnTo>
                    <a:pt x="2230" y="2776"/>
                  </a:lnTo>
                  <a:lnTo>
                    <a:pt x="2755" y="2251"/>
                  </a:lnTo>
                  <a:lnTo>
                    <a:pt x="527"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 name="Google Shape;7830;p68">
              <a:extLst>
                <a:ext uri="{FF2B5EF4-FFF2-40B4-BE49-F238E27FC236}">
                  <a16:creationId xmlns:a16="http://schemas.microsoft.com/office/drawing/2014/main" id="{90054A7C-3702-4A19-A69B-1C953445C8F4}"/>
                </a:ext>
              </a:extLst>
            </p:cNvPr>
            <p:cNvSpPr/>
            <p:nvPr/>
          </p:nvSpPr>
          <p:spPr>
            <a:xfrm>
              <a:off x="3660957" y="1717635"/>
              <a:ext cx="24570" cy="24884"/>
            </a:xfrm>
            <a:custGeom>
              <a:avLst/>
              <a:gdLst/>
              <a:ahLst/>
              <a:cxnLst/>
              <a:rect l="l" t="t" r="r" b="b"/>
              <a:pathLst>
                <a:path w="1641" h="1662" extrusionOk="0">
                  <a:moveTo>
                    <a:pt x="526" y="1"/>
                  </a:moveTo>
                  <a:lnTo>
                    <a:pt x="1" y="547"/>
                  </a:lnTo>
                  <a:lnTo>
                    <a:pt x="1115" y="1662"/>
                  </a:lnTo>
                  <a:lnTo>
                    <a:pt x="1641" y="1136"/>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 name="Google Shape;7831;p68">
              <a:extLst>
                <a:ext uri="{FF2B5EF4-FFF2-40B4-BE49-F238E27FC236}">
                  <a16:creationId xmlns:a16="http://schemas.microsoft.com/office/drawing/2014/main" id="{5E28649C-D3CA-49FD-8D91-E3666D72644A}"/>
                </a:ext>
              </a:extLst>
            </p:cNvPr>
            <p:cNvSpPr/>
            <p:nvPr/>
          </p:nvSpPr>
          <p:spPr>
            <a:xfrm>
              <a:off x="3681739" y="1696868"/>
              <a:ext cx="24570" cy="24555"/>
            </a:xfrm>
            <a:custGeom>
              <a:avLst/>
              <a:gdLst/>
              <a:ahLst/>
              <a:cxnLst/>
              <a:rect l="l" t="t" r="r" b="b"/>
              <a:pathLst>
                <a:path w="1641" h="1640" extrusionOk="0">
                  <a:moveTo>
                    <a:pt x="526" y="0"/>
                  </a:moveTo>
                  <a:lnTo>
                    <a:pt x="0" y="526"/>
                  </a:lnTo>
                  <a:lnTo>
                    <a:pt x="1115" y="1640"/>
                  </a:lnTo>
                  <a:lnTo>
                    <a:pt x="1640" y="1114"/>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 name="Google Shape;7832;p68">
              <a:extLst>
                <a:ext uri="{FF2B5EF4-FFF2-40B4-BE49-F238E27FC236}">
                  <a16:creationId xmlns:a16="http://schemas.microsoft.com/office/drawing/2014/main" id="{0E8C3CE3-C46A-41B9-AD89-2A3ED82B6D93}"/>
                </a:ext>
              </a:extLst>
            </p:cNvPr>
            <p:cNvSpPr/>
            <p:nvPr/>
          </p:nvSpPr>
          <p:spPr>
            <a:xfrm>
              <a:off x="3686141" y="1659092"/>
              <a:ext cx="41249" cy="41564"/>
            </a:xfrm>
            <a:custGeom>
              <a:avLst/>
              <a:gdLst/>
              <a:ahLst/>
              <a:cxnLst/>
              <a:rect l="l" t="t" r="r" b="b"/>
              <a:pathLst>
                <a:path w="2755" h="2776" extrusionOk="0">
                  <a:moveTo>
                    <a:pt x="526" y="0"/>
                  </a:moveTo>
                  <a:lnTo>
                    <a:pt x="1" y="547"/>
                  </a:lnTo>
                  <a:lnTo>
                    <a:pt x="2229" y="2775"/>
                  </a:lnTo>
                  <a:lnTo>
                    <a:pt x="2755" y="2250"/>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 name="Google Shape;7833;p68">
              <a:extLst>
                <a:ext uri="{FF2B5EF4-FFF2-40B4-BE49-F238E27FC236}">
                  <a16:creationId xmlns:a16="http://schemas.microsoft.com/office/drawing/2014/main" id="{42E1C8C1-39A5-4A34-B8A3-641E3BC665E8}"/>
                </a:ext>
              </a:extLst>
            </p:cNvPr>
            <p:cNvSpPr/>
            <p:nvPr/>
          </p:nvSpPr>
          <p:spPr>
            <a:xfrm>
              <a:off x="3723602" y="1654990"/>
              <a:ext cx="24884" cy="24570"/>
            </a:xfrm>
            <a:custGeom>
              <a:avLst/>
              <a:gdLst/>
              <a:ahLst/>
              <a:cxnLst/>
              <a:rect l="l" t="t" r="r" b="b"/>
              <a:pathLst>
                <a:path w="1662" h="1641" extrusionOk="0">
                  <a:moveTo>
                    <a:pt x="526" y="1"/>
                  </a:moveTo>
                  <a:lnTo>
                    <a:pt x="1" y="526"/>
                  </a:lnTo>
                  <a:lnTo>
                    <a:pt x="1115" y="1641"/>
                  </a:lnTo>
                  <a:lnTo>
                    <a:pt x="1662" y="1115"/>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 name="Google Shape;7834;p68">
              <a:extLst>
                <a:ext uri="{FF2B5EF4-FFF2-40B4-BE49-F238E27FC236}">
                  <a16:creationId xmlns:a16="http://schemas.microsoft.com/office/drawing/2014/main" id="{17EAA333-343C-449E-9EAD-34A6F78A600F}"/>
                </a:ext>
              </a:extLst>
            </p:cNvPr>
            <p:cNvSpPr/>
            <p:nvPr/>
          </p:nvSpPr>
          <p:spPr>
            <a:xfrm>
              <a:off x="3744698" y="1633909"/>
              <a:ext cx="24570" cy="24884"/>
            </a:xfrm>
            <a:custGeom>
              <a:avLst/>
              <a:gdLst/>
              <a:ahLst/>
              <a:cxnLst/>
              <a:rect l="l" t="t" r="r" b="b"/>
              <a:pathLst>
                <a:path w="1641" h="1662" extrusionOk="0">
                  <a:moveTo>
                    <a:pt x="526" y="0"/>
                  </a:moveTo>
                  <a:lnTo>
                    <a:pt x="0" y="547"/>
                  </a:lnTo>
                  <a:lnTo>
                    <a:pt x="1115" y="1661"/>
                  </a:lnTo>
                  <a:lnTo>
                    <a:pt x="1640" y="1115"/>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 name="Google Shape;7835;p68">
              <a:extLst>
                <a:ext uri="{FF2B5EF4-FFF2-40B4-BE49-F238E27FC236}">
                  <a16:creationId xmlns:a16="http://schemas.microsoft.com/office/drawing/2014/main" id="{3B9D0B24-0D32-4CB8-B4E1-A5CECA60A9FA}"/>
                </a:ext>
              </a:extLst>
            </p:cNvPr>
            <p:cNvSpPr/>
            <p:nvPr/>
          </p:nvSpPr>
          <p:spPr>
            <a:xfrm>
              <a:off x="3748786" y="1596447"/>
              <a:ext cx="41564" cy="41249"/>
            </a:xfrm>
            <a:custGeom>
              <a:avLst/>
              <a:gdLst/>
              <a:ahLst/>
              <a:cxnLst/>
              <a:rect l="l" t="t" r="r" b="b"/>
              <a:pathLst>
                <a:path w="2776" h="2755" extrusionOk="0">
                  <a:moveTo>
                    <a:pt x="526" y="0"/>
                  </a:moveTo>
                  <a:lnTo>
                    <a:pt x="1" y="526"/>
                  </a:lnTo>
                  <a:lnTo>
                    <a:pt x="2229" y="2755"/>
                  </a:lnTo>
                  <a:lnTo>
                    <a:pt x="2776" y="2229"/>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7" name="Google Shape;7836;p68">
              <a:extLst>
                <a:ext uri="{FF2B5EF4-FFF2-40B4-BE49-F238E27FC236}">
                  <a16:creationId xmlns:a16="http://schemas.microsoft.com/office/drawing/2014/main" id="{CA5CCB7E-8E81-4B99-BC42-3CC10AE95B8D}"/>
                </a:ext>
              </a:extLst>
            </p:cNvPr>
            <p:cNvSpPr/>
            <p:nvPr/>
          </p:nvSpPr>
          <p:spPr>
            <a:xfrm>
              <a:off x="3786561" y="1592030"/>
              <a:ext cx="24570" cy="24884"/>
            </a:xfrm>
            <a:custGeom>
              <a:avLst/>
              <a:gdLst/>
              <a:ahLst/>
              <a:cxnLst/>
              <a:rect l="l" t="t" r="r" b="b"/>
              <a:pathLst>
                <a:path w="1641" h="1662" extrusionOk="0">
                  <a:moveTo>
                    <a:pt x="526" y="1"/>
                  </a:moveTo>
                  <a:lnTo>
                    <a:pt x="0" y="548"/>
                  </a:lnTo>
                  <a:lnTo>
                    <a:pt x="1115" y="1662"/>
                  </a:lnTo>
                  <a:lnTo>
                    <a:pt x="1640" y="1136"/>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8" name="Google Shape;7837;p68">
              <a:extLst>
                <a:ext uri="{FF2B5EF4-FFF2-40B4-BE49-F238E27FC236}">
                  <a16:creationId xmlns:a16="http://schemas.microsoft.com/office/drawing/2014/main" id="{DD34287B-0E26-400B-9705-C6B51AC41333}"/>
                </a:ext>
              </a:extLst>
            </p:cNvPr>
            <p:cNvSpPr/>
            <p:nvPr/>
          </p:nvSpPr>
          <p:spPr>
            <a:xfrm>
              <a:off x="3807343" y="1571264"/>
              <a:ext cx="24869" cy="24570"/>
            </a:xfrm>
            <a:custGeom>
              <a:avLst/>
              <a:gdLst/>
              <a:ahLst/>
              <a:cxnLst/>
              <a:rect l="l" t="t" r="r" b="b"/>
              <a:pathLst>
                <a:path w="1661" h="1641" extrusionOk="0">
                  <a:moveTo>
                    <a:pt x="526" y="0"/>
                  </a:moveTo>
                  <a:lnTo>
                    <a:pt x="0" y="526"/>
                  </a:lnTo>
                  <a:lnTo>
                    <a:pt x="1114" y="1640"/>
                  </a:lnTo>
                  <a:lnTo>
                    <a:pt x="1661" y="1115"/>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9" name="Google Shape;7838;p68">
              <a:extLst>
                <a:ext uri="{FF2B5EF4-FFF2-40B4-BE49-F238E27FC236}">
                  <a16:creationId xmlns:a16="http://schemas.microsoft.com/office/drawing/2014/main" id="{86D42228-1A43-49F3-B334-CAEDAB95844E}"/>
                </a:ext>
              </a:extLst>
            </p:cNvPr>
            <p:cNvSpPr/>
            <p:nvPr/>
          </p:nvSpPr>
          <p:spPr>
            <a:xfrm>
              <a:off x="3811745" y="1533488"/>
              <a:ext cx="41249" cy="41564"/>
            </a:xfrm>
            <a:custGeom>
              <a:avLst/>
              <a:gdLst/>
              <a:ahLst/>
              <a:cxnLst/>
              <a:rect l="l" t="t" r="r" b="b"/>
              <a:pathLst>
                <a:path w="2755" h="2776" extrusionOk="0">
                  <a:moveTo>
                    <a:pt x="526" y="0"/>
                  </a:moveTo>
                  <a:lnTo>
                    <a:pt x="0" y="526"/>
                  </a:lnTo>
                  <a:lnTo>
                    <a:pt x="2229" y="2776"/>
                  </a:lnTo>
                  <a:lnTo>
                    <a:pt x="2755" y="2229"/>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 name="Google Shape;7839;p68">
              <a:extLst>
                <a:ext uri="{FF2B5EF4-FFF2-40B4-BE49-F238E27FC236}">
                  <a16:creationId xmlns:a16="http://schemas.microsoft.com/office/drawing/2014/main" id="{E139C3DA-655A-4C81-9E9A-E224D757ACFE}"/>
                </a:ext>
              </a:extLst>
            </p:cNvPr>
            <p:cNvSpPr/>
            <p:nvPr/>
          </p:nvSpPr>
          <p:spPr>
            <a:xfrm>
              <a:off x="3597998" y="1780594"/>
              <a:ext cx="24570" cy="24570"/>
            </a:xfrm>
            <a:custGeom>
              <a:avLst/>
              <a:gdLst/>
              <a:ahLst/>
              <a:cxnLst/>
              <a:rect l="l" t="t" r="r" b="b"/>
              <a:pathLst>
                <a:path w="1641" h="1641" extrusionOk="0">
                  <a:moveTo>
                    <a:pt x="526" y="1"/>
                  </a:moveTo>
                  <a:lnTo>
                    <a:pt x="1" y="526"/>
                  </a:lnTo>
                  <a:lnTo>
                    <a:pt x="1115" y="1640"/>
                  </a:lnTo>
                  <a:lnTo>
                    <a:pt x="1641" y="1115"/>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1" name="Google Shape;7840;p68">
              <a:extLst>
                <a:ext uri="{FF2B5EF4-FFF2-40B4-BE49-F238E27FC236}">
                  <a16:creationId xmlns:a16="http://schemas.microsoft.com/office/drawing/2014/main" id="{17647ED2-06DA-421C-ABF8-3322BBD88E68}"/>
                </a:ext>
              </a:extLst>
            </p:cNvPr>
            <p:cNvSpPr/>
            <p:nvPr/>
          </p:nvSpPr>
          <p:spPr>
            <a:xfrm>
              <a:off x="3623181" y="1625090"/>
              <a:ext cx="108940" cy="108925"/>
            </a:xfrm>
            <a:custGeom>
              <a:avLst/>
              <a:gdLst/>
              <a:ahLst/>
              <a:cxnLst/>
              <a:rect l="l" t="t" r="r" b="b"/>
              <a:pathLst>
                <a:path w="7276" h="7275" extrusionOk="0">
                  <a:moveTo>
                    <a:pt x="3070" y="1"/>
                  </a:moveTo>
                  <a:lnTo>
                    <a:pt x="1" y="3049"/>
                  </a:lnTo>
                  <a:lnTo>
                    <a:pt x="4206" y="7275"/>
                  </a:lnTo>
                  <a:lnTo>
                    <a:pt x="7275" y="4205"/>
                  </a:lnTo>
                  <a:lnTo>
                    <a:pt x="3070" y="1"/>
                  </a:lnTo>
                  <a:close/>
                </a:path>
              </a:pathLst>
            </a:custGeom>
            <a:solidFill>
              <a:srgbClr val="B2C2C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2" name="Google Shape;7841;p68">
              <a:extLst>
                <a:ext uri="{FF2B5EF4-FFF2-40B4-BE49-F238E27FC236}">
                  <a16:creationId xmlns:a16="http://schemas.microsoft.com/office/drawing/2014/main" id="{CA4EAA91-57FB-4BA9-B4AB-26AE65A57039}"/>
                </a:ext>
              </a:extLst>
            </p:cNvPr>
            <p:cNvSpPr/>
            <p:nvPr/>
          </p:nvSpPr>
          <p:spPr>
            <a:xfrm>
              <a:off x="3517416" y="1493826"/>
              <a:ext cx="316698" cy="313225"/>
            </a:xfrm>
            <a:custGeom>
              <a:avLst/>
              <a:gdLst/>
              <a:ahLst/>
              <a:cxnLst/>
              <a:rect l="l" t="t" r="r" b="b"/>
              <a:pathLst>
                <a:path w="21152" h="20920" extrusionOk="0">
                  <a:moveTo>
                    <a:pt x="2387" y="0"/>
                  </a:moveTo>
                  <a:cubicBezTo>
                    <a:pt x="1835" y="0"/>
                    <a:pt x="1283" y="211"/>
                    <a:pt x="863" y="631"/>
                  </a:cubicBezTo>
                  <a:cubicBezTo>
                    <a:pt x="1" y="1472"/>
                    <a:pt x="1" y="2839"/>
                    <a:pt x="863" y="3701"/>
                  </a:cubicBezTo>
                  <a:lnTo>
                    <a:pt x="18082" y="20920"/>
                  </a:lnTo>
                  <a:lnTo>
                    <a:pt x="21151" y="17871"/>
                  </a:lnTo>
                  <a:lnTo>
                    <a:pt x="3911" y="631"/>
                  </a:lnTo>
                  <a:cubicBezTo>
                    <a:pt x="3491" y="211"/>
                    <a:pt x="2939" y="0"/>
                    <a:pt x="2387" y="0"/>
                  </a:cubicBezTo>
                  <a:close/>
                </a:path>
              </a:pathLst>
            </a:custGeom>
            <a:solidFill>
              <a:srgbClr val="6B839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3" name="Google Shape;7842;p68">
              <a:extLst>
                <a:ext uri="{FF2B5EF4-FFF2-40B4-BE49-F238E27FC236}">
                  <a16:creationId xmlns:a16="http://schemas.microsoft.com/office/drawing/2014/main" id="{E2240039-8ECC-4178-B980-60F8F6C12EFA}"/>
                </a:ext>
              </a:extLst>
            </p:cNvPr>
            <p:cNvSpPr/>
            <p:nvPr/>
          </p:nvSpPr>
          <p:spPr>
            <a:xfrm>
              <a:off x="3788133" y="1761399"/>
              <a:ext cx="73230" cy="72287"/>
            </a:xfrm>
            <a:custGeom>
              <a:avLst/>
              <a:gdLst/>
              <a:ahLst/>
              <a:cxnLst/>
              <a:rect l="l" t="t" r="r" b="b"/>
              <a:pathLst>
                <a:path w="4891" h="4828" extrusionOk="0">
                  <a:moveTo>
                    <a:pt x="3070" y="0"/>
                  </a:moveTo>
                  <a:lnTo>
                    <a:pt x="1" y="3049"/>
                  </a:lnTo>
                  <a:lnTo>
                    <a:pt x="4521" y="4815"/>
                  </a:lnTo>
                  <a:cubicBezTo>
                    <a:pt x="4546" y="4823"/>
                    <a:pt x="4572" y="4827"/>
                    <a:pt x="4597" y="4827"/>
                  </a:cubicBezTo>
                  <a:cubicBezTo>
                    <a:pt x="4756" y="4827"/>
                    <a:pt x="4891" y="4666"/>
                    <a:pt x="4836" y="4520"/>
                  </a:cubicBezTo>
                  <a:lnTo>
                    <a:pt x="3070" y="0"/>
                  </a:ln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4" name="Google Shape;7843;p68">
              <a:extLst>
                <a:ext uri="{FF2B5EF4-FFF2-40B4-BE49-F238E27FC236}">
                  <a16:creationId xmlns:a16="http://schemas.microsoft.com/office/drawing/2014/main" id="{9EF05EA6-D2D3-4594-A18B-B099CAD9FF0E}"/>
                </a:ext>
              </a:extLst>
            </p:cNvPr>
            <p:cNvSpPr/>
            <p:nvPr/>
          </p:nvSpPr>
          <p:spPr>
            <a:xfrm>
              <a:off x="3822136" y="1761399"/>
              <a:ext cx="39198" cy="72407"/>
            </a:xfrm>
            <a:custGeom>
              <a:avLst/>
              <a:gdLst/>
              <a:ahLst/>
              <a:cxnLst/>
              <a:rect l="l" t="t" r="r" b="b"/>
              <a:pathLst>
                <a:path w="2618" h="4836" extrusionOk="0">
                  <a:moveTo>
                    <a:pt x="799" y="0"/>
                  </a:moveTo>
                  <a:lnTo>
                    <a:pt x="0" y="778"/>
                  </a:lnTo>
                  <a:lnTo>
                    <a:pt x="1451" y="4499"/>
                  </a:lnTo>
                  <a:lnTo>
                    <a:pt x="2250" y="4815"/>
                  </a:lnTo>
                  <a:cubicBezTo>
                    <a:pt x="2282" y="4829"/>
                    <a:pt x="2313" y="4835"/>
                    <a:pt x="2344" y="4835"/>
                  </a:cubicBezTo>
                  <a:cubicBezTo>
                    <a:pt x="2495" y="4835"/>
                    <a:pt x="2618" y="4678"/>
                    <a:pt x="2565" y="4520"/>
                  </a:cubicBezTo>
                  <a:lnTo>
                    <a:pt x="799" y="0"/>
                  </a:lnTo>
                  <a:close/>
                </a:path>
              </a:pathLst>
            </a:custGeom>
            <a:solidFill>
              <a:srgbClr val="9FB3C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5" name="Google Shape;7844;p68">
              <a:extLst>
                <a:ext uri="{FF2B5EF4-FFF2-40B4-BE49-F238E27FC236}">
                  <a16:creationId xmlns:a16="http://schemas.microsoft.com/office/drawing/2014/main" id="{18F94A89-599B-4475-838A-4FF7E05E3643}"/>
                </a:ext>
              </a:extLst>
            </p:cNvPr>
            <p:cNvSpPr/>
            <p:nvPr/>
          </p:nvSpPr>
          <p:spPr>
            <a:xfrm>
              <a:off x="3541656" y="1493781"/>
              <a:ext cx="292458" cy="313270"/>
            </a:xfrm>
            <a:custGeom>
              <a:avLst/>
              <a:gdLst/>
              <a:ahLst/>
              <a:cxnLst/>
              <a:rect l="l" t="t" r="r" b="b"/>
              <a:pathLst>
                <a:path w="19533" h="20923" extrusionOk="0">
                  <a:moveTo>
                    <a:pt x="789" y="0"/>
                  </a:moveTo>
                  <a:cubicBezTo>
                    <a:pt x="524" y="0"/>
                    <a:pt x="257" y="49"/>
                    <a:pt x="1" y="151"/>
                  </a:cubicBezTo>
                  <a:cubicBezTo>
                    <a:pt x="295" y="256"/>
                    <a:pt x="547" y="424"/>
                    <a:pt x="778" y="634"/>
                  </a:cubicBezTo>
                  <a:lnTo>
                    <a:pt x="15706" y="15561"/>
                  </a:lnTo>
                  <a:cubicBezTo>
                    <a:pt x="16967" y="16844"/>
                    <a:pt x="16967" y="18904"/>
                    <a:pt x="15706" y="20166"/>
                  </a:cubicBezTo>
                  <a:lnTo>
                    <a:pt x="16463" y="20923"/>
                  </a:lnTo>
                  <a:lnTo>
                    <a:pt x="19532" y="17874"/>
                  </a:lnTo>
                  <a:lnTo>
                    <a:pt x="2292" y="634"/>
                  </a:lnTo>
                  <a:cubicBezTo>
                    <a:pt x="1893" y="220"/>
                    <a:pt x="1348" y="0"/>
                    <a:pt x="789" y="0"/>
                  </a:cubicBezTo>
                  <a:close/>
                </a:path>
              </a:pathLst>
            </a:custGeom>
            <a:solidFill>
              <a:srgbClr val="4E677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6" name="Google Shape;7845;p68">
              <a:extLst>
                <a:ext uri="{FF2B5EF4-FFF2-40B4-BE49-F238E27FC236}">
                  <a16:creationId xmlns:a16="http://schemas.microsoft.com/office/drawing/2014/main" id="{37F1C79B-F9EA-404F-A7A8-3DF7080F7EB2}"/>
                </a:ext>
              </a:extLst>
            </p:cNvPr>
            <p:cNvSpPr/>
            <p:nvPr/>
          </p:nvSpPr>
          <p:spPr>
            <a:xfrm>
              <a:off x="3834728" y="1807979"/>
              <a:ext cx="26636" cy="25708"/>
            </a:xfrm>
            <a:custGeom>
              <a:avLst/>
              <a:gdLst/>
              <a:ahLst/>
              <a:cxnLst/>
              <a:rect l="l" t="t" r="r" b="b"/>
              <a:pathLst>
                <a:path w="1779" h="1717" extrusionOk="0">
                  <a:moveTo>
                    <a:pt x="1157" y="1"/>
                  </a:moveTo>
                  <a:lnTo>
                    <a:pt x="0" y="1157"/>
                  </a:lnTo>
                  <a:lnTo>
                    <a:pt x="1409" y="1704"/>
                  </a:lnTo>
                  <a:cubicBezTo>
                    <a:pt x="1434" y="1712"/>
                    <a:pt x="1460" y="1716"/>
                    <a:pt x="1485" y="1716"/>
                  </a:cubicBezTo>
                  <a:cubicBezTo>
                    <a:pt x="1644" y="1716"/>
                    <a:pt x="1779" y="1555"/>
                    <a:pt x="1724" y="1409"/>
                  </a:cubicBezTo>
                  <a:lnTo>
                    <a:pt x="1157" y="1"/>
                  </a:lnTo>
                  <a:close/>
                </a:path>
              </a:pathLst>
            </a:custGeom>
            <a:solidFill>
              <a:srgbClr val="29435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7" name="Google Shape;7846;p68">
              <a:extLst>
                <a:ext uri="{FF2B5EF4-FFF2-40B4-BE49-F238E27FC236}">
                  <a16:creationId xmlns:a16="http://schemas.microsoft.com/office/drawing/2014/main" id="{70CD7C33-F470-4024-A44B-7BF008BD2454}"/>
                </a:ext>
              </a:extLst>
            </p:cNvPr>
            <p:cNvSpPr/>
            <p:nvPr/>
          </p:nvSpPr>
          <p:spPr>
            <a:xfrm>
              <a:off x="3552047" y="1524984"/>
              <a:ext cx="68320" cy="68334"/>
            </a:xfrm>
            <a:custGeom>
              <a:avLst/>
              <a:gdLst/>
              <a:ahLst/>
              <a:cxnLst/>
              <a:rect l="l" t="t" r="r" b="b"/>
              <a:pathLst>
                <a:path w="4563" h="4564" extrusionOk="0">
                  <a:moveTo>
                    <a:pt x="3049" y="1"/>
                  </a:moveTo>
                  <a:lnTo>
                    <a:pt x="0" y="3070"/>
                  </a:lnTo>
                  <a:lnTo>
                    <a:pt x="1493" y="4563"/>
                  </a:lnTo>
                  <a:lnTo>
                    <a:pt x="4563" y="1494"/>
                  </a:lnTo>
                  <a:lnTo>
                    <a:pt x="3049" y="1"/>
                  </a:lnTo>
                  <a:close/>
                </a:path>
              </a:pathLst>
            </a:custGeom>
            <a:solidFill>
              <a:srgbClr val="29435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8" name="Google Shape;7847;p68">
              <a:extLst>
                <a:ext uri="{FF2B5EF4-FFF2-40B4-BE49-F238E27FC236}">
                  <a16:creationId xmlns:a16="http://schemas.microsoft.com/office/drawing/2014/main" id="{A03FC9B6-45B6-4C27-B77C-E851D51CAAF9}"/>
                </a:ext>
              </a:extLst>
            </p:cNvPr>
            <p:cNvSpPr/>
            <p:nvPr/>
          </p:nvSpPr>
          <p:spPr>
            <a:xfrm>
              <a:off x="3593281" y="1566218"/>
              <a:ext cx="221623" cy="221952"/>
            </a:xfrm>
            <a:custGeom>
              <a:avLst/>
              <a:gdLst/>
              <a:ahLst/>
              <a:cxnLst/>
              <a:rect l="l" t="t" r="r" b="b"/>
              <a:pathLst>
                <a:path w="14802" h="14824" extrusionOk="0">
                  <a:moveTo>
                    <a:pt x="526" y="1"/>
                  </a:moveTo>
                  <a:lnTo>
                    <a:pt x="1" y="548"/>
                  </a:lnTo>
                  <a:lnTo>
                    <a:pt x="14276" y="14823"/>
                  </a:lnTo>
                  <a:lnTo>
                    <a:pt x="14802" y="14298"/>
                  </a:lnTo>
                  <a:lnTo>
                    <a:pt x="526" y="1"/>
                  </a:ln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84" name="Rounded Rectangular Callout 83">
            <a:extLst>
              <a:ext uri="{FF2B5EF4-FFF2-40B4-BE49-F238E27FC236}">
                <a16:creationId xmlns:a16="http://schemas.microsoft.com/office/drawing/2014/main" id="{FAE3442E-9B6F-BD4E-9E43-DBC48782CA4E}"/>
              </a:ext>
            </a:extLst>
          </p:cNvPr>
          <p:cNvSpPr/>
          <p:nvPr/>
        </p:nvSpPr>
        <p:spPr>
          <a:xfrm>
            <a:off x="9800492" y="2470391"/>
            <a:ext cx="2366124" cy="3075460"/>
          </a:xfrm>
          <a:prstGeom prst="wedgeRoundRectCallout">
            <a:avLst>
              <a:gd name="adj1" fmla="val -41725"/>
              <a:gd name="adj2" fmla="val 6920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cs typeface="Arial"/>
              </a:rPr>
              <a:t>Do you need to modify the team? </a:t>
            </a:r>
          </a:p>
          <a:p>
            <a:pPr algn="ctr"/>
            <a:endParaRPr lang="en-US" sz="2400" dirty="0">
              <a:solidFill>
                <a:schemeClr val="bg1"/>
              </a:solidFill>
              <a:cs typeface="Arial"/>
            </a:endParaRPr>
          </a:p>
          <a:p>
            <a:pPr algn="ctr"/>
            <a:r>
              <a:rPr lang="en-US" sz="2400" dirty="0">
                <a:solidFill>
                  <a:schemeClr val="bg1"/>
                </a:solidFill>
                <a:cs typeface="Arial"/>
              </a:rPr>
              <a:t>Have you updated your action plan for this year?</a:t>
            </a:r>
          </a:p>
        </p:txBody>
      </p:sp>
      <p:sp>
        <p:nvSpPr>
          <p:cNvPr id="4" name="Text Placeholder 4">
            <a:extLst>
              <a:ext uri="{FF2B5EF4-FFF2-40B4-BE49-F238E27FC236}">
                <a16:creationId xmlns:a16="http://schemas.microsoft.com/office/drawing/2014/main" id="{070E7F39-3814-BAE2-4424-8252EBD15209}"/>
              </a:ext>
            </a:extLst>
          </p:cNvPr>
          <p:cNvSpPr txBox="1">
            <a:spLocks/>
          </p:cNvSpPr>
          <p:nvPr/>
        </p:nvSpPr>
        <p:spPr>
          <a:xfrm>
            <a:off x="9069512" y="5809381"/>
            <a:ext cx="2660481" cy="874988"/>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3190" indent="0" defTabSz="1219140">
              <a:lnSpc>
                <a:spcPct val="150000"/>
              </a:lnSpc>
              <a:buClr>
                <a:prstClr val="white"/>
              </a:buClr>
              <a:buNone/>
              <a:defRPr/>
            </a:pPr>
            <a:r>
              <a:rPr lang="en-US" sz="2133" dirty="0">
                <a:solidFill>
                  <a:prstClr val="white"/>
                </a:solidFill>
                <a:latin typeface="Calibri" panose="020F0502020204030204" pitchFamily="34" charset="0"/>
                <a:cs typeface="Calibri" panose="020F0502020204030204" pitchFamily="34" charset="0"/>
              </a:rPr>
              <a:t>15</a:t>
            </a:r>
            <a:r>
              <a:rPr lang="en-US" sz="2667" dirty="0">
                <a:solidFill>
                  <a:prstClr val="white"/>
                </a:solidFill>
                <a:latin typeface="Calibri" panose="020F0502020204030204" pitchFamily="34" charset="0"/>
                <a:cs typeface="Calibri" panose="020F0502020204030204" pitchFamily="34" charset="0"/>
              </a:rPr>
              <a:t> minutes</a:t>
            </a:r>
          </a:p>
        </p:txBody>
      </p:sp>
      <p:pic>
        <p:nvPicPr>
          <p:cNvPr id="5" name="Picture 4">
            <a:extLst>
              <a:ext uri="{FF2B5EF4-FFF2-40B4-BE49-F238E27FC236}">
                <a16:creationId xmlns:a16="http://schemas.microsoft.com/office/drawing/2014/main" id="{55B2A4AA-5E7E-A0E3-63D2-4803F65B95F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1096734" y="5824075"/>
            <a:ext cx="877311" cy="845600"/>
          </a:xfrm>
          <a:prstGeom prst="ellipse">
            <a:avLst/>
          </a:prstGeom>
          <a:ln w="19050">
            <a:solidFill>
              <a:schemeClr val="accent2">
                <a:lumMod val="50000"/>
              </a:schemeClr>
            </a:solidFill>
          </a:ln>
        </p:spPr>
      </p:pic>
    </p:spTree>
    <p:extLst>
      <p:ext uri="{BB962C8B-B14F-4D97-AF65-F5344CB8AC3E}">
        <p14:creationId xmlns:p14="http://schemas.microsoft.com/office/powerpoint/2010/main" val="20856291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grpSp>
        <p:nvGrpSpPr>
          <p:cNvPr id="12" name="Group 11">
            <a:extLst>
              <a:ext uri="{FF2B5EF4-FFF2-40B4-BE49-F238E27FC236}">
                <a16:creationId xmlns:a16="http://schemas.microsoft.com/office/drawing/2014/main" id="{6DBF3172-F27C-724E-A60B-C56D12DAAFAA}"/>
              </a:ext>
            </a:extLst>
          </p:cNvPr>
          <p:cNvGrpSpPr/>
          <p:nvPr/>
        </p:nvGrpSpPr>
        <p:grpSpPr>
          <a:xfrm>
            <a:off x="194553" y="767800"/>
            <a:ext cx="5670329" cy="6088833"/>
            <a:chOff x="921620" y="915429"/>
            <a:chExt cx="3268588" cy="3688266"/>
          </a:xfrm>
        </p:grpSpPr>
        <p:sp>
          <p:nvSpPr>
            <p:cNvPr id="13" name="Rectangle: Rounded Corners 120" descr="Badge 1">
              <a:extLst>
                <a:ext uri="{FF2B5EF4-FFF2-40B4-BE49-F238E27FC236}">
                  <a16:creationId xmlns:a16="http://schemas.microsoft.com/office/drawing/2014/main" id="{F087343F-F782-394E-81B0-08D9288E6CF7}"/>
                </a:ext>
              </a:extLst>
            </p:cNvPr>
            <p:cNvSpPr/>
            <p:nvPr/>
          </p:nvSpPr>
          <p:spPr>
            <a:xfrm>
              <a:off x="921620" y="915430"/>
              <a:ext cx="482218" cy="583245"/>
            </a:xfrm>
            <a:prstGeom prst="roundRect">
              <a:avLst>
                <a:gd name="adj" fmla="val 16670"/>
              </a:avLst>
            </a:prstGeom>
            <a:solidFill>
              <a:schemeClr val="bg1"/>
            </a:solidFill>
            <a:ln w="38100"/>
          </p:spPr>
          <p:style>
            <a:lnRef idx="2">
              <a:schemeClr val="accent1"/>
            </a:lnRef>
            <a:fillRef idx="1">
              <a:schemeClr val="lt1"/>
            </a:fillRef>
            <a:effectRef idx="0">
              <a:schemeClr val="accent1"/>
            </a:effectRef>
            <a:fontRef idx="minor">
              <a:schemeClr val="dk1"/>
            </a:fontRef>
          </p:style>
          <p:txBody>
            <a:bodyPr/>
            <a:lstStyle/>
            <a:p>
              <a:pPr algn="ctr" defTabSz="914377">
                <a:defRPr/>
              </a:pPr>
              <a:r>
                <a:rPr lang="en-US" sz="4800" b="1" dirty="0">
                  <a:solidFill>
                    <a:srgbClr val="0D0F41"/>
                  </a:solidFill>
                  <a:latin typeface="Calibri" panose="020F0502020204030204" pitchFamily="34" charset="0"/>
                  <a:cs typeface="Calibri" panose="020F0502020204030204" pitchFamily="34" charset="0"/>
                </a:rPr>
                <a:t>1</a:t>
              </a:r>
            </a:p>
          </p:txBody>
        </p:sp>
        <p:sp>
          <p:nvSpPr>
            <p:cNvPr id="14" name="Freeform: Shape 121">
              <a:extLst>
                <a:ext uri="{FF2B5EF4-FFF2-40B4-BE49-F238E27FC236}">
                  <a16:creationId xmlns:a16="http://schemas.microsoft.com/office/drawing/2014/main" id="{99C7A454-3134-3448-8030-D2D14593BDDF}"/>
                </a:ext>
              </a:extLst>
            </p:cNvPr>
            <p:cNvSpPr/>
            <p:nvPr/>
          </p:nvSpPr>
          <p:spPr>
            <a:xfrm>
              <a:off x="1440426" y="915429"/>
              <a:ext cx="2749782" cy="673041"/>
            </a:xfrm>
            <a:custGeom>
              <a:avLst/>
              <a:gdLst>
                <a:gd name="connsiteX0" fmla="*/ 0 w 2555165"/>
                <a:gd name="connsiteY0" fmla="*/ 112196 h 673041"/>
                <a:gd name="connsiteX1" fmla="*/ 112196 w 2555165"/>
                <a:gd name="connsiteY1" fmla="*/ 0 h 673041"/>
                <a:gd name="connsiteX2" fmla="*/ 2442969 w 2555165"/>
                <a:gd name="connsiteY2" fmla="*/ 0 h 673041"/>
                <a:gd name="connsiteX3" fmla="*/ 2555165 w 2555165"/>
                <a:gd name="connsiteY3" fmla="*/ 112196 h 673041"/>
                <a:gd name="connsiteX4" fmla="*/ 2555165 w 2555165"/>
                <a:gd name="connsiteY4" fmla="*/ 560845 h 673041"/>
                <a:gd name="connsiteX5" fmla="*/ 2442969 w 2555165"/>
                <a:gd name="connsiteY5" fmla="*/ 673041 h 673041"/>
                <a:gd name="connsiteX6" fmla="*/ 112196 w 2555165"/>
                <a:gd name="connsiteY6" fmla="*/ 673041 h 673041"/>
                <a:gd name="connsiteX7" fmla="*/ 0 w 2555165"/>
                <a:gd name="connsiteY7" fmla="*/ 560845 h 673041"/>
                <a:gd name="connsiteX8" fmla="*/ 0 w 2555165"/>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5165" h="673041">
                  <a:moveTo>
                    <a:pt x="0" y="112196"/>
                  </a:moveTo>
                  <a:cubicBezTo>
                    <a:pt x="0" y="50232"/>
                    <a:pt x="50232" y="0"/>
                    <a:pt x="112196" y="0"/>
                  </a:cubicBezTo>
                  <a:lnTo>
                    <a:pt x="2442969" y="0"/>
                  </a:lnTo>
                  <a:cubicBezTo>
                    <a:pt x="2504933" y="0"/>
                    <a:pt x="2555165" y="50232"/>
                    <a:pt x="2555165" y="112196"/>
                  </a:cubicBezTo>
                  <a:lnTo>
                    <a:pt x="2555165" y="560845"/>
                  </a:lnTo>
                  <a:cubicBezTo>
                    <a:pt x="2555165" y="622809"/>
                    <a:pt x="2504933" y="673041"/>
                    <a:pt x="2442969" y="673041"/>
                  </a:cubicBezTo>
                  <a:lnTo>
                    <a:pt x="112196" y="673041"/>
                  </a:lnTo>
                  <a:cubicBezTo>
                    <a:pt x="50232" y="673041"/>
                    <a:pt x="0" y="622809"/>
                    <a:pt x="0" y="560845"/>
                  </a:cubicBezTo>
                  <a:lnTo>
                    <a:pt x="0" y="112196"/>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76572" tIns="176572" rIns="176572" bIns="176572" numCol="1" spcCol="1270" anchor="ctr" anchorCtr="0">
              <a:noAutofit/>
            </a:bodyPr>
            <a:lstStyle/>
            <a:p>
              <a:pPr algn="ctr" defTabSz="1219140">
                <a:buClr>
                  <a:srgbClr val="FFFFFF"/>
                </a:buClr>
              </a:pPr>
              <a:r>
                <a:rPr lang="en-US" sz="2667" dirty="0">
                  <a:solidFill>
                    <a:schemeClr val="tx1"/>
                  </a:solidFill>
                  <a:latin typeface="Calibri" panose="020F0502020204030204" pitchFamily="34" charset="0"/>
                  <a:cs typeface="Calibri" panose="020F0502020204030204" pitchFamily="34" charset="0"/>
                </a:rPr>
                <a:t>Establish a representative T2 leadership team</a:t>
              </a:r>
            </a:p>
          </p:txBody>
        </p:sp>
        <p:sp>
          <p:nvSpPr>
            <p:cNvPr id="15" name="Rectangle: Rounded Corners 122" descr="Badge">
              <a:extLst>
                <a:ext uri="{FF2B5EF4-FFF2-40B4-BE49-F238E27FC236}">
                  <a16:creationId xmlns:a16="http://schemas.microsoft.com/office/drawing/2014/main" id="{BA28A0A7-705F-004F-BB09-A722194217AF}"/>
                </a:ext>
              </a:extLst>
            </p:cNvPr>
            <p:cNvSpPr/>
            <p:nvPr/>
          </p:nvSpPr>
          <p:spPr>
            <a:xfrm>
              <a:off x="921620" y="1669236"/>
              <a:ext cx="482218" cy="583245"/>
            </a:xfrm>
            <a:prstGeom prst="roundRect">
              <a:avLst>
                <a:gd name="adj" fmla="val 16670"/>
              </a:avLst>
            </a:prstGeom>
            <a:solidFill>
              <a:schemeClr val="bg1"/>
            </a:solidFill>
            <a:ln w="38100"/>
          </p:spPr>
          <p:style>
            <a:lnRef idx="2">
              <a:schemeClr val="accent1"/>
            </a:lnRef>
            <a:fillRef idx="1">
              <a:schemeClr val="lt1"/>
            </a:fillRef>
            <a:effectRef idx="0">
              <a:schemeClr val="accent1"/>
            </a:effectRef>
            <a:fontRef idx="minor">
              <a:schemeClr val="dk1"/>
            </a:fontRef>
          </p:style>
          <p:txBody>
            <a:bodyPr/>
            <a:lstStyle/>
            <a:p>
              <a:pPr algn="ctr" defTabSz="914377">
                <a:defRPr/>
              </a:pPr>
              <a:r>
                <a:rPr lang="en-US" sz="4800" b="1" dirty="0">
                  <a:solidFill>
                    <a:srgbClr val="0D0F41"/>
                  </a:solidFill>
                  <a:latin typeface="Calibri" panose="020F0502020204030204" pitchFamily="34" charset="0"/>
                  <a:cs typeface="Calibri" panose="020F0502020204030204" pitchFamily="34" charset="0"/>
                </a:rPr>
                <a:t>2</a:t>
              </a:r>
            </a:p>
          </p:txBody>
        </p:sp>
        <p:sp>
          <p:nvSpPr>
            <p:cNvPr id="16" name="Freeform: Shape 123">
              <a:extLst>
                <a:ext uri="{FF2B5EF4-FFF2-40B4-BE49-F238E27FC236}">
                  <a16:creationId xmlns:a16="http://schemas.microsoft.com/office/drawing/2014/main" id="{591C6591-C551-7F45-920B-4EB003B6A3AF}"/>
                </a:ext>
              </a:extLst>
            </p:cNvPr>
            <p:cNvSpPr/>
            <p:nvPr/>
          </p:nvSpPr>
          <p:spPr>
            <a:xfrm>
              <a:off x="1440426" y="1669235"/>
              <a:ext cx="2749782" cy="673041"/>
            </a:xfrm>
            <a:custGeom>
              <a:avLst/>
              <a:gdLst>
                <a:gd name="connsiteX0" fmla="*/ 0 w 2555165"/>
                <a:gd name="connsiteY0" fmla="*/ 112196 h 673041"/>
                <a:gd name="connsiteX1" fmla="*/ 112196 w 2555165"/>
                <a:gd name="connsiteY1" fmla="*/ 0 h 673041"/>
                <a:gd name="connsiteX2" fmla="*/ 2442969 w 2555165"/>
                <a:gd name="connsiteY2" fmla="*/ 0 h 673041"/>
                <a:gd name="connsiteX3" fmla="*/ 2555165 w 2555165"/>
                <a:gd name="connsiteY3" fmla="*/ 112196 h 673041"/>
                <a:gd name="connsiteX4" fmla="*/ 2555165 w 2555165"/>
                <a:gd name="connsiteY4" fmla="*/ 560845 h 673041"/>
                <a:gd name="connsiteX5" fmla="*/ 2442969 w 2555165"/>
                <a:gd name="connsiteY5" fmla="*/ 673041 h 673041"/>
                <a:gd name="connsiteX6" fmla="*/ 112196 w 2555165"/>
                <a:gd name="connsiteY6" fmla="*/ 673041 h 673041"/>
                <a:gd name="connsiteX7" fmla="*/ 0 w 2555165"/>
                <a:gd name="connsiteY7" fmla="*/ 560845 h 673041"/>
                <a:gd name="connsiteX8" fmla="*/ 0 w 2555165"/>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5165" h="673041">
                  <a:moveTo>
                    <a:pt x="0" y="112196"/>
                  </a:moveTo>
                  <a:cubicBezTo>
                    <a:pt x="0" y="50232"/>
                    <a:pt x="50232" y="0"/>
                    <a:pt x="112196" y="0"/>
                  </a:cubicBezTo>
                  <a:lnTo>
                    <a:pt x="2442969" y="0"/>
                  </a:lnTo>
                  <a:cubicBezTo>
                    <a:pt x="2504933" y="0"/>
                    <a:pt x="2555165" y="50232"/>
                    <a:pt x="2555165" y="112196"/>
                  </a:cubicBezTo>
                  <a:lnTo>
                    <a:pt x="2555165" y="560845"/>
                  </a:lnTo>
                  <a:cubicBezTo>
                    <a:pt x="2555165" y="622809"/>
                    <a:pt x="2504933" y="673041"/>
                    <a:pt x="2442969" y="673041"/>
                  </a:cubicBezTo>
                  <a:lnTo>
                    <a:pt x="112196" y="673041"/>
                  </a:lnTo>
                  <a:cubicBezTo>
                    <a:pt x="50232" y="673041"/>
                    <a:pt x="0" y="622809"/>
                    <a:pt x="0" y="560845"/>
                  </a:cubicBezTo>
                  <a:lnTo>
                    <a:pt x="0" y="112196"/>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76572" tIns="176572" rIns="176572" bIns="176572" numCol="1" spcCol="1270" anchor="ctr" anchorCtr="0">
              <a:noAutofit/>
            </a:bodyPr>
            <a:lstStyle/>
            <a:p>
              <a:pPr algn="ctr" defTabSz="1219140">
                <a:buClr>
                  <a:srgbClr val="FFFFFF"/>
                </a:buClr>
              </a:pPr>
              <a:r>
                <a:rPr lang="en-US" sz="2400" dirty="0">
                  <a:solidFill>
                    <a:schemeClr val="tx1"/>
                  </a:solidFill>
                  <a:latin typeface="Calibri" panose="020F0502020204030204" pitchFamily="34" charset="0"/>
                  <a:cs typeface="Calibri" panose="020F0502020204030204" pitchFamily="34" charset="0"/>
                </a:rPr>
                <a:t>Develop</a:t>
              </a:r>
              <a:r>
                <a:rPr lang="en-US" sz="2667" dirty="0">
                  <a:solidFill>
                    <a:schemeClr val="tx1"/>
                  </a:solidFill>
                  <a:latin typeface="Calibri" panose="020F0502020204030204" pitchFamily="34" charset="0"/>
                  <a:cs typeface="Calibri" panose="020F0502020204030204" pitchFamily="34" charset="0"/>
                </a:rPr>
                <a:t> a collaborative process for identifying students</a:t>
              </a:r>
            </a:p>
          </p:txBody>
        </p:sp>
        <p:sp>
          <p:nvSpPr>
            <p:cNvPr id="17" name="Rectangle: Rounded Corners 124" descr="Badge 3">
              <a:extLst>
                <a:ext uri="{FF2B5EF4-FFF2-40B4-BE49-F238E27FC236}">
                  <a16:creationId xmlns:a16="http://schemas.microsoft.com/office/drawing/2014/main" id="{2DB3A071-16A8-A847-A9F6-824F9E9E9076}"/>
                </a:ext>
              </a:extLst>
            </p:cNvPr>
            <p:cNvSpPr/>
            <p:nvPr/>
          </p:nvSpPr>
          <p:spPr>
            <a:xfrm>
              <a:off x="921620" y="2423042"/>
              <a:ext cx="482218" cy="583245"/>
            </a:xfrm>
            <a:prstGeom prst="roundRect">
              <a:avLst>
                <a:gd name="adj" fmla="val 16670"/>
              </a:avLst>
            </a:prstGeom>
            <a:solidFill>
              <a:schemeClr val="bg1"/>
            </a:solidFill>
            <a:ln w="38100"/>
          </p:spPr>
          <p:style>
            <a:lnRef idx="2">
              <a:schemeClr val="accent1"/>
            </a:lnRef>
            <a:fillRef idx="1">
              <a:schemeClr val="lt1"/>
            </a:fillRef>
            <a:effectRef idx="0">
              <a:schemeClr val="accent1"/>
            </a:effectRef>
            <a:fontRef idx="minor">
              <a:schemeClr val="dk1"/>
            </a:fontRef>
          </p:style>
          <p:txBody>
            <a:bodyPr/>
            <a:lstStyle/>
            <a:p>
              <a:pPr algn="ctr" defTabSz="914377">
                <a:defRPr/>
              </a:pPr>
              <a:r>
                <a:rPr lang="en-US" sz="4800" b="1" dirty="0">
                  <a:solidFill>
                    <a:srgbClr val="0D0F41"/>
                  </a:solidFill>
                  <a:latin typeface="Calibri" panose="020F0502020204030204" pitchFamily="34" charset="0"/>
                  <a:cs typeface="Calibri" panose="020F0502020204030204" pitchFamily="34" charset="0"/>
                </a:rPr>
                <a:t>3</a:t>
              </a:r>
            </a:p>
          </p:txBody>
        </p:sp>
        <p:sp>
          <p:nvSpPr>
            <p:cNvPr id="18" name="Freeform: Shape 125">
              <a:extLst>
                <a:ext uri="{FF2B5EF4-FFF2-40B4-BE49-F238E27FC236}">
                  <a16:creationId xmlns:a16="http://schemas.microsoft.com/office/drawing/2014/main" id="{E41F6EBB-0E18-4645-B68E-41E86D39CDDC}"/>
                </a:ext>
              </a:extLst>
            </p:cNvPr>
            <p:cNvSpPr/>
            <p:nvPr/>
          </p:nvSpPr>
          <p:spPr>
            <a:xfrm>
              <a:off x="1440426" y="2423041"/>
              <a:ext cx="2749782" cy="673041"/>
            </a:xfrm>
            <a:custGeom>
              <a:avLst/>
              <a:gdLst>
                <a:gd name="connsiteX0" fmla="*/ 0 w 2555165"/>
                <a:gd name="connsiteY0" fmla="*/ 112196 h 673041"/>
                <a:gd name="connsiteX1" fmla="*/ 112196 w 2555165"/>
                <a:gd name="connsiteY1" fmla="*/ 0 h 673041"/>
                <a:gd name="connsiteX2" fmla="*/ 2442969 w 2555165"/>
                <a:gd name="connsiteY2" fmla="*/ 0 h 673041"/>
                <a:gd name="connsiteX3" fmla="*/ 2555165 w 2555165"/>
                <a:gd name="connsiteY3" fmla="*/ 112196 h 673041"/>
                <a:gd name="connsiteX4" fmla="*/ 2555165 w 2555165"/>
                <a:gd name="connsiteY4" fmla="*/ 560845 h 673041"/>
                <a:gd name="connsiteX5" fmla="*/ 2442969 w 2555165"/>
                <a:gd name="connsiteY5" fmla="*/ 673041 h 673041"/>
                <a:gd name="connsiteX6" fmla="*/ 112196 w 2555165"/>
                <a:gd name="connsiteY6" fmla="*/ 673041 h 673041"/>
                <a:gd name="connsiteX7" fmla="*/ 0 w 2555165"/>
                <a:gd name="connsiteY7" fmla="*/ 560845 h 673041"/>
                <a:gd name="connsiteX8" fmla="*/ 0 w 2555165"/>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5165" h="673041">
                  <a:moveTo>
                    <a:pt x="0" y="112196"/>
                  </a:moveTo>
                  <a:cubicBezTo>
                    <a:pt x="0" y="50232"/>
                    <a:pt x="50232" y="0"/>
                    <a:pt x="112196" y="0"/>
                  </a:cubicBezTo>
                  <a:lnTo>
                    <a:pt x="2442969" y="0"/>
                  </a:lnTo>
                  <a:cubicBezTo>
                    <a:pt x="2504933" y="0"/>
                    <a:pt x="2555165" y="50232"/>
                    <a:pt x="2555165" y="112196"/>
                  </a:cubicBezTo>
                  <a:lnTo>
                    <a:pt x="2555165" y="560845"/>
                  </a:lnTo>
                  <a:cubicBezTo>
                    <a:pt x="2555165" y="622809"/>
                    <a:pt x="2504933" y="673041"/>
                    <a:pt x="2442969" y="673041"/>
                  </a:cubicBezTo>
                  <a:lnTo>
                    <a:pt x="112196" y="673041"/>
                  </a:lnTo>
                  <a:cubicBezTo>
                    <a:pt x="50232" y="673041"/>
                    <a:pt x="0" y="622809"/>
                    <a:pt x="0" y="560845"/>
                  </a:cubicBezTo>
                  <a:lnTo>
                    <a:pt x="0" y="112196"/>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76572" tIns="176572" rIns="176572" bIns="176572" numCol="1" spcCol="1270" anchor="ctr" anchorCtr="0">
              <a:noAutofit/>
            </a:bodyPr>
            <a:lstStyle/>
            <a:p>
              <a:pPr algn="ctr" defTabSz="1219140">
                <a:buClr>
                  <a:srgbClr val="FFFFFF"/>
                </a:buClr>
              </a:pPr>
              <a:r>
                <a:rPr lang="en-US" sz="2400" dirty="0">
                  <a:solidFill>
                    <a:schemeClr val="tx1"/>
                  </a:solidFill>
                  <a:latin typeface="Calibri" panose="020F0502020204030204" pitchFamily="34" charset="0"/>
                  <a:cs typeface="Calibri" panose="020F0502020204030204" pitchFamily="34" charset="0"/>
                </a:rPr>
                <a:t>Evaluate, select and adopt culturally appropriate tier 2 practices</a:t>
              </a:r>
            </a:p>
          </p:txBody>
        </p:sp>
        <p:sp>
          <p:nvSpPr>
            <p:cNvPr id="19" name="Rectangle: Rounded Corners 126" descr="Badge 4">
              <a:extLst>
                <a:ext uri="{FF2B5EF4-FFF2-40B4-BE49-F238E27FC236}">
                  <a16:creationId xmlns:a16="http://schemas.microsoft.com/office/drawing/2014/main" id="{3DDB244D-4F9B-D547-8F81-E23F2BF1CEB3}"/>
                </a:ext>
              </a:extLst>
            </p:cNvPr>
            <p:cNvSpPr/>
            <p:nvPr/>
          </p:nvSpPr>
          <p:spPr>
            <a:xfrm>
              <a:off x="921620" y="3176848"/>
              <a:ext cx="482218" cy="583245"/>
            </a:xfrm>
            <a:prstGeom prst="roundRect">
              <a:avLst>
                <a:gd name="adj" fmla="val 16670"/>
              </a:avLst>
            </a:prstGeom>
            <a:solidFill>
              <a:schemeClr val="bg1"/>
            </a:solidFill>
            <a:ln w="38100"/>
          </p:spPr>
          <p:style>
            <a:lnRef idx="2">
              <a:schemeClr val="accent1"/>
            </a:lnRef>
            <a:fillRef idx="1">
              <a:schemeClr val="lt1"/>
            </a:fillRef>
            <a:effectRef idx="0">
              <a:schemeClr val="accent1"/>
            </a:effectRef>
            <a:fontRef idx="minor">
              <a:schemeClr val="dk1"/>
            </a:fontRef>
          </p:style>
          <p:txBody>
            <a:bodyPr/>
            <a:lstStyle/>
            <a:p>
              <a:pPr algn="ctr" defTabSz="914377">
                <a:defRPr/>
              </a:pPr>
              <a:r>
                <a:rPr lang="en-US" sz="4800" b="1">
                  <a:solidFill>
                    <a:srgbClr val="0D0F41"/>
                  </a:solidFill>
                  <a:latin typeface="Calibri" panose="020F0502020204030204" pitchFamily="34" charset="0"/>
                  <a:cs typeface="Calibri" panose="020F0502020204030204" pitchFamily="34" charset="0"/>
                </a:rPr>
                <a:t>4</a:t>
              </a:r>
            </a:p>
          </p:txBody>
        </p:sp>
        <p:sp>
          <p:nvSpPr>
            <p:cNvPr id="20" name="Freeform: Shape 127">
              <a:extLst>
                <a:ext uri="{FF2B5EF4-FFF2-40B4-BE49-F238E27FC236}">
                  <a16:creationId xmlns:a16="http://schemas.microsoft.com/office/drawing/2014/main" id="{60EF248F-0964-A44E-B4C8-C5F83CFD5FC0}"/>
                </a:ext>
              </a:extLst>
            </p:cNvPr>
            <p:cNvSpPr/>
            <p:nvPr/>
          </p:nvSpPr>
          <p:spPr>
            <a:xfrm>
              <a:off x="1440426" y="3176847"/>
              <a:ext cx="2749782" cy="673041"/>
            </a:xfrm>
            <a:custGeom>
              <a:avLst/>
              <a:gdLst>
                <a:gd name="connsiteX0" fmla="*/ 0 w 2555165"/>
                <a:gd name="connsiteY0" fmla="*/ 112196 h 673041"/>
                <a:gd name="connsiteX1" fmla="*/ 112196 w 2555165"/>
                <a:gd name="connsiteY1" fmla="*/ 0 h 673041"/>
                <a:gd name="connsiteX2" fmla="*/ 2442969 w 2555165"/>
                <a:gd name="connsiteY2" fmla="*/ 0 h 673041"/>
                <a:gd name="connsiteX3" fmla="*/ 2555165 w 2555165"/>
                <a:gd name="connsiteY3" fmla="*/ 112196 h 673041"/>
                <a:gd name="connsiteX4" fmla="*/ 2555165 w 2555165"/>
                <a:gd name="connsiteY4" fmla="*/ 560845 h 673041"/>
                <a:gd name="connsiteX5" fmla="*/ 2442969 w 2555165"/>
                <a:gd name="connsiteY5" fmla="*/ 673041 h 673041"/>
                <a:gd name="connsiteX6" fmla="*/ 112196 w 2555165"/>
                <a:gd name="connsiteY6" fmla="*/ 673041 h 673041"/>
                <a:gd name="connsiteX7" fmla="*/ 0 w 2555165"/>
                <a:gd name="connsiteY7" fmla="*/ 560845 h 673041"/>
                <a:gd name="connsiteX8" fmla="*/ 0 w 2555165"/>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5165" h="673041">
                  <a:moveTo>
                    <a:pt x="0" y="112196"/>
                  </a:moveTo>
                  <a:cubicBezTo>
                    <a:pt x="0" y="50232"/>
                    <a:pt x="50232" y="0"/>
                    <a:pt x="112196" y="0"/>
                  </a:cubicBezTo>
                  <a:lnTo>
                    <a:pt x="2442969" y="0"/>
                  </a:lnTo>
                  <a:cubicBezTo>
                    <a:pt x="2504933" y="0"/>
                    <a:pt x="2555165" y="50232"/>
                    <a:pt x="2555165" y="112196"/>
                  </a:cubicBezTo>
                  <a:lnTo>
                    <a:pt x="2555165" y="560845"/>
                  </a:lnTo>
                  <a:cubicBezTo>
                    <a:pt x="2555165" y="622809"/>
                    <a:pt x="2504933" y="673041"/>
                    <a:pt x="2442969" y="673041"/>
                  </a:cubicBezTo>
                  <a:lnTo>
                    <a:pt x="112196" y="673041"/>
                  </a:lnTo>
                  <a:cubicBezTo>
                    <a:pt x="50232" y="673041"/>
                    <a:pt x="0" y="622809"/>
                    <a:pt x="0" y="560845"/>
                  </a:cubicBezTo>
                  <a:lnTo>
                    <a:pt x="0" y="112196"/>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76572" tIns="176572" rIns="176572" bIns="176572" numCol="1" spcCol="1270" anchor="ctr" anchorCtr="0">
              <a:noAutofit/>
            </a:bodyPr>
            <a:lstStyle/>
            <a:p>
              <a:pPr algn="ctr" defTabSz="1219140">
                <a:buClr>
                  <a:srgbClr val="FFFFFF"/>
                </a:buClr>
              </a:pPr>
              <a:r>
                <a:rPr lang="en-US" sz="2400" dirty="0">
                  <a:solidFill>
                    <a:schemeClr val="tx1"/>
                  </a:solidFill>
                  <a:latin typeface="Calibri" panose="020F0502020204030204" pitchFamily="34" charset="0"/>
                  <a:cs typeface="Calibri" panose="020F0502020204030204" pitchFamily="34" charset="0"/>
                </a:rPr>
                <a:t>Develop a process to install selected practices</a:t>
              </a:r>
            </a:p>
          </p:txBody>
        </p:sp>
        <p:sp>
          <p:nvSpPr>
            <p:cNvPr id="21" name="Rectangle: Rounded Corners 128" descr="Badge 5">
              <a:extLst>
                <a:ext uri="{FF2B5EF4-FFF2-40B4-BE49-F238E27FC236}">
                  <a16:creationId xmlns:a16="http://schemas.microsoft.com/office/drawing/2014/main" id="{C3B7CB44-3B1B-DB4C-8DE3-18A239243246}"/>
                </a:ext>
              </a:extLst>
            </p:cNvPr>
            <p:cNvSpPr/>
            <p:nvPr/>
          </p:nvSpPr>
          <p:spPr>
            <a:xfrm>
              <a:off x="921620" y="3930655"/>
              <a:ext cx="482218" cy="583245"/>
            </a:xfrm>
            <a:prstGeom prst="roundRect">
              <a:avLst>
                <a:gd name="adj" fmla="val 16670"/>
              </a:avLst>
            </a:prstGeom>
            <a:solidFill>
              <a:schemeClr val="bg1"/>
            </a:solidFill>
            <a:ln w="38100"/>
          </p:spPr>
          <p:style>
            <a:lnRef idx="2">
              <a:schemeClr val="accent1"/>
            </a:lnRef>
            <a:fillRef idx="1">
              <a:schemeClr val="lt1"/>
            </a:fillRef>
            <a:effectRef idx="0">
              <a:schemeClr val="accent1"/>
            </a:effectRef>
            <a:fontRef idx="minor">
              <a:schemeClr val="dk1"/>
            </a:fontRef>
          </p:style>
          <p:txBody>
            <a:bodyPr/>
            <a:lstStyle/>
            <a:p>
              <a:pPr algn="ctr" defTabSz="914377">
                <a:defRPr/>
              </a:pPr>
              <a:r>
                <a:rPr lang="en-US" sz="4800" b="1">
                  <a:solidFill>
                    <a:srgbClr val="0D0F41"/>
                  </a:solidFill>
                  <a:latin typeface="Calibri" panose="020F0502020204030204" pitchFamily="34" charset="0"/>
                  <a:cs typeface="Calibri" panose="020F0502020204030204" pitchFamily="34" charset="0"/>
                </a:rPr>
                <a:t>5</a:t>
              </a:r>
            </a:p>
          </p:txBody>
        </p:sp>
        <p:sp>
          <p:nvSpPr>
            <p:cNvPr id="22" name="Freeform: Shape 129">
              <a:extLst>
                <a:ext uri="{FF2B5EF4-FFF2-40B4-BE49-F238E27FC236}">
                  <a16:creationId xmlns:a16="http://schemas.microsoft.com/office/drawing/2014/main" id="{C6A20433-67D0-9D46-8379-212B89B83B7B}"/>
                </a:ext>
              </a:extLst>
            </p:cNvPr>
            <p:cNvSpPr/>
            <p:nvPr/>
          </p:nvSpPr>
          <p:spPr>
            <a:xfrm>
              <a:off x="1440426" y="3930654"/>
              <a:ext cx="2749782" cy="673041"/>
            </a:xfrm>
            <a:custGeom>
              <a:avLst/>
              <a:gdLst>
                <a:gd name="connsiteX0" fmla="*/ 0 w 2555165"/>
                <a:gd name="connsiteY0" fmla="*/ 112196 h 673041"/>
                <a:gd name="connsiteX1" fmla="*/ 112196 w 2555165"/>
                <a:gd name="connsiteY1" fmla="*/ 0 h 673041"/>
                <a:gd name="connsiteX2" fmla="*/ 2442969 w 2555165"/>
                <a:gd name="connsiteY2" fmla="*/ 0 h 673041"/>
                <a:gd name="connsiteX3" fmla="*/ 2555165 w 2555165"/>
                <a:gd name="connsiteY3" fmla="*/ 112196 h 673041"/>
                <a:gd name="connsiteX4" fmla="*/ 2555165 w 2555165"/>
                <a:gd name="connsiteY4" fmla="*/ 560845 h 673041"/>
                <a:gd name="connsiteX5" fmla="*/ 2442969 w 2555165"/>
                <a:gd name="connsiteY5" fmla="*/ 673041 h 673041"/>
                <a:gd name="connsiteX6" fmla="*/ 112196 w 2555165"/>
                <a:gd name="connsiteY6" fmla="*/ 673041 h 673041"/>
                <a:gd name="connsiteX7" fmla="*/ 0 w 2555165"/>
                <a:gd name="connsiteY7" fmla="*/ 560845 h 673041"/>
                <a:gd name="connsiteX8" fmla="*/ 0 w 2555165"/>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5165" h="673041">
                  <a:moveTo>
                    <a:pt x="0" y="112196"/>
                  </a:moveTo>
                  <a:cubicBezTo>
                    <a:pt x="0" y="50232"/>
                    <a:pt x="50232" y="0"/>
                    <a:pt x="112196" y="0"/>
                  </a:cubicBezTo>
                  <a:lnTo>
                    <a:pt x="2442969" y="0"/>
                  </a:lnTo>
                  <a:cubicBezTo>
                    <a:pt x="2504933" y="0"/>
                    <a:pt x="2555165" y="50232"/>
                    <a:pt x="2555165" y="112196"/>
                  </a:cubicBezTo>
                  <a:lnTo>
                    <a:pt x="2555165" y="560845"/>
                  </a:lnTo>
                  <a:cubicBezTo>
                    <a:pt x="2555165" y="622809"/>
                    <a:pt x="2504933" y="673041"/>
                    <a:pt x="2442969" y="673041"/>
                  </a:cubicBezTo>
                  <a:lnTo>
                    <a:pt x="112196" y="673041"/>
                  </a:lnTo>
                  <a:cubicBezTo>
                    <a:pt x="50232" y="673041"/>
                    <a:pt x="0" y="622809"/>
                    <a:pt x="0" y="560845"/>
                  </a:cubicBezTo>
                  <a:lnTo>
                    <a:pt x="0" y="112196"/>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76572" tIns="176572" rIns="176572" bIns="176572" numCol="1" spcCol="1270" anchor="ctr" anchorCtr="0">
              <a:noAutofit/>
            </a:bodyPr>
            <a:lstStyle/>
            <a:p>
              <a:pPr algn="ctr" defTabSz="1219140">
                <a:buClr>
                  <a:srgbClr val="FFFFFF"/>
                </a:buClr>
              </a:pPr>
              <a:r>
                <a:rPr lang="en-US" sz="2400" dirty="0">
                  <a:solidFill>
                    <a:schemeClr val="tx1"/>
                  </a:solidFill>
                  <a:latin typeface="Calibri" panose="020F0502020204030204" pitchFamily="34" charset="0"/>
                  <a:cs typeface="Calibri" panose="020F0502020204030204" pitchFamily="34" charset="0"/>
                </a:rPr>
                <a:t>Develop procedures to train staff and students; partner with families and community</a:t>
              </a:r>
            </a:p>
          </p:txBody>
        </p:sp>
      </p:grpSp>
      <p:grpSp>
        <p:nvGrpSpPr>
          <p:cNvPr id="23" name="Group 22">
            <a:extLst>
              <a:ext uri="{FF2B5EF4-FFF2-40B4-BE49-F238E27FC236}">
                <a16:creationId xmlns:a16="http://schemas.microsoft.com/office/drawing/2014/main" id="{97621B38-94B3-A14E-AA04-202C2CDD445D}"/>
              </a:ext>
            </a:extLst>
          </p:cNvPr>
          <p:cNvGrpSpPr/>
          <p:nvPr/>
        </p:nvGrpSpPr>
        <p:grpSpPr>
          <a:xfrm>
            <a:off x="5928355" y="600765"/>
            <a:ext cx="5999776" cy="6257235"/>
            <a:chOff x="4901073" y="1003563"/>
            <a:chExt cx="3812891" cy="3688266"/>
          </a:xfrm>
        </p:grpSpPr>
        <p:sp>
          <p:nvSpPr>
            <p:cNvPr id="24" name="Rectangle: Rounded Corners 108" descr="Badge 6">
              <a:extLst>
                <a:ext uri="{FF2B5EF4-FFF2-40B4-BE49-F238E27FC236}">
                  <a16:creationId xmlns:a16="http://schemas.microsoft.com/office/drawing/2014/main" id="{810E5ACB-2462-A54C-A470-792807C4561A}"/>
                </a:ext>
              </a:extLst>
            </p:cNvPr>
            <p:cNvSpPr/>
            <p:nvPr/>
          </p:nvSpPr>
          <p:spPr>
            <a:xfrm>
              <a:off x="4968982" y="1102019"/>
              <a:ext cx="545736" cy="574585"/>
            </a:xfrm>
            <a:prstGeom prst="roundRect">
              <a:avLst>
                <a:gd name="adj" fmla="val 16670"/>
              </a:avLst>
            </a:prstGeom>
            <a:solidFill>
              <a:schemeClr val="bg1"/>
            </a:solidFill>
            <a:ln w="38100"/>
          </p:spPr>
          <p:style>
            <a:lnRef idx="2">
              <a:schemeClr val="accent1"/>
            </a:lnRef>
            <a:fillRef idx="1">
              <a:schemeClr val="lt1"/>
            </a:fillRef>
            <a:effectRef idx="0">
              <a:schemeClr val="accent1"/>
            </a:effectRef>
            <a:fontRef idx="minor">
              <a:schemeClr val="dk1"/>
            </a:fontRef>
          </p:style>
          <p:txBody>
            <a:bodyPr/>
            <a:lstStyle/>
            <a:p>
              <a:pPr algn="ctr" defTabSz="914377">
                <a:defRPr/>
              </a:pPr>
              <a:r>
                <a:rPr lang="en-US" sz="4800" b="1" dirty="0">
                  <a:solidFill>
                    <a:srgbClr val="0D0F41"/>
                  </a:solidFill>
                  <a:latin typeface="Calibri" panose="020F0502020204030204" pitchFamily="34" charset="0"/>
                  <a:cs typeface="Calibri" panose="020F0502020204030204" pitchFamily="34" charset="0"/>
                </a:rPr>
                <a:t>6</a:t>
              </a:r>
            </a:p>
          </p:txBody>
        </p:sp>
        <p:sp>
          <p:nvSpPr>
            <p:cNvPr id="25" name="Freeform: Shape 109">
              <a:extLst>
                <a:ext uri="{FF2B5EF4-FFF2-40B4-BE49-F238E27FC236}">
                  <a16:creationId xmlns:a16="http://schemas.microsoft.com/office/drawing/2014/main" id="{8764F26C-C5A0-7146-8575-FE9CB283014E}"/>
                </a:ext>
              </a:extLst>
            </p:cNvPr>
            <p:cNvSpPr/>
            <p:nvPr/>
          </p:nvSpPr>
          <p:spPr>
            <a:xfrm>
              <a:off x="5622964" y="1003563"/>
              <a:ext cx="3091000" cy="673041"/>
            </a:xfrm>
            <a:custGeom>
              <a:avLst/>
              <a:gdLst>
                <a:gd name="connsiteX0" fmla="*/ 0 w 3031558"/>
                <a:gd name="connsiteY0" fmla="*/ 112196 h 673041"/>
                <a:gd name="connsiteX1" fmla="*/ 112196 w 3031558"/>
                <a:gd name="connsiteY1" fmla="*/ 0 h 673041"/>
                <a:gd name="connsiteX2" fmla="*/ 2919362 w 3031558"/>
                <a:gd name="connsiteY2" fmla="*/ 0 h 673041"/>
                <a:gd name="connsiteX3" fmla="*/ 3031558 w 3031558"/>
                <a:gd name="connsiteY3" fmla="*/ 112196 h 673041"/>
                <a:gd name="connsiteX4" fmla="*/ 3031558 w 3031558"/>
                <a:gd name="connsiteY4" fmla="*/ 560845 h 673041"/>
                <a:gd name="connsiteX5" fmla="*/ 2919362 w 3031558"/>
                <a:gd name="connsiteY5" fmla="*/ 673041 h 673041"/>
                <a:gd name="connsiteX6" fmla="*/ 112196 w 3031558"/>
                <a:gd name="connsiteY6" fmla="*/ 673041 h 673041"/>
                <a:gd name="connsiteX7" fmla="*/ 0 w 3031558"/>
                <a:gd name="connsiteY7" fmla="*/ 560845 h 673041"/>
                <a:gd name="connsiteX8" fmla="*/ 0 w 3031558"/>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1558" h="673041">
                  <a:moveTo>
                    <a:pt x="0" y="112196"/>
                  </a:moveTo>
                  <a:cubicBezTo>
                    <a:pt x="0" y="50232"/>
                    <a:pt x="50232" y="0"/>
                    <a:pt x="112196" y="0"/>
                  </a:cubicBezTo>
                  <a:lnTo>
                    <a:pt x="2919362" y="0"/>
                  </a:lnTo>
                  <a:cubicBezTo>
                    <a:pt x="2981326" y="0"/>
                    <a:pt x="3031558" y="50232"/>
                    <a:pt x="3031558" y="112196"/>
                  </a:cubicBezTo>
                  <a:lnTo>
                    <a:pt x="3031558" y="560845"/>
                  </a:lnTo>
                  <a:cubicBezTo>
                    <a:pt x="3031558" y="622809"/>
                    <a:pt x="2981326" y="673041"/>
                    <a:pt x="2919362" y="673041"/>
                  </a:cubicBezTo>
                  <a:lnTo>
                    <a:pt x="112196" y="673041"/>
                  </a:lnTo>
                  <a:cubicBezTo>
                    <a:pt x="50232" y="673041"/>
                    <a:pt x="0" y="622809"/>
                    <a:pt x="0" y="560845"/>
                  </a:cubicBezTo>
                  <a:lnTo>
                    <a:pt x="0" y="112196"/>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76572" tIns="176572" rIns="176572" bIns="176572" numCol="1" spcCol="1270" anchor="ctr" anchorCtr="0">
              <a:noAutofit/>
            </a:bodyPr>
            <a:lstStyle/>
            <a:p>
              <a:pPr algn="ctr" defTabSz="1219140">
                <a:buClr>
                  <a:srgbClr val="FFFFFF"/>
                </a:buClr>
              </a:pPr>
              <a:r>
                <a:rPr lang="en-US" sz="2400" dirty="0">
                  <a:solidFill>
                    <a:schemeClr val="tx1"/>
                  </a:solidFill>
                  <a:latin typeface="Calibri" panose="020F0502020204030204" pitchFamily="34" charset="0"/>
                  <a:cs typeface="Calibri" panose="020F0502020204030204" pitchFamily="34" charset="0"/>
                </a:rPr>
                <a:t>Develop an equitable process for matching student need to practices</a:t>
              </a:r>
            </a:p>
          </p:txBody>
        </p:sp>
        <p:sp>
          <p:nvSpPr>
            <p:cNvPr id="26" name="Rectangle: Rounded Corners 110" descr="Badge 7">
              <a:extLst>
                <a:ext uri="{FF2B5EF4-FFF2-40B4-BE49-F238E27FC236}">
                  <a16:creationId xmlns:a16="http://schemas.microsoft.com/office/drawing/2014/main" id="{6D45E962-0DF3-AF41-8821-6563ACAC9926}"/>
                </a:ext>
              </a:extLst>
            </p:cNvPr>
            <p:cNvSpPr/>
            <p:nvPr/>
          </p:nvSpPr>
          <p:spPr>
            <a:xfrm>
              <a:off x="4968982" y="1855825"/>
              <a:ext cx="545736" cy="574585"/>
            </a:xfrm>
            <a:prstGeom prst="roundRect">
              <a:avLst>
                <a:gd name="adj" fmla="val 16670"/>
              </a:avLst>
            </a:prstGeom>
            <a:solidFill>
              <a:schemeClr val="bg1"/>
            </a:solidFill>
            <a:ln w="38100"/>
          </p:spPr>
          <p:style>
            <a:lnRef idx="2">
              <a:schemeClr val="accent1"/>
            </a:lnRef>
            <a:fillRef idx="1">
              <a:schemeClr val="lt1"/>
            </a:fillRef>
            <a:effectRef idx="0">
              <a:schemeClr val="accent1"/>
            </a:effectRef>
            <a:fontRef idx="minor">
              <a:schemeClr val="dk1"/>
            </a:fontRef>
          </p:style>
          <p:txBody>
            <a:bodyPr/>
            <a:lstStyle/>
            <a:p>
              <a:pPr algn="ctr" defTabSz="914377">
                <a:defRPr/>
              </a:pPr>
              <a:r>
                <a:rPr lang="en-US" sz="4800" b="1">
                  <a:solidFill>
                    <a:srgbClr val="0D0F41"/>
                  </a:solidFill>
                  <a:latin typeface="Calibri" panose="020F0502020204030204" pitchFamily="34" charset="0"/>
                  <a:cs typeface="Calibri" panose="020F0502020204030204" pitchFamily="34" charset="0"/>
                </a:rPr>
                <a:t>7</a:t>
              </a:r>
            </a:p>
          </p:txBody>
        </p:sp>
        <p:sp>
          <p:nvSpPr>
            <p:cNvPr id="27" name="Freeform: Shape 111">
              <a:extLst>
                <a:ext uri="{FF2B5EF4-FFF2-40B4-BE49-F238E27FC236}">
                  <a16:creationId xmlns:a16="http://schemas.microsoft.com/office/drawing/2014/main" id="{003FEB63-69BA-7E42-A44E-2BCD0EE7551B}"/>
                </a:ext>
              </a:extLst>
            </p:cNvPr>
            <p:cNvSpPr/>
            <p:nvPr/>
          </p:nvSpPr>
          <p:spPr>
            <a:xfrm>
              <a:off x="5622964" y="1757369"/>
              <a:ext cx="3091000" cy="673041"/>
            </a:xfrm>
            <a:custGeom>
              <a:avLst/>
              <a:gdLst>
                <a:gd name="connsiteX0" fmla="*/ 0 w 3031558"/>
                <a:gd name="connsiteY0" fmla="*/ 112196 h 673041"/>
                <a:gd name="connsiteX1" fmla="*/ 112196 w 3031558"/>
                <a:gd name="connsiteY1" fmla="*/ 0 h 673041"/>
                <a:gd name="connsiteX2" fmla="*/ 2919362 w 3031558"/>
                <a:gd name="connsiteY2" fmla="*/ 0 h 673041"/>
                <a:gd name="connsiteX3" fmla="*/ 3031558 w 3031558"/>
                <a:gd name="connsiteY3" fmla="*/ 112196 h 673041"/>
                <a:gd name="connsiteX4" fmla="*/ 3031558 w 3031558"/>
                <a:gd name="connsiteY4" fmla="*/ 560845 h 673041"/>
                <a:gd name="connsiteX5" fmla="*/ 2919362 w 3031558"/>
                <a:gd name="connsiteY5" fmla="*/ 673041 h 673041"/>
                <a:gd name="connsiteX6" fmla="*/ 112196 w 3031558"/>
                <a:gd name="connsiteY6" fmla="*/ 673041 h 673041"/>
                <a:gd name="connsiteX7" fmla="*/ 0 w 3031558"/>
                <a:gd name="connsiteY7" fmla="*/ 560845 h 673041"/>
                <a:gd name="connsiteX8" fmla="*/ 0 w 3031558"/>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1558" h="673041">
                  <a:moveTo>
                    <a:pt x="0" y="112196"/>
                  </a:moveTo>
                  <a:cubicBezTo>
                    <a:pt x="0" y="50232"/>
                    <a:pt x="50232" y="0"/>
                    <a:pt x="112196" y="0"/>
                  </a:cubicBezTo>
                  <a:lnTo>
                    <a:pt x="2919362" y="0"/>
                  </a:lnTo>
                  <a:cubicBezTo>
                    <a:pt x="2981326" y="0"/>
                    <a:pt x="3031558" y="50232"/>
                    <a:pt x="3031558" y="112196"/>
                  </a:cubicBezTo>
                  <a:lnTo>
                    <a:pt x="3031558" y="560845"/>
                  </a:lnTo>
                  <a:cubicBezTo>
                    <a:pt x="3031558" y="622809"/>
                    <a:pt x="2981326" y="673041"/>
                    <a:pt x="2919362" y="673041"/>
                  </a:cubicBezTo>
                  <a:lnTo>
                    <a:pt x="112196" y="673041"/>
                  </a:lnTo>
                  <a:cubicBezTo>
                    <a:pt x="50232" y="673041"/>
                    <a:pt x="0" y="622809"/>
                    <a:pt x="0" y="560845"/>
                  </a:cubicBezTo>
                  <a:lnTo>
                    <a:pt x="0" y="112196"/>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76572" tIns="176572" rIns="176572" bIns="176572" numCol="1" spcCol="1270" anchor="ctr" anchorCtr="0">
              <a:noAutofit/>
            </a:bodyPr>
            <a:lstStyle/>
            <a:p>
              <a:pPr algn="ctr" defTabSz="1219140">
                <a:buClr>
                  <a:srgbClr val="FFFFFF"/>
                </a:buClr>
              </a:pPr>
              <a:r>
                <a:rPr lang="en-US" sz="2400" dirty="0">
                  <a:solidFill>
                    <a:schemeClr val="tx1"/>
                  </a:solidFill>
                  <a:latin typeface="Calibri" panose="020F0502020204030204" pitchFamily="34" charset="0"/>
                  <a:cs typeface="Calibri" panose="020F0502020204030204" pitchFamily="34" charset="0"/>
                </a:rPr>
                <a:t>Develop a process for progress monitoring, data-based decision rules </a:t>
              </a:r>
            </a:p>
          </p:txBody>
        </p:sp>
        <p:sp>
          <p:nvSpPr>
            <p:cNvPr id="28" name="Rectangle: Rounded Corners 112" descr="Badge 8">
              <a:extLst>
                <a:ext uri="{FF2B5EF4-FFF2-40B4-BE49-F238E27FC236}">
                  <a16:creationId xmlns:a16="http://schemas.microsoft.com/office/drawing/2014/main" id="{0F61E88C-3346-9E44-99EB-FE0768465082}"/>
                </a:ext>
              </a:extLst>
            </p:cNvPr>
            <p:cNvSpPr/>
            <p:nvPr/>
          </p:nvSpPr>
          <p:spPr>
            <a:xfrm>
              <a:off x="4968982" y="2609631"/>
              <a:ext cx="545736" cy="574585"/>
            </a:xfrm>
            <a:prstGeom prst="roundRect">
              <a:avLst>
                <a:gd name="adj" fmla="val 16670"/>
              </a:avLst>
            </a:prstGeom>
            <a:solidFill>
              <a:schemeClr val="bg1"/>
            </a:solidFill>
            <a:ln w="38100"/>
          </p:spPr>
          <p:style>
            <a:lnRef idx="2">
              <a:schemeClr val="accent1"/>
            </a:lnRef>
            <a:fillRef idx="1">
              <a:schemeClr val="lt1"/>
            </a:fillRef>
            <a:effectRef idx="0">
              <a:schemeClr val="accent1"/>
            </a:effectRef>
            <a:fontRef idx="minor">
              <a:schemeClr val="dk1"/>
            </a:fontRef>
          </p:style>
          <p:txBody>
            <a:bodyPr/>
            <a:lstStyle/>
            <a:p>
              <a:pPr algn="ctr" defTabSz="914377">
                <a:defRPr/>
              </a:pPr>
              <a:r>
                <a:rPr lang="en-US" sz="4800" b="1">
                  <a:solidFill>
                    <a:srgbClr val="0D0F41"/>
                  </a:solidFill>
                  <a:latin typeface="Calibri" panose="020F0502020204030204" pitchFamily="34" charset="0"/>
                  <a:cs typeface="Calibri" panose="020F0502020204030204" pitchFamily="34" charset="0"/>
                </a:rPr>
                <a:t>8</a:t>
              </a:r>
            </a:p>
          </p:txBody>
        </p:sp>
        <p:sp>
          <p:nvSpPr>
            <p:cNvPr id="29" name="Freeform: Shape 113">
              <a:extLst>
                <a:ext uri="{FF2B5EF4-FFF2-40B4-BE49-F238E27FC236}">
                  <a16:creationId xmlns:a16="http://schemas.microsoft.com/office/drawing/2014/main" id="{8B3E8AF1-BF76-9A43-ABA9-E3D8F456D8BE}"/>
                </a:ext>
              </a:extLst>
            </p:cNvPr>
            <p:cNvSpPr/>
            <p:nvPr/>
          </p:nvSpPr>
          <p:spPr>
            <a:xfrm>
              <a:off x="5622964" y="2511175"/>
              <a:ext cx="3091000" cy="673041"/>
            </a:xfrm>
            <a:custGeom>
              <a:avLst/>
              <a:gdLst>
                <a:gd name="connsiteX0" fmla="*/ 0 w 3031558"/>
                <a:gd name="connsiteY0" fmla="*/ 112196 h 673041"/>
                <a:gd name="connsiteX1" fmla="*/ 112196 w 3031558"/>
                <a:gd name="connsiteY1" fmla="*/ 0 h 673041"/>
                <a:gd name="connsiteX2" fmla="*/ 2919362 w 3031558"/>
                <a:gd name="connsiteY2" fmla="*/ 0 h 673041"/>
                <a:gd name="connsiteX3" fmla="*/ 3031558 w 3031558"/>
                <a:gd name="connsiteY3" fmla="*/ 112196 h 673041"/>
                <a:gd name="connsiteX4" fmla="*/ 3031558 w 3031558"/>
                <a:gd name="connsiteY4" fmla="*/ 560845 h 673041"/>
                <a:gd name="connsiteX5" fmla="*/ 2919362 w 3031558"/>
                <a:gd name="connsiteY5" fmla="*/ 673041 h 673041"/>
                <a:gd name="connsiteX6" fmla="*/ 112196 w 3031558"/>
                <a:gd name="connsiteY6" fmla="*/ 673041 h 673041"/>
                <a:gd name="connsiteX7" fmla="*/ 0 w 3031558"/>
                <a:gd name="connsiteY7" fmla="*/ 560845 h 673041"/>
                <a:gd name="connsiteX8" fmla="*/ 0 w 3031558"/>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1558" h="673041">
                  <a:moveTo>
                    <a:pt x="0" y="112196"/>
                  </a:moveTo>
                  <a:cubicBezTo>
                    <a:pt x="0" y="50232"/>
                    <a:pt x="50232" y="0"/>
                    <a:pt x="112196" y="0"/>
                  </a:cubicBezTo>
                  <a:lnTo>
                    <a:pt x="2919362" y="0"/>
                  </a:lnTo>
                  <a:cubicBezTo>
                    <a:pt x="2981326" y="0"/>
                    <a:pt x="3031558" y="50232"/>
                    <a:pt x="3031558" y="112196"/>
                  </a:cubicBezTo>
                  <a:lnTo>
                    <a:pt x="3031558" y="560845"/>
                  </a:lnTo>
                  <a:cubicBezTo>
                    <a:pt x="3031558" y="622809"/>
                    <a:pt x="2981326" y="673041"/>
                    <a:pt x="2919362" y="673041"/>
                  </a:cubicBezTo>
                  <a:lnTo>
                    <a:pt x="112196" y="673041"/>
                  </a:lnTo>
                  <a:cubicBezTo>
                    <a:pt x="50232" y="673041"/>
                    <a:pt x="0" y="622809"/>
                    <a:pt x="0" y="560845"/>
                  </a:cubicBezTo>
                  <a:lnTo>
                    <a:pt x="0" y="112196"/>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76572" tIns="176572" rIns="176572" bIns="176572" numCol="1" spcCol="1270" anchor="ctr" anchorCtr="0">
              <a:noAutofit/>
            </a:bodyPr>
            <a:lstStyle/>
            <a:p>
              <a:pPr algn="ctr" defTabSz="1219140">
                <a:buClr>
                  <a:srgbClr val="FFFFFF"/>
                </a:buClr>
              </a:pPr>
              <a:r>
                <a:rPr lang="en-US" sz="2400" dirty="0">
                  <a:solidFill>
                    <a:schemeClr val="tx1"/>
                  </a:solidFill>
                  <a:latin typeface="Calibri" panose="020F0502020204030204" pitchFamily="34" charset="0"/>
                  <a:cs typeface="Calibri" panose="020F0502020204030204" pitchFamily="34" charset="0"/>
                </a:rPr>
                <a:t>Develop procedures for modifying/ adjusting implementation</a:t>
              </a:r>
            </a:p>
          </p:txBody>
        </p:sp>
        <p:sp>
          <p:nvSpPr>
            <p:cNvPr id="30" name="Rectangle: Rounded Corners 114" descr="Badge 9">
              <a:extLst>
                <a:ext uri="{FF2B5EF4-FFF2-40B4-BE49-F238E27FC236}">
                  <a16:creationId xmlns:a16="http://schemas.microsoft.com/office/drawing/2014/main" id="{845FDEBE-8D42-6A4C-B753-D615E7418E91}"/>
                </a:ext>
              </a:extLst>
            </p:cNvPr>
            <p:cNvSpPr/>
            <p:nvPr/>
          </p:nvSpPr>
          <p:spPr>
            <a:xfrm>
              <a:off x="4968982" y="3363437"/>
              <a:ext cx="545736" cy="574585"/>
            </a:xfrm>
            <a:prstGeom prst="roundRect">
              <a:avLst>
                <a:gd name="adj" fmla="val 16670"/>
              </a:avLst>
            </a:prstGeom>
            <a:solidFill>
              <a:schemeClr val="bg1"/>
            </a:solidFill>
            <a:ln w="38100"/>
          </p:spPr>
          <p:style>
            <a:lnRef idx="2">
              <a:schemeClr val="accent1"/>
            </a:lnRef>
            <a:fillRef idx="1">
              <a:schemeClr val="lt1"/>
            </a:fillRef>
            <a:effectRef idx="0">
              <a:schemeClr val="accent1"/>
            </a:effectRef>
            <a:fontRef idx="minor">
              <a:schemeClr val="dk1"/>
            </a:fontRef>
          </p:style>
          <p:txBody>
            <a:bodyPr/>
            <a:lstStyle/>
            <a:p>
              <a:pPr algn="ctr" defTabSz="914377">
                <a:defRPr/>
              </a:pPr>
              <a:r>
                <a:rPr lang="en-US" sz="4800" b="1">
                  <a:solidFill>
                    <a:srgbClr val="0D0F41"/>
                  </a:solidFill>
                  <a:latin typeface="Calibri" panose="020F0502020204030204" pitchFamily="34" charset="0"/>
                  <a:cs typeface="Calibri" panose="020F0502020204030204" pitchFamily="34" charset="0"/>
                </a:rPr>
                <a:t>9</a:t>
              </a:r>
            </a:p>
          </p:txBody>
        </p:sp>
        <p:sp>
          <p:nvSpPr>
            <p:cNvPr id="31" name="Freeform: Shape 115">
              <a:extLst>
                <a:ext uri="{FF2B5EF4-FFF2-40B4-BE49-F238E27FC236}">
                  <a16:creationId xmlns:a16="http://schemas.microsoft.com/office/drawing/2014/main" id="{2FBA6802-0AB2-5642-902A-8806E4A50829}"/>
                </a:ext>
              </a:extLst>
            </p:cNvPr>
            <p:cNvSpPr/>
            <p:nvPr/>
          </p:nvSpPr>
          <p:spPr>
            <a:xfrm>
              <a:off x="5622964" y="3264981"/>
              <a:ext cx="3091000" cy="673041"/>
            </a:xfrm>
            <a:custGeom>
              <a:avLst/>
              <a:gdLst>
                <a:gd name="connsiteX0" fmla="*/ 0 w 3031558"/>
                <a:gd name="connsiteY0" fmla="*/ 112196 h 673041"/>
                <a:gd name="connsiteX1" fmla="*/ 112196 w 3031558"/>
                <a:gd name="connsiteY1" fmla="*/ 0 h 673041"/>
                <a:gd name="connsiteX2" fmla="*/ 2919362 w 3031558"/>
                <a:gd name="connsiteY2" fmla="*/ 0 h 673041"/>
                <a:gd name="connsiteX3" fmla="*/ 3031558 w 3031558"/>
                <a:gd name="connsiteY3" fmla="*/ 112196 h 673041"/>
                <a:gd name="connsiteX4" fmla="*/ 3031558 w 3031558"/>
                <a:gd name="connsiteY4" fmla="*/ 560845 h 673041"/>
                <a:gd name="connsiteX5" fmla="*/ 2919362 w 3031558"/>
                <a:gd name="connsiteY5" fmla="*/ 673041 h 673041"/>
                <a:gd name="connsiteX6" fmla="*/ 112196 w 3031558"/>
                <a:gd name="connsiteY6" fmla="*/ 673041 h 673041"/>
                <a:gd name="connsiteX7" fmla="*/ 0 w 3031558"/>
                <a:gd name="connsiteY7" fmla="*/ 560845 h 673041"/>
                <a:gd name="connsiteX8" fmla="*/ 0 w 3031558"/>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1558" h="673041">
                  <a:moveTo>
                    <a:pt x="0" y="112196"/>
                  </a:moveTo>
                  <a:cubicBezTo>
                    <a:pt x="0" y="50232"/>
                    <a:pt x="50232" y="0"/>
                    <a:pt x="112196" y="0"/>
                  </a:cubicBezTo>
                  <a:lnTo>
                    <a:pt x="2919362" y="0"/>
                  </a:lnTo>
                  <a:cubicBezTo>
                    <a:pt x="2981326" y="0"/>
                    <a:pt x="3031558" y="50232"/>
                    <a:pt x="3031558" y="112196"/>
                  </a:cubicBezTo>
                  <a:lnTo>
                    <a:pt x="3031558" y="560845"/>
                  </a:lnTo>
                  <a:cubicBezTo>
                    <a:pt x="3031558" y="622809"/>
                    <a:pt x="2981326" y="673041"/>
                    <a:pt x="2919362" y="673041"/>
                  </a:cubicBezTo>
                  <a:lnTo>
                    <a:pt x="112196" y="673041"/>
                  </a:lnTo>
                  <a:cubicBezTo>
                    <a:pt x="50232" y="673041"/>
                    <a:pt x="0" y="622809"/>
                    <a:pt x="0" y="560845"/>
                  </a:cubicBezTo>
                  <a:lnTo>
                    <a:pt x="0" y="112196"/>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76572" tIns="176572" rIns="176572" bIns="176572" numCol="1" spcCol="1270" anchor="ctr" anchorCtr="0">
              <a:noAutofit/>
            </a:bodyPr>
            <a:lstStyle/>
            <a:p>
              <a:pPr algn="ctr" defTabSz="1219140">
                <a:buClr>
                  <a:srgbClr val="FFFFFF"/>
                </a:buClr>
              </a:pPr>
              <a:r>
                <a:rPr lang="en-US" sz="2400" dirty="0">
                  <a:solidFill>
                    <a:schemeClr val="tx1"/>
                  </a:solidFill>
                  <a:latin typeface="Calibri" panose="020F0502020204030204" pitchFamily="34" charset="0"/>
                  <a:cs typeface="Calibri" panose="020F0502020204030204" pitchFamily="34" charset="0"/>
                </a:rPr>
                <a:t>Develop evaluation routines for fidelity and outcome data</a:t>
              </a:r>
            </a:p>
          </p:txBody>
        </p:sp>
        <p:sp>
          <p:nvSpPr>
            <p:cNvPr id="32" name="Rectangle: Rounded Corners 116" descr="Badge 10">
              <a:extLst>
                <a:ext uri="{FF2B5EF4-FFF2-40B4-BE49-F238E27FC236}">
                  <a16:creationId xmlns:a16="http://schemas.microsoft.com/office/drawing/2014/main" id="{67A1018A-3FB7-954D-8206-F93D65D616D7}"/>
                </a:ext>
              </a:extLst>
            </p:cNvPr>
            <p:cNvSpPr/>
            <p:nvPr/>
          </p:nvSpPr>
          <p:spPr>
            <a:xfrm>
              <a:off x="4901073" y="4117244"/>
              <a:ext cx="613645" cy="574585"/>
            </a:xfrm>
            <a:prstGeom prst="roundRect">
              <a:avLst>
                <a:gd name="adj" fmla="val 16670"/>
              </a:avLst>
            </a:prstGeom>
            <a:solidFill>
              <a:schemeClr val="bg1"/>
            </a:solidFill>
            <a:ln w="38100"/>
          </p:spPr>
          <p:style>
            <a:lnRef idx="2">
              <a:schemeClr val="accent1"/>
            </a:lnRef>
            <a:fillRef idx="1">
              <a:schemeClr val="lt1"/>
            </a:fillRef>
            <a:effectRef idx="0">
              <a:schemeClr val="accent1"/>
            </a:effectRef>
            <a:fontRef idx="minor">
              <a:schemeClr val="dk1"/>
            </a:fontRef>
          </p:style>
          <p:txBody>
            <a:bodyPr/>
            <a:lstStyle/>
            <a:p>
              <a:pPr algn="ctr" defTabSz="914377">
                <a:defRPr/>
              </a:pPr>
              <a:r>
                <a:rPr lang="en-US" sz="4800" b="1" dirty="0">
                  <a:solidFill>
                    <a:srgbClr val="0D0F41"/>
                  </a:solidFill>
                  <a:latin typeface="Calibri" panose="020F0502020204030204" pitchFamily="34" charset="0"/>
                  <a:cs typeface="Calibri" panose="020F0502020204030204" pitchFamily="34" charset="0"/>
                </a:rPr>
                <a:t>10</a:t>
              </a:r>
            </a:p>
          </p:txBody>
        </p:sp>
        <p:sp>
          <p:nvSpPr>
            <p:cNvPr id="33" name="Freeform: Shape 117">
              <a:extLst>
                <a:ext uri="{FF2B5EF4-FFF2-40B4-BE49-F238E27FC236}">
                  <a16:creationId xmlns:a16="http://schemas.microsoft.com/office/drawing/2014/main" id="{96032ADF-9ECB-F743-9D64-C56BF51D55BA}"/>
                </a:ext>
              </a:extLst>
            </p:cNvPr>
            <p:cNvSpPr/>
            <p:nvPr/>
          </p:nvSpPr>
          <p:spPr>
            <a:xfrm>
              <a:off x="5622964" y="4018788"/>
              <a:ext cx="3091000" cy="673041"/>
            </a:xfrm>
            <a:custGeom>
              <a:avLst/>
              <a:gdLst>
                <a:gd name="connsiteX0" fmla="*/ 0 w 3031558"/>
                <a:gd name="connsiteY0" fmla="*/ 112196 h 673041"/>
                <a:gd name="connsiteX1" fmla="*/ 112196 w 3031558"/>
                <a:gd name="connsiteY1" fmla="*/ 0 h 673041"/>
                <a:gd name="connsiteX2" fmla="*/ 2919362 w 3031558"/>
                <a:gd name="connsiteY2" fmla="*/ 0 h 673041"/>
                <a:gd name="connsiteX3" fmla="*/ 3031558 w 3031558"/>
                <a:gd name="connsiteY3" fmla="*/ 112196 h 673041"/>
                <a:gd name="connsiteX4" fmla="*/ 3031558 w 3031558"/>
                <a:gd name="connsiteY4" fmla="*/ 560845 h 673041"/>
                <a:gd name="connsiteX5" fmla="*/ 2919362 w 3031558"/>
                <a:gd name="connsiteY5" fmla="*/ 673041 h 673041"/>
                <a:gd name="connsiteX6" fmla="*/ 112196 w 3031558"/>
                <a:gd name="connsiteY6" fmla="*/ 673041 h 673041"/>
                <a:gd name="connsiteX7" fmla="*/ 0 w 3031558"/>
                <a:gd name="connsiteY7" fmla="*/ 560845 h 673041"/>
                <a:gd name="connsiteX8" fmla="*/ 0 w 3031558"/>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1558" h="673041">
                  <a:moveTo>
                    <a:pt x="0" y="112196"/>
                  </a:moveTo>
                  <a:cubicBezTo>
                    <a:pt x="0" y="50232"/>
                    <a:pt x="50232" y="0"/>
                    <a:pt x="112196" y="0"/>
                  </a:cubicBezTo>
                  <a:lnTo>
                    <a:pt x="2919362" y="0"/>
                  </a:lnTo>
                  <a:cubicBezTo>
                    <a:pt x="2981326" y="0"/>
                    <a:pt x="3031558" y="50232"/>
                    <a:pt x="3031558" y="112196"/>
                  </a:cubicBezTo>
                  <a:lnTo>
                    <a:pt x="3031558" y="560845"/>
                  </a:lnTo>
                  <a:cubicBezTo>
                    <a:pt x="3031558" y="622809"/>
                    <a:pt x="2981326" y="673041"/>
                    <a:pt x="2919362" y="673041"/>
                  </a:cubicBezTo>
                  <a:lnTo>
                    <a:pt x="112196" y="673041"/>
                  </a:lnTo>
                  <a:cubicBezTo>
                    <a:pt x="50232" y="673041"/>
                    <a:pt x="0" y="622809"/>
                    <a:pt x="0" y="560845"/>
                  </a:cubicBezTo>
                  <a:lnTo>
                    <a:pt x="0" y="112196"/>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76572" tIns="176572" rIns="176572" bIns="176572" numCol="1" spcCol="1270" anchor="ctr" anchorCtr="0">
              <a:noAutofit/>
            </a:bodyPr>
            <a:lstStyle/>
            <a:p>
              <a:pPr algn="ctr" defTabSz="1219140">
                <a:buClr>
                  <a:srgbClr val="FFFFFF"/>
                </a:buClr>
              </a:pPr>
              <a:r>
                <a:rPr lang="en-US" sz="2400" dirty="0">
                  <a:solidFill>
                    <a:schemeClr val="tx1"/>
                  </a:solidFill>
                  <a:latin typeface="Calibri" panose="020F0502020204030204" pitchFamily="34" charset="0"/>
                  <a:cs typeface="Calibri" panose="020F0502020204030204" pitchFamily="34" charset="0"/>
                </a:rPr>
                <a:t>Document and share routines, practices, and policies </a:t>
              </a:r>
            </a:p>
          </p:txBody>
        </p:sp>
      </p:grpSp>
      <p:sp>
        <p:nvSpPr>
          <p:cNvPr id="35" name="TextBox 34">
            <a:extLst>
              <a:ext uri="{FF2B5EF4-FFF2-40B4-BE49-F238E27FC236}">
                <a16:creationId xmlns:a16="http://schemas.microsoft.com/office/drawing/2014/main" id="{80E8077C-DC8C-4043-8C9B-25EFE18B61DB}"/>
              </a:ext>
            </a:extLst>
          </p:cNvPr>
          <p:cNvSpPr txBox="1"/>
          <p:nvPr/>
        </p:nvSpPr>
        <p:spPr>
          <a:xfrm>
            <a:off x="323137" y="120955"/>
            <a:ext cx="10682171" cy="590931"/>
          </a:xfrm>
          <a:prstGeom prst="rect">
            <a:avLst/>
          </a:prstGeom>
          <a:noFill/>
        </p:spPr>
        <p:txBody>
          <a:bodyPr wrap="square">
            <a:spAutoFit/>
          </a:bodyPr>
          <a:lstStyle/>
          <a:p>
            <a:pPr defTabSz="2370547">
              <a:lnSpc>
                <a:spcPct val="90000"/>
              </a:lnSpc>
              <a:spcBef>
                <a:spcPct val="0"/>
              </a:spcBef>
              <a:spcAft>
                <a:spcPct val="35000"/>
              </a:spcAft>
              <a:defRPr/>
            </a:pPr>
            <a:r>
              <a:rPr lang="en" sz="3600" b="1" dirty="0">
                <a:solidFill>
                  <a:schemeClr val="bg1"/>
                </a:solidFill>
                <a:latin typeface="Calibri" panose="020F0502020204030204" pitchFamily="34" charset="0"/>
                <a:cs typeface="Calibri" panose="020F0502020204030204" pitchFamily="34" charset="0"/>
              </a:rPr>
              <a:t>GETTING STARTED WITH </a:t>
            </a:r>
            <a:r>
              <a:rPr lang="en-US" sz="3600" b="1" dirty="0">
                <a:solidFill>
                  <a:schemeClr val="bg1"/>
                </a:solidFill>
                <a:latin typeface="Calibri" panose="020F0502020204030204" pitchFamily="34" charset="0"/>
                <a:cs typeface="Calibri" panose="020F0502020204030204" pitchFamily="34" charset="0"/>
              </a:rPr>
              <a:t>Tier 2</a:t>
            </a:r>
          </a:p>
        </p:txBody>
      </p:sp>
      <p:sp>
        <p:nvSpPr>
          <p:cNvPr id="5" name="Rectangle 4">
            <a:extLst>
              <a:ext uri="{FF2B5EF4-FFF2-40B4-BE49-F238E27FC236}">
                <a16:creationId xmlns:a16="http://schemas.microsoft.com/office/drawing/2014/main" id="{3B34FDF4-73A7-A7EB-56A6-2F0457B38409}"/>
              </a:ext>
            </a:extLst>
          </p:cNvPr>
          <p:cNvSpPr/>
          <p:nvPr/>
        </p:nvSpPr>
        <p:spPr>
          <a:xfrm>
            <a:off x="194553" y="2012233"/>
            <a:ext cx="5670329" cy="1141831"/>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0A47642-6894-E847-61FD-BB0489BF60FB}"/>
              </a:ext>
            </a:extLst>
          </p:cNvPr>
          <p:cNvSpPr txBox="1"/>
          <p:nvPr/>
        </p:nvSpPr>
        <p:spPr>
          <a:xfrm>
            <a:off x="1378227" y="6643757"/>
            <a:ext cx="184731" cy="461665"/>
          </a:xfrm>
          <a:prstGeom prst="rect">
            <a:avLst/>
          </a:prstGeom>
          <a:noFill/>
        </p:spPr>
        <p:txBody>
          <a:bodyPr wrap="none" rtlCol="0">
            <a:spAutoFit/>
          </a:bodyPr>
          <a:lstStyle/>
          <a:p>
            <a:endParaRPr lang="en-US" sz="2400" dirty="0"/>
          </a:p>
        </p:txBody>
      </p:sp>
      <p:sp>
        <p:nvSpPr>
          <p:cNvPr id="4" name="TextBox 3">
            <a:extLst>
              <a:ext uri="{FF2B5EF4-FFF2-40B4-BE49-F238E27FC236}">
                <a16:creationId xmlns:a16="http://schemas.microsoft.com/office/drawing/2014/main" id="{31E49886-ACBE-80A2-367B-B081FCB9EF97}"/>
              </a:ext>
            </a:extLst>
          </p:cNvPr>
          <p:cNvSpPr txBox="1"/>
          <p:nvPr/>
        </p:nvSpPr>
        <p:spPr>
          <a:xfrm>
            <a:off x="424070" y="6643757"/>
            <a:ext cx="184731" cy="461665"/>
          </a:xfrm>
          <a:prstGeom prst="rect">
            <a:avLst/>
          </a:prstGeom>
          <a:noFill/>
        </p:spPr>
        <p:txBody>
          <a:bodyPr wrap="none" rtlCol="0">
            <a:spAutoFit/>
          </a:bodyPr>
          <a:lstStyle/>
          <a:p>
            <a:endParaRPr lang="en-US" sz="2400" dirty="0"/>
          </a:p>
        </p:txBody>
      </p:sp>
    </p:spTree>
    <p:extLst>
      <p:ext uri="{BB962C8B-B14F-4D97-AF65-F5344CB8AC3E}">
        <p14:creationId xmlns:p14="http://schemas.microsoft.com/office/powerpoint/2010/main" val="30483947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grpSp>
        <p:nvGrpSpPr>
          <p:cNvPr id="330" name="Google Shape;330;p32"/>
          <p:cNvGrpSpPr/>
          <p:nvPr/>
        </p:nvGrpSpPr>
        <p:grpSpPr>
          <a:xfrm>
            <a:off x="9405522" y="-17"/>
            <a:ext cx="2786500" cy="3101017"/>
            <a:chOff x="7054140" y="-13"/>
            <a:chExt cx="2089875" cy="2325763"/>
          </a:xfrm>
        </p:grpSpPr>
        <p:sp>
          <p:nvSpPr>
            <p:cNvPr id="331" name="Google Shape;331;p32"/>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121900" tIns="121900" rIns="121900" bIns="121900" anchor="ctr" anchorCtr="0">
              <a:noAutofit/>
            </a:bodyPr>
            <a:lstStyle/>
            <a:p>
              <a:pPr defTabSz="1219140">
                <a:defRPr/>
              </a:pPr>
              <a:endParaRPr sz="2400">
                <a:ea typeface="ＭＳ Ｐゴシック" pitchFamily="-108" charset="-128"/>
              </a:endParaRPr>
            </a:p>
          </p:txBody>
        </p:sp>
        <p:sp>
          <p:nvSpPr>
            <p:cNvPr id="332" name="Google Shape;332;p32"/>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defTabSz="1219140">
                <a:defRPr/>
              </a:pPr>
              <a:endParaRPr sz="2400">
                <a:ea typeface="ＭＳ Ｐゴシック" pitchFamily="-108" charset="-128"/>
              </a:endParaRPr>
            </a:p>
          </p:txBody>
        </p:sp>
        <p:sp>
          <p:nvSpPr>
            <p:cNvPr id="333" name="Google Shape;333;p32"/>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defTabSz="1219140">
                <a:defRPr/>
              </a:pPr>
              <a:endParaRPr sz="2400">
                <a:ea typeface="ＭＳ Ｐゴシック" pitchFamily="-108" charset="-128"/>
              </a:endParaRPr>
            </a:p>
          </p:txBody>
        </p:sp>
      </p:grpSp>
      <p:sp>
        <p:nvSpPr>
          <p:cNvPr id="6" name="Title 3">
            <a:extLst>
              <a:ext uri="{FF2B5EF4-FFF2-40B4-BE49-F238E27FC236}">
                <a16:creationId xmlns:a16="http://schemas.microsoft.com/office/drawing/2014/main" id="{EA124203-FAF7-B20B-EBC2-25FB30A266FF}"/>
              </a:ext>
            </a:extLst>
          </p:cNvPr>
          <p:cNvSpPr>
            <a:spLocks noGrp="1"/>
          </p:cNvSpPr>
          <p:nvPr>
            <p:ph type="title"/>
          </p:nvPr>
        </p:nvSpPr>
        <p:spPr>
          <a:xfrm>
            <a:off x="462719" y="216581"/>
            <a:ext cx="9378000" cy="845600"/>
          </a:xfrm>
        </p:spPr>
        <p:txBody>
          <a:bodyPr/>
          <a:lstStyle/>
          <a:p>
            <a:pPr algn="l"/>
            <a:r>
              <a:rPr lang="en-US" b="1" dirty="0">
                <a:solidFill>
                  <a:schemeClr val="bg1"/>
                </a:solidFill>
                <a:latin typeface="Calibri" panose="020F0502020204030204" pitchFamily="34" charset="0"/>
                <a:cs typeface="Calibri" panose="020F0502020204030204" pitchFamily="34" charset="0"/>
              </a:rPr>
              <a:t>Methods for Identification</a:t>
            </a:r>
          </a:p>
        </p:txBody>
      </p:sp>
      <p:sp>
        <p:nvSpPr>
          <p:cNvPr id="7" name="Text Placeholder 4">
            <a:extLst>
              <a:ext uri="{FF2B5EF4-FFF2-40B4-BE49-F238E27FC236}">
                <a16:creationId xmlns:a16="http://schemas.microsoft.com/office/drawing/2014/main" id="{BA267F11-5A33-163E-978B-3B77D9DD7A5B}"/>
              </a:ext>
            </a:extLst>
          </p:cNvPr>
          <p:cNvSpPr txBox="1">
            <a:spLocks/>
          </p:cNvSpPr>
          <p:nvPr/>
        </p:nvSpPr>
        <p:spPr>
          <a:xfrm>
            <a:off x="8186486" y="1435923"/>
            <a:ext cx="3308465" cy="824000"/>
          </a:xfrm>
          <a:prstGeom prst="rect">
            <a:avLst/>
          </a:prstGeom>
          <a:noFill/>
          <a:ln>
            <a:noFill/>
          </a:ln>
        </p:spPr>
        <p:txBody>
          <a:bodyPr spcFirstLastPara="1" wrap="square" lIns="91433" tIns="45700" rIns="91433" bIns="45700" anchor="b" anchorCtr="0">
            <a:noAutofit/>
          </a:bodyPr>
          <a:lstStyle>
            <a:defPPr marR="0" lvl="0" algn="l" rtl="0">
              <a:lnSpc>
                <a:spcPct val="100000"/>
              </a:lnSpc>
              <a:spcBef>
                <a:spcPts val="0"/>
              </a:spcBef>
              <a:spcAft>
                <a:spcPts val="0"/>
              </a:spcAft>
            </a:defPPr>
            <a:lvl1pPr marL="457200" marR="0" lvl="0" indent="-228600" algn="l" rtl="0">
              <a:lnSpc>
                <a:spcPct val="90000"/>
              </a:lnSpc>
              <a:spcBef>
                <a:spcPts val="80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4400" marR="0" lvl="1" indent="-228600" algn="l" rtl="0">
              <a:lnSpc>
                <a:spcPct val="90000"/>
              </a:lnSpc>
              <a:spcBef>
                <a:spcPts val="400"/>
              </a:spcBef>
              <a:spcAft>
                <a:spcPts val="0"/>
              </a:spcAft>
              <a:buClr>
                <a:schemeClr val="lt1"/>
              </a:buClr>
              <a:buSzPts val="1500"/>
              <a:buFont typeface="Arial"/>
              <a:buNone/>
              <a:defRPr sz="1500" b="1" i="0" u="none" strike="noStrike" cap="none">
                <a:solidFill>
                  <a:schemeClr val="lt1"/>
                </a:solidFill>
                <a:latin typeface="Arial"/>
                <a:ea typeface="Arial"/>
                <a:cs typeface="Arial"/>
                <a:sym typeface="Arial"/>
              </a:defRPr>
            </a:lvl2pPr>
            <a:lvl3pPr marL="1371600" marR="0" lvl="2" indent="-228600" algn="l" rtl="0">
              <a:lnSpc>
                <a:spcPct val="90000"/>
              </a:lnSpc>
              <a:spcBef>
                <a:spcPts val="400"/>
              </a:spcBef>
              <a:spcAft>
                <a:spcPts val="0"/>
              </a:spcAft>
              <a:buClr>
                <a:schemeClr val="lt1"/>
              </a:buClr>
              <a:buSzPts val="1400"/>
              <a:buFont typeface="Arial"/>
              <a:buNone/>
              <a:defRPr sz="1400" b="1" i="0" u="none" strike="noStrike" cap="none">
                <a:solidFill>
                  <a:schemeClr val="lt1"/>
                </a:solidFill>
                <a:latin typeface="Arial"/>
                <a:ea typeface="Arial"/>
                <a:cs typeface="Arial"/>
                <a:sym typeface="Arial"/>
              </a:defRPr>
            </a:lvl3pPr>
            <a:lvl4pPr marL="1828800" marR="0" lvl="3" indent="-228600" algn="l" rtl="0">
              <a:lnSpc>
                <a:spcPct val="90000"/>
              </a:lnSpc>
              <a:spcBef>
                <a:spcPts val="400"/>
              </a:spcBef>
              <a:spcAft>
                <a:spcPts val="0"/>
              </a:spcAft>
              <a:buClr>
                <a:schemeClr val="lt1"/>
              </a:buClr>
              <a:buSzPts val="1200"/>
              <a:buFont typeface="Arial"/>
              <a:buNone/>
              <a:defRPr sz="1200" b="1" i="0" u="none" strike="noStrike" cap="none">
                <a:solidFill>
                  <a:schemeClr val="lt1"/>
                </a:solidFill>
                <a:latin typeface="Arial"/>
                <a:ea typeface="Arial"/>
                <a:cs typeface="Arial"/>
                <a:sym typeface="Arial"/>
              </a:defRPr>
            </a:lvl4pPr>
            <a:lvl5pPr marL="2286000" marR="0" lvl="4" indent="-228600" algn="l" rtl="0">
              <a:lnSpc>
                <a:spcPct val="90000"/>
              </a:lnSpc>
              <a:spcBef>
                <a:spcPts val="400"/>
              </a:spcBef>
              <a:spcAft>
                <a:spcPts val="0"/>
              </a:spcAft>
              <a:buClr>
                <a:schemeClr val="lt1"/>
              </a:buClr>
              <a:buSzPts val="1200"/>
              <a:buFont typeface="Arial"/>
              <a:buNone/>
              <a:defRPr sz="1200" b="1" i="0" u="none" strike="noStrike" cap="none">
                <a:solidFill>
                  <a:schemeClr val="lt1"/>
                </a:solidFill>
                <a:latin typeface="Arial"/>
                <a:ea typeface="Arial"/>
                <a:cs typeface="Arial"/>
                <a:sym typeface="Arial"/>
              </a:defRPr>
            </a:lvl5pPr>
            <a:lvl6pPr marL="2743200" marR="0" lvl="5" indent="-228600" algn="l" rtl="0">
              <a:lnSpc>
                <a:spcPct val="90000"/>
              </a:lnSpc>
              <a:spcBef>
                <a:spcPts val="400"/>
              </a:spcBef>
              <a:spcAft>
                <a:spcPts val="0"/>
              </a:spcAft>
              <a:buClr>
                <a:schemeClr val="lt1"/>
              </a:buClr>
              <a:buSzPts val="1200"/>
              <a:buFont typeface="Arial"/>
              <a:buNone/>
              <a:defRPr sz="1200" b="1" i="0" u="none" strike="noStrike" cap="none">
                <a:solidFill>
                  <a:schemeClr val="lt1"/>
                </a:solidFill>
                <a:latin typeface="Arial"/>
                <a:ea typeface="Arial"/>
                <a:cs typeface="Arial"/>
                <a:sym typeface="Arial"/>
              </a:defRPr>
            </a:lvl6pPr>
            <a:lvl7pPr marL="3200400" marR="0" lvl="6" indent="-228600" algn="l" rtl="0">
              <a:lnSpc>
                <a:spcPct val="90000"/>
              </a:lnSpc>
              <a:spcBef>
                <a:spcPts val="400"/>
              </a:spcBef>
              <a:spcAft>
                <a:spcPts val="0"/>
              </a:spcAft>
              <a:buClr>
                <a:schemeClr val="lt1"/>
              </a:buClr>
              <a:buSzPts val="1200"/>
              <a:buFont typeface="Arial"/>
              <a:buNone/>
              <a:defRPr sz="1200" b="1" i="0" u="none" strike="noStrike" cap="none">
                <a:solidFill>
                  <a:schemeClr val="lt1"/>
                </a:solidFill>
                <a:latin typeface="Arial"/>
                <a:ea typeface="Arial"/>
                <a:cs typeface="Arial"/>
                <a:sym typeface="Arial"/>
              </a:defRPr>
            </a:lvl7pPr>
            <a:lvl8pPr marL="3657600" marR="0" lvl="7" indent="-228600" algn="l" rtl="0">
              <a:lnSpc>
                <a:spcPct val="90000"/>
              </a:lnSpc>
              <a:spcBef>
                <a:spcPts val="400"/>
              </a:spcBef>
              <a:spcAft>
                <a:spcPts val="0"/>
              </a:spcAft>
              <a:buClr>
                <a:schemeClr val="lt1"/>
              </a:buClr>
              <a:buSzPts val="1200"/>
              <a:buFont typeface="Arial"/>
              <a:buNone/>
              <a:defRPr sz="1200" b="1" i="0" u="none" strike="noStrike" cap="none">
                <a:solidFill>
                  <a:schemeClr val="lt1"/>
                </a:solidFill>
                <a:latin typeface="Arial"/>
                <a:ea typeface="Arial"/>
                <a:cs typeface="Arial"/>
                <a:sym typeface="Arial"/>
              </a:defRPr>
            </a:lvl8pPr>
            <a:lvl9pPr marL="4114800" marR="0" lvl="8" indent="-228600" algn="l" rtl="0">
              <a:lnSpc>
                <a:spcPct val="90000"/>
              </a:lnSpc>
              <a:spcBef>
                <a:spcPts val="400"/>
              </a:spcBef>
              <a:spcAft>
                <a:spcPts val="0"/>
              </a:spcAft>
              <a:buClr>
                <a:schemeClr val="lt1"/>
              </a:buClr>
              <a:buSzPts val="1200"/>
              <a:buFont typeface="Arial"/>
              <a:buNone/>
              <a:defRPr sz="1200" b="1" i="0" u="none" strike="noStrike" cap="none">
                <a:solidFill>
                  <a:schemeClr val="lt1"/>
                </a:solidFill>
                <a:latin typeface="Arial"/>
                <a:ea typeface="Arial"/>
                <a:cs typeface="Arial"/>
                <a:sym typeface="Arial"/>
              </a:defRPr>
            </a:lvl9pPr>
          </a:lstStyle>
          <a:p>
            <a:pPr marL="609570" indent="-304784" algn="ctr" defTabSz="1219140">
              <a:buClr>
                <a:srgbClr val="0D0F41"/>
              </a:buClr>
              <a:defRPr/>
            </a:pPr>
            <a:r>
              <a:rPr lang="en-US" sz="3200" dirty="0">
                <a:solidFill>
                  <a:schemeClr val="accent4"/>
                </a:solidFill>
                <a:latin typeface="Calibri" panose="020F0502020204030204" pitchFamily="34" charset="0"/>
                <a:cs typeface="Calibri" panose="020F0502020204030204" pitchFamily="34" charset="0"/>
              </a:rPr>
              <a:t>Screening</a:t>
            </a:r>
          </a:p>
        </p:txBody>
      </p:sp>
      <p:pic>
        <p:nvPicPr>
          <p:cNvPr id="8" name="Picture 7">
            <a:extLst>
              <a:ext uri="{FF2B5EF4-FFF2-40B4-BE49-F238E27FC236}">
                <a16:creationId xmlns:a16="http://schemas.microsoft.com/office/drawing/2014/main" id="{E6F22569-73DD-525A-F150-54456EB403D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4175353" y="2226246"/>
            <a:ext cx="3171100" cy="4223193"/>
          </a:xfrm>
          <a:prstGeom prst="rect">
            <a:avLst/>
          </a:prstGeom>
        </p:spPr>
      </p:pic>
      <p:pic>
        <p:nvPicPr>
          <p:cNvPr id="9" name="Picture 8" descr="Table&#10;&#10;Description automatically generated">
            <a:extLst>
              <a:ext uri="{FF2B5EF4-FFF2-40B4-BE49-F238E27FC236}">
                <a16:creationId xmlns:a16="http://schemas.microsoft.com/office/drawing/2014/main" id="{0073E0C9-924A-352B-5A7C-F4BD643E754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0146" y="2631828"/>
            <a:ext cx="2906649" cy="3700347"/>
          </a:xfrm>
          <a:prstGeom prst="rect">
            <a:avLst/>
          </a:prstGeom>
        </p:spPr>
      </p:pic>
      <p:pic>
        <p:nvPicPr>
          <p:cNvPr id="10" name="Picture 9">
            <a:extLst>
              <a:ext uri="{FF2B5EF4-FFF2-40B4-BE49-F238E27FC236}">
                <a16:creationId xmlns:a16="http://schemas.microsoft.com/office/drawing/2014/main" id="{F8759F5A-F90D-5CD3-386B-4C924F0F234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305010" y="2752292"/>
            <a:ext cx="3427551" cy="3241389"/>
          </a:xfrm>
          <a:prstGeom prst="rect">
            <a:avLst/>
          </a:prstGeom>
        </p:spPr>
      </p:pic>
      <p:sp>
        <p:nvSpPr>
          <p:cNvPr id="11" name="Text Placeholder 4">
            <a:extLst>
              <a:ext uri="{FF2B5EF4-FFF2-40B4-BE49-F238E27FC236}">
                <a16:creationId xmlns:a16="http://schemas.microsoft.com/office/drawing/2014/main" id="{84D09693-8C42-F963-EADD-4F5657C2C40F}"/>
              </a:ext>
            </a:extLst>
          </p:cNvPr>
          <p:cNvSpPr txBox="1">
            <a:spLocks/>
          </p:cNvSpPr>
          <p:nvPr/>
        </p:nvSpPr>
        <p:spPr>
          <a:xfrm>
            <a:off x="217995" y="1543758"/>
            <a:ext cx="3308351" cy="8255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1pPr>
            <a:lvl2pPr marL="914400" marR="0" lvl="1"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9pPr>
          </a:lstStyle>
          <a:p>
            <a:pPr marL="126994" indent="0" algn="ctr">
              <a:buNone/>
            </a:pPr>
            <a:r>
              <a:rPr lang="en-US" sz="3200" b="1" dirty="0">
                <a:solidFill>
                  <a:schemeClr val="accent1"/>
                </a:solidFill>
                <a:latin typeface="Calibri" panose="020F0502020204030204" pitchFamily="34" charset="0"/>
                <a:cs typeface="Calibri" panose="020F0502020204030204" pitchFamily="34" charset="0"/>
              </a:rPr>
              <a:t>Nomination</a:t>
            </a:r>
          </a:p>
        </p:txBody>
      </p:sp>
      <p:sp>
        <p:nvSpPr>
          <p:cNvPr id="12" name="Text Placeholder 6">
            <a:extLst>
              <a:ext uri="{FF2B5EF4-FFF2-40B4-BE49-F238E27FC236}">
                <a16:creationId xmlns:a16="http://schemas.microsoft.com/office/drawing/2014/main" id="{0C5BE862-6961-6D05-B283-0F3F9BB63A24}"/>
              </a:ext>
            </a:extLst>
          </p:cNvPr>
          <p:cNvSpPr txBox="1">
            <a:spLocks/>
          </p:cNvSpPr>
          <p:nvPr/>
        </p:nvSpPr>
        <p:spPr>
          <a:xfrm>
            <a:off x="3754301" y="1572933"/>
            <a:ext cx="4013200" cy="823383"/>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1pPr>
            <a:lvl2pPr marL="914400" marR="0" lvl="1"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9pPr>
          </a:lstStyle>
          <a:p>
            <a:pPr marL="126994" indent="0" algn="ctr">
              <a:buNone/>
            </a:pPr>
            <a:r>
              <a:rPr lang="en-US" sz="3200" b="1" dirty="0">
                <a:solidFill>
                  <a:schemeClr val="accent1"/>
                </a:solidFill>
                <a:latin typeface="Calibri" panose="020F0502020204030204" pitchFamily="34" charset="0"/>
                <a:cs typeface="Calibri" panose="020F0502020204030204" pitchFamily="34" charset="0"/>
              </a:rPr>
              <a:t>Data Decision Rules</a:t>
            </a:r>
          </a:p>
        </p:txBody>
      </p:sp>
      <p:sp>
        <p:nvSpPr>
          <p:cNvPr id="2" name="TextBox 1">
            <a:extLst>
              <a:ext uri="{FF2B5EF4-FFF2-40B4-BE49-F238E27FC236}">
                <a16:creationId xmlns:a16="http://schemas.microsoft.com/office/drawing/2014/main" id="{D5087ABB-FB91-BFF5-3AB1-07F70983A76B}"/>
              </a:ext>
            </a:extLst>
          </p:cNvPr>
          <p:cNvSpPr txBox="1"/>
          <p:nvPr/>
        </p:nvSpPr>
        <p:spPr>
          <a:xfrm>
            <a:off x="7282262" y="290929"/>
            <a:ext cx="4749317"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i="1" dirty="0">
                <a:solidFill>
                  <a:srgbClr val="C00000"/>
                </a:solidFill>
              </a:rPr>
              <a:t>Gather information for the November TA meeting</a:t>
            </a:r>
          </a:p>
        </p:txBody>
      </p:sp>
      <p:sp>
        <p:nvSpPr>
          <p:cNvPr id="3" name="Google Shape;656;p43">
            <a:extLst>
              <a:ext uri="{FF2B5EF4-FFF2-40B4-BE49-F238E27FC236}">
                <a16:creationId xmlns:a16="http://schemas.microsoft.com/office/drawing/2014/main" id="{7F3F96B5-3D13-FB63-4691-5D156C0C718B}"/>
              </a:ext>
            </a:extLst>
          </p:cNvPr>
          <p:cNvSpPr/>
          <p:nvPr/>
        </p:nvSpPr>
        <p:spPr>
          <a:xfrm>
            <a:off x="738072" y="3443922"/>
            <a:ext cx="2268195" cy="2126421"/>
          </a:xfrm>
          <a:prstGeom prst="ellipse">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400" b="0" i="0" u="none" strike="noStrike" kern="0" cap="none" spc="0" normalizeH="0" baseline="0" noProof="0" dirty="0">
                <a:ln>
                  <a:noFill/>
                </a:ln>
                <a:solidFill>
                  <a:srgbClr val="0989B1">
                    <a:lumMod val="50000"/>
                  </a:srgbClr>
                </a:solidFill>
                <a:effectLst/>
                <a:uLnTx/>
                <a:uFillTx/>
                <a:latin typeface="Calibri" panose="020F0502020204030204" pitchFamily="34" charset="0"/>
                <a:ea typeface="+mn-ea"/>
                <a:cs typeface="Calibri" panose="020F0502020204030204" pitchFamily="34" charset="0"/>
                <a:sym typeface="Arial"/>
              </a:rPr>
              <a:t>Do we have something simple?</a:t>
            </a:r>
            <a:endParaRPr kumimoji="0" sz="2400" b="0" i="0" u="none" strike="noStrike" kern="0" cap="none" spc="0" normalizeH="0" baseline="0" noProof="0" dirty="0">
              <a:ln>
                <a:noFill/>
              </a:ln>
              <a:solidFill>
                <a:srgbClr val="0989B1">
                  <a:lumMod val="50000"/>
                </a:srgbClr>
              </a:solidFill>
              <a:effectLst/>
              <a:uLnTx/>
              <a:uFillTx/>
              <a:latin typeface="Calibri" panose="020F0502020204030204" pitchFamily="34" charset="0"/>
              <a:ea typeface="+mn-ea"/>
              <a:cs typeface="Calibri" panose="020F0502020204030204" pitchFamily="34" charset="0"/>
              <a:sym typeface="Arial"/>
            </a:endParaRPr>
          </a:p>
        </p:txBody>
      </p:sp>
      <p:sp>
        <p:nvSpPr>
          <p:cNvPr id="4" name="Google Shape;656;p43">
            <a:extLst>
              <a:ext uri="{FF2B5EF4-FFF2-40B4-BE49-F238E27FC236}">
                <a16:creationId xmlns:a16="http://schemas.microsoft.com/office/drawing/2014/main" id="{51BABC44-6F10-5BA4-D7DB-C9AE738D2508}"/>
              </a:ext>
            </a:extLst>
          </p:cNvPr>
          <p:cNvSpPr/>
          <p:nvPr/>
        </p:nvSpPr>
        <p:spPr>
          <a:xfrm>
            <a:off x="4699925" y="3643600"/>
            <a:ext cx="2268195" cy="2126421"/>
          </a:xfrm>
          <a:prstGeom prst="ellipse">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400" b="0" i="0" u="none" strike="noStrike" kern="0" cap="none" spc="0" normalizeH="0" baseline="0" noProof="0" dirty="0">
                <a:ln>
                  <a:noFill/>
                </a:ln>
                <a:solidFill>
                  <a:srgbClr val="0989B1">
                    <a:lumMod val="50000"/>
                  </a:srgbClr>
                </a:solidFill>
                <a:effectLst/>
                <a:uLnTx/>
                <a:uFillTx/>
                <a:latin typeface="Calibri" panose="020F0502020204030204" pitchFamily="34" charset="0"/>
                <a:ea typeface="+mn-ea"/>
                <a:cs typeface="Calibri" panose="020F0502020204030204" pitchFamily="34" charset="0"/>
                <a:sym typeface="Arial"/>
              </a:rPr>
              <a:t>What are some of our data sources?</a:t>
            </a:r>
            <a:endParaRPr kumimoji="0" sz="2400" b="0" i="0" u="none" strike="noStrike" kern="0" cap="none" spc="0" normalizeH="0" baseline="0" noProof="0" dirty="0">
              <a:ln>
                <a:noFill/>
              </a:ln>
              <a:solidFill>
                <a:srgbClr val="0989B1">
                  <a:lumMod val="50000"/>
                </a:srgbClr>
              </a:solidFill>
              <a:effectLst/>
              <a:uLnTx/>
              <a:uFillTx/>
              <a:latin typeface="Calibri" panose="020F0502020204030204" pitchFamily="34" charset="0"/>
              <a:ea typeface="+mn-ea"/>
              <a:cs typeface="Calibri" panose="020F0502020204030204" pitchFamily="34" charset="0"/>
              <a:sym typeface="Arial"/>
            </a:endParaRPr>
          </a:p>
        </p:txBody>
      </p:sp>
      <p:sp>
        <p:nvSpPr>
          <p:cNvPr id="5" name="Google Shape;656;p43">
            <a:extLst>
              <a:ext uri="{FF2B5EF4-FFF2-40B4-BE49-F238E27FC236}">
                <a16:creationId xmlns:a16="http://schemas.microsoft.com/office/drawing/2014/main" id="{ADA918D0-72A9-2738-115F-CB62139A4FE7}"/>
              </a:ext>
            </a:extLst>
          </p:cNvPr>
          <p:cNvSpPr/>
          <p:nvPr/>
        </p:nvSpPr>
        <p:spPr>
          <a:xfrm>
            <a:off x="9072801" y="3643600"/>
            <a:ext cx="2268195" cy="2126421"/>
          </a:xfrm>
          <a:prstGeom prst="ellipse">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US" sz="2400" kern="0" dirty="0">
                <a:solidFill>
                  <a:srgbClr val="0989B1">
                    <a:lumMod val="50000"/>
                  </a:srgbClr>
                </a:solidFill>
                <a:latin typeface="Calibri" panose="020F0502020204030204" pitchFamily="34" charset="0"/>
                <a:cs typeface="Calibri" panose="020F0502020204030204" pitchFamily="34" charset="0"/>
                <a:sym typeface="Arial"/>
              </a:rPr>
              <a:t>Is the school using a universal screener</a:t>
            </a:r>
            <a:r>
              <a:rPr kumimoji="0" lang="en-US" sz="2400" b="0" i="0" u="none" strike="noStrike" kern="0" cap="none" spc="0" normalizeH="0" baseline="0" noProof="0" dirty="0">
                <a:ln>
                  <a:noFill/>
                </a:ln>
                <a:solidFill>
                  <a:srgbClr val="0989B1">
                    <a:lumMod val="50000"/>
                  </a:srgbClr>
                </a:solidFill>
                <a:effectLst/>
                <a:uLnTx/>
                <a:uFillTx/>
                <a:latin typeface="Calibri" panose="020F0502020204030204" pitchFamily="34" charset="0"/>
                <a:ea typeface="+mn-ea"/>
                <a:cs typeface="Calibri" panose="020F0502020204030204" pitchFamily="34" charset="0"/>
                <a:sym typeface="Arial"/>
              </a:rPr>
              <a:t>?</a:t>
            </a:r>
            <a:endParaRPr kumimoji="0" sz="2400" b="0" i="0" u="none" strike="noStrike" kern="0" cap="none" spc="0" normalizeH="0" baseline="0" noProof="0" dirty="0">
              <a:ln>
                <a:noFill/>
              </a:ln>
              <a:solidFill>
                <a:srgbClr val="0989B1">
                  <a:lumMod val="50000"/>
                </a:srgbClr>
              </a:solidFill>
              <a:effectLst/>
              <a:uLnTx/>
              <a:uFillTx/>
              <a:latin typeface="Calibri" panose="020F0502020204030204" pitchFamily="34" charset="0"/>
              <a:ea typeface="+mn-ea"/>
              <a:cs typeface="Calibri" panose="020F0502020204030204" pitchFamily="34" charset="0"/>
              <a:sym typeface="Arial"/>
            </a:endParaRPr>
          </a:p>
        </p:txBody>
      </p:sp>
    </p:spTree>
    <p:extLst>
      <p:ext uri="{BB962C8B-B14F-4D97-AF65-F5344CB8AC3E}">
        <p14:creationId xmlns:p14="http://schemas.microsoft.com/office/powerpoint/2010/main" val="524453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4">
            <a:extLst>
              <a:ext uri="{FF2B5EF4-FFF2-40B4-BE49-F238E27FC236}">
                <a16:creationId xmlns:a16="http://schemas.microsoft.com/office/drawing/2014/main" id="{1EAE2157-3A86-DB4E-B9F2-3912547ACB5D}"/>
              </a:ext>
            </a:extLst>
          </p:cNvPr>
          <p:cNvGraphicFramePr>
            <a:graphicFrameLocks/>
          </p:cNvGraphicFramePr>
          <p:nvPr/>
        </p:nvGraphicFramePr>
        <p:xfrm>
          <a:off x="1157582" y="1773259"/>
          <a:ext cx="9876837" cy="3973765"/>
        </p:xfrm>
        <a:graphic>
          <a:graphicData uri="http://schemas.openxmlformats.org/drawingml/2006/table">
            <a:tbl>
              <a:tblPr firstRow="1" bandRow="1">
                <a:tableStyleId>{7DF18680-E054-41AD-8BC1-D1AEF772440D}</a:tableStyleId>
              </a:tblPr>
              <a:tblGrid>
                <a:gridCol w="3292279">
                  <a:extLst>
                    <a:ext uri="{9D8B030D-6E8A-4147-A177-3AD203B41FA5}">
                      <a16:colId xmlns:a16="http://schemas.microsoft.com/office/drawing/2014/main" val="1171684455"/>
                    </a:ext>
                  </a:extLst>
                </a:gridCol>
                <a:gridCol w="3292279">
                  <a:extLst>
                    <a:ext uri="{9D8B030D-6E8A-4147-A177-3AD203B41FA5}">
                      <a16:colId xmlns:a16="http://schemas.microsoft.com/office/drawing/2014/main" val="1899748378"/>
                    </a:ext>
                  </a:extLst>
                </a:gridCol>
                <a:gridCol w="3292279">
                  <a:extLst>
                    <a:ext uri="{9D8B030D-6E8A-4147-A177-3AD203B41FA5}">
                      <a16:colId xmlns:a16="http://schemas.microsoft.com/office/drawing/2014/main" val="1050089875"/>
                    </a:ext>
                  </a:extLst>
                </a:gridCol>
              </a:tblGrid>
              <a:tr h="529525">
                <a:tc>
                  <a:txBody>
                    <a:bodyPr/>
                    <a:lstStyle/>
                    <a:p>
                      <a:pPr algn="ctr"/>
                      <a:r>
                        <a:rPr lang="en-US" sz="2400" b="1" dirty="0"/>
                        <a:t>ATTENDANCE</a:t>
                      </a:r>
                    </a:p>
                  </a:txBody>
                  <a:tcPr>
                    <a:solidFill>
                      <a:schemeClr val="accent2">
                        <a:lumMod val="50000"/>
                      </a:schemeClr>
                    </a:solidFill>
                  </a:tcPr>
                </a:tc>
                <a:tc>
                  <a:txBody>
                    <a:bodyPr/>
                    <a:lstStyle/>
                    <a:p>
                      <a:pPr algn="ctr"/>
                      <a:r>
                        <a:rPr lang="en-US" sz="2400" b="1" dirty="0"/>
                        <a:t>BEHAVIOR</a:t>
                      </a:r>
                    </a:p>
                  </a:txBody>
                  <a:tcPr>
                    <a:solidFill>
                      <a:schemeClr val="accent2">
                        <a:lumMod val="50000"/>
                      </a:schemeClr>
                    </a:solidFill>
                  </a:tcPr>
                </a:tc>
                <a:tc>
                  <a:txBody>
                    <a:bodyPr/>
                    <a:lstStyle/>
                    <a:p>
                      <a:pPr algn="ctr"/>
                      <a:r>
                        <a:rPr lang="en-US" sz="2400" b="1" dirty="0"/>
                        <a:t>ACADEMICS</a:t>
                      </a:r>
                    </a:p>
                  </a:txBody>
                  <a:tcPr>
                    <a:solidFill>
                      <a:schemeClr val="accent2">
                        <a:lumMod val="50000"/>
                      </a:schemeClr>
                    </a:solidFill>
                  </a:tcPr>
                </a:tc>
                <a:extLst>
                  <a:ext uri="{0D108BD9-81ED-4DB2-BD59-A6C34878D82A}">
                    <a16:rowId xmlns:a16="http://schemas.microsoft.com/office/drawing/2014/main" val="3443726629"/>
                  </a:ext>
                </a:extLst>
              </a:tr>
              <a:tr h="3444240">
                <a:tc>
                  <a:txBody>
                    <a:bodyPr/>
                    <a:lstStyle/>
                    <a:p>
                      <a:pPr marL="285750" indent="-285750">
                        <a:buFont typeface="Arial" panose="020B0604020202020204" pitchFamily="34" charset="0"/>
                        <a:buChar char="•"/>
                      </a:pPr>
                      <a:r>
                        <a:rPr lang="en-US" sz="2000" dirty="0">
                          <a:solidFill>
                            <a:schemeClr val="tx1"/>
                          </a:solidFill>
                        </a:rPr>
                        <a:t>Absences</a:t>
                      </a:r>
                    </a:p>
                    <a:p>
                      <a:pPr marL="285750" indent="-285750">
                        <a:buFont typeface="Arial" panose="020B0604020202020204" pitchFamily="34" charset="0"/>
                        <a:buChar char="•"/>
                      </a:pPr>
                      <a:endParaRPr lang="en-US" sz="2000" dirty="0">
                        <a:solidFill>
                          <a:schemeClr val="tx1"/>
                        </a:solidFill>
                      </a:endParaRPr>
                    </a:p>
                    <a:p>
                      <a:pPr marL="285750" indent="-285750">
                        <a:buFont typeface="Arial" panose="020B0604020202020204" pitchFamily="34" charset="0"/>
                        <a:buChar char="•"/>
                      </a:pPr>
                      <a:r>
                        <a:rPr lang="en-US" sz="2000" dirty="0" err="1">
                          <a:solidFill>
                            <a:schemeClr val="tx1"/>
                          </a:solidFill>
                        </a:rPr>
                        <a:t>Tardies</a:t>
                      </a:r>
                      <a:r>
                        <a:rPr lang="en-US" sz="2000" dirty="0">
                          <a:solidFill>
                            <a:schemeClr val="tx1"/>
                          </a:solidFill>
                        </a:rPr>
                        <a:t> (to school and/or to individual classes)</a:t>
                      </a:r>
                    </a:p>
                    <a:p>
                      <a:pPr marL="285750" indent="-285750">
                        <a:buFont typeface="Arial" panose="020B0604020202020204" pitchFamily="34" charset="0"/>
                        <a:buChar char="•"/>
                      </a:pPr>
                      <a:endParaRPr lang="en-US" sz="2000" dirty="0">
                        <a:solidFill>
                          <a:schemeClr val="tx1"/>
                        </a:solidFill>
                      </a:endParaRPr>
                    </a:p>
                    <a:p>
                      <a:pPr marL="285750" indent="-285750">
                        <a:buFont typeface="Arial" panose="020B0604020202020204" pitchFamily="34" charset="0"/>
                        <a:buChar char="•"/>
                      </a:pPr>
                      <a:r>
                        <a:rPr lang="en-US" sz="2000" dirty="0">
                          <a:solidFill>
                            <a:schemeClr val="tx1"/>
                          </a:solidFill>
                        </a:rPr>
                        <a:t>Visits to nurse, guidance, office, restroom</a:t>
                      </a:r>
                    </a:p>
                    <a:p>
                      <a:pPr marL="285750" indent="-285750">
                        <a:buFont typeface="Arial" panose="020B0604020202020204" pitchFamily="34" charset="0"/>
                        <a:buChar char="•"/>
                      </a:pPr>
                      <a:endParaRPr lang="en-US" sz="1300" dirty="0">
                        <a:solidFill>
                          <a:schemeClr val="tx1"/>
                        </a:solidFill>
                      </a:endParaRPr>
                    </a:p>
                  </a:txBody>
                  <a:tcPr/>
                </a:tc>
                <a:tc>
                  <a:txBody>
                    <a:bodyPr/>
                    <a:lstStyle/>
                    <a:p>
                      <a:pPr marL="342900" indent="-342900">
                        <a:buFont typeface="Arial" panose="020B0604020202020204" pitchFamily="34" charset="0"/>
                        <a:buChar char="•"/>
                      </a:pPr>
                      <a:r>
                        <a:rPr lang="en-US" sz="2000" dirty="0">
                          <a:solidFill>
                            <a:schemeClr val="tx1"/>
                          </a:solidFill>
                        </a:rPr>
                        <a:t>Office discipline referrals</a:t>
                      </a:r>
                    </a:p>
                    <a:p>
                      <a:pPr marL="342900" indent="-342900">
                        <a:buFont typeface="Arial" panose="020B0604020202020204" pitchFamily="34" charset="0"/>
                        <a:buChar char="•"/>
                      </a:pPr>
                      <a:endParaRPr lang="en-US" sz="2000" dirty="0">
                        <a:solidFill>
                          <a:schemeClr val="tx1"/>
                        </a:solidFill>
                      </a:endParaRPr>
                    </a:p>
                    <a:p>
                      <a:pPr marL="342900" indent="-342900">
                        <a:buFont typeface="Arial" panose="020B0604020202020204" pitchFamily="34" charset="0"/>
                        <a:buChar char="•"/>
                      </a:pPr>
                      <a:r>
                        <a:rPr lang="en-US" sz="2000" dirty="0">
                          <a:solidFill>
                            <a:schemeClr val="tx1"/>
                          </a:solidFill>
                        </a:rPr>
                        <a:t>Classroom managed behaviors</a:t>
                      </a:r>
                    </a:p>
                    <a:p>
                      <a:pPr marL="342900" indent="-342900">
                        <a:buFont typeface="Arial" panose="020B0604020202020204" pitchFamily="34" charset="0"/>
                        <a:buChar char="•"/>
                      </a:pPr>
                      <a:endParaRPr lang="en-US" sz="2000" dirty="0">
                        <a:solidFill>
                          <a:schemeClr val="tx1"/>
                        </a:solidFill>
                      </a:endParaRPr>
                    </a:p>
                    <a:p>
                      <a:pPr marL="342900" indent="-342900">
                        <a:buFont typeface="Arial" panose="020B0604020202020204" pitchFamily="34" charset="0"/>
                        <a:buChar char="•"/>
                      </a:pPr>
                      <a:r>
                        <a:rPr lang="en-US" sz="2000" dirty="0">
                          <a:solidFill>
                            <a:schemeClr val="tx1"/>
                          </a:solidFill>
                        </a:rPr>
                        <a:t>Suspensions (in or out of school)</a:t>
                      </a:r>
                    </a:p>
                    <a:p>
                      <a:pPr marL="342900" indent="-342900">
                        <a:buFont typeface="Arial" panose="020B0604020202020204" pitchFamily="34" charset="0"/>
                        <a:buChar char="•"/>
                      </a:pPr>
                      <a:endParaRPr lang="en-US" sz="2000" dirty="0">
                        <a:solidFill>
                          <a:schemeClr val="tx1"/>
                        </a:solidFill>
                      </a:endParaRPr>
                    </a:p>
                    <a:p>
                      <a:pPr marL="342900" indent="-342900">
                        <a:buFont typeface="Arial" panose="020B0604020202020204" pitchFamily="34" charset="0"/>
                        <a:buChar char="•"/>
                      </a:pPr>
                      <a:r>
                        <a:rPr lang="en-US" sz="2000" dirty="0">
                          <a:solidFill>
                            <a:schemeClr val="tx1"/>
                          </a:solidFill>
                        </a:rPr>
                        <a:t>Detentions</a:t>
                      </a:r>
                    </a:p>
                    <a:p>
                      <a:pPr marL="342900" indent="-342900">
                        <a:buFont typeface="Arial" panose="020B0604020202020204" pitchFamily="34" charset="0"/>
                        <a:buChar char="•"/>
                      </a:pPr>
                      <a:endParaRPr lang="en-US" sz="2000" dirty="0">
                        <a:solidFill>
                          <a:schemeClr val="tx1"/>
                        </a:solidFill>
                      </a:endParaRPr>
                    </a:p>
                  </a:txBody>
                  <a:tcPr/>
                </a:tc>
                <a:tc>
                  <a:txBody>
                    <a:bodyPr/>
                    <a:lstStyle/>
                    <a:p>
                      <a:pPr marL="342900" indent="-342900">
                        <a:buFont typeface="Arial" panose="020B0604020202020204" pitchFamily="34" charset="0"/>
                        <a:buChar char="•"/>
                      </a:pPr>
                      <a:r>
                        <a:rPr lang="en-US" sz="2000" dirty="0">
                          <a:solidFill>
                            <a:schemeClr val="tx1"/>
                          </a:solidFill>
                        </a:rPr>
                        <a:t>Course grades</a:t>
                      </a:r>
                    </a:p>
                    <a:p>
                      <a:pPr marL="342900" indent="-342900">
                        <a:buFont typeface="Arial" panose="020B0604020202020204" pitchFamily="34" charset="0"/>
                        <a:buChar char="•"/>
                      </a:pPr>
                      <a:endParaRPr lang="en-US" sz="2000" dirty="0">
                        <a:solidFill>
                          <a:schemeClr val="tx1"/>
                        </a:solidFill>
                      </a:endParaRPr>
                    </a:p>
                    <a:p>
                      <a:pPr marL="342900" indent="-342900">
                        <a:buFont typeface="Arial" panose="020B0604020202020204" pitchFamily="34" charset="0"/>
                        <a:buChar char="•"/>
                      </a:pPr>
                      <a:r>
                        <a:rPr lang="en-US" sz="2000" dirty="0">
                          <a:solidFill>
                            <a:schemeClr val="tx1"/>
                          </a:solidFill>
                        </a:rPr>
                        <a:t>GPA</a:t>
                      </a:r>
                    </a:p>
                    <a:p>
                      <a:pPr marL="342900" indent="-342900">
                        <a:buFont typeface="Arial" panose="020B0604020202020204" pitchFamily="34" charset="0"/>
                        <a:buChar char="•"/>
                      </a:pPr>
                      <a:endParaRPr lang="en-US" sz="2000" dirty="0">
                        <a:solidFill>
                          <a:schemeClr val="tx1"/>
                        </a:solidFill>
                      </a:endParaRPr>
                    </a:p>
                    <a:p>
                      <a:pPr marL="342900" indent="-342900">
                        <a:buFont typeface="Arial" panose="020B0604020202020204" pitchFamily="34" charset="0"/>
                        <a:buChar char="•"/>
                      </a:pPr>
                      <a:r>
                        <a:rPr lang="en-US" sz="2000" dirty="0">
                          <a:solidFill>
                            <a:schemeClr val="tx1"/>
                          </a:solidFill>
                        </a:rPr>
                        <a:t>Number of failures</a:t>
                      </a:r>
                    </a:p>
                    <a:p>
                      <a:pPr marL="342900" indent="-342900">
                        <a:buFont typeface="Arial" panose="020B0604020202020204" pitchFamily="34" charset="0"/>
                        <a:buChar char="•"/>
                      </a:pPr>
                      <a:endParaRPr lang="en-US" sz="2000" dirty="0">
                        <a:solidFill>
                          <a:schemeClr val="tx1"/>
                        </a:solidFill>
                      </a:endParaRPr>
                    </a:p>
                    <a:p>
                      <a:pPr marL="342900" indent="-342900">
                        <a:buFont typeface="Arial" panose="020B0604020202020204" pitchFamily="34" charset="0"/>
                        <a:buChar char="•"/>
                      </a:pPr>
                      <a:r>
                        <a:rPr lang="en-US" sz="2000" dirty="0">
                          <a:solidFill>
                            <a:schemeClr val="tx1"/>
                          </a:solidFill>
                        </a:rPr>
                        <a:t>Academic screener scores</a:t>
                      </a:r>
                    </a:p>
                    <a:p>
                      <a:pPr marL="342900" indent="-342900">
                        <a:buFont typeface="Arial" panose="020B0604020202020204" pitchFamily="34" charset="0"/>
                        <a:buChar char="•"/>
                      </a:pPr>
                      <a:endParaRPr lang="en-US" sz="2000" dirty="0">
                        <a:solidFill>
                          <a:schemeClr val="tx1"/>
                        </a:solidFill>
                      </a:endParaRPr>
                    </a:p>
                    <a:p>
                      <a:pPr marL="342900" indent="-342900">
                        <a:buFont typeface="Arial" panose="020B0604020202020204" pitchFamily="34" charset="0"/>
                        <a:buChar char="•"/>
                      </a:pPr>
                      <a:r>
                        <a:rPr lang="en-US" sz="2000" dirty="0">
                          <a:solidFill>
                            <a:schemeClr val="tx1"/>
                          </a:solidFill>
                        </a:rPr>
                        <a:t>Standardized test scores</a:t>
                      </a:r>
                    </a:p>
                  </a:txBody>
                  <a:tcPr/>
                </a:tc>
                <a:extLst>
                  <a:ext uri="{0D108BD9-81ED-4DB2-BD59-A6C34878D82A}">
                    <a16:rowId xmlns:a16="http://schemas.microsoft.com/office/drawing/2014/main" val="201964208"/>
                  </a:ext>
                </a:extLst>
              </a:tr>
            </a:tbl>
          </a:graphicData>
        </a:graphic>
      </p:graphicFrame>
      <p:sp>
        <p:nvSpPr>
          <p:cNvPr id="10" name="Title 1">
            <a:extLst>
              <a:ext uri="{FF2B5EF4-FFF2-40B4-BE49-F238E27FC236}">
                <a16:creationId xmlns:a16="http://schemas.microsoft.com/office/drawing/2014/main" id="{9CD95474-0EF0-1440-AAB5-C28E8FC7504B}"/>
              </a:ext>
            </a:extLst>
          </p:cNvPr>
          <p:cNvSpPr>
            <a:spLocks noGrp="1"/>
          </p:cNvSpPr>
          <p:nvPr>
            <p:ph type="title"/>
          </p:nvPr>
        </p:nvSpPr>
        <p:spPr>
          <a:xfrm>
            <a:off x="609600" y="274639"/>
            <a:ext cx="10972800" cy="1143000"/>
          </a:xfrm>
          <a:noFill/>
        </p:spPr>
        <p:txBody>
          <a:bodyPr/>
          <a:lstStyle/>
          <a:p>
            <a:r>
              <a:rPr lang="en-US" sz="3600" b="1" dirty="0">
                <a:solidFill>
                  <a:schemeClr val="bg1"/>
                </a:solidFill>
                <a:latin typeface="+mj-lt"/>
              </a:rPr>
              <a:t>Possible Data Sources for Identifying Students</a:t>
            </a:r>
          </a:p>
        </p:txBody>
      </p:sp>
      <p:sp>
        <p:nvSpPr>
          <p:cNvPr id="11" name="TextBox 10">
            <a:extLst>
              <a:ext uri="{FF2B5EF4-FFF2-40B4-BE49-F238E27FC236}">
                <a16:creationId xmlns:a16="http://schemas.microsoft.com/office/drawing/2014/main" id="{9B26DC2B-61D5-9747-8005-45A3E3A95F19}"/>
              </a:ext>
            </a:extLst>
          </p:cNvPr>
          <p:cNvSpPr txBox="1"/>
          <p:nvPr/>
        </p:nvSpPr>
        <p:spPr>
          <a:xfrm>
            <a:off x="1514592" y="5747025"/>
            <a:ext cx="9322741" cy="707886"/>
          </a:xfrm>
          <a:prstGeom prst="rect">
            <a:avLst/>
          </a:prstGeom>
          <a:noFill/>
        </p:spPr>
        <p:txBody>
          <a:bodyPr wrap="square" rtlCol="0">
            <a:spAutoFit/>
          </a:bodyPr>
          <a:lstStyle/>
          <a:p>
            <a:r>
              <a:rPr lang="en-US" sz="2000" dirty="0">
                <a:solidFill>
                  <a:schemeClr val="bg1"/>
                </a:solidFill>
              </a:rPr>
              <a:t>Additional data to consider: teacher referrals, universal behavior screeners, parent/student requests, Early Warning Indicators </a:t>
            </a:r>
          </a:p>
        </p:txBody>
      </p:sp>
    </p:spTree>
    <p:extLst>
      <p:ext uri="{BB962C8B-B14F-4D97-AF65-F5344CB8AC3E}">
        <p14:creationId xmlns:p14="http://schemas.microsoft.com/office/powerpoint/2010/main" val="23350842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004"/>
        <p:cNvGrpSpPr/>
        <p:nvPr/>
      </p:nvGrpSpPr>
      <p:grpSpPr>
        <a:xfrm>
          <a:off x="0" y="0"/>
          <a:ext cx="0" cy="0"/>
          <a:chOff x="0" y="0"/>
          <a:chExt cx="0" cy="0"/>
        </a:xfrm>
      </p:grpSpPr>
      <p:sp>
        <p:nvSpPr>
          <p:cNvPr id="1012" name="Google Shape;1012;p54"/>
          <p:cNvSpPr txBox="1">
            <a:spLocks noGrp="1"/>
          </p:cNvSpPr>
          <p:nvPr>
            <p:ph type="title"/>
          </p:nvPr>
        </p:nvSpPr>
        <p:spPr>
          <a:xfrm>
            <a:off x="455779" y="590547"/>
            <a:ext cx="11378651" cy="845600"/>
          </a:xfrm>
          <a:prstGeom prst="rect">
            <a:avLst/>
          </a:prstGeom>
        </p:spPr>
        <p:txBody>
          <a:bodyPr spcFirstLastPara="1" wrap="square" lIns="121900" tIns="121900" rIns="121900" bIns="121900" anchor="t" anchorCtr="0">
            <a:noAutofit/>
          </a:bodyPr>
          <a:lstStyle/>
          <a:p>
            <a:r>
              <a:rPr lang="en" b="1" dirty="0">
                <a:latin typeface="Arial" panose="020B0604020202020204" pitchFamily="34" charset="0"/>
                <a:cs typeface="Arial" panose="020B0604020202020204" pitchFamily="34" charset="0"/>
              </a:rPr>
              <a:t> ADDITIONAL RESOURCES</a:t>
            </a:r>
            <a:endParaRPr b="1" dirty="0">
              <a:latin typeface="Arial" panose="020B0604020202020204" pitchFamily="34" charset="0"/>
              <a:cs typeface="Arial" panose="020B0604020202020204" pitchFamily="34" charset="0"/>
            </a:endParaRPr>
          </a:p>
        </p:txBody>
      </p:sp>
      <p:cxnSp>
        <p:nvCxnSpPr>
          <p:cNvPr id="1014" name="Google Shape;1014;p54"/>
          <p:cNvCxnSpPr>
            <a:cxnSpLocks/>
          </p:cNvCxnSpPr>
          <p:nvPr/>
        </p:nvCxnSpPr>
        <p:spPr>
          <a:xfrm>
            <a:off x="4062848" y="6256792"/>
            <a:ext cx="3968393" cy="0"/>
          </a:xfrm>
          <a:prstGeom prst="straightConnector1">
            <a:avLst/>
          </a:prstGeom>
          <a:noFill/>
          <a:ln w="9525" cap="flat" cmpd="sng">
            <a:solidFill>
              <a:schemeClr val="lt1"/>
            </a:solidFill>
            <a:prstDash val="dot"/>
            <a:round/>
            <a:headEnd type="none" w="med" len="med"/>
            <a:tailEnd type="none" w="med" len="med"/>
          </a:ln>
        </p:spPr>
      </p:cxnSp>
      <p:sp>
        <p:nvSpPr>
          <p:cNvPr id="12" name="Google Shape;1013;p54">
            <a:extLst>
              <a:ext uri="{FF2B5EF4-FFF2-40B4-BE49-F238E27FC236}">
                <a16:creationId xmlns:a16="http://schemas.microsoft.com/office/drawing/2014/main" id="{1F80FC8A-824C-084C-83E0-413165DCA5D7}"/>
              </a:ext>
            </a:extLst>
          </p:cNvPr>
          <p:cNvSpPr txBox="1">
            <a:spLocks/>
          </p:cNvSpPr>
          <p:nvPr/>
        </p:nvSpPr>
        <p:spPr>
          <a:xfrm flipH="1">
            <a:off x="5560553" y="1803900"/>
            <a:ext cx="5639904" cy="4029257"/>
          </a:xfrm>
          <a:prstGeom prst="rect">
            <a:avLst/>
          </a:prstGeom>
          <a:noFill/>
          <a:ln>
            <a:noFill/>
          </a:ln>
        </p:spPr>
        <p:txBody>
          <a:bodyPr spcFirstLastPara="1" wrap="square" lIns="121900" tIns="121900" rIns="121900" bIns="121900" numCol="1"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200"/>
              <a:buFont typeface="Hind Vadodara"/>
              <a:buNone/>
              <a:defRPr sz="1400" b="0" i="0" u="none" strike="noStrike" cap="none">
                <a:solidFill>
                  <a:schemeClr val="lt1"/>
                </a:solidFill>
                <a:latin typeface="Hind Vadodara"/>
                <a:ea typeface="Hind Vadodara"/>
                <a:cs typeface="Hind Vadodara"/>
                <a:sym typeface="Hind Vadodara"/>
              </a:defRPr>
            </a:lvl1pPr>
            <a:lvl2pPr marL="914400" marR="0" lvl="1"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2pPr>
            <a:lvl3pPr marL="1371600" marR="0" lvl="2"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3pPr>
            <a:lvl4pPr marL="1828800" marR="0" lvl="3"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4pPr>
            <a:lvl5pPr marL="2286000" marR="0" lvl="4"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5pPr>
            <a:lvl6pPr marL="2743200" marR="0" lvl="5"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6pPr>
            <a:lvl7pPr marL="3200400" marR="0" lvl="6"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7pPr>
            <a:lvl8pPr marL="3657600" marR="0" lvl="7"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8pPr>
            <a:lvl9pPr marL="4114800" marR="0" lvl="8"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9pPr>
          </a:lstStyle>
          <a:p>
            <a:pPr marL="0" indent="0" defTabSz="1219140">
              <a:spcAft>
                <a:spcPts val="800"/>
              </a:spcAft>
              <a:buClr>
                <a:srgbClr val="FFFFFF"/>
              </a:buClr>
              <a:defRPr/>
            </a:pPr>
            <a:r>
              <a:rPr lang="en-US" sz="2400" b="1" dirty="0">
                <a:solidFill>
                  <a:srgbClr val="00ACC2"/>
                </a:solidFill>
                <a:latin typeface="Arial" panose="020B0604020202020204" pitchFamily="34" charset="0"/>
                <a:cs typeface="Arial" panose="020B0604020202020204" pitchFamily="34" charset="0"/>
              </a:rPr>
              <a:t>RESOURCES:</a:t>
            </a:r>
          </a:p>
          <a:p>
            <a:pPr marL="342900" indent="-342900">
              <a:spcAft>
                <a:spcPts val="800"/>
              </a:spcAft>
              <a:buSzPct val="100000"/>
              <a:buFont typeface="Arial"/>
              <a:buChar char="•"/>
            </a:pPr>
            <a:r>
              <a:rPr lang="en-US" sz="2400" b="1" dirty="0">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Guidance for Systematic Screening: Lessons Learned from Practitioners </a:t>
            </a:r>
            <a:endParaRPr lang="en-US" sz="2400" b="1" dirty="0">
              <a:solidFill>
                <a:schemeClr val="bg1"/>
              </a:solidFill>
              <a:latin typeface="Arial" panose="020B0604020202020204" pitchFamily="34" charset="0"/>
              <a:cs typeface="Arial" panose="020B0604020202020204" pitchFamily="34" charset="0"/>
            </a:endParaRPr>
          </a:p>
          <a:p>
            <a:pPr marL="342900" indent="-342900">
              <a:spcAft>
                <a:spcPts val="800"/>
              </a:spcAft>
              <a:buSzPct val="100000"/>
              <a:buFont typeface="Arial"/>
              <a:buChar char="•"/>
            </a:pPr>
            <a:endParaRPr lang="en-US" sz="2400" b="1" dirty="0">
              <a:solidFill>
                <a:schemeClr val="bg1"/>
              </a:solidFill>
              <a:latin typeface="Arial" panose="020B0604020202020204" pitchFamily="34" charset="0"/>
              <a:cs typeface="Arial" panose="020B0604020202020204" pitchFamily="34" charset="0"/>
            </a:endParaRPr>
          </a:p>
          <a:p>
            <a:pPr marL="342900" indent="-342900">
              <a:spcAft>
                <a:spcPts val="800"/>
              </a:spcAft>
              <a:buSzPct val="100000"/>
              <a:buFont typeface="Arial"/>
              <a:buChar char="•"/>
            </a:pPr>
            <a:r>
              <a:rPr lang="en-US" sz="2400" b="1" dirty="0">
                <a:solidFill>
                  <a:schemeClr val="bg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Selecting a Universal Behavior Screening Tool: Questions to Consider</a:t>
            </a:r>
            <a:endParaRPr lang="en-US" sz="2400" b="1" dirty="0">
              <a:solidFill>
                <a:schemeClr val="bg1"/>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endParaRPr>
          </a:p>
          <a:p>
            <a:pPr marL="0" indent="0">
              <a:spcAft>
                <a:spcPts val="800"/>
              </a:spcAft>
            </a:pPr>
            <a:endParaRPr lang="en-US" sz="2400" b="1" dirty="0">
              <a:solidFill>
                <a:srgbClr val="00ACC2"/>
              </a:solidFill>
            </a:endParaRPr>
          </a:p>
          <a:p>
            <a:pPr marL="0" indent="0">
              <a:spcAft>
                <a:spcPts val="800"/>
              </a:spcAft>
            </a:pPr>
            <a:endParaRPr lang="en-US" sz="2400" b="1" dirty="0">
              <a:solidFill>
                <a:srgbClr val="00ACC2"/>
              </a:solidFill>
            </a:endParaRPr>
          </a:p>
        </p:txBody>
      </p:sp>
      <p:grpSp>
        <p:nvGrpSpPr>
          <p:cNvPr id="21" name="Google Shape;1005;p54">
            <a:extLst>
              <a:ext uri="{FF2B5EF4-FFF2-40B4-BE49-F238E27FC236}">
                <a16:creationId xmlns:a16="http://schemas.microsoft.com/office/drawing/2014/main" id="{9E3B9A76-5B52-0E4A-B322-29D3648D9FEF}"/>
              </a:ext>
            </a:extLst>
          </p:cNvPr>
          <p:cNvGrpSpPr/>
          <p:nvPr/>
        </p:nvGrpSpPr>
        <p:grpSpPr>
          <a:xfrm>
            <a:off x="991543" y="1348343"/>
            <a:ext cx="3968392" cy="5287832"/>
            <a:chOff x="3580725" y="2020075"/>
            <a:chExt cx="1344925" cy="1786275"/>
          </a:xfrm>
        </p:grpSpPr>
        <p:sp>
          <p:nvSpPr>
            <p:cNvPr id="22" name="Google Shape;1006;p54">
              <a:extLst>
                <a:ext uri="{FF2B5EF4-FFF2-40B4-BE49-F238E27FC236}">
                  <a16:creationId xmlns:a16="http://schemas.microsoft.com/office/drawing/2014/main" id="{71B709D9-82A6-2B4A-AB46-2205A27E2295}"/>
                </a:ext>
              </a:extLst>
            </p:cNvPr>
            <p:cNvSpPr/>
            <p:nvPr/>
          </p:nvSpPr>
          <p:spPr>
            <a:xfrm>
              <a:off x="3681925" y="2020075"/>
              <a:ext cx="1243725" cy="1786275"/>
            </a:xfrm>
            <a:custGeom>
              <a:avLst/>
              <a:gdLst/>
              <a:ahLst/>
              <a:cxnLst/>
              <a:rect l="l" t="t" r="r" b="b"/>
              <a:pathLst>
                <a:path w="49749" h="71451" extrusionOk="0">
                  <a:moveTo>
                    <a:pt x="1574" y="1"/>
                  </a:moveTo>
                  <a:cubicBezTo>
                    <a:pt x="706" y="1"/>
                    <a:pt x="1" y="706"/>
                    <a:pt x="1" y="1574"/>
                  </a:cubicBezTo>
                  <a:lnTo>
                    <a:pt x="1" y="69877"/>
                  </a:lnTo>
                  <a:cubicBezTo>
                    <a:pt x="1" y="70746"/>
                    <a:pt x="706" y="71451"/>
                    <a:pt x="1574" y="71451"/>
                  </a:cubicBezTo>
                  <a:lnTo>
                    <a:pt x="48175" y="71451"/>
                  </a:lnTo>
                  <a:cubicBezTo>
                    <a:pt x="49044" y="71451"/>
                    <a:pt x="49748" y="70746"/>
                    <a:pt x="49748" y="69877"/>
                  </a:cubicBezTo>
                  <a:lnTo>
                    <a:pt x="49748" y="1574"/>
                  </a:lnTo>
                  <a:cubicBezTo>
                    <a:pt x="49748" y="706"/>
                    <a:pt x="49044" y="1"/>
                    <a:pt x="48175" y="1"/>
                  </a:cubicBezTo>
                  <a:close/>
                </a:path>
              </a:pathLst>
            </a:custGeom>
            <a:gradFill>
              <a:gsLst>
                <a:gs pos="0">
                  <a:schemeClr val="accent2"/>
                </a:gs>
                <a:gs pos="100000">
                  <a:schemeClr val="accent1"/>
                </a:gs>
              </a:gsLst>
              <a:lin ang="10801400" scaled="0"/>
            </a:gradFill>
            <a:ln>
              <a:noFill/>
            </a:ln>
          </p:spPr>
          <p:txBody>
            <a:bodyPr spcFirstLastPara="1" wrap="square" lIns="91425" tIns="91425" rIns="91425" bIns="91425" anchor="ctr" anchorCtr="0">
              <a:noAutofit/>
            </a:bodyPr>
            <a:lstStyle/>
            <a:p>
              <a:pPr defTabSz="914377">
                <a:defRPr/>
              </a:pPr>
              <a:endParaRPr>
                <a:solidFill>
                  <a:srgbClr val="0D0F41"/>
                </a:solidFill>
              </a:endParaRPr>
            </a:p>
          </p:txBody>
        </p:sp>
        <p:sp>
          <p:nvSpPr>
            <p:cNvPr id="23" name="Google Shape;1007;p54">
              <a:extLst>
                <a:ext uri="{FF2B5EF4-FFF2-40B4-BE49-F238E27FC236}">
                  <a16:creationId xmlns:a16="http://schemas.microsoft.com/office/drawing/2014/main" id="{AA87A6D8-49C3-A54C-9E71-F4B3A0FEB9B3}"/>
                </a:ext>
              </a:extLst>
            </p:cNvPr>
            <p:cNvSpPr/>
            <p:nvPr/>
          </p:nvSpPr>
          <p:spPr>
            <a:xfrm>
              <a:off x="3580725" y="2020075"/>
              <a:ext cx="1250250" cy="1786275"/>
            </a:xfrm>
            <a:custGeom>
              <a:avLst/>
              <a:gdLst/>
              <a:ahLst/>
              <a:cxnLst/>
              <a:rect l="l" t="t" r="r" b="b"/>
              <a:pathLst>
                <a:path w="50010" h="71451" extrusionOk="0">
                  <a:moveTo>
                    <a:pt x="2527" y="1"/>
                  </a:moveTo>
                  <a:cubicBezTo>
                    <a:pt x="1147" y="1"/>
                    <a:pt x="33" y="1109"/>
                    <a:pt x="0" y="2492"/>
                  </a:cubicBezTo>
                  <a:lnTo>
                    <a:pt x="0" y="68975"/>
                  </a:lnTo>
                  <a:cubicBezTo>
                    <a:pt x="33" y="70358"/>
                    <a:pt x="1147" y="71451"/>
                    <a:pt x="2526" y="71451"/>
                  </a:cubicBezTo>
                  <a:cubicBezTo>
                    <a:pt x="2537" y="71451"/>
                    <a:pt x="2547" y="71451"/>
                    <a:pt x="2557" y="71451"/>
                  </a:cubicBezTo>
                  <a:lnTo>
                    <a:pt x="50010" y="71451"/>
                  </a:lnTo>
                  <a:lnTo>
                    <a:pt x="50010" y="1"/>
                  </a:lnTo>
                  <a:lnTo>
                    <a:pt x="2557" y="1"/>
                  </a:lnTo>
                  <a:cubicBezTo>
                    <a:pt x="2547" y="1"/>
                    <a:pt x="2537" y="1"/>
                    <a:pt x="2527" y="1"/>
                  </a:cubicBezTo>
                  <a:close/>
                </a:path>
              </a:pathLst>
            </a:custGeom>
            <a:gradFill>
              <a:gsLst>
                <a:gs pos="0">
                  <a:schemeClr val="accent2"/>
                </a:gs>
                <a:gs pos="100000">
                  <a:schemeClr val="accent1"/>
                </a:gs>
              </a:gsLst>
              <a:lin ang="10801400" scaled="0"/>
            </a:gradFill>
            <a:ln>
              <a:noFill/>
            </a:ln>
          </p:spPr>
          <p:txBody>
            <a:bodyPr spcFirstLastPara="1" wrap="square" lIns="91425" tIns="91425" rIns="91425" bIns="91425" anchor="ctr" anchorCtr="0">
              <a:noAutofit/>
            </a:bodyPr>
            <a:lstStyle/>
            <a:p>
              <a:pPr defTabSz="914377">
                <a:defRPr/>
              </a:pPr>
              <a:endParaRPr>
                <a:solidFill>
                  <a:srgbClr val="0D0F41"/>
                </a:solidFill>
              </a:endParaRPr>
            </a:p>
          </p:txBody>
        </p:sp>
        <p:sp>
          <p:nvSpPr>
            <p:cNvPr id="24" name="Google Shape;1008;p54">
              <a:extLst>
                <a:ext uri="{FF2B5EF4-FFF2-40B4-BE49-F238E27FC236}">
                  <a16:creationId xmlns:a16="http://schemas.microsoft.com/office/drawing/2014/main" id="{E0827C78-34E4-EF48-9AC0-B4FADF42AD67}"/>
                </a:ext>
              </a:extLst>
            </p:cNvPr>
            <p:cNvSpPr/>
            <p:nvPr/>
          </p:nvSpPr>
          <p:spPr>
            <a:xfrm>
              <a:off x="3680303" y="2113921"/>
              <a:ext cx="1140025" cy="1511564"/>
            </a:xfrm>
            <a:custGeom>
              <a:avLst/>
              <a:gdLst/>
              <a:ahLst/>
              <a:cxnLst/>
              <a:rect l="l" t="t" r="r" b="b"/>
              <a:pathLst>
                <a:path w="45601" h="60944" extrusionOk="0">
                  <a:moveTo>
                    <a:pt x="426" y="1"/>
                  </a:moveTo>
                  <a:cubicBezTo>
                    <a:pt x="197" y="1"/>
                    <a:pt x="0" y="181"/>
                    <a:pt x="0" y="427"/>
                  </a:cubicBezTo>
                  <a:lnTo>
                    <a:pt x="0" y="60534"/>
                  </a:lnTo>
                  <a:cubicBezTo>
                    <a:pt x="0" y="60763"/>
                    <a:pt x="197" y="60943"/>
                    <a:pt x="426" y="60943"/>
                  </a:cubicBezTo>
                  <a:lnTo>
                    <a:pt x="45191" y="60943"/>
                  </a:lnTo>
                  <a:cubicBezTo>
                    <a:pt x="45421" y="60943"/>
                    <a:pt x="45601" y="60763"/>
                    <a:pt x="45601" y="60534"/>
                  </a:cubicBezTo>
                  <a:lnTo>
                    <a:pt x="45601" y="427"/>
                  </a:lnTo>
                  <a:cubicBezTo>
                    <a:pt x="45601" y="181"/>
                    <a:pt x="45421" y="1"/>
                    <a:pt x="45191" y="1"/>
                  </a:cubicBezTo>
                  <a:close/>
                </a:path>
              </a:pathLst>
            </a:custGeom>
            <a:solidFill>
              <a:schemeClr val="bg1"/>
            </a:solidFill>
            <a:ln>
              <a:noFill/>
            </a:ln>
          </p:spPr>
          <p:txBody>
            <a:bodyPr spcFirstLastPara="1" wrap="square" lIns="91425" tIns="91425" rIns="91425" bIns="91425" anchor="ctr" anchorCtr="0">
              <a:noAutofit/>
            </a:bodyPr>
            <a:lstStyle/>
            <a:p>
              <a:pPr defTabSz="914377">
                <a:defRPr/>
              </a:pPr>
              <a:endParaRPr>
                <a:solidFill>
                  <a:srgbClr val="0D0F41"/>
                </a:solidFill>
              </a:endParaRPr>
            </a:p>
          </p:txBody>
        </p:sp>
        <p:sp>
          <p:nvSpPr>
            <p:cNvPr id="25" name="Google Shape;1009;p54">
              <a:extLst>
                <a:ext uri="{FF2B5EF4-FFF2-40B4-BE49-F238E27FC236}">
                  <a16:creationId xmlns:a16="http://schemas.microsoft.com/office/drawing/2014/main" id="{1014025B-D1B7-FA4D-A0C8-D9253E148BC5}"/>
                </a:ext>
              </a:extLst>
            </p:cNvPr>
            <p:cNvSpPr/>
            <p:nvPr/>
          </p:nvSpPr>
          <p:spPr>
            <a:xfrm>
              <a:off x="4237099" y="2051650"/>
              <a:ext cx="28700" cy="24925"/>
            </a:xfrm>
            <a:custGeom>
              <a:avLst/>
              <a:gdLst/>
              <a:ahLst/>
              <a:cxnLst/>
              <a:rect l="l" t="t" r="r" b="b"/>
              <a:pathLst>
                <a:path w="1148" h="997" extrusionOk="0">
                  <a:moveTo>
                    <a:pt x="492" y="0"/>
                  </a:moveTo>
                  <a:cubicBezTo>
                    <a:pt x="214" y="0"/>
                    <a:pt x="0" y="230"/>
                    <a:pt x="0" y="508"/>
                  </a:cubicBezTo>
                  <a:cubicBezTo>
                    <a:pt x="0" y="798"/>
                    <a:pt x="243" y="996"/>
                    <a:pt x="496" y="996"/>
                  </a:cubicBezTo>
                  <a:cubicBezTo>
                    <a:pt x="615" y="996"/>
                    <a:pt x="737" y="952"/>
                    <a:pt x="836" y="852"/>
                  </a:cubicBezTo>
                  <a:cubicBezTo>
                    <a:pt x="1148" y="541"/>
                    <a:pt x="935" y="0"/>
                    <a:pt x="492" y="0"/>
                  </a:cubicBezTo>
                  <a:close/>
                </a:path>
              </a:pathLst>
            </a:custGeom>
            <a:solidFill>
              <a:schemeClr val="accent3"/>
            </a:solidFill>
            <a:ln>
              <a:noFill/>
            </a:ln>
          </p:spPr>
          <p:txBody>
            <a:bodyPr spcFirstLastPara="1" wrap="square" lIns="91425" tIns="91425" rIns="91425" bIns="91425" anchor="ctr" anchorCtr="0">
              <a:noAutofit/>
            </a:bodyPr>
            <a:lstStyle/>
            <a:p>
              <a:pPr defTabSz="914377">
                <a:defRPr/>
              </a:pPr>
              <a:endParaRPr>
                <a:solidFill>
                  <a:srgbClr val="0D0F41"/>
                </a:solidFill>
              </a:endParaRPr>
            </a:p>
          </p:txBody>
        </p:sp>
        <p:sp>
          <p:nvSpPr>
            <p:cNvPr id="26" name="Google Shape;1010;p54">
              <a:extLst>
                <a:ext uri="{FF2B5EF4-FFF2-40B4-BE49-F238E27FC236}">
                  <a16:creationId xmlns:a16="http://schemas.microsoft.com/office/drawing/2014/main" id="{37FC96D6-BC24-2947-AA35-0BFCE4EBCE89}"/>
                </a:ext>
              </a:extLst>
            </p:cNvPr>
            <p:cNvSpPr/>
            <p:nvPr/>
          </p:nvSpPr>
          <p:spPr>
            <a:xfrm>
              <a:off x="4179825" y="3667150"/>
              <a:ext cx="125000" cy="106825"/>
            </a:xfrm>
            <a:custGeom>
              <a:avLst/>
              <a:gdLst/>
              <a:ahLst/>
              <a:cxnLst/>
              <a:rect l="l" t="t" r="r" b="b"/>
              <a:pathLst>
                <a:path w="5000" h="4273" extrusionOk="0">
                  <a:moveTo>
                    <a:pt x="2869" y="355"/>
                  </a:moveTo>
                  <a:cubicBezTo>
                    <a:pt x="3836" y="355"/>
                    <a:pt x="4639" y="1158"/>
                    <a:pt x="4639" y="2142"/>
                  </a:cubicBezTo>
                  <a:cubicBezTo>
                    <a:pt x="4639" y="3206"/>
                    <a:pt x="3762" y="3917"/>
                    <a:pt x="2850" y="3917"/>
                  </a:cubicBezTo>
                  <a:cubicBezTo>
                    <a:pt x="2413" y="3917"/>
                    <a:pt x="1968" y="3754"/>
                    <a:pt x="1607" y="3387"/>
                  </a:cubicBezTo>
                  <a:cubicBezTo>
                    <a:pt x="492" y="2273"/>
                    <a:pt x="1279" y="355"/>
                    <a:pt x="2869" y="355"/>
                  </a:cubicBezTo>
                  <a:close/>
                  <a:moveTo>
                    <a:pt x="2849" y="1"/>
                  </a:moveTo>
                  <a:cubicBezTo>
                    <a:pt x="2320" y="1"/>
                    <a:pt x="1781" y="197"/>
                    <a:pt x="1344" y="634"/>
                  </a:cubicBezTo>
                  <a:cubicBezTo>
                    <a:pt x="0" y="1978"/>
                    <a:pt x="967" y="4273"/>
                    <a:pt x="2869" y="4273"/>
                  </a:cubicBezTo>
                  <a:cubicBezTo>
                    <a:pt x="4049" y="4273"/>
                    <a:pt x="5000" y="3306"/>
                    <a:pt x="5000" y="2142"/>
                  </a:cubicBezTo>
                  <a:cubicBezTo>
                    <a:pt x="5000" y="847"/>
                    <a:pt x="3946" y="1"/>
                    <a:pt x="2849" y="1"/>
                  </a:cubicBezTo>
                  <a:close/>
                </a:path>
              </a:pathLst>
            </a:custGeom>
            <a:solidFill>
              <a:schemeClr val="accent3"/>
            </a:solidFill>
            <a:ln>
              <a:noFill/>
            </a:ln>
          </p:spPr>
          <p:txBody>
            <a:bodyPr spcFirstLastPara="1" wrap="square" lIns="91425" tIns="91425" rIns="91425" bIns="91425" anchor="ctr" anchorCtr="0">
              <a:noAutofit/>
            </a:bodyPr>
            <a:lstStyle/>
            <a:p>
              <a:pPr defTabSz="914377">
                <a:defRPr/>
              </a:pPr>
              <a:endParaRPr>
                <a:solidFill>
                  <a:srgbClr val="0D0F41"/>
                </a:solidFill>
              </a:endParaRPr>
            </a:p>
          </p:txBody>
        </p:sp>
      </p:grpSp>
      <p:pic>
        <p:nvPicPr>
          <p:cNvPr id="2" name="Picture 2" descr="Text&#10;&#10;Description automatically generated">
            <a:extLst>
              <a:ext uri="{FF2B5EF4-FFF2-40B4-BE49-F238E27FC236}">
                <a16:creationId xmlns:a16="http://schemas.microsoft.com/office/drawing/2014/main" id="{0EC05E0D-9D78-4BEE-AC36-23C9A75B006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03472" y="1540139"/>
            <a:ext cx="3818958" cy="4855720"/>
          </a:xfrm>
          <a:prstGeom prst="rect">
            <a:avLst/>
          </a:prstGeom>
        </p:spPr>
      </p:pic>
    </p:spTree>
    <p:extLst>
      <p:ext uri="{BB962C8B-B14F-4D97-AF65-F5344CB8AC3E}">
        <p14:creationId xmlns:p14="http://schemas.microsoft.com/office/powerpoint/2010/main" val="22606560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3" name="Google Shape;303;p31"/>
          <p:cNvSpPr txBox="1">
            <a:spLocks noGrp="1"/>
          </p:cNvSpPr>
          <p:nvPr>
            <p:ph type="subTitle" idx="5"/>
          </p:nvPr>
        </p:nvSpPr>
        <p:spPr>
          <a:xfrm flipH="1">
            <a:off x="2123390" y="3957921"/>
            <a:ext cx="5059156" cy="634593"/>
          </a:xfrm>
          <a:prstGeom prst="rect">
            <a:avLst/>
          </a:prstGeom>
        </p:spPr>
        <p:txBody>
          <a:bodyPr spcFirstLastPara="1" wrap="square" lIns="121900" tIns="121900" rIns="121900" bIns="121900" anchor="b" anchorCtr="0">
            <a:noAutofit/>
          </a:bodyPr>
          <a:lstStyle/>
          <a:p>
            <a:pPr marL="0" indent="0"/>
            <a:r>
              <a:rPr lang="en" sz="2267" dirty="0"/>
              <a:t>Missouri PBIS</a:t>
            </a:r>
            <a:endParaRPr sz="2267" dirty="0"/>
          </a:p>
        </p:txBody>
      </p:sp>
      <p:sp>
        <p:nvSpPr>
          <p:cNvPr id="304" name="Google Shape;304;p31"/>
          <p:cNvSpPr txBox="1">
            <a:spLocks noGrp="1"/>
          </p:cNvSpPr>
          <p:nvPr>
            <p:ph type="subTitle" idx="6"/>
          </p:nvPr>
        </p:nvSpPr>
        <p:spPr>
          <a:xfrm flipH="1">
            <a:off x="2123390" y="3018945"/>
            <a:ext cx="5755868" cy="606167"/>
          </a:xfrm>
          <a:prstGeom prst="rect">
            <a:avLst/>
          </a:prstGeom>
        </p:spPr>
        <p:txBody>
          <a:bodyPr spcFirstLastPara="1" wrap="square" lIns="121900" tIns="121900" rIns="121900" bIns="121900" anchor="b" anchorCtr="0">
            <a:noAutofit/>
          </a:bodyPr>
          <a:lstStyle/>
          <a:p>
            <a:pPr marL="0" indent="0"/>
            <a:r>
              <a:rPr lang="en" sz="2267" dirty="0"/>
              <a:t>Dr. Heather George &amp; FLPBIS</a:t>
            </a:r>
            <a:endParaRPr sz="2267" dirty="0"/>
          </a:p>
        </p:txBody>
      </p:sp>
      <p:sp>
        <p:nvSpPr>
          <p:cNvPr id="305" name="Google Shape;305;p31"/>
          <p:cNvSpPr txBox="1">
            <a:spLocks noGrp="1"/>
          </p:cNvSpPr>
          <p:nvPr>
            <p:ph type="subTitle" idx="4"/>
          </p:nvPr>
        </p:nvSpPr>
        <p:spPr>
          <a:xfrm flipH="1">
            <a:off x="2123389" y="1957022"/>
            <a:ext cx="9815847" cy="694908"/>
          </a:xfrm>
          <a:prstGeom prst="rect">
            <a:avLst/>
          </a:prstGeom>
        </p:spPr>
        <p:txBody>
          <a:bodyPr spcFirstLastPara="1" wrap="square" lIns="121900" tIns="121900" rIns="121900" bIns="121900" anchor="b" anchorCtr="0">
            <a:noAutofit/>
          </a:bodyPr>
          <a:lstStyle/>
          <a:p>
            <a:pPr marL="0" indent="0"/>
            <a:r>
              <a:rPr lang="en" sz="2267" dirty="0"/>
              <a:t>Michigan Integrated Behavior &amp; Learning Support Initiative</a:t>
            </a:r>
            <a:endParaRPr sz="2267" dirty="0"/>
          </a:p>
        </p:txBody>
      </p:sp>
      <p:sp>
        <p:nvSpPr>
          <p:cNvPr id="306" name="Google Shape;306;p31"/>
          <p:cNvSpPr/>
          <p:nvPr/>
        </p:nvSpPr>
        <p:spPr>
          <a:xfrm>
            <a:off x="968663" y="3859017"/>
            <a:ext cx="832400" cy="832400"/>
          </a:xfrm>
          <a:prstGeom prst="ellipse">
            <a:avLst/>
          </a:pr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9" name="Google Shape;309;p31"/>
          <p:cNvSpPr txBox="1">
            <a:spLocks noGrp="1"/>
          </p:cNvSpPr>
          <p:nvPr>
            <p:ph type="title" idx="15"/>
          </p:nvPr>
        </p:nvSpPr>
        <p:spPr>
          <a:xfrm>
            <a:off x="574895" y="271925"/>
            <a:ext cx="9378000" cy="845600"/>
          </a:xfrm>
          <a:prstGeom prst="rect">
            <a:avLst/>
          </a:prstGeom>
        </p:spPr>
        <p:txBody>
          <a:bodyPr spcFirstLastPara="1" wrap="square" lIns="121900" tIns="121900" rIns="121900" bIns="121900" anchor="t" anchorCtr="0">
            <a:noAutofit/>
          </a:bodyPr>
          <a:lstStyle/>
          <a:p>
            <a:r>
              <a:rPr lang="en" dirty="0">
                <a:solidFill>
                  <a:schemeClr val="lt1"/>
                </a:solidFill>
                <a:latin typeface="Poppins SemiBold"/>
                <a:ea typeface="Poppins SemiBold"/>
                <a:cs typeface="Poppins SemiBold"/>
                <a:sym typeface="Poppins SemiBold"/>
              </a:rPr>
              <a:t>ACKNOWLEDGEMENTS</a:t>
            </a:r>
            <a:endParaRPr dirty="0">
              <a:solidFill>
                <a:schemeClr val="lt1"/>
              </a:solidFill>
              <a:latin typeface="Poppins SemiBold"/>
              <a:ea typeface="Poppins SemiBold"/>
              <a:cs typeface="Poppins SemiBold"/>
              <a:sym typeface="Poppins SemiBold"/>
            </a:endParaRPr>
          </a:p>
        </p:txBody>
      </p:sp>
      <p:sp>
        <p:nvSpPr>
          <p:cNvPr id="313" name="Google Shape;313;p31"/>
          <p:cNvSpPr txBox="1">
            <a:spLocks noGrp="1"/>
          </p:cNvSpPr>
          <p:nvPr>
            <p:ph type="title" idx="8"/>
          </p:nvPr>
        </p:nvSpPr>
        <p:spPr>
          <a:xfrm>
            <a:off x="968663" y="4039617"/>
            <a:ext cx="832400" cy="471200"/>
          </a:xfrm>
          <a:prstGeom prst="rect">
            <a:avLst/>
          </a:prstGeom>
        </p:spPr>
        <p:txBody>
          <a:bodyPr spcFirstLastPara="1" wrap="square" lIns="121900" tIns="121900" rIns="121900" bIns="121900" anchor="ctr" anchorCtr="0">
            <a:noAutofit/>
          </a:bodyPr>
          <a:lstStyle/>
          <a:p>
            <a:r>
              <a:rPr lang="en" dirty="0"/>
              <a:t>04</a:t>
            </a:r>
            <a:endParaRPr dirty="0"/>
          </a:p>
        </p:txBody>
      </p:sp>
      <p:sp>
        <p:nvSpPr>
          <p:cNvPr id="315" name="Google Shape;315;p31"/>
          <p:cNvSpPr/>
          <p:nvPr/>
        </p:nvSpPr>
        <p:spPr>
          <a:xfrm>
            <a:off x="968400" y="1994905"/>
            <a:ext cx="832400" cy="832400"/>
          </a:xfrm>
          <a:prstGeom prst="ellipse">
            <a:avLst/>
          </a:pr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6" name="Google Shape;316;p31"/>
          <p:cNvSpPr/>
          <p:nvPr/>
        </p:nvSpPr>
        <p:spPr>
          <a:xfrm>
            <a:off x="968661" y="2905828"/>
            <a:ext cx="832400" cy="832400"/>
          </a:xfrm>
          <a:prstGeom prst="ellipse">
            <a:avLst/>
          </a:pr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7" name="Google Shape;317;p31"/>
          <p:cNvSpPr txBox="1">
            <a:spLocks noGrp="1"/>
          </p:cNvSpPr>
          <p:nvPr>
            <p:ph type="title" idx="4294967295"/>
          </p:nvPr>
        </p:nvSpPr>
        <p:spPr>
          <a:xfrm>
            <a:off x="968400" y="2175505"/>
            <a:ext cx="832400" cy="471200"/>
          </a:xfrm>
          <a:prstGeom prst="rect">
            <a:avLst/>
          </a:prstGeom>
        </p:spPr>
        <p:txBody>
          <a:bodyPr spcFirstLastPara="1" wrap="square" lIns="121900" tIns="121900" rIns="121900" bIns="121900" anchor="ctr" anchorCtr="0">
            <a:noAutofit/>
          </a:bodyPr>
          <a:lstStyle/>
          <a:p>
            <a:pPr algn="ctr"/>
            <a:r>
              <a:rPr lang="en" sz="3200" dirty="0"/>
              <a:t>02</a:t>
            </a:r>
            <a:endParaRPr sz="3200" dirty="0"/>
          </a:p>
        </p:txBody>
      </p:sp>
      <p:sp>
        <p:nvSpPr>
          <p:cNvPr id="318" name="Google Shape;318;p31"/>
          <p:cNvSpPr txBox="1">
            <a:spLocks noGrp="1"/>
          </p:cNvSpPr>
          <p:nvPr>
            <p:ph type="title" idx="7"/>
          </p:nvPr>
        </p:nvSpPr>
        <p:spPr>
          <a:xfrm>
            <a:off x="968661" y="3128028"/>
            <a:ext cx="832400" cy="388000"/>
          </a:xfrm>
          <a:prstGeom prst="rect">
            <a:avLst/>
          </a:prstGeom>
        </p:spPr>
        <p:txBody>
          <a:bodyPr spcFirstLastPara="1" wrap="square" lIns="121900" tIns="121900" rIns="121900" bIns="121900" anchor="ctr" anchorCtr="0">
            <a:noAutofit/>
          </a:bodyPr>
          <a:lstStyle/>
          <a:p>
            <a:r>
              <a:rPr lang="en" dirty="0"/>
              <a:t>03</a:t>
            </a:r>
            <a:endParaRPr dirty="0"/>
          </a:p>
        </p:txBody>
      </p:sp>
      <p:sp>
        <p:nvSpPr>
          <p:cNvPr id="16" name="TextBox 15">
            <a:extLst>
              <a:ext uri="{FF2B5EF4-FFF2-40B4-BE49-F238E27FC236}">
                <a16:creationId xmlns:a16="http://schemas.microsoft.com/office/drawing/2014/main" id="{9D35989B-5880-4410-A55D-E04F75D92F55}"/>
              </a:ext>
            </a:extLst>
          </p:cNvPr>
          <p:cNvSpPr txBox="1"/>
          <p:nvPr/>
        </p:nvSpPr>
        <p:spPr>
          <a:xfrm>
            <a:off x="2123390" y="5945664"/>
            <a:ext cx="5755868" cy="441211"/>
          </a:xfrm>
          <a:prstGeom prst="rect">
            <a:avLst/>
          </a:prstGeom>
          <a:noFill/>
        </p:spPr>
        <p:txBody>
          <a:bodyPr wrap="square">
            <a:spAutoFit/>
          </a:bodyPr>
          <a:lstStyle/>
          <a:p>
            <a:pPr defTabSz="1219170">
              <a:buClr>
                <a:srgbClr val="000000"/>
              </a:buClr>
            </a:pPr>
            <a:r>
              <a:rPr lang="en-US" sz="2267" kern="0" dirty="0">
                <a:solidFill>
                  <a:srgbClr val="FFFFFF"/>
                </a:solidFill>
                <a:latin typeface="Poppins Medium" panose="020B0604020202020204" charset="0"/>
                <a:cs typeface="Poppins Medium" panose="020B0604020202020204" charset="0"/>
                <a:sym typeface="Arial"/>
              </a:rPr>
              <a:t>Midwest PBIS Network</a:t>
            </a:r>
          </a:p>
        </p:txBody>
      </p:sp>
      <p:sp>
        <p:nvSpPr>
          <p:cNvPr id="23" name="Google Shape;303;p31">
            <a:extLst>
              <a:ext uri="{FF2B5EF4-FFF2-40B4-BE49-F238E27FC236}">
                <a16:creationId xmlns:a16="http://schemas.microsoft.com/office/drawing/2014/main" id="{FF33D9A5-3B47-4FEC-BD80-14014A62E780}"/>
              </a:ext>
            </a:extLst>
          </p:cNvPr>
          <p:cNvSpPr txBox="1">
            <a:spLocks/>
          </p:cNvSpPr>
          <p:nvPr/>
        </p:nvSpPr>
        <p:spPr>
          <a:xfrm flipH="1">
            <a:off x="2123387" y="4805003"/>
            <a:ext cx="8775067" cy="719117"/>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400"/>
              <a:buFont typeface="Oswald"/>
              <a:buNone/>
              <a:defRPr sz="2000" b="0" i="0" u="none" strike="noStrike" cap="none">
                <a:solidFill>
                  <a:schemeClr val="lt1"/>
                </a:solidFill>
                <a:latin typeface="Poppins Medium"/>
                <a:ea typeface="Poppins Medium"/>
                <a:cs typeface="Poppins Medium"/>
                <a:sym typeface="Poppins Medium"/>
              </a:defRPr>
            </a:lvl1pPr>
            <a:lvl2pPr marL="914400" marR="0" lvl="1" indent="-317500" algn="ctr" rtl="0">
              <a:lnSpc>
                <a:spcPct val="100000"/>
              </a:lnSpc>
              <a:spcBef>
                <a:spcPts val="0"/>
              </a:spcBef>
              <a:spcAft>
                <a:spcPts val="0"/>
              </a:spcAft>
              <a:buClr>
                <a:schemeClr val="lt1"/>
              </a:buClr>
              <a:buSzPts val="1400"/>
              <a:buFont typeface="Oswald"/>
              <a:buNone/>
              <a:defRPr sz="1400" b="0" i="0" u="none" strike="noStrike" cap="none">
                <a:solidFill>
                  <a:schemeClr val="lt1"/>
                </a:solidFill>
                <a:latin typeface="Oswald"/>
                <a:ea typeface="Oswald"/>
                <a:cs typeface="Oswald"/>
                <a:sym typeface="Oswald"/>
              </a:defRPr>
            </a:lvl2pPr>
            <a:lvl3pPr marL="1371600" marR="0" lvl="2" indent="-317500" algn="ctr" rtl="0">
              <a:lnSpc>
                <a:spcPct val="100000"/>
              </a:lnSpc>
              <a:spcBef>
                <a:spcPts val="0"/>
              </a:spcBef>
              <a:spcAft>
                <a:spcPts val="0"/>
              </a:spcAft>
              <a:buClr>
                <a:schemeClr val="lt1"/>
              </a:buClr>
              <a:buSzPts val="1400"/>
              <a:buFont typeface="Oswald"/>
              <a:buNone/>
              <a:defRPr sz="1400" b="0" i="0" u="none" strike="noStrike" cap="none">
                <a:solidFill>
                  <a:schemeClr val="lt1"/>
                </a:solidFill>
                <a:latin typeface="Oswald"/>
                <a:ea typeface="Oswald"/>
                <a:cs typeface="Oswald"/>
                <a:sym typeface="Oswald"/>
              </a:defRPr>
            </a:lvl3pPr>
            <a:lvl4pPr marL="1828800" marR="0" lvl="3" indent="-317500" algn="ctr" rtl="0">
              <a:lnSpc>
                <a:spcPct val="100000"/>
              </a:lnSpc>
              <a:spcBef>
                <a:spcPts val="0"/>
              </a:spcBef>
              <a:spcAft>
                <a:spcPts val="0"/>
              </a:spcAft>
              <a:buClr>
                <a:schemeClr val="lt1"/>
              </a:buClr>
              <a:buSzPts val="1400"/>
              <a:buFont typeface="Oswald"/>
              <a:buNone/>
              <a:defRPr sz="1400" b="0" i="0" u="none" strike="noStrike" cap="none">
                <a:solidFill>
                  <a:schemeClr val="lt1"/>
                </a:solidFill>
                <a:latin typeface="Oswald"/>
                <a:ea typeface="Oswald"/>
                <a:cs typeface="Oswald"/>
                <a:sym typeface="Oswald"/>
              </a:defRPr>
            </a:lvl4pPr>
            <a:lvl5pPr marL="2286000" marR="0" lvl="4" indent="-317500" algn="ctr" rtl="0">
              <a:lnSpc>
                <a:spcPct val="100000"/>
              </a:lnSpc>
              <a:spcBef>
                <a:spcPts val="0"/>
              </a:spcBef>
              <a:spcAft>
                <a:spcPts val="0"/>
              </a:spcAft>
              <a:buClr>
                <a:schemeClr val="lt1"/>
              </a:buClr>
              <a:buSzPts val="1400"/>
              <a:buFont typeface="Oswald"/>
              <a:buNone/>
              <a:defRPr sz="1400" b="0" i="0" u="none" strike="noStrike" cap="none">
                <a:solidFill>
                  <a:schemeClr val="lt1"/>
                </a:solidFill>
                <a:latin typeface="Oswald"/>
                <a:ea typeface="Oswald"/>
                <a:cs typeface="Oswald"/>
                <a:sym typeface="Oswald"/>
              </a:defRPr>
            </a:lvl5pPr>
            <a:lvl6pPr marL="2743200" marR="0" lvl="5" indent="-317500" algn="ctr" rtl="0">
              <a:lnSpc>
                <a:spcPct val="100000"/>
              </a:lnSpc>
              <a:spcBef>
                <a:spcPts val="0"/>
              </a:spcBef>
              <a:spcAft>
                <a:spcPts val="0"/>
              </a:spcAft>
              <a:buClr>
                <a:schemeClr val="lt1"/>
              </a:buClr>
              <a:buSzPts val="1400"/>
              <a:buFont typeface="Oswald"/>
              <a:buNone/>
              <a:defRPr sz="1400" b="0" i="0" u="none" strike="noStrike" cap="none">
                <a:solidFill>
                  <a:schemeClr val="lt1"/>
                </a:solidFill>
                <a:latin typeface="Oswald"/>
                <a:ea typeface="Oswald"/>
                <a:cs typeface="Oswald"/>
                <a:sym typeface="Oswald"/>
              </a:defRPr>
            </a:lvl6pPr>
            <a:lvl7pPr marL="3200400" marR="0" lvl="6" indent="-317500" algn="ctr" rtl="0">
              <a:lnSpc>
                <a:spcPct val="100000"/>
              </a:lnSpc>
              <a:spcBef>
                <a:spcPts val="0"/>
              </a:spcBef>
              <a:spcAft>
                <a:spcPts val="0"/>
              </a:spcAft>
              <a:buClr>
                <a:schemeClr val="lt1"/>
              </a:buClr>
              <a:buSzPts val="1400"/>
              <a:buFont typeface="Oswald"/>
              <a:buNone/>
              <a:defRPr sz="1400" b="0" i="0" u="none" strike="noStrike" cap="none">
                <a:solidFill>
                  <a:schemeClr val="lt1"/>
                </a:solidFill>
                <a:latin typeface="Oswald"/>
                <a:ea typeface="Oswald"/>
                <a:cs typeface="Oswald"/>
                <a:sym typeface="Oswald"/>
              </a:defRPr>
            </a:lvl7pPr>
            <a:lvl8pPr marL="3657600" marR="0" lvl="7" indent="-317500" algn="ctr" rtl="0">
              <a:lnSpc>
                <a:spcPct val="100000"/>
              </a:lnSpc>
              <a:spcBef>
                <a:spcPts val="0"/>
              </a:spcBef>
              <a:spcAft>
                <a:spcPts val="0"/>
              </a:spcAft>
              <a:buClr>
                <a:schemeClr val="lt1"/>
              </a:buClr>
              <a:buSzPts val="1400"/>
              <a:buFont typeface="Oswald"/>
              <a:buNone/>
              <a:defRPr sz="1400" b="0" i="0" u="none" strike="noStrike" cap="none">
                <a:solidFill>
                  <a:schemeClr val="lt1"/>
                </a:solidFill>
                <a:latin typeface="Oswald"/>
                <a:ea typeface="Oswald"/>
                <a:cs typeface="Oswald"/>
                <a:sym typeface="Oswald"/>
              </a:defRPr>
            </a:lvl8pPr>
            <a:lvl9pPr marL="4114800" marR="0" lvl="8" indent="-317500" algn="ctr" rtl="0">
              <a:lnSpc>
                <a:spcPct val="100000"/>
              </a:lnSpc>
              <a:spcBef>
                <a:spcPts val="0"/>
              </a:spcBef>
              <a:spcAft>
                <a:spcPts val="0"/>
              </a:spcAft>
              <a:buClr>
                <a:schemeClr val="lt1"/>
              </a:buClr>
              <a:buSzPts val="1400"/>
              <a:buFont typeface="Oswald"/>
              <a:buNone/>
              <a:defRPr sz="1400" b="0" i="0" u="none" strike="noStrike" cap="none">
                <a:solidFill>
                  <a:schemeClr val="lt1"/>
                </a:solidFill>
                <a:latin typeface="Oswald"/>
                <a:ea typeface="Oswald"/>
                <a:cs typeface="Oswald"/>
                <a:sym typeface="Oswald"/>
              </a:defRPr>
            </a:lvl9pPr>
          </a:lstStyle>
          <a:p>
            <a:pPr marL="0" indent="0" defTabSz="1219170">
              <a:buClr>
                <a:srgbClr val="FFFFFF"/>
              </a:buClr>
            </a:pPr>
            <a:r>
              <a:rPr lang="en-US" sz="2267" kern="0" dirty="0">
                <a:solidFill>
                  <a:srgbClr val="FFFFFF"/>
                </a:solidFill>
              </a:rPr>
              <a:t>Drs. Leanne Hawken, Deanne Crone, &amp; Rob Horner</a:t>
            </a:r>
          </a:p>
        </p:txBody>
      </p:sp>
      <p:sp>
        <p:nvSpPr>
          <p:cNvPr id="24" name="Google Shape;306;p31">
            <a:extLst>
              <a:ext uri="{FF2B5EF4-FFF2-40B4-BE49-F238E27FC236}">
                <a16:creationId xmlns:a16="http://schemas.microsoft.com/office/drawing/2014/main" id="{C523BBEB-E36F-4907-B217-7ED9218B3668}"/>
              </a:ext>
            </a:extLst>
          </p:cNvPr>
          <p:cNvSpPr/>
          <p:nvPr/>
        </p:nvSpPr>
        <p:spPr>
          <a:xfrm>
            <a:off x="968400" y="4812040"/>
            <a:ext cx="832400" cy="832400"/>
          </a:xfrm>
          <a:prstGeom prst="ellipse">
            <a:avLst/>
          </a:pr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313;p31">
            <a:extLst>
              <a:ext uri="{FF2B5EF4-FFF2-40B4-BE49-F238E27FC236}">
                <a16:creationId xmlns:a16="http://schemas.microsoft.com/office/drawing/2014/main" id="{ED9C7940-C4B3-423D-9DCC-E0E149EB7185}"/>
              </a:ext>
            </a:extLst>
          </p:cNvPr>
          <p:cNvSpPr txBox="1">
            <a:spLocks/>
          </p:cNvSpPr>
          <p:nvPr/>
        </p:nvSpPr>
        <p:spPr>
          <a:xfrm>
            <a:off x="968400" y="4992640"/>
            <a:ext cx="832400" cy="4712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5500"/>
              <a:buFont typeface="Poppins SemiBold"/>
              <a:buNone/>
              <a:defRPr sz="2400" b="0" i="0" u="none" strike="noStrike" cap="none">
                <a:solidFill>
                  <a:schemeClr val="lt1"/>
                </a:solidFill>
                <a:latin typeface="Poppins SemiBold"/>
                <a:ea typeface="Poppins SemiBold"/>
                <a:cs typeface="Poppins SemiBold"/>
                <a:sym typeface="Poppins SemiBold"/>
              </a:defRPr>
            </a:lvl1pPr>
            <a:lvl2pPr marR="0" lvl="1" algn="r" rtl="0">
              <a:lnSpc>
                <a:spcPct val="100000"/>
              </a:lnSpc>
              <a:spcBef>
                <a:spcPts val="0"/>
              </a:spcBef>
              <a:spcAft>
                <a:spcPts val="0"/>
              </a:spcAft>
              <a:buClr>
                <a:srgbClr val="434343"/>
              </a:buClr>
              <a:buSzPts val="5500"/>
              <a:buFont typeface="Fira Sans Extra Condensed Medium"/>
              <a:buNone/>
              <a:defRPr sz="5500" b="0" i="0" u="none" strike="noStrike" cap="none">
                <a:solidFill>
                  <a:srgbClr val="434343"/>
                </a:solidFill>
                <a:latin typeface="Fira Sans Extra Condensed Medium"/>
                <a:ea typeface="Fira Sans Extra Condensed Medium"/>
                <a:cs typeface="Fira Sans Extra Condensed Medium"/>
                <a:sym typeface="Fira Sans Extra Condensed Medium"/>
              </a:defRPr>
            </a:lvl2pPr>
            <a:lvl3pPr marR="0" lvl="2" algn="r" rtl="0">
              <a:lnSpc>
                <a:spcPct val="100000"/>
              </a:lnSpc>
              <a:spcBef>
                <a:spcPts val="0"/>
              </a:spcBef>
              <a:spcAft>
                <a:spcPts val="0"/>
              </a:spcAft>
              <a:buClr>
                <a:srgbClr val="434343"/>
              </a:buClr>
              <a:buSzPts val="5500"/>
              <a:buFont typeface="Fira Sans Extra Condensed Medium"/>
              <a:buNone/>
              <a:defRPr sz="5500" b="0" i="0" u="none" strike="noStrike" cap="none">
                <a:solidFill>
                  <a:srgbClr val="434343"/>
                </a:solidFill>
                <a:latin typeface="Fira Sans Extra Condensed Medium"/>
                <a:ea typeface="Fira Sans Extra Condensed Medium"/>
                <a:cs typeface="Fira Sans Extra Condensed Medium"/>
                <a:sym typeface="Fira Sans Extra Condensed Medium"/>
              </a:defRPr>
            </a:lvl3pPr>
            <a:lvl4pPr marR="0" lvl="3" algn="r" rtl="0">
              <a:lnSpc>
                <a:spcPct val="100000"/>
              </a:lnSpc>
              <a:spcBef>
                <a:spcPts val="0"/>
              </a:spcBef>
              <a:spcAft>
                <a:spcPts val="0"/>
              </a:spcAft>
              <a:buClr>
                <a:srgbClr val="434343"/>
              </a:buClr>
              <a:buSzPts val="5500"/>
              <a:buFont typeface="Fira Sans Extra Condensed Medium"/>
              <a:buNone/>
              <a:defRPr sz="5500" b="0" i="0" u="none" strike="noStrike" cap="none">
                <a:solidFill>
                  <a:srgbClr val="434343"/>
                </a:solidFill>
                <a:latin typeface="Fira Sans Extra Condensed Medium"/>
                <a:ea typeface="Fira Sans Extra Condensed Medium"/>
                <a:cs typeface="Fira Sans Extra Condensed Medium"/>
                <a:sym typeface="Fira Sans Extra Condensed Medium"/>
              </a:defRPr>
            </a:lvl4pPr>
            <a:lvl5pPr marR="0" lvl="4" algn="r" rtl="0">
              <a:lnSpc>
                <a:spcPct val="100000"/>
              </a:lnSpc>
              <a:spcBef>
                <a:spcPts val="0"/>
              </a:spcBef>
              <a:spcAft>
                <a:spcPts val="0"/>
              </a:spcAft>
              <a:buClr>
                <a:srgbClr val="434343"/>
              </a:buClr>
              <a:buSzPts val="5500"/>
              <a:buFont typeface="Fira Sans Extra Condensed Medium"/>
              <a:buNone/>
              <a:defRPr sz="5500" b="0" i="0" u="none" strike="noStrike" cap="none">
                <a:solidFill>
                  <a:srgbClr val="434343"/>
                </a:solidFill>
                <a:latin typeface="Fira Sans Extra Condensed Medium"/>
                <a:ea typeface="Fira Sans Extra Condensed Medium"/>
                <a:cs typeface="Fira Sans Extra Condensed Medium"/>
                <a:sym typeface="Fira Sans Extra Condensed Medium"/>
              </a:defRPr>
            </a:lvl5pPr>
            <a:lvl6pPr marR="0" lvl="5" algn="r" rtl="0">
              <a:lnSpc>
                <a:spcPct val="100000"/>
              </a:lnSpc>
              <a:spcBef>
                <a:spcPts val="0"/>
              </a:spcBef>
              <a:spcAft>
                <a:spcPts val="0"/>
              </a:spcAft>
              <a:buClr>
                <a:srgbClr val="434343"/>
              </a:buClr>
              <a:buSzPts val="5500"/>
              <a:buFont typeface="Fira Sans Extra Condensed Medium"/>
              <a:buNone/>
              <a:defRPr sz="5500" b="0" i="0" u="none" strike="noStrike" cap="none">
                <a:solidFill>
                  <a:srgbClr val="434343"/>
                </a:solidFill>
                <a:latin typeface="Fira Sans Extra Condensed Medium"/>
                <a:ea typeface="Fira Sans Extra Condensed Medium"/>
                <a:cs typeface="Fira Sans Extra Condensed Medium"/>
                <a:sym typeface="Fira Sans Extra Condensed Medium"/>
              </a:defRPr>
            </a:lvl6pPr>
            <a:lvl7pPr marR="0" lvl="6" algn="r" rtl="0">
              <a:lnSpc>
                <a:spcPct val="100000"/>
              </a:lnSpc>
              <a:spcBef>
                <a:spcPts val="0"/>
              </a:spcBef>
              <a:spcAft>
                <a:spcPts val="0"/>
              </a:spcAft>
              <a:buClr>
                <a:srgbClr val="434343"/>
              </a:buClr>
              <a:buSzPts val="5500"/>
              <a:buFont typeface="Fira Sans Extra Condensed Medium"/>
              <a:buNone/>
              <a:defRPr sz="5500" b="0" i="0" u="none" strike="noStrike" cap="none">
                <a:solidFill>
                  <a:srgbClr val="434343"/>
                </a:solidFill>
                <a:latin typeface="Fira Sans Extra Condensed Medium"/>
                <a:ea typeface="Fira Sans Extra Condensed Medium"/>
                <a:cs typeface="Fira Sans Extra Condensed Medium"/>
                <a:sym typeface="Fira Sans Extra Condensed Medium"/>
              </a:defRPr>
            </a:lvl7pPr>
            <a:lvl8pPr marR="0" lvl="7" algn="r" rtl="0">
              <a:lnSpc>
                <a:spcPct val="100000"/>
              </a:lnSpc>
              <a:spcBef>
                <a:spcPts val="0"/>
              </a:spcBef>
              <a:spcAft>
                <a:spcPts val="0"/>
              </a:spcAft>
              <a:buClr>
                <a:srgbClr val="434343"/>
              </a:buClr>
              <a:buSzPts val="5500"/>
              <a:buFont typeface="Fira Sans Extra Condensed Medium"/>
              <a:buNone/>
              <a:defRPr sz="5500" b="0" i="0" u="none" strike="noStrike" cap="none">
                <a:solidFill>
                  <a:srgbClr val="434343"/>
                </a:solidFill>
                <a:latin typeface="Fira Sans Extra Condensed Medium"/>
                <a:ea typeface="Fira Sans Extra Condensed Medium"/>
                <a:cs typeface="Fira Sans Extra Condensed Medium"/>
                <a:sym typeface="Fira Sans Extra Condensed Medium"/>
              </a:defRPr>
            </a:lvl8pPr>
            <a:lvl9pPr marR="0" lvl="8" algn="r" rtl="0">
              <a:lnSpc>
                <a:spcPct val="100000"/>
              </a:lnSpc>
              <a:spcBef>
                <a:spcPts val="0"/>
              </a:spcBef>
              <a:spcAft>
                <a:spcPts val="0"/>
              </a:spcAft>
              <a:buClr>
                <a:srgbClr val="434343"/>
              </a:buClr>
              <a:buSzPts val="5500"/>
              <a:buFont typeface="Fira Sans Extra Condensed Medium"/>
              <a:buNone/>
              <a:defRPr sz="5500" b="0" i="0" u="none" strike="noStrike" cap="none">
                <a:solidFill>
                  <a:srgbClr val="434343"/>
                </a:solidFill>
                <a:latin typeface="Fira Sans Extra Condensed Medium"/>
                <a:ea typeface="Fira Sans Extra Condensed Medium"/>
                <a:cs typeface="Fira Sans Extra Condensed Medium"/>
                <a:sym typeface="Fira Sans Extra Condensed Medium"/>
              </a:defRPr>
            </a:lvl9pPr>
          </a:lstStyle>
          <a:p>
            <a:pPr defTabSz="1219170">
              <a:buClr>
                <a:srgbClr val="FFFFFF"/>
              </a:buClr>
            </a:pPr>
            <a:r>
              <a:rPr lang="en" sz="3200" kern="0" dirty="0">
                <a:solidFill>
                  <a:srgbClr val="FFFFFF"/>
                </a:solidFill>
              </a:rPr>
              <a:t>05</a:t>
            </a:r>
          </a:p>
        </p:txBody>
      </p:sp>
      <p:sp>
        <p:nvSpPr>
          <p:cNvPr id="27" name="Google Shape;306;p31">
            <a:extLst>
              <a:ext uri="{FF2B5EF4-FFF2-40B4-BE49-F238E27FC236}">
                <a16:creationId xmlns:a16="http://schemas.microsoft.com/office/drawing/2014/main" id="{7B327254-8C99-42D8-9735-21210AB8C79A}"/>
              </a:ext>
            </a:extLst>
          </p:cNvPr>
          <p:cNvSpPr/>
          <p:nvPr/>
        </p:nvSpPr>
        <p:spPr>
          <a:xfrm>
            <a:off x="968400" y="5765063"/>
            <a:ext cx="832400" cy="832400"/>
          </a:xfrm>
          <a:prstGeom prst="ellipse">
            <a:avLst/>
          </a:pr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313;p31">
            <a:extLst>
              <a:ext uri="{FF2B5EF4-FFF2-40B4-BE49-F238E27FC236}">
                <a16:creationId xmlns:a16="http://schemas.microsoft.com/office/drawing/2014/main" id="{18E0BC7F-B617-4314-AD77-BA1218E8DA62}"/>
              </a:ext>
            </a:extLst>
          </p:cNvPr>
          <p:cNvSpPr txBox="1">
            <a:spLocks/>
          </p:cNvSpPr>
          <p:nvPr/>
        </p:nvSpPr>
        <p:spPr>
          <a:xfrm>
            <a:off x="968400" y="5945663"/>
            <a:ext cx="832400" cy="4712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5500"/>
              <a:buFont typeface="Poppins SemiBold"/>
              <a:buNone/>
              <a:defRPr sz="2400" b="0" i="0" u="none" strike="noStrike" cap="none">
                <a:solidFill>
                  <a:schemeClr val="lt1"/>
                </a:solidFill>
                <a:latin typeface="Poppins SemiBold"/>
                <a:ea typeface="Poppins SemiBold"/>
                <a:cs typeface="Poppins SemiBold"/>
                <a:sym typeface="Poppins SemiBold"/>
              </a:defRPr>
            </a:lvl1pPr>
            <a:lvl2pPr marR="0" lvl="1" algn="r" rtl="0">
              <a:lnSpc>
                <a:spcPct val="100000"/>
              </a:lnSpc>
              <a:spcBef>
                <a:spcPts val="0"/>
              </a:spcBef>
              <a:spcAft>
                <a:spcPts val="0"/>
              </a:spcAft>
              <a:buClr>
                <a:srgbClr val="434343"/>
              </a:buClr>
              <a:buSzPts val="5500"/>
              <a:buFont typeface="Fira Sans Extra Condensed Medium"/>
              <a:buNone/>
              <a:defRPr sz="5500" b="0" i="0" u="none" strike="noStrike" cap="none">
                <a:solidFill>
                  <a:srgbClr val="434343"/>
                </a:solidFill>
                <a:latin typeface="Fira Sans Extra Condensed Medium"/>
                <a:ea typeface="Fira Sans Extra Condensed Medium"/>
                <a:cs typeface="Fira Sans Extra Condensed Medium"/>
                <a:sym typeface="Fira Sans Extra Condensed Medium"/>
              </a:defRPr>
            </a:lvl2pPr>
            <a:lvl3pPr marR="0" lvl="2" algn="r" rtl="0">
              <a:lnSpc>
                <a:spcPct val="100000"/>
              </a:lnSpc>
              <a:spcBef>
                <a:spcPts val="0"/>
              </a:spcBef>
              <a:spcAft>
                <a:spcPts val="0"/>
              </a:spcAft>
              <a:buClr>
                <a:srgbClr val="434343"/>
              </a:buClr>
              <a:buSzPts val="5500"/>
              <a:buFont typeface="Fira Sans Extra Condensed Medium"/>
              <a:buNone/>
              <a:defRPr sz="5500" b="0" i="0" u="none" strike="noStrike" cap="none">
                <a:solidFill>
                  <a:srgbClr val="434343"/>
                </a:solidFill>
                <a:latin typeface="Fira Sans Extra Condensed Medium"/>
                <a:ea typeface="Fira Sans Extra Condensed Medium"/>
                <a:cs typeface="Fira Sans Extra Condensed Medium"/>
                <a:sym typeface="Fira Sans Extra Condensed Medium"/>
              </a:defRPr>
            </a:lvl3pPr>
            <a:lvl4pPr marR="0" lvl="3" algn="r" rtl="0">
              <a:lnSpc>
                <a:spcPct val="100000"/>
              </a:lnSpc>
              <a:spcBef>
                <a:spcPts val="0"/>
              </a:spcBef>
              <a:spcAft>
                <a:spcPts val="0"/>
              </a:spcAft>
              <a:buClr>
                <a:srgbClr val="434343"/>
              </a:buClr>
              <a:buSzPts val="5500"/>
              <a:buFont typeface="Fira Sans Extra Condensed Medium"/>
              <a:buNone/>
              <a:defRPr sz="5500" b="0" i="0" u="none" strike="noStrike" cap="none">
                <a:solidFill>
                  <a:srgbClr val="434343"/>
                </a:solidFill>
                <a:latin typeface="Fira Sans Extra Condensed Medium"/>
                <a:ea typeface="Fira Sans Extra Condensed Medium"/>
                <a:cs typeface="Fira Sans Extra Condensed Medium"/>
                <a:sym typeface="Fira Sans Extra Condensed Medium"/>
              </a:defRPr>
            </a:lvl4pPr>
            <a:lvl5pPr marR="0" lvl="4" algn="r" rtl="0">
              <a:lnSpc>
                <a:spcPct val="100000"/>
              </a:lnSpc>
              <a:spcBef>
                <a:spcPts val="0"/>
              </a:spcBef>
              <a:spcAft>
                <a:spcPts val="0"/>
              </a:spcAft>
              <a:buClr>
                <a:srgbClr val="434343"/>
              </a:buClr>
              <a:buSzPts val="5500"/>
              <a:buFont typeface="Fira Sans Extra Condensed Medium"/>
              <a:buNone/>
              <a:defRPr sz="5500" b="0" i="0" u="none" strike="noStrike" cap="none">
                <a:solidFill>
                  <a:srgbClr val="434343"/>
                </a:solidFill>
                <a:latin typeface="Fira Sans Extra Condensed Medium"/>
                <a:ea typeface="Fira Sans Extra Condensed Medium"/>
                <a:cs typeface="Fira Sans Extra Condensed Medium"/>
                <a:sym typeface="Fira Sans Extra Condensed Medium"/>
              </a:defRPr>
            </a:lvl5pPr>
            <a:lvl6pPr marR="0" lvl="5" algn="r" rtl="0">
              <a:lnSpc>
                <a:spcPct val="100000"/>
              </a:lnSpc>
              <a:spcBef>
                <a:spcPts val="0"/>
              </a:spcBef>
              <a:spcAft>
                <a:spcPts val="0"/>
              </a:spcAft>
              <a:buClr>
                <a:srgbClr val="434343"/>
              </a:buClr>
              <a:buSzPts val="5500"/>
              <a:buFont typeface="Fira Sans Extra Condensed Medium"/>
              <a:buNone/>
              <a:defRPr sz="5500" b="0" i="0" u="none" strike="noStrike" cap="none">
                <a:solidFill>
                  <a:srgbClr val="434343"/>
                </a:solidFill>
                <a:latin typeface="Fira Sans Extra Condensed Medium"/>
                <a:ea typeface="Fira Sans Extra Condensed Medium"/>
                <a:cs typeface="Fira Sans Extra Condensed Medium"/>
                <a:sym typeface="Fira Sans Extra Condensed Medium"/>
              </a:defRPr>
            </a:lvl6pPr>
            <a:lvl7pPr marR="0" lvl="6" algn="r" rtl="0">
              <a:lnSpc>
                <a:spcPct val="100000"/>
              </a:lnSpc>
              <a:spcBef>
                <a:spcPts val="0"/>
              </a:spcBef>
              <a:spcAft>
                <a:spcPts val="0"/>
              </a:spcAft>
              <a:buClr>
                <a:srgbClr val="434343"/>
              </a:buClr>
              <a:buSzPts val="5500"/>
              <a:buFont typeface="Fira Sans Extra Condensed Medium"/>
              <a:buNone/>
              <a:defRPr sz="5500" b="0" i="0" u="none" strike="noStrike" cap="none">
                <a:solidFill>
                  <a:srgbClr val="434343"/>
                </a:solidFill>
                <a:latin typeface="Fira Sans Extra Condensed Medium"/>
                <a:ea typeface="Fira Sans Extra Condensed Medium"/>
                <a:cs typeface="Fira Sans Extra Condensed Medium"/>
                <a:sym typeface="Fira Sans Extra Condensed Medium"/>
              </a:defRPr>
            </a:lvl7pPr>
            <a:lvl8pPr marR="0" lvl="7" algn="r" rtl="0">
              <a:lnSpc>
                <a:spcPct val="100000"/>
              </a:lnSpc>
              <a:spcBef>
                <a:spcPts val="0"/>
              </a:spcBef>
              <a:spcAft>
                <a:spcPts val="0"/>
              </a:spcAft>
              <a:buClr>
                <a:srgbClr val="434343"/>
              </a:buClr>
              <a:buSzPts val="5500"/>
              <a:buFont typeface="Fira Sans Extra Condensed Medium"/>
              <a:buNone/>
              <a:defRPr sz="5500" b="0" i="0" u="none" strike="noStrike" cap="none">
                <a:solidFill>
                  <a:srgbClr val="434343"/>
                </a:solidFill>
                <a:latin typeface="Fira Sans Extra Condensed Medium"/>
                <a:ea typeface="Fira Sans Extra Condensed Medium"/>
                <a:cs typeface="Fira Sans Extra Condensed Medium"/>
                <a:sym typeface="Fira Sans Extra Condensed Medium"/>
              </a:defRPr>
            </a:lvl8pPr>
            <a:lvl9pPr marR="0" lvl="8" algn="r" rtl="0">
              <a:lnSpc>
                <a:spcPct val="100000"/>
              </a:lnSpc>
              <a:spcBef>
                <a:spcPts val="0"/>
              </a:spcBef>
              <a:spcAft>
                <a:spcPts val="0"/>
              </a:spcAft>
              <a:buClr>
                <a:srgbClr val="434343"/>
              </a:buClr>
              <a:buSzPts val="5500"/>
              <a:buFont typeface="Fira Sans Extra Condensed Medium"/>
              <a:buNone/>
              <a:defRPr sz="5500" b="0" i="0" u="none" strike="noStrike" cap="none">
                <a:solidFill>
                  <a:srgbClr val="434343"/>
                </a:solidFill>
                <a:latin typeface="Fira Sans Extra Condensed Medium"/>
                <a:ea typeface="Fira Sans Extra Condensed Medium"/>
                <a:cs typeface="Fira Sans Extra Condensed Medium"/>
                <a:sym typeface="Fira Sans Extra Condensed Medium"/>
              </a:defRPr>
            </a:lvl9pPr>
          </a:lstStyle>
          <a:p>
            <a:pPr defTabSz="1219170">
              <a:buClr>
                <a:srgbClr val="FFFFFF"/>
              </a:buClr>
            </a:pPr>
            <a:r>
              <a:rPr lang="en" sz="3200" kern="0" dirty="0">
                <a:solidFill>
                  <a:srgbClr val="FFFFFF"/>
                </a:solidFill>
              </a:rPr>
              <a:t>06</a:t>
            </a:r>
          </a:p>
        </p:txBody>
      </p:sp>
      <p:sp>
        <p:nvSpPr>
          <p:cNvPr id="2" name="Google Shape;316;p31">
            <a:extLst>
              <a:ext uri="{FF2B5EF4-FFF2-40B4-BE49-F238E27FC236}">
                <a16:creationId xmlns:a16="http://schemas.microsoft.com/office/drawing/2014/main" id="{2C611B28-1371-B944-CB35-FE0F90C6B4D9}"/>
              </a:ext>
            </a:extLst>
          </p:cNvPr>
          <p:cNvSpPr/>
          <p:nvPr/>
        </p:nvSpPr>
        <p:spPr>
          <a:xfrm>
            <a:off x="976679" y="1085043"/>
            <a:ext cx="832400" cy="832400"/>
          </a:xfrm>
          <a:prstGeom prst="ellipse">
            <a:avLst/>
          </a:pr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 name="Google Shape;318;p31">
            <a:extLst>
              <a:ext uri="{FF2B5EF4-FFF2-40B4-BE49-F238E27FC236}">
                <a16:creationId xmlns:a16="http://schemas.microsoft.com/office/drawing/2014/main" id="{B16CE88B-51B2-A5D6-6BDD-8FD6805F44D6}"/>
              </a:ext>
            </a:extLst>
          </p:cNvPr>
          <p:cNvSpPr txBox="1">
            <a:spLocks/>
          </p:cNvSpPr>
          <p:nvPr/>
        </p:nvSpPr>
        <p:spPr>
          <a:xfrm>
            <a:off x="968400" y="1305516"/>
            <a:ext cx="832400" cy="3880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5500"/>
              <a:buFont typeface="Poppins SemiBold"/>
              <a:buNone/>
              <a:defRPr sz="3200" b="0" i="0" u="none" strike="noStrike" cap="none">
                <a:solidFill>
                  <a:schemeClr val="lt1"/>
                </a:solidFill>
                <a:latin typeface="Poppins SemiBold"/>
                <a:ea typeface="Poppins SemiBold"/>
                <a:cs typeface="Poppins SemiBold"/>
                <a:sym typeface="Poppins SemiBold"/>
              </a:defRPr>
            </a:lvl1pPr>
            <a:lvl2pPr marR="0" lvl="1" algn="ctr" rtl="0">
              <a:lnSpc>
                <a:spcPct val="100000"/>
              </a:lnSpc>
              <a:spcBef>
                <a:spcPts val="0"/>
              </a:spcBef>
              <a:spcAft>
                <a:spcPts val="0"/>
              </a:spcAft>
              <a:buClr>
                <a:srgbClr val="434343"/>
              </a:buClr>
              <a:buSzPts val="5500"/>
              <a:buFont typeface="Fira Sans Extra Condensed Medium"/>
              <a:buNone/>
              <a:defRPr sz="7333" b="0" i="0" u="none" strike="noStrike" cap="none">
                <a:solidFill>
                  <a:srgbClr val="434343"/>
                </a:solidFill>
                <a:latin typeface="Fira Sans Extra Condensed Medium"/>
                <a:ea typeface="Fira Sans Extra Condensed Medium"/>
                <a:cs typeface="Fira Sans Extra Condensed Medium"/>
                <a:sym typeface="Fira Sans Extra Condensed Medium"/>
              </a:defRPr>
            </a:lvl2pPr>
            <a:lvl3pPr marR="0" lvl="2" algn="ctr" rtl="0">
              <a:lnSpc>
                <a:spcPct val="100000"/>
              </a:lnSpc>
              <a:spcBef>
                <a:spcPts val="0"/>
              </a:spcBef>
              <a:spcAft>
                <a:spcPts val="0"/>
              </a:spcAft>
              <a:buClr>
                <a:srgbClr val="434343"/>
              </a:buClr>
              <a:buSzPts val="5500"/>
              <a:buFont typeface="Fira Sans Extra Condensed Medium"/>
              <a:buNone/>
              <a:defRPr sz="7333" b="0" i="0" u="none" strike="noStrike" cap="none">
                <a:solidFill>
                  <a:srgbClr val="434343"/>
                </a:solidFill>
                <a:latin typeface="Fira Sans Extra Condensed Medium"/>
                <a:ea typeface="Fira Sans Extra Condensed Medium"/>
                <a:cs typeface="Fira Sans Extra Condensed Medium"/>
                <a:sym typeface="Fira Sans Extra Condensed Medium"/>
              </a:defRPr>
            </a:lvl3pPr>
            <a:lvl4pPr marR="0" lvl="3" algn="ctr" rtl="0">
              <a:lnSpc>
                <a:spcPct val="100000"/>
              </a:lnSpc>
              <a:spcBef>
                <a:spcPts val="0"/>
              </a:spcBef>
              <a:spcAft>
                <a:spcPts val="0"/>
              </a:spcAft>
              <a:buClr>
                <a:srgbClr val="434343"/>
              </a:buClr>
              <a:buSzPts val="5500"/>
              <a:buFont typeface="Fira Sans Extra Condensed Medium"/>
              <a:buNone/>
              <a:defRPr sz="7333" b="0" i="0" u="none" strike="noStrike" cap="none">
                <a:solidFill>
                  <a:srgbClr val="434343"/>
                </a:solidFill>
                <a:latin typeface="Fira Sans Extra Condensed Medium"/>
                <a:ea typeface="Fira Sans Extra Condensed Medium"/>
                <a:cs typeface="Fira Sans Extra Condensed Medium"/>
                <a:sym typeface="Fira Sans Extra Condensed Medium"/>
              </a:defRPr>
            </a:lvl4pPr>
            <a:lvl5pPr marR="0" lvl="4" algn="ctr" rtl="0">
              <a:lnSpc>
                <a:spcPct val="100000"/>
              </a:lnSpc>
              <a:spcBef>
                <a:spcPts val="0"/>
              </a:spcBef>
              <a:spcAft>
                <a:spcPts val="0"/>
              </a:spcAft>
              <a:buClr>
                <a:srgbClr val="434343"/>
              </a:buClr>
              <a:buSzPts val="5500"/>
              <a:buFont typeface="Fira Sans Extra Condensed Medium"/>
              <a:buNone/>
              <a:defRPr sz="7333" b="0" i="0" u="none" strike="noStrike" cap="none">
                <a:solidFill>
                  <a:srgbClr val="434343"/>
                </a:solidFill>
                <a:latin typeface="Fira Sans Extra Condensed Medium"/>
                <a:ea typeface="Fira Sans Extra Condensed Medium"/>
                <a:cs typeface="Fira Sans Extra Condensed Medium"/>
                <a:sym typeface="Fira Sans Extra Condensed Medium"/>
              </a:defRPr>
            </a:lvl5pPr>
            <a:lvl6pPr marR="0" lvl="5" algn="ctr" rtl="0">
              <a:lnSpc>
                <a:spcPct val="100000"/>
              </a:lnSpc>
              <a:spcBef>
                <a:spcPts val="0"/>
              </a:spcBef>
              <a:spcAft>
                <a:spcPts val="0"/>
              </a:spcAft>
              <a:buClr>
                <a:srgbClr val="434343"/>
              </a:buClr>
              <a:buSzPts val="5500"/>
              <a:buFont typeface="Fira Sans Extra Condensed Medium"/>
              <a:buNone/>
              <a:defRPr sz="7333" b="0" i="0" u="none" strike="noStrike" cap="none">
                <a:solidFill>
                  <a:srgbClr val="434343"/>
                </a:solidFill>
                <a:latin typeface="Fira Sans Extra Condensed Medium"/>
                <a:ea typeface="Fira Sans Extra Condensed Medium"/>
                <a:cs typeface="Fira Sans Extra Condensed Medium"/>
                <a:sym typeface="Fira Sans Extra Condensed Medium"/>
              </a:defRPr>
            </a:lvl6pPr>
            <a:lvl7pPr marR="0" lvl="6" algn="ctr" rtl="0">
              <a:lnSpc>
                <a:spcPct val="100000"/>
              </a:lnSpc>
              <a:spcBef>
                <a:spcPts val="0"/>
              </a:spcBef>
              <a:spcAft>
                <a:spcPts val="0"/>
              </a:spcAft>
              <a:buClr>
                <a:srgbClr val="434343"/>
              </a:buClr>
              <a:buSzPts val="5500"/>
              <a:buFont typeface="Fira Sans Extra Condensed Medium"/>
              <a:buNone/>
              <a:defRPr sz="7333" b="0" i="0" u="none" strike="noStrike" cap="none">
                <a:solidFill>
                  <a:srgbClr val="434343"/>
                </a:solidFill>
                <a:latin typeface="Fira Sans Extra Condensed Medium"/>
                <a:ea typeface="Fira Sans Extra Condensed Medium"/>
                <a:cs typeface="Fira Sans Extra Condensed Medium"/>
                <a:sym typeface="Fira Sans Extra Condensed Medium"/>
              </a:defRPr>
            </a:lvl7pPr>
            <a:lvl8pPr marR="0" lvl="7" algn="ctr" rtl="0">
              <a:lnSpc>
                <a:spcPct val="100000"/>
              </a:lnSpc>
              <a:spcBef>
                <a:spcPts val="0"/>
              </a:spcBef>
              <a:spcAft>
                <a:spcPts val="0"/>
              </a:spcAft>
              <a:buClr>
                <a:srgbClr val="434343"/>
              </a:buClr>
              <a:buSzPts val="5500"/>
              <a:buFont typeface="Fira Sans Extra Condensed Medium"/>
              <a:buNone/>
              <a:defRPr sz="7333" b="0" i="0" u="none" strike="noStrike" cap="none">
                <a:solidFill>
                  <a:srgbClr val="434343"/>
                </a:solidFill>
                <a:latin typeface="Fira Sans Extra Condensed Medium"/>
                <a:ea typeface="Fira Sans Extra Condensed Medium"/>
                <a:cs typeface="Fira Sans Extra Condensed Medium"/>
                <a:sym typeface="Fira Sans Extra Condensed Medium"/>
              </a:defRPr>
            </a:lvl8pPr>
            <a:lvl9pPr marR="0" lvl="8" algn="ctr" rtl="0">
              <a:lnSpc>
                <a:spcPct val="100000"/>
              </a:lnSpc>
              <a:spcBef>
                <a:spcPts val="0"/>
              </a:spcBef>
              <a:spcAft>
                <a:spcPts val="0"/>
              </a:spcAft>
              <a:buClr>
                <a:srgbClr val="434343"/>
              </a:buClr>
              <a:buSzPts val="5500"/>
              <a:buFont typeface="Fira Sans Extra Condensed Medium"/>
              <a:buNone/>
              <a:defRPr sz="7333" b="0" i="0" u="none" strike="noStrike" cap="none">
                <a:solidFill>
                  <a:srgbClr val="434343"/>
                </a:solidFill>
                <a:latin typeface="Fira Sans Extra Condensed Medium"/>
                <a:ea typeface="Fira Sans Extra Condensed Medium"/>
                <a:cs typeface="Fira Sans Extra Condensed Medium"/>
                <a:sym typeface="Fira Sans Extra Condensed Medium"/>
              </a:defRPr>
            </a:lvl9pPr>
          </a:lstStyle>
          <a:p>
            <a:r>
              <a:rPr lang="en" kern="0" dirty="0"/>
              <a:t>01</a:t>
            </a:r>
          </a:p>
        </p:txBody>
      </p:sp>
      <p:sp>
        <p:nvSpPr>
          <p:cNvPr id="4" name="Google Shape;305;p31">
            <a:extLst>
              <a:ext uri="{FF2B5EF4-FFF2-40B4-BE49-F238E27FC236}">
                <a16:creationId xmlns:a16="http://schemas.microsoft.com/office/drawing/2014/main" id="{08F6483C-8C1C-15F5-45DD-A70FF8D8A363}"/>
              </a:ext>
            </a:extLst>
          </p:cNvPr>
          <p:cNvSpPr txBox="1">
            <a:spLocks/>
          </p:cNvSpPr>
          <p:nvPr/>
        </p:nvSpPr>
        <p:spPr>
          <a:xfrm flipH="1">
            <a:off x="2071250" y="1117524"/>
            <a:ext cx="9815847" cy="664121"/>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400"/>
              <a:buFont typeface="Oswald"/>
              <a:buNone/>
              <a:defRPr sz="2667" b="0" i="0" u="none" strike="noStrike" cap="none">
                <a:solidFill>
                  <a:schemeClr val="lt1"/>
                </a:solidFill>
                <a:latin typeface="Poppins Medium"/>
                <a:ea typeface="Poppins Medium"/>
                <a:cs typeface="Poppins Medium"/>
                <a:sym typeface="Poppins Medium"/>
              </a:defRPr>
            </a:lvl1pPr>
            <a:lvl2pPr marL="914400" marR="0" lvl="1" indent="-317500" algn="ctr" rtl="0">
              <a:lnSpc>
                <a:spcPct val="100000"/>
              </a:lnSpc>
              <a:spcBef>
                <a:spcPts val="0"/>
              </a:spcBef>
              <a:spcAft>
                <a:spcPts val="0"/>
              </a:spcAft>
              <a:buClr>
                <a:schemeClr val="lt1"/>
              </a:buClr>
              <a:buSzPts val="1400"/>
              <a:buFont typeface="Oswald"/>
              <a:buNone/>
              <a:defRPr sz="1867" b="0" i="0" u="none" strike="noStrike" cap="none">
                <a:solidFill>
                  <a:schemeClr val="lt1"/>
                </a:solidFill>
                <a:latin typeface="Oswald"/>
                <a:ea typeface="Oswald"/>
                <a:cs typeface="Oswald"/>
                <a:sym typeface="Oswald"/>
              </a:defRPr>
            </a:lvl2pPr>
            <a:lvl3pPr marL="1371600" marR="0" lvl="2" indent="-317500" algn="ctr" rtl="0">
              <a:lnSpc>
                <a:spcPct val="100000"/>
              </a:lnSpc>
              <a:spcBef>
                <a:spcPts val="0"/>
              </a:spcBef>
              <a:spcAft>
                <a:spcPts val="0"/>
              </a:spcAft>
              <a:buClr>
                <a:schemeClr val="lt1"/>
              </a:buClr>
              <a:buSzPts val="1400"/>
              <a:buFont typeface="Oswald"/>
              <a:buNone/>
              <a:defRPr sz="1867" b="0" i="0" u="none" strike="noStrike" cap="none">
                <a:solidFill>
                  <a:schemeClr val="lt1"/>
                </a:solidFill>
                <a:latin typeface="Oswald"/>
                <a:ea typeface="Oswald"/>
                <a:cs typeface="Oswald"/>
                <a:sym typeface="Oswald"/>
              </a:defRPr>
            </a:lvl3pPr>
            <a:lvl4pPr marL="1828800" marR="0" lvl="3" indent="-317500" algn="ctr" rtl="0">
              <a:lnSpc>
                <a:spcPct val="100000"/>
              </a:lnSpc>
              <a:spcBef>
                <a:spcPts val="0"/>
              </a:spcBef>
              <a:spcAft>
                <a:spcPts val="0"/>
              </a:spcAft>
              <a:buClr>
                <a:schemeClr val="lt1"/>
              </a:buClr>
              <a:buSzPts val="1400"/>
              <a:buFont typeface="Oswald"/>
              <a:buNone/>
              <a:defRPr sz="1867" b="0" i="0" u="none" strike="noStrike" cap="none">
                <a:solidFill>
                  <a:schemeClr val="lt1"/>
                </a:solidFill>
                <a:latin typeface="Oswald"/>
                <a:ea typeface="Oswald"/>
                <a:cs typeface="Oswald"/>
                <a:sym typeface="Oswald"/>
              </a:defRPr>
            </a:lvl4pPr>
            <a:lvl5pPr marL="2286000" marR="0" lvl="4" indent="-317500" algn="ctr" rtl="0">
              <a:lnSpc>
                <a:spcPct val="100000"/>
              </a:lnSpc>
              <a:spcBef>
                <a:spcPts val="0"/>
              </a:spcBef>
              <a:spcAft>
                <a:spcPts val="0"/>
              </a:spcAft>
              <a:buClr>
                <a:schemeClr val="lt1"/>
              </a:buClr>
              <a:buSzPts val="1400"/>
              <a:buFont typeface="Oswald"/>
              <a:buNone/>
              <a:defRPr sz="1867" b="0" i="0" u="none" strike="noStrike" cap="none">
                <a:solidFill>
                  <a:schemeClr val="lt1"/>
                </a:solidFill>
                <a:latin typeface="Oswald"/>
                <a:ea typeface="Oswald"/>
                <a:cs typeface="Oswald"/>
                <a:sym typeface="Oswald"/>
              </a:defRPr>
            </a:lvl5pPr>
            <a:lvl6pPr marL="2743200" marR="0" lvl="5" indent="-317500" algn="ctr" rtl="0">
              <a:lnSpc>
                <a:spcPct val="100000"/>
              </a:lnSpc>
              <a:spcBef>
                <a:spcPts val="0"/>
              </a:spcBef>
              <a:spcAft>
                <a:spcPts val="0"/>
              </a:spcAft>
              <a:buClr>
                <a:schemeClr val="lt1"/>
              </a:buClr>
              <a:buSzPts val="1400"/>
              <a:buFont typeface="Oswald"/>
              <a:buNone/>
              <a:defRPr sz="1867" b="0" i="0" u="none" strike="noStrike" cap="none">
                <a:solidFill>
                  <a:schemeClr val="lt1"/>
                </a:solidFill>
                <a:latin typeface="Oswald"/>
                <a:ea typeface="Oswald"/>
                <a:cs typeface="Oswald"/>
                <a:sym typeface="Oswald"/>
              </a:defRPr>
            </a:lvl6pPr>
            <a:lvl7pPr marL="3200400" marR="0" lvl="6" indent="-317500" algn="ctr" rtl="0">
              <a:lnSpc>
                <a:spcPct val="100000"/>
              </a:lnSpc>
              <a:spcBef>
                <a:spcPts val="0"/>
              </a:spcBef>
              <a:spcAft>
                <a:spcPts val="0"/>
              </a:spcAft>
              <a:buClr>
                <a:schemeClr val="lt1"/>
              </a:buClr>
              <a:buSzPts val="1400"/>
              <a:buFont typeface="Oswald"/>
              <a:buNone/>
              <a:defRPr sz="1867" b="0" i="0" u="none" strike="noStrike" cap="none">
                <a:solidFill>
                  <a:schemeClr val="lt1"/>
                </a:solidFill>
                <a:latin typeface="Oswald"/>
                <a:ea typeface="Oswald"/>
                <a:cs typeface="Oswald"/>
                <a:sym typeface="Oswald"/>
              </a:defRPr>
            </a:lvl7pPr>
            <a:lvl8pPr marL="3657600" marR="0" lvl="7" indent="-317500" algn="ctr" rtl="0">
              <a:lnSpc>
                <a:spcPct val="100000"/>
              </a:lnSpc>
              <a:spcBef>
                <a:spcPts val="0"/>
              </a:spcBef>
              <a:spcAft>
                <a:spcPts val="0"/>
              </a:spcAft>
              <a:buClr>
                <a:schemeClr val="lt1"/>
              </a:buClr>
              <a:buSzPts val="1400"/>
              <a:buFont typeface="Oswald"/>
              <a:buNone/>
              <a:defRPr sz="1867" b="0" i="0" u="none" strike="noStrike" cap="none">
                <a:solidFill>
                  <a:schemeClr val="lt1"/>
                </a:solidFill>
                <a:latin typeface="Oswald"/>
                <a:ea typeface="Oswald"/>
                <a:cs typeface="Oswald"/>
                <a:sym typeface="Oswald"/>
              </a:defRPr>
            </a:lvl8pPr>
            <a:lvl9pPr marL="4114800" marR="0" lvl="8" indent="-317500" algn="ctr" rtl="0">
              <a:lnSpc>
                <a:spcPct val="100000"/>
              </a:lnSpc>
              <a:spcBef>
                <a:spcPts val="0"/>
              </a:spcBef>
              <a:spcAft>
                <a:spcPts val="0"/>
              </a:spcAft>
              <a:buClr>
                <a:schemeClr val="lt1"/>
              </a:buClr>
              <a:buSzPts val="1400"/>
              <a:buFont typeface="Oswald"/>
              <a:buNone/>
              <a:defRPr sz="1867" b="0" i="0" u="none" strike="noStrike" cap="none">
                <a:solidFill>
                  <a:schemeClr val="lt1"/>
                </a:solidFill>
                <a:latin typeface="Oswald"/>
                <a:ea typeface="Oswald"/>
                <a:cs typeface="Oswald"/>
                <a:sym typeface="Oswald"/>
              </a:defRPr>
            </a:lvl9pPr>
          </a:lstStyle>
          <a:p>
            <a:pPr marL="0" indent="0"/>
            <a:r>
              <a:rPr lang="en-US" sz="2267" kern="0" dirty="0"/>
              <a:t>Northeast PBIS Network (nepbis.org)</a:t>
            </a:r>
          </a:p>
        </p:txBody>
      </p:sp>
      <p:sp>
        <p:nvSpPr>
          <p:cNvPr id="8" name="Google Shape;291;p29">
            <a:extLst>
              <a:ext uri="{FF2B5EF4-FFF2-40B4-BE49-F238E27FC236}">
                <a16:creationId xmlns:a16="http://schemas.microsoft.com/office/drawing/2014/main" id="{42AF0EEF-F7D4-B444-1E04-2156C455CC27}"/>
              </a:ext>
            </a:extLst>
          </p:cNvPr>
          <p:cNvSpPr/>
          <p:nvPr/>
        </p:nvSpPr>
        <p:spPr>
          <a:xfrm>
            <a:off x="10120750" y="1085043"/>
            <a:ext cx="850800" cy="850800"/>
          </a:xfrm>
          <a:prstGeom prst="donut">
            <a:avLst>
              <a:gd name="adj" fmla="val 17089"/>
            </a:avLst>
          </a:pr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defTabSz="1219140">
              <a:defRPr/>
            </a:pPr>
            <a:endParaRPr sz="2400"/>
          </a:p>
        </p:txBody>
      </p:sp>
      <p:pic>
        <p:nvPicPr>
          <p:cNvPr id="10" name="Picture 9">
            <a:extLst>
              <a:ext uri="{FF2B5EF4-FFF2-40B4-BE49-F238E27FC236}">
                <a16:creationId xmlns:a16="http://schemas.microsoft.com/office/drawing/2014/main" id="{2CDD0D00-F4AC-A997-2E14-1B7A0D4E4EF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20750" y="1024418"/>
            <a:ext cx="899088" cy="92601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05">
                                            <p:txEl>
                                              <p:pRg st="0" end="0"/>
                                            </p:txEl>
                                          </p:spTgt>
                                        </p:tgtEl>
                                        <p:attrNameLst>
                                          <p:attrName>style.visibility</p:attrName>
                                        </p:attrNameLst>
                                      </p:cBhvr>
                                      <p:to>
                                        <p:strVal val="visible"/>
                                      </p:to>
                                    </p:set>
                                    <p:animEffect transition="in" filter="fade">
                                      <p:cBhvr>
                                        <p:cTn id="7" dur="1000"/>
                                        <p:tgtEl>
                                          <p:spTgt spid="305">
                                            <p:txEl>
                                              <p:pRg st="0" end="0"/>
                                            </p:txEl>
                                          </p:spTgt>
                                        </p:tgtEl>
                                      </p:cBhvr>
                                    </p:animEffect>
                                    <p:anim calcmode="lin" valueType="num">
                                      <p:cBhvr>
                                        <p:cTn id="8" dur="1000" fill="hold"/>
                                        <p:tgtEl>
                                          <p:spTgt spid="30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0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15"/>
                                        </p:tgtEl>
                                        <p:attrNameLst>
                                          <p:attrName>style.visibility</p:attrName>
                                        </p:attrNameLst>
                                      </p:cBhvr>
                                      <p:to>
                                        <p:strVal val="visible"/>
                                      </p:to>
                                    </p:set>
                                    <p:animEffect transition="in" filter="fade">
                                      <p:cBhvr>
                                        <p:cTn id="12" dur="1000"/>
                                        <p:tgtEl>
                                          <p:spTgt spid="315"/>
                                        </p:tgtEl>
                                      </p:cBhvr>
                                    </p:animEffect>
                                    <p:anim calcmode="lin" valueType="num">
                                      <p:cBhvr>
                                        <p:cTn id="13" dur="1000" fill="hold"/>
                                        <p:tgtEl>
                                          <p:spTgt spid="315"/>
                                        </p:tgtEl>
                                        <p:attrNameLst>
                                          <p:attrName>ppt_x</p:attrName>
                                        </p:attrNameLst>
                                      </p:cBhvr>
                                      <p:tavLst>
                                        <p:tav tm="0">
                                          <p:val>
                                            <p:strVal val="#ppt_x"/>
                                          </p:val>
                                        </p:tav>
                                        <p:tav tm="100000">
                                          <p:val>
                                            <p:strVal val="#ppt_x"/>
                                          </p:val>
                                        </p:tav>
                                      </p:tavLst>
                                    </p:anim>
                                    <p:anim calcmode="lin" valueType="num">
                                      <p:cBhvr>
                                        <p:cTn id="14" dur="1000" fill="hold"/>
                                        <p:tgtEl>
                                          <p:spTgt spid="31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17"/>
                                        </p:tgtEl>
                                        <p:attrNameLst>
                                          <p:attrName>style.visibility</p:attrName>
                                        </p:attrNameLst>
                                      </p:cBhvr>
                                      <p:to>
                                        <p:strVal val="visible"/>
                                      </p:to>
                                    </p:set>
                                    <p:animEffect transition="in" filter="fade">
                                      <p:cBhvr>
                                        <p:cTn id="17" dur="1000"/>
                                        <p:tgtEl>
                                          <p:spTgt spid="317"/>
                                        </p:tgtEl>
                                      </p:cBhvr>
                                    </p:animEffect>
                                    <p:anim calcmode="lin" valueType="num">
                                      <p:cBhvr>
                                        <p:cTn id="18" dur="1000" fill="hold"/>
                                        <p:tgtEl>
                                          <p:spTgt spid="317"/>
                                        </p:tgtEl>
                                        <p:attrNameLst>
                                          <p:attrName>ppt_x</p:attrName>
                                        </p:attrNameLst>
                                      </p:cBhvr>
                                      <p:tavLst>
                                        <p:tav tm="0">
                                          <p:val>
                                            <p:strVal val="#ppt_x"/>
                                          </p:val>
                                        </p:tav>
                                        <p:tav tm="100000">
                                          <p:val>
                                            <p:strVal val="#ppt_x"/>
                                          </p:val>
                                        </p:tav>
                                      </p:tavLst>
                                    </p:anim>
                                    <p:anim calcmode="lin" valueType="num">
                                      <p:cBhvr>
                                        <p:cTn id="19" dur="1000" fill="hold"/>
                                        <p:tgtEl>
                                          <p:spTgt spid="31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18"/>
                                        </p:tgtEl>
                                        <p:attrNameLst>
                                          <p:attrName>style.visibility</p:attrName>
                                        </p:attrNameLst>
                                      </p:cBhvr>
                                      <p:to>
                                        <p:strVal val="visible"/>
                                      </p:to>
                                    </p:set>
                                    <p:animEffect transition="in" filter="fade">
                                      <p:cBhvr>
                                        <p:cTn id="22" dur="1000"/>
                                        <p:tgtEl>
                                          <p:spTgt spid="318"/>
                                        </p:tgtEl>
                                      </p:cBhvr>
                                    </p:animEffect>
                                    <p:anim calcmode="lin" valueType="num">
                                      <p:cBhvr>
                                        <p:cTn id="23" dur="1000" fill="hold"/>
                                        <p:tgtEl>
                                          <p:spTgt spid="318"/>
                                        </p:tgtEl>
                                        <p:attrNameLst>
                                          <p:attrName>ppt_x</p:attrName>
                                        </p:attrNameLst>
                                      </p:cBhvr>
                                      <p:tavLst>
                                        <p:tav tm="0">
                                          <p:val>
                                            <p:strVal val="#ppt_x"/>
                                          </p:val>
                                        </p:tav>
                                        <p:tav tm="100000">
                                          <p:val>
                                            <p:strVal val="#ppt_x"/>
                                          </p:val>
                                        </p:tav>
                                      </p:tavLst>
                                    </p:anim>
                                    <p:anim calcmode="lin" valueType="num">
                                      <p:cBhvr>
                                        <p:cTn id="24" dur="1000" fill="hold"/>
                                        <p:tgtEl>
                                          <p:spTgt spid="31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16"/>
                                        </p:tgtEl>
                                        <p:attrNameLst>
                                          <p:attrName>style.visibility</p:attrName>
                                        </p:attrNameLst>
                                      </p:cBhvr>
                                      <p:to>
                                        <p:strVal val="visible"/>
                                      </p:to>
                                    </p:set>
                                    <p:animEffect transition="in" filter="fade">
                                      <p:cBhvr>
                                        <p:cTn id="27" dur="1000"/>
                                        <p:tgtEl>
                                          <p:spTgt spid="316"/>
                                        </p:tgtEl>
                                      </p:cBhvr>
                                    </p:animEffect>
                                    <p:anim calcmode="lin" valueType="num">
                                      <p:cBhvr>
                                        <p:cTn id="28" dur="1000" fill="hold"/>
                                        <p:tgtEl>
                                          <p:spTgt spid="316"/>
                                        </p:tgtEl>
                                        <p:attrNameLst>
                                          <p:attrName>ppt_x</p:attrName>
                                        </p:attrNameLst>
                                      </p:cBhvr>
                                      <p:tavLst>
                                        <p:tav tm="0">
                                          <p:val>
                                            <p:strVal val="#ppt_x"/>
                                          </p:val>
                                        </p:tav>
                                        <p:tav tm="100000">
                                          <p:val>
                                            <p:strVal val="#ppt_x"/>
                                          </p:val>
                                        </p:tav>
                                      </p:tavLst>
                                    </p:anim>
                                    <p:anim calcmode="lin" valueType="num">
                                      <p:cBhvr>
                                        <p:cTn id="29" dur="1000" fill="hold"/>
                                        <p:tgtEl>
                                          <p:spTgt spid="316"/>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04">
                                            <p:txEl>
                                              <p:pRg st="0" end="0"/>
                                            </p:txEl>
                                          </p:spTgt>
                                        </p:tgtEl>
                                        <p:attrNameLst>
                                          <p:attrName>style.visibility</p:attrName>
                                        </p:attrNameLst>
                                      </p:cBhvr>
                                      <p:to>
                                        <p:strVal val="visible"/>
                                      </p:to>
                                    </p:set>
                                    <p:animEffect transition="in" filter="fade">
                                      <p:cBhvr>
                                        <p:cTn id="32" dur="1000"/>
                                        <p:tgtEl>
                                          <p:spTgt spid="304">
                                            <p:txEl>
                                              <p:pRg st="0" end="0"/>
                                            </p:txEl>
                                          </p:spTgt>
                                        </p:tgtEl>
                                      </p:cBhvr>
                                    </p:animEffect>
                                    <p:anim calcmode="lin" valueType="num">
                                      <p:cBhvr>
                                        <p:cTn id="33" dur="1000" fill="hold"/>
                                        <p:tgtEl>
                                          <p:spTgt spid="304">
                                            <p:txEl>
                                              <p:pRg st="0" end="0"/>
                                            </p:txEl>
                                          </p:spTgt>
                                        </p:tgtEl>
                                        <p:attrNameLst>
                                          <p:attrName>ppt_x</p:attrName>
                                        </p:attrNameLst>
                                      </p:cBhvr>
                                      <p:tavLst>
                                        <p:tav tm="0">
                                          <p:val>
                                            <p:strVal val="#ppt_x"/>
                                          </p:val>
                                        </p:tav>
                                        <p:tav tm="100000">
                                          <p:val>
                                            <p:strVal val="#ppt_x"/>
                                          </p:val>
                                        </p:tav>
                                      </p:tavLst>
                                    </p:anim>
                                    <p:anim calcmode="lin" valueType="num">
                                      <p:cBhvr>
                                        <p:cTn id="34" dur="1000" fill="hold"/>
                                        <p:tgtEl>
                                          <p:spTgt spid="304">
                                            <p:txEl>
                                              <p:pRg st="0" end="0"/>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06"/>
                                        </p:tgtEl>
                                        <p:attrNameLst>
                                          <p:attrName>style.visibility</p:attrName>
                                        </p:attrNameLst>
                                      </p:cBhvr>
                                      <p:to>
                                        <p:strVal val="visible"/>
                                      </p:to>
                                    </p:set>
                                    <p:animEffect transition="in" filter="fade">
                                      <p:cBhvr>
                                        <p:cTn id="37" dur="1000"/>
                                        <p:tgtEl>
                                          <p:spTgt spid="306"/>
                                        </p:tgtEl>
                                      </p:cBhvr>
                                    </p:animEffect>
                                    <p:anim calcmode="lin" valueType="num">
                                      <p:cBhvr>
                                        <p:cTn id="38" dur="1000" fill="hold"/>
                                        <p:tgtEl>
                                          <p:spTgt spid="306"/>
                                        </p:tgtEl>
                                        <p:attrNameLst>
                                          <p:attrName>ppt_x</p:attrName>
                                        </p:attrNameLst>
                                      </p:cBhvr>
                                      <p:tavLst>
                                        <p:tav tm="0">
                                          <p:val>
                                            <p:strVal val="#ppt_x"/>
                                          </p:val>
                                        </p:tav>
                                        <p:tav tm="100000">
                                          <p:val>
                                            <p:strVal val="#ppt_x"/>
                                          </p:val>
                                        </p:tav>
                                      </p:tavLst>
                                    </p:anim>
                                    <p:anim calcmode="lin" valueType="num">
                                      <p:cBhvr>
                                        <p:cTn id="39" dur="1000" fill="hold"/>
                                        <p:tgtEl>
                                          <p:spTgt spid="306"/>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13"/>
                                        </p:tgtEl>
                                        <p:attrNameLst>
                                          <p:attrName>style.visibility</p:attrName>
                                        </p:attrNameLst>
                                      </p:cBhvr>
                                      <p:to>
                                        <p:strVal val="visible"/>
                                      </p:to>
                                    </p:set>
                                    <p:animEffect transition="in" filter="fade">
                                      <p:cBhvr>
                                        <p:cTn id="42" dur="1000"/>
                                        <p:tgtEl>
                                          <p:spTgt spid="313"/>
                                        </p:tgtEl>
                                      </p:cBhvr>
                                    </p:animEffect>
                                    <p:anim calcmode="lin" valueType="num">
                                      <p:cBhvr>
                                        <p:cTn id="43" dur="1000" fill="hold"/>
                                        <p:tgtEl>
                                          <p:spTgt spid="313"/>
                                        </p:tgtEl>
                                        <p:attrNameLst>
                                          <p:attrName>ppt_x</p:attrName>
                                        </p:attrNameLst>
                                      </p:cBhvr>
                                      <p:tavLst>
                                        <p:tav tm="0">
                                          <p:val>
                                            <p:strVal val="#ppt_x"/>
                                          </p:val>
                                        </p:tav>
                                        <p:tav tm="100000">
                                          <p:val>
                                            <p:strVal val="#ppt_x"/>
                                          </p:val>
                                        </p:tav>
                                      </p:tavLst>
                                    </p:anim>
                                    <p:anim calcmode="lin" valueType="num">
                                      <p:cBhvr>
                                        <p:cTn id="44" dur="1000" fill="hold"/>
                                        <p:tgtEl>
                                          <p:spTgt spid="3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303">
                                            <p:txEl>
                                              <p:pRg st="0" end="0"/>
                                            </p:txEl>
                                          </p:spTgt>
                                        </p:tgtEl>
                                        <p:attrNameLst>
                                          <p:attrName>style.visibility</p:attrName>
                                        </p:attrNameLst>
                                      </p:cBhvr>
                                      <p:to>
                                        <p:strVal val="visible"/>
                                      </p:to>
                                    </p:set>
                                    <p:animEffect transition="in" filter="fade">
                                      <p:cBhvr>
                                        <p:cTn id="47" dur="1000"/>
                                        <p:tgtEl>
                                          <p:spTgt spid="303">
                                            <p:txEl>
                                              <p:pRg st="0" end="0"/>
                                            </p:txEl>
                                          </p:spTgt>
                                        </p:tgtEl>
                                      </p:cBhvr>
                                    </p:animEffect>
                                    <p:anim calcmode="lin" valueType="num">
                                      <p:cBhvr>
                                        <p:cTn id="48" dur="1000" fill="hold"/>
                                        <p:tgtEl>
                                          <p:spTgt spid="303">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303">
                                            <p:txEl>
                                              <p:pRg st="0" end="0"/>
                                            </p:txEl>
                                          </p:spTgt>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1000"/>
                                        <p:tgtEl>
                                          <p:spTgt spid="24"/>
                                        </p:tgtEl>
                                      </p:cBhvr>
                                    </p:animEffect>
                                    <p:anim calcmode="lin" valueType="num">
                                      <p:cBhvr>
                                        <p:cTn id="53" dur="1000" fill="hold"/>
                                        <p:tgtEl>
                                          <p:spTgt spid="24"/>
                                        </p:tgtEl>
                                        <p:attrNameLst>
                                          <p:attrName>ppt_x</p:attrName>
                                        </p:attrNameLst>
                                      </p:cBhvr>
                                      <p:tavLst>
                                        <p:tav tm="0">
                                          <p:val>
                                            <p:strVal val="#ppt_x"/>
                                          </p:val>
                                        </p:tav>
                                        <p:tav tm="100000">
                                          <p:val>
                                            <p:strVal val="#ppt_x"/>
                                          </p:val>
                                        </p:tav>
                                      </p:tavLst>
                                    </p:anim>
                                    <p:anim calcmode="lin" valueType="num">
                                      <p:cBhvr>
                                        <p:cTn id="54" dur="1000" fill="hold"/>
                                        <p:tgtEl>
                                          <p:spTgt spid="24"/>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3">
                                            <p:txEl>
                                              <p:pRg st="0" end="0"/>
                                            </p:txEl>
                                          </p:spTgt>
                                        </p:tgtEl>
                                        <p:attrNameLst>
                                          <p:attrName>style.visibility</p:attrName>
                                        </p:attrNameLst>
                                      </p:cBhvr>
                                      <p:to>
                                        <p:strVal val="visible"/>
                                      </p:to>
                                    </p:set>
                                    <p:animEffect transition="in" filter="fade">
                                      <p:cBhvr>
                                        <p:cTn id="57" dur="1000"/>
                                        <p:tgtEl>
                                          <p:spTgt spid="23">
                                            <p:txEl>
                                              <p:pRg st="0" end="0"/>
                                            </p:txEl>
                                          </p:spTgt>
                                        </p:tgtEl>
                                      </p:cBhvr>
                                    </p:animEffect>
                                    <p:anim calcmode="lin" valueType="num">
                                      <p:cBhvr>
                                        <p:cTn id="5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23">
                                            <p:txEl>
                                              <p:pRg st="0" end="0"/>
                                            </p:txEl>
                                          </p:spTgt>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1000"/>
                                        <p:tgtEl>
                                          <p:spTgt spid="27"/>
                                        </p:tgtEl>
                                      </p:cBhvr>
                                    </p:animEffect>
                                    <p:anim calcmode="lin" valueType="num">
                                      <p:cBhvr>
                                        <p:cTn id="68" dur="1000" fill="hold"/>
                                        <p:tgtEl>
                                          <p:spTgt spid="27"/>
                                        </p:tgtEl>
                                        <p:attrNameLst>
                                          <p:attrName>ppt_x</p:attrName>
                                        </p:attrNameLst>
                                      </p:cBhvr>
                                      <p:tavLst>
                                        <p:tav tm="0">
                                          <p:val>
                                            <p:strVal val="#ppt_x"/>
                                          </p:val>
                                        </p:tav>
                                        <p:tav tm="100000">
                                          <p:val>
                                            <p:strVal val="#ppt_x"/>
                                          </p:val>
                                        </p:tav>
                                      </p:tavLst>
                                    </p:anim>
                                    <p:anim calcmode="lin" valueType="num">
                                      <p:cBhvr>
                                        <p:cTn id="69" dur="1000" fill="hold"/>
                                        <p:tgtEl>
                                          <p:spTgt spid="2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1000"/>
                                        <p:tgtEl>
                                          <p:spTgt spid="28"/>
                                        </p:tgtEl>
                                      </p:cBhvr>
                                    </p:animEffect>
                                    <p:anim calcmode="lin" valueType="num">
                                      <p:cBhvr>
                                        <p:cTn id="73" dur="1000" fill="hold"/>
                                        <p:tgtEl>
                                          <p:spTgt spid="28"/>
                                        </p:tgtEl>
                                        <p:attrNameLst>
                                          <p:attrName>ppt_x</p:attrName>
                                        </p:attrNameLst>
                                      </p:cBhvr>
                                      <p:tavLst>
                                        <p:tav tm="0">
                                          <p:val>
                                            <p:strVal val="#ppt_x"/>
                                          </p:val>
                                        </p:tav>
                                        <p:tav tm="100000">
                                          <p:val>
                                            <p:strVal val="#ppt_x"/>
                                          </p:val>
                                        </p:tav>
                                      </p:tavLst>
                                    </p:anim>
                                    <p:anim calcmode="lin" valueType="num">
                                      <p:cBhvr>
                                        <p:cTn id="74" dur="1000" fill="hold"/>
                                        <p:tgtEl>
                                          <p:spTgt spid="28"/>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fade">
                                      <p:cBhvr>
                                        <p:cTn id="77" dur="1000"/>
                                        <p:tgtEl>
                                          <p:spTgt spid="16"/>
                                        </p:tgtEl>
                                      </p:cBhvr>
                                    </p:animEffect>
                                    <p:anim calcmode="lin" valueType="num">
                                      <p:cBhvr>
                                        <p:cTn id="78" dur="1000" fill="hold"/>
                                        <p:tgtEl>
                                          <p:spTgt spid="16"/>
                                        </p:tgtEl>
                                        <p:attrNameLst>
                                          <p:attrName>ppt_x</p:attrName>
                                        </p:attrNameLst>
                                      </p:cBhvr>
                                      <p:tavLst>
                                        <p:tav tm="0">
                                          <p:val>
                                            <p:strVal val="#ppt_x"/>
                                          </p:val>
                                        </p:tav>
                                        <p:tav tm="100000">
                                          <p:val>
                                            <p:strVal val="#ppt_x"/>
                                          </p:val>
                                        </p:tav>
                                      </p:tavLst>
                                    </p:anim>
                                    <p:anim calcmode="lin" valueType="num">
                                      <p:cBhvr>
                                        <p:cTn id="79" dur="1000" fill="hold"/>
                                        <p:tgtEl>
                                          <p:spTgt spid="16"/>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3"/>
                                        </p:tgtEl>
                                        <p:attrNameLst>
                                          <p:attrName>style.visibility</p:attrName>
                                        </p:attrNameLst>
                                      </p:cBhvr>
                                      <p:to>
                                        <p:strVal val="visible"/>
                                      </p:to>
                                    </p:set>
                                    <p:animEffect transition="in" filter="fade">
                                      <p:cBhvr>
                                        <p:cTn id="82" dur="1000"/>
                                        <p:tgtEl>
                                          <p:spTgt spid="3"/>
                                        </p:tgtEl>
                                      </p:cBhvr>
                                    </p:animEffect>
                                    <p:anim calcmode="lin" valueType="num">
                                      <p:cBhvr>
                                        <p:cTn id="83" dur="1000" fill="hold"/>
                                        <p:tgtEl>
                                          <p:spTgt spid="3"/>
                                        </p:tgtEl>
                                        <p:attrNameLst>
                                          <p:attrName>ppt_x</p:attrName>
                                        </p:attrNameLst>
                                      </p:cBhvr>
                                      <p:tavLst>
                                        <p:tav tm="0">
                                          <p:val>
                                            <p:strVal val="#ppt_x"/>
                                          </p:val>
                                        </p:tav>
                                        <p:tav tm="100000">
                                          <p:val>
                                            <p:strVal val="#ppt_x"/>
                                          </p:val>
                                        </p:tav>
                                      </p:tavLst>
                                    </p:anim>
                                    <p:anim calcmode="lin" valueType="num">
                                      <p:cBhvr>
                                        <p:cTn id="84" dur="1000" fill="hold"/>
                                        <p:tgtEl>
                                          <p:spTgt spid="3"/>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2"/>
                                        </p:tgtEl>
                                        <p:attrNameLst>
                                          <p:attrName>style.visibility</p:attrName>
                                        </p:attrNameLst>
                                      </p:cBhvr>
                                      <p:to>
                                        <p:strVal val="visible"/>
                                      </p:to>
                                    </p:set>
                                    <p:animEffect transition="in" filter="fade">
                                      <p:cBhvr>
                                        <p:cTn id="87" dur="1000"/>
                                        <p:tgtEl>
                                          <p:spTgt spid="2"/>
                                        </p:tgtEl>
                                      </p:cBhvr>
                                    </p:animEffect>
                                    <p:anim calcmode="lin" valueType="num">
                                      <p:cBhvr>
                                        <p:cTn id="88" dur="1000" fill="hold"/>
                                        <p:tgtEl>
                                          <p:spTgt spid="2"/>
                                        </p:tgtEl>
                                        <p:attrNameLst>
                                          <p:attrName>ppt_x</p:attrName>
                                        </p:attrNameLst>
                                      </p:cBhvr>
                                      <p:tavLst>
                                        <p:tav tm="0">
                                          <p:val>
                                            <p:strVal val="#ppt_x"/>
                                          </p:val>
                                        </p:tav>
                                        <p:tav tm="100000">
                                          <p:val>
                                            <p:strVal val="#ppt_x"/>
                                          </p:val>
                                        </p:tav>
                                      </p:tavLst>
                                    </p:anim>
                                    <p:anim calcmode="lin" valueType="num">
                                      <p:cBhvr>
                                        <p:cTn id="8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42" presetClass="entr" presetSubtype="0" fill="hold" grpId="0" nodeType="clickEffect">
                                  <p:stCondLst>
                                    <p:cond delay="0"/>
                                  </p:stCondLst>
                                  <p:childTnLst>
                                    <p:set>
                                      <p:cBhvr>
                                        <p:cTn id="93" dur="1" fill="hold">
                                          <p:stCondLst>
                                            <p:cond delay="0"/>
                                          </p:stCondLst>
                                        </p:cTn>
                                        <p:tgtEl>
                                          <p:spTgt spid="4">
                                            <p:txEl>
                                              <p:pRg st="0" end="0"/>
                                            </p:txEl>
                                          </p:spTgt>
                                        </p:tgtEl>
                                        <p:attrNameLst>
                                          <p:attrName>style.visibility</p:attrName>
                                        </p:attrNameLst>
                                      </p:cBhvr>
                                      <p:to>
                                        <p:strVal val="visible"/>
                                      </p:to>
                                    </p:set>
                                    <p:animEffect transition="in" filter="fade">
                                      <p:cBhvr>
                                        <p:cTn id="94" dur="1000"/>
                                        <p:tgtEl>
                                          <p:spTgt spid="4">
                                            <p:txEl>
                                              <p:pRg st="0" end="0"/>
                                            </p:txEl>
                                          </p:spTgt>
                                        </p:tgtEl>
                                      </p:cBhvr>
                                    </p:animEffect>
                                    <p:anim calcmode="lin" valueType="num">
                                      <p:cBhvr>
                                        <p:cTn id="9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3" grpId="0" build="p"/>
      <p:bldP spid="304" grpId="0" build="p"/>
      <p:bldP spid="305" grpId="0" build="p"/>
      <p:bldP spid="306" grpId="0" animBg="1"/>
      <p:bldP spid="313" grpId="0"/>
      <p:bldP spid="315" grpId="0" animBg="1"/>
      <p:bldP spid="316" grpId="0" animBg="1"/>
      <p:bldP spid="317" grpId="0"/>
      <p:bldP spid="318" grpId="0"/>
      <p:bldP spid="16" grpId="0"/>
      <p:bldP spid="23" grpId="0" build="p"/>
      <p:bldP spid="24" grpId="0" animBg="1"/>
      <p:bldP spid="25" grpId="0"/>
      <p:bldP spid="27" grpId="0" animBg="1"/>
      <p:bldP spid="28" grpId="0"/>
      <p:bldP spid="2" grpId="0" animBg="1"/>
      <p:bldP spid="3" grpId="0"/>
      <p:bldP spid="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grpSp>
        <p:nvGrpSpPr>
          <p:cNvPr id="12" name="Group 11">
            <a:extLst>
              <a:ext uri="{FF2B5EF4-FFF2-40B4-BE49-F238E27FC236}">
                <a16:creationId xmlns:a16="http://schemas.microsoft.com/office/drawing/2014/main" id="{6DBF3172-F27C-724E-A60B-C56D12DAAFAA}"/>
              </a:ext>
            </a:extLst>
          </p:cNvPr>
          <p:cNvGrpSpPr/>
          <p:nvPr/>
        </p:nvGrpSpPr>
        <p:grpSpPr>
          <a:xfrm>
            <a:off x="194553" y="767800"/>
            <a:ext cx="5670329" cy="6088833"/>
            <a:chOff x="921620" y="915429"/>
            <a:chExt cx="3268588" cy="3688266"/>
          </a:xfrm>
        </p:grpSpPr>
        <p:sp>
          <p:nvSpPr>
            <p:cNvPr id="13" name="Rectangle: Rounded Corners 120" descr="Badge 1">
              <a:extLst>
                <a:ext uri="{FF2B5EF4-FFF2-40B4-BE49-F238E27FC236}">
                  <a16:creationId xmlns:a16="http://schemas.microsoft.com/office/drawing/2014/main" id="{F087343F-F782-394E-81B0-08D9288E6CF7}"/>
                </a:ext>
              </a:extLst>
            </p:cNvPr>
            <p:cNvSpPr/>
            <p:nvPr/>
          </p:nvSpPr>
          <p:spPr>
            <a:xfrm>
              <a:off x="921620" y="915430"/>
              <a:ext cx="482218" cy="583245"/>
            </a:xfrm>
            <a:prstGeom prst="roundRect">
              <a:avLst>
                <a:gd name="adj" fmla="val 16670"/>
              </a:avLst>
            </a:prstGeom>
            <a:solidFill>
              <a:schemeClr val="bg1"/>
            </a:solidFill>
            <a:ln w="38100"/>
          </p:spPr>
          <p:style>
            <a:lnRef idx="2">
              <a:schemeClr val="accent1"/>
            </a:lnRef>
            <a:fillRef idx="1">
              <a:schemeClr val="lt1"/>
            </a:fillRef>
            <a:effectRef idx="0">
              <a:schemeClr val="accent1"/>
            </a:effectRef>
            <a:fontRef idx="minor">
              <a:schemeClr val="dk1"/>
            </a:fontRef>
          </p:style>
          <p:txBody>
            <a:bodyPr/>
            <a:lstStyle/>
            <a:p>
              <a:pPr algn="ctr" defTabSz="914377">
                <a:defRPr/>
              </a:pPr>
              <a:r>
                <a:rPr lang="en-US" sz="4800" b="1" dirty="0">
                  <a:solidFill>
                    <a:srgbClr val="0D0F41"/>
                  </a:solidFill>
                  <a:latin typeface="Calibri" panose="020F0502020204030204" pitchFamily="34" charset="0"/>
                  <a:cs typeface="Calibri" panose="020F0502020204030204" pitchFamily="34" charset="0"/>
                </a:rPr>
                <a:t>1</a:t>
              </a:r>
            </a:p>
          </p:txBody>
        </p:sp>
        <p:sp>
          <p:nvSpPr>
            <p:cNvPr id="14" name="Freeform: Shape 121">
              <a:extLst>
                <a:ext uri="{FF2B5EF4-FFF2-40B4-BE49-F238E27FC236}">
                  <a16:creationId xmlns:a16="http://schemas.microsoft.com/office/drawing/2014/main" id="{99C7A454-3134-3448-8030-D2D14593BDDF}"/>
                </a:ext>
              </a:extLst>
            </p:cNvPr>
            <p:cNvSpPr/>
            <p:nvPr/>
          </p:nvSpPr>
          <p:spPr>
            <a:xfrm>
              <a:off x="1440426" y="915429"/>
              <a:ext cx="2749782" cy="673041"/>
            </a:xfrm>
            <a:custGeom>
              <a:avLst/>
              <a:gdLst>
                <a:gd name="connsiteX0" fmla="*/ 0 w 2555165"/>
                <a:gd name="connsiteY0" fmla="*/ 112196 h 673041"/>
                <a:gd name="connsiteX1" fmla="*/ 112196 w 2555165"/>
                <a:gd name="connsiteY1" fmla="*/ 0 h 673041"/>
                <a:gd name="connsiteX2" fmla="*/ 2442969 w 2555165"/>
                <a:gd name="connsiteY2" fmla="*/ 0 h 673041"/>
                <a:gd name="connsiteX3" fmla="*/ 2555165 w 2555165"/>
                <a:gd name="connsiteY3" fmla="*/ 112196 h 673041"/>
                <a:gd name="connsiteX4" fmla="*/ 2555165 w 2555165"/>
                <a:gd name="connsiteY4" fmla="*/ 560845 h 673041"/>
                <a:gd name="connsiteX5" fmla="*/ 2442969 w 2555165"/>
                <a:gd name="connsiteY5" fmla="*/ 673041 h 673041"/>
                <a:gd name="connsiteX6" fmla="*/ 112196 w 2555165"/>
                <a:gd name="connsiteY6" fmla="*/ 673041 h 673041"/>
                <a:gd name="connsiteX7" fmla="*/ 0 w 2555165"/>
                <a:gd name="connsiteY7" fmla="*/ 560845 h 673041"/>
                <a:gd name="connsiteX8" fmla="*/ 0 w 2555165"/>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5165" h="673041">
                  <a:moveTo>
                    <a:pt x="0" y="112196"/>
                  </a:moveTo>
                  <a:cubicBezTo>
                    <a:pt x="0" y="50232"/>
                    <a:pt x="50232" y="0"/>
                    <a:pt x="112196" y="0"/>
                  </a:cubicBezTo>
                  <a:lnTo>
                    <a:pt x="2442969" y="0"/>
                  </a:lnTo>
                  <a:cubicBezTo>
                    <a:pt x="2504933" y="0"/>
                    <a:pt x="2555165" y="50232"/>
                    <a:pt x="2555165" y="112196"/>
                  </a:cubicBezTo>
                  <a:lnTo>
                    <a:pt x="2555165" y="560845"/>
                  </a:lnTo>
                  <a:cubicBezTo>
                    <a:pt x="2555165" y="622809"/>
                    <a:pt x="2504933" y="673041"/>
                    <a:pt x="2442969" y="673041"/>
                  </a:cubicBezTo>
                  <a:lnTo>
                    <a:pt x="112196" y="673041"/>
                  </a:lnTo>
                  <a:cubicBezTo>
                    <a:pt x="50232" y="673041"/>
                    <a:pt x="0" y="622809"/>
                    <a:pt x="0" y="560845"/>
                  </a:cubicBezTo>
                  <a:lnTo>
                    <a:pt x="0" y="112196"/>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76572" tIns="176572" rIns="176572" bIns="176572" numCol="1" spcCol="1270" anchor="ctr" anchorCtr="0">
              <a:noAutofit/>
            </a:bodyPr>
            <a:lstStyle/>
            <a:p>
              <a:pPr algn="ctr" defTabSz="1219140">
                <a:buClr>
                  <a:srgbClr val="FFFFFF"/>
                </a:buClr>
              </a:pPr>
              <a:r>
                <a:rPr lang="en-US" sz="2667" dirty="0">
                  <a:solidFill>
                    <a:schemeClr val="tx1"/>
                  </a:solidFill>
                  <a:latin typeface="Calibri" panose="020F0502020204030204" pitchFamily="34" charset="0"/>
                  <a:cs typeface="Calibri" panose="020F0502020204030204" pitchFamily="34" charset="0"/>
                </a:rPr>
                <a:t>Establish a representative T2 leadership team</a:t>
              </a:r>
            </a:p>
          </p:txBody>
        </p:sp>
        <p:sp>
          <p:nvSpPr>
            <p:cNvPr id="15" name="Rectangle: Rounded Corners 122" descr="Badge">
              <a:extLst>
                <a:ext uri="{FF2B5EF4-FFF2-40B4-BE49-F238E27FC236}">
                  <a16:creationId xmlns:a16="http://schemas.microsoft.com/office/drawing/2014/main" id="{BA28A0A7-705F-004F-BB09-A722194217AF}"/>
                </a:ext>
              </a:extLst>
            </p:cNvPr>
            <p:cNvSpPr/>
            <p:nvPr/>
          </p:nvSpPr>
          <p:spPr>
            <a:xfrm>
              <a:off x="921620" y="1669236"/>
              <a:ext cx="482218" cy="583245"/>
            </a:xfrm>
            <a:prstGeom prst="roundRect">
              <a:avLst>
                <a:gd name="adj" fmla="val 16670"/>
              </a:avLst>
            </a:prstGeom>
            <a:solidFill>
              <a:schemeClr val="bg1"/>
            </a:solidFill>
            <a:ln w="38100"/>
          </p:spPr>
          <p:style>
            <a:lnRef idx="2">
              <a:schemeClr val="accent1"/>
            </a:lnRef>
            <a:fillRef idx="1">
              <a:schemeClr val="lt1"/>
            </a:fillRef>
            <a:effectRef idx="0">
              <a:schemeClr val="accent1"/>
            </a:effectRef>
            <a:fontRef idx="minor">
              <a:schemeClr val="dk1"/>
            </a:fontRef>
          </p:style>
          <p:txBody>
            <a:bodyPr/>
            <a:lstStyle/>
            <a:p>
              <a:pPr algn="ctr" defTabSz="914377">
                <a:defRPr/>
              </a:pPr>
              <a:r>
                <a:rPr lang="en-US" sz="4800" b="1" dirty="0">
                  <a:solidFill>
                    <a:srgbClr val="0D0F41"/>
                  </a:solidFill>
                  <a:latin typeface="Calibri" panose="020F0502020204030204" pitchFamily="34" charset="0"/>
                  <a:cs typeface="Calibri" panose="020F0502020204030204" pitchFamily="34" charset="0"/>
                </a:rPr>
                <a:t>2</a:t>
              </a:r>
            </a:p>
          </p:txBody>
        </p:sp>
        <p:sp>
          <p:nvSpPr>
            <p:cNvPr id="16" name="Freeform: Shape 123">
              <a:extLst>
                <a:ext uri="{FF2B5EF4-FFF2-40B4-BE49-F238E27FC236}">
                  <a16:creationId xmlns:a16="http://schemas.microsoft.com/office/drawing/2014/main" id="{591C6591-C551-7F45-920B-4EB003B6A3AF}"/>
                </a:ext>
              </a:extLst>
            </p:cNvPr>
            <p:cNvSpPr/>
            <p:nvPr/>
          </p:nvSpPr>
          <p:spPr>
            <a:xfrm>
              <a:off x="1440426" y="1669235"/>
              <a:ext cx="2749782" cy="673041"/>
            </a:xfrm>
            <a:custGeom>
              <a:avLst/>
              <a:gdLst>
                <a:gd name="connsiteX0" fmla="*/ 0 w 2555165"/>
                <a:gd name="connsiteY0" fmla="*/ 112196 h 673041"/>
                <a:gd name="connsiteX1" fmla="*/ 112196 w 2555165"/>
                <a:gd name="connsiteY1" fmla="*/ 0 h 673041"/>
                <a:gd name="connsiteX2" fmla="*/ 2442969 w 2555165"/>
                <a:gd name="connsiteY2" fmla="*/ 0 h 673041"/>
                <a:gd name="connsiteX3" fmla="*/ 2555165 w 2555165"/>
                <a:gd name="connsiteY3" fmla="*/ 112196 h 673041"/>
                <a:gd name="connsiteX4" fmla="*/ 2555165 w 2555165"/>
                <a:gd name="connsiteY4" fmla="*/ 560845 h 673041"/>
                <a:gd name="connsiteX5" fmla="*/ 2442969 w 2555165"/>
                <a:gd name="connsiteY5" fmla="*/ 673041 h 673041"/>
                <a:gd name="connsiteX6" fmla="*/ 112196 w 2555165"/>
                <a:gd name="connsiteY6" fmla="*/ 673041 h 673041"/>
                <a:gd name="connsiteX7" fmla="*/ 0 w 2555165"/>
                <a:gd name="connsiteY7" fmla="*/ 560845 h 673041"/>
                <a:gd name="connsiteX8" fmla="*/ 0 w 2555165"/>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5165" h="673041">
                  <a:moveTo>
                    <a:pt x="0" y="112196"/>
                  </a:moveTo>
                  <a:cubicBezTo>
                    <a:pt x="0" y="50232"/>
                    <a:pt x="50232" y="0"/>
                    <a:pt x="112196" y="0"/>
                  </a:cubicBezTo>
                  <a:lnTo>
                    <a:pt x="2442969" y="0"/>
                  </a:lnTo>
                  <a:cubicBezTo>
                    <a:pt x="2504933" y="0"/>
                    <a:pt x="2555165" y="50232"/>
                    <a:pt x="2555165" y="112196"/>
                  </a:cubicBezTo>
                  <a:lnTo>
                    <a:pt x="2555165" y="560845"/>
                  </a:lnTo>
                  <a:cubicBezTo>
                    <a:pt x="2555165" y="622809"/>
                    <a:pt x="2504933" y="673041"/>
                    <a:pt x="2442969" y="673041"/>
                  </a:cubicBezTo>
                  <a:lnTo>
                    <a:pt x="112196" y="673041"/>
                  </a:lnTo>
                  <a:cubicBezTo>
                    <a:pt x="50232" y="673041"/>
                    <a:pt x="0" y="622809"/>
                    <a:pt x="0" y="560845"/>
                  </a:cubicBezTo>
                  <a:lnTo>
                    <a:pt x="0" y="112196"/>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76572" tIns="176572" rIns="176572" bIns="176572" numCol="1" spcCol="1270" anchor="ctr" anchorCtr="0">
              <a:noAutofit/>
            </a:bodyPr>
            <a:lstStyle/>
            <a:p>
              <a:pPr algn="ctr" defTabSz="1219140">
                <a:buClr>
                  <a:srgbClr val="FFFFFF"/>
                </a:buClr>
              </a:pPr>
              <a:r>
                <a:rPr lang="en-US" sz="2400" dirty="0">
                  <a:solidFill>
                    <a:schemeClr val="tx1"/>
                  </a:solidFill>
                  <a:latin typeface="Calibri" panose="020F0502020204030204" pitchFamily="34" charset="0"/>
                  <a:cs typeface="Calibri" panose="020F0502020204030204" pitchFamily="34" charset="0"/>
                </a:rPr>
                <a:t>Develop</a:t>
              </a:r>
              <a:r>
                <a:rPr lang="en-US" sz="2667" dirty="0">
                  <a:solidFill>
                    <a:schemeClr val="tx1"/>
                  </a:solidFill>
                  <a:latin typeface="Calibri" panose="020F0502020204030204" pitchFamily="34" charset="0"/>
                  <a:cs typeface="Calibri" panose="020F0502020204030204" pitchFamily="34" charset="0"/>
                </a:rPr>
                <a:t> a collaborative process for identifying students</a:t>
              </a:r>
            </a:p>
          </p:txBody>
        </p:sp>
        <p:sp>
          <p:nvSpPr>
            <p:cNvPr id="17" name="Rectangle: Rounded Corners 124" descr="Badge 3">
              <a:extLst>
                <a:ext uri="{FF2B5EF4-FFF2-40B4-BE49-F238E27FC236}">
                  <a16:creationId xmlns:a16="http://schemas.microsoft.com/office/drawing/2014/main" id="{2DB3A071-16A8-A847-A9F6-824F9E9E9076}"/>
                </a:ext>
              </a:extLst>
            </p:cNvPr>
            <p:cNvSpPr/>
            <p:nvPr/>
          </p:nvSpPr>
          <p:spPr>
            <a:xfrm>
              <a:off x="921620" y="2423042"/>
              <a:ext cx="482218" cy="583245"/>
            </a:xfrm>
            <a:prstGeom prst="roundRect">
              <a:avLst>
                <a:gd name="adj" fmla="val 16670"/>
              </a:avLst>
            </a:prstGeom>
            <a:solidFill>
              <a:schemeClr val="bg1"/>
            </a:solidFill>
            <a:ln w="38100"/>
          </p:spPr>
          <p:style>
            <a:lnRef idx="2">
              <a:schemeClr val="accent1"/>
            </a:lnRef>
            <a:fillRef idx="1">
              <a:schemeClr val="lt1"/>
            </a:fillRef>
            <a:effectRef idx="0">
              <a:schemeClr val="accent1"/>
            </a:effectRef>
            <a:fontRef idx="minor">
              <a:schemeClr val="dk1"/>
            </a:fontRef>
          </p:style>
          <p:txBody>
            <a:bodyPr/>
            <a:lstStyle/>
            <a:p>
              <a:pPr algn="ctr" defTabSz="914377">
                <a:defRPr/>
              </a:pPr>
              <a:r>
                <a:rPr lang="en-US" sz="4800" b="1" dirty="0">
                  <a:solidFill>
                    <a:srgbClr val="0D0F41"/>
                  </a:solidFill>
                  <a:latin typeface="Calibri" panose="020F0502020204030204" pitchFamily="34" charset="0"/>
                  <a:cs typeface="Calibri" panose="020F0502020204030204" pitchFamily="34" charset="0"/>
                </a:rPr>
                <a:t>3</a:t>
              </a:r>
            </a:p>
          </p:txBody>
        </p:sp>
        <p:sp>
          <p:nvSpPr>
            <p:cNvPr id="18" name="Freeform: Shape 125">
              <a:extLst>
                <a:ext uri="{FF2B5EF4-FFF2-40B4-BE49-F238E27FC236}">
                  <a16:creationId xmlns:a16="http://schemas.microsoft.com/office/drawing/2014/main" id="{E41F6EBB-0E18-4645-B68E-41E86D39CDDC}"/>
                </a:ext>
              </a:extLst>
            </p:cNvPr>
            <p:cNvSpPr/>
            <p:nvPr/>
          </p:nvSpPr>
          <p:spPr>
            <a:xfrm>
              <a:off x="1440426" y="2423041"/>
              <a:ext cx="2749782" cy="673041"/>
            </a:xfrm>
            <a:custGeom>
              <a:avLst/>
              <a:gdLst>
                <a:gd name="connsiteX0" fmla="*/ 0 w 2555165"/>
                <a:gd name="connsiteY0" fmla="*/ 112196 h 673041"/>
                <a:gd name="connsiteX1" fmla="*/ 112196 w 2555165"/>
                <a:gd name="connsiteY1" fmla="*/ 0 h 673041"/>
                <a:gd name="connsiteX2" fmla="*/ 2442969 w 2555165"/>
                <a:gd name="connsiteY2" fmla="*/ 0 h 673041"/>
                <a:gd name="connsiteX3" fmla="*/ 2555165 w 2555165"/>
                <a:gd name="connsiteY3" fmla="*/ 112196 h 673041"/>
                <a:gd name="connsiteX4" fmla="*/ 2555165 w 2555165"/>
                <a:gd name="connsiteY4" fmla="*/ 560845 h 673041"/>
                <a:gd name="connsiteX5" fmla="*/ 2442969 w 2555165"/>
                <a:gd name="connsiteY5" fmla="*/ 673041 h 673041"/>
                <a:gd name="connsiteX6" fmla="*/ 112196 w 2555165"/>
                <a:gd name="connsiteY6" fmla="*/ 673041 h 673041"/>
                <a:gd name="connsiteX7" fmla="*/ 0 w 2555165"/>
                <a:gd name="connsiteY7" fmla="*/ 560845 h 673041"/>
                <a:gd name="connsiteX8" fmla="*/ 0 w 2555165"/>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5165" h="673041">
                  <a:moveTo>
                    <a:pt x="0" y="112196"/>
                  </a:moveTo>
                  <a:cubicBezTo>
                    <a:pt x="0" y="50232"/>
                    <a:pt x="50232" y="0"/>
                    <a:pt x="112196" y="0"/>
                  </a:cubicBezTo>
                  <a:lnTo>
                    <a:pt x="2442969" y="0"/>
                  </a:lnTo>
                  <a:cubicBezTo>
                    <a:pt x="2504933" y="0"/>
                    <a:pt x="2555165" y="50232"/>
                    <a:pt x="2555165" y="112196"/>
                  </a:cubicBezTo>
                  <a:lnTo>
                    <a:pt x="2555165" y="560845"/>
                  </a:lnTo>
                  <a:cubicBezTo>
                    <a:pt x="2555165" y="622809"/>
                    <a:pt x="2504933" y="673041"/>
                    <a:pt x="2442969" y="673041"/>
                  </a:cubicBezTo>
                  <a:lnTo>
                    <a:pt x="112196" y="673041"/>
                  </a:lnTo>
                  <a:cubicBezTo>
                    <a:pt x="50232" y="673041"/>
                    <a:pt x="0" y="622809"/>
                    <a:pt x="0" y="560845"/>
                  </a:cubicBezTo>
                  <a:lnTo>
                    <a:pt x="0" y="112196"/>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76572" tIns="176572" rIns="176572" bIns="176572" numCol="1" spcCol="1270" anchor="ctr" anchorCtr="0">
              <a:noAutofit/>
            </a:bodyPr>
            <a:lstStyle/>
            <a:p>
              <a:pPr algn="ctr" defTabSz="1219140">
                <a:buClr>
                  <a:srgbClr val="FFFFFF"/>
                </a:buClr>
              </a:pPr>
              <a:r>
                <a:rPr lang="en-US" sz="2400" dirty="0">
                  <a:solidFill>
                    <a:schemeClr val="tx1"/>
                  </a:solidFill>
                  <a:latin typeface="Calibri" panose="020F0502020204030204" pitchFamily="34" charset="0"/>
                  <a:cs typeface="Calibri" panose="020F0502020204030204" pitchFamily="34" charset="0"/>
                </a:rPr>
                <a:t>Evaluate, select and adopt culturally appropriate tier 2 practices</a:t>
              </a:r>
            </a:p>
          </p:txBody>
        </p:sp>
        <p:sp>
          <p:nvSpPr>
            <p:cNvPr id="19" name="Rectangle: Rounded Corners 126" descr="Badge 4">
              <a:extLst>
                <a:ext uri="{FF2B5EF4-FFF2-40B4-BE49-F238E27FC236}">
                  <a16:creationId xmlns:a16="http://schemas.microsoft.com/office/drawing/2014/main" id="{3DDB244D-4F9B-D547-8F81-E23F2BF1CEB3}"/>
                </a:ext>
              </a:extLst>
            </p:cNvPr>
            <p:cNvSpPr/>
            <p:nvPr/>
          </p:nvSpPr>
          <p:spPr>
            <a:xfrm>
              <a:off x="921620" y="3176848"/>
              <a:ext cx="482218" cy="583245"/>
            </a:xfrm>
            <a:prstGeom prst="roundRect">
              <a:avLst>
                <a:gd name="adj" fmla="val 16670"/>
              </a:avLst>
            </a:prstGeom>
            <a:solidFill>
              <a:schemeClr val="bg1"/>
            </a:solidFill>
            <a:ln w="38100"/>
          </p:spPr>
          <p:style>
            <a:lnRef idx="2">
              <a:schemeClr val="accent1"/>
            </a:lnRef>
            <a:fillRef idx="1">
              <a:schemeClr val="lt1"/>
            </a:fillRef>
            <a:effectRef idx="0">
              <a:schemeClr val="accent1"/>
            </a:effectRef>
            <a:fontRef idx="minor">
              <a:schemeClr val="dk1"/>
            </a:fontRef>
          </p:style>
          <p:txBody>
            <a:bodyPr/>
            <a:lstStyle/>
            <a:p>
              <a:pPr algn="ctr" defTabSz="914377">
                <a:defRPr/>
              </a:pPr>
              <a:r>
                <a:rPr lang="en-US" sz="4800" b="1">
                  <a:solidFill>
                    <a:srgbClr val="0D0F41"/>
                  </a:solidFill>
                  <a:latin typeface="Calibri" panose="020F0502020204030204" pitchFamily="34" charset="0"/>
                  <a:cs typeface="Calibri" panose="020F0502020204030204" pitchFamily="34" charset="0"/>
                </a:rPr>
                <a:t>4</a:t>
              </a:r>
            </a:p>
          </p:txBody>
        </p:sp>
        <p:sp>
          <p:nvSpPr>
            <p:cNvPr id="20" name="Freeform: Shape 127">
              <a:extLst>
                <a:ext uri="{FF2B5EF4-FFF2-40B4-BE49-F238E27FC236}">
                  <a16:creationId xmlns:a16="http://schemas.microsoft.com/office/drawing/2014/main" id="{60EF248F-0964-A44E-B4C8-C5F83CFD5FC0}"/>
                </a:ext>
              </a:extLst>
            </p:cNvPr>
            <p:cNvSpPr/>
            <p:nvPr/>
          </p:nvSpPr>
          <p:spPr>
            <a:xfrm>
              <a:off x="1440426" y="3176847"/>
              <a:ext cx="2749782" cy="673041"/>
            </a:xfrm>
            <a:custGeom>
              <a:avLst/>
              <a:gdLst>
                <a:gd name="connsiteX0" fmla="*/ 0 w 2555165"/>
                <a:gd name="connsiteY0" fmla="*/ 112196 h 673041"/>
                <a:gd name="connsiteX1" fmla="*/ 112196 w 2555165"/>
                <a:gd name="connsiteY1" fmla="*/ 0 h 673041"/>
                <a:gd name="connsiteX2" fmla="*/ 2442969 w 2555165"/>
                <a:gd name="connsiteY2" fmla="*/ 0 h 673041"/>
                <a:gd name="connsiteX3" fmla="*/ 2555165 w 2555165"/>
                <a:gd name="connsiteY3" fmla="*/ 112196 h 673041"/>
                <a:gd name="connsiteX4" fmla="*/ 2555165 w 2555165"/>
                <a:gd name="connsiteY4" fmla="*/ 560845 h 673041"/>
                <a:gd name="connsiteX5" fmla="*/ 2442969 w 2555165"/>
                <a:gd name="connsiteY5" fmla="*/ 673041 h 673041"/>
                <a:gd name="connsiteX6" fmla="*/ 112196 w 2555165"/>
                <a:gd name="connsiteY6" fmla="*/ 673041 h 673041"/>
                <a:gd name="connsiteX7" fmla="*/ 0 w 2555165"/>
                <a:gd name="connsiteY7" fmla="*/ 560845 h 673041"/>
                <a:gd name="connsiteX8" fmla="*/ 0 w 2555165"/>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5165" h="673041">
                  <a:moveTo>
                    <a:pt x="0" y="112196"/>
                  </a:moveTo>
                  <a:cubicBezTo>
                    <a:pt x="0" y="50232"/>
                    <a:pt x="50232" y="0"/>
                    <a:pt x="112196" y="0"/>
                  </a:cubicBezTo>
                  <a:lnTo>
                    <a:pt x="2442969" y="0"/>
                  </a:lnTo>
                  <a:cubicBezTo>
                    <a:pt x="2504933" y="0"/>
                    <a:pt x="2555165" y="50232"/>
                    <a:pt x="2555165" y="112196"/>
                  </a:cubicBezTo>
                  <a:lnTo>
                    <a:pt x="2555165" y="560845"/>
                  </a:lnTo>
                  <a:cubicBezTo>
                    <a:pt x="2555165" y="622809"/>
                    <a:pt x="2504933" y="673041"/>
                    <a:pt x="2442969" y="673041"/>
                  </a:cubicBezTo>
                  <a:lnTo>
                    <a:pt x="112196" y="673041"/>
                  </a:lnTo>
                  <a:cubicBezTo>
                    <a:pt x="50232" y="673041"/>
                    <a:pt x="0" y="622809"/>
                    <a:pt x="0" y="560845"/>
                  </a:cubicBezTo>
                  <a:lnTo>
                    <a:pt x="0" y="112196"/>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76572" tIns="176572" rIns="176572" bIns="176572" numCol="1" spcCol="1270" anchor="ctr" anchorCtr="0">
              <a:noAutofit/>
            </a:bodyPr>
            <a:lstStyle/>
            <a:p>
              <a:pPr algn="ctr" defTabSz="1219140">
                <a:buClr>
                  <a:srgbClr val="FFFFFF"/>
                </a:buClr>
              </a:pPr>
              <a:r>
                <a:rPr lang="en-US" sz="2400" dirty="0">
                  <a:solidFill>
                    <a:schemeClr val="tx1"/>
                  </a:solidFill>
                  <a:latin typeface="Calibri" panose="020F0502020204030204" pitchFamily="34" charset="0"/>
                  <a:cs typeface="Calibri" panose="020F0502020204030204" pitchFamily="34" charset="0"/>
                </a:rPr>
                <a:t>Develop a process to install selected practices</a:t>
              </a:r>
            </a:p>
          </p:txBody>
        </p:sp>
        <p:sp>
          <p:nvSpPr>
            <p:cNvPr id="21" name="Rectangle: Rounded Corners 128" descr="Badge 5">
              <a:extLst>
                <a:ext uri="{FF2B5EF4-FFF2-40B4-BE49-F238E27FC236}">
                  <a16:creationId xmlns:a16="http://schemas.microsoft.com/office/drawing/2014/main" id="{C3B7CB44-3B1B-DB4C-8DE3-18A239243246}"/>
                </a:ext>
              </a:extLst>
            </p:cNvPr>
            <p:cNvSpPr/>
            <p:nvPr/>
          </p:nvSpPr>
          <p:spPr>
            <a:xfrm>
              <a:off x="921620" y="3930655"/>
              <a:ext cx="482218" cy="583245"/>
            </a:xfrm>
            <a:prstGeom prst="roundRect">
              <a:avLst>
                <a:gd name="adj" fmla="val 16670"/>
              </a:avLst>
            </a:prstGeom>
            <a:solidFill>
              <a:schemeClr val="bg1"/>
            </a:solidFill>
            <a:ln w="38100"/>
          </p:spPr>
          <p:style>
            <a:lnRef idx="2">
              <a:schemeClr val="accent1"/>
            </a:lnRef>
            <a:fillRef idx="1">
              <a:schemeClr val="lt1"/>
            </a:fillRef>
            <a:effectRef idx="0">
              <a:schemeClr val="accent1"/>
            </a:effectRef>
            <a:fontRef idx="minor">
              <a:schemeClr val="dk1"/>
            </a:fontRef>
          </p:style>
          <p:txBody>
            <a:bodyPr/>
            <a:lstStyle/>
            <a:p>
              <a:pPr algn="ctr" defTabSz="914377">
                <a:defRPr/>
              </a:pPr>
              <a:r>
                <a:rPr lang="en-US" sz="4800" b="1">
                  <a:solidFill>
                    <a:srgbClr val="0D0F41"/>
                  </a:solidFill>
                  <a:latin typeface="Calibri" panose="020F0502020204030204" pitchFamily="34" charset="0"/>
                  <a:cs typeface="Calibri" panose="020F0502020204030204" pitchFamily="34" charset="0"/>
                </a:rPr>
                <a:t>5</a:t>
              </a:r>
            </a:p>
          </p:txBody>
        </p:sp>
        <p:sp>
          <p:nvSpPr>
            <p:cNvPr id="22" name="Freeform: Shape 129">
              <a:extLst>
                <a:ext uri="{FF2B5EF4-FFF2-40B4-BE49-F238E27FC236}">
                  <a16:creationId xmlns:a16="http://schemas.microsoft.com/office/drawing/2014/main" id="{C6A20433-67D0-9D46-8379-212B89B83B7B}"/>
                </a:ext>
              </a:extLst>
            </p:cNvPr>
            <p:cNvSpPr/>
            <p:nvPr/>
          </p:nvSpPr>
          <p:spPr>
            <a:xfrm>
              <a:off x="1440426" y="3930654"/>
              <a:ext cx="2749782" cy="673041"/>
            </a:xfrm>
            <a:custGeom>
              <a:avLst/>
              <a:gdLst>
                <a:gd name="connsiteX0" fmla="*/ 0 w 2555165"/>
                <a:gd name="connsiteY0" fmla="*/ 112196 h 673041"/>
                <a:gd name="connsiteX1" fmla="*/ 112196 w 2555165"/>
                <a:gd name="connsiteY1" fmla="*/ 0 h 673041"/>
                <a:gd name="connsiteX2" fmla="*/ 2442969 w 2555165"/>
                <a:gd name="connsiteY2" fmla="*/ 0 h 673041"/>
                <a:gd name="connsiteX3" fmla="*/ 2555165 w 2555165"/>
                <a:gd name="connsiteY3" fmla="*/ 112196 h 673041"/>
                <a:gd name="connsiteX4" fmla="*/ 2555165 w 2555165"/>
                <a:gd name="connsiteY4" fmla="*/ 560845 h 673041"/>
                <a:gd name="connsiteX5" fmla="*/ 2442969 w 2555165"/>
                <a:gd name="connsiteY5" fmla="*/ 673041 h 673041"/>
                <a:gd name="connsiteX6" fmla="*/ 112196 w 2555165"/>
                <a:gd name="connsiteY6" fmla="*/ 673041 h 673041"/>
                <a:gd name="connsiteX7" fmla="*/ 0 w 2555165"/>
                <a:gd name="connsiteY7" fmla="*/ 560845 h 673041"/>
                <a:gd name="connsiteX8" fmla="*/ 0 w 2555165"/>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5165" h="673041">
                  <a:moveTo>
                    <a:pt x="0" y="112196"/>
                  </a:moveTo>
                  <a:cubicBezTo>
                    <a:pt x="0" y="50232"/>
                    <a:pt x="50232" y="0"/>
                    <a:pt x="112196" y="0"/>
                  </a:cubicBezTo>
                  <a:lnTo>
                    <a:pt x="2442969" y="0"/>
                  </a:lnTo>
                  <a:cubicBezTo>
                    <a:pt x="2504933" y="0"/>
                    <a:pt x="2555165" y="50232"/>
                    <a:pt x="2555165" y="112196"/>
                  </a:cubicBezTo>
                  <a:lnTo>
                    <a:pt x="2555165" y="560845"/>
                  </a:lnTo>
                  <a:cubicBezTo>
                    <a:pt x="2555165" y="622809"/>
                    <a:pt x="2504933" y="673041"/>
                    <a:pt x="2442969" y="673041"/>
                  </a:cubicBezTo>
                  <a:lnTo>
                    <a:pt x="112196" y="673041"/>
                  </a:lnTo>
                  <a:cubicBezTo>
                    <a:pt x="50232" y="673041"/>
                    <a:pt x="0" y="622809"/>
                    <a:pt x="0" y="560845"/>
                  </a:cubicBezTo>
                  <a:lnTo>
                    <a:pt x="0" y="112196"/>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76572" tIns="176572" rIns="176572" bIns="176572" numCol="1" spcCol="1270" anchor="ctr" anchorCtr="0">
              <a:noAutofit/>
            </a:bodyPr>
            <a:lstStyle/>
            <a:p>
              <a:pPr algn="ctr" defTabSz="1219140">
                <a:buClr>
                  <a:srgbClr val="FFFFFF"/>
                </a:buClr>
              </a:pPr>
              <a:r>
                <a:rPr lang="en-US" sz="2400" dirty="0">
                  <a:solidFill>
                    <a:schemeClr val="tx1"/>
                  </a:solidFill>
                  <a:latin typeface="Calibri" panose="020F0502020204030204" pitchFamily="34" charset="0"/>
                  <a:cs typeface="Calibri" panose="020F0502020204030204" pitchFamily="34" charset="0"/>
                </a:rPr>
                <a:t>Develop procedures to train staff and students; partner with families and community</a:t>
              </a:r>
            </a:p>
          </p:txBody>
        </p:sp>
      </p:grpSp>
      <p:grpSp>
        <p:nvGrpSpPr>
          <p:cNvPr id="23" name="Group 22">
            <a:extLst>
              <a:ext uri="{FF2B5EF4-FFF2-40B4-BE49-F238E27FC236}">
                <a16:creationId xmlns:a16="http://schemas.microsoft.com/office/drawing/2014/main" id="{97621B38-94B3-A14E-AA04-202C2CDD445D}"/>
              </a:ext>
            </a:extLst>
          </p:cNvPr>
          <p:cNvGrpSpPr/>
          <p:nvPr/>
        </p:nvGrpSpPr>
        <p:grpSpPr>
          <a:xfrm>
            <a:off x="5928355" y="600765"/>
            <a:ext cx="5999776" cy="6257235"/>
            <a:chOff x="4901073" y="1003563"/>
            <a:chExt cx="3812891" cy="3688266"/>
          </a:xfrm>
        </p:grpSpPr>
        <p:sp>
          <p:nvSpPr>
            <p:cNvPr id="24" name="Rectangle: Rounded Corners 108" descr="Badge 6">
              <a:extLst>
                <a:ext uri="{FF2B5EF4-FFF2-40B4-BE49-F238E27FC236}">
                  <a16:creationId xmlns:a16="http://schemas.microsoft.com/office/drawing/2014/main" id="{810E5ACB-2462-A54C-A470-792807C4561A}"/>
                </a:ext>
              </a:extLst>
            </p:cNvPr>
            <p:cNvSpPr/>
            <p:nvPr/>
          </p:nvSpPr>
          <p:spPr>
            <a:xfrm>
              <a:off x="4968982" y="1102019"/>
              <a:ext cx="545736" cy="574585"/>
            </a:xfrm>
            <a:prstGeom prst="roundRect">
              <a:avLst>
                <a:gd name="adj" fmla="val 16670"/>
              </a:avLst>
            </a:prstGeom>
            <a:solidFill>
              <a:schemeClr val="bg1"/>
            </a:solidFill>
            <a:ln w="38100"/>
          </p:spPr>
          <p:style>
            <a:lnRef idx="2">
              <a:schemeClr val="accent1"/>
            </a:lnRef>
            <a:fillRef idx="1">
              <a:schemeClr val="lt1"/>
            </a:fillRef>
            <a:effectRef idx="0">
              <a:schemeClr val="accent1"/>
            </a:effectRef>
            <a:fontRef idx="minor">
              <a:schemeClr val="dk1"/>
            </a:fontRef>
          </p:style>
          <p:txBody>
            <a:bodyPr/>
            <a:lstStyle/>
            <a:p>
              <a:pPr algn="ctr" defTabSz="914377">
                <a:defRPr/>
              </a:pPr>
              <a:r>
                <a:rPr lang="en-US" sz="4800" b="1" dirty="0">
                  <a:solidFill>
                    <a:srgbClr val="0D0F41"/>
                  </a:solidFill>
                  <a:latin typeface="Calibri" panose="020F0502020204030204" pitchFamily="34" charset="0"/>
                  <a:cs typeface="Calibri" panose="020F0502020204030204" pitchFamily="34" charset="0"/>
                </a:rPr>
                <a:t>6</a:t>
              </a:r>
            </a:p>
          </p:txBody>
        </p:sp>
        <p:sp>
          <p:nvSpPr>
            <p:cNvPr id="25" name="Freeform: Shape 109">
              <a:extLst>
                <a:ext uri="{FF2B5EF4-FFF2-40B4-BE49-F238E27FC236}">
                  <a16:creationId xmlns:a16="http://schemas.microsoft.com/office/drawing/2014/main" id="{8764F26C-C5A0-7146-8575-FE9CB283014E}"/>
                </a:ext>
              </a:extLst>
            </p:cNvPr>
            <p:cNvSpPr/>
            <p:nvPr/>
          </p:nvSpPr>
          <p:spPr>
            <a:xfrm>
              <a:off x="5622964" y="1003563"/>
              <a:ext cx="3091000" cy="673041"/>
            </a:xfrm>
            <a:custGeom>
              <a:avLst/>
              <a:gdLst>
                <a:gd name="connsiteX0" fmla="*/ 0 w 3031558"/>
                <a:gd name="connsiteY0" fmla="*/ 112196 h 673041"/>
                <a:gd name="connsiteX1" fmla="*/ 112196 w 3031558"/>
                <a:gd name="connsiteY1" fmla="*/ 0 h 673041"/>
                <a:gd name="connsiteX2" fmla="*/ 2919362 w 3031558"/>
                <a:gd name="connsiteY2" fmla="*/ 0 h 673041"/>
                <a:gd name="connsiteX3" fmla="*/ 3031558 w 3031558"/>
                <a:gd name="connsiteY3" fmla="*/ 112196 h 673041"/>
                <a:gd name="connsiteX4" fmla="*/ 3031558 w 3031558"/>
                <a:gd name="connsiteY4" fmla="*/ 560845 h 673041"/>
                <a:gd name="connsiteX5" fmla="*/ 2919362 w 3031558"/>
                <a:gd name="connsiteY5" fmla="*/ 673041 h 673041"/>
                <a:gd name="connsiteX6" fmla="*/ 112196 w 3031558"/>
                <a:gd name="connsiteY6" fmla="*/ 673041 h 673041"/>
                <a:gd name="connsiteX7" fmla="*/ 0 w 3031558"/>
                <a:gd name="connsiteY7" fmla="*/ 560845 h 673041"/>
                <a:gd name="connsiteX8" fmla="*/ 0 w 3031558"/>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1558" h="673041">
                  <a:moveTo>
                    <a:pt x="0" y="112196"/>
                  </a:moveTo>
                  <a:cubicBezTo>
                    <a:pt x="0" y="50232"/>
                    <a:pt x="50232" y="0"/>
                    <a:pt x="112196" y="0"/>
                  </a:cubicBezTo>
                  <a:lnTo>
                    <a:pt x="2919362" y="0"/>
                  </a:lnTo>
                  <a:cubicBezTo>
                    <a:pt x="2981326" y="0"/>
                    <a:pt x="3031558" y="50232"/>
                    <a:pt x="3031558" y="112196"/>
                  </a:cubicBezTo>
                  <a:lnTo>
                    <a:pt x="3031558" y="560845"/>
                  </a:lnTo>
                  <a:cubicBezTo>
                    <a:pt x="3031558" y="622809"/>
                    <a:pt x="2981326" y="673041"/>
                    <a:pt x="2919362" y="673041"/>
                  </a:cubicBezTo>
                  <a:lnTo>
                    <a:pt x="112196" y="673041"/>
                  </a:lnTo>
                  <a:cubicBezTo>
                    <a:pt x="50232" y="673041"/>
                    <a:pt x="0" y="622809"/>
                    <a:pt x="0" y="560845"/>
                  </a:cubicBezTo>
                  <a:lnTo>
                    <a:pt x="0" y="112196"/>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76572" tIns="176572" rIns="176572" bIns="176572" numCol="1" spcCol="1270" anchor="ctr" anchorCtr="0">
              <a:noAutofit/>
            </a:bodyPr>
            <a:lstStyle/>
            <a:p>
              <a:pPr algn="ctr" defTabSz="1219140">
                <a:buClr>
                  <a:srgbClr val="FFFFFF"/>
                </a:buClr>
              </a:pPr>
              <a:r>
                <a:rPr lang="en-US" sz="2400" dirty="0">
                  <a:solidFill>
                    <a:schemeClr val="tx1"/>
                  </a:solidFill>
                  <a:latin typeface="Calibri" panose="020F0502020204030204" pitchFamily="34" charset="0"/>
                  <a:cs typeface="Calibri" panose="020F0502020204030204" pitchFamily="34" charset="0"/>
                </a:rPr>
                <a:t>Develop an equitable process for matching student need to practices</a:t>
              </a:r>
            </a:p>
          </p:txBody>
        </p:sp>
        <p:sp>
          <p:nvSpPr>
            <p:cNvPr id="26" name="Rectangle: Rounded Corners 110" descr="Badge 7">
              <a:extLst>
                <a:ext uri="{FF2B5EF4-FFF2-40B4-BE49-F238E27FC236}">
                  <a16:creationId xmlns:a16="http://schemas.microsoft.com/office/drawing/2014/main" id="{6D45E962-0DF3-AF41-8821-6563ACAC9926}"/>
                </a:ext>
              </a:extLst>
            </p:cNvPr>
            <p:cNvSpPr/>
            <p:nvPr/>
          </p:nvSpPr>
          <p:spPr>
            <a:xfrm>
              <a:off x="4968982" y="1855825"/>
              <a:ext cx="545736" cy="574585"/>
            </a:xfrm>
            <a:prstGeom prst="roundRect">
              <a:avLst>
                <a:gd name="adj" fmla="val 16670"/>
              </a:avLst>
            </a:prstGeom>
            <a:solidFill>
              <a:schemeClr val="bg1"/>
            </a:solidFill>
            <a:ln w="38100"/>
          </p:spPr>
          <p:style>
            <a:lnRef idx="2">
              <a:schemeClr val="accent1"/>
            </a:lnRef>
            <a:fillRef idx="1">
              <a:schemeClr val="lt1"/>
            </a:fillRef>
            <a:effectRef idx="0">
              <a:schemeClr val="accent1"/>
            </a:effectRef>
            <a:fontRef idx="minor">
              <a:schemeClr val="dk1"/>
            </a:fontRef>
          </p:style>
          <p:txBody>
            <a:bodyPr/>
            <a:lstStyle/>
            <a:p>
              <a:pPr algn="ctr" defTabSz="914377">
                <a:defRPr/>
              </a:pPr>
              <a:r>
                <a:rPr lang="en-US" sz="4800" b="1">
                  <a:solidFill>
                    <a:srgbClr val="0D0F41"/>
                  </a:solidFill>
                  <a:latin typeface="Calibri" panose="020F0502020204030204" pitchFamily="34" charset="0"/>
                  <a:cs typeface="Calibri" panose="020F0502020204030204" pitchFamily="34" charset="0"/>
                </a:rPr>
                <a:t>7</a:t>
              </a:r>
            </a:p>
          </p:txBody>
        </p:sp>
        <p:sp>
          <p:nvSpPr>
            <p:cNvPr id="27" name="Freeform: Shape 111">
              <a:extLst>
                <a:ext uri="{FF2B5EF4-FFF2-40B4-BE49-F238E27FC236}">
                  <a16:creationId xmlns:a16="http://schemas.microsoft.com/office/drawing/2014/main" id="{003FEB63-69BA-7E42-A44E-2BCD0EE7551B}"/>
                </a:ext>
              </a:extLst>
            </p:cNvPr>
            <p:cNvSpPr/>
            <p:nvPr/>
          </p:nvSpPr>
          <p:spPr>
            <a:xfrm>
              <a:off x="5622964" y="1757369"/>
              <a:ext cx="3091000" cy="673041"/>
            </a:xfrm>
            <a:custGeom>
              <a:avLst/>
              <a:gdLst>
                <a:gd name="connsiteX0" fmla="*/ 0 w 3031558"/>
                <a:gd name="connsiteY0" fmla="*/ 112196 h 673041"/>
                <a:gd name="connsiteX1" fmla="*/ 112196 w 3031558"/>
                <a:gd name="connsiteY1" fmla="*/ 0 h 673041"/>
                <a:gd name="connsiteX2" fmla="*/ 2919362 w 3031558"/>
                <a:gd name="connsiteY2" fmla="*/ 0 h 673041"/>
                <a:gd name="connsiteX3" fmla="*/ 3031558 w 3031558"/>
                <a:gd name="connsiteY3" fmla="*/ 112196 h 673041"/>
                <a:gd name="connsiteX4" fmla="*/ 3031558 w 3031558"/>
                <a:gd name="connsiteY4" fmla="*/ 560845 h 673041"/>
                <a:gd name="connsiteX5" fmla="*/ 2919362 w 3031558"/>
                <a:gd name="connsiteY5" fmla="*/ 673041 h 673041"/>
                <a:gd name="connsiteX6" fmla="*/ 112196 w 3031558"/>
                <a:gd name="connsiteY6" fmla="*/ 673041 h 673041"/>
                <a:gd name="connsiteX7" fmla="*/ 0 w 3031558"/>
                <a:gd name="connsiteY7" fmla="*/ 560845 h 673041"/>
                <a:gd name="connsiteX8" fmla="*/ 0 w 3031558"/>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1558" h="673041">
                  <a:moveTo>
                    <a:pt x="0" y="112196"/>
                  </a:moveTo>
                  <a:cubicBezTo>
                    <a:pt x="0" y="50232"/>
                    <a:pt x="50232" y="0"/>
                    <a:pt x="112196" y="0"/>
                  </a:cubicBezTo>
                  <a:lnTo>
                    <a:pt x="2919362" y="0"/>
                  </a:lnTo>
                  <a:cubicBezTo>
                    <a:pt x="2981326" y="0"/>
                    <a:pt x="3031558" y="50232"/>
                    <a:pt x="3031558" y="112196"/>
                  </a:cubicBezTo>
                  <a:lnTo>
                    <a:pt x="3031558" y="560845"/>
                  </a:lnTo>
                  <a:cubicBezTo>
                    <a:pt x="3031558" y="622809"/>
                    <a:pt x="2981326" y="673041"/>
                    <a:pt x="2919362" y="673041"/>
                  </a:cubicBezTo>
                  <a:lnTo>
                    <a:pt x="112196" y="673041"/>
                  </a:lnTo>
                  <a:cubicBezTo>
                    <a:pt x="50232" y="673041"/>
                    <a:pt x="0" y="622809"/>
                    <a:pt x="0" y="560845"/>
                  </a:cubicBezTo>
                  <a:lnTo>
                    <a:pt x="0" y="112196"/>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76572" tIns="176572" rIns="176572" bIns="176572" numCol="1" spcCol="1270" anchor="ctr" anchorCtr="0">
              <a:noAutofit/>
            </a:bodyPr>
            <a:lstStyle/>
            <a:p>
              <a:pPr algn="ctr" defTabSz="1219140">
                <a:buClr>
                  <a:srgbClr val="FFFFFF"/>
                </a:buClr>
              </a:pPr>
              <a:r>
                <a:rPr lang="en-US" sz="2400" dirty="0">
                  <a:solidFill>
                    <a:schemeClr val="tx1"/>
                  </a:solidFill>
                  <a:latin typeface="Calibri" panose="020F0502020204030204" pitchFamily="34" charset="0"/>
                  <a:cs typeface="Calibri" panose="020F0502020204030204" pitchFamily="34" charset="0"/>
                </a:rPr>
                <a:t>Develop a process for progress monitoring, data-based decision rules </a:t>
              </a:r>
            </a:p>
          </p:txBody>
        </p:sp>
        <p:sp>
          <p:nvSpPr>
            <p:cNvPr id="28" name="Rectangle: Rounded Corners 112" descr="Badge 8">
              <a:extLst>
                <a:ext uri="{FF2B5EF4-FFF2-40B4-BE49-F238E27FC236}">
                  <a16:creationId xmlns:a16="http://schemas.microsoft.com/office/drawing/2014/main" id="{0F61E88C-3346-9E44-99EB-FE0768465082}"/>
                </a:ext>
              </a:extLst>
            </p:cNvPr>
            <p:cNvSpPr/>
            <p:nvPr/>
          </p:nvSpPr>
          <p:spPr>
            <a:xfrm>
              <a:off x="4968982" y="2609631"/>
              <a:ext cx="545736" cy="574585"/>
            </a:xfrm>
            <a:prstGeom prst="roundRect">
              <a:avLst>
                <a:gd name="adj" fmla="val 16670"/>
              </a:avLst>
            </a:prstGeom>
            <a:solidFill>
              <a:schemeClr val="bg1"/>
            </a:solidFill>
            <a:ln w="38100"/>
          </p:spPr>
          <p:style>
            <a:lnRef idx="2">
              <a:schemeClr val="accent1"/>
            </a:lnRef>
            <a:fillRef idx="1">
              <a:schemeClr val="lt1"/>
            </a:fillRef>
            <a:effectRef idx="0">
              <a:schemeClr val="accent1"/>
            </a:effectRef>
            <a:fontRef idx="minor">
              <a:schemeClr val="dk1"/>
            </a:fontRef>
          </p:style>
          <p:txBody>
            <a:bodyPr/>
            <a:lstStyle/>
            <a:p>
              <a:pPr algn="ctr" defTabSz="914377">
                <a:defRPr/>
              </a:pPr>
              <a:r>
                <a:rPr lang="en-US" sz="4800" b="1">
                  <a:solidFill>
                    <a:srgbClr val="0D0F41"/>
                  </a:solidFill>
                  <a:latin typeface="Calibri" panose="020F0502020204030204" pitchFamily="34" charset="0"/>
                  <a:cs typeface="Calibri" panose="020F0502020204030204" pitchFamily="34" charset="0"/>
                </a:rPr>
                <a:t>8</a:t>
              </a:r>
            </a:p>
          </p:txBody>
        </p:sp>
        <p:sp>
          <p:nvSpPr>
            <p:cNvPr id="29" name="Freeform: Shape 113">
              <a:extLst>
                <a:ext uri="{FF2B5EF4-FFF2-40B4-BE49-F238E27FC236}">
                  <a16:creationId xmlns:a16="http://schemas.microsoft.com/office/drawing/2014/main" id="{8B3E8AF1-BF76-9A43-ABA9-E3D8F456D8BE}"/>
                </a:ext>
              </a:extLst>
            </p:cNvPr>
            <p:cNvSpPr/>
            <p:nvPr/>
          </p:nvSpPr>
          <p:spPr>
            <a:xfrm>
              <a:off x="5622964" y="2511175"/>
              <a:ext cx="3091000" cy="673041"/>
            </a:xfrm>
            <a:custGeom>
              <a:avLst/>
              <a:gdLst>
                <a:gd name="connsiteX0" fmla="*/ 0 w 3031558"/>
                <a:gd name="connsiteY0" fmla="*/ 112196 h 673041"/>
                <a:gd name="connsiteX1" fmla="*/ 112196 w 3031558"/>
                <a:gd name="connsiteY1" fmla="*/ 0 h 673041"/>
                <a:gd name="connsiteX2" fmla="*/ 2919362 w 3031558"/>
                <a:gd name="connsiteY2" fmla="*/ 0 h 673041"/>
                <a:gd name="connsiteX3" fmla="*/ 3031558 w 3031558"/>
                <a:gd name="connsiteY3" fmla="*/ 112196 h 673041"/>
                <a:gd name="connsiteX4" fmla="*/ 3031558 w 3031558"/>
                <a:gd name="connsiteY4" fmla="*/ 560845 h 673041"/>
                <a:gd name="connsiteX5" fmla="*/ 2919362 w 3031558"/>
                <a:gd name="connsiteY5" fmla="*/ 673041 h 673041"/>
                <a:gd name="connsiteX6" fmla="*/ 112196 w 3031558"/>
                <a:gd name="connsiteY6" fmla="*/ 673041 h 673041"/>
                <a:gd name="connsiteX7" fmla="*/ 0 w 3031558"/>
                <a:gd name="connsiteY7" fmla="*/ 560845 h 673041"/>
                <a:gd name="connsiteX8" fmla="*/ 0 w 3031558"/>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1558" h="673041">
                  <a:moveTo>
                    <a:pt x="0" y="112196"/>
                  </a:moveTo>
                  <a:cubicBezTo>
                    <a:pt x="0" y="50232"/>
                    <a:pt x="50232" y="0"/>
                    <a:pt x="112196" y="0"/>
                  </a:cubicBezTo>
                  <a:lnTo>
                    <a:pt x="2919362" y="0"/>
                  </a:lnTo>
                  <a:cubicBezTo>
                    <a:pt x="2981326" y="0"/>
                    <a:pt x="3031558" y="50232"/>
                    <a:pt x="3031558" y="112196"/>
                  </a:cubicBezTo>
                  <a:lnTo>
                    <a:pt x="3031558" y="560845"/>
                  </a:lnTo>
                  <a:cubicBezTo>
                    <a:pt x="3031558" y="622809"/>
                    <a:pt x="2981326" y="673041"/>
                    <a:pt x="2919362" y="673041"/>
                  </a:cubicBezTo>
                  <a:lnTo>
                    <a:pt x="112196" y="673041"/>
                  </a:lnTo>
                  <a:cubicBezTo>
                    <a:pt x="50232" y="673041"/>
                    <a:pt x="0" y="622809"/>
                    <a:pt x="0" y="560845"/>
                  </a:cubicBezTo>
                  <a:lnTo>
                    <a:pt x="0" y="112196"/>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76572" tIns="176572" rIns="176572" bIns="176572" numCol="1" spcCol="1270" anchor="ctr" anchorCtr="0">
              <a:noAutofit/>
            </a:bodyPr>
            <a:lstStyle/>
            <a:p>
              <a:pPr algn="ctr" defTabSz="1219140">
                <a:buClr>
                  <a:srgbClr val="FFFFFF"/>
                </a:buClr>
              </a:pPr>
              <a:r>
                <a:rPr lang="en-US" sz="2400" dirty="0">
                  <a:solidFill>
                    <a:schemeClr val="tx1"/>
                  </a:solidFill>
                  <a:latin typeface="Calibri" panose="020F0502020204030204" pitchFamily="34" charset="0"/>
                  <a:cs typeface="Calibri" panose="020F0502020204030204" pitchFamily="34" charset="0"/>
                </a:rPr>
                <a:t>Develop procedures for modifying/ adjusting implementation</a:t>
              </a:r>
            </a:p>
          </p:txBody>
        </p:sp>
        <p:sp>
          <p:nvSpPr>
            <p:cNvPr id="30" name="Rectangle: Rounded Corners 114" descr="Badge 9">
              <a:extLst>
                <a:ext uri="{FF2B5EF4-FFF2-40B4-BE49-F238E27FC236}">
                  <a16:creationId xmlns:a16="http://schemas.microsoft.com/office/drawing/2014/main" id="{845FDEBE-8D42-6A4C-B753-D615E7418E91}"/>
                </a:ext>
              </a:extLst>
            </p:cNvPr>
            <p:cNvSpPr/>
            <p:nvPr/>
          </p:nvSpPr>
          <p:spPr>
            <a:xfrm>
              <a:off x="4968982" y="3363437"/>
              <a:ext cx="545736" cy="574585"/>
            </a:xfrm>
            <a:prstGeom prst="roundRect">
              <a:avLst>
                <a:gd name="adj" fmla="val 16670"/>
              </a:avLst>
            </a:prstGeom>
            <a:solidFill>
              <a:schemeClr val="bg1"/>
            </a:solidFill>
            <a:ln w="38100"/>
          </p:spPr>
          <p:style>
            <a:lnRef idx="2">
              <a:schemeClr val="accent1"/>
            </a:lnRef>
            <a:fillRef idx="1">
              <a:schemeClr val="lt1"/>
            </a:fillRef>
            <a:effectRef idx="0">
              <a:schemeClr val="accent1"/>
            </a:effectRef>
            <a:fontRef idx="minor">
              <a:schemeClr val="dk1"/>
            </a:fontRef>
          </p:style>
          <p:txBody>
            <a:bodyPr/>
            <a:lstStyle/>
            <a:p>
              <a:pPr algn="ctr" defTabSz="914377">
                <a:defRPr/>
              </a:pPr>
              <a:r>
                <a:rPr lang="en-US" sz="4800" b="1">
                  <a:solidFill>
                    <a:srgbClr val="0D0F41"/>
                  </a:solidFill>
                  <a:latin typeface="Calibri" panose="020F0502020204030204" pitchFamily="34" charset="0"/>
                  <a:cs typeface="Calibri" panose="020F0502020204030204" pitchFamily="34" charset="0"/>
                </a:rPr>
                <a:t>9</a:t>
              </a:r>
            </a:p>
          </p:txBody>
        </p:sp>
        <p:sp>
          <p:nvSpPr>
            <p:cNvPr id="31" name="Freeform: Shape 115">
              <a:extLst>
                <a:ext uri="{FF2B5EF4-FFF2-40B4-BE49-F238E27FC236}">
                  <a16:creationId xmlns:a16="http://schemas.microsoft.com/office/drawing/2014/main" id="{2FBA6802-0AB2-5642-902A-8806E4A50829}"/>
                </a:ext>
              </a:extLst>
            </p:cNvPr>
            <p:cNvSpPr/>
            <p:nvPr/>
          </p:nvSpPr>
          <p:spPr>
            <a:xfrm>
              <a:off x="5622964" y="3264981"/>
              <a:ext cx="3091000" cy="673041"/>
            </a:xfrm>
            <a:custGeom>
              <a:avLst/>
              <a:gdLst>
                <a:gd name="connsiteX0" fmla="*/ 0 w 3031558"/>
                <a:gd name="connsiteY0" fmla="*/ 112196 h 673041"/>
                <a:gd name="connsiteX1" fmla="*/ 112196 w 3031558"/>
                <a:gd name="connsiteY1" fmla="*/ 0 h 673041"/>
                <a:gd name="connsiteX2" fmla="*/ 2919362 w 3031558"/>
                <a:gd name="connsiteY2" fmla="*/ 0 h 673041"/>
                <a:gd name="connsiteX3" fmla="*/ 3031558 w 3031558"/>
                <a:gd name="connsiteY3" fmla="*/ 112196 h 673041"/>
                <a:gd name="connsiteX4" fmla="*/ 3031558 w 3031558"/>
                <a:gd name="connsiteY4" fmla="*/ 560845 h 673041"/>
                <a:gd name="connsiteX5" fmla="*/ 2919362 w 3031558"/>
                <a:gd name="connsiteY5" fmla="*/ 673041 h 673041"/>
                <a:gd name="connsiteX6" fmla="*/ 112196 w 3031558"/>
                <a:gd name="connsiteY6" fmla="*/ 673041 h 673041"/>
                <a:gd name="connsiteX7" fmla="*/ 0 w 3031558"/>
                <a:gd name="connsiteY7" fmla="*/ 560845 h 673041"/>
                <a:gd name="connsiteX8" fmla="*/ 0 w 3031558"/>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1558" h="673041">
                  <a:moveTo>
                    <a:pt x="0" y="112196"/>
                  </a:moveTo>
                  <a:cubicBezTo>
                    <a:pt x="0" y="50232"/>
                    <a:pt x="50232" y="0"/>
                    <a:pt x="112196" y="0"/>
                  </a:cubicBezTo>
                  <a:lnTo>
                    <a:pt x="2919362" y="0"/>
                  </a:lnTo>
                  <a:cubicBezTo>
                    <a:pt x="2981326" y="0"/>
                    <a:pt x="3031558" y="50232"/>
                    <a:pt x="3031558" y="112196"/>
                  </a:cubicBezTo>
                  <a:lnTo>
                    <a:pt x="3031558" y="560845"/>
                  </a:lnTo>
                  <a:cubicBezTo>
                    <a:pt x="3031558" y="622809"/>
                    <a:pt x="2981326" y="673041"/>
                    <a:pt x="2919362" y="673041"/>
                  </a:cubicBezTo>
                  <a:lnTo>
                    <a:pt x="112196" y="673041"/>
                  </a:lnTo>
                  <a:cubicBezTo>
                    <a:pt x="50232" y="673041"/>
                    <a:pt x="0" y="622809"/>
                    <a:pt x="0" y="560845"/>
                  </a:cubicBezTo>
                  <a:lnTo>
                    <a:pt x="0" y="112196"/>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76572" tIns="176572" rIns="176572" bIns="176572" numCol="1" spcCol="1270" anchor="ctr" anchorCtr="0">
              <a:noAutofit/>
            </a:bodyPr>
            <a:lstStyle/>
            <a:p>
              <a:pPr algn="ctr" defTabSz="1219140">
                <a:buClr>
                  <a:srgbClr val="FFFFFF"/>
                </a:buClr>
              </a:pPr>
              <a:r>
                <a:rPr lang="en-US" sz="2400" dirty="0">
                  <a:solidFill>
                    <a:schemeClr val="tx1"/>
                  </a:solidFill>
                  <a:latin typeface="Calibri" panose="020F0502020204030204" pitchFamily="34" charset="0"/>
                  <a:cs typeface="Calibri" panose="020F0502020204030204" pitchFamily="34" charset="0"/>
                </a:rPr>
                <a:t>Develop evaluation routines for fidelity and outcome data</a:t>
              </a:r>
            </a:p>
          </p:txBody>
        </p:sp>
        <p:sp>
          <p:nvSpPr>
            <p:cNvPr id="32" name="Rectangle: Rounded Corners 116" descr="Badge 10">
              <a:extLst>
                <a:ext uri="{FF2B5EF4-FFF2-40B4-BE49-F238E27FC236}">
                  <a16:creationId xmlns:a16="http://schemas.microsoft.com/office/drawing/2014/main" id="{67A1018A-3FB7-954D-8206-F93D65D616D7}"/>
                </a:ext>
              </a:extLst>
            </p:cNvPr>
            <p:cNvSpPr/>
            <p:nvPr/>
          </p:nvSpPr>
          <p:spPr>
            <a:xfrm>
              <a:off x="4901073" y="4117244"/>
              <a:ext cx="613645" cy="574585"/>
            </a:xfrm>
            <a:prstGeom prst="roundRect">
              <a:avLst>
                <a:gd name="adj" fmla="val 16670"/>
              </a:avLst>
            </a:prstGeom>
            <a:solidFill>
              <a:schemeClr val="bg1"/>
            </a:solidFill>
            <a:ln w="38100"/>
          </p:spPr>
          <p:style>
            <a:lnRef idx="2">
              <a:schemeClr val="accent1"/>
            </a:lnRef>
            <a:fillRef idx="1">
              <a:schemeClr val="lt1"/>
            </a:fillRef>
            <a:effectRef idx="0">
              <a:schemeClr val="accent1"/>
            </a:effectRef>
            <a:fontRef idx="minor">
              <a:schemeClr val="dk1"/>
            </a:fontRef>
          </p:style>
          <p:txBody>
            <a:bodyPr/>
            <a:lstStyle/>
            <a:p>
              <a:pPr algn="ctr" defTabSz="914377">
                <a:defRPr/>
              </a:pPr>
              <a:r>
                <a:rPr lang="en-US" sz="4800" b="1" dirty="0">
                  <a:solidFill>
                    <a:srgbClr val="0D0F41"/>
                  </a:solidFill>
                  <a:latin typeface="Calibri" panose="020F0502020204030204" pitchFamily="34" charset="0"/>
                  <a:cs typeface="Calibri" panose="020F0502020204030204" pitchFamily="34" charset="0"/>
                </a:rPr>
                <a:t>10</a:t>
              </a:r>
            </a:p>
          </p:txBody>
        </p:sp>
        <p:sp>
          <p:nvSpPr>
            <p:cNvPr id="33" name="Freeform: Shape 117">
              <a:extLst>
                <a:ext uri="{FF2B5EF4-FFF2-40B4-BE49-F238E27FC236}">
                  <a16:creationId xmlns:a16="http://schemas.microsoft.com/office/drawing/2014/main" id="{96032ADF-9ECB-F743-9D64-C56BF51D55BA}"/>
                </a:ext>
              </a:extLst>
            </p:cNvPr>
            <p:cNvSpPr/>
            <p:nvPr/>
          </p:nvSpPr>
          <p:spPr>
            <a:xfrm>
              <a:off x="5622964" y="4018788"/>
              <a:ext cx="3091000" cy="673041"/>
            </a:xfrm>
            <a:custGeom>
              <a:avLst/>
              <a:gdLst>
                <a:gd name="connsiteX0" fmla="*/ 0 w 3031558"/>
                <a:gd name="connsiteY0" fmla="*/ 112196 h 673041"/>
                <a:gd name="connsiteX1" fmla="*/ 112196 w 3031558"/>
                <a:gd name="connsiteY1" fmla="*/ 0 h 673041"/>
                <a:gd name="connsiteX2" fmla="*/ 2919362 w 3031558"/>
                <a:gd name="connsiteY2" fmla="*/ 0 h 673041"/>
                <a:gd name="connsiteX3" fmla="*/ 3031558 w 3031558"/>
                <a:gd name="connsiteY3" fmla="*/ 112196 h 673041"/>
                <a:gd name="connsiteX4" fmla="*/ 3031558 w 3031558"/>
                <a:gd name="connsiteY4" fmla="*/ 560845 h 673041"/>
                <a:gd name="connsiteX5" fmla="*/ 2919362 w 3031558"/>
                <a:gd name="connsiteY5" fmla="*/ 673041 h 673041"/>
                <a:gd name="connsiteX6" fmla="*/ 112196 w 3031558"/>
                <a:gd name="connsiteY6" fmla="*/ 673041 h 673041"/>
                <a:gd name="connsiteX7" fmla="*/ 0 w 3031558"/>
                <a:gd name="connsiteY7" fmla="*/ 560845 h 673041"/>
                <a:gd name="connsiteX8" fmla="*/ 0 w 3031558"/>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1558" h="673041">
                  <a:moveTo>
                    <a:pt x="0" y="112196"/>
                  </a:moveTo>
                  <a:cubicBezTo>
                    <a:pt x="0" y="50232"/>
                    <a:pt x="50232" y="0"/>
                    <a:pt x="112196" y="0"/>
                  </a:cubicBezTo>
                  <a:lnTo>
                    <a:pt x="2919362" y="0"/>
                  </a:lnTo>
                  <a:cubicBezTo>
                    <a:pt x="2981326" y="0"/>
                    <a:pt x="3031558" y="50232"/>
                    <a:pt x="3031558" y="112196"/>
                  </a:cubicBezTo>
                  <a:lnTo>
                    <a:pt x="3031558" y="560845"/>
                  </a:lnTo>
                  <a:cubicBezTo>
                    <a:pt x="3031558" y="622809"/>
                    <a:pt x="2981326" y="673041"/>
                    <a:pt x="2919362" y="673041"/>
                  </a:cubicBezTo>
                  <a:lnTo>
                    <a:pt x="112196" y="673041"/>
                  </a:lnTo>
                  <a:cubicBezTo>
                    <a:pt x="50232" y="673041"/>
                    <a:pt x="0" y="622809"/>
                    <a:pt x="0" y="560845"/>
                  </a:cubicBezTo>
                  <a:lnTo>
                    <a:pt x="0" y="112196"/>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76572" tIns="176572" rIns="176572" bIns="176572" numCol="1" spcCol="1270" anchor="ctr" anchorCtr="0">
              <a:noAutofit/>
            </a:bodyPr>
            <a:lstStyle/>
            <a:p>
              <a:pPr algn="ctr" defTabSz="1219140">
                <a:buClr>
                  <a:srgbClr val="FFFFFF"/>
                </a:buClr>
              </a:pPr>
              <a:r>
                <a:rPr lang="en-US" sz="2400" dirty="0">
                  <a:solidFill>
                    <a:schemeClr val="tx1"/>
                  </a:solidFill>
                  <a:latin typeface="Calibri" panose="020F0502020204030204" pitchFamily="34" charset="0"/>
                  <a:cs typeface="Calibri" panose="020F0502020204030204" pitchFamily="34" charset="0"/>
                </a:rPr>
                <a:t>Document and share routines, practices, and policies </a:t>
              </a:r>
            </a:p>
          </p:txBody>
        </p:sp>
      </p:grpSp>
      <p:sp>
        <p:nvSpPr>
          <p:cNvPr id="35" name="TextBox 34">
            <a:extLst>
              <a:ext uri="{FF2B5EF4-FFF2-40B4-BE49-F238E27FC236}">
                <a16:creationId xmlns:a16="http://schemas.microsoft.com/office/drawing/2014/main" id="{80E8077C-DC8C-4043-8C9B-25EFE18B61DB}"/>
              </a:ext>
            </a:extLst>
          </p:cNvPr>
          <p:cNvSpPr txBox="1"/>
          <p:nvPr/>
        </p:nvSpPr>
        <p:spPr>
          <a:xfrm>
            <a:off x="323137" y="120955"/>
            <a:ext cx="10682171" cy="590931"/>
          </a:xfrm>
          <a:prstGeom prst="rect">
            <a:avLst/>
          </a:prstGeom>
          <a:noFill/>
        </p:spPr>
        <p:txBody>
          <a:bodyPr wrap="square">
            <a:spAutoFit/>
          </a:bodyPr>
          <a:lstStyle/>
          <a:p>
            <a:pPr defTabSz="2370547">
              <a:lnSpc>
                <a:spcPct val="90000"/>
              </a:lnSpc>
              <a:spcBef>
                <a:spcPct val="0"/>
              </a:spcBef>
              <a:spcAft>
                <a:spcPct val="35000"/>
              </a:spcAft>
              <a:defRPr/>
            </a:pPr>
            <a:r>
              <a:rPr lang="en" sz="3600" b="1" dirty="0">
                <a:solidFill>
                  <a:schemeClr val="bg1"/>
                </a:solidFill>
                <a:latin typeface="Calibri" panose="020F0502020204030204" pitchFamily="34" charset="0"/>
                <a:cs typeface="Calibri" panose="020F0502020204030204" pitchFamily="34" charset="0"/>
              </a:rPr>
              <a:t>GETTING STARTED WITH </a:t>
            </a:r>
            <a:r>
              <a:rPr lang="en-US" sz="3600" b="1" dirty="0">
                <a:solidFill>
                  <a:schemeClr val="bg1"/>
                </a:solidFill>
                <a:latin typeface="Calibri" panose="020F0502020204030204" pitchFamily="34" charset="0"/>
                <a:cs typeface="Calibri" panose="020F0502020204030204" pitchFamily="34" charset="0"/>
              </a:rPr>
              <a:t>Tier 2</a:t>
            </a:r>
          </a:p>
        </p:txBody>
      </p:sp>
      <p:sp>
        <p:nvSpPr>
          <p:cNvPr id="3" name="TextBox 2">
            <a:extLst>
              <a:ext uri="{FF2B5EF4-FFF2-40B4-BE49-F238E27FC236}">
                <a16:creationId xmlns:a16="http://schemas.microsoft.com/office/drawing/2014/main" id="{50A47642-6894-E847-61FD-BB0489BF60FB}"/>
              </a:ext>
            </a:extLst>
          </p:cNvPr>
          <p:cNvSpPr txBox="1"/>
          <p:nvPr/>
        </p:nvSpPr>
        <p:spPr>
          <a:xfrm>
            <a:off x="1378227" y="6643757"/>
            <a:ext cx="184731" cy="461665"/>
          </a:xfrm>
          <a:prstGeom prst="rect">
            <a:avLst/>
          </a:prstGeom>
          <a:noFill/>
        </p:spPr>
        <p:txBody>
          <a:bodyPr wrap="none" rtlCol="0">
            <a:spAutoFit/>
          </a:bodyPr>
          <a:lstStyle/>
          <a:p>
            <a:endParaRPr lang="en-US" sz="2400" dirty="0"/>
          </a:p>
        </p:txBody>
      </p:sp>
      <p:sp>
        <p:nvSpPr>
          <p:cNvPr id="4" name="TextBox 3">
            <a:extLst>
              <a:ext uri="{FF2B5EF4-FFF2-40B4-BE49-F238E27FC236}">
                <a16:creationId xmlns:a16="http://schemas.microsoft.com/office/drawing/2014/main" id="{31E49886-ACBE-80A2-367B-B081FCB9EF97}"/>
              </a:ext>
            </a:extLst>
          </p:cNvPr>
          <p:cNvSpPr txBox="1"/>
          <p:nvPr/>
        </p:nvSpPr>
        <p:spPr>
          <a:xfrm>
            <a:off x="424070" y="6643757"/>
            <a:ext cx="184731" cy="461665"/>
          </a:xfrm>
          <a:prstGeom prst="rect">
            <a:avLst/>
          </a:prstGeom>
          <a:noFill/>
        </p:spPr>
        <p:txBody>
          <a:bodyPr wrap="none" rtlCol="0">
            <a:spAutoFit/>
          </a:bodyPr>
          <a:lstStyle/>
          <a:p>
            <a:endParaRPr lang="en-US" sz="2400" dirty="0"/>
          </a:p>
        </p:txBody>
      </p:sp>
      <p:sp>
        <p:nvSpPr>
          <p:cNvPr id="2" name="Rectangle 1">
            <a:extLst>
              <a:ext uri="{FF2B5EF4-FFF2-40B4-BE49-F238E27FC236}">
                <a16:creationId xmlns:a16="http://schemas.microsoft.com/office/drawing/2014/main" id="{40A203DF-6809-88E7-E14B-80B6D3E82B9C}"/>
              </a:ext>
            </a:extLst>
          </p:cNvPr>
          <p:cNvSpPr/>
          <p:nvPr/>
        </p:nvSpPr>
        <p:spPr>
          <a:xfrm>
            <a:off x="183456" y="3218479"/>
            <a:ext cx="5670329" cy="1141831"/>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31226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9E4B5360-5796-4E85-AE28-F4878723A10C}"/>
              </a:ext>
            </a:extLst>
          </p:cNvPr>
          <p:cNvSpPr>
            <a:spLocks noGrp="1"/>
          </p:cNvSpPr>
          <p:nvPr>
            <p:ph type="body" idx="1"/>
          </p:nvPr>
        </p:nvSpPr>
        <p:spPr>
          <a:xfrm>
            <a:off x="520465" y="1462116"/>
            <a:ext cx="5954382" cy="4179647"/>
          </a:xfrm>
        </p:spPr>
        <p:txBody>
          <a:bodyPr/>
          <a:lstStyle/>
          <a:p>
            <a:pPr marL="0" marR="0" indent="0">
              <a:spcBef>
                <a:spcPts val="600"/>
              </a:spcBef>
              <a:spcAft>
                <a:spcPts val="600"/>
              </a:spcAft>
              <a:buNone/>
              <a:tabLst>
                <a:tab pos="2743200" algn="ctr"/>
                <a:tab pos="5486400" algn="r"/>
              </a:tabLst>
            </a:pPr>
            <a:r>
              <a:rPr lang="en-US" sz="2000" b="1" dirty="0">
                <a:effectLst/>
                <a:latin typeface="Poppins" panose="00000500000000000000" pitchFamily="2" charset="0"/>
                <a:ea typeface="Times New Roman" panose="02020603050405020304" pitchFamily="18" charset="0"/>
                <a:cs typeface="Poppins" panose="00000500000000000000" pitchFamily="2" charset="0"/>
              </a:rPr>
              <a:t>Purpose : </a:t>
            </a:r>
            <a:endParaRPr lang="en-US" sz="2000" dirty="0">
              <a:effectLst/>
              <a:latin typeface="Poppins" panose="00000500000000000000" pitchFamily="2" charset="0"/>
              <a:ea typeface="Times New Roman" panose="02020603050405020304" pitchFamily="18" charset="0"/>
              <a:cs typeface="Poppins" panose="00000500000000000000" pitchFamily="2" charset="0"/>
            </a:endParaRPr>
          </a:p>
          <a:p>
            <a:pPr marL="0" marR="0">
              <a:spcBef>
                <a:spcPts val="600"/>
              </a:spcBef>
              <a:spcAft>
                <a:spcPts val="600"/>
              </a:spcAft>
            </a:pPr>
            <a:r>
              <a:rPr lang="en-US" sz="2000" dirty="0">
                <a:effectLst/>
                <a:latin typeface="Poppins" panose="00000500000000000000" pitchFamily="2" charset="0"/>
                <a:ea typeface="Times New Roman" panose="02020603050405020304" pitchFamily="18" charset="0"/>
                <a:cs typeface="Poppins" panose="00000500000000000000" pitchFamily="2" charset="0"/>
              </a:rPr>
              <a:t>Document and evaluate current interventions </a:t>
            </a:r>
          </a:p>
          <a:p>
            <a:pPr marL="0" marR="0">
              <a:spcBef>
                <a:spcPts val="600"/>
              </a:spcBef>
              <a:spcAft>
                <a:spcPts val="600"/>
              </a:spcAft>
            </a:pPr>
            <a:r>
              <a:rPr lang="en-US" sz="2000" dirty="0">
                <a:effectLst/>
                <a:latin typeface="Poppins" panose="00000500000000000000" pitchFamily="2" charset="0"/>
                <a:ea typeface="Times New Roman" panose="02020603050405020304" pitchFamily="18" charset="0"/>
                <a:cs typeface="Poppins" panose="00000500000000000000" pitchFamily="2" charset="0"/>
              </a:rPr>
              <a:t>Determine whether targeted interventions </a:t>
            </a:r>
          </a:p>
          <a:p>
            <a:pPr marL="169329" lvl="1" indent="0">
              <a:spcBef>
                <a:spcPts val="600"/>
              </a:spcBef>
              <a:spcAft>
                <a:spcPts val="600"/>
              </a:spcAft>
              <a:buNone/>
            </a:pPr>
            <a:r>
              <a:rPr lang="en-US" sz="2000" dirty="0">
                <a:effectLst/>
                <a:latin typeface="Poppins" panose="00000500000000000000" pitchFamily="2" charset="0"/>
                <a:ea typeface="Times New Roman" panose="02020603050405020304" pitchFamily="18" charset="0"/>
                <a:cs typeface="Poppins" panose="00000500000000000000" pitchFamily="2" charset="0"/>
              </a:rPr>
              <a:t>1) meet the needs of students, and</a:t>
            </a:r>
          </a:p>
          <a:p>
            <a:pPr marL="169329" lvl="1" indent="0">
              <a:spcBef>
                <a:spcPts val="600"/>
              </a:spcBef>
              <a:spcAft>
                <a:spcPts val="600"/>
              </a:spcAft>
              <a:buNone/>
            </a:pPr>
            <a:r>
              <a:rPr lang="en-US" sz="2000" dirty="0">
                <a:effectLst/>
                <a:latin typeface="Poppins" panose="00000500000000000000" pitchFamily="2" charset="0"/>
                <a:ea typeface="Times New Roman" panose="02020603050405020304" pitchFamily="18" charset="0"/>
                <a:cs typeface="Poppins" panose="00000500000000000000" pitchFamily="2" charset="0"/>
              </a:rPr>
              <a:t>2) are implemented systematically </a:t>
            </a:r>
          </a:p>
          <a:p>
            <a:pPr marL="169329" lvl="1" indent="0">
              <a:spcBef>
                <a:spcPts val="600"/>
              </a:spcBef>
              <a:spcAft>
                <a:spcPts val="600"/>
              </a:spcAft>
              <a:buNone/>
            </a:pPr>
            <a:endParaRPr lang="en-US" sz="2000" dirty="0">
              <a:latin typeface="Poppins" panose="00000500000000000000" pitchFamily="2" charset="0"/>
              <a:ea typeface="Times New Roman" panose="02020603050405020304" pitchFamily="18" charset="0"/>
              <a:cs typeface="Poppins" panose="00000500000000000000" pitchFamily="2" charset="0"/>
            </a:endParaRPr>
          </a:p>
          <a:p>
            <a:pPr marL="169329" lvl="1" indent="0">
              <a:spcBef>
                <a:spcPts val="600"/>
              </a:spcBef>
              <a:spcAft>
                <a:spcPts val="600"/>
              </a:spcAft>
              <a:buNone/>
            </a:pPr>
            <a:r>
              <a:rPr lang="en-US" sz="2800" dirty="0">
                <a:latin typeface="Poppins" panose="00000500000000000000" pitchFamily="2" charset="0"/>
                <a:ea typeface="Times New Roman" panose="02020603050405020304" pitchFamily="18" charset="0"/>
                <a:cs typeface="Poppins" panose="00000500000000000000" pitchFamily="2" charset="0"/>
              </a:rPr>
              <a:t>+ ENHANCED Communication  </a:t>
            </a:r>
            <a:endParaRPr lang="en-US" sz="2800" dirty="0">
              <a:effectLst/>
              <a:latin typeface="Poppins" panose="00000500000000000000" pitchFamily="2" charset="0"/>
              <a:ea typeface="Times New Roman" panose="02020603050405020304" pitchFamily="18" charset="0"/>
              <a:cs typeface="Poppins" panose="00000500000000000000" pitchFamily="2" charset="0"/>
            </a:endParaRPr>
          </a:p>
          <a:p>
            <a:pPr marL="169329" lvl="1" indent="0">
              <a:spcBef>
                <a:spcPts val="600"/>
              </a:spcBef>
              <a:spcAft>
                <a:spcPts val="600"/>
              </a:spcAft>
              <a:buNone/>
            </a:pPr>
            <a:endParaRPr lang="en-US" sz="2000" dirty="0">
              <a:effectLst/>
              <a:latin typeface="Poppins" panose="00000500000000000000" pitchFamily="2" charset="0"/>
              <a:ea typeface="Times New Roman" panose="02020603050405020304" pitchFamily="18" charset="0"/>
              <a:cs typeface="Poppins" panose="00000500000000000000" pitchFamily="2" charset="0"/>
            </a:endParaRPr>
          </a:p>
        </p:txBody>
      </p:sp>
      <p:sp>
        <p:nvSpPr>
          <p:cNvPr id="6" name="Title 5">
            <a:extLst>
              <a:ext uri="{FF2B5EF4-FFF2-40B4-BE49-F238E27FC236}">
                <a16:creationId xmlns:a16="http://schemas.microsoft.com/office/drawing/2014/main" id="{3C7CCA2D-0DDC-4411-9A69-59A8121D01D8}"/>
              </a:ext>
            </a:extLst>
          </p:cNvPr>
          <p:cNvSpPr>
            <a:spLocks noGrp="1"/>
          </p:cNvSpPr>
          <p:nvPr>
            <p:ph type="title"/>
          </p:nvPr>
        </p:nvSpPr>
        <p:spPr>
          <a:xfrm>
            <a:off x="520465" y="467462"/>
            <a:ext cx="9915993" cy="879125"/>
          </a:xfrm>
        </p:spPr>
        <p:txBody>
          <a:bodyPr/>
          <a:lstStyle/>
          <a:p>
            <a:r>
              <a:rPr lang="en-US" dirty="0">
                <a:solidFill>
                  <a:srgbClr val="FFFF00"/>
                </a:solidFill>
              </a:rPr>
              <a:t>TARGETED INTERVENTIONS ORGANIZER</a:t>
            </a:r>
          </a:p>
        </p:txBody>
      </p:sp>
      <p:grpSp>
        <p:nvGrpSpPr>
          <p:cNvPr id="8" name="Group 7">
            <a:extLst>
              <a:ext uri="{FF2B5EF4-FFF2-40B4-BE49-F238E27FC236}">
                <a16:creationId xmlns:a16="http://schemas.microsoft.com/office/drawing/2014/main" id="{7A8A3A9F-F993-46E7-91F8-7803E9183798}"/>
              </a:ext>
            </a:extLst>
          </p:cNvPr>
          <p:cNvGrpSpPr/>
          <p:nvPr/>
        </p:nvGrpSpPr>
        <p:grpSpPr>
          <a:xfrm rot="1778477">
            <a:off x="10648375" y="207769"/>
            <a:ext cx="1395847" cy="1350528"/>
            <a:chOff x="1568917" y="46321"/>
            <a:chExt cx="2223435" cy="2223435"/>
          </a:xfrm>
        </p:grpSpPr>
        <p:sp>
          <p:nvSpPr>
            <p:cNvPr id="9" name="Oval 8">
              <a:extLst>
                <a:ext uri="{FF2B5EF4-FFF2-40B4-BE49-F238E27FC236}">
                  <a16:creationId xmlns:a16="http://schemas.microsoft.com/office/drawing/2014/main" id="{B2C22F37-B96E-4E05-96D5-4D9C295656AB}"/>
                </a:ext>
              </a:extLst>
            </p:cNvPr>
            <p:cNvSpPr/>
            <p:nvPr/>
          </p:nvSpPr>
          <p:spPr>
            <a:xfrm>
              <a:off x="1568917" y="46321"/>
              <a:ext cx="2223435" cy="2223435"/>
            </a:xfrm>
            <a:prstGeom prst="ellipse">
              <a:avLst/>
            </a:prstGeom>
            <a:solidFill>
              <a:schemeClr val="accent2">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lstStyle/>
            <a:p>
              <a:pPr defTabSz="1219170">
                <a:buClr>
                  <a:srgbClr val="000000"/>
                </a:buClr>
                <a:defRPr/>
              </a:pPr>
              <a:endParaRPr lang="en-US" sz="1867" kern="0">
                <a:solidFill>
                  <a:srgbClr val="0D0F41"/>
                </a:solidFill>
                <a:latin typeface="Arial"/>
                <a:sym typeface="Arial"/>
              </a:endParaRPr>
            </a:p>
          </p:txBody>
        </p:sp>
        <p:sp>
          <p:nvSpPr>
            <p:cNvPr id="10" name="Oval 4">
              <a:extLst>
                <a:ext uri="{FF2B5EF4-FFF2-40B4-BE49-F238E27FC236}">
                  <a16:creationId xmlns:a16="http://schemas.microsoft.com/office/drawing/2014/main" id="{AA4AEC66-1A69-47B0-A27E-F85D55875B66}"/>
                </a:ext>
              </a:extLst>
            </p:cNvPr>
            <p:cNvSpPr txBox="1"/>
            <p:nvPr/>
          </p:nvSpPr>
          <p:spPr>
            <a:xfrm>
              <a:off x="1865374" y="573070"/>
              <a:ext cx="1630520" cy="1293597"/>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t" anchorCtr="0">
              <a:noAutofit/>
            </a:bodyPr>
            <a:lstStyle/>
            <a:p>
              <a:pPr algn="ctr" defTabSz="1303834">
                <a:lnSpc>
                  <a:spcPct val="90000"/>
                </a:lnSpc>
                <a:spcBef>
                  <a:spcPct val="0"/>
                </a:spcBef>
                <a:spcAft>
                  <a:spcPct val="35000"/>
                </a:spcAft>
                <a:buClr>
                  <a:srgbClr val="000000"/>
                </a:buClr>
                <a:defRPr/>
              </a:pPr>
              <a:r>
                <a:rPr lang="en-US" sz="1867">
                  <a:solidFill>
                    <a:srgbClr val="FFFFFF"/>
                  </a:solidFill>
                  <a:latin typeface="Poppins Medium" panose="020B0604020202020204" charset="0"/>
                  <a:cs typeface="Poppins Medium" panose="020B0604020202020204" charset="0"/>
                  <a:sym typeface="Arial"/>
                </a:rPr>
                <a:t>Systems</a:t>
              </a:r>
            </a:p>
          </p:txBody>
        </p:sp>
      </p:grpSp>
      <p:grpSp>
        <p:nvGrpSpPr>
          <p:cNvPr id="11" name="Group 10">
            <a:extLst>
              <a:ext uri="{FF2B5EF4-FFF2-40B4-BE49-F238E27FC236}">
                <a16:creationId xmlns:a16="http://schemas.microsoft.com/office/drawing/2014/main" id="{153D14EA-9F64-4B20-83C4-AF93514C73C1}"/>
              </a:ext>
            </a:extLst>
          </p:cNvPr>
          <p:cNvGrpSpPr/>
          <p:nvPr/>
        </p:nvGrpSpPr>
        <p:grpSpPr>
          <a:xfrm>
            <a:off x="10402440" y="872828"/>
            <a:ext cx="1159651" cy="1159651"/>
            <a:chOff x="3702262" y="2375914"/>
            <a:chExt cx="869738" cy="869738"/>
          </a:xfrm>
        </p:grpSpPr>
        <p:sp>
          <p:nvSpPr>
            <p:cNvPr id="12" name="Google Shape;660;p43">
              <a:extLst>
                <a:ext uri="{FF2B5EF4-FFF2-40B4-BE49-F238E27FC236}">
                  <a16:creationId xmlns:a16="http://schemas.microsoft.com/office/drawing/2014/main" id="{97B68563-4892-4603-AC87-F4A0046C8F47}"/>
                </a:ext>
              </a:extLst>
            </p:cNvPr>
            <p:cNvSpPr/>
            <p:nvPr/>
          </p:nvSpPr>
          <p:spPr>
            <a:xfrm>
              <a:off x="3702262" y="2375914"/>
              <a:ext cx="869738" cy="869738"/>
            </a:xfrm>
            <a:prstGeom prst="ellipse">
              <a:avLst/>
            </a:prstGeom>
            <a:gradFill>
              <a:gsLst>
                <a:gs pos="0">
                  <a:schemeClr val="accent2"/>
                </a:gs>
                <a:gs pos="100000">
                  <a:schemeClr val="accent1"/>
                </a:gs>
              </a:gsLst>
              <a:lin ang="10800025" scaled="0"/>
            </a:gra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13" name="Google Shape;7667;p68">
              <a:extLst>
                <a:ext uri="{FF2B5EF4-FFF2-40B4-BE49-F238E27FC236}">
                  <a16:creationId xmlns:a16="http://schemas.microsoft.com/office/drawing/2014/main" id="{04E9A92F-872B-4900-9A61-BD49F617A3C1}"/>
                </a:ext>
              </a:extLst>
            </p:cNvPr>
            <p:cNvGrpSpPr>
              <a:grpSpLocks noChangeAspect="1"/>
            </p:cNvGrpSpPr>
            <p:nvPr/>
          </p:nvGrpSpPr>
          <p:grpSpPr>
            <a:xfrm>
              <a:off x="3990570" y="2588681"/>
              <a:ext cx="320080" cy="457200"/>
              <a:chOff x="1341612" y="3340055"/>
              <a:chExt cx="259399" cy="370524"/>
            </a:xfrm>
          </p:grpSpPr>
          <p:sp>
            <p:nvSpPr>
              <p:cNvPr id="14" name="Google Shape;7668;p68">
                <a:extLst>
                  <a:ext uri="{FF2B5EF4-FFF2-40B4-BE49-F238E27FC236}">
                    <a16:creationId xmlns:a16="http://schemas.microsoft.com/office/drawing/2014/main" id="{D6C73E7B-CAA1-4EA9-853D-EF02EEA9E027}"/>
                  </a:ext>
                </a:extLst>
              </p:cNvPr>
              <p:cNvSpPr/>
              <p:nvPr/>
            </p:nvSpPr>
            <p:spPr>
              <a:xfrm>
                <a:off x="1383954" y="3340055"/>
                <a:ext cx="43615" cy="35664"/>
              </a:xfrm>
              <a:custGeom>
                <a:avLst/>
                <a:gdLst/>
                <a:ahLst/>
                <a:cxnLst/>
                <a:rect l="l" t="t" r="r" b="b"/>
                <a:pathLst>
                  <a:path w="2913" h="2382" extrusionOk="0">
                    <a:moveTo>
                      <a:pt x="999" y="0"/>
                    </a:moveTo>
                    <a:cubicBezTo>
                      <a:pt x="452" y="0"/>
                      <a:pt x="11" y="442"/>
                      <a:pt x="11" y="989"/>
                    </a:cubicBezTo>
                    <a:lnTo>
                      <a:pt x="11" y="2019"/>
                    </a:lnTo>
                    <a:cubicBezTo>
                      <a:pt x="0" y="2260"/>
                      <a:pt x="179" y="2381"/>
                      <a:pt x="360" y="2381"/>
                    </a:cubicBezTo>
                    <a:cubicBezTo>
                      <a:pt x="542" y="2381"/>
                      <a:pt x="726" y="2260"/>
                      <a:pt x="726" y="2019"/>
                    </a:cubicBezTo>
                    <a:lnTo>
                      <a:pt x="726" y="989"/>
                    </a:lnTo>
                    <a:cubicBezTo>
                      <a:pt x="726" y="841"/>
                      <a:pt x="852" y="736"/>
                      <a:pt x="999" y="736"/>
                    </a:cubicBezTo>
                    <a:lnTo>
                      <a:pt x="1924" y="736"/>
                    </a:lnTo>
                    <a:cubicBezTo>
                      <a:pt x="2071" y="736"/>
                      <a:pt x="2197" y="841"/>
                      <a:pt x="2197" y="989"/>
                    </a:cubicBezTo>
                    <a:lnTo>
                      <a:pt x="2197" y="2019"/>
                    </a:lnTo>
                    <a:cubicBezTo>
                      <a:pt x="2197" y="2260"/>
                      <a:pt x="2376" y="2381"/>
                      <a:pt x="2555" y="2381"/>
                    </a:cubicBezTo>
                    <a:cubicBezTo>
                      <a:pt x="2733" y="2381"/>
                      <a:pt x="2912" y="2260"/>
                      <a:pt x="2912" y="2019"/>
                    </a:cubicBezTo>
                    <a:lnTo>
                      <a:pt x="2912" y="989"/>
                    </a:lnTo>
                    <a:cubicBezTo>
                      <a:pt x="2912" y="442"/>
                      <a:pt x="2471" y="0"/>
                      <a:pt x="1924" y="0"/>
                    </a:cubicBezTo>
                    <a:close/>
                  </a:path>
                </a:pathLst>
              </a:custGeom>
              <a:solidFill>
                <a:srgbClr val="344D6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 name="Google Shape;7669;p68">
                <a:extLst>
                  <a:ext uri="{FF2B5EF4-FFF2-40B4-BE49-F238E27FC236}">
                    <a16:creationId xmlns:a16="http://schemas.microsoft.com/office/drawing/2014/main" id="{94979882-0536-429D-9F83-409E7C2ABE50}"/>
                  </a:ext>
                </a:extLst>
              </p:cNvPr>
              <p:cNvSpPr/>
              <p:nvPr/>
            </p:nvSpPr>
            <p:spPr>
              <a:xfrm>
                <a:off x="1363966" y="3403329"/>
                <a:ext cx="237045" cy="307251"/>
              </a:xfrm>
              <a:custGeom>
                <a:avLst/>
                <a:gdLst/>
                <a:ahLst/>
                <a:cxnLst/>
                <a:rect l="l" t="t" r="r" b="b"/>
                <a:pathLst>
                  <a:path w="15832" h="20521" extrusionOk="0">
                    <a:moveTo>
                      <a:pt x="736" y="0"/>
                    </a:moveTo>
                    <a:cubicBezTo>
                      <a:pt x="337" y="0"/>
                      <a:pt x="0" y="337"/>
                      <a:pt x="0" y="757"/>
                    </a:cubicBezTo>
                    <a:lnTo>
                      <a:pt x="0" y="19763"/>
                    </a:lnTo>
                    <a:cubicBezTo>
                      <a:pt x="0" y="20184"/>
                      <a:pt x="337" y="20520"/>
                      <a:pt x="736" y="20520"/>
                    </a:cubicBezTo>
                    <a:lnTo>
                      <a:pt x="15075" y="20520"/>
                    </a:lnTo>
                    <a:cubicBezTo>
                      <a:pt x="15495" y="20520"/>
                      <a:pt x="15832" y="20184"/>
                      <a:pt x="15832" y="19763"/>
                    </a:cubicBezTo>
                    <a:lnTo>
                      <a:pt x="15832" y="757"/>
                    </a:lnTo>
                    <a:cubicBezTo>
                      <a:pt x="15832" y="337"/>
                      <a:pt x="15495" y="0"/>
                      <a:pt x="15075" y="0"/>
                    </a:cubicBezTo>
                    <a:close/>
                  </a:path>
                </a:pathLst>
              </a:custGeom>
              <a:solidFill>
                <a:srgbClr val="EEF1F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 name="Google Shape;7670;p68">
                <a:extLst>
                  <a:ext uri="{FF2B5EF4-FFF2-40B4-BE49-F238E27FC236}">
                    <a16:creationId xmlns:a16="http://schemas.microsoft.com/office/drawing/2014/main" id="{1D78E9EF-0B8C-4C67-AA59-D234E260F586}"/>
                  </a:ext>
                </a:extLst>
              </p:cNvPr>
              <p:cNvSpPr/>
              <p:nvPr/>
            </p:nvSpPr>
            <p:spPr>
              <a:xfrm>
                <a:off x="1341612" y="3371841"/>
                <a:ext cx="237045" cy="306936"/>
              </a:xfrm>
              <a:custGeom>
                <a:avLst/>
                <a:gdLst/>
                <a:ahLst/>
                <a:cxnLst/>
                <a:rect l="l" t="t" r="r" b="b"/>
                <a:pathLst>
                  <a:path w="15832" h="20500" extrusionOk="0">
                    <a:moveTo>
                      <a:pt x="736" y="1"/>
                    </a:moveTo>
                    <a:cubicBezTo>
                      <a:pt x="337" y="1"/>
                      <a:pt x="1" y="337"/>
                      <a:pt x="1" y="737"/>
                    </a:cubicBezTo>
                    <a:lnTo>
                      <a:pt x="1" y="19764"/>
                    </a:lnTo>
                    <a:cubicBezTo>
                      <a:pt x="1" y="20163"/>
                      <a:pt x="337" y="20500"/>
                      <a:pt x="736" y="20500"/>
                    </a:cubicBezTo>
                    <a:lnTo>
                      <a:pt x="15075" y="20500"/>
                    </a:lnTo>
                    <a:cubicBezTo>
                      <a:pt x="15495" y="20500"/>
                      <a:pt x="15832" y="20163"/>
                      <a:pt x="15832" y="19743"/>
                    </a:cubicBezTo>
                    <a:lnTo>
                      <a:pt x="15832" y="737"/>
                    </a:lnTo>
                    <a:cubicBezTo>
                      <a:pt x="15832" y="337"/>
                      <a:pt x="15495" y="1"/>
                      <a:pt x="15075" y="1"/>
                    </a:cubicBezTo>
                    <a:close/>
                  </a:path>
                </a:pathLst>
              </a:custGeom>
              <a:solidFill>
                <a:srgbClr val="FBFCF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 name="Google Shape;7671;p68">
                <a:extLst>
                  <a:ext uri="{FF2B5EF4-FFF2-40B4-BE49-F238E27FC236}">
                    <a16:creationId xmlns:a16="http://schemas.microsoft.com/office/drawing/2014/main" id="{A8520223-C2EC-4F53-9F7F-1A9537ACC285}"/>
                  </a:ext>
                </a:extLst>
              </p:cNvPr>
              <p:cNvSpPr/>
              <p:nvPr/>
            </p:nvSpPr>
            <p:spPr>
              <a:xfrm>
                <a:off x="1556303" y="3371841"/>
                <a:ext cx="22354" cy="306936"/>
              </a:xfrm>
              <a:custGeom>
                <a:avLst/>
                <a:gdLst/>
                <a:ahLst/>
                <a:cxnLst/>
                <a:rect l="l" t="t" r="r" b="b"/>
                <a:pathLst>
                  <a:path w="1493" h="20500" extrusionOk="0">
                    <a:moveTo>
                      <a:pt x="0" y="1"/>
                    </a:moveTo>
                    <a:lnTo>
                      <a:pt x="0" y="20500"/>
                    </a:lnTo>
                    <a:lnTo>
                      <a:pt x="736" y="20500"/>
                    </a:lnTo>
                    <a:cubicBezTo>
                      <a:pt x="1156" y="20500"/>
                      <a:pt x="1493" y="20163"/>
                      <a:pt x="1493" y="19743"/>
                    </a:cubicBezTo>
                    <a:lnTo>
                      <a:pt x="1493" y="737"/>
                    </a:lnTo>
                    <a:cubicBezTo>
                      <a:pt x="1493" y="337"/>
                      <a:pt x="1156" y="1"/>
                      <a:pt x="736" y="1"/>
                    </a:cubicBezTo>
                    <a:close/>
                  </a:path>
                </a:pathLst>
              </a:custGeom>
              <a:solidFill>
                <a:srgbClr val="F5F7F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8" name="Google Shape;7672;p68">
                <a:extLst>
                  <a:ext uri="{FF2B5EF4-FFF2-40B4-BE49-F238E27FC236}">
                    <a16:creationId xmlns:a16="http://schemas.microsoft.com/office/drawing/2014/main" id="{7B08F423-8278-4D41-8B49-E6828015D91A}"/>
                  </a:ext>
                </a:extLst>
              </p:cNvPr>
              <p:cNvSpPr/>
              <p:nvPr/>
            </p:nvSpPr>
            <p:spPr>
              <a:xfrm>
                <a:off x="1379387" y="3455583"/>
                <a:ext cx="44708" cy="44708"/>
              </a:xfrm>
              <a:custGeom>
                <a:avLst/>
                <a:gdLst/>
                <a:ahLst/>
                <a:cxnLst/>
                <a:rect l="l" t="t" r="r" b="b"/>
                <a:pathLst>
                  <a:path w="2986" h="2986" extrusionOk="0">
                    <a:moveTo>
                      <a:pt x="190" y="0"/>
                    </a:moveTo>
                    <a:cubicBezTo>
                      <a:pt x="85" y="0"/>
                      <a:pt x="0" y="84"/>
                      <a:pt x="0" y="190"/>
                    </a:cubicBezTo>
                    <a:lnTo>
                      <a:pt x="0" y="2797"/>
                    </a:lnTo>
                    <a:cubicBezTo>
                      <a:pt x="0" y="2902"/>
                      <a:pt x="85" y="2986"/>
                      <a:pt x="190" y="2986"/>
                    </a:cubicBezTo>
                    <a:lnTo>
                      <a:pt x="2797" y="2986"/>
                    </a:lnTo>
                    <a:cubicBezTo>
                      <a:pt x="2902" y="2986"/>
                      <a:pt x="2986" y="2902"/>
                      <a:pt x="2986" y="2797"/>
                    </a:cubicBezTo>
                    <a:lnTo>
                      <a:pt x="2986" y="190"/>
                    </a:lnTo>
                    <a:cubicBezTo>
                      <a:pt x="2986" y="84"/>
                      <a:pt x="2902" y="0"/>
                      <a:pt x="2797" y="0"/>
                    </a:cubicBezTo>
                    <a:close/>
                  </a:path>
                </a:pathLst>
              </a:custGeom>
              <a:solidFill>
                <a:srgbClr val="D1DBE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9" name="Google Shape;7673;p68">
                <a:extLst>
                  <a:ext uri="{FF2B5EF4-FFF2-40B4-BE49-F238E27FC236}">
                    <a16:creationId xmlns:a16="http://schemas.microsoft.com/office/drawing/2014/main" id="{9E31FDE6-01C8-4D82-9ADB-94BA2EA3D660}"/>
                  </a:ext>
                </a:extLst>
              </p:cNvPr>
              <p:cNvSpPr/>
              <p:nvPr/>
            </p:nvSpPr>
            <p:spPr>
              <a:xfrm>
                <a:off x="1379387" y="3527975"/>
                <a:ext cx="44708" cy="44723"/>
              </a:xfrm>
              <a:custGeom>
                <a:avLst/>
                <a:gdLst/>
                <a:ahLst/>
                <a:cxnLst/>
                <a:rect l="l" t="t" r="r" b="b"/>
                <a:pathLst>
                  <a:path w="2986" h="2987" extrusionOk="0">
                    <a:moveTo>
                      <a:pt x="190" y="1"/>
                    </a:moveTo>
                    <a:cubicBezTo>
                      <a:pt x="85" y="1"/>
                      <a:pt x="0" y="85"/>
                      <a:pt x="0" y="190"/>
                    </a:cubicBezTo>
                    <a:lnTo>
                      <a:pt x="0" y="2776"/>
                    </a:lnTo>
                    <a:cubicBezTo>
                      <a:pt x="0" y="2881"/>
                      <a:pt x="85" y="2986"/>
                      <a:pt x="190" y="2986"/>
                    </a:cubicBezTo>
                    <a:lnTo>
                      <a:pt x="2797" y="2986"/>
                    </a:lnTo>
                    <a:cubicBezTo>
                      <a:pt x="2902" y="2986"/>
                      <a:pt x="2986" y="2881"/>
                      <a:pt x="2986" y="2776"/>
                    </a:cubicBezTo>
                    <a:lnTo>
                      <a:pt x="2986" y="190"/>
                    </a:lnTo>
                    <a:cubicBezTo>
                      <a:pt x="2986" y="85"/>
                      <a:pt x="2902" y="1"/>
                      <a:pt x="2797" y="1"/>
                    </a:cubicBezTo>
                    <a:close/>
                  </a:path>
                </a:pathLst>
              </a:custGeom>
              <a:solidFill>
                <a:srgbClr val="B2C2C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0" name="Google Shape;7674;p68">
                <a:extLst>
                  <a:ext uri="{FF2B5EF4-FFF2-40B4-BE49-F238E27FC236}">
                    <a16:creationId xmlns:a16="http://schemas.microsoft.com/office/drawing/2014/main" id="{E03B10D1-949D-4F0A-BE7F-A49F00FA6848}"/>
                  </a:ext>
                </a:extLst>
              </p:cNvPr>
              <p:cNvSpPr/>
              <p:nvPr/>
            </p:nvSpPr>
            <p:spPr>
              <a:xfrm>
                <a:off x="1379387" y="3600067"/>
                <a:ext cx="44708" cy="44708"/>
              </a:xfrm>
              <a:custGeom>
                <a:avLst/>
                <a:gdLst/>
                <a:ahLst/>
                <a:cxnLst/>
                <a:rect l="l" t="t" r="r" b="b"/>
                <a:pathLst>
                  <a:path w="2986" h="2986" extrusionOk="0">
                    <a:moveTo>
                      <a:pt x="190" y="1"/>
                    </a:moveTo>
                    <a:cubicBezTo>
                      <a:pt x="85" y="1"/>
                      <a:pt x="0" y="85"/>
                      <a:pt x="0" y="211"/>
                    </a:cubicBezTo>
                    <a:lnTo>
                      <a:pt x="0" y="2797"/>
                    </a:lnTo>
                    <a:cubicBezTo>
                      <a:pt x="0" y="2902"/>
                      <a:pt x="85" y="2986"/>
                      <a:pt x="190" y="2986"/>
                    </a:cubicBezTo>
                    <a:lnTo>
                      <a:pt x="2797" y="2986"/>
                    </a:lnTo>
                    <a:cubicBezTo>
                      <a:pt x="2902" y="2986"/>
                      <a:pt x="2986" y="2902"/>
                      <a:pt x="2986" y="2797"/>
                    </a:cubicBezTo>
                    <a:lnTo>
                      <a:pt x="2986" y="211"/>
                    </a:lnTo>
                    <a:cubicBezTo>
                      <a:pt x="2986" y="85"/>
                      <a:pt x="2902" y="1"/>
                      <a:pt x="2797" y="1"/>
                    </a:cubicBezTo>
                    <a:close/>
                  </a:path>
                </a:pathLst>
              </a:custGeom>
              <a:solidFill>
                <a:srgbClr val="BECBD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1" name="Google Shape;7675;p68">
                <a:extLst>
                  <a:ext uri="{FF2B5EF4-FFF2-40B4-BE49-F238E27FC236}">
                    <a16:creationId xmlns:a16="http://schemas.microsoft.com/office/drawing/2014/main" id="{EBA71255-02AF-48C9-B134-4B27675C5814}"/>
                  </a:ext>
                </a:extLst>
              </p:cNvPr>
              <p:cNvSpPr/>
              <p:nvPr/>
            </p:nvSpPr>
            <p:spPr>
              <a:xfrm>
                <a:off x="1444233" y="3459041"/>
                <a:ext cx="103894" cy="11035"/>
              </a:xfrm>
              <a:custGeom>
                <a:avLst/>
                <a:gdLst/>
                <a:ahLst/>
                <a:cxnLst/>
                <a:rect l="l" t="t" r="r" b="b"/>
                <a:pathLst>
                  <a:path w="6939" h="737" extrusionOk="0">
                    <a:moveTo>
                      <a:pt x="484" y="1"/>
                    </a:moveTo>
                    <a:cubicBezTo>
                      <a:pt x="0" y="1"/>
                      <a:pt x="0" y="736"/>
                      <a:pt x="484" y="736"/>
                    </a:cubicBezTo>
                    <a:lnTo>
                      <a:pt x="6455" y="736"/>
                    </a:lnTo>
                    <a:cubicBezTo>
                      <a:pt x="6939" y="736"/>
                      <a:pt x="6939" y="1"/>
                      <a:pt x="6455" y="1"/>
                    </a:cubicBezTo>
                    <a:close/>
                  </a:path>
                </a:pathLst>
              </a:custGeom>
              <a:solidFill>
                <a:schemeClr val="accent4">
                  <a:lumMod val="75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2" name="Google Shape;7676;p68">
                <a:extLst>
                  <a:ext uri="{FF2B5EF4-FFF2-40B4-BE49-F238E27FC236}">
                    <a16:creationId xmlns:a16="http://schemas.microsoft.com/office/drawing/2014/main" id="{12A6FA45-E790-4284-88CB-8D746EEB5638}"/>
                  </a:ext>
                </a:extLst>
              </p:cNvPr>
              <p:cNvSpPr/>
              <p:nvPr/>
            </p:nvSpPr>
            <p:spPr>
              <a:xfrm>
                <a:off x="1444233" y="3482967"/>
                <a:ext cx="103894" cy="10720"/>
              </a:xfrm>
              <a:custGeom>
                <a:avLst/>
                <a:gdLst/>
                <a:ahLst/>
                <a:cxnLst/>
                <a:rect l="l" t="t" r="r" b="b"/>
                <a:pathLst>
                  <a:path w="6939" h="716" extrusionOk="0">
                    <a:moveTo>
                      <a:pt x="484" y="0"/>
                    </a:moveTo>
                    <a:cubicBezTo>
                      <a:pt x="0" y="0"/>
                      <a:pt x="0" y="715"/>
                      <a:pt x="484" y="715"/>
                    </a:cubicBezTo>
                    <a:lnTo>
                      <a:pt x="6455" y="715"/>
                    </a:lnTo>
                    <a:cubicBezTo>
                      <a:pt x="6939" y="715"/>
                      <a:pt x="6939" y="0"/>
                      <a:pt x="6455" y="0"/>
                    </a:cubicBezTo>
                    <a:close/>
                  </a:path>
                </a:pathLst>
              </a:custGeom>
              <a:solidFill>
                <a:schemeClr val="accent4">
                  <a:lumMod val="75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3" name="Google Shape;7677;p68">
                <a:extLst>
                  <a:ext uri="{FF2B5EF4-FFF2-40B4-BE49-F238E27FC236}">
                    <a16:creationId xmlns:a16="http://schemas.microsoft.com/office/drawing/2014/main" id="{8208CC33-87F9-40E5-AC3C-E66B3F5408FA}"/>
                  </a:ext>
                </a:extLst>
              </p:cNvPr>
              <p:cNvSpPr/>
              <p:nvPr/>
            </p:nvSpPr>
            <p:spPr>
              <a:xfrm>
                <a:off x="1444233" y="3531433"/>
                <a:ext cx="103894" cy="10735"/>
              </a:xfrm>
              <a:custGeom>
                <a:avLst/>
                <a:gdLst/>
                <a:ahLst/>
                <a:cxnLst/>
                <a:rect l="l" t="t" r="r" b="b"/>
                <a:pathLst>
                  <a:path w="6939" h="717" extrusionOk="0">
                    <a:moveTo>
                      <a:pt x="464" y="1"/>
                    </a:moveTo>
                    <a:cubicBezTo>
                      <a:pt x="1" y="1"/>
                      <a:pt x="7" y="716"/>
                      <a:pt x="484" y="716"/>
                    </a:cubicBezTo>
                    <a:lnTo>
                      <a:pt x="6455" y="716"/>
                    </a:lnTo>
                    <a:cubicBezTo>
                      <a:pt x="6939" y="716"/>
                      <a:pt x="6939" y="1"/>
                      <a:pt x="6455" y="1"/>
                    </a:cubicBezTo>
                    <a:lnTo>
                      <a:pt x="484" y="1"/>
                    </a:lnTo>
                    <a:cubicBezTo>
                      <a:pt x="477" y="1"/>
                      <a:pt x="471" y="1"/>
                      <a:pt x="464" y="1"/>
                    </a:cubicBezTo>
                    <a:close/>
                  </a:path>
                </a:pathLst>
              </a:custGeom>
              <a:solidFill>
                <a:schemeClr val="accent4">
                  <a:lumMod val="75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4" name="Google Shape;7678;p68">
                <a:extLst>
                  <a:ext uri="{FF2B5EF4-FFF2-40B4-BE49-F238E27FC236}">
                    <a16:creationId xmlns:a16="http://schemas.microsoft.com/office/drawing/2014/main" id="{7BAD1B61-9E4D-4823-BF83-6BE9C52DF967}"/>
                  </a:ext>
                </a:extLst>
              </p:cNvPr>
              <p:cNvSpPr/>
              <p:nvPr/>
            </p:nvSpPr>
            <p:spPr>
              <a:xfrm>
                <a:off x="1444233" y="3555359"/>
                <a:ext cx="103894" cy="10720"/>
              </a:xfrm>
              <a:custGeom>
                <a:avLst/>
                <a:gdLst/>
                <a:ahLst/>
                <a:cxnLst/>
                <a:rect l="l" t="t" r="r" b="b"/>
                <a:pathLst>
                  <a:path w="6939" h="716" extrusionOk="0">
                    <a:moveTo>
                      <a:pt x="464" y="1"/>
                    </a:moveTo>
                    <a:cubicBezTo>
                      <a:pt x="1" y="1"/>
                      <a:pt x="7" y="716"/>
                      <a:pt x="484" y="716"/>
                    </a:cubicBezTo>
                    <a:lnTo>
                      <a:pt x="6455" y="716"/>
                    </a:lnTo>
                    <a:cubicBezTo>
                      <a:pt x="6939" y="716"/>
                      <a:pt x="6939" y="1"/>
                      <a:pt x="6455" y="1"/>
                    </a:cubicBezTo>
                    <a:lnTo>
                      <a:pt x="484" y="1"/>
                    </a:lnTo>
                    <a:cubicBezTo>
                      <a:pt x="477" y="1"/>
                      <a:pt x="471" y="1"/>
                      <a:pt x="464" y="1"/>
                    </a:cubicBezTo>
                    <a:close/>
                  </a:path>
                </a:pathLst>
              </a:custGeom>
              <a:solidFill>
                <a:schemeClr val="accent4">
                  <a:lumMod val="75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5" name="Google Shape;7679;p68">
                <a:extLst>
                  <a:ext uri="{FF2B5EF4-FFF2-40B4-BE49-F238E27FC236}">
                    <a16:creationId xmlns:a16="http://schemas.microsoft.com/office/drawing/2014/main" id="{5BE2797F-A9BC-4866-93BB-B34D41F5B6E2}"/>
                  </a:ext>
                </a:extLst>
              </p:cNvPr>
              <p:cNvSpPr/>
              <p:nvPr/>
            </p:nvSpPr>
            <p:spPr>
              <a:xfrm>
                <a:off x="1444233" y="3603526"/>
                <a:ext cx="103894" cy="11035"/>
              </a:xfrm>
              <a:custGeom>
                <a:avLst/>
                <a:gdLst/>
                <a:ahLst/>
                <a:cxnLst/>
                <a:rect l="l" t="t" r="r" b="b"/>
                <a:pathLst>
                  <a:path w="6939" h="737" extrusionOk="0">
                    <a:moveTo>
                      <a:pt x="484" y="1"/>
                    </a:moveTo>
                    <a:cubicBezTo>
                      <a:pt x="0" y="1"/>
                      <a:pt x="0" y="737"/>
                      <a:pt x="484" y="737"/>
                    </a:cubicBezTo>
                    <a:lnTo>
                      <a:pt x="6455" y="737"/>
                    </a:lnTo>
                    <a:cubicBezTo>
                      <a:pt x="6939" y="737"/>
                      <a:pt x="6939" y="1"/>
                      <a:pt x="6455" y="1"/>
                    </a:cubicBezTo>
                    <a:close/>
                  </a:path>
                </a:pathLst>
              </a:custGeom>
              <a:solidFill>
                <a:schemeClr val="accent4">
                  <a:lumMod val="75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6" name="Google Shape;7680;p68">
                <a:extLst>
                  <a:ext uri="{FF2B5EF4-FFF2-40B4-BE49-F238E27FC236}">
                    <a16:creationId xmlns:a16="http://schemas.microsoft.com/office/drawing/2014/main" id="{5EDB6A1D-DD0D-4E74-AABF-C49893CCC816}"/>
                  </a:ext>
                </a:extLst>
              </p:cNvPr>
              <p:cNvSpPr/>
              <p:nvPr/>
            </p:nvSpPr>
            <p:spPr>
              <a:xfrm>
                <a:off x="1444233" y="3627452"/>
                <a:ext cx="103894" cy="11035"/>
              </a:xfrm>
              <a:custGeom>
                <a:avLst/>
                <a:gdLst/>
                <a:ahLst/>
                <a:cxnLst/>
                <a:rect l="l" t="t" r="r" b="b"/>
                <a:pathLst>
                  <a:path w="6939" h="737" extrusionOk="0">
                    <a:moveTo>
                      <a:pt x="484" y="1"/>
                    </a:moveTo>
                    <a:cubicBezTo>
                      <a:pt x="0" y="1"/>
                      <a:pt x="0" y="736"/>
                      <a:pt x="484" y="736"/>
                    </a:cubicBezTo>
                    <a:lnTo>
                      <a:pt x="6455" y="736"/>
                    </a:lnTo>
                    <a:cubicBezTo>
                      <a:pt x="6939" y="736"/>
                      <a:pt x="6939" y="1"/>
                      <a:pt x="6455" y="1"/>
                    </a:cubicBezTo>
                    <a:close/>
                  </a:path>
                </a:pathLst>
              </a:custGeom>
              <a:solidFill>
                <a:schemeClr val="accent4">
                  <a:lumMod val="75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7" name="Google Shape;7681;p68">
                <a:extLst>
                  <a:ext uri="{FF2B5EF4-FFF2-40B4-BE49-F238E27FC236}">
                    <a16:creationId xmlns:a16="http://schemas.microsoft.com/office/drawing/2014/main" id="{68F06DF2-6134-4946-B164-AF2DAB825CAF}"/>
                  </a:ext>
                </a:extLst>
              </p:cNvPr>
              <p:cNvSpPr/>
              <p:nvPr/>
            </p:nvSpPr>
            <p:spPr>
              <a:xfrm>
                <a:off x="1390183" y="3448845"/>
                <a:ext cx="55413" cy="37087"/>
              </a:xfrm>
              <a:custGeom>
                <a:avLst/>
                <a:gdLst/>
                <a:ahLst/>
                <a:cxnLst/>
                <a:rect l="l" t="t" r="r" b="b"/>
                <a:pathLst>
                  <a:path w="3701" h="2477" extrusionOk="0">
                    <a:moveTo>
                      <a:pt x="3156" y="0"/>
                    </a:moveTo>
                    <a:cubicBezTo>
                      <a:pt x="3077" y="0"/>
                      <a:pt x="2995" y="28"/>
                      <a:pt x="2917" y="93"/>
                    </a:cubicBezTo>
                    <a:lnTo>
                      <a:pt x="1130" y="1607"/>
                    </a:lnTo>
                    <a:lnTo>
                      <a:pt x="772" y="1228"/>
                    </a:lnTo>
                    <a:cubicBezTo>
                      <a:pt x="722" y="1155"/>
                      <a:pt x="653" y="1124"/>
                      <a:pt x="580" y="1124"/>
                    </a:cubicBezTo>
                    <a:cubicBezTo>
                      <a:pt x="319" y="1124"/>
                      <a:pt x="0" y="1515"/>
                      <a:pt x="247" y="1712"/>
                    </a:cubicBezTo>
                    <a:lnTo>
                      <a:pt x="856" y="2364"/>
                    </a:lnTo>
                    <a:cubicBezTo>
                      <a:pt x="922" y="2440"/>
                      <a:pt x="1010" y="2477"/>
                      <a:pt x="1103" y="2477"/>
                    </a:cubicBezTo>
                    <a:cubicBezTo>
                      <a:pt x="1189" y="2477"/>
                      <a:pt x="1280" y="2445"/>
                      <a:pt x="1361" y="2385"/>
                    </a:cubicBezTo>
                    <a:lnTo>
                      <a:pt x="3400" y="640"/>
                    </a:lnTo>
                    <a:cubicBezTo>
                      <a:pt x="3701" y="406"/>
                      <a:pt x="3458" y="0"/>
                      <a:pt x="3156" y="0"/>
                    </a:cubicBezTo>
                    <a:close/>
                  </a:path>
                </a:pathLst>
              </a:custGeom>
              <a:solidFill>
                <a:schemeClr val="tx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8" name="Google Shape;7682;p68">
                <a:extLst>
                  <a:ext uri="{FF2B5EF4-FFF2-40B4-BE49-F238E27FC236}">
                    <a16:creationId xmlns:a16="http://schemas.microsoft.com/office/drawing/2014/main" id="{ECE797C9-839C-4E7D-8FFD-C18A0CA0E7AD}"/>
                  </a:ext>
                </a:extLst>
              </p:cNvPr>
              <p:cNvSpPr/>
              <p:nvPr/>
            </p:nvSpPr>
            <p:spPr>
              <a:xfrm>
                <a:off x="1390183" y="3521686"/>
                <a:ext cx="54874" cy="37147"/>
              </a:xfrm>
              <a:custGeom>
                <a:avLst/>
                <a:gdLst/>
                <a:ahLst/>
                <a:cxnLst/>
                <a:rect l="l" t="t" r="r" b="b"/>
                <a:pathLst>
                  <a:path w="3665" h="2481" extrusionOk="0">
                    <a:moveTo>
                      <a:pt x="3137" y="0"/>
                    </a:moveTo>
                    <a:cubicBezTo>
                      <a:pt x="3064" y="0"/>
                      <a:pt x="2988" y="25"/>
                      <a:pt x="2917" y="85"/>
                    </a:cubicBezTo>
                    <a:lnTo>
                      <a:pt x="2917" y="106"/>
                    </a:lnTo>
                    <a:lnTo>
                      <a:pt x="1130" y="1619"/>
                    </a:lnTo>
                    <a:lnTo>
                      <a:pt x="772" y="1220"/>
                    </a:lnTo>
                    <a:cubicBezTo>
                      <a:pt x="722" y="1146"/>
                      <a:pt x="653" y="1116"/>
                      <a:pt x="580" y="1116"/>
                    </a:cubicBezTo>
                    <a:cubicBezTo>
                      <a:pt x="319" y="1116"/>
                      <a:pt x="0" y="1506"/>
                      <a:pt x="247" y="1703"/>
                    </a:cubicBezTo>
                    <a:lnTo>
                      <a:pt x="856" y="2355"/>
                    </a:lnTo>
                    <a:cubicBezTo>
                      <a:pt x="927" y="2437"/>
                      <a:pt x="1023" y="2480"/>
                      <a:pt x="1124" y="2480"/>
                    </a:cubicBezTo>
                    <a:cubicBezTo>
                      <a:pt x="1204" y="2480"/>
                      <a:pt x="1286" y="2453"/>
                      <a:pt x="1361" y="2397"/>
                    </a:cubicBezTo>
                    <a:lnTo>
                      <a:pt x="3379" y="652"/>
                    </a:lnTo>
                    <a:cubicBezTo>
                      <a:pt x="3665" y="400"/>
                      <a:pt x="3427" y="0"/>
                      <a:pt x="3137" y="0"/>
                    </a:cubicBezTo>
                    <a:close/>
                  </a:path>
                </a:pathLst>
              </a:custGeom>
              <a:solidFill>
                <a:schemeClr val="tx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9" name="Google Shape;7683;p68">
                <a:extLst>
                  <a:ext uri="{FF2B5EF4-FFF2-40B4-BE49-F238E27FC236}">
                    <a16:creationId xmlns:a16="http://schemas.microsoft.com/office/drawing/2014/main" id="{D2E1E7AA-94FD-48C4-BF74-9DD99A1562DE}"/>
                  </a:ext>
                </a:extLst>
              </p:cNvPr>
              <p:cNvSpPr/>
              <p:nvPr/>
            </p:nvSpPr>
            <p:spPr>
              <a:xfrm>
                <a:off x="1390183" y="3595216"/>
                <a:ext cx="55413" cy="37267"/>
              </a:xfrm>
              <a:custGeom>
                <a:avLst/>
                <a:gdLst/>
                <a:ahLst/>
                <a:cxnLst/>
                <a:rect l="l" t="t" r="r" b="b"/>
                <a:pathLst>
                  <a:path w="3701" h="2489" extrusionOk="0">
                    <a:moveTo>
                      <a:pt x="3155" y="1"/>
                    </a:moveTo>
                    <a:cubicBezTo>
                      <a:pt x="3077" y="1"/>
                      <a:pt x="2995" y="28"/>
                      <a:pt x="2917" y="93"/>
                    </a:cubicBezTo>
                    <a:lnTo>
                      <a:pt x="2917" y="114"/>
                    </a:lnTo>
                    <a:lnTo>
                      <a:pt x="1130" y="1628"/>
                    </a:lnTo>
                    <a:lnTo>
                      <a:pt x="772" y="1229"/>
                    </a:lnTo>
                    <a:cubicBezTo>
                      <a:pt x="722" y="1155"/>
                      <a:pt x="653" y="1125"/>
                      <a:pt x="580" y="1125"/>
                    </a:cubicBezTo>
                    <a:cubicBezTo>
                      <a:pt x="319" y="1125"/>
                      <a:pt x="0" y="1515"/>
                      <a:pt x="247" y="1712"/>
                    </a:cubicBezTo>
                    <a:lnTo>
                      <a:pt x="856" y="2364"/>
                    </a:lnTo>
                    <a:cubicBezTo>
                      <a:pt x="927" y="2446"/>
                      <a:pt x="1023" y="2489"/>
                      <a:pt x="1124" y="2489"/>
                    </a:cubicBezTo>
                    <a:cubicBezTo>
                      <a:pt x="1204" y="2489"/>
                      <a:pt x="1286" y="2462"/>
                      <a:pt x="1361" y="2406"/>
                    </a:cubicBezTo>
                    <a:lnTo>
                      <a:pt x="3400" y="661"/>
                    </a:lnTo>
                    <a:cubicBezTo>
                      <a:pt x="3701" y="410"/>
                      <a:pt x="3458" y="1"/>
                      <a:pt x="3155" y="1"/>
                    </a:cubicBezTo>
                    <a:close/>
                  </a:path>
                </a:pathLst>
              </a:custGeom>
              <a:solidFill>
                <a:schemeClr val="tx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0" name="Google Shape;7684;p68">
                <a:extLst>
                  <a:ext uri="{FF2B5EF4-FFF2-40B4-BE49-F238E27FC236}">
                    <a16:creationId xmlns:a16="http://schemas.microsoft.com/office/drawing/2014/main" id="{E0B18542-313E-492F-8DCA-2741B3CA62CC}"/>
                  </a:ext>
                </a:extLst>
              </p:cNvPr>
              <p:cNvSpPr/>
              <p:nvPr/>
            </p:nvSpPr>
            <p:spPr>
              <a:xfrm>
                <a:off x="1368682" y="3362409"/>
                <a:ext cx="74309" cy="38734"/>
              </a:xfrm>
              <a:custGeom>
                <a:avLst/>
                <a:gdLst/>
                <a:ahLst/>
                <a:cxnLst/>
                <a:rect l="l" t="t" r="r" b="b"/>
                <a:pathLst>
                  <a:path w="4963" h="2587" extrusionOk="0">
                    <a:moveTo>
                      <a:pt x="736" y="0"/>
                    </a:moveTo>
                    <a:cubicBezTo>
                      <a:pt x="316" y="0"/>
                      <a:pt x="1" y="336"/>
                      <a:pt x="1" y="736"/>
                    </a:cubicBezTo>
                    <a:lnTo>
                      <a:pt x="1" y="2250"/>
                    </a:lnTo>
                    <a:cubicBezTo>
                      <a:pt x="1" y="2439"/>
                      <a:pt x="148" y="2586"/>
                      <a:pt x="337" y="2586"/>
                    </a:cubicBezTo>
                    <a:lnTo>
                      <a:pt x="4626" y="2586"/>
                    </a:lnTo>
                    <a:cubicBezTo>
                      <a:pt x="4815" y="2586"/>
                      <a:pt x="4962" y="2439"/>
                      <a:pt x="4962" y="2250"/>
                    </a:cubicBezTo>
                    <a:lnTo>
                      <a:pt x="4962" y="736"/>
                    </a:lnTo>
                    <a:cubicBezTo>
                      <a:pt x="4962" y="336"/>
                      <a:pt x="4647" y="0"/>
                      <a:pt x="4227" y="0"/>
                    </a:cubicBezTo>
                    <a:close/>
                  </a:path>
                </a:pathLst>
              </a:custGeom>
              <a:solidFill>
                <a:srgbClr val="546C8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1" name="Google Shape;7685;p68">
                <a:extLst>
                  <a:ext uri="{FF2B5EF4-FFF2-40B4-BE49-F238E27FC236}">
                    <a16:creationId xmlns:a16="http://schemas.microsoft.com/office/drawing/2014/main" id="{483A7EE4-7DCD-4BCD-9DE4-059E7686BEBC}"/>
                  </a:ext>
                </a:extLst>
              </p:cNvPr>
              <p:cNvSpPr/>
              <p:nvPr/>
            </p:nvSpPr>
            <p:spPr>
              <a:xfrm>
                <a:off x="1409602" y="3362409"/>
                <a:ext cx="33389" cy="38734"/>
              </a:xfrm>
              <a:custGeom>
                <a:avLst/>
                <a:gdLst/>
                <a:ahLst/>
                <a:cxnLst/>
                <a:rect l="l" t="t" r="r" b="b"/>
                <a:pathLst>
                  <a:path w="2230" h="2587" extrusionOk="0">
                    <a:moveTo>
                      <a:pt x="1" y="0"/>
                    </a:moveTo>
                    <a:cubicBezTo>
                      <a:pt x="400" y="0"/>
                      <a:pt x="737" y="336"/>
                      <a:pt x="737" y="736"/>
                    </a:cubicBezTo>
                    <a:lnTo>
                      <a:pt x="737" y="2250"/>
                    </a:lnTo>
                    <a:cubicBezTo>
                      <a:pt x="737" y="2439"/>
                      <a:pt x="589" y="2586"/>
                      <a:pt x="400" y="2586"/>
                    </a:cubicBezTo>
                    <a:lnTo>
                      <a:pt x="1893" y="2586"/>
                    </a:lnTo>
                    <a:cubicBezTo>
                      <a:pt x="2082" y="2586"/>
                      <a:pt x="2229" y="2439"/>
                      <a:pt x="2229" y="2250"/>
                    </a:cubicBezTo>
                    <a:lnTo>
                      <a:pt x="2229" y="736"/>
                    </a:lnTo>
                    <a:cubicBezTo>
                      <a:pt x="2229" y="336"/>
                      <a:pt x="1893" y="0"/>
                      <a:pt x="1494" y="0"/>
                    </a:cubicBezTo>
                    <a:close/>
                  </a:path>
                </a:pathLst>
              </a:custGeom>
              <a:solidFill>
                <a:srgbClr val="435D7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pic>
        <p:nvPicPr>
          <p:cNvPr id="3" name="Picture 2">
            <a:extLst>
              <a:ext uri="{FF2B5EF4-FFF2-40B4-BE49-F238E27FC236}">
                <a16:creationId xmlns:a16="http://schemas.microsoft.com/office/drawing/2014/main" id="{DFB553A0-BEC4-133E-1468-3FEB8906633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513136" y="1608144"/>
            <a:ext cx="5048955" cy="5106113"/>
          </a:xfrm>
          <a:prstGeom prst="rect">
            <a:avLst/>
          </a:prstGeom>
        </p:spPr>
      </p:pic>
    </p:spTree>
    <p:extLst>
      <p:ext uri="{BB962C8B-B14F-4D97-AF65-F5344CB8AC3E}">
        <p14:creationId xmlns:p14="http://schemas.microsoft.com/office/powerpoint/2010/main" val="1460552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9E4B5360-5796-4E85-AE28-F4878723A10C}"/>
              </a:ext>
            </a:extLst>
          </p:cNvPr>
          <p:cNvSpPr>
            <a:spLocks noGrp="1"/>
          </p:cNvSpPr>
          <p:nvPr>
            <p:ph type="body" idx="1"/>
          </p:nvPr>
        </p:nvSpPr>
        <p:spPr>
          <a:xfrm>
            <a:off x="602166" y="2077506"/>
            <a:ext cx="10772078" cy="4179647"/>
          </a:xfrm>
        </p:spPr>
        <p:txBody>
          <a:bodyPr/>
          <a:lstStyle/>
          <a:p>
            <a:pPr marL="0" marR="0" indent="0">
              <a:spcBef>
                <a:spcPts val="0"/>
              </a:spcBef>
              <a:spcAft>
                <a:spcPts val="0"/>
              </a:spcAft>
              <a:buNone/>
            </a:pPr>
            <a:r>
              <a:rPr lang="en-US" sz="2800" b="1" dirty="0">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rPr>
              <a:t>Targeted Interventions are implemented:</a:t>
            </a:r>
            <a:endParaRPr lang="en-US" sz="2800" dirty="0">
              <a:solidFill>
                <a:srgbClr val="FFFF00"/>
              </a:solidFill>
              <a:effectLst/>
              <a:latin typeface="Times New Roman" panose="02020603050405020304" pitchFamily="18" charset="0"/>
              <a:ea typeface="Times New Roman" panose="02020603050405020304" pitchFamily="18" charset="0"/>
            </a:endParaRPr>
          </a:p>
          <a:p>
            <a:pPr marL="457200" indent="-457200"/>
            <a:r>
              <a:rPr lang="en-US" sz="2800" dirty="0">
                <a:effectLst/>
                <a:latin typeface="Calibri" panose="020F0502020204030204" pitchFamily="34" charset="0"/>
                <a:ea typeface="Times New Roman" panose="02020603050405020304" pitchFamily="18" charset="0"/>
                <a:cs typeface="Times New Roman" panose="02020603050405020304" pitchFamily="18" charset="0"/>
              </a:rPr>
              <a:t>in a similar manner across students - standard procedures, standard data collection</a:t>
            </a:r>
            <a:endParaRPr lang="en-US" sz="2800" dirty="0">
              <a:latin typeface="Times New Roman" panose="02020603050405020304" pitchFamily="18" charset="0"/>
              <a:ea typeface="Times New Roman" panose="02020603050405020304" pitchFamily="18" charset="0"/>
            </a:endParaRPr>
          </a:p>
          <a:p>
            <a:pPr marL="457200" indent="-457200"/>
            <a:r>
              <a:rPr lang="en-US" sz="2800" dirty="0">
                <a:latin typeface="Times New Roman" panose="02020603050405020304" pitchFamily="18" charset="0"/>
                <a:ea typeface="Times New Roman" panose="02020603050405020304" pitchFamily="18" charset="0"/>
                <a:cs typeface="Times New Roman" panose="02020603050405020304" pitchFamily="18" charset="0"/>
              </a:rPr>
              <a:t>b</a:t>
            </a: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y relevant staff AND familiar to all staff</a:t>
            </a:r>
            <a:endParaRPr lang="en-US" sz="2800" dirty="0">
              <a:effectLst/>
              <a:latin typeface="Times New Roman" panose="02020603050405020304" pitchFamily="18" charset="0"/>
              <a:ea typeface="Times New Roman" panose="02020603050405020304" pitchFamily="18" charset="0"/>
            </a:endParaRPr>
          </a:p>
          <a:p>
            <a:pPr marL="457200" indent="-457200"/>
            <a:r>
              <a:rPr lang="en-US" sz="2800" dirty="0">
                <a:effectLst/>
                <a:latin typeface="Calibri" panose="020F0502020204030204" pitchFamily="34" charset="0"/>
                <a:ea typeface="Times New Roman" panose="02020603050405020304" pitchFamily="18" charset="0"/>
                <a:cs typeface="Times New Roman" panose="02020603050405020304" pitchFamily="18" charset="0"/>
              </a:rPr>
              <a:t>within 5 days of referral</a:t>
            </a:r>
            <a:endParaRPr lang="en-US" sz="2800" dirty="0">
              <a:effectLst/>
              <a:latin typeface="Times New Roman" panose="02020603050405020304" pitchFamily="18" charset="0"/>
              <a:ea typeface="Times New Roman" panose="02020603050405020304" pitchFamily="18" charset="0"/>
            </a:endParaRPr>
          </a:p>
          <a:p>
            <a:pPr marL="457200" indent="-457200"/>
            <a:r>
              <a:rPr lang="en-US" sz="2800" dirty="0">
                <a:effectLst/>
                <a:latin typeface="Calibri" panose="020F0502020204030204" pitchFamily="34" charset="0"/>
                <a:ea typeface="Times New Roman" panose="02020603050405020304" pitchFamily="18" charset="0"/>
                <a:cs typeface="Times New Roman" panose="02020603050405020304" pitchFamily="18" charset="0"/>
              </a:rPr>
              <a:t>continuously available for student entry and participation</a:t>
            </a:r>
            <a:endParaRPr lang="en-US" sz="2800" dirty="0">
              <a:effectLst/>
              <a:latin typeface="Times New Roman" panose="02020603050405020304" pitchFamily="18" charset="0"/>
              <a:ea typeface="Times New Roman" panose="02020603050405020304" pitchFamily="18" charset="0"/>
            </a:endParaRPr>
          </a:p>
          <a:p>
            <a:pPr marL="457200" indent="-457200"/>
            <a:r>
              <a:rPr lang="en-US" sz="2800" dirty="0">
                <a:effectLst/>
                <a:latin typeface="Calibri" panose="020F0502020204030204" pitchFamily="34" charset="0"/>
                <a:ea typeface="Times New Roman" panose="02020603050405020304" pitchFamily="18" charset="0"/>
                <a:cs typeface="Times New Roman" panose="02020603050405020304" pitchFamily="18" charset="0"/>
              </a:rPr>
              <a:t>monitored regularly for ongoing data informed decision making</a:t>
            </a:r>
            <a:endParaRPr lang="en-US" sz="2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2800" b="1" dirty="0">
                <a:effectLst/>
                <a:latin typeface="Calibri" panose="020F0502020204030204" pitchFamily="34" charset="0"/>
                <a:ea typeface="Times New Roman" panose="02020603050405020304" pitchFamily="18" charset="0"/>
                <a:cs typeface="Times New Roman" panose="02020603050405020304" pitchFamily="18" charset="0"/>
              </a:rPr>
              <a:t> </a:t>
            </a:r>
          </a:p>
          <a:p>
            <a:pPr marL="169329" indent="0" algn="l">
              <a:spcBef>
                <a:spcPts val="600"/>
              </a:spcBef>
              <a:spcAft>
                <a:spcPts val="600"/>
              </a:spcAft>
              <a:buNone/>
            </a:pPr>
            <a:endParaRPr lang="en-US" sz="2800" dirty="0"/>
          </a:p>
          <a:p>
            <a:pPr marL="186262" indent="0">
              <a:spcBef>
                <a:spcPts val="600"/>
              </a:spcBef>
              <a:spcAft>
                <a:spcPts val="600"/>
              </a:spcAft>
              <a:buNone/>
            </a:pPr>
            <a:endParaRPr lang="en-US" sz="2800" dirty="0"/>
          </a:p>
        </p:txBody>
      </p:sp>
      <p:sp>
        <p:nvSpPr>
          <p:cNvPr id="6" name="Title 5">
            <a:extLst>
              <a:ext uri="{FF2B5EF4-FFF2-40B4-BE49-F238E27FC236}">
                <a16:creationId xmlns:a16="http://schemas.microsoft.com/office/drawing/2014/main" id="{3C7CCA2D-0DDC-4411-9A69-59A8121D01D8}"/>
              </a:ext>
            </a:extLst>
          </p:cNvPr>
          <p:cNvSpPr>
            <a:spLocks noGrp="1"/>
          </p:cNvSpPr>
          <p:nvPr>
            <p:ph type="title"/>
          </p:nvPr>
        </p:nvSpPr>
        <p:spPr/>
        <p:txBody>
          <a:bodyPr/>
          <a:lstStyle/>
          <a:p>
            <a:r>
              <a:rPr lang="en-US" dirty="0"/>
              <a:t>GUIDING QUESTIONS when </a:t>
            </a:r>
            <a:br>
              <a:rPr lang="en-US" dirty="0"/>
            </a:br>
            <a:r>
              <a:rPr lang="en-US" dirty="0"/>
              <a:t>Evaluating Targeted Interventions</a:t>
            </a:r>
          </a:p>
        </p:txBody>
      </p:sp>
      <p:grpSp>
        <p:nvGrpSpPr>
          <p:cNvPr id="8" name="Group 7">
            <a:extLst>
              <a:ext uri="{FF2B5EF4-FFF2-40B4-BE49-F238E27FC236}">
                <a16:creationId xmlns:a16="http://schemas.microsoft.com/office/drawing/2014/main" id="{7A8A3A9F-F993-46E7-91F8-7803E9183798}"/>
              </a:ext>
            </a:extLst>
          </p:cNvPr>
          <p:cNvGrpSpPr/>
          <p:nvPr/>
        </p:nvGrpSpPr>
        <p:grpSpPr>
          <a:xfrm rot="1778477">
            <a:off x="10648375" y="207769"/>
            <a:ext cx="1395847" cy="1350528"/>
            <a:chOff x="1568917" y="46321"/>
            <a:chExt cx="2223435" cy="2223435"/>
          </a:xfrm>
        </p:grpSpPr>
        <p:sp>
          <p:nvSpPr>
            <p:cNvPr id="9" name="Oval 8">
              <a:extLst>
                <a:ext uri="{FF2B5EF4-FFF2-40B4-BE49-F238E27FC236}">
                  <a16:creationId xmlns:a16="http://schemas.microsoft.com/office/drawing/2014/main" id="{B2C22F37-B96E-4E05-96D5-4D9C295656AB}"/>
                </a:ext>
              </a:extLst>
            </p:cNvPr>
            <p:cNvSpPr/>
            <p:nvPr/>
          </p:nvSpPr>
          <p:spPr>
            <a:xfrm>
              <a:off x="1568917" y="46321"/>
              <a:ext cx="2223435" cy="2223435"/>
            </a:xfrm>
            <a:prstGeom prst="ellipse">
              <a:avLst/>
            </a:prstGeom>
            <a:solidFill>
              <a:schemeClr val="accent2">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lstStyle/>
            <a:p>
              <a:pPr defTabSz="1219170">
                <a:buClr>
                  <a:srgbClr val="000000"/>
                </a:buClr>
                <a:defRPr/>
              </a:pPr>
              <a:endParaRPr lang="en-US" sz="1867" kern="0">
                <a:solidFill>
                  <a:srgbClr val="0D0F41"/>
                </a:solidFill>
                <a:latin typeface="Arial"/>
                <a:sym typeface="Arial"/>
              </a:endParaRPr>
            </a:p>
          </p:txBody>
        </p:sp>
        <p:sp>
          <p:nvSpPr>
            <p:cNvPr id="10" name="Oval 4">
              <a:extLst>
                <a:ext uri="{FF2B5EF4-FFF2-40B4-BE49-F238E27FC236}">
                  <a16:creationId xmlns:a16="http://schemas.microsoft.com/office/drawing/2014/main" id="{AA4AEC66-1A69-47B0-A27E-F85D55875B66}"/>
                </a:ext>
              </a:extLst>
            </p:cNvPr>
            <p:cNvSpPr txBox="1"/>
            <p:nvPr/>
          </p:nvSpPr>
          <p:spPr>
            <a:xfrm>
              <a:off x="1865374" y="573070"/>
              <a:ext cx="1630520" cy="1293597"/>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t" anchorCtr="0">
              <a:noAutofit/>
            </a:bodyPr>
            <a:lstStyle/>
            <a:p>
              <a:pPr algn="ctr" defTabSz="1303834">
                <a:lnSpc>
                  <a:spcPct val="90000"/>
                </a:lnSpc>
                <a:spcBef>
                  <a:spcPct val="0"/>
                </a:spcBef>
                <a:spcAft>
                  <a:spcPct val="35000"/>
                </a:spcAft>
                <a:buClr>
                  <a:srgbClr val="000000"/>
                </a:buClr>
                <a:defRPr/>
              </a:pPr>
              <a:r>
                <a:rPr lang="en-US" sz="1867">
                  <a:solidFill>
                    <a:srgbClr val="FFFFFF"/>
                  </a:solidFill>
                  <a:latin typeface="Poppins Medium" panose="020B0604020202020204" charset="0"/>
                  <a:cs typeface="Poppins Medium" panose="020B0604020202020204" charset="0"/>
                  <a:sym typeface="Arial"/>
                </a:rPr>
                <a:t>Systems</a:t>
              </a:r>
            </a:p>
          </p:txBody>
        </p:sp>
      </p:grpSp>
      <p:grpSp>
        <p:nvGrpSpPr>
          <p:cNvPr id="11" name="Group 10">
            <a:extLst>
              <a:ext uri="{FF2B5EF4-FFF2-40B4-BE49-F238E27FC236}">
                <a16:creationId xmlns:a16="http://schemas.microsoft.com/office/drawing/2014/main" id="{153D14EA-9F64-4B20-83C4-AF93514C73C1}"/>
              </a:ext>
            </a:extLst>
          </p:cNvPr>
          <p:cNvGrpSpPr/>
          <p:nvPr/>
        </p:nvGrpSpPr>
        <p:grpSpPr>
          <a:xfrm>
            <a:off x="10402440" y="872828"/>
            <a:ext cx="1159651" cy="1159651"/>
            <a:chOff x="3702262" y="2375914"/>
            <a:chExt cx="869738" cy="869738"/>
          </a:xfrm>
        </p:grpSpPr>
        <p:sp>
          <p:nvSpPr>
            <p:cNvPr id="12" name="Google Shape;660;p43">
              <a:extLst>
                <a:ext uri="{FF2B5EF4-FFF2-40B4-BE49-F238E27FC236}">
                  <a16:creationId xmlns:a16="http://schemas.microsoft.com/office/drawing/2014/main" id="{97B68563-4892-4603-AC87-F4A0046C8F47}"/>
                </a:ext>
              </a:extLst>
            </p:cNvPr>
            <p:cNvSpPr/>
            <p:nvPr/>
          </p:nvSpPr>
          <p:spPr>
            <a:xfrm>
              <a:off x="3702262" y="2375914"/>
              <a:ext cx="869738" cy="869738"/>
            </a:xfrm>
            <a:prstGeom prst="ellipse">
              <a:avLst/>
            </a:prstGeom>
            <a:gradFill>
              <a:gsLst>
                <a:gs pos="0">
                  <a:schemeClr val="accent2"/>
                </a:gs>
                <a:gs pos="100000">
                  <a:schemeClr val="accent1"/>
                </a:gs>
              </a:gsLst>
              <a:lin ang="10800025" scaled="0"/>
            </a:gra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13" name="Google Shape;7667;p68">
              <a:extLst>
                <a:ext uri="{FF2B5EF4-FFF2-40B4-BE49-F238E27FC236}">
                  <a16:creationId xmlns:a16="http://schemas.microsoft.com/office/drawing/2014/main" id="{04E9A92F-872B-4900-9A61-BD49F617A3C1}"/>
                </a:ext>
              </a:extLst>
            </p:cNvPr>
            <p:cNvGrpSpPr>
              <a:grpSpLocks noChangeAspect="1"/>
            </p:cNvGrpSpPr>
            <p:nvPr/>
          </p:nvGrpSpPr>
          <p:grpSpPr>
            <a:xfrm>
              <a:off x="3990570" y="2588681"/>
              <a:ext cx="320080" cy="457200"/>
              <a:chOff x="1341612" y="3340055"/>
              <a:chExt cx="259399" cy="370524"/>
            </a:xfrm>
          </p:grpSpPr>
          <p:sp>
            <p:nvSpPr>
              <p:cNvPr id="14" name="Google Shape;7668;p68">
                <a:extLst>
                  <a:ext uri="{FF2B5EF4-FFF2-40B4-BE49-F238E27FC236}">
                    <a16:creationId xmlns:a16="http://schemas.microsoft.com/office/drawing/2014/main" id="{D6C73E7B-CAA1-4EA9-853D-EF02EEA9E027}"/>
                  </a:ext>
                </a:extLst>
              </p:cNvPr>
              <p:cNvSpPr/>
              <p:nvPr/>
            </p:nvSpPr>
            <p:spPr>
              <a:xfrm>
                <a:off x="1383954" y="3340055"/>
                <a:ext cx="43615" cy="35664"/>
              </a:xfrm>
              <a:custGeom>
                <a:avLst/>
                <a:gdLst/>
                <a:ahLst/>
                <a:cxnLst/>
                <a:rect l="l" t="t" r="r" b="b"/>
                <a:pathLst>
                  <a:path w="2913" h="2382" extrusionOk="0">
                    <a:moveTo>
                      <a:pt x="999" y="0"/>
                    </a:moveTo>
                    <a:cubicBezTo>
                      <a:pt x="452" y="0"/>
                      <a:pt x="11" y="442"/>
                      <a:pt x="11" y="989"/>
                    </a:cubicBezTo>
                    <a:lnTo>
                      <a:pt x="11" y="2019"/>
                    </a:lnTo>
                    <a:cubicBezTo>
                      <a:pt x="0" y="2260"/>
                      <a:pt x="179" y="2381"/>
                      <a:pt x="360" y="2381"/>
                    </a:cubicBezTo>
                    <a:cubicBezTo>
                      <a:pt x="542" y="2381"/>
                      <a:pt x="726" y="2260"/>
                      <a:pt x="726" y="2019"/>
                    </a:cubicBezTo>
                    <a:lnTo>
                      <a:pt x="726" y="989"/>
                    </a:lnTo>
                    <a:cubicBezTo>
                      <a:pt x="726" y="841"/>
                      <a:pt x="852" y="736"/>
                      <a:pt x="999" y="736"/>
                    </a:cubicBezTo>
                    <a:lnTo>
                      <a:pt x="1924" y="736"/>
                    </a:lnTo>
                    <a:cubicBezTo>
                      <a:pt x="2071" y="736"/>
                      <a:pt x="2197" y="841"/>
                      <a:pt x="2197" y="989"/>
                    </a:cubicBezTo>
                    <a:lnTo>
                      <a:pt x="2197" y="2019"/>
                    </a:lnTo>
                    <a:cubicBezTo>
                      <a:pt x="2197" y="2260"/>
                      <a:pt x="2376" y="2381"/>
                      <a:pt x="2555" y="2381"/>
                    </a:cubicBezTo>
                    <a:cubicBezTo>
                      <a:pt x="2733" y="2381"/>
                      <a:pt x="2912" y="2260"/>
                      <a:pt x="2912" y="2019"/>
                    </a:cubicBezTo>
                    <a:lnTo>
                      <a:pt x="2912" y="989"/>
                    </a:lnTo>
                    <a:cubicBezTo>
                      <a:pt x="2912" y="442"/>
                      <a:pt x="2471" y="0"/>
                      <a:pt x="1924" y="0"/>
                    </a:cubicBezTo>
                    <a:close/>
                  </a:path>
                </a:pathLst>
              </a:custGeom>
              <a:solidFill>
                <a:srgbClr val="344D6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 name="Google Shape;7669;p68">
                <a:extLst>
                  <a:ext uri="{FF2B5EF4-FFF2-40B4-BE49-F238E27FC236}">
                    <a16:creationId xmlns:a16="http://schemas.microsoft.com/office/drawing/2014/main" id="{94979882-0536-429D-9F83-409E7C2ABE50}"/>
                  </a:ext>
                </a:extLst>
              </p:cNvPr>
              <p:cNvSpPr/>
              <p:nvPr/>
            </p:nvSpPr>
            <p:spPr>
              <a:xfrm>
                <a:off x="1363966" y="3403329"/>
                <a:ext cx="237045" cy="307251"/>
              </a:xfrm>
              <a:custGeom>
                <a:avLst/>
                <a:gdLst/>
                <a:ahLst/>
                <a:cxnLst/>
                <a:rect l="l" t="t" r="r" b="b"/>
                <a:pathLst>
                  <a:path w="15832" h="20521" extrusionOk="0">
                    <a:moveTo>
                      <a:pt x="736" y="0"/>
                    </a:moveTo>
                    <a:cubicBezTo>
                      <a:pt x="337" y="0"/>
                      <a:pt x="0" y="337"/>
                      <a:pt x="0" y="757"/>
                    </a:cubicBezTo>
                    <a:lnTo>
                      <a:pt x="0" y="19763"/>
                    </a:lnTo>
                    <a:cubicBezTo>
                      <a:pt x="0" y="20184"/>
                      <a:pt x="337" y="20520"/>
                      <a:pt x="736" y="20520"/>
                    </a:cubicBezTo>
                    <a:lnTo>
                      <a:pt x="15075" y="20520"/>
                    </a:lnTo>
                    <a:cubicBezTo>
                      <a:pt x="15495" y="20520"/>
                      <a:pt x="15832" y="20184"/>
                      <a:pt x="15832" y="19763"/>
                    </a:cubicBezTo>
                    <a:lnTo>
                      <a:pt x="15832" y="757"/>
                    </a:lnTo>
                    <a:cubicBezTo>
                      <a:pt x="15832" y="337"/>
                      <a:pt x="15495" y="0"/>
                      <a:pt x="15075" y="0"/>
                    </a:cubicBezTo>
                    <a:close/>
                  </a:path>
                </a:pathLst>
              </a:custGeom>
              <a:solidFill>
                <a:srgbClr val="EEF1F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 name="Google Shape;7670;p68">
                <a:extLst>
                  <a:ext uri="{FF2B5EF4-FFF2-40B4-BE49-F238E27FC236}">
                    <a16:creationId xmlns:a16="http://schemas.microsoft.com/office/drawing/2014/main" id="{1D78E9EF-0B8C-4C67-AA59-D234E260F586}"/>
                  </a:ext>
                </a:extLst>
              </p:cNvPr>
              <p:cNvSpPr/>
              <p:nvPr/>
            </p:nvSpPr>
            <p:spPr>
              <a:xfrm>
                <a:off x="1341612" y="3371841"/>
                <a:ext cx="237045" cy="306936"/>
              </a:xfrm>
              <a:custGeom>
                <a:avLst/>
                <a:gdLst/>
                <a:ahLst/>
                <a:cxnLst/>
                <a:rect l="l" t="t" r="r" b="b"/>
                <a:pathLst>
                  <a:path w="15832" h="20500" extrusionOk="0">
                    <a:moveTo>
                      <a:pt x="736" y="1"/>
                    </a:moveTo>
                    <a:cubicBezTo>
                      <a:pt x="337" y="1"/>
                      <a:pt x="1" y="337"/>
                      <a:pt x="1" y="737"/>
                    </a:cubicBezTo>
                    <a:lnTo>
                      <a:pt x="1" y="19764"/>
                    </a:lnTo>
                    <a:cubicBezTo>
                      <a:pt x="1" y="20163"/>
                      <a:pt x="337" y="20500"/>
                      <a:pt x="736" y="20500"/>
                    </a:cubicBezTo>
                    <a:lnTo>
                      <a:pt x="15075" y="20500"/>
                    </a:lnTo>
                    <a:cubicBezTo>
                      <a:pt x="15495" y="20500"/>
                      <a:pt x="15832" y="20163"/>
                      <a:pt x="15832" y="19743"/>
                    </a:cubicBezTo>
                    <a:lnTo>
                      <a:pt x="15832" y="737"/>
                    </a:lnTo>
                    <a:cubicBezTo>
                      <a:pt x="15832" y="337"/>
                      <a:pt x="15495" y="1"/>
                      <a:pt x="15075" y="1"/>
                    </a:cubicBezTo>
                    <a:close/>
                  </a:path>
                </a:pathLst>
              </a:custGeom>
              <a:solidFill>
                <a:srgbClr val="FBFCF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 name="Google Shape;7671;p68">
                <a:extLst>
                  <a:ext uri="{FF2B5EF4-FFF2-40B4-BE49-F238E27FC236}">
                    <a16:creationId xmlns:a16="http://schemas.microsoft.com/office/drawing/2014/main" id="{A8520223-C2EC-4F53-9F7F-1A9537ACC285}"/>
                  </a:ext>
                </a:extLst>
              </p:cNvPr>
              <p:cNvSpPr/>
              <p:nvPr/>
            </p:nvSpPr>
            <p:spPr>
              <a:xfrm>
                <a:off x="1556303" y="3371841"/>
                <a:ext cx="22354" cy="306936"/>
              </a:xfrm>
              <a:custGeom>
                <a:avLst/>
                <a:gdLst/>
                <a:ahLst/>
                <a:cxnLst/>
                <a:rect l="l" t="t" r="r" b="b"/>
                <a:pathLst>
                  <a:path w="1493" h="20500" extrusionOk="0">
                    <a:moveTo>
                      <a:pt x="0" y="1"/>
                    </a:moveTo>
                    <a:lnTo>
                      <a:pt x="0" y="20500"/>
                    </a:lnTo>
                    <a:lnTo>
                      <a:pt x="736" y="20500"/>
                    </a:lnTo>
                    <a:cubicBezTo>
                      <a:pt x="1156" y="20500"/>
                      <a:pt x="1493" y="20163"/>
                      <a:pt x="1493" y="19743"/>
                    </a:cubicBezTo>
                    <a:lnTo>
                      <a:pt x="1493" y="737"/>
                    </a:lnTo>
                    <a:cubicBezTo>
                      <a:pt x="1493" y="337"/>
                      <a:pt x="1156" y="1"/>
                      <a:pt x="736" y="1"/>
                    </a:cubicBezTo>
                    <a:close/>
                  </a:path>
                </a:pathLst>
              </a:custGeom>
              <a:solidFill>
                <a:srgbClr val="F5F7F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8" name="Google Shape;7672;p68">
                <a:extLst>
                  <a:ext uri="{FF2B5EF4-FFF2-40B4-BE49-F238E27FC236}">
                    <a16:creationId xmlns:a16="http://schemas.microsoft.com/office/drawing/2014/main" id="{7B08F423-8278-4D41-8B49-E6828015D91A}"/>
                  </a:ext>
                </a:extLst>
              </p:cNvPr>
              <p:cNvSpPr/>
              <p:nvPr/>
            </p:nvSpPr>
            <p:spPr>
              <a:xfrm>
                <a:off x="1379387" y="3455583"/>
                <a:ext cx="44708" cy="44708"/>
              </a:xfrm>
              <a:custGeom>
                <a:avLst/>
                <a:gdLst/>
                <a:ahLst/>
                <a:cxnLst/>
                <a:rect l="l" t="t" r="r" b="b"/>
                <a:pathLst>
                  <a:path w="2986" h="2986" extrusionOk="0">
                    <a:moveTo>
                      <a:pt x="190" y="0"/>
                    </a:moveTo>
                    <a:cubicBezTo>
                      <a:pt x="85" y="0"/>
                      <a:pt x="0" y="84"/>
                      <a:pt x="0" y="190"/>
                    </a:cubicBezTo>
                    <a:lnTo>
                      <a:pt x="0" y="2797"/>
                    </a:lnTo>
                    <a:cubicBezTo>
                      <a:pt x="0" y="2902"/>
                      <a:pt x="85" y="2986"/>
                      <a:pt x="190" y="2986"/>
                    </a:cubicBezTo>
                    <a:lnTo>
                      <a:pt x="2797" y="2986"/>
                    </a:lnTo>
                    <a:cubicBezTo>
                      <a:pt x="2902" y="2986"/>
                      <a:pt x="2986" y="2902"/>
                      <a:pt x="2986" y="2797"/>
                    </a:cubicBezTo>
                    <a:lnTo>
                      <a:pt x="2986" y="190"/>
                    </a:lnTo>
                    <a:cubicBezTo>
                      <a:pt x="2986" y="84"/>
                      <a:pt x="2902" y="0"/>
                      <a:pt x="2797" y="0"/>
                    </a:cubicBezTo>
                    <a:close/>
                  </a:path>
                </a:pathLst>
              </a:custGeom>
              <a:solidFill>
                <a:srgbClr val="D1DBE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9" name="Google Shape;7673;p68">
                <a:extLst>
                  <a:ext uri="{FF2B5EF4-FFF2-40B4-BE49-F238E27FC236}">
                    <a16:creationId xmlns:a16="http://schemas.microsoft.com/office/drawing/2014/main" id="{9E31FDE6-01C8-4D82-9ADB-94BA2EA3D660}"/>
                  </a:ext>
                </a:extLst>
              </p:cNvPr>
              <p:cNvSpPr/>
              <p:nvPr/>
            </p:nvSpPr>
            <p:spPr>
              <a:xfrm>
                <a:off x="1379387" y="3527975"/>
                <a:ext cx="44708" cy="44723"/>
              </a:xfrm>
              <a:custGeom>
                <a:avLst/>
                <a:gdLst/>
                <a:ahLst/>
                <a:cxnLst/>
                <a:rect l="l" t="t" r="r" b="b"/>
                <a:pathLst>
                  <a:path w="2986" h="2987" extrusionOk="0">
                    <a:moveTo>
                      <a:pt x="190" y="1"/>
                    </a:moveTo>
                    <a:cubicBezTo>
                      <a:pt x="85" y="1"/>
                      <a:pt x="0" y="85"/>
                      <a:pt x="0" y="190"/>
                    </a:cubicBezTo>
                    <a:lnTo>
                      <a:pt x="0" y="2776"/>
                    </a:lnTo>
                    <a:cubicBezTo>
                      <a:pt x="0" y="2881"/>
                      <a:pt x="85" y="2986"/>
                      <a:pt x="190" y="2986"/>
                    </a:cubicBezTo>
                    <a:lnTo>
                      <a:pt x="2797" y="2986"/>
                    </a:lnTo>
                    <a:cubicBezTo>
                      <a:pt x="2902" y="2986"/>
                      <a:pt x="2986" y="2881"/>
                      <a:pt x="2986" y="2776"/>
                    </a:cubicBezTo>
                    <a:lnTo>
                      <a:pt x="2986" y="190"/>
                    </a:lnTo>
                    <a:cubicBezTo>
                      <a:pt x="2986" y="85"/>
                      <a:pt x="2902" y="1"/>
                      <a:pt x="2797" y="1"/>
                    </a:cubicBezTo>
                    <a:close/>
                  </a:path>
                </a:pathLst>
              </a:custGeom>
              <a:solidFill>
                <a:srgbClr val="B2C2C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0" name="Google Shape;7674;p68">
                <a:extLst>
                  <a:ext uri="{FF2B5EF4-FFF2-40B4-BE49-F238E27FC236}">
                    <a16:creationId xmlns:a16="http://schemas.microsoft.com/office/drawing/2014/main" id="{E03B10D1-949D-4F0A-BE7F-A49F00FA6848}"/>
                  </a:ext>
                </a:extLst>
              </p:cNvPr>
              <p:cNvSpPr/>
              <p:nvPr/>
            </p:nvSpPr>
            <p:spPr>
              <a:xfrm>
                <a:off x="1379387" y="3600067"/>
                <a:ext cx="44708" cy="44708"/>
              </a:xfrm>
              <a:custGeom>
                <a:avLst/>
                <a:gdLst/>
                <a:ahLst/>
                <a:cxnLst/>
                <a:rect l="l" t="t" r="r" b="b"/>
                <a:pathLst>
                  <a:path w="2986" h="2986" extrusionOk="0">
                    <a:moveTo>
                      <a:pt x="190" y="1"/>
                    </a:moveTo>
                    <a:cubicBezTo>
                      <a:pt x="85" y="1"/>
                      <a:pt x="0" y="85"/>
                      <a:pt x="0" y="211"/>
                    </a:cubicBezTo>
                    <a:lnTo>
                      <a:pt x="0" y="2797"/>
                    </a:lnTo>
                    <a:cubicBezTo>
                      <a:pt x="0" y="2902"/>
                      <a:pt x="85" y="2986"/>
                      <a:pt x="190" y="2986"/>
                    </a:cubicBezTo>
                    <a:lnTo>
                      <a:pt x="2797" y="2986"/>
                    </a:lnTo>
                    <a:cubicBezTo>
                      <a:pt x="2902" y="2986"/>
                      <a:pt x="2986" y="2902"/>
                      <a:pt x="2986" y="2797"/>
                    </a:cubicBezTo>
                    <a:lnTo>
                      <a:pt x="2986" y="211"/>
                    </a:lnTo>
                    <a:cubicBezTo>
                      <a:pt x="2986" y="85"/>
                      <a:pt x="2902" y="1"/>
                      <a:pt x="2797" y="1"/>
                    </a:cubicBezTo>
                    <a:close/>
                  </a:path>
                </a:pathLst>
              </a:custGeom>
              <a:solidFill>
                <a:srgbClr val="BECBD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1" name="Google Shape;7675;p68">
                <a:extLst>
                  <a:ext uri="{FF2B5EF4-FFF2-40B4-BE49-F238E27FC236}">
                    <a16:creationId xmlns:a16="http://schemas.microsoft.com/office/drawing/2014/main" id="{EBA71255-02AF-48C9-B134-4B27675C5814}"/>
                  </a:ext>
                </a:extLst>
              </p:cNvPr>
              <p:cNvSpPr/>
              <p:nvPr/>
            </p:nvSpPr>
            <p:spPr>
              <a:xfrm>
                <a:off x="1444233" y="3459041"/>
                <a:ext cx="103894" cy="11035"/>
              </a:xfrm>
              <a:custGeom>
                <a:avLst/>
                <a:gdLst/>
                <a:ahLst/>
                <a:cxnLst/>
                <a:rect l="l" t="t" r="r" b="b"/>
                <a:pathLst>
                  <a:path w="6939" h="737" extrusionOk="0">
                    <a:moveTo>
                      <a:pt x="484" y="1"/>
                    </a:moveTo>
                    <a:cubicBezTo>
                      <a:pt x="0" y="1"/>
                      <a:pt x="0" y="736"/>
                      <a:pt x="484" y="736"/>
                    </a:cubicBezTo>
                    <a:lnTo>
                      <a:pt x="6455" y="736"/>
                    </a:lnTo>
                    <a:cubicBezTo>
                      <a:pt x="6939" y="736"/>
                      <a:pt x="6939" y="1"/>
                      <a:pt x="6455" y="1"/>
                    </a:cubicBezTo>
                    <a:close/>
                  </a:path>
                </a:pathLst>
              </a:custGeom>
              <a:solidFill>
                <a:schemeClr val="accent4">
                  <a:lumMod val="75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2" name="Google Shape;7676;p68">
                <a:extLst>
                  <a:ext uri="{FF2B5EF4-FFF2-40B4-BE49-F238E27FC236}">
                    <a16:creationId xmlns:a16="http://schemas.microsoft.com/office/drawing/2014/main" id="{12A6FA45-E790-4284-88CB-8D746EEB5638}"/>
                  </a:ext>
                </a:extLst>
              </p:cNvPr>
              <p:cNvSpPr/>
              <p:nvPr/>
            </p:nvSpPr>
            <p:spPr>
              <a:xfrm>
                <a:off x="1444233" y="3482967"/>
                <a:ext cx="103894" cy="10720"/>
              </a:xfrm>
              <a:custGeom>
                <a:avLst/>
                <a:gdLst/>
                <a:ahLst/>
                <a:cxnLst/>
                <a:rect l="l" t="t" r="r" b="b"/>
                <a:pathLst>
                  <a:path w="6939" h="716" extrusionOk="0">
                    <a:moveTo>
                      <a:pt x="484" y="0"/>
                    </a:moveTo>
                    <a:cubicBezTo>
                      <a:pt x="0" y="0"/>
                      <a:pt x="0" y="715"/>
                      <a:pt x="484" y="715"/>
                    </a:cubicBezTo>
                    <a:lnTo>
                      <a:pt x="6455" y="715"/>
                    </a:lnTo>
                    <a:cubicBezTo>
                      <a:pt x="6939" y="715"/>
                      <a:pt x="6939" y="0"/>
                      <a:pt x="6455" y="0"/>
                    </a:cubicBezTo>
                    <a:close/>
                  </a:path>
                </a:pathLst>
              </a:custGeom>
              <a:solidFill>
                <a:schemeClr val="accent4">
                  <a:lumMod val="75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3" name="Google Shape;7677;p68">
                <a:extLst>
                  <a:ext uri="{FF2B5EF4-FFF2-40B4-BE49-F238E27FC236}">
                    <a16:creationId xmlns:a16="http://schemas.microsoft.com/office/drawing/2014/main" id="{8208CC33-87F9-40E5-AC3C-E66B3F5408FA}"/>
                  </a:ext>
                </a:extLst>
              </p:cNvPr>
              <p:cNvSpPr/>
              <p:nvPr/>
            </p:nvSpPr>
            <p:spPr>
              <a:xfrm>
                <a:off x="1444233" y="3531433"/>
                <a:ext cx="103894" cy="10735"/>
              </a:xfrm>
              <a:custGeom>
                <a:avLst/>
                <a:gdLst/>
                <a:ahLst/>
                <a:cxnLst/>
                <a:rect l="l" t="t" r="r" b="b"/>
                <a:pathLst>
                  <a:path w="6939" h="717" extrusionOk="0">
                    <a:moveTo>
                      <a:pt x="464" y="1"/>
                    </a:moveTo>
                    <a:cubicBezTo>
                      <a:pt x="1" y="1"/>
                      <a:pt x="7" y="716"/>
                      <a:pt x="484" y="716"/>
                    </a:cubicBezTo>
                    <a:lnTo>
                      <a:pt x="6455" y="716"/>
                    </a:lnTo>
                    <a:cubicBezTo>
                      <a:pt x="6939" y="716"/>
                      <a:pt x="6939" y="1"/>
                      <a:pt x="6455" y="1"/>
                    </a:cubicBezTo>
                    <a:lnTo>
                      <a:pt x="484" y="1"/>
                    </a:lnTo>
                    <a:cubicBezTo>
                      <a:pt x="477" y="1"/>
                      <a:pt x="471" y="1"/>
                      <a:pt x="464" y="1"/>
                    </a:cubicBezTo>
                    <a:close/>
                  </a:path>
                </a:pathLst>
              </a:custGeom>
              <a:solidFill>
                <a:schemeClr val="accent4">
                  <a:lumMod val="75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4" name="Google Shape;7678;p68">
                <a:extLst>
                  <a:ext uri="{FF2B5EF4-FFF2-40B4-BE49-F238E27FC236}">
                    <a16:creationId xmlns:a16="http://schemas.microsoft.com/office/drawing/2014/main" id="{7BAD1B61-9E4D-4823-BF83-6BE9C52DF967}"/>
                  </a:ext>
                </a:extLst>
              </p:cNvPr>
              <p:cNvSpPr/>
              <p:nvPr/>
            </p:nvSpPr>
            <p:spPr>
              <a:xfrm>
                <a:off x="1444233" y="3555359"/>
                <a:ext cx="103894" cy="10720"/>
              </a:xfrm>
              <a:custGeom>
                <a:avLst/>
                <a:gdLst/>
                <a:ahLst/>
                <a:cxnLst/>
                <a:rect l="l" t="t" r="r" b="b"/>
                <a:pathLst>
                  <a:path w="6939" h="716" extrusionOk="0">
                    <a:moveTo>
                      <a:pt x="464" y="1"/>
                    </a:moveTo>
                    <a:cubicBezTo>
                      <a:pt x="1" y="1"/>
                      <a:pt x="7" y="716"/>
                      <a:pt x="484" y="716"/>
                    </a:cubicBezTo>
                    <a:lnTo>
                      <a:pt x="6455" y="716"/>
                    </a:lnTo>
                    <a:cubicBezTo>
                      <a:pt x="6939" y="716"/>
                      <a:pt x="6939" y="1"/>
                      <a:pt x="6455" y="1"/>
                    </a:cubicBezTo>
                    <a:lnTo>
                      <a:pt x="484" y="1"/>
                    </a:lnTo>
                    <a:cubicBezTo>
                      <a:pt x="477" y="1"/>
                      <a:pt x="471" y="1"/>
                      <a:pt x="464" y="1"/>
                    </a:cubicBezTo>
                    <a:close/>
                  </a:path>
                </a:pathLst>
              </a:custGeom>
              <a:solidFill>
                <a:schemeClr val="accent4">
                  <a:lumMod val="75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5" name="Google Shape;7679;p68">
                <a:extLst>
                  <a:ext uri="{FF2B5EF4-FFF2-40B4-BE49-F238E27FC236}">
                    <a16:creationId xmlns:a16="http://schemas.microsoft.com/office/drawing/2014/main" id="{5BE2797F-A9BC-4866-93BB-B34D41F5B6E2}"/>
                  </a:ext>
                </a:extLst>
              </p:cNvPr>
              <p:cNvSpPr/>
              <p:nvPr/>
            </p:nvSpPr>
            <p:spPr>
              <a:xfrm>
                <a:off x="1444233" y="3603526"/>
                <a:ext cx="103894" cy="11035"/>
              </a:xfrm>
              <a:custGeom>
                <a:avLst/>
                <a:gdLst/>
                <a:ahLst/>
                <a:cxnLst/>
                <a:rect l="l" t="t" r="r" b="b"/>
                <a:pathLst>
                  <a:path w="6939" h="737" extrusionOk="0">
                    <a:moveTo>
                      <a:pt x="484" y="1"/>
                    </a:moveTo>
                    <a:cubicBezTo>
                      <a:pt x="0" y="1"/>
                      <a:pt x="0" y="737"/>
                      <a:pt x="484" y="737"/>
                    </a:cubicBezTo>
                    <a:lnTo>
                      <a:pt x="6455" y="737"/>
                    </a:lnTo>
                    <a:cubicBezTo>
                      <a:pt x="6939" y="737"/>
                      <a:pt x="6939" y="1"/>
                      <a:pt x="6455" y="1"/>
                    </a:cubicBezTo>
                    <a:close/>
                  </a:path>
                </a:pathLst>
              </a:custGeom>
              <a:solidFill>
                <a:schemeClr val="accent4">
                  <a:lumMod val="75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6" name="Google Shape;7680;p68">
                <a:extLst>
                  <a:ext uri="{FF2B5EF4-FFF2-40B4-BE49-F238E27FC236}">
                    <a16:creationId xmlns:a16="http://schemas.microsoft.com/office/drawing/2014/main" id="{5EDB6A1D-DD0D-4E74-AABF-C49893CCC816}"/>
                  </a:ext>
                </a:extLst>
              </p:cNvPr>
              <p:cNvSpPr/>
              <p:nvPr/>
            </p:nvSpPr>
            <p:spPr>
              <a:xfrm>
                <a:off x="1444233" y="3627452"/>
                <a:ext cx="103894" cy="11035"/>
              </a:xfrm>
              <a:custGeom>
                <a:avLst/>
                <a:gdLst/>
                <a:ahLst/>
                <a:cxnLst/>
                <a:rect l="l" t="t" r="r" b="b"/>
                <a:pathLst>
                  <a:path w="6939" h="737" extrusionOk="0">
                    <a:moveTo>
                      <a:pt x="484" y="1"/>
                    </a:moveTo>
                    <a:cubicBezTo>
                      <a:pt x="0" y="1"/>
                      <a:pt x="0" y="736"/>
                      <a:pt x="484" y="736"/>
                    </a:cubicBezTo>
                    <a:lnTo>
                      <a:pt x="6455" y="736"/>
                    </a:lnTo>
                    <a:cubicBezTo>
                      <a:pt x="6939" y="736"/>
                      <a:pt x="6939" y="1"/>
                      <a:pt x="6455" y="1"/>
                    </a:cubicBezTo>
                    <a:close/>
                  </a:path>
                </a:pathLst>
              </a:custGeom>
              <a:solidFill>
                <a:schemeClr val="accent4">
                  <a:lumMod val="75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7" name="Google Shape;7681;p68">
                <a:extLst>
                  <a:ext uri="{FF2B5EF4-FFF2-40B4-BE49-F238E27FC236}">
                    <a16:creationId xmlns:a16="http://schemas.microsoft.com/office/drawing/2014/main" id="{68F06DF2-6134-4946-B164-AF2DAB825CAF}"/>
                  </a:ext>
                </a:extLst>
              </p:cNvPr>
              <p:cNvSpPr/>
              <p:nvPr/>
            </p:nvSpPr>
            <p:spPr>
              <a:xfrm>
                <a:off x="1390183" y="3448845"/>
                <a:ext cx="55413" cy="37087"/>
              </a:xfrm>
              <a:custGeom>
                <a:avLst/>
                <a:gdLst/>
                <a:ahLst/>
                <a:cxnLst/>
                <a:rect l="l" t="t" r="r" b="b"/>
                <a:pathLst>
                  <a:path w="3701" h="2477" extrusionOk="0">
                    <a:moveTo>
                      <a:pt x="3156" y="0"/>
                    </a:moveTo>
                    <a:cubicBezTo>
                      <a:pt x="3077" y="0"/>
                      <a:pt x="2995" y="28"/>
                      <a:pt x="2917" y="93"/>
                    </a:cubicBezTo>
                    <a:lnTo>
                      <a:pt x="1130" y="1607"/>
                    </a:lnTo>
                    <a:lnTo>
                      <a:pt x="772" y="1228"/>
                    </a:lnTo>
                    <a:cubicBezTo>
                      <a:pt x="722" y="1155"/>
                      <a:pt x="653" y="1124"/>
                      <a:pt x="580" y="1124"/>
                    </a:cubicBezTo>
                    <a:cubicBezTo>
                      <a:pt x="319" y="1124"/>
                      <a:pt x="0" y="1515"/>
                      <a:pt x="247" y="1712"/>
                    </a:cubicBezTo>
                    <a:lnTo>
                      <a:pt x="856" y="2364"/>
                    </a:lnTo>
                    <a:cubicBezTo>
                      <a:pt x="922" y="2440"/>
                      <a:pt x="1010" y="2477"/>
                      <a:pt x="1103" y="2477"/>
                    </a:cubicBezTo>
                    <a:cubicBezTo>
                      <a:pt x="1189" y="2477"/>
                      <a:pt x="1280" y="2445"/>
                      <a:pt x="1361" y="2385"/>
                    </a:cubicBezTo>
                    <a:lnTo>
                      <a:pt x="3400" y="640"/>
                    </a:lnTo>
                    <a:cubicBezTo>
                      <a:pt x="3701" y="406"/>
                      <a:pt x="3458" y="0"/>
                      <a:pt x="3156" y="0"/>
                    </a:cubicBezTo>
                    <a:close/>
                  </a:path>
                </a:pathLst>
              </a:custGeom>
              <a:solidFill>
                <a:schemeClr val="tx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8" name="Google Shape;7682;p68">
                <a:extLst>
                  <a:ext uri="{FF2B5EF4-FFF2-40B4-BE49-F238E27FC236}">
                    <a16:creationId xmlns:a16="http://schemas.microsoft.com/office/drawing/2014/main" id="{ECE797C9-839C-4E7D-8FFD-C18A0CA0E7AD}"/>
                  </a:ext>
                </a:extLst>
              </p:cNvPr>
              <p:cNvSpPr/>
              <p:nvPr/>
            </p:nvSpPr>
            <p:spPr>
              <a:xfrm>
                <a:off x="1390183" y="3521686"/>
                <a:ext cx="54874" cy="37147"/>
              </a:xfrm>
              <a:custGeom>
                <a:avLst/>
                <a:gdLst/>
                <a:ahLst/>
                <a:cxnLst/>
                <a:rect l="l" t="t" r="r" b="b"/>
                <a:pathLst>
                  <a:path w="3665" h="2481" extrusionOk="0">
                    <a:moveTo>
                      <a:pt x="3137" y="0"/>
                    </a:moveTo>
                    <a:cubicBezTo>
                      <a:pt x="3064" y="0"/>
                      <a:pt x="2988" y="25"/>
                      <a:pt x="2917" y="85"/>
                    </a:cubicBezTo>
                    <a:lnTo>
                      <a:pt x="2917" y="106"/>
                    </a:lnTo>
                    <a:lnTo>
                      <a:pt x="1130" y="1619"/>
                    </a:lnTo>
                    <a:lnTo>
                      <a:pt x="772" y="1220"/>
                    </a:lnTo>
                    <a:cubicBezTo>
                      <a:pt x="722" y="1146"/>
                      <a:pt x="653" y="1116"/>
                      <a:pt x="580" y="1116"/>
                    </a:cubicBezTo>
                    <a:cubicBezTo>
                      <a:pt x="319" y="1116"/>
                      <a:pt x="0" y="1506"/>
                      <a:pt x="247" y="1703"/>
                    </a:cubicBezTo>
                    <a:lnTo>
                      <a:pt x="856" y="2355"/>
                    </a:lnTo>
                    <a:cubicBezTo>
                      <a:pt x="927" y="2437"/>
                      <a:pt x="1023" y="2480"/>
                      <a:pt x="1124" y="2480"/>
                    </a:cubicBezTo>
                    <a:cubicBezTo>
                      <a:pt x="1204" y="2480"/>
                      <a:pt x="1286" y="2453"/>
                      <a:pt x="1361" y="2397"/>
                    </a:cubicBezTo>
                    <a:lnTo>
                      <a:pt x="3379" y="652"/>
                    </a:lnTo>
                    <a:cubicBezTo>
                      <a:pt x="3665" y="400"/>
                      <a:pt x="3427" y="0"/>
                      <a:pt x="3137" y="0"/>
                    </a:cubicBezTo>
                    <a:close/>
                  </a:path>
                </a:pathLst>
              </a:custGeom>
              <a:solidFill>
                <a:schemeClr val="tx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9" name="Google Shape;7683;p68">
                <a:extLst>
                  <a:ext uri="{FF2B5EF4-FFF2-40B4-BE49-F238E27FC236}">
                    <a16:creationId xmlns:a16="http://schemas.microsoft.com/office/drawing/2014/main" id="{D2E1E7AA-94FD-48C4-BF74-9DD99A1562DE}"/>
                  </a:ext>
                </a:extLst>
              </p:cNvPr>
              <p:cNvSpPr/>
              <p:nvPr/>
            </p:nvSpPr>
            <p:spPr>
              <a:xfrm>
                <a:off x="1390183" y="3595216"/>
                <a:ext cx="55413" cy="37267"/>
              </a:xfrm>
              <a:custGeom>
                <a:avLst/>
                <a:gdLst/>
                <a:ahLst/>
                <a:cxnLst/>
                <a:rect l="l" t="t" r="r" b="b"/>
                <a:pathLst>
                  <a:path w="3701" h="2489" extrusionOk="0">
                    <a:moveTo>
                      <a:pt x="3155" y="1"/>
                    </a:moveTo>
                    <a:cubicBezTo>
                      <a:pt x="3077" y="1"/>
                      <a:pt x="2995" y="28"/>
                      <a:pt x="2917" y="93"/>
                    </a:cubicBezTo>
                    <a:lnTo>
                      <a:pt x="2917" y="114"/>
                    </a:lnTo>
                    <a:lnTo>
                      <a:pt x="1130" y="1628"/>
                    </a:lnTo>
                    <a:lnTo>
                      <a:pt x="772" y="1229"/>
                    </a:lnTo>
                    <a:cubicBezTo>
                      <a:pt x="722" y="1155"/>
                      <a:pt x="653" y="1125"/>
                      <a:pt x="580" y="1125"/>
                    </a:cubicBezTo>
                    <a:cubicBezTo>
                      <a:pt x="319" y="1125"/>
                      <a:pt x="0" y="1515"/>
                      <a:pt x="247" y="1712"/>
                    </a:cubicBezTo>
                    <a:lnTo>
                      <a:pt x="856" y="2364"/>
                    </a:lnTo>
                    <a:cubicBezTo>
                      <a:pt x="927" y="2446"/>
                      <a:pt x="1023" y="2489"/>
                      <a:pt x="1124" y="2489"/>
                    </a:cubicBezTo>
                    <a:cubicBezTo>
                      <a:pt x="1204" y="2489"/>
                      <a:pt x="1286" y="2462"/>
                      <a:pt x="1361" y="2406"/>
                    </a:cubicBezTo>
                    <a:lnTo>
                      <a:pt x="3400" y="661"/>
                    </a:lnTo>
                    <a:cubicBezTo>
                      <a:pt x="3701" y="410"/>
                      <a:pt x="3458" y="1"/>
                      <a:pt x="3155" y="1"/>
                    </a:cubicBezTo>
                    <a:close/>
                  </a:path>
                </a:pathLst>
              </a:custGeom>
              <a:solidFill>
                <a:schemeClr val="tx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0" name="Google Shape;7684;p68">
                <a:extLst>
                  <a:ext uri="{FF2B5EF4-FFF2-40B4-BE49-F238E27FC236}">
                    <a16:creationId xmlns:a16="http://schemas.microsoft.com/office/drawing/2014/main" id="{E0B18542-313E-492F-8DCA-2741B3CA62CC}"/>
                  </a:ext>
                </a:extLst>
              </p:cNvPr>
              <p:cNvSpPr/>
              <p:nvPr/>
            </p:nvSpPr>
            <p:spPr>
              <a:xfrm>
                <a:off x="1368682" y="3362409"/>
                <a:ext cx="74309" cy="38734"/>
              </a:xfrm>
              <a:custGeom>
                <a:avLst/>
                <a:gdLst/>
                <a:ahLst/>
                <a:cxnLst/>
                <a:rect l="l" t="t" r="r" b="b"/>
                <a:pathLst>
                  <a:path w="4963" h="2587" extrusionOk="0">
                    <a:moveTo>
                      <a:pt x="736" y="0"/>
                    </a:moveTo>
                    <a:cubicBezTo>
                      <a:pt x="316" y="0"/>
                      <a:pt x="1" y="336"/>
                      <a:pt x="1" y="736"/>
                    </a:cubicBezTo>
                    <a:lnTo>
                      <a:pt x="1" y="2250"/>
                    </a:lnTo>
                    <a:cubicBezTo>
                      <a:pt x="1" y="2439"/>
                      <a:pt x="148" y="2586"/>
                      <a:pt x="337" y="2586"/>
                    </a:cubicBezTo>
                    <a:lnTo>
                      <a:pt x="4626" y="2586"/>
                    </a:lnTo>
                    <a:cubicBezTo>
                      <a:pt x="4815" y="2586"/>
                      <a:pt x="4962" y="2439"/>
                      <a:pt x="4962" y="2250"/>
                    </a:cubicBezTo>
                    <a:lnTo>
                      <a:pt x="4962" y="736"/>
                    </a:lnTo>
                    <a:cubicBezTo>
                      <a:pt x="4962" y="336"/>
                      <a:pt x="4647" y="0"/>
                      <a:pt x="4227" y="0"/>
                    </a:cubicBezTo>
                    <a:close/>
                  </a:path>
                </a:pathLst>
              </a:custGeom>
              <a:solidFill>
                <a:srgbClr val="546C8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1" name="Google Shape;7685;p68">
                <a:extLst>
                  <a:ext uri="{FF2B5EF4-FFF2-40B4-BE49-F238E27FC236}">
                    <a16:creationId xmlns:a16="http://schemas.microsoft.com/office/drawing/2014/main" id="{483A7EE4-7DCD-4BCD-9DE4-059E7686BEBC}"/>
                  </a:ext>
                </a:extLst>
              </p:cNvPr>
              <p:cNvSpPr/>
              <p:nvPr/>
            </p:nvSpPr>
            <p:spPr>
              <a:xfrm>
                <a:off x="1409602" y="3362409"/>
                <a:ext cx="33389" cy="38734"/>
              </a:xfrm>
              <a:custGeom>
                <a:avLst/>
                <a:gdLst/>
                <a:ahLst/>
                <a:cxnLst/>
                <a:rect l="l" t="t" r="r" b="b"/>
                <a:pathLst>
                  <a:path w="2230" h="2587" extrusionOk="0">
                    <a:moveTo>
                      <a:pt x="1" y="0"/>
                    </a:moveTo>
                    <a:cubicBezTo>
                      <a:pt x="400" y="0"/>
                      <a:pt x="737" y="336"/>
                      <a:pt x="737" y="736"/>
                    </a:cubicBezTo>
                    <a:lnTo>
                      <a:pt x="737" y="2250"/>
                    </a:lnTo>
                    <a:cubicBezTo>
                      <a:pt x="737" y="2439"/>
                      <a:pt x="589" y="2586"/>
                      <a:pt x="400" y="2586"/>
                    </a:cubicBezTo>
                    <a:lnTo>
                      <a:pt x="1893" y="2586"/>
                    </a:lnTo>
                    <a:cubicBezTo>
                      <a:pt x="2082" y="2586"/>
                      <a:pt x="2229" y="2439"/>
                      <a:pt x="2229" y="2250"/>
                    </a:cubicBezTo>
                    <a:lnTo>
                      <a:pt x="2229" y="736"/>
                    </a:lnTo>
                    <a:cubicBezTo>
                      <a:pt x="2229" y="336"/>
                      <a:pt x="1893" y="0"/>
                      <a:pt x="1494" y="0"/>
                    </a:cubicBezTo>
                    <a:close/>
                  </a:path>
                </a:pathLst>
              </a:custGeom>
              <a:solidFill>
                <a:srgbClr val="435D7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spTree>
    <p:extLst>
      <p:ext uri="{BB962C8B-B14F-4D97-AF65-F5344CB8AC3E}">
        <p14:creationId xmlns:p14="http://schemas.microsoft.com/office/powerpoint/2010/main" val="42017055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B23C518-A9D5-08AC-BC7F-C9A236A69BA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351888" y="825566"/>
            <a:ext cx="8989145" cy="5785228"/>
          </a:xfrm>
          <a:prstGeom prst="rect">
            <a:avLst/>
          </a:prstGeom>
        </p:spPr>
      </p:pic>
      <p:sp>
        <p:nvSpPr>
          <p:cNvPr id="2" name="Title 1"/>
          <p:cNvSpPr>
            <a:spLocks noGrp="1"/>
          </p:cNvSpPr>
          <p:nvPr>
            <p:ph type="title"/>
          </p:nvPr>
        </p:nvSpPr>
        <p:spPr>
          <a:xfrm>
            <a:off x="386212" y="135271"/>
            <a:ext cx="10540139" cy="845600"/>
          </a:xfrm>
        </p:spPr>
        <p:txBody>
          <a:bodyPr>
            <a:normAutofit/>
          </a:bodyPr>
          <a:lstStyle/>
          <a:p>
            <a:r>
              <a:rPr lang="en-US" sz="3600" dirty="0"/>
              <a:t>MEETING STUDENT NEEDS: PART 1</a:t>
            </a:r>
          </a:p>
        </p:txBody>
      </p:sp>
      <p:cxnSp>
        <p:nvCxnSpPr>
          <p:cNvPr id="6" name="Straight Arrow Connector 5">
            <a:extLst>
              <a:ext uri="{FF2B5EF4-FFF2-40B4-BE49-F238E27FC236}">
                <a16:creationId xmlns:a16="http://schemas.microsoft.com/office/drawing/2014/main" id="{9F28E001-330F-4278-A264-9D4CD92A0834}"/>
              </a:ext>
            </a:extLst>
          </p:cNvPr>
          <p:cNvCxnSpPr/>
          <p:nvPr/>
        </p:nvCxnSpPr>
        <p:spPr>
          <a:xfrm flipV="1">
            <a:off x="317065" y="3429000"/>
            <a:ext cx="1377863" cy="234215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EDD88FBC-C01C-2A5F-9DF9-9AA7B341B33D}"/>
              </a:ext>
            </a:extLst>
          </p:cNvPr>
          <p:cNvCxnSpPr>
            <a:cxnSpLocks/>
          </p:cNvCxnSpPr>
          <p:nvPr/>
        </p:nvCxnSpPr>
        <p:spPr>
          <a:xfrm flipH="1">
            <a:off x="5772796" y="1884726"/>
            <a:ext cx="4736986" cy="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2157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9"/>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9E4B5360-5796-4E85-AE28-F4878723A10C}"/>
              </a:ext>
            </a:extLst>
          </p:cNvPr>
          <p:cNvSpPr>
            <a:spLocks noGrp="1"/>
          </p:cNvSpPr>
          <p:nvPr>
            <p:ph type="body" idx="1"/>
          </p:nvPr>
        </p:nvSpPr>
        <p:spPr>
          <a:xfrm>
            <a:off x="602166" y="2077506"/>
            <a:ext cx="10772078" cy="4179647"/>
          </a:xfrm>
        </p:spPr>
        <p:txBody>
          <a:bodyPr/>
          <a:lstStyle/>
          <a:p>
            <a:pPr algn="l">
              <a:spcBef>
                <a:spcPts val="600"/>
              </a:spcBef>
              <a:spcAft>
                <a:spcPts val="600"/>
              </a:spcAft>
              <a:buFont typeface="Courier New" panose="02070309020205020404" pitchFamily="49" charset="0"/>
              <a:buChar char="o"/>
            </a:pPr>
            <a:r>
              <a:rPr lang="en-US" sz="2800" dirty="0"/>
              <a:t>Do identified students have similar instructional needs?</a:t>
            </a:r>
          </a:p>
          <a:p>
            <a:pPr lvl="1">
              <a:spcBef>
                <a:spcPts val="600"/>
              </a:spcBef>
              <a:spcAft>
                <a:spcPts val="600"/>
              </a:spcAft>
              <a:buFont typeface="Courier New" panose="02070309020205020404" pitchFamily="49" charset="0"/>
              <a:buChar char="o"/>
            </a:pPr>
            <a:r>
              <a:rPr lang="en-US" sz="2267" dirty="0"/>
              <a:t>Skills to develop     vs.     Skills to practice/improve using 		     	(skill deficits)		  (performance deficits)</a:t>
            </a:r>
          </a:p>
          <a:p>
            <a:pPr algn="l">
              <a:spcBef>
                <a:spcPts val="600"/>
              </a:spcBef>
              <a:spcAft>
                <a:spcPts val="600"/>
              </a:spcAft>
              <a:buFont typeface="Courier New" panose="02070309020205020404" pitchFamily="49" charset="0"/>
              <a:buChar char="o"/>
            </a:pPr>
            <a:r>
              <a:rPr lang="en-US" sz="2800" dirty="0"/>
              <a:t>Do identified students have </a:t>
            </a:r>
            <a:r>
              <a:rPr lang="en-US" sz="2800" i="1" dirty="0"/>
              <a:t>both</a:t>
            </a:r>
            <a:r>
              <a:rPr lang="en-US" sz="2800" dirty="0"/>
              <a:t> academic and emotional/behavioral needs?</a:t>
            </a:r>
          </a:p>
          <a:p>
            <a:pPr algn="l">
              <a:spcBef>
                <a:spcPts val="600"/>
              </a:spcBef>
              <a:spcAft>
                <a:spcPts val="600"/>
              </a:spcAft>
              <a:buFont typeface="Courier New" panose="02070309020205020404" pitchFamily="49" charset="0"/>
              <a:buChar char="o"/>
            </a:pPr>
            <a:r>
              <a:rPr lang="en-US" sz="2800" dirty="0"/>
              <a:t>Are identified students’ academic needs similar?</a:t>
            </a:r>
          </a:p>
          <a:p>
            <a:pPr algn="l">
              <a:spcBef>
                <a:spcPts val="600"/>
              </a:spcBef>
              <a:spcAft>
                <a:spcPts val="600"/>
              </a:spcAft>
              <a:buFont typeface="Courier New" panose="02070309020205020404" pitchFamily="49" charset="0"/>
              <a:buChar char="o"/>
            </a:pPr>
            <a:r>
              <a:rPr lang="en-US" sz="2800" dirty="0"/>
              <a:t>Are the functions of behavior (assessed informally) similar across students? </a:t>
            </a:r>
          </a:p>
          <a:p>
            <a:pPr marL="186262" indent="0">
              <a:spcBef>
                <a:spcPts val="600"/>
              </a:spcBef>
              <a:spcAft>
                <a:spcPts val="600"/>
              </a:spcAft>
              <a:buNone/>
            </a:pPr>
            <a:endParaRPr lang="en-US" sz="2800" dirty="0"/>
          </a:p>
        </p:txBody>
      </p:sp>
      <p:sp>
        <p:nvSpPr>
          <p:cNvPr id="6" name="Title 5">
            <a:extLst>
              <a:ext uri="{FF2B5EF4-FFF2-40B4-BE49-F238E27FC236}">
                <a16:creationId xmlns:a16="http://schemas.microsoft.com/office/drawing/2014/main" id="{3C7CCA2D-0DDC-4411-9A69-59A8121D01D8}"/>
              </a:ext>
            </a:extLst>
          </p:cNvPr>
          <p:cNvSpPr>
            <a:spLocks noGrp="1"/>
          </p:cNvSpPr>
          <p:nvPr>
            <p:ph type="title"/>
          </p:nvPr>
        </p:nvSpPr>
        <p:spPr/>
        <p:txBody>
          <a:bodyPr/>
          <a:lstStyle/>
          <a:p>
            <a:r>
              <a:rPr lang="en-US" dirty="0"/>
              <a:t>GUIDING QUESTION: </a:t>
            </a:r>
            <a:br>
              <a:rPr lang="en-US" dirty="0"/>
            </a:br>
            <a:r>
              <a:rPr lang="en-US" dirty="0"/>
              <a:t>GROUPING COMMON NEEDS</a:t>
            </a:r>
          </a:p>
        </p:txBody>
      </p:sp>
      <p:grpSp>
        <p:nvGrpSpPr>
          <p:cNvPr id="8" name="Group 7">
            <a:extLst>
              <a:ext uri="{FF2B5EF4-FFF2-40B4-BE49-F238E27FC236}">
                <a16:creationId xmlns:a16="http://schemas.microsoft.com/office/drawing/2014/main" id="{7A8A3A9F-F993-46E7-91F8-7803E9183798}"/>
              </a:ext>
            </a:extLst>
          </p:cNvPr>
          <p:cNvGrpSpPr/>
          <p:nvPr/>
        </p:nvGrpSpPr>
        <p:grpSpPr>
          <a:xfrm rot="1778477">
            <a:off x="10648375" y="207769"/>
            <a:ext cx="1395847" cy="1350528"/>
            <a:chOff x="1568917" y="46321"/>
            <a:chExt cx="2223435" cy="2223435"/>
          </a:xfrm>
        </p:grpSpPr>
        <p:sp>
          <p:nvSpPr>
            <p:cNvPr id="9" name="Oval 8">
              <a:extLst>
                <a:ext uri="{FF2B5EF4-FFF2-40B4-BE49-F238E27FC236}">
                  <a16:creationId xmlns:a16="http://schemas.microsoft.com/office/drawing/2014/main" id="{B2C22F37-B96E-4E05-96D5-4D9C295656AB}"/>
                </a:ext>
              </a:extLst>
            </p:cNvPr>
            <p:cNvSpPr/>
            <p:nvPr/>
          </p:nvSpPr>
          <p:spPr>
            <a:xfrm>
              <a:off x="1568917" y="46321"/>
              <a:ext cx="2223435" cy="2223435"/>
            </a:xfrm>
            <a:prstGeom prst="ellipse">
              <a:avLst/>
            </a:prstGeom>
            <a:solidFill>
              <a:schemeClr val="accent2">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lstStyle/>
            <a:p>
              <a:pPr defTabSz="1219170">
                <a:buClr>
                  <a:srgbClr val="000000"/>
                </a:buClr>
                <a:defRPr/>
              </a:pPr>
              <a:endParaRPr lang="en-US" sz="1867" kern="0">
                <a:solidFill>
                  <a:srgbClr val="0D0F41"/>
                </a:solidFill>
                <a:latin typeface="Arial"/>
                <a:sym typeface="Arial"/>
              </a:endParaRPr>
            </a:p>
          </p:txBody>
        </p:sp>
        <p:sp>
          <p:nvSpPr>
            <p:cNvPr id="10" name="Oval 4">
              <a:extLst>
                <a:ext uri="{FF2B5EF4-FFF2-40B4-BE49-F238E27FC236}">
                  <a16:creationId xmlns:a16="http://schemas.microsoft.com/office/drawing/2014/main" id="{AA4AEC66-1A69-47B0-A27E-F85D55875B66}"/>
                </a:ext>
              </a:extLst>
            </p:cNvPr>
            <p:cNvSpPr txBox="1"/>
            <p:nvPr/>
          </p:nvSpPr>
          <p:spPr>
            <a:xfrm>
              <a:off x="1865374" y="573070"/>
              <a:ext cx="1630520" cy="1293597"/>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t" anchorCtr="0">
              <a:noAutofit/>
            </a:bodyPr>
            <a:lstStyle/>
            <a:p>
              <a:pPr algn="ctr" defTabSz="1303834">
                <a:lnSpc>
                  <a:spcPct val="90000"/>
                </a:lnSpc>
                <a:spcBef>
                  <a:spcPct val="0"/>
                </a:spcBef>
                <a:spcAft>
                  <a:spcPct val="35000"/>
                </a:spcAft>
                <a:buClr>
                  <a:srgbClr val="000000"/>
                </a:buClr>
                <a:defRPr/>
              </a:pPr>
              <a:r>
                <a:rPr lang="en-US" sz="1867">
                  <a:solidFill>
                    <a:srgbClr val="FFFFFF"/>
                  </a:solidFill>
                  <a:latin typeface="Poppins Medium" panose="020B0604020202020204" charset="0"/>
                  <a:cs typeface="Poppins Medium" panose="020B0604020202020204" charset="0"/>
                  <a:sym typeface="Arial"/>
                </a:rPr>
                <a:t>Systems</a:t>
              </a:r>
            </a:p>
          </p:txBody>
        </p:sp>
      </p:grpSp>
      <p:grpSp>
        <p:nvGrpSpPr>
          <p:cNvPr id="11" name="Group 10">
            <a:extLst>
              <a:ext uri="{FF2B5EF4-FFF2-40B4-BE49-F238E27FC236}">
                <a16:creationId xmlns:a16="http://schemas.microsoft.com/office/drawing/2014/main" id="{153D14EA-9F64-4B20-83C4-AF93514C73C1}"/>
              </a:ext>
            </a:extLst>
          </p:cNvPr>
          <p:cNvGrpSpPr/>
          <p:nvPr/>
        </p:nvGrpSpPr>
        <p:grpSpPr>
          <a:xfrm>
            <a:off x="10402440" y="872828"/>
            <a:ext cx="1159651" cy="1159651"/>
            <a:chOff x="3702262" y="2375914"/>
            <a:chExt cx="869738" cy="869738"/>
          </a:xfrm>
        </p:grpSpPr>
        <p:sp>
          <p:nvSpPr>
            <p:cNvPr id="12" name="Google Shape;660;p43">
              <a:extLst>
                <a:ext uri="{FF2B5EF4-FFF2-40B4-BE49-F238E27FC236}">
                  <a16:creationId xmlns:a16="http://schemas.microsoft.com/office/drawing/2014/main" id="{97B68563-4892-4603-AC87-F4A0046C8F47}"/>
                </a:ext>
              </a:extLst>
            </p:cNvPr>
            <p:cNvSpPr/>
            <p:nvPr/>
          </p:nvSpPr>
          <p:spPr>
            <a:xfrm>
              <a:off x="3702262" y="2375914"/>
              <a:ext cx="869738" cy="869738"/>
            </a:xfrm>
            <a:prstGeom prst="ellipse">
              <a:avLst/>
            </a:prstGeom>
            <a:gradFill>
              <a:gsLst>
                <a:gs pos="0">
                  <a:schemeClr val="accent2"/>
                </a:gs>
                <a:gs pos="100000">
                  <a:schemeClr val="accent1"/>
                </a:gs>
              </a:gsLst>
              <a:lin ang="10800025" scaled="0"/>
            </a:gra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13" name="Google Shape;7667;p68">
              <a:extLst>
                <a:ext uri="{FF2B5EF4-FFF2-40B4-BE49-F238E27FC236}">
                  <a16:creationId xmlns:a16="http://schemas.microsoft.com/office/drawing/2014/main" id="{04E9A92F-872B-4900-9A61-BD49F617A3C1}"/>
                </a:ext>
              </a:extLst>
            </p:cNvPr>
            <p:cNvGrpSpPr>
              <a:grpSpLocks noChangeAspect="1"/>
            </p:cNvGrpSpPr>
            <p:nvPr/>
          </p:nvGrpSpPr>
          <p:grpSpPr>
            <a:xfrm>
              <a:off x="3990570" y="2588681"/>
              <a:ext cx="320080" cy="457200"/>
              <a:chOff x="1341612" y="3340055"/>
              <a:chExt cx="259399" cy="370524"/>
            </a:xfrm>
          </p:grpSpPr>
          <p:sp>
            <p:nvSpPr>
              <p:cNvPr id="14" name="Google Shape;7668;p68">
                <a:extLst>
                  <a:ext uri="{FF2B5EF4-FFF2-40B4-BE49-F238E27FC236}">
                    <a16:creationId xmlns:a16="http://schemas.microsoft.com/office/drawing/2014/main" id="{D6C73E7B-CAA1-4EA9-853D-EF02EEA9E027}"/>
                  </a:ext>
                </a:extLst>
              </p:cNvPr>
              <p:cNvSpPr/>
              <p:nvPr/>
            </p:nvSpPr>
            <p:spPr>
              <a:xfrm>
                <a:off x="1383954" y="3340055"/>
                <a:ext cx="43615" cy="35664"/>
              </a:xfrm>
              <a:custGeom>
                <a:avLst/>
                <a:gdLst/>
                <a:ahLst/>
                <a:cxnLst/>
                <a:rect l="l" t="t" r="r" b="b"/>
                <a:pathLst>
                  <a:path w="2913" h="2382" extrusionOk="0">
                    <a:moveTo>
                      <a:pt x="999" y="0"/>
                    </a:moveTo>
                    <a:cubicBezTo>
                      <a:pt x="452" y="0"/>
                      <a:pt x="11" y="442"/>
                      <a:pt x="11" y="989"/>
                    </a:cubicBezTo>
                    <a:lnTo>
                      <a:pt x="11" y="2019"/>
                    </a:lnTo>
                    <a:cubicBezTo>
                      <a:pt x="0" y="2260"/>
                      <a:pt x="179" y="2381"/>
                      <a:pt x="360" y="2381"/>
                    </a:cubicBezTo>
                    <a:cubicBezTo>
                      <a:pt x="542" y="2381"/>
                      <a:pt x="726" y="2260"/>
                      <a:pt x="726" y="2019"/>
                    </a:cubicBezTo>
                    <a:lnTo>
                      <a:pt x="726" y="989"/>
                    </a:lnTo>
                    <a:cubicBezTo>
                      <a:pt x="726" y="841"/>
                      <a:pt x="852" y="736"/>
                      <a:pt x="999" y="736"/>
                    </a:cubicBezTo>
                    <a:lnTo>
                      <a:pt x="1924" y="736"/>
                    </a:lnTo>
                    <a:cubicBezTo>
                      <a:pt x="2071" y="736"/>
                      <a:pt x="2197" y="841"/>
                      <a:pt x="2197" y="989"/>
                    </a:cubicBezTo>
                    <a:lnTo>
                      <a:pt x="2197" y="2019"/>
                    </a:lnTo>
                    <a:cubicBezTo>
                      <a:pt x="2197" y="2260"/>
                      <a:pt x="2376" y="2381"/>
                      <a:pt x="2555" y="2381"/>
                    </a:cubicBezTo>
                    <a:cubicBezTo>
                      <a:pt x="2733" y="2381"/>
                      <a:pt x="2912" y="2260"/>
                      <a:pt x="2912" y="2019"/>
                    </a:cubicBezTo>
                    <a:lnTo>
                      <a:pt x="2912" y="989"/>
                    </a:lnTo>
                    <a:cubicBezTo>
                      <a:pt x="2912" y="442"/>
                      <a:pt x="2471" y="0"/>
                      <a:pt x="1924" y="0"/>
                    </a:cubicBezTo>
                    <a:close/>
                  </a:path>
                </a:pathLst>
              </a:custGeom>
              <a:solidFill>
                <a:srgbClr val="344D6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 name="Google Shape;7669;p68">
                <a:extLst>
                  <a:ext uri="{FF2B5EF4-FFF2-40B4-BE49-F238E27FC236}">
                    <a16:creationId xmlns:a16="http://schemas.microsoft.com/office/drawing/2014/main" id="{94979882-0536-429D-9F83-409E7C2ABE50}"/>
                  </a:ext>
                </a:extLst>
              </p:cNvPr>
              <p:cNvSpPr/>
              <p:nvPr/>
            </p:nvSpPr>
            <p:spPr>
              <a:xfrm>
                <a:off x="1363966" y="3403329"/>
                <a:ext cx="237045" cy="307251"/>
              </a:xfrm>
              <a:custGeom>
                <a:avLst/>
                <a:gdLst/>
                <a:ahLst/>
                <a:cxnLst/>
                <a:rect l="l" t="t" r="r" b="b"/>
                <a:pathLst>
                  <a:path w="15832" h="20521" extrusionOk="0">
                    <a:moveTo>
                      <a:pt x="736" y="0"/>
                    </a:moveTo>
                    <a:cubicBezTo>
                      <a:pt x="337" y="0"/>
                      <a:pt x="0" y="337"/>
                      <a:pt x="0" y="757"/>
                    </a:cubicBezTo>
                    <a:lnTo>
                      <a:pt x="0" y="19763"/>
                    </a:lnTo>
                    <a:cubicBezTo>
                      <a:pt x="0" y="20184"/>
                      <a:pt x="337" y="20520"/>
                      <a:pt x="736" y="20520"/>
                    </a:cubicBezTo>
                    <a:lnTo>
                      <a:pt x="15075" y="20520"/>
                    </a:lnTo>
                    <a:cubicBezTo>
                      <a:pt x="15495" y="20520"/>
                      <a:pt x="15832" y="20184"/>
                      <a:pt x="15832" y="19763"/>
                    </a:cubicBezTo>
                    <a:lnTo>
                      <a:pt x="15832" y="757"/>
                    </a:lnTo>
                    <a:cubicBezTo>
                      <a:pt x="15832" y="337"/>
                      <a:pt x="15495" y="0"/>
                      <a:pt x="15075" y="0"/>
                    </a:cubicBezTo>
                    <a:close/>
                  </a:path>
                </a:pathLst>
              </a:custGeom>
              <a:solidFill>
                <a:srgbClr val="EEF1F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 name="Google Shape;7670;p68">
                <a:extLst>
                  <a:ext uri="{FF2B5EF4-FFF2-40B4-BE49-F238E27FC236}">
                    <a16:creationId xmlns:a16="http://schemas.microsoft.com/office/drawing/2014/main" id="{1D78E9EF-0B8C-4C67-AA59-D234E260F586}"/>
                  </a:ext>
                </a:extLst>
              </p:cNvPr>
              <p:cNvSpPr/>
              <p:nvPr/>
            </p:nvSpPr>
            <p:spPr>
              <a:xfrm>
                <a:off x="1341612" y="3371841"/>
                <a:ext cx="237045" cy="306936"/>
              </a:xfrm>
              <a:custGeom>
                <a:avLst/>
                <a:gdLst/>
                <a:ahLst/>
                <a:cxnLst/>
                <a:rect l="l" t="t" r="r" b="b"/>
                <a:pathLst>
                  <a:path w="15832" h="20500" extrusionOk="0">
                    <a:moveTo>
                      <a:pt x="736" y="1"/>
                    </a:moveTo>
                    <a:cubicBezTo>
                      <a:pt x="337" y="1"/>
                      <a:pt x="1" y="337"/>
                      <a:pt x="1" y="737"/>
                    </a:cubicBezTo>
                    <a:lnTo>
                      <a:pt x="1" y="19764"/>
                    </a:lnTo>
                    <a:cubicBezTo>
                      <a:pt x="1" y="20163"/>
                      <a:pt x="337" y="20500"/>
                      <a:pt x="736" y="20500"/>
                    </a:cubicBezTo>
                    <a:lnTo>
                      <a:pt x="15075" y="20500"/>
                    </a:lnTo>
                    <a:cubicBezTo>
                      <a:pt x="15495" y="20500"/>
                      <a:pt x="15832" y="20163"/>
                      <a:pt x="15832" y="19743"/>
                    </a:cubicBezTo>
                    <a:lnTo>
                      <a:pt x="15832" y="737"/>
                    </a:lnTo>
                    <a:cubicBezTo>
                      <a:pt x="15832" y="337"/>
                      <a:pt x="15495" y="1"/>
                      <a:pt x="15075" y="1"/>
                    </a:cubicBezTo>
                    <a:close/>
                  </a:path>
                </a:pathLst>
              </a:custGeom>
              <a:solidFill>
                <a:srgbClr val="FBFCF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 name="Google Shape;7671;p68">
                <a:extLst>
                  <a:ext uri="{FF2B5EF4-FFF2-40B4-BE49-F238E27FC236}">
                    <a16:creationId xmlns:a16="http://schemas.microsoft.com/office/drawing/2014/main" id="{A8520223-C2EC-4F53-9F7F-1A9537ACC285}"/>
                  </a:ext>
                </a:extLst>
              </p:cNvPr>
              <p:cNvSpPr/>
              <p:nvPr/>
            </p:nvSpPr>
            <p:spPr>
              <a:xfrm>
                <a:off x="1556303" y="3371841"/>
                <a:ext cx="22354" cy="306936"/>
              </a:xfrm>
              <a:custGeom>
                <a:avLst/>
                <a:gdLst/>
                <a:ahLst/>
                <a:cxnLst/>
                <a:rect l="l" t="t" r="r" b="b"/>
                <a:pathLst>
                  <a:path w="1493" h="20500" extrusionOk="0">
                    <a:moveTo>
                      <a:pt x="0" y="1"/>
                    </a:moveTo>
                    <a:lnTo>
                      <a:pt x="0" y="20500"/>
                    </a:lnTo>
                    <a:lnTo>
                      <a:pt x="736" y="20500"/>
                    </a:lnTo>
                    <a:cubicBezTo>
                      <a:pt x="1156" y="20500"/>
                      <a:pt x="1493" y="20163"/>
                      <a:pt x="1493" y="19743"/>
                    </a:cubicBezTo>
                    <a:lnTo>
                      <a:pt x="1493" y="737"/>
                    </a:lnTo>
                    <a:cubicBezTo>
                      <a:pt x="1493" y="337"/>
                      <a:pt x="1156" y="1"/>
                      <a:pt x="736" y="1"/>
                    </a:cubicBezTo>
                    <a:close/>
                  </a:path>
                </a:pathLst>
              </a:custGeom>
              <a:solidFill>
                <a:srgbClr val="F5F7F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8" name="Google Shape;7672;p68">
                <a:extLst>
                  <a:ext uri="{FF2B5EF4-FFF2-40B4-BE49-F238E27FC236}">
                    <a16:creationId xmlns:a16="http://schemas.microsoft.com/office/drawing/2014/main" id="{7B08F423-8278-4D41-8B49-E6828015D91A}"/>
                  </a:ext>
                </a:extLst>
              </p:cNvPr>
              <p:cNvSpPr/>
              <p:nvPr/>
            </p:nvSpPr>
            <p:spPr>
              <a:xfrm>
                <a:off x="1379387" y="3455583"/>
                <a:ext cx="44708" cy="44708"/>
              </a:xfrm>
              <a:custGeom>
                <a:avLst/>
                <a:gdLst/>
                <a:ahLst/>
                <a:cxnLst/>
                <a:rect l="l" t="t" r="r" b="b"/>
                <a:pathLst>
                  <a:path w="2986" h="2986" extrusionOk="0">
                    <a:moveTo>
                      <a:pt x="190" y="0"/>
                    </a:moveTo>
                    <a:cubicBezTo>
                      <a:pt x="85" y="0"/>
                      <a:pt x="0" y="84"/>
                      <a:pt x="0" y="190"/>
                    </a:cubicBezTo>
                    <a:lnTo>
                      <a:pt x="0" y="2797"/>
                    </a:lnTo>
                    <a:cubicBezTo>
                      <a:pt x="0" y="2902"/>
                      <a:pt x="85" y="2986"/>
                      <a:pt x="190" y="2986"/>
                    </a:cubicBezTo>
                    <a:lnTo>
                      <a:pt x="2797" y="2986"/>
                    </a:lnTo>
                    <a:cubicBezTo>
                      <a:pt x="2902" y="2986"/>
                      <a:pt x="2986" y="2902"/>
                      <a:pt x="2986" y="2797"/>
                    </a:cubicBezTo>
                    <a:lnTo>
                      <a:pt x="2986" y="190"/>
                    </a:lnTo>
                    <a:cubicBezTo>
                      <a:pt x="2986" y="84"/>
                      <a:pt x="2902" y="0"/>
                      <a:pt x="2797" y="0"/>
                    </a:cubicBezTo>
                    <a:close/>
                  </a:path>
                </a:pathLst>
              </a:custGeom>
              <a:solidFill>
                <a:srgbClr val="D1DBE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9" name="Google Shape;7673;p68">
                <a:extLst>
                  <a:ext uri="{FF2B5EF4-FFF2-40B4-BE49-F238E27FC236}">
                    <a16:creationId xmlns:a16="http://schemas.microsoft.com/office/drawing/2014/main" id="{9E31FDE6-01C8-4D82-9ADB-94BA2EA3D660}"/>
                  </a:ext>
                </a:extLst>
              </p:cNvPr>
              <p:cNvSpPr/>
              <p:nvPr/>
            </p:nvSpPr>
            <p:spPr>
              <a:xfrm>
                <a:off x="1379387" y="3527975"/>
                <a:ext cx="44708" cy="44723"/>
              </a:xfrm>
              <a:custGeom>
                <a:avLst/>
                <a:gdLst/>
                <a:ahLst/>
                <a:cxnLst/>
                <a:rect l="l" t="t" r="r" b="b"/>
                <a:pathLst>
                  <a:path w="2986" h="2987" extrusionOk="0">
                    <a:moveTo>
                      <a:pt x="190" y="1"/>
                    </a:moveTo>
                    <a:cubicBezTo>
                      <a:pt x="85" y="1"/>
                      <a:pt x="0" y="85"/>
                      <a:pt x="0" y="190"/>
                    </a:cubicBezTo>
                    <a:lnTo>
                      <a:pt x="0" y="2776"/>
                    </a:lnTo>
                    <a:cubicBezTo>
                      <a:pt x="0" y="2881"/>
                      <a:pt x="85" y="2986"/>
                      <a:pt x="190" y="2986"/>
                    </a:cubicBezTo>
                    <a:lnTo>
                      <a:pt x="2797" y="2986"/>
                    </a:lnTo>
                    <a:cubicBezTo>
                      <a:pt x="2902" y="2986"/>
                      <a:pt x="2986" y="2881"/>
                      <a:pt x="2986" y="2776"/>
                    </a:cubicBezTo>
                    <a:lnTo>
                      <a:pt x="2986" y="190"/>
                    </a:lnTo>
                    <a:cubicBezTo>
                      <a:pt x="2986" y="85"/>
                      <a:pt x="2902" y="1"/>
                      <a:pt x="2797" y="1"/>
                    </a:cubicBezTo>
                    <a:close/>
                  </a:path>
                </a:pathLst>
              </a:custGeom>
              <a:solidFill>
                <a:srgbClr val="B2C2C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0" name="Google Shape;7674;p68">
                <a:extLst>
                  <a:ext uri="{FF2B5EF4-FFF2-40B4-BE49-F238E27FC236}">
                    <a16:creationId xmlns:a16="http://schemas.microsoft.com/office/drawing/2014/main" id="{E03B10D1-949D-4F0A-BE7F-A49F00FA6848}"/>
                  </a:ext>
                </a:extLst>
              </p:cNvPr>
              <p:cNvSpPr/>
              <p:nvPr/>
            </p:nvSpPr>
            <p:spPr>
              <a:xfrm>
                <a:off x="1379387" y="3600067"/>
                <a:ext cx="44708" cy="44708"/>
              </a:xfrm>
              <a:custGeom>
                <a:avLst/>
                <a:gdLst/>
                <a:ahLst/>
                <a:cxnLst/>
                <a:rect l="l" t="t" r="r" b="b"/>
                <a:pathLst>
                  <a:path w="2986" h="2986" extrusionOk="0">
                    <a:moveTo>
                      <a:pt x="190" y="1"/>
                    </a:moveTo>
                    <a:cubicBezTo>
                      <a:pt x="85" y="1"/>
                      <a:pt x="0" y="85"/>
                      <a:pt x="0" y="211"/>
                    </a:cubicBezTo>
                    <a:lnTo>
                      <a:pt x="0" y="2797"/>
                    </a:lnTo>
                    <a:cubicBezTo>
                      <a:pt x="0" y="2902"/>
                      <a:pt x="85" y="2986"/>
                      <a:pt x="190" y="2986"/>
                    </a:cubicBezTo>
                    <a:lnTo>
                      <a:pt x="2797" y="2986"/>
                    </a:lnTo>
                    <a:cubicBezTo>
                      <a:pt x="2902" y="2986"/>
                      <a:pt x="2986" y="2902"/>
                      <a:pt x="2986" y="2797"/>
                    </a:cubicBezTo>
                    <a:lnTo>
                      <a:pt x="2986" y="211"/>
                    </a:lnTo>
                    <a:cubicBezTo>
                      <a:pt x="2986" y="85"/>
                      <a:pt x="2902" y="1"/>
                      <a:pt x="2797" y="1"/>
                    </a:cubicBezTo>
                    <a:close/>
                  </a:path>
                </a:pathLst>
              </a:custGeom>
              <a:solidFill>
                <a:srgbClr val="BECBD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1" name="Google Shape;7675;p68">
                <a:extLst>
                  <a:ext uri="{FF2B5EF4-FFF2-40B4-BE49-F238E27FC236}">
                    <a16:creationId xmlns:a16="http://schemas.microsoft.com/office/drawing/2014/main" id="{EBA71255-02AF-48C9-B134-4B27675C5814}"/>
                  </a:ext>
                </a:extLst>
              </p:cNvPr>
              <p:cNvSpPr/>
              <p:nvPr/>
            </p:nvSpPr>
            <p:spPr>
              <a:xfrm>
                <a:off x="1444233" y="3459041"/>
                <a:ext cx="103894" cy="11035"/>
              </a:xfrm>
              <a:custGeom>
                <a:avLst/>
                <a:gdLst/>
                <a:ahLst/>
                <a:cxnLst/>
                <a:rect l="l" t="t" r="r" b="b"/>
                <a:pathLst>
                  <a:path w="6939" h="737" extrusionOk="0">
                    <a:moveTo>
                      <a:pt x="484" y="1"/>
                    </a:moveTo>
                    <a:cubicBezTo>
                      <a:pt x="0" y="1"/>
                      <a:pt x="0" y="736"/>
                      <a:pt x="484" y="736"/>
                    </a:cubicBezTo>
                    <a:lnTo>
                      <a:pt x="6455" y="736"/>
                    </a:lnTo>
                    <a:cubicBezTo>
                      <a:pt x="6939" y="736"/>
                      <a:pt x="6939" y="1"/>
                      <a:pt x="6455" y="1"/>
                    </a:cubicBezTo>
                    <a:close/>
                  </a:path>
                </a:pathLst>
              </a:custGeom>
              <a:solidFill>
                <a:schemeClr val="accent4">
                  <a:lumMod val="75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2" name="Google Shape;7676;p68">
                <a:extLst>
                  <a:ext uri="{FF2B5EF4-FFF2-40B4-BE49-F238E27FC236}">
                    <a16:creationId xmlns:a16="http://schemas.microsoft.com/office/drawing/2014/main" id="{12A6FA45-E790-4284-88CB-8D746EEB5638}"/>
                  </a:ext>
                </a:extLst>
              </p:cNvPr>
              <p:cNvSpPr/>
              <p:nvPr/>
            </p:nvSpPr>
            <p:spPr>
              <a:xfrm>
                <a:off x="1444233" y="3482967"/>
                <a:ext cx="103894" cy="10720"/>
              </a:xfrm>
              <a:custGeom>
                <a:avLst/>
                <a:gdLst/>
                <a:ahLst/>
                <a:cxnLst/>
                <a:rect l="l" t="t" r="r" b="b"/>
                <a:pathLst>
                  <a:path w="6939" h="716" extrusionOk="0">
                    <a:moveTo>
                      <a:pt x="484" y="0"/>
                    </a:moveTo>
                    <a:cubicBezTo>
                      <a:pt x="0" y="0"/>
                      <a:pt x="0" y="715"/>
                      <a:pt x="484" y="715"/>
                    </a:cubicBezTo>
                    <a:lnTo>
                      <a:pt x="6455" y="715"/>
                    </a:lnTo>
                    <a:cubicBezTo>
                      <a:pt x="6939" y="715"/>
                      <a:pt x="6939" y="0"/>
                      <a:pt x="6455" y="0"/>
                    </a:cubicBezTo>
                    <a:close/>
                  </a:path>
                </a:pathLst>
              </a:custGeom>
              <a:solidFill>
                <a:schemeClr val="accent4">
                  <a:lumMod val="75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3" name="Google Shape;7677;p68">
                <a:extLst>
                  <a:ext uri="{FF2B5EF4-FFF2-40B4-BE49-F238E27FC236}">
                    <a16:creationId xmlns:a16="http://schemas.microsoft.com/office/drawing/2014/main" id="{8208CC33-87F9-40E5-AC3C-E66B3F5408FA}"/>
                  </a:ext>
                </a:extLst>
              </p:cNvPr>
              <p:cNvSpPr/>
              <p:nvPr/>
            </p:nvSpPr>
            <p:spPr>
              <a:xfrm>
                <a:off x="1444233" y="3531433"/>
                <a:ext cx="103894" cy="10735"/>
              </a:xfrm>
              <a:custGeom>
                <a:avLst/>
                <a:gdLst/>
                <a:ahLst/>
                <a:cxnLst/>
                <a:rect l="l" t="t" r="r" b="b"/>
                <a:pathLst>
                  <a:path w="6939" h="717" extrusionOk="0">
                    <a:moveTo>
                      <a:pt x="464" y="1"/>
                    </a:moveTo>
                    <a:cubicBezTo>
                      <a:pt x="1" y="1"/>
                      <a:pt x="7" y="716"/>
                      <a:pt x="484" y="716"/>
                    </a:cubicBezTo>
                    <a:lnTo>
                      <a:pt x="6455" y="716"/>
                    </a:lnTo>
                    <a:cubicBezTo>
                      <a:pt x="6939" y="716"/>
                      <a:pt x="6939" y="1"/>
                      <a:pt x="6455" y="1"/>
                    </a:cubicBezTo>
                    <a:lnTo>
                      <a:pt x="484" y="1"/>
                    </a:lnTo>
                    <a:cubicBezTo>
                      <a:pt x="477" y="1"/>
                      <a:pt x="471" y="1"/>
                      <a:pt x="464" y="1"/>
                    </a:cubicBezTo>
                    <a:close/>
                  </a:path>
                </a:pathLst>
              </a:custGeom>
              <a:solidFill>
                <a:schemeClr val="accent4">
                  <a:lumMod val="75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4" name="Google Shape;7678;p68">
                <a:extLst>
                  <a:ext uri="{FF2B5EF4-FFF2-40B4-BE49-F238E27FC236}">
                    <a16:creationId xmlns:a16="http://schemas.microsoft.com/office/drawing/2014/main" id="{7BAD1B61-9E4D-4823-BF83-6BE9C52DF967}"/>
                  </a:ext>
                </a:extLst>
              </p:cNvPr>
              <p:cNvSpPr/>
              <p:nvPr/>
            </p:nvSpPr>
            <p:spPr>
              <a:xfrm>
                <a:off x="1444233" y="3555359"/>
                <a:ext cx="103894" cy="10720"/>
              </a:xfrm>
              <a:custGeom>
                <a:avLst/>
                <a:gdLst/>
                <a:ahLst/>
                <a:cxnLst/>
                <a:rect l="l" t="t" r="r" b="b"/>
                <a:pathLst>
                  <a:path w="6939" h="716" extrusionOk="0">
                    <a:moveTo>
                      <a:pt x="464" y="1"/>
                    </a:moveTo>
                    <a:cubicBezTo>
                      <a:pt x="1" y="1"/>
                      <a:pt x="7" y="716"/>
                      <a:pt x="484" y="716"/>
                    </a:cubicBezTo>
                    <a:lnTo>
                      <a:pt x="6455" y="716"/>
                    </a:lnTo>
                    <a:cubicBezTo>
                      <a:pt x="6939" y="716"/>
                      <a:pt x="6939" y="1"/>
                      <a:pt x="6455" y="1"/>
                    </a:cubicBezTo>
                    <a:lnTo>
                      <a:pt x="484" y="1"/>
                    </a:lnTo>
                    <a:cubicBezTo>
                      <a:pt x="477" y="1"/>
                      <a:pt x="471" y="1"/>
                      <a:pt x="464" y="1"/>
                    </a:cubicBezTo>
                    <a:close/>
                  </a:path>
                </a:pathLst>
              </a:custGeom>
              <a:solidFill>
                <a:schemeClr val="accent4">
                  <a:lumMod val="75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5" name="Google Shape;7679;p68">
                <a:extLst>
                  <a:ext uri="{FF2B5EF4-FFF2-40B4-BE49-F238E27FC236}">
                    <a16:creationId xmlns:a16="http://schemas.microsoft.com/office/drawing/2014/main" id="{5BE2797F-A9BC-4866-93BB-B34D41F5B6E2}"/>
                  </a:ext>
                </a:extLst>
              </p:cNvPr>
              <p:cNvSpPr/>
              <p:nvPr/>
            </p:nvSpPr>
            <p:spPr>
              <a:xfrm>
                <a:off x="1444233" y="3603526"/>
                <a:ext cx="103894" cy="11035"/>
              </a:xfrm>
              <a:custGeom>
                <a:avLst/>
                <a:gdLst/>
                <a:ahLst/>
                <a:cxnLst/>
                <a:rect l="l" t="t" r="r" b="b"/>
                <a:pathLst>
                  <a:path w="6939" h="737" extrusionOk="0">
                    <a:moveTo>
                      <a:pt x="484" y="1"/>
                    </a:moveTo>
                    <a:cubicBezTo>
                      <a:pt x="0" y="1"/>
                      <a:pt x="0" y="737"/>
                      <a:pt x="484" y="737"/>
                    </a:cubicBezTo>
                    <a:lnTo>
                      <a:pt x="6455" y="737"/>
                    </a:lnTo>
                    <a:cubicBezTo>
                      <a:pt x="6939" y="737"/>
                      <a:pt x="6939" y="1"/>
                      <a:pt x="6455" y="1"/>
                    </a:cubicBezTo>
                    <a:close/>
                  </a:path>
                </a:pathLst>
              </a:custGeom>
              <a:solidFill>
                <a:schemeClr val="accent4">
                  <a:lumMod val="75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6" name="Google Shape;7680;p68">
                <a:extLst>
                  <a:ext uri="{FF2B5EF4-FFF2-40B4-BE49-F238E27FC236}">
                    <a16:creationId xmlns:a16="http://schemas.microsoft.com/office/drawing/2014/main" id="{5EDB6A1D-DD0D-4E74-AABF-C49893CCC816}"/>
                  </a:ext>
                </a:extLst>
              </p:cNvPr>
              <p:cNvSpPr/>
              <p:nvPr/>
            </p:nvSpPr>
            <p:spPr>
              <a:xfrm>
                <a:off x="1444233" y="3627452"/>
                <a:ext cx="103894" cy="11035"/>
              </a:xfrm>
              <a:custGeom>
                <a:avLst/>
                <a:gdLst/>
                <a:ahLst/>
                <a:cxnLst/>
                <a:rect l="l" t="t" r="r" b="b"/>
                <a:pathLst>
                  <a:path w="6939" h="737" extrusionOk="0">
                    <a:moveTo>
                      <a:pt x="484" y="1"/>
                    </a:moveTo>
                    <a:cubicBezTo>
                      <a:pt x="0" y="1"/>
                      <a:pt x="0" y="736"/>
                      <a:pt x="484" y="736"/>
                    </a:cubicBezTo>
                    <a:lnTo>
                      <a:pt x="6455" y="736"/>
                    </a:lnTo>
                    <a:cubicBezTo>
                      <a:pt x="6939" y="736"/>
                      <a:pt x="6939" y="1"/>
                      <a:pt x="6455" y="1"/>
                    </a:cubicBezTo>
                    <a:close/>
                  </a:path>
                </a:pathLst>
              </a:custGeom>
              <a:solidFill>
                <a:schemeClr val="accent4">
                  <a:lumMod val="75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7" name="Google Shape;7681;p68">
                <a:extLst>
                  <a:ext uri="{FF2B5EF4-FFF2-40B4-BE49-F238E27FC236}">
                    <a16:creationId xmlns:a16="http://schemas.microsoft.com/office/drawing/2014/main" id="{68F06DF2-6134-4946-B164-AF2DAB825CAF}"/>
                  </a:ext>
                </a:extLst>
              </p:cNvPr>
              <p:cNvSpPr/>
              <p:nvPr/>
            </p:nvSpPr>
            <p:spPr>
              <a:xfrm>
                <a:off x="1390183" y="3448845"/>
                <a:ext cx="55413" cy="37087"/>
              </a:xfrm>
              <a:custGeom>
                <a:avLst/>
                <a:gdLst/>
                <a:ahLst/>
                <a:cxnLst/>
                <a:rect l="l" t="t" r="r" b="b"/>
                <a:pathLst>
                  <a:path w="3701" h="2477" extrusionOk="0">
                    <a:moveTo>
                      <a:pt x="3156" y="0"/>
                    </a:moveTo>
                    <a:cubicBezTo>
                      <a:pt x="3077" y="0"/>
                      <a:pt x="2995" y="28"/>
                      <a:pt x="2917" y="93"/>
                    </a:cubicBezTo>
                    <a:lnTo>
                      <a:pt x="1130" y="1607"/>
                    </a:lnTo>
                    <a:lnTo>
                      <a:pt x="772" y="1228"/>
                    </a:lnTo>
                    <a:cubicBezTo>
                      <a:pt x="722" y="1155"/>
                      <a:pt x="653" y="1124"/>
                      <a:pt x="580" y="1124"/>
                    </a:cubicBezTo>
                    <a:cubicBezTo>
                      <a:pt x="319" y="1124"/>
                      <a:pt x="0" y="1515"/>
                      <a:pt x="247" y="1712"/>
                    </a:cubicBezTo>
                    <a:lnTo>
                      <a:pt x="856" y="2364"/>
                    </a:lnTo>
                    <a:cubicBezTo>
                      <a:pt x="922" y="2440"/>
                      <a:pt x="1010" y="2477"/>
                      <a:pt x="1103" y="2477"/>
                    </a:cubicBezTo>
                    <a:cubicBezTo>
                      <a:pt x="1189" y="2477"/>
                      <a:pt x="1280" y="2445"/>
                      <a:pt x="1361" y="2385"/>
                    </a:cubicBezTo>
                    <a:lnTo>
                      <a:pt x="3400" y="640"/>
                    </a:lnTo>
                    <a:cubicBezTo>
                      <a:pt x="3701" y="406"/>
                      <a:pt x="3458" y="0"/>
                      <a:pt x="3156" y="0"/>
                    </a:cubicBezTo>
                    <a:close/>
                  </a:path>
                </a:pathLst>
              </a:custGeom>
              <a:solidFill>
                <a:schemeClr val="tx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8" name="Google Shape;7682;p68">
                <a:extLst>
                  <a:ext uri="{FF2B5EF4-FFF2-40B4-BE49-F238E27FC236}">
                    <a16:creationId xmlns:a16="http://schemas.microsoft.com/office/drawing/2014/main" id="{ECE797C9-839C-4E7D-8FFD-C18A0CA0E7AD}"/>
                  </a:ext>
                </a:extLst>
              </p:cNvPr>
              <p:cNvSpPr/>
              <p:nvPr/>
            </p:nvSpPr>
            <p:spPr>
              <a:xfrm>
                <a:off x="1390183" y="3521686"/>
                <a:ext cx="54874" cy="37147"/>
              </a:xfrm>
              <a:custGeom>
                <a:avLst/>
                <a:gdLst/>
                <a:ahLst/>
                <a:cxnLst/>
                <a:rect l="l" t="t" r="r" b="b"/>
                <a:pathLst>
                  <a:path w="3665" h="2481" extrusionOk="0">
                    <a:moveTo>
                      <a:pt x="3137" y="0"/>
                    </a:moveTo>
                    <a:cubicBezTo>
                      <a:pt x="3064" y="0"/>
                      <a:pt x="2988" y="25"/>
                      <a:pt x="2917" y="85"/>
                    </a:cubicBezTo>
                    <a:lnTo>
                      <a:pt x="2917" y="106"/>
                    </a:lnTo>
                    <a:lnTo>
                      <a:pt x="1130" y="1619"/>
                    </a:lnTo>
                    <a:lnTo>
                      <a:pt x="772" y="1220"/>
                    </a:lnTo>
                    <a:cubicBezTo>
                      <a:pt x="722" y="1146"/>
                      <a:pt x="653" y="1116"/>
                      <a:pt x="580" y="1116"/>
                    </a:cubicBezTo>
                    <a:cubicBezTo>
                      <a:pt x="319" y="1116"/>
                      <a:pt x="0" y="1506"/>
                      <a:pt x="247" y="1703"/>
                    </a:cubicBezTo>
                    <a:lnTo>
                      <a:pt x="856" y="2355"/>
                    </a:lnTo>
                    <a:cubicBezTo>
                      <a:pt x="927" y="2437"/>
                      <a:pt x="1023" y="2480"/>
                      <a:pt x="1124" y="2480"/>
                    </a:cubicBezTo>
                    <a:cubicBezTo>
                      <a:pt x="1204" y="2480"/>
                      <a:pt x="1286" y="2453"/>
                      <a:pt x="1361" y="2397"/>
                    </a:cubicBezTo>
                    <a:lnTo>
                      <a:pt x="3379" y="652"/>
                    </a:lnTo>
                    <a:cubicBezTo>
                      <a:pt x="3665" y="400"/>
                      <a:pt x="3427" y="0"/>
                      <a:pt x="3137" y="0"/>
                    </a:cubicBezTo>
                    <a:close/>
                  </a:path>
                </a:pathLst>
              </a:custGeom>
              <a:solidFill>
                <a:schemeClr val="tx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9" name="Google Shape;7683;p68">
                <a:extLst>
                  <a:ext uri="{FF2B5EF4-FFF2-40B4-BE49-F238E27FC236}">
                    <a16:creationId xmlns:a16="http://schemas.microsoft.com/office/drawing/2014/main" id="{D2E1E7AA-94FD-48C4-BF74-9DD99A1562DE}"/>
                  </a:ext>
                </a:extLst>
              </p:cNvPr>
              <p:cNvSpPr/>
              <p:nvPr/>
            </p:nvSpPr>
            <p:spPr>
              <a:xfrm>
                <a:off x="1390183" y="3595216"/>
                <a:ext cx="55413" cy="37267"/>
              </a:xfrm>
              <a:custGeom>
                <a:avLst/>
                <a:gdLst/>
                <a:ahLst/>
                <a:cxnLst/>
                <a:rect l="l" t="t" r="r" b="b"/>
                <a:pathLst>
                  <a:path w="3701" h="2489" extrusionOk="0">
                    <a:moveTo>
                      <a:pt x="3155" y="1"/>
                    </a:moveTo>
                    <a:cubicBezTo>
                      <a:pt x="3077" y="1"/>
                      <a:pt x="2995" y="28"/>
                      <a:pt x="2917" y="93"/>
                    </a:cubicBezTo>
                    <a:lnTo>
                      <a:pt x="2917" y="114"/>
                    </a:lnTo>
                    <a:lnTo>
                      <a:pt x="1130" y="1628"/>
                    </a:lnTo>
                    <a:lnTo>
                      <a:pt x="772" y="1229"/>
                    </a:lnTo>
                    <a:cubicBezTo>
                      <a:pt x="722" y="1155"/>
                      <a:pt x="653" y="1125"/>
                      <a:pt x="580" y="1125"/>
                    </a:cubicBezTo>
                    <a:cubicBezTo>
                      <a:pt x="319" y="1125"/>
                      <a:pt x="0" y="1515"/>
                      <a:pt x="247" y="1712"/>
                    </a:cubicBezTo>
                    <a:lnTo>
                      <a:pt x="856" y="2364"/>
                    </a:lnTo>
                    <a:cubicBezTo>
                      <a:pt x="927" y="2446"/>
                      <a:pt x="1023" y="2489"/>
                      <a:pt x="1124" y="2489"/>
                    </a:cubicBezTo>
                    <a:cubicBezTo>
                      <a:pt x="1204" y="2489"/>
                      <a:pt x="1286" y="2462"/>
                      <a:pt x="1361" y="2406"/>
                    </a:cubicBezTo>
                    <a:lnTo>
                      <a:pt x="3400" y="661"/>
                    </a:lnTo>
                    <a:cubicBezTo>
                      <a:pt x="3701" y="410"/>
                      <a:pt x="3458" y="1"/>
                      <a:pt x="3155" y="1"/>
                    </a:cubicBezTo>
                    <a:close/>
                  </a:path>
                </a:pathLst>
              </a:custGeom>
              <a:solidFill>
                <a:schemeClr val="tx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0" name="Google Shape;7684;p68">
                <a:extLst>
                  <a:ext uri="{FF2B5EF4-FFF2-40B4-BE49-F238E27FC236}">
                    <a16:creationId xmlns:a16="http://schemas.microsoft.com/office/drawing/2014/main" id="{E0B18542-313E-492F-8DCA-2741B3CA62CC}"/>
                  </a:ext>
                </a:extLst>
              </p:cNvPr>
              <p:cNvSpPr/>
              <p:nvPr/>
            </p:nvSpPr>
            <p:spPr>
              <a:xfrm>
                <a:off x="1368682" y="3362409"/>
                <a:ext cx="74309" cy="38734"/>
              </a:xfrm>
              <a:custGeom>
                <a:avLst/>
                <a:gdLst/>
                <a:ahLst/>
                <a:cxnLst/>
                <a:rect l="l" t="t" r="r" b="b"/>
                <a:pathLst>
                  <a:path w="4963" h="2587" extrusionOk="0">
                    <a:moveTo>
                      <a:pt x="736" y="0"/>
                    </a:moveTo>
                    <a:cubicBezTo>
                      <a:pt x="316" y="0"/>
                      <a:pt x="1" y="336"/>
                      <a:pt x="1" y="736"/>
                    </a:cubicBezTo>
                    <a:lnTo>
                      <a:pt x="1" y="2250"/>
                    </a:lnTo>
                    <a:cubicBezTo>
                      <a:pt x="1" y="2439"/>
                      <a:pt x="148" y="2586"/>
                      <a:pt x="337" y="2586"/>
                    </a:cubicBezTo>
                    <a:lnTo>
                      <a:pt x="4626" y="2586"/>
                    </a:lnTo>
                    <a:cubicBezTo>
                      <a:pt x="4815" y="2586"/>
                      <a:pt x="4962" y="2439"/>
                      <a:pt x="4962" y="2250"/>
                    </a:cubicBezTo>
                    <a:lnTo>
                      <a:pt x="4962" y="736"/>
                    </a:lnTo>
                    <a:cubicBezTo>
                      <a:pt x="4962" y="336"/>
                      <a:pt x="4647" y="0"/>
                      <a:pt x="4227" y="0"/>
                    </a:cubicBezTo>
                    <a:close/>
                  </a:path>
                </a:pathLst>
              </a:custGeom>
              <a:solidFill>
                <a:srgbClr val="546C8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1" name="Google Shape;7685;p68">
                <a:extLst>
                  <a:ext uri="{FF2B5EF4-FFF2-40B4-BE49-F238E27FC236}">
                    <a16:creationId xmlns:a16="http://schemas.microsoft.com/office/drawing/2014/main" id="{483A7EE4-7DCD-4BCD-9DE4-059E7686BEBC}"/>
                  </a:ext>
                </a:extLst>
              </p:cNvPr>
              <p:cNvSpPr/>
              <p:nvPr/>
            </p:nvSpPr>
            <p:spPr>
              <a:xfrm>
                <a:off x="1409602" y="3362409"/>
                <a:ext cx="33389" cy="38734"/>
              </a:xfrm>
              <a:custGeom>
                <a:avLst/>
                <a:gdLst/>
                <a:ahLst/>
                <a:cxnLst/>
                <a:rect l="l" t="t" r="r" b="b"/>
                <a:pathLst>
                  <a:path w="2230" h="2587" extrusionOk="0">
                    <a:moveTo>
                      <a:pt x="1" y="0"/>
                    </a:moveTo>
                    <a:cubicBezTo>
                      <a:pt x="400" y="0"/>
                      <a:pt x="737" y="336"/>
                      <a:pt x="737" y="736"/>
                    </a:cubicBezTo>
                    <a:lnTo>
                      <a:pt x="737" y="2250"/>
                    </a:lnTo>
                    <a:cubicBezTo>
                      <a:pt x="737" y="2439"/>
                      <a:pt x="589" y="2586"/>
                      <a:pt x="400" y="2586"/>
                    </a:cubicBezTo>
                    <a:lnTo>
                      <a:pt x="1893" y="2586"/>
                    </a:lnTo>
                    <a:cubicBezTo>
                      <a:pt x="2082" y="2586"/>
                      <a:pt x="2229" y="2439"/>
                      <a:pt x="2229" y="2250"/>
                    </a:cubicBezTo>
                    <a:lnTo>
                      <a:pt x="2229" y="736"/>
                    </a:lnTo>
                    <a:cubicBezTo>
                      <a:pt x="2229" y="336"/>
                      <a:pt x="1893" y="0"/>
                      <a:pt x="1494" y="0"/>
                    </a:cubicBezTo>
                    <a:close/>
                  </a:path>
                </a:pathLst>
              </a:custGeom>
              <a:solidFill>
                <a:srgbClr val="435D7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spTree>
    <p:extLst>
      <p:ext uri="{BB962C8B-B14F-4D97-AF65-F5344CB8AC3E}">
        <p14:creationId xmlns:p14="http://schemas.microsoft.com/office/powerpoint/2010/main" val="4443698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213" y="135271"/>
            <a:ext cx="11141392" cy="845600"/>
          </a:xfrm>
        </p:spPr>
        <p:txBody>
          <a:bodyPr>
            <a:normAutofit/>
          </a:bodyPr>
          <a:lstStyle/>
          <a:p>
            <a:r>
              <a:rPr lang="en-US" sz="3600" dirty="0"/>
              <a:t>MEETING STUDENT NEEDS: PART 2</a:t>
            </a:r>
          </a:p>
        </p:txBody>
      </p:sp>
      <p:pic>
        <p:nvPicPr>
          <p:cNvPr id="4" name="Picture 3">
            <a:extLst>
              <a:ext uri="{FF2B5EF4-FFF2-40B4-BE49-F238E27FC236}">
                <a16:creationId xmlns:a16="http://schemas.microsoft.com/office/drawing/2014/main" id="{AFAF84A7-677F-26A4-B737-CBE2427CE61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85297" y="823373"/>
            <a:ext cx="8742473" cy="5875509"/>
          </a:xfrm>
          <a:prstGeom prst="rect">
            <a:avLst/>
          </a:prstGeom>
        </p:spPr>
      </p:pic>
      <p:sp>
        <p:nvSpPr>
          <p:cNvPr id="3" name="TextBox 2">
            <a:extLst>
              <a:ext uri="{FF2B5EF4-FFF2-40B4-BE49-F238E27FC236}">
                <a16:creationId xmlns:a16="http://schemas.microsoft.com/office/drawing/2014/main" id="{90072DD4-EA9C-DA7A-F727-7697E5918CA5}"/>
              </a:ext>
            </a:extLst>
          </p:cNvPr>
          <p:cNvSpPr txBox="1"/>
          <p:nvPr/>
        </p:nvSpPr>
        <p:spPr>
          <a:xfrm>
            <a:off x="10183071" y="1975454"/>
            <a:ext cx="1647262" cy="1569660"/>
          </a:xfrm>
          <a:prstGeom prst="rect">
            <a:avLst/>
          </a:prstGeom>
          <a:noFill/>
        </p:spPr>
        <p:txBody>
          <a:bodyPr wrap="square" rtlCol="0">
            <a:spAutoFit/>
          </a:bodyPr>
          <a:lstStyle/>
          <a:p>
            <a:r>
              <a:rPr lang="en-US" sz="3200" i="1" dirty="0">
                <a:solidFill>
                  <a:schemeClr val="bg1"/>
                </a:solidFill>
              </a:rPr>
              <a:t>(Update before Jan) </a:t>
            </a:r>
          </a:p>
        </p:txBody>
      </p:sp>
    </p:spTree>
    <p:extLst>
      <p:ext uri="{BB962C8B-B14F-4D97-AF65-F5344CB8AC3E}">
        <p14:creationId xmlns:p14="http://schemas.microsoft.com/office/powerpoint/2010/main" val="35111983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9900E1-52DF-4869-AC2D-AC9A9D6C8B24}"/>
              </a:ext>
            </a:extLst>
          </p:cNvPr>
          <p:cNvSpPr>
            <a:spLocks noGrp="1"/>
          </p:cNvSpPr>
          <p:nvPr>
            <p:ph type="body" idx="1"/>
          </p:nvPr>
        </p:nvSpPr>
        <p:spPr>
          <a:xfrm>
            <a:off x="499901" y="1153684"/>
            <a:ext cx="9703642" cy="4197466"/>
          </a:xfrm>
          <a:prstGeom prst="roundRect">
            <a:avLst/>
          </a:prstGeom>
          <a:ln w="57150"/>
        </p:spPr>
        <p:style>
          <a:lnRef idx="2">
            <a:schemeClr val="accent1"/>
          </a:lnRef>
          <a:fillRef idx="1">
            <a:schemeClr val="lt1"/>
          </a:fillRef>
          <a:effectRef idx="0">
            <a:schemeClr val="accent1"/>
          </a:effectRef>
          <a:fontRef idx="minor">
            <a:schemeClr val="dk1"/>
          </a:fontRef>
        </p:style>
        <p:txBody>
          <a:bodyPr spcFirstLastPara="1" vert="horz" wrap="square" lIns="91440" tIns="45720" rIns="91440" bIns="45720" rtlCol="0" anchor="ctr" anchorCtr="0">
            <a:noAutofit/>
          </a:bodyPr>
          <a:lstStyle/>
          <a:p>
            <a:pPr marL="0" indent="0">
              <a:buClr>
                <a:schemeClr val="accent4"/>
              </a:buClr>
              <a:buSzPct val="90000"/>
              <a:buNone/>
            </a:pPr>
            <a:r>
              <a:rPr lang="en-US" sz="3200" dirty="0">
                <a:solidFill>
                  <a:schemeClr val="tx1">
                    <a:lumMod val="50000"/>
                    <a:lumOff val="50000"/>
                  </a:schemeClr>
                </a:solidFill>
                <a:effectLst/>
                <a:latin typeface="Calibri" panose="020F0502020204030204" pitchFamily="34" charset="0"/>
                <a:ea typeface="Times New Roman" panose="02020603050405020304" pitchFamily="18" charset="0"/>
                <a:cs typeface="Times New Roman" panose="02020603050405020304" pitchFamily="18" charset="0"/>
              </a:rPr>
              <a:t>Review the </a:t>
            </a:r>
            <a:r>
              <a:rPr lang="en-US" sz="3200" b="1" dirty="0">
                <a:solidFill>
                  <a:schemeClr val="tx1">
                    <a:lumMod val="50000"/>
                    <a:lumOff val="50000"/>
                  </a:schemeClr>
                </a:solidFill>
                <a:effectLst/>
                <a:latin typeface="Calibri" panose="020F0502020204030204" pitchFamily="34" charset="0"/>
                <a:ea typeface="Times New Roman" panose="02020603050405020304" pitchFamily="18" charset="0"/>
                <a:cs typeface="Times New Roman" panose="02020603050405020304" pitchFamily="18" charset="0"/>
              </a:rPr>
              <a:t>Targeted Intervention Organizer </a:t>
            </a:r>
            <a:r>
              <a:rPr lang="en-US" sz="3200" dirty="0">
                <a:solidFill>
                  <a:schemeClr val="tx1">
                    <a:lumMod val="50000"/>
                    <a:lumOff val="50000"/>
                  </a:schemeClr>
                </a:solidFill>
                <a:effectLst/>
                <a:latin typeface="Calibri" panose="020F0502020204030204" pitchFamily="34" charset="0"/>
                <a:ea typeface="Times New Roman" panose="02020603050405020304" pitchFamily="18" charset="0"/>
                <a:cs typeface="Times New Roman" panose="02020603050405020304" pitchFamily="18" charset="0"/>
              </a:rPr>
              <a:t>from last year and determine</a:t>
            </a:r>
            <a:r>
              <a:rPr lang="en-US" sz="3200" b="1" dirty="0">
                <a:solidFill>
                  <a:schemeClr val="tx1">
                    <a:lumMod val="50000"/>
                    <a:lumOff val="50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3200" dirty="0">
                <a:solidFill>
                  <a:schemeClr val="tx1">
                    <a:lumMod val="50000"/>
                    <a:lumOff val="50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3200" dirty="0">
              <a:solidFill>
                <a:schemeClr val="tx1">
                  <a:lumMod val="50000"/>
                  <a:lumOff val="50000"/>
                </a:schemeClr>
              </a:solidFill>
              <a:latin typeface="Calibri" panose="020F0502020204030204" pitchFamily="34" charset="0"/>
              <a:cs typeface="Calibri" panose="020F0502020204030204" pitchFamily="34" charset="0"/>
            </a:endParaRPr>
          </a:p>
          <a:p>
            <a:pPr marL="514350" indent="-514350">
              <a:buClr>
                <a:schemeClr val="accent4"/>
              </a:buClr>
              <a:buSzPct val="90000"/>
            </a:pPr>
            <a:endParaRPr lang="en-US" sz="2800" dirty="0">
              <a:solidFill>
                <a:schemeClr val="tx1">
                  <a:lumMod val="50000"/>
                  <a:lumOff val="50000"/>
                </a:schemeClr>
              </a:solidFill>
              <a:latin typeface="Calibri" panose="020F0502020204030204" pitchFamily="34" charset="0"/>
              <a:cs typeface="Calibri" panose="020F0502020204030204" pitchFamily="34" charset="0"/>
            </a:endParaRPr>
          </a:p>
          <a:p>
            <a:pPr marL="514350" indent="-514350">
              <a:buClr>
                <a:schemeClr val="accent4"/>
              </a:buClr>
              <a:buSzPct val="90000"/>
            </a:pPr>
            <a:r>
              <a:rPr lang="en-US" sz="2800" dirty="0">
                <a:solidFill>
                  <a:schemeClr val="tx1">
                    <a:lumMod val="50000"/>
                    <a:lumOff val="50000"/>
                  </a:schemeClr>
                </a:solidFill>
                <a:effectLst/>
                <a:latin typeface="Calibri" panose="020F0502020204030204" pitchFamily="34" charset="0"/>
                <a:ea typeface="Times New Roman" panose="02020603050405020304" pitchFamily="18" charset="0"/>
                <a:cs typeface="Times New Roman" panose="02020603050405020304" pitchFamily="18" charset="0"/>
              </a:rPr>
              <a:t>Is it complete for at least 1 intervention? </a:t>
            </a:r>
          </a:p>
          <a:p>
            <a:pPr marL="514350" indent="-514350">
              <a:buClr>
                <a:schemeClr val="accent4"/>
              </a:buClr>
              <a:buSzPct val="90000"/>
            </a:pPr>
            <a:r>
              <a:rPr lang="en-US" sz="2800" dirty="0">
                <a:solidFill>
                  <a:schemeClr val="tx1">
                    <a:lumMod val="50000"/>
                    <a:lumOff val="50000"/>
                  </a:schemeClr>
                </a:solidFill>
                <a:latin typeface="Calibri" panose="020F0502020204030204" pitchFamily="34" charset="0"/>
                <a:ea typeface="Times New Roman" panose="02020603050405020304" pitchFamily="18" charset="0"/>
                <a:cs typeface="Times New Roman" panose="02020603050405020304" pitchFamily="18" charset="0"/>
              </a:rPr>
              <a:t>What methods did you add to monitor fidelity and progress? </a:t>
            </a:r>
            <a:endParaRPr lang="en-US" sz="2800" dirty="0">
              <a:solidFill>
                <a:schemeClr val="tx1">
                  <a:lumMod val="50000"/>
                  <a:lumOff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marL="514350" indent="-514350">
              <a:buClr>
                <a:schemeClr val="accent4"/>
              </a:buClr>
              <a:buSzPct val="90000"/>
            </a:pPr>
            <a:r>
              <a:rPr lang="en-US" sz="2800" dirty="0">
                <a:solidFill>
                  <a:schemeClr val="tx1">
                    <a:lumMod val="50000"/>
                    <a:lumOff val="50000"/>
                  </a:schemeClr>
                </a:solidFill>
                <a:effectLst/>
                <a:latin typeface="Calibri" panose="020F0502020204030204" pitchFamily="34" charset="0"/>
                <a:ea typeface="Times New Roman" panose="02020603050405020304" pitchFamily="18" charset="0"/>
                <a:cs typeface="Times New Roman" panose="02020603050405020304" pitchFamily="18" charset="0"/>
              </a:rPr>
              <a:t>What other interventions do you want to target for this year? </a:t>
            </a:r>
          </a:p>
          <a:p>
            <a:pPr marL="514350" indent="-514350">
              <a:buClr>
                <a:schemeClr val="accent4"/>
              </a:buClr>
              <a:buSzPct val="90000"/>
            </a:pPr>
            <a:r>
              <a:rPr lang="en-US" sz="2800" dirty="0">
                <a:solidFill>
                  <a:schemeClr val="tx1">
                    <a:lumMod val="50000"/>
                    <a:lumOff val="50000"/>
                  </a:schemeClr>
                </a:solidFill>
                <a:latin typeface="Calibri" panose="020F0502020204030204" pitchFamily="34" charset="0"/>
                <a:ea typeface="Times New Roman" panose="02020603050405020304" pitchFamily="18" charset="0"/>
                <a:cs typeface="Times New Roman" panose="02020603050405020304" pitchFamily="18" charset="0"/>
              </a:rPr>
              <a:t>Have you complete Part 2, quick sort matrix? </a:t>
            </a:r>
            <a:endParaRPr lang="en-US" sz="2800" dirty="0">
              <a:solidFill>
                <a:schemeClr val="tx1">
                  <a:lumMod val="50000"/>
                  <a:lumOff val="50000"/>
                </a:schemeClr>
              </a:solidFill>
              <a:effectLst/>
              <a:latin typeface="Times New Roman" panose="02020603050405020304" pitchFamily="18" charset="0"/>
              <a:ea typeface="Times New Roman" panose="02020603050405020304" pitchFamily="18" charset="0"/>
            </a:endParaRPr>
          </a:p>
        </p:txBody>
      </p:sp>
      <p:sp>
        <p:nvSpPr>
          <p:cNvPr id="2" name="Title 1">
            <a:extLst>
              <a:ext uri="{FF2B5EF4-FFF2-40B4-BE49-F238E27FC236}">
                <a16:creationId xmlns:a16="http://schemas.microsoft.com/office/drawing/2014/main" id="{8E63E907-7F3B-407B-9675-B2EF94C7CA09}"/>
              </a:ext>
            </a:extLst>
          </p:cNvPr>
          <p:cNvSpPr>
            <a:spLocks noGrp="1"/>
          </p:cNvSpPr>
          <p:nvPr>
            <p:ph type="title"/>
          </p:nvPr>
        </p:nvSpPr>
        <p:spPr>
          <a:xfrm>
            <a:off x="324853" y="198966"/>
            <a:ext cx="10154037" cy="845600"/>
          </a:xfrm>
        </p:spPr>
        <p:txBody>
          <a:bodyPr>
            <a:noAutofit/>
          </a:bodyPr>
          <a:lstStyle/>
          <a:p>
            <a:r>
              <a:rPr lang="en-US" b="1" dirty="0">
                <a:solidFill>
                  <a:srgbClr val="FFFF00"/>
                </a:solidFill>
                <a:latin typeface="Calibri" panose="020F0502020204030204" pitchFamily="34" charset="0"/>
                <a:cs typeface="Calibri" panose="020F0502020204030204" pitchFamily="34" charset="0"/>
              </a:rPr>
              <a:t>ACTIVITY: Targeted Intervention Organizer</a:t>
            </a:r>
          </a:p>
        </p:txBody>
      </p:sp>
      <p:sp>
        <p:nvSpPr>
          <p:cNvPr id="139" name="Text Placeholder 4">
            <a:extLst>
              <a:ext uri="{FF2B5EF4-FFF2-40B4-BE49-F238E27FC236}">
                <a16:creationId xmlns:a16="http://schemas.microsoft.com/office/drawing/2014/main" id="{27CD0EF0-F84A-4D59-8DFC-AB5392B4F920}"/>
              </a:ext>
            </a:extLst>
          </p:cNvPr>
          <p:cNvSpPr txBox="1">
            <a:spLocks/>
          </p:cNvSpPr>
          <p:nvPr/>
        </p:nvSpPr>
        <p:spPr>
          <a:xfrm>
            <a:off x="8773788" y="5794687"/>
            <a:ext cx="2660481" cy="874988"/>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3190" indent="0" defTabSz="1219140">
              <a:lnSpc>
                <a:spcPct val="150000"/>
              </a:lnSpc>
              <a:buClr>
                <a:prstClr val="white"/>
              </a:buClr>
              <a:buNone/>
              <a:defRPr/>
            </a:pPr>
            <a:r>
              <a:rPr lang="en-US" sz="2133" dirty="0">
                <a:solidFill>
                  <a:prstClr val="white"/>
                </a:solidFill>
                <a:latin typeface="Calibri" panose="020F0502020204030204" pitchFamily="34" charset="0"/>
                <a:cs typeface="Calibri" panose="020F0502020204030204" pitchFamily="34" charset="0"/>
              </a:rPr>
              <a:t> </a:t>
            </a:r>
            <a:r>
              <a:rPr lang="en-US" sz="2667" dirty="0">
                <a:solidFill>
                  <a:prstClr val="white"/>
                </a:solidFill>
                <a:latin typeface="Calibri" panose="020F0502020204030204" pitchFamily="34" charset="0"/>
                <a:cs typeface="Calibri" panose="020F0502020204030204" pitchFamily="34" charset="0"/>
              </a:rPr>
              <a:t>15 minutes</a:t>
            </a:r>
          </a:p>
        </p:txBody>
      </p:sp>
      <p:grpSp>
        <p:nvGrpSpPr>
          <p:cNvPr id="140" name="Google Shape;6077;p67">
            <a:extLst>
              <a:ext uri="{FF2B5EF4-FFF2-40B4-BE49-F238E27FC236}">
                <a16:creationId xmlns:a16="http://schemas.microsoft.com/office/drawing/2014/main" id="{69A1A7F0-B117-420F-A366-B9EB81FDAB15}"/>
              </a:ext>
            </a:extLst>
          </p:cNvPr>
          <p:cNvGrpSpPr/>
          <p:nvPr/>
        </p:nvGrpSpPr>
        <p:grpSpPr>
          <a:xfrm>
            <a:off x="8504795" y="5963189"/>
            <a:ext cx="537983" cy="537983"/>
            <a:chOff x="5873617" y="2309901"/>
            <a:chExt cx="345720" cy="345720"/>
          </a:xfrm>
        </p:grpSpPr>
        <p:sp>
          <p:nvSpPr>
            <p:cNvPr id="141" name="Google Shape;6078;p67">
              <a:extLst>
                <a:ext uri="{FF2B5EF4-FFF2-40B4-BE49-F238E27FC236}">
                  <a16:creationId xmlns:a16="http://schemas.microsoft.com/office/drawing/2014/main" id="{05BA03D2-B480-4481-A3D3-0B300AC008AA}"/>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121900" tIns="121900" rIns="121900" bIns="121900" anchor="ctr" anchorCtr="0">
              <a:noAutofit/>
            </a:bodyPr>
            <a:lstStyle/>
            <a:p>
              <a:pPr defTabSz="1219140">
                <a:defRPr/>
              </a:pPr>
              <a:endParaRPr sz="2400"/>
            </a:p>
          </p:txBody>
        </p:sp>
        <p:sp>
          <p:nvSpPr>
            <p:cNvPr id="142" name="Google Shape;6079;p67">
              <a:extLst>
                <a:ext uri="{FF2B5EF4-FFF2-40B4-BE49-F238E27FC236}">
                  <a16:creationId xmlns:a16="http://schemas.microsoft.com/office/drawing/2014/main" id="{6F0D97DD-4823-41D6-976B-5233426B5606}"/>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121900" tIns="121900" rIns="121900" bIns="121900" anchor="ctr" anchorCtr="0">
              <a:noAutofit/>
            </a:bodyPr>
            <a:lstStyle/>
            <a:p>
              <a:pPr defTabSz="1219140">
                <a:defRPr/>
              </a:pPr>
              <a:endParaRPr sz="2400"/>
            </a:p>
          </p:txBody>
        </p:sp>
        <p:sp>
          <p:nvSpPr>
            <p:cNvPr id="143" name="Google Shape;6080;p67">
              <a:extLst>
                <a:ext uri="{FF2B5EF4-FFF2-40B4-BE49-F238E27FC236}">
                  <a16:creationId xmlns:a16="http://schemas.microsoft.com/office/drawing/2014/main" id="{A39D49AF-CD55-4A79-B978-88926CCB56D7}"/>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121900" tIns="121900" rIns="121900" bIns="121900" anchor="ctr" anchorCtr="0">
              <a:noAutofit/>
            </a:bodyPr>
            <a:lstStyle/>
            <a:p>
              <a:pPr defTabSz="1219140">
                <a:defRPr/>
              </a:pPr>
              <a:endParaRPr sz="2400"/>
            </a:p>
          </p:txBody>
        </p:sp>
        <p:sp>
          <p:nvSpPr>
            <p:cNvPr id="144" name="Google Shape;6081;p67">
              <a:extLst>
                <a:ext uri="{FF2B5EF4-FFF2-40B4-BE49-F238E27FC236}">
                  <a16:creationId xmlns:a16="http://schemas.microsoft.com/office/drawing/2014/main" id="{43890253-3ED1-4FF6-8B56-BB627E81FE80}"/>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121900" tIns="121900" rIns="121900" bIns="121900" anchor="ctr" anchorCtr="0">
              <a:noAutofit/>
            </a:bodyPr>
            <a:lstStyle/>
            <a:p>
              <a:pPr defTabSz="1219140">
                <a:defRPr/>
              </a:pPr>
              <a:endParaRPr sz="2400"/>
            </a:p>
          </p:txBody>
        </p:sp>
        <p:sp>
          <p:nvSpPr>
            <p:cNvPr id="145" name="Google Shape;6082;p67">
              <a:extLst>
                <a:ext uri="{FF2B5EF4-FFF2-40B4-BE49-F238E27FC236}">
                  <a16:creationId xmlns:a16="http://schemas.microsoft.com/office/drawing/2014/main" id="{32326706-E8F4-45CA-9A56-20D6BA4B1598}"/>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121900" tIns="121900" rIns="121900" bIns="121900" anchor="ctr" anchorCtr="0">
              <a:noAutofit/>
            </a:bodyPr>
            <a:lstStyle/>
            <a:p>
              <a:pPr defTabSz="1219140">
                <a:defRPr/>
              </a:pPr>
              <a:endParaRPr sz="2400"/>
            </a:p>
          </p:txBody>
        </p:sp>
        <p:sp>
          <p:nvSpPr>
            <p:cNvPr id="146" name="Google Shape;6083;p67">
              <a:extLst>
                <a:ext uri="{FF2B5EF4-FFF2-40B4-BE49-F238E27FC236}">
                  <a16:creationId xmlns:a16="http://schemas.microsoft.com/office/drawing/2014/main" id="{2A45AA7D-C49D-465B-84F8-A11B1FED79EC}"/>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121900" tIns="121900" rIns="121900" bIns="121900" anchor="ctr" anchorCtr="0">
              <a:noAutofit/>
            </a:bodyPr>
            <a:lstStyle/>
            <a:p>
              <a:pPr defTabSz="1219140">
                <a:defRPr/>
              </a:pPr>
              <a:endParaRPr sz="2400"/>
            </a:p>
          </p:txBody>
        </p:sp>
        <p:sp>
          <p:nvSpPr>
            <p:cNvPr id="147" name="Google Shape;6084;p67">
              <a:extLst>
                <a:ext uri="{FF2B5EF4-FFF2-40B4-BE49-F238E27FC236}">
                  <a16:creationId xmlns:a16="http://schemas.microsoft.com/office/drawing/2014/main" id="{CC2FA77A-7005-4D07-80E4-A9E54613333B}"/>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121900" tIns="121900" rIns="121900" bIns="121900" anchor="ctr" anchorCtr="0">
              <a:noAutofit/>
            </a:bodyPr>
            <a:lstStyle/>
            <a:p>
              <a:pPr defTabSz="1219140">
                <a:defRPr/>
              </a:pPr>
              <a:endParaRPr sz="2400"/>
            </a:p>
          </p:txBody>
        </p:sp>
        <p:sp>
          <p:nvSpPr>
            <p:cNvPr id="148" name="Google Shape;6085;p67">
              <a:extLst>
                <a:ext uri="{FF2B5EF4-FFF2-40B4-BE49-F238E27FC236}">
                  <a16:creationId xmlns:a16="http://schemas.microsoft.com/office/drawing/2014/main" id="{4D21261D-4102-401C-9DA0-A8D35BC5D74B}"/>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121900" tIns="121900" rIns="121900" bIns="121900" anchor="ctr" anchorCtr="0">
              <a:noAutofit/>
            </a:bodyPr>
            <a:lstStyle/>
            <a:p>
              <a:pPr defTabSz="1219140">
                <a:defRPr/>
              </a:pPr>
              <a:endParaRPr sz="2400"/>
            </a:p>
          </p:txBody>
        </p:sp>
        <p:sp>
          <p:nvSpPr>
            <p:cNvPr id="149" name="Google Shape;6086;p67">
              <a:extLst>
                <a:ext uri="{FF2B5EF4-FFF2-40B4-BE49-F238E27FC236}">
                  <a16:creationId xmlns:a16="http://schemas.microsoft.com/office/drawing/2014/main" id="{3C141D2C-66B6-4955-92BB-0633A5DFA9D1}"/>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121900" tIns="121900" rIns="121900" bIns="121900" anchor="ctr" anchorCtr="0">
              <a:noAutofit/>
            </a:bodyPr>
            <a:lstStyle/>
            <a:p>
              <a:pPr defTabSz="1219140">
                <a:defRPr/>
              </a:pPr>
              <a:endParaRPr sz="2400"/>
            </a:p>
          </p:txBody>
        </p:sp>
        <p:sp>
          <p:nvSpPr>
            <p:cNvPr id="150" name="Google Shape;6087;p67">
              <a:extLst>
                <a:ext uri="{FF2B5EF4-FFF2-40B4-BE49-F238E27FC236}">
                  <a16:creationId xmlns:a16="http://schemas.microsoft.com/office/drawing/2014/main" id="{1949726C-4CB9-482B-9FDB-72F89F8BA0CB}"/>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121900" tIns="121900" rIns="121900" bIns="121900" anchor="ctr" anchorCtr="0">
              <a:noAutofit/>
            </a:bodyPr>
            <a:lstStyle/>
            <a:p>
              <a:pPr defTabSz="1219140">
                <a:defRPr/>
              </a:pPr>
              <a:endParaRPr sz="2400"/>
            </a:p>
          </p:txBody>
        </p:sp>
        <p:sp>
          <p:nvSpPr>
            <p:cNvPr id="151" name="Google Shape;6088;p67">
              <a:extLst>
                <a:ext uri="{FF2B5EF4-FFF2-40B4-BE49-F238E27FC236}">
                  <a16:creationId xmlns:a16="http://schemas.microsoft.com/office/drawing/2014/main" id="{8EECED90-BF97-4E7D-A2A2-0B2D0D152F62}"/>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121900" tIns="121900" rIns="121900" bIns="121900" anchor="ctr" anchorCtr="0">
              <a:noAutofit/>
            </a:bodyPr>
            <a:lstStyle/>
            <a:p>
              <a:pPr defTabSz="1219140">
                <a:defRPr/>
              </a:pPr>
              <a:endParaRPr sz="2400"/>
            </a:p>
          </p:txBody>
        </p:sp>
        <p:sp>
          <p:nvSpPr>
            <p:cNvPr id="152" name="Google Shape;6089;p67">
              <a:extLst>
                <a:ext uri="{FF2B5EF4-FFF2-40B4-BE49-F238E27FC236}">
                  <a16:creationId xmlns:a16="http://schemas.microsoft.com/office/drawing/2014/main" id="{19E59D90-BF82-4DA6-8EB8-6F9EBF700ED4}"/>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121900" tIns="121900" rIns="121900" bIns="121900" anchor="ctr" anchorCtr="0">
              <a:noAutofit/>
            </a:bodyPr>
            <a:lstStyle/>
            <a:p>
              <a:pPr defTabSz="1219140">
                <a:defRPr/>
              </a:pPr>
              <a:endParaRPr sz="2400"/>
            </a:p>
          </p:txBody>
        </p:sp>
        <p:sp>
          <p:nvSpPr>
            <p:cNvPr id="153" name="Google Shape;6090;p67">
              <a:extLst>
                <a:ext uri="{FF2B5EF4-FFF2-40B4-BE49-F238E27FC236}">
                  <a16:creationId xmlns:a16="http://schemas.microsoft.com/office/drawing/2014/main" id="{56AF77CE-0D92-44D8-83C4-C655BC755024}"/>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121900" tIns="121900" rIns="121900" bIns="121900" anchor="ctr" anchorCtr="0">
              <a:noAutofit/>
            </a:bodyPr>
            <a:lstStyle/>
            <a:p>
              <a:pPr defTabSz="1219140">
                <a:defRPr/>
              </a:pPr>
              <a:endParaRPr sz="2400"/>
            </a:p>
          </p:txBody>
        </p:sp>
        <p:sp>
          <p:nvSpPr>
            <p:cNvPr id="154" name="Google Shape;6091;p67">
              <a:extLst>
                <a:ext uri="{FF2B5EF4-FFF2-40B4-BE49-F238E27FC236}">
                  <a16:creationId xmlns:a16="http://schemas.microsoft.com/office/drawing/2014/main" id="{9EA9FADF-5F62-4F35-BAF0-C1CF3F051B08}"/>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121900" tIns="121900" rIns="121900" bIns="121900" anchor="ctr" anchorCtr="0">
              <a:noAutofit/>
            </a:bodyPr>
            <a:lstStyle/>
            <a:p>
              <a:pPr defTabSz="1219140">
                <a:defRPr/>
              </a:pPr>
              <a:endParaRPr sz="2400"/>
            </a:p>
          </p:txBody>
        </p:sp>
        <p:sp>
          <p:nvSpPr>
            <p:cNvPr id="155" name="Google Shape;6092;p67">
              <a:extLst>
                <a:ext uri="{FF2B5EF4-FFF2-40B4-BE49-F238E27FC236}">
                  <a16:creationId xmlns:a16="http://schemas.microsoft.com/office/drawing/2014/main" id="{0F65EB76-5C42-48FF-9FE8-9B6253AC01EC}"/>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121900" tIns="121900" rIns="121900" bIns="121900" anchor="ctr" anchorCtr="0">
              <a:noAutofit/>
            </a:bodyPr>
            <a:lstStyle/>
            <a:p>
              <a:pPr defTabSz="1219140">
                <a:defRPr/>
              </a:pPr>
              <a:endParaRPr sz="2400"/>
            </a:p>
          </p:txBody>
        </p:sp>
        <p:sp>
          <p:nvSpPr>
            <p:cNvPr id="156" name="Google Shape;6093;p67">
              <a:extLst>
                <a:ext uri="{FF2B5EF4-FFF2-40B4-BE49-F238E27FC236}">
                  <a16:creationId xmlns:a16="http://schemas.microsoft.com/office/drawing/2014/main" id="{C6C58187-5A64-4F16-8510-90B38BD7C1E6}"/>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121900" tIns="121900" rIns="121900" bIns="121900" anchor="ctr" anchorCtr="0">
              <a:noAutofit/>
            </a:bodyPr>
            <a:lstStyle/>
            <a:p>
              <a:pPr defTabSz="1219140">
                <a:defRPr/>
              </a:pPr>
              <a:endParaRPr sz="2400"/>
            </a:p>
          </p:txBody>
        </p:sp>
        <p:sp>
          <p:nvSpPr>
            <p:cNvPr id="157" name="Google Shape;6094;p67">
              <a:extLst>
                <a:ext uri="{FF2B5EF4-FFF2-40B4-BE49-F238E27FC236}">
                  <a16:creationId xmlns:a16="http://schemas.microsoft.com/office/drawing/2014/main" id="{945A2D23-9D84-4EA0-AD52-D00DA2402B6E}"/>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121900" tIns="121900" rIns="121900" bIns="121900" anchor="ctr" anchorCtr="0">
              <a:noAutofit/>
            </a:bodyPr>
            <a:lstStyle/>
            <a:p>
              <a:pPr defTabSz="1219140">
                <a:defRPr/>
              </a:pPr>
              <a:endParaRPr sz="2400"/>
            </a:p>
          </p:txBody>
        </p:sp>
        <p:sp>
          <p:nvSpPr>
            <p:cNvPr id="158" name="Google Shape;6095;p67">
              <a:extLst>
                <a:ext uri="{FF2B5EF4-FFF2-40B4-BE49-F238E27FC236}">
                  <a16:creationId xmlns:a16="http://schemas.microsoft.com/office/drawing/2014/main" id="{94695391-3121-4EC4-9380-22012955D5B4}"/>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121900" tIns="121900" rIns="121900" bIns="121900" anchor="ctr" anchorCtr="0">
              <a:noAutofit/>
            </a:bodyPr>
            <a:lstStyle/>
            <a:p>
              <a:pPr defTabSz="1219140">
                <a:defRPr/>
              </a:pPr>
              <a:endParaRPr sz="2400"/>
            </a:p>
          </p:txBody>
        </p:sp>
        <p:sp>
          <p:nvSpPr>
            <p:cNvPr id="159" name="Google Shape;6096;p67">
              <a:extLst>
                <a:ext uri="{FF2B5EF4-FFF2-40B4-BE49-F238E27FC236}">
                  <a16:creationId xmlns:a16="http://schemas.microsoft.com/office/drawing/2014/main" id="{3C3E3DA7-638E-4884-A1E2-F854F0BE1C74}"/>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121900" tIns="121900" rIns="121900" bIns="121900" anchor="ctr" anchorCtr="0">
              <a:noAutofit/>
            </a:bodyPr>
            <a:lstStyle/>
            <a:p>
              <a:pPr defTabSz="1219140">
                <a:defRPr/>
              </a:pPr>
              <a:endParaRPr sz="2400"/>
            </a:p>
          </p:txBody>
        </p:sp>
      </p:grpSp>
      <p:pic>
        <p:nvPicPr>
          <p:cNvPr id="160" name="Picture 159">
            <a:extLst>
              <a:ext uri="{FF2B5EF4-FFF2-40B4-BE49-F238E27FC236}">
                <a16:creationId xmlns:a16="http://schemas.microsoft.com/office/drawing/2014/main" id="{00FB7ECE-DD5B-1178-376C-EA86BB44068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096734" y="5824075"/>
            <a:ext cx="877311" cy="845600"/>
          </a:xfrm>
          <a:prstGeom prst="ellipse">
            <a:avLst/>
          </a:prstGeom>
          <a:ln w="19050">
            <a:solidFill>
              <a:schemeClr val="accent2">
                <a:lumMod val="50000"/>
              </a:schemeClr>
            </a:solidFill>
          </a:ln>
        </p:spPr>
      </p:pic>
    </p:spTree>
    <p:extLst>
      <p:ext uri="{BB962C8B-B14F-4D97-AF65-F5344CB8AC3E}">
        <p14:creationId xmlns:p14="http://schemas.microsoft.com/office/powerpoint/2010/main" val="25383754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38"/>
          <p:cNvSpPr/>
          <p:nvPr/>
        </p:nvSpPr>
        <p:spPr>
          <a:xfrm>
            <a:off x="3007000" y="1188984"/>
            <a:ext cx="2394400" cy="2394400"/>
          </a:xfrm>
          <a:prstGeom prst="donut">
            <a:avLst>
              <a:gd name="adj" fmla="val 4516"/>
            </a:avLst>
          </a:pr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80" name="Google Shape;480;p38"/>
          <p:cNvSpPr txBox="1">
            <a:spLocks noGrp="1"/>
          </p:cNvSpPr>
          <p:nvPr>
            <p:ph type="title"/>
          </p:nvPr>
        </p:nvSpPr>
        <p:spPr>
          <a:xfrm rot="-294">
            <a:off x="684739" y="4024912"/>
            <a:ext cx="7029196" cy="2154763"/>
          </a:xfrm>
          <a:prstGeom prst="rect">
            <a:avLst/>
          </a:prstGeom>
        </p:spPr>
        <p:txBody>
          <a:bodyPr spcFirstLastPara="1" wrap="square" lIns="121900" tIns="121900" rIns="121900" bIns="121900" anchor="ctr" anchorCtr="0">
            <a:noAutofit/>
          </a:bodyPr>
          <a:lstStyle/>
          <a:p>
            <a:r>
              <a:rPr lang="en" sz="4800" b="1" dirty="0"/>
              <a:t>Glows &amp; Grows:</a:t>
            </a:r>
            <a:br>
              <a:rPr lang="en" sz="4800" b="1" dirty="0"/>
            </a:br>
            <a:r>
              <a:rPr lang="en-US" sz="3200" b="1" dirty="0"/>
              <a:t>Tier 2 Foundations </a:t>
            </a:r>
            <a:br>
              <a:rPr lang="en-US" sz="3200" b="1" dirty="0"/>
            </a:br>
            <a:r>
              <a:rPr lang="en-US" sz="3200" b="1" dirty="0"/>
              <a:t>Tier 2 Implementation</a:t>
            </a:r>
            <a:endParaRPr sz="3200" b="1" dirty="0"/>
          </a:p>
        </p:txBody>
      </p:sp>
      <p:pic>
        <p:nvPicPr>
          <p:cNvPr id="6" name="Picture 5">
            <a:extLst>
              <a:ext uri="{FF2B5EF4-FFF2-40B4-BE49-F238E27FC236}">
                <a16:creationId xmlns:a16="http://schemas.microsoft.com/office/drawing/2014/main" id="{0769406C-0E34-4163-8B3C-9A7B3412C294}"/>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182381" y="6066333"/>
            <a:ext cx="2833687" cy="703251"/>
          </a:xfrm>
          <a:prstGeom prst="rect">
            <a:avLst/>
          </a:prstGeom>
        </p:spPr>
      </p:pic>
      <p:pic>
        <p:nvPicPr>
          <p:cNvPr id="2" name="Picture 1">
            <a:extLst>
              <a:ext uri="{FF2B5EF4-FFF2-40B4-BE49-F238E27FC236}">
                <a16:creationId xmlns:a16="http://schemas.microsoft.com/office/drawing/2014/main" id="{76524630-6598-432B-B3E9-0700A333F9B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55331" y="1623918"/>
            <a:ext cx="1487971" cy="1532532"/>
          </a:xfrm>
          <a:prstGeom prst="rect">
            <a:avLst/>
          </a:prstGeom>
        </p:spPr>
      </p:pic>
    </p:spTree>
    <p:extLst>
      <p:ext uri="{BB962C8B-B14F-4D97-AF65-F5344CB8AC3E}">
        <p14:creationId xmlns:p14="http://schemas.microsoft.com/office/powerpoint/2010/main" val="41947583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9900E1-52DF-4869-AC2D-AC9A9D6C8B24}"/>
              </a:ext>
            </a:extLst>
          </p:cNvPr>
          <p:cNvSpPr>
            <a:spLocks noGrp="1"/>
          </p:cNvSpPr>
          <p:nvPr>
            <p:ph type="body" idx="1"/>
          </p:nvPr>
        </p:nvSpPr>
        <p:spPr>
          <a:xfrm>
            <a:off x="112233" y="1967380"/>
            <a:ext cx="7051176" cy="4559600"/>
          </a:xfrm>
          <a:prstGeom prst="roundRect">
            <a:avLst/>
          </a:prstGeom>
          <a:noFill/>
          <a:ln w="38100"/>
        </p:spPr>
        <p:style>
          <a:lnRef idx="2">
            <a:schemeClr val="accent1"/>
          </a:lnRef>
          <a:fillRef idx="1">
            <a:schemeClr val="lt1"/>
          </a:fillRef>
          <a:effectRef idx="0">
            <a:schemeClr val="accent1"/>
          </a:effectRef>
          <a:fontRef idx="minor">
            <a:schemeClr val="dk1"/>
          </a:fontRef>
        </p:style>
        <p:txBody>
          <a:bodyPr spcFirstLastPara="1" vert="horz" wrap="square" lIns="91440" tIns="45720" rIns="91440" bIns="45720" rtlCol="0" anchor="ctr" anchorCtr="0">
            <a:noAutofit/>
          </a:bodyPr>
          <a:lstStyle/>
          <a:p>
            <a:pPr marL="186055" indent="0">
              <a:buNone/>
            </a:pPr>
            <a:endParaRPr lang="en-US" sz="2400" dirty="0">
              <a:latin typeface="Arial" panose="020B0604020202020204" pitchFamily="34" charset="0"/>
              <a:cs typeface="Arial" panose="020B0604020202020204" pitchFamily="34" charset="0"/>
            </a:endParaRPr>
          </a:p>
          <a:p>
            <a:pPr marL="186055" indent="0">
              <a:buNone/>
            </a:pPr>
            <a:endParaRPr lang="en-US" sz="2400" dirty="0">
              <a:latin typeface="Arial" panose="020B0604020202020204" pitchFamily="34" charset="0"/>
              <a:cs typeface="Arial" panose="020B0604020202020204" pitchFamily="34" charset="0"/>
            </a:endParaRPr>
          </a:p>
          <a:p>
            <a:pPr marL="186055" indent="0">
              <a:buNone/>
            </a:pPr>
            <a:r>
              <a:rPr lang="en-US" sz="2400" dirty="0">
                <a:latin typeface="Arial" panose="020B0604020202020204" pitchFamily="34" charset="0"/>
                <a:cs typeface="Arial" panose="020B0604020202020204" pitchFamily="34" charset="0"/>
              </a:rPr>
              <a:t>What is something to </a:t>
            </a:r>
            <a:r>
              <a:rPr lang="en-US" sz="2400" b="1" dirty="0">
                <a:solidFill>
                  <a:schemeClr val="accent1">
                    <a:lumMod val="60000"/>
                    <a:lumOff val="40000"/>
                  </a:schemeClr>
                </a:solidFill>
                <a:latin typeface="Arial" panose="020B0604020202020204" pitchFamily="34" charset="0"/>
                <a:cs typeface="Arial" panose="020B0604020202020204" pitchFamily="34" charset="0"/>
              </a:rPr>
              <a:t>celebrate</a:t>
            </a:r>
            <a:r>
              <a:rPr lang="en-US" sz="2400" dirty="0">
                <a:latin typeface="Arial" panose="020B0604020202020204" pitchFamily="34" charset="0"/>
                <a:cs typeface="Arial" panose="020B0604020202020204" pitchFamily="34" charset="0"/>
              </a:rPr>
              <a:t> &amp; something you’re </a:t>
            </a:r>
            <a:r>
              <a:rPr lang="en-US" sz="2400" b="1" dirty="0">
                <a:solidFill>
                  <a:schemeClr val="accent1">
                    <a:lumMod val="60000"/>
                    <a:lumOff val="40000"/>
                  </a:schemeClr>
                </a:solidFill>
                <a:latin typeface="Arial" panose="020B0604020202020204" pitchFamily="34" charset="0"/>
                <a:cs typeface="Arial" panose="020B0604020202020204" pitchFamily="34" charset="0"/>
              </a:rPr>
              <a:t>working on </a:t>
            </a:r>
            <a:r>
              <a:rPr lang="en-US" sz="2400" dirty="0">
                <a:latin typeface="Arial" panose="020B0604020202020204" pitchFamily="34" charset="0"/>
                <a:cs typeface="Arial" panose="020B0604020202020204" pitchFamily="34" charset="0"/>
              </a:rPr>
              <a:t>related to:</a:t>
            </a:r>
          </a:p>
          <a:p>
            <a:pPr marL="186055" indent="0">
              <a:buNone/>
            </a:pPr>
            <a:endParaRPr lang="en-US" sz="2400" dirty="0">
              <a:latin typeface="Arial" panose="020B0604020202020204" pitchFamily="34" charset="0"/>
              <a:cs typeface="Arial" panose="020B0604020202020204" pitchFamily="34" charset="0"/>
            </a:endParaRPr>
          </a:p>
          <a:p>
            <a:pPr marL="643255" indent="-457200">
              <a:buClr>
                <a:schemeClr val="bg1"/>
              </a:buClr>
              <a:buSzPct val="100000"/>
              <a:buFont typeface="Arial"/>
              <a:buChar char="•"/>
            </a:pPr>
            <a:r>
              <a:rPr lang="en-US" sz="2400" dirty="0">
                <a:latin typeface="Arial" panose="020B0604020202020204" pitchFamily="34" charset="0"/>
                <a:cs typeface="Arial" panose="020B0604020202020204" pitchFamily="34" charset="0"/>
              </a:rPr>
              <a:t>Tier 2 systems, practices, and data   </a:t>
            </a:r>
          </a:p>
          <a:p>
            <a:pPr marL="643255" indent="-457200">
              <a:buClr>
                <a:schemeClr val="bg1"/>
              </a:buClr>
              <a:buSzPct val="100000"/>
              <a:buFont typeface="Arial"/>
              <a:buChar char="•"/>
            </a:pPr>
            <a:r>
              <a:rPr lang="en-US" sz="2400" dirty="0">
                <a:latin typeface="Arial" panose="020B0604020202020204" pitchFamily="34" charset="0"/>
                <a:cs typeface="Arial" panose="020B0604020202020204" pitchFamily="34" charset="0"/>
              </a:rPr>
              <a:t>Tier 2 roll out to </a:t>
            </a:r>
            <a:r>
              <a:rPr lang="en-US" sz="2400" u="sng" dirty="0">
                <a:latin typeface="Arial" panose="020B0604020202020204" pitchFamily="34" charset="0"/>
                <a:cs typeface="Arial" panose="020B0604020202020204" pitchFamily="34" charset="0"/>
              </a:rPr>
              <a:t>staff</a:t>
            </a:r>
            <a:r>
              <a:rPr lang="en-US" sz="2400" dirty="0">
                <a:latin typeface="Arial" panose="020B0604020202020204" pitchFamily="34" charset="0"/>
                <a:cs typeface="Arial" panose="020B0604020202020204" pitchFamily="34" charset="0"/>
              </a:rPr>
              <a:t>, </a:t>
            </a:r>
            <a:r>
              <a:rPr lang="en-US" sz="2400" u="sng" dirty="0">
                <a:latin typeface="Arial" panose="020B0604020202020204" pitchFamily="34" charset="0"/>
                <a:cs typeface="Arial" panose="020B0604020202020204" pitchFamily="34" charset="0"/>
              </a:rPr>
              <a:t>students</a:t>
            </a:r>
            <a:r>
              <a:rPr lang="en-US" sz="2400" dirty="0">
                <a:latin typeface="Arial" panose="020B0604020202020204" pitchFamily="34" charset="0"/>
                <a:cs typeface="Arial" panose="020B0604020202020204" pitchFamily="34" charset="0"/>
              </a:rPr>
              <a:t>, and </a:t>
            </a:r>
            <a:r>
              <a:rPr lang="en-US" sz="2400" u="sng" dirty="0">
                <a:latin typeface="Arial" panose="020B0604020202020204" pitchFamily="34" charset="0"/>
                <a:cs typeface="Arial" panose="020B0604020202020204" pitchFamily="34" charset="0"/>
              </a:rPr>
              <a:t>families</a:t>
            </a:r>
          </a:p>
          <a:p>
            <a:pPr marL="643255" indent="-457200">
              <a:buClr>
                <a:schemeClr val="bg1"/>
              </a:buClr>
              <a:buSzPct val="100000"/>
              <a:buFont typeface="Arial"/>
              <a:buChar char="•"/>
            </a:pPr>
            <a:endParaRPr lang="en-US" sz="2400" u="sng" dirty="0">
              <a:latin typeface="Arial" panose="020B0604020202020204" pitchFamily="34" charset="0"/>
              <a:cs typeface="Arial" panose="020B0604020202020204" pitchFamily="34" charset="0"/>
            </a:endParaRPr>
          </a:p>
          <a:p>
            <a:pPr marL="643255" indent="-457200">
              <a:buClr>
                <a:prstClr val="white"/>
              </a:buClr>
              <a:buSzPct val="50000"/>
              <a:buFont typeface="Arial" panose="020B0604020202020204" pitchFamily="34" charset="0"/>
              <a:buChar char="•"/>
            </a:pPr>
            <a:endParaRPr lang="en-US" sz="2800" dirty="0"/>
          </a:p>
          <a:p>
            <a:pPr marL="186055" indent="0">
              <a:buNone/>
            </a:pPr>
            <a:endParaRPr lang="en-US" sz="2400" dirty="0"/>
          </a:p>
        </p:txBody>
      </p:sp>
      <p:sp>
        <p:nvSpPr>
          <p:cNvPr id="2" name="Title 1">
            <a:extLst>
              <a:ext uri="{FF2B5EF4-FFF2-40B4-BE49-F238E27FC236}">
                <a16:creationId xmlns:a16="http://schemas.microsoft.com/office/drawing/2014/main" id="{8E63E907-7F3B-407B-9675-B2EF94C7CA09}"/>
              </a:ext>
            </a:extLst>
          </p:cNvPr>
          <p:cNvSpPr>
            <a:spLocks noGrp="1"/>
          </p:cNvSpPr>
          <p:nvPr>
            <p:ph type="title"/>
          </p:nvPr>
        </p:nvSpPr>
        <p:spPr>
          <a:xfrm>
            <a:off x="309471" y="343098"/>
            <a:ext cx="9378000" cy="845600"/>
          </a:xfrm>
        </p:spPr>
        <p:txBody>
          <a:bodyPr>
            <a:noAutofit/>
          </a:bodyPr>
          <a:lstStyle/>
          <a:p>
            <a:r>
              <a:rPr lang="en-US" sz="3700" b="1" dirty="0">
                <a:solidFill>
                  <a:schemeClr val="bg1"/>
                </a:solidFill>
                <a:latin typeface="Arial" panose="020B0604020202020204" pitchFamily="34" charset="0"/>
                <a:cs typeface="Arial" panose="020B0604020202020204" pitchFamily="34" charset="0"/>
              </a:rPr>
              <a:t>DISCUSSION: </a:t>
            </a:r>
            <a:r>
              <a:rPr lang="en-US" sz="3700" dirty="0">
                <a:solidFill>
                  <a:schemeClr val="bg1"/>
                </a:solidFill>
                <a:latin typeface="Arial" panose="020B0604020202020204" pitchFamily="34" charset="0"/>
                <a:cs typeface="Arial" panose="020B0604020202020204" pitchFamily="34" charset="0"/>
              </a:rPr>
              <a:t>GLOWS &amp; GROWS</a:t>
            </a:r>
          </a:p>
        </p:txBody>
      </p:sp>
      <p:grpSp>
        <p:nvGrpSpPr>
          <p:cNvPr id="82" name="Google Shape;16036;p73">
            <a:extLst>
              <a:ext uri="{FF2B5EF4-FFF2-40B4-BE49-F238E27FC236}">
                <a16:creationId xmlns:a16="http://schemas.microsoft.com/office/drawing/2014/main" id="{CD718688-6DFD-4A92-BEFA-9D2926C20B17}"/>
              </a:ext>
            </a:extLst>
          </p:cNvPr>
          <p:cNvGrpSpPr/>
          <p:nvPr/>
        </p:nvGrpSpPr>
        <p:grpSpPr>
          <a:xfrm>
            <a:off x="8751492" y="3389790"/>
            <a:ext cx="2300168" cy="1714788"/>
            <a:chOff x="1798763" y="3395401"/>
            <a:chExt cx="376185" cy="280448"/>
          </a:xfrm>
        </p:grpSpPr>
        <p:sp>
          <p:nvSpPr>
            <p:cNvPr id="83" name="Google Shape;16037;p73">
              <a:extLst>
                <a:ext uri="{FF2B5EF4-FFF2-40B4-BE49-F238E27FC236}">
                  <a16:creationId xmlns:a16="http://schemas.microsoft.com/office/drawing/2014/main" id="{1F512D5B-411D-4442-97CF-3BA7BC887833}"/>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 name="Google Shape;16038;p73">
              <a:extLst>
                <a:ext uri="{FF2B5EF4-FFF2-40B4-BE49-F238E27FC236}">
                  <a16:creationId xmlns:a16="http://schemas.microsoft.com/office/drawing/2014/main" id="{1A76D813-18CC-423A-929E-A27BFB00D04F}"/>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 name="Google Shape;16039;p73">
              <a:extLst>
                <a:ext uri="{FF2B5EF4-FFF2-40B4-BE49-F238E27FC236}">
                  <a16:creationId xmlns:a16="http://schemas.microsoft.com/office/drawing/2014/main" id="{6F4A14BA-71BB-41E1-9DA1-82DC41B529AF}"/>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 name="Google Shape;16040;p73">
              <a:extLst>
                <a:ext uri="{FF2B5EF4-FFF2-40B4-BE49-F238E27FC236}">
                  <a16:creationId xmlns:a16="http://schemas.microsoft.com/office/drawing/2014/main" id="{1B4F88CA-C05B-4773-8D79-2964B31C0D0D}"/>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 name="Google Shape;16041;p73">
              <a:extLst>
                <a:ext uri="{FF2B5EF4-FFF2-40B4-BE49-F238E27FC236}">
                  <a16:creationId xmlns:a16="http://schemas.microsoft.com/office/drawing/2014/main" id="{3672D5C6-D37D-4628-97F5-7321464B05A0}"/>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 name="Google Shape;16042;p73">
              <a:extLst>
                <a:ext uri="{FF2B5EF4-FFF2-40B4-BE49-F238E27FC236}">
                  <a16:creationId xmlns:a16="http://schemas.microsoft.com/office/drawing/2014/main" id="{B5D496CA-8BCD-4C29-BB88-560CE002C077}"/>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 name="Google Shape;16043;p73">
              <a:extLst>
                <a:ext uri="{FF2B5EF4-FFF2-40B4-BE49-F238E27FC236}">
                  <a16:creationId xmlns:a16="http://schemas.microsoft.com/office/drawing/2014/main" id="{A649B921-0A18-4B1F-8766-4B7D4C72982D}"/>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 name="Google Shape;16044;p73">
              <a:extLst>
                <a:ext uri="{FF2B5EF4-FFF2-40B4-BE49-F238E27FC236}">
                  <a16:creationId xmlns:a16="http://schemas.microsoft.com/office/drawing/2014/main" id="{84AF3D5E-0101-40D4-AA9E-C298DA6A558A}"/>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 name="Google Shape;16045;p73">
              <a:extLst>
                <a:ext uri="{FF2B5EF4-FFF2-40B4-BE49-F238E27FC236}">
                  <a16:creationId xmlns:a16="http://schemas.microsoft.com/office/drawing/2014/main" id="{8A7D3078-04B5-41FA-A75B-AFCDBCDC52B6}"/>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 name="Google Shape;16046;p73">
              <a:extLst>
                <a:ext uri="{FF2B5EF4-FFF2-40B4-BE49-F238E27FC236}">
                  <a16:creationId xmlns:a16="http://schemas.microsoft.com/office/drawing/2014/main" id="{FE927DF6-04A9-4556-8AFA-A883E31FD645}"/>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 name="Google Shape;16047;p73">
              <a:extLst>
                <a:ext uri="{FF2B5EF4-FFF2-40B4-BE49-F238E27FC236}">
                  <a16:creationId xmlns:a16="http://schemas.microsoft.com/office/drawing/2014/main" id="{8968929A-8FAA-4F5C-A24D-0EA8E3B781FE}"/>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 name="Google Shape;16048;p73">
              <a:extLst>
                <a:ext uri="{FF2B5EF4-FFF2-40B4-BE49-F238E27FC236}">
                  <a16:creationId xmlns:a16="http://schemas.microsoft.com/office/drawing/2014/main" id="{F3A6CFB4-C982-4CEE-8736-9631E1379DFD}"/>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 name="Google Shape;16049;p73">
              <a:extLst>
                <a:ext uri="{FF2B5EF4-FFF2-40B4-BE49-F238E27FC236}">
                  <a16:creationId xmlns:a16="http://schemas.microsoft.com/office/drawing/2014/main" id="{D7010C81-EE62-46E8-96FC-F048B08AC74E}"/>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6" name="Google Shape;16050;p73">
              <a:extLst>
                <a:ext uri="{FF2B5EF4-FFF2-40B4-BE49-F238E27FC236}">
                  <a16:creationId xmlns:a16="http://schemas.microsoft.com/office/drawing/2014/main" id="{29D1EAC8-FE22-4EB8-8029-771F416CF554}"/>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7" name="Google Shape;16051;p73">
              <a:extLst>
                <a:ext uri="{FF2B5EF4-FFF2-40B4-BE49-F238E27FC236}">
                  <a16:creationId xmlns:a16="http://schemas.microsoft.com/office/drawing/2014/main" id="{88B0C7E6-36BB-406F-B768-94F8D0A1B5C2}"/>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8" name="Google Shape;16052;p73">
              <a:extLst>
                <a:ext uri="{FF2B5EF4-FFF2-40B4-BE49-F238E27FC236}">
                  <a16:creationId xmlns:a16="http://schemas.microsoft.com/office/drawing/2014/main" id="{537DAD99-BBE5-4B41-AC4C-484F07E3F5D7}"/>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 name="Google Shape;16053;p73">
              <a:extLst>
                <a:ext uri="{FF2B5EF4-FFF2-40B4-BE49-F238E27FC236}">
                  <a16:creationId xmlns:a16="http://schemas.microsoft.com/office/drawing/2014/main" id="{ECAB1227-5616-40E3-A003-AB2826A69583}"/>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 name="Google Shape;16054;p73">
              <a:extLst>
                <a:ext uri="{FF2B5EF4-FFF2-40B4-BE49-F238E27FC236}">
                  <a16:creationId xmlns:a16="http://schemas.microsoft.com/office/drawing/2014/main" id="{F9E7516E-D33E-46CA-85F2-70B2D9FAE0DD}"/>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 name="Google Shape;16055;p73">
              <a:extLst>
                <a:ext uri="{FF2B5EF4-FFF2-40B4-BE49-F238E27FC236}">
                  <a16:creationId xmlns:a16="http://schemas.microsoft.com/office/drawing/2014/main" id="{54BA7F3A-7A27-4484-8D92-2F1AD0A4C543}"/>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 name="Google Shape;16056;p73">
              <a:extLst>
                <a:ext uri="{FF2B5EF4-FFF2-40B4-BE49-F238E27FC236}">
                  <a16:creationId xmlns:a16="http://schemas.microsoft.com/office/drawing/2014/main" id="{89EB1491-B2E6-4DF1-81F4-D95B952799CE}"/>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 name="Google Shape;16057;p73">
              <a:extLst>
                <a:ext uri="{FF2B5EF4-FFF2-40B4-BE49-F238E27FC236}">
                  <a16:creationId xmlns:a16="http://schemas.microsoft.com/office/drawing/2014/main" id="{CBE983F6-15CF-4AF5-9B31-89128BAAFD6D}"/>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4" name="Google Shape;16058;p73">
              <a:extLst>
                <a:ext uri="{FF2B5EF4-FFF2-40B4-BE49-F238E27FC236}">
                  <a16:creationId xmlns:a16="http://schemas.microsoft.com/office/drawing/2014/main" id="{4B896ECC-F230-4E05-ADAD-3AAF62D62314}"/>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5" name="Google Shape;16059;p73">
              <a:extLst>
                <a:ext uri="{FF2B5EF4-FFF2-40B4-BE49-F238E27FC236}">
                  <a16:creationId xmlns:a16="http://schemas.microsoft.com/office/drawing/2014/main" id="{6430A9A8-2EBD-43B9-B16D-851A2D54E73B}"/>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6" name="Google Shape;16060;p73">
              <a:extLst>
                <a:ext uri="{FF2B5EF4-FFF2-40B4-BE49-F238E27FC236}">
                  <a16:creationId xmlns:a16="http://schemas.microsoft.com/office/drawing/2014/main" id="{A1A83D41-52B3-43D7-AE0F-E91A4908B967}"/>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7" name="Google Shape;16061;p73">
              <a:extLst>
                <a:ext uri="{FF2B5EF4-FFF2-40B4-BE49-F238E27FC236}">
                  <a16:creationId xmlns:a16="http://schemas.microsoft.com/office/drawing/2014/main" id="{EA265D70-C699-4DC5-912A-1FA3F0D0AC1D}"/>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8" name="Google Shape;16062;p73">
              <a:extLst>
                <a:ext uri="{FF2B5EF4-FFF2-40B4-BE49-F238E27FC236}">
                  <a16:creationId xmlns:a16="http://schemas.microsoft.com/office/drawing/2014/main" id="{F5D44425-D065-43B0-9691-50AA17E9E83B}"/>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9" name="Google Shape;16063;p73">
              <a:extLst>
                <a:ext uri="{FF2B5EF4-FFF2-40B4-BE49-F238E27FC236}">
                  <a16:creationId xmlns:a16="http://schemas.microsoft.com/office/drawing/2014/main" id="{C9C48439-5B33-4E28-89D6-609979ACDD9C}"/>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0" name="Google Shape;16064;p73">
              <a:extLst>
                <a:ext uri="{FF2B5EF4-FFF2-40B4-BE49-F238E27FC236}">
                  <a16:creationId xmlns:a16="http://schemas.microsoft.com/office/drawing/2014/main" id="{0F865036-04B4-4D3B-B373-D119CB56FCD0}"/>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1" name="Google Shape;16065;p73">
              <a:extLst>
                <a:ext uri="{FF2B5EF4-FFF2-40B4-BE49-F238E27FC236}">
                  <a16:creationId xmlns:a16="http://schemas.microsoft.com/office/drawing/2014/main" id="{0FC78BBA-E27C-4410-A9D4-AD08E3C17FAE}"/>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2" name="Google Shape;16066;p73">
              <a:extLst>
                <a:ext uri="{FF2B5EF4-FFF2-40B4-BE49-F238E27FC236}">
                  <a16:creationId xmlns:a16="http://schemas.microsoft.com/office/drawing/2014/main" id="{C590FD08-C17D-40F7-99DD-DE2A3C4DBF43}"/>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3" name="Google Shape;16067;p73">
              <a:extLst>
                <a:ext uri="{FF2B5EF4-FFF2-40B4-BE49-F238E27FC236}">
                  <a16:creationId xmlns:a16="http://schemas.microsoft.com/office/drawing/2014/main" id="{1E7B5342-60C3-456D-978C-EB90E2822D74}"/>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3" name="Google Shape;9682;p69">
            <a:extLst>
              <a:ext uri="{FF2B5EF4-FFF2-40B4-BE49-F238E27FC236}">
                <a16:creationId xmlns:a16="http://schemas.microsoft.com/office/drawing/2014/main" id="{A4A9399B-077A-4D6C-ACD0-37D1456A4DDA}"/>
              </a:ext>
            </a:extLst>
          </p:cNvPr>
          <p:cNvGrpSpPr/>
          <p:nvPr/>
        </p:nvGrpSpPr>
        <p:grpSpPr>
          <a:xfrm>
            <a:off x="9729797" y="2372755"/>
            <a:ext cx="2290529" cy="2734701"/>
            <a:chOff x="7159964" y="1971904"/>
            <a:chExt cx="291564" cy="348103"/>
          </a:xfrm>
        </p:grpSpPr>
        <p:sp>
          <p:nvSpPr>
            <p:cNvPr id="18" name="Google Shape;9683;p69">
              <a:extLst>
                <a:ext uri="{FF2B5EF4-FFF2-40B4-BE49-F238E27FC236}">
                  <a16:creationId xmlns:a16="http://schemas.microsoft.com/office/drawing/2014/main" id="{A3C55E67-049C-48F6-8759-3B6D5030785F}"/>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9684;p69">
              <a:extLst>
                <a:ext uri="{FF2B5EF4-FFF2-40B4-BE49-F238E27FC236}">
                  <a16:creationId xmlns:a16="http://schemas.microsoft.com/office/drawing/2014/main" id="{95C7360F-A7F4-41F1-A4D9-5D4E23165E1A}"/>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9694;p69">
              <a:extLst>
                <a:ext uri="{FF2B5EF4-FFF2-40B4-BE49-F238E27FC236}">
                  <a16:creationId xmlns:a16="http://schemas.microsoft.com/office/drawing/2014/main" id="{5D0B62D9-2C06-4AB7-A518-7191DCD3BE46}"/>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9695;p69">
              <a:extLst>
                <a:ext uri="{FF2B5EF4-FFF2-40B4-BE49-F238E27FC236}">
                  <a16:creationId xmlns:a16="http://schemas.microsoft.com/office/drawing/2014/main" id="{4407E2A8-112C-4645-95C1-F351B27A5933}"/>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9696;p69">
              <a:extLst>
                <a:ext uri="{FF2B5EF4-FFF2-40B4-BE49-F238E27FC236}">
                  <a16:creationId xmlns:a16="http://schemas.microsoft.com/office/drawing/2014/main" id="{339C105F-8EE8-4926-8C7D-56753BF1A556}"/>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9697;p69">
              <a:extLst>
                <a:ext uri="{FF2B5EF4-FFF2-40B4-BE49-F238E27FC236}">
                  <a16:creationId xmlns:a16="http://schemas.microsoft.com/office/drawing/2014/main" id="{525207EF-3E4C-489D-A2F0-B18C1463D6CA}"/>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Google Shape;9698;p69">
              <a:extLst>
                <a:ext uri="{FF2B5EF4-FFF2-40B4-BE49-F238E27FC236}">
                  <a16:creationId xmlns:a16="http://schemas.microsoft.com/office/drawing/2014/main" id="{C89472BC-8221-4E71-9769-C09BD7B055AD}"/>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9699;p69">
              <a:extLst>
                <a:ext uri="{FF2B5EF4-FFF2-40B4-BE49-F238E27FC236}">
                  <a16:creationId xmlns:a16="http://schemas.microsoft.com/office/drawing/2014/main" id="{B99A042A-014F-446E-83E2-AFE06AB50C68}"/>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9700;p69">
              <a:extLst>
                <a:ext uri="{FF2B5EF4-FFF2-40B4-BE49-F238E27FC236}">
                  <a16:creationId xmlns:a16="http://schemas.microsoft.com/office/drawing/2014/main" id="{28BEF6F6-8813-4A60-883A-2D5C2708AFF2}"/>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9701;p69">
              <a:extLst>
                <a:ext uri="{FF2B5EF4-FFF2-40B4-BE49-F238E27FC236}">
                  <a16:creationId xmlns:a16="http://schemas.microsoft.com/office/drawing/2014/main" id="{90C52496-61D3-4C99-94AE-C70237A35B62}"/>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9702;p69">
              <a:extLst>
                <a:ext uri="{FF2B5EF4-FFF2-40B4-BE49-F238E27FC236}">
                  <a16:creationId xmlns:a16="http://schemas.microsoft.com/office/drawing/2014/main" id="{75C20D3D-C04D-462E-9F1D-362885741722}"/>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9703;p69">
              <a:extLst>
                <a:ext uri="{FF2B5EF4-FFF2-40B4-BE49-F238E27FC236}">
                  <a16:creationId xmlns:a16="http://schemas.microsoft.com/office/drawing/2014/main" id="{E616DD9F-4CB7-42B2-B42D-EE157E8E11AF}"/>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9704;p69">
              <a:extLst>
                <a:ext uri="{FF2B5EF4-FFF2-40B4-BE49-F238E27FC236}">
                  <a16:creationId xmlns:a16="http://schemas.microsoft.com/office/drawing/2014/main" id="{A354D697-1D95-4518-BAB5-4C280FD9919B}"/>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chemeClr val="accent2">
                <a:lumMod val="75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9705;p69">
              <a:extLst>
                <a:ext uri="{FF2B5EF4-FFF2-40B4-BE49-F238E27FC236}">
                  <a16:creationId xmlns:a16="http://schemas.microsoft.com/office/drawing/2014/main" id="{1C9B22CC-8105-435F-8502-1B8205A70266}"/>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9706;p69">
              <a:extLst>
                <a:ext uri="{FF2B5EF4-FFF2-40B4-BE49-F238E27FC236}">
                  <a16:creationId xmlns:a16="http://schemas.microsoft.com/office/drawing/2014/main" id="{61CE34C8-177C-45DB-A4A8-9950BB2ED81B}"/>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9707;p69">
              <a:extLst>
                <a:ext uri="{FF2B5EF4-FFF2-40B4-BE49-F238E27FC236}">
                  <a16:creationId xmlns:a16="http://schemas.microsoft.com/office/drawing/2014/main" id="{C329F901-AC87-4564-BC77-0BECABA7C168}"/>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9708;p69">
              <a:extLst>
                <a:ext uri="{FF2B5EF4-FFF2-40B4-BE49-F238E27FC236}">
                  <a16:creationId xmlns:a16="http://schemas.microsoft.com/office/drawing/2014/main" id="{7E94097D-C2A6-4DA2-B29C-B646F1F03FA3}"/>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Google Shape;9709;p69">
              <a:extLst>
                <a:ext uri="{FF2B5EF4-FFF2-40B4-BE49-F238E27FC236}">
                  <a16:creationId xmlns:a16="http://schemas.microsoft.com/office/drawing/2014/main" id="{EEB37D43-CA72-4318-877F-6E8E13470B91}"/>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9710;p69">
              <a:extLst>
                <a:ext uri="{FF2B5EF4-FFF2-40B4-BE49-F238E27FC236}">
                  <a16:creationId xmlns:a16="http://schemas.microsoft.com/office/drawing/2014/main" id="{06F8E62C-58A3-4FB9-A23C-928890CE616B}"/>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Google Shape;9711;p69">
              <a:extLst>
                <a:ext uri="{FF2B5EF4-FFF2-40B4-BE49-F238E27FC236}">
                  <a16:creationId xmlns:a16="http://schemas.microsoft.com/office/drawing/2014/main" id="{F480DFAD-42BD-4408-8275-74A731CFDFDD}"/>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9712;p69">
              <a:extLst>
                <a:ext uri="{FF2B5EF4-FFF2-40B4-BE49-F238E27FC236}">
                  <a16:creationId xmlns:a16="http://schemas.microsoft.com/office/drawing/2014/main" id="{BDBCFAAC-F36F-49B2-BAC9-0911C6A1C389}"/>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cxnSp>
        <p:nvCxnSpPr>
          <p:cNvPr id="9" name="Straight Arrow Connector 8">
            <a:extLst>
              <a:ext uri="{FF2B5EF4-FFF2-40B4-BE49-F238E27FC236}">
                <a16:creationId xmlns:a16="http://schemas.microsoft.com/office/drawing/2014/main" id="{73259655-21F4-49B4-9FE9-4A859B12C1EB}"/>
              </a:ext>
            </a:extLst>
          </p:cNvPr>
          <p:cNvCxnSpPr>
            <a:cxnSpLocks/>
          </p:cNvCxnSpPr>
          <p:nvPr/>
        </p:nvCxnSpPr>
        <p:spPr>
          <a:xfrm flipV="1">
            <a:off x="7441158" y="2875845"/>
            <a:ext cx="2266100" cy="9865"/>
          </a:xfrm>
          <a:prstGeom prst="straightConnector1">
            <a:avLst/>
          </a:prstGeom>
          <a:ln w="38100" cap="flat" cmpd="sng" algn="ctr">
            <a:solidFill>
              <a:srgbClr val="5C728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39" name="Text Placeholder 4">
            <a:extLst>
              <a:ext uri="{FF2B5EF4-FFF2-40B4-BE49-F238E27FC236}">
                <a16:creationId xmlns:a16="http://schemas.microsoft.com/office/drawing/2014/main" id="{27CD0EF0-F84A-4D59-8DFC-AB5392B4F920}"/>
              </a:ext>
            </a:extLst>
          </p:cNvPr>
          <p:cNvSpPr txBox="1">
            <a:spLocks/>
          </p:cNvSpPr>
          <p:nvPr/>
        </p:nvSpPr>
        <p:spPr>
          <a:xfrm>
            <a:off x="10108140" y="5660449"/>
            <a:ext cx="1901776" cy="874988"/>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2565" marR="0" lvl="0" indent="0" algn="l" defTabSz="1219170" rtl="0" eaLnBrk="1" fontAlgn="auto" latinLnBrk="0" hangingPunct="1">
              <a:lnSpc>
                <a:spcPct val="150000"/>
              </a:lnSpc>
              <a:spcBef>
                <a:spcPts val="0"/>
              </a:spcBef>
              <a:spcAft>
                <a:spcPts val="0"/>
              </a:spcAft>
              <a:buClr>
                <a:prstClr val="white"/>
              </a:buClr>
              <a:buSzPts val="1200"/>
              <a:buFont typeface="Open Sans SemiBold"/>
              <a:buNone/>
              <a:tabLst/>
              <a:defRPr/>
            </a:pPr>
            <a:r>
              <a:rPr kumimoji="0" lang="en-US" sz="2133" b="0" i="0" u="none" strike="noStrike" kern="0" cap="none" spc="0" normalizeH="0" baseline="0" noProof="0" dirty="0">
                <a:ln>
                  <a:noFill/>
                </a:ln>
                <a:solidFill>
                  <a:prstClr val="white"/>
                </a:solidFill>
                <a:effectLst/>
                <a:uLnTx/>
                <a:uFillTx/>
                <a:latin typeface="Hind Vadodara"/>
                <a:cs typeface="Hind Vadodara"/>
                <a:sym typeface="Hind Vadodara"/>
              </a:rPr>
              <a:t> 5</a:t>
            </a:r>
            <a:r>
              <a:rPr kumimoji="0" lang="en-US" sz="2133"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Hind Vadodara"/>
              </a:rPr>
              <a:t> minutes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Hind Vadodara"/>
            </a:endParaRPr>
          </a:p>
          <a:p>
            <a:pPr marL="202565" marR="0" lvl="0" indent="0" algn="l" defTabSz="1219170" rtl="0" eaLnBrk="1" fontAlgn="auto" latinLnBrk="0" hangingPunct="1">
              <a:lnSpc>
                <a:spcPct val="150000"/>
              </a:lnSpc>
              <a:spcBef>
                <a:spcPts val="0"/>
              </a:spcBef>
              <a:spcAft>
                <a:spcPts val="0"/>
              </a:spcAft>
              <a:buClr>
                <a:prstClr val="white"/>
              </a:buClr>
              <a:buSzPts val="1200"/>
              <a:buFont typeface="Open Sans SemiBold"/>
              <a:buNone/>
              <a:tabLst/>
              <a:defRPr/>
            </a:pPr>
            <a:r>
              <a:rPr lang="en-US" sz="2100" kern="0" dirty="0">
                <a:solidFill>
                  <a:prstClr val="white"/>
                </a:solidFill>
                <a:latin typeface="Arial" panose="020B0604020202020204" pitchFamily="34" charset="0"/>
                <a:cs typeface="Arial" panose="020B0604020202020204" pitchFamily="34" charset="0"/>
              </a:rPr>
              <a:t>15 </a:t>
            </a:r>
            <a:r>
              <a:rPr kumimoji="0" lang="en-US" sz="21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Hind Vadodara"/>
              </a:rPr>
              <a:t>minutes</a:t>
            </a:r>
          </a:p>
        </p:txBody>
      </p:sp>
      <p:grpSp>
        <p:nvGrpSpPr>
          <p:cNvPr id="140" name="Google Shape;6077;p67">
            <a:extLst>
              <a:ext uri="{FF2B5EF4-FFF2-40B4-BE49-F238E27FC236}">
                <a16:creationId xmlns:a16="http://schemas.microsoft.com/office/drawing/2014/main" id="{69A1A7F0-B117-420F-A366-B9EB81FDAB15}"/>
              </a:ext>
            </a:extLst>
          </p:cNvPr>
          <p:cNvGrpSpPr/>
          <p:nvPr/>
        </p:nvGrpSpPr>
        <p:grpSpPr>
          <a:xfrm>
            <a:off x="9778453" y="5883369"/>
            <a:ext cx="537983" cy="537983"/>
            <a:chOff x="5873617" y="2309901"/>
            <a:chExt cx="345720" cy="345720"/>
          </a:xfrm>
        </p:grpSpPr>
        <p:sp>
          <p:nvSpPr>
            <p:cNvPr id="141" name="Google Shape;6078;p67">
              <a:extLst>
                <a:ext uri="{FF2B5EF4-FFF2-40B4-BE49-F238E27FC236}">
                  <a16:creationId xmlns:a16="http://schemas.microsoft.com/office/drawing/2014/main" id="{05BA03D2-B480-4481-A3D3-0B300AC008AA}"/>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2" name="Google Shape;6079;p67">
              <a:extLst>
                <a:ext uri="{FF2B5EF4-FFF2-40B4-BE49-F238E27FC236}">
                  <a16:creationId xmlns:a16="http://schemas.microsoft.com/office/drawing/2014/main" id="{6F0D97DD-4823-41D6-976B-5233426B5606}"/>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3" name="Google Shape;6080;p67">
              <a:extLst>
                <a:ext uri="{FF2B5EF4-FFF2-40B4-BE49-F238E27FC236}">
                  <a16:creationId xmlns:a16="http://schemas.microsoft.com/office/drawing/2014/main" id="{A39D49AF-CD55-4A79-B978-88926CCB56D7}"/>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4" name="Google Shape;6081;p67">
              <a:extLst>
                <a:ext uri="{FF2B5EF4-FFF2-40B4-BE49-F238E27FC236}">
                  <a16:creationId xmlns:a16="http://schemas.microsoft.com/office/drawing/2014/main" id="{43890253-3ED1-4FF6-8B56-BB627E81FE80}"/>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5" name="Google Shape;6082;p67">
              <a:extLst>
                <a:ext uri="{FF2B5EF4-FFF2-40B4-BE49-F238E27FC236}">
                  <a16:creationId xmlns:a16="http://schemas.microsoft.com/office/drawing/2014/main" id="{32326706-E8F4-45CA-9A56-20D6BA4B1598}"/>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6" name="Google Shape;6083;p67">
              <a:extLst>
                <a:ext uri="{FF2B5EF4-FFF2-40B4-BE49-F238E27FC236}">
                  <a16:creationId xmlns:a16="http://schemas.microsoft.com/office/drawing/2014/main" id="{2A45AA7D-C49D-465B-84F8-A11B1FED79EC}"/>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7" name="Google Shape;6084;p67">
              <a:extLst>
                <a:ext uri="{FF2B5EF4-FFF2-40B4-BE49-F238E27FC236}">
                  <a16:creationId xmlns:a16="http://schemas.microsoft.com/office/drawing/2014/main" id="{CC2FA77A-7005-4D07-80E4-A9E54613333B}"/>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8" name="Google Shape;6085;p67">
              <a:extLst>
                <a:ext uri="{FF2B5EF4-FFF2-40B4-BE49-F238E27FC236}">
                  <a16:creationId xmlns:a16="http://schemas.microsoft.com/office/drawing/2014/main" id="{4D21261D-4102-401C-9DA0-A8D35BC5D74B}"/>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9" name="Google Shape;6086;p67">
              <a:extLst>
                <a:ext uri="{FF2B5EF4-FFF2-40B4-BE49-F238E27FC236}">
                  <a16:creationId xmlns:a16="http://schemas.microsoft.com/office/drawing/2014/main" id="{3C141D2C-66B6-4955-92BB-0633A5DFA9D1}"/>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0" name="Google Shape;6087;p67">
              <a:extLst>
                <a:ext uri="{FF2B5EF4-FFF2-40B4-BE49-F238E27FC236}">
                  <a16:creationId xmlns:a16="http://schemas.microsoft.com/office/drawing/2014/main" id="{1949726C-4CB9-482B-9FDB-72F89F8BA0CB}"/>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1" name="Google Shape;6088;p67">
              <a:extLst>
                <a:ext uri="{FF2B5EF4-FFF2-40B4-BE49-F238E27FC236}">
                  <a16:creationId xmlns:a16="http://schemas.microsoft.com/office/drawing/2014/main" id="{8EECED90-BF97-4E7D-A2A2-0B2D0D152F62}"/>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2" name="Google Shape;6089;p67">
              <a:extLst>
                <a:ext uri="{FF2B5EF4-FFF2-40B4-BE49-F238E27FC236}">
                  <a16:creationId xmlns:a16="http://schemas.microsoft.com/office/drawing/2014/main" id="{19E59D90-BF82-4DA6-8EB8-6F9EBF700ED4}"/>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3" name="Google Shape;6090;p67">
              <a:extLst>
                <a:ext uri="{FF2B5EF4-FFF2-40B4-BE49-F238E27FC236}">
                  <a16:creationId xmlns:a16="http://schemas.microsoft.com/office/drawing/2014/main" id="{56AF77CE-0D92-44D8-83C4-C655BC755024}"/>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4" name="Google Shape;6091;p67">
              <a:extLst>
                <a:ext uri="{FF2B5EF4-FFF2-40B4-BE49-F238E27FC236}">
                  <a16:creationId xmlns:a16="http://schemas.microsoft.com/office/drawing/2014/main" id="{9EA9FADF-5F62-4F35-BAF0-C1CF3F051B08}"/>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5" name="Google Shape;6092;p67">
              <a:extLst>
                <a:ext uri="{FF2B5EF4-FFF2-40B4-BE49-F238E27FC236}">
                  <a16:creationId xmlns:a16="http://schemas.microsoft.com/office/drawing/2014/main" id="{0F65EB76-5C42-48FF-9FE8-9B6253AC01EC}"/>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6" name="Google Shape;6093;p67">
              <a:extLst>
                <a:ext uri="{FF2B5EF4-FFF2-40B4-BE49-F238E27FC236}">
                  <a16:creationId xmlns:a16="http://schemas.microsoft.com/office/drawing/2014/main" id="{C6C58187-5A64-4F16-8510-90B38BD7C1E6}"/>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7" name="Google Shape;6094;p67">
              <a:extLst>
                <a:ext uri="{FF2B5EF4-FFF2-40B4-BE49-F238E27FC236}">
                  <a16:creationId xmlns:a16="http://schemas.microsoft.com/office/drawing/2014/main" id="{945A2D23-9D84-4EA0-AD52-D00DA2402B6E}"/>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 name="Google Shape;6095;p67">
              <a:extLst>
                <a:ext uri="{FF2B5EF4-FFF2-40B4-BE49-F238E27FC236}">
                  <a16:creationId xmlns:a16="http://schemas.microsoft.com/office/drawing/2014/main" id="{94695391-3121-4EC4-9380-22012955D5B4}"/>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 name="Google Shape;6096;p67">
              <a:extLst>
                <a:ext uri="{FF2B5EF4-FFF2-40B4-BE49-F238E27FC236}">
                  <a16:creationId xmlns:a16="http://schemas.microsoft.com/office/drawing/2014/main" id="{3C3E3DA7-638E-4884-A1E2-F854F0BE1C74}"/>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36" name="Google Shape;6464;p67">
            <a:extLst>
              <a:ext uri="{FF2B5EF4-FFF2-40B4-BE49-F238E27FC236}">
                <a16:creationId xmlns:a16="http://schemas.microsoft.com/office/drawing/2014/main" id="{F226C1DB-B5E3-4D16-AC39-3D31BFAAA0C5}"/>
              </a:ext>
            </a:extLst>
          </p:cNvPr>
          <p:cNvGrpSpPr/>
          <p:nvPr/>
        </p:nvGrpSpPr>
        <p:grpSpPr>
          <a:xfrm>
            <a:off x="7029831" y="5927129"/>
            <a:ext cx="495955" cy="495955"/>
            <a:chOff x="4674908" y="3682271"/>
            <a:chExt cx="371966" cy="371966"/>
          </a:xfrm>
        </p:grpSpPr>
        <p:sp>
          <p:nvSpPr>
            <p:cNvPr id="237" name="Google Shape;6465;p67">
              <a:extLst>
                <a:ext uri="{FF2B5EF4-FFF2-40B4-BE49-F238E27FC236}">
                  <a16:creationId xmlns:a16="http://schemas.microsoft.com/office/drawing/2014/main" id="{E8A77770-CDE8-42C4-81FE-21C819C46E7B}"/>
                </a:ext>
              </a:extLst>
            </p:cNvPr>
            <p:cNvSpPr/>
            <p:nvPr/>
          </p:nvSpPr>
          <p:spPr>
            <a:xfrm>
              <a:off x="4674908" y="3682271"/>
              <a:ext cx="371966" cy="371966"/>
            </a:xfrm>
            <a:custGeom>
              <a:avLst/>
              <a:gdLst/>
              <a:ahLst/>
              <a:cxnLst/>
              <a:rect l="l" t="t" r="r" b="b"/>
              <a:pathLst>
                <a:path w="14158" h="14158" extrusionOk="0">
                  <a:moveTo>
                    <a:pt x="2394" y="1"/>
                  </a:moveTo>
                  <a:cubicBezTo>
                    <a:pt x="1069" y="1"/>
                    <a:pt x="1" y="1076"/>
                    <a:pt x="1" y="2401"/>
                  </a:cubicBezTo>
                  <a:lnTo>
                    <a:pt x="1" y="11765"/>
                  </a:lnTo>
                  <a:cubicBezTo>
                    <a:pt x="1" y="13083"/>
                    <a:pt x="1076" y="14158"/>
                    <a:pt x="2394" y="14158"/>
                  </a:cubicBezTo>
                  <a:lnTo>
                    <a:pt x="11757" y="14158"/>
                  </a:lnTo>
                  <a:cubicBezTo>
                    <a:pt x="13082" y="14158"/>
                    <a:pt x="14157" y="13083"/>
                    <a:pt x="14157" y="11758"/>
                  </a:cubicBezTo>
                  <a:lnTo>
                    <a:pt x="14157" y="2394"/>
                  </a:lnTo>
                  <a:cubicBezTo>
                    <a:pt x="14150" y="1076"/>
                    <a:pt x="13082" y="1"/>
                    <a:pt x="11757" y="1"/>
                  </a:cubicBezTo>
                  <a:close/>
                </a:path>
              </a:pathLst>
            </a:custGeom>
            <a:solidFill>
              <a:srgbClr val="445D7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8" name="Google Shape;6466;p67">
              <a:extLst>
                <a:ext uri="{FF2B5EF4-FFF2-40B4-BE49-F238E27FC236}">
                  <a16:creationId xmlns:a16="http://schemas.microsoft.com/office/drawing/2014/main" id="{67DB5854-B202-41F0-A84A-C2CD5BD7E22A}"/>
                </a:ext>
              </a:extLst>
            </p:cNvPr>
            <p:cNvSpPr/>
            <p:nvPr/>
          </p:nvSpPr>
          <p:spPr>
            <a:xfrm>
              <a:off x="4690934" y="3698140"/>
              <a:ext cx="339887" cy="340071"/>
            </a:xfrm>
            <a:custGeom>
              <a:avLst/>
              <a:gdLst/>
              <a:ahLst/>
              <a:cxnLst/>
              <a:rect l="l" t="t" r="r" b="b"/>
              <a:pathLst>
                <a:path w="12937" h="12944" extrusionOk="0">
                  <a:moveTo>
                    <a:pt x="1784" y="0"/>
                  </a:moveTo>
                  <a:cubicBezTo>
                    <a:pt x="799" y="0"/>
                    <a:pt x="1" y="805"/>
                    <a:pt x="1" y="1790"/>
                  </a:cubicBezTo>
                  <a:lnTo>
                    <a:pt x="1" y="11154"/>
                  </a:lnTo>
                  <a:cubicBezTo>
                    <a:pt x="1" y="12139"/>
                    <a:pt x="799" y="12943"/>
                    <a:pt x="1784" y="12943"/>
                  </a:cubicBezTo>
                  <a:lnTo>
                    <a:pt x="11147" y="12943"/>
                  </a:lnTo>
                  <a:cubicBezTo>
                    <a:pt x="12139" y="12943"/>
                    <a:pt x="12937" y="12146"/>
                    <a:pt x="12937" y="11154"/>
                  </a:cubicBezTo>
                  <a:lnTo>
                    <a:pt x="12937" y="1790"/>
                  </a:lnTo>
                  <a:cubicBezTo>
                    <a:pt x="12937" y="805"/>
                    <a:pt x="12139" y="0"/>
                    <a:pt x="11147" y="0"/>
                  </a:cubicBezTo>
                  <a:close/>
                </a:path>
              </a:pathLst>
            </a:custGeom>
            <a:solidFill>
              <a:srgbClr val="667E9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9" name="Google Shape;6467;p67">
              <a:extLst>
                <a:ext uri="{FF2B5EF4-FFF2-40B4-BE49-F238E27FC236}">
                  <a16:creationId xmlns:a16="http://schemas.microsoft.com/office/drawing/2014/main" id="{4CF869E8-6F67-4AAD-A031-CF1D5514EF18}"/>
                </a:ext>
              </a:extLst>
            </p:cNvPr>
            <p:cNvSpPr/>
            <p:nvPr/>
          </p:nvSpPr>
          <p:spPr>
            <a:xfrm>
              <a:off x="4802829" y="3742409"/>
              <a:ext cx="103908" cy="89169"/>
            </a:xfrm>
            <a:custGeom>
              <a:avLst/>
              <a:gdLst/>
              <a:ahLst/>
              <a:cxnLst/>
              <a:rect l="l" t="t" r="r" b="b"/>
              <a:pathLst>
                <a:path w="3955" h="3394" extrusionOk="0">
                  <a:moveTo>
                    <a:pt x="2262" y="1"/>
                  </a:moveTo>
                  <a:cubicBezTo>
                    <a:pt x="757" y="1"/>
                    <a:pt x="1" y="1825"/>
                    <a:pt x="1069" y="2893"/>
                  </a:cubicBezTo>
                  <a:cubicBezTo>
                    <a:pt x="1414" y="3239"/>
                    <a:pt x="1838" y="3393"/>
                    <a:pt x="2254" y="3393"/>
                  </a:cubicBezTo>
                  <a:cubicBezTo>
                    <a:pt x="3122" y="3393"/>
                    <a:pt x="3954" y="2716"/>
                    <a:pt x="3954" y="1693"/>
                  </a:cubicBezTo>
                  <a:cubicBezTo>
                    <a:pt x="3954" y="764"/>
                    <a:pt x="3198" y="1"/>
                    <a:pt x="2262" y="1"/>
                  </a:cubicBezTo>
                  <a:close/>
                </a:path>
              </a:pathLst>
            </a:custGeom>
            <a:solidFill>
              <a:srgbClr val="A5B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0" name="Google Shape;6468;p67">
              <a:extLst>
                <a:ext uri="{FF2B5EF4-FFF2-40B4-BE49-F238E27FC236}">
                  <a16:creationId xmlns:a16="http://schemas.microsoft.com/office/drawing/2014/main" id="{66B21DF6-6777-45D2-9834-2D065A3F1B3B}"/>
                </a:ext>
              </a:extLst>
            </p:cNvPr>
            <p:cNvSpPr/>
            <p:nvPr/>
          </p:nvSpPr>
          <p:spPr>
            <a:xfrm>
              <a:off x="4789167" y="3855591"/>
              <a:ext cx="143448" cy="138509"/>
            </a:xfrm>
            <a:custGeom>
              <a:avLst/>
              <a:gdLst/>
              <a:ahLst/>
              <a:cxnLst/>
              <a:rect l="l" t="t" r="r" b="b"/>
              <a:pathLst>
                <a:path w="5460" h="5272" extrusionOk="0">
                  <a:moveTo>
                    <a:pt x="403" y="0"/>
                  </a:moveTo>
                  <a:cubicBezTo>
                    <a:pt x="181" y="0"/>
                    <a:pt x="1" y="181"/>
                    <a:pt x="1" y="403"/>
                  </a:cubicBezTo>
                  <a:lnTo>
                    <a:pt x="1" y="957"/>
                  </a:lnTo>
                  <a:cubicBezTo>
                    <a:pt x="1" y="1179"/>
                    <a:pt x="181" y="1360"/>
                    <a:pt x="403" y="1360"/>
                  </a:cubicBezTo>
                  <a:lnTo>
                    <a:pt x="764" y="1360"/>
                  </a:lnTo>
                  <a:cubicBezTo>
                    <a:pt x="986" y="1360"/>
                    <a:pt x="1166" y="1533"/>
                    <a:pt x="1166" y="1755"/>
                  </a:cubicBezTo>
                  <a:lnTo>
                    <a:pt x="1166" y="3517"/>
                  </a:lnTo>
                  <a:cubicBezTo>
                    <a:pt x="1166" y="3732"/>
                    <a:pt x="986" y="3912"/>
                    <a:pt x="764" y="3912"/>
                  </a:cubicBezTo>
                  <a:lnTo>
                    <a:pt x="514" y="3912"/>
                  </a:lnTo>
                  <a:cubicBezTo>
                    <a:pt x="292" y="3912"/>
                    <a:pt x="112" y="4093"/>
                    <a:pt x="112" y="4315"/>
                  </a:cubicBezTo>
                  <a:lnTo>
                    <a:pt x="112" y="4869"/>
                  </a:lnTo>
                  <a:cubicBezTo>
                    <a:pt x="112" y="5091"/>
                    <a:pt x="292" y="5272"/>
                    <a:pt x="514" y="5272"/>
                  </a:cubicBezTo>
                  <a:lnTo>
                    <a:pt x="5057" y="5272"/>
                  </a:lnTo>
                  <a:cubicBezTo>
                    <a:pt x="5279" y="5272"/>
                    <a:pt x="5459" y="5091"/>
                    <a:pt x="5459" y="4869"/>
                  </a:cubicBezTo>
                  <a:lnTo>
                    <a:pt x="5459" y="4321"/>
                  </a:lnTo>
                  <a:cubicBezTo>
                    <a:pt x="5459" y="4100"/>
                    <a:pt x="5279" y="3919"/>
                    <a:pt x="5057" y="3919"/>
                  </a:cubicBezTo>
                  <a:lnTo>
                    <a:pt x="4807" y="3919"/>
                  </a:lnTo>
                  <a:cubicBezTo>
                    <a:pt x="4585" y="3919"/>
                    <a:pt x="4405" y="3739"/>
                    <a:pt x="4405" y="3517"/>
                  </a:cubicBezTo>
                  <a:lnTo>
                    <a:pt x="4405" y="403"/>
                  </a:lnTo>
                  <a:cubicBezTo>
                    <a:pt x="4405" y="181"/>
                    <a:pt x="4225" y="0"/>
                    <a:pt x="4003" y="0"/>
                  </a:cubicBezTo>
                  <a:close/>
                </a:path>
              </a:pathLst>
            </a:custGeom>
            <a:solidFill>
              <a:srgbClr val="A5B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41" name="Text Placeholder 4">
            <a:extLst>
              <a:ext uri="{FF2B5EF4-FFF2-40B4-BE49-F238E27FC236}">
                <a16:creationId xmlns:a16="http://schemas.microsoft.com/office/drawing/2014/main" id="{3C1DC97C-E581-4F24-9244-C03FBF9E0D27}"/>
              </a:ext>
            </a:extLst>
          </p:cNvPr>
          <p:cNvSpPr txBox="1">
            <a:spLocks/>
          </p:cNvSpPr>
          <p:nvPr/>
        </p:nvSpPr>
        <p:spPr>
          <a:xfrm>
            <a:off x="7321188" y="5831464"/>
            <a:ext cx="2419731" cy="595236"/>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3195" marR="0" lvl="0" indent="0" algn="l" defTabSz="1219170" rtl="0" eaLnBrk="1" fontAlgn="auto" latinLnBrk="0" hangingPunct="1">
              <a:lnSpc>
                <a:spcPct val="100000"/>
              </a:lnSpc>
              <a:spcBef>
                <a:spcPts val="0"/>
              </a:spcBef>
              <a:spcAft>
                <a:spcPts val="0"/>
              </a:spcAft>
              <a:buClr>
                <a:prstClr val="white"/>
              </a:buClr>
              <a:buSzPts val="1200"/>
              <a:buFont typeface="Open Sans SemiBold"/>
              <a:buNone/>
              <a:tabLst/>
              <a:defRPr/>
            </a:pPr>
            <a:r>
              <a:rPr kumimoji="0" lang="en-US" sz="2133"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Hind Vadodara"/>
              </a:rPr>
              <a:t>Independent Jot</a:t>
            </a:r>
          </a:p>
          <a:p>
            <a:pPr marL="203195" marR="0" lvl="0" indent="0" algn="l" defTabSz="1219170" rtl="0" eaLnBrk="1" fontAlgn="auto" latinLnBrk="0" hangingPunct="1">
              <a:lnSpc>
                <a:spcPct val="100000"/>
              </a:lnSpc>
              <a:spcBef>
                <a:spcPts val="0"/>
              </a:spcBef>
              <a:spcAft>
                <a:spcPts val="0"/>
              </a:spcAft>
              <a:buClr>
                <a:prstClr val="white"/>
              </a:buClr>
              <a:buSzPts val="1200"/>
              <a:buFont typeface="Open Sans SemiBold"/>
              <a:buNone/>
              <a:tabLst/>
              <a:defRPr/>
            </a:pPr>
            <a:endParaRPr kumimoji="0" lang="en-US" sz="10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Hind Vadodara"/>
            </a:endParaRPr>
          </a:p>
          <a:p>
            <a:pPr marL="203195" marR="0" lvl="0" indent="0" algn="l" defTabSz="1219170" rtl="0" eaLnBrk="1" fontAlgn="auto" latinLnBrk="0" hangingPunct="1">
              <a:lnSpc>
                <a:spcPct val="100000"/>
              </a:lnSpc>
              <a:spcBef>
                <a:spcPts val="0"/>
              </a:spcBef>
              <a:spcAft>
                <a:spcPts val="0"/>
              </a:spcAft>
              <a:buClr>
                <a:prstClr val="white"/>
              </a:buClr>
              <a:buSzPts val="1200"/>
              <a:buFont typeface="Open Sans SemiBold"/>
              <a:buNone/>
              <a:tabLst/>
              <a:defRPr/>
            </a:pPr>
            <a:r>
              <a:rPr kumimoji="0" lang="en-US" sz="2133"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Hind Vadodara"/>
              </a:rPr>
              <a:t>Whole Group</a:t>
            </a:r>
          </a:p>
        </p:txBody>
      </p:sp>
      <p:sp>
        <p:nvSpPr>
          <p:cNvPr id="163" name="Google Shape;662;p43">
            <a:extLst>
              <a:ext uri="{FF2B5EF4-FFF2-40B4-BE49-F238E27FC236}">
                <a16:creationId xmlns:a16="http://schemas.microsoft.com/office/drawing/2014/main" id="{D6A72235-AE78-47C2-B0A0-92101730CB31}"/>
              </a:ext>
            </a:extLst>
          </p:cNvPr>
          <p:cNvSpPr/>
          <p:nvPr/>
        </p:nvSpPr>
        <p:spPr>
          <a:xfrm>
            <a:off x="10710443" y="467463"/>
            <a:ext cx="1158240" cy="1158240"/>
          </a:xfrm>
          <a:prstGeom prst="ellipse">
            <a:avLst/>
          </a:prstGeom>
          <a:gradFill>
            <a:gsLst>
              <a:gs pos="0">
                <a:srgbClr val="63A537"/>
              </a:gs>
              <a:gs pos="100000">
                <a:srgbClr val="99CB38"/>
              </a:gs>
            </a:gsLst>
            <a:lin ang="10800025"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nvGrpSpPr>
          <p:cNvPr id="164" name="Group 163">
            <a:extLst>
              <a:ext uri="{FF2B5EF4-FFF2-40B4-BE49-F238E27FC236}">
                <a16:creationId xmlns:a16="http://schemas.microsoft.com/office/drawing/2014/main" id="{4C62F00B-97A2-4F7F-83B5-1073905E4159}"/>
              </a:ext>
            </a:extLst>
          </p:cNvPr>
          <p:cNvGrpSpPr/>
          <p:nvPr/>
        </p:nvGrpSpPr>
        <p:grpSpPr>
          <a:xfrm>
            <a:off x="10869680" y="698188"/>
            <a:ext cx="806237" cy="674497"/>
            <a:chOff x="5927593" y="419031"/>
            <a:chExt cx="2451625" cy="2051026"/>
          </a:xfrm>
        </p:grpSpPr>
        <p:grpSp>
          <p:nvGrpSpPr>
            <p:cNvPr id="165" name="Google Shape;16036;p73">
              <a:extLst>
                <a:ext uri="{FF2B5EF4-FFF2-40B4-BE49-F238E27FC236}">
                  <a16:creationId xmlns:a16="http://schemas.microsoft.com/office/drawing/2014/main" id="{0252F135-6FD8-4434-835E-E8743467AA3D}"/>
                </a:ext>
              </a:extLst>
            </p:cNvPr>
            <p:cNvGrpSpPr/>
            <p:nvPr/>
          </p:nvGrpSpPr>
          <p:grpSpPr>
            <a:xfrm>
              <a:off x="5927593" y="1181807"/>
              <a:ext cx="1725126" cy="1286091"/>
              <a:chOff x="1798763" y="3395401"/>
              <a:chExt cx="376185" cy="280448"/>
            </a:xfrm>
          </p:grpSpPr>
          <p:sp>
            <p:nvSpPr>
              <p:cNvPr id="188" name="Google Shape;16037;p73">
                <a:extLst>
                  <a:ext uri="{FF2B5EF4-FFF2-40B4-BE49-F238E27FC236}">
                    <a16:creationId xmlns:a16="http://schemas.microsoft.com/office/drawing/2014/main" id="{CDDA60AD-1837-48AA-B2F1-7BA60CF9053F}"/>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9" name="Google Shape;16038;p73">
                <a:extLst>
                  <a:ext uri="{FF2B5EF4-FFF2-40B4-BE49-F238E27FC236}">
                    <a16:creationId xmlns:a16="http://schemas.microsoft.com/office/drawing/2014/main" id="{D04E1C8D-D836-4DF9-B965-93B7CC321655}"/>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0" name="Google Shape;16039;p73">
                <a:extLst>
                  <a:ext uri="{FF2B5EF4-FFF2-40B4-BE49-F238E27FC236}">
                    <a16:creationId xmlns:a16="http://schemas.microsoft.com/office/drawing/2014/main" id="{3F035DC2-0EC7-4602-9CF7-E3ACD6751D07}"/>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1" name="Google Shape;16040;p73">
                <a:extLst>
                  <a:ext uri="{FF2B5EF4-FFF2-40B4-BE49-F238E27FC236}">
                    <a16:creationId xmlns:a16="http://schemas.microsoft.com/office/drawing/2014/main" id="{35C1A7B4-3C8C-47B1-9F50-764281743DEA}"/>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2" name="Google Shape;16041;p73">
                <a:extLst>
                  <a:ext uri="{FF2B5EF4-FFF2-40B4-BE49-F238E27FC236}">
                    <a16:creationId xmlns:a16="http://schemas.microsoft.com/office/drawing/2014/main" id="{D2EE2643-CEB5-4CFD-A16D-383887D901B2}"/>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rgbClr val="37A76F">
                  <a:lumMod val="60000"/>
                  <a:lumOff val="400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3" name="Google Shape;16042;p73">
                <a:extLst>
                  <a:ext uri="{FF2B5EF4-FFF2-40B4-BE49-F238E27FC236}">
                    <a16:creationId xmlns:a16="http://schemas.microsoft.com/office/drawing/2014/main" id="{F813BCBF-D845-414A-B3D6-C35D0E412591}"/>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4" name="Google Shape;16043;p73">
                <a:extLst>
                  <a:ext uri="{FF2B5EF4-FFF2-40B4-BE49-F238E27FC236}">
                    <a16:creationId xmlns:a16="http://schemas.microsoft.com/office/drawing/2014/main" id="{84BBF8B7-5423-4B9C-9BE2-4167460AB947}"/>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5" name="Google Shape;16044;p73">
                <a:extLst>
                  <a:ext uri="{FF2B5EF4-FFF2-40B4-BE49-F238E27FC236}">
                    <a16:creationId xmlns:a16="http://schemas.microsoft.com/office/drawing/2014/main" id="{680A64C8-9A15-4E9A-8142-9CD921D5AB28}"/>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6" name="Google Shape;16045;p73">
                <a:extLst>
                  <a:ext uri="{FF2B5EF4-FFF2-40B4-BE49-F238E27FC236}">
                    <a16:creationId xmlns:a16="http://schemas.microsoft.com/office/drawing/2014/main" id="{6F5CE203-6278-4C49-A3B1-99B0907CD86C}"/>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7" name="Google Shape;16046;p73">
                <a:extLst>
                  <a:ext uri="{FF2B5EF4-FFF2-40B4-BE49-F238E27FC236}">
                    <a16:creationId xmlns:a16="http://schemas.microsoft.com/office/drawing/2014/main" id="{BF57A928-997F-44F6-A60A-2ECEA76370A6}"/>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rgbClr val="37A76F">
                  <a:lumMod val="60000"/>
                  <a:lumOff val="400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8" name="Google Shape;16047;p73">
                <a:extLst>
                  <a:ext uri="{FF2B5EF4-FFF2-40B4-BE49-F238E27FC236}">
                    <a16:creationId xmlns:a16="http://schemas.microsoft.com/office/drawing/2014/main" id="{D580831F-D69B-429A-B825-03A8AA678F10}"/>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9" name="Google Shape;16048;p73">
                <a:extLst>
                  <a:ext uri="{FF2B5EF4-FFF2-40B4-BE49-F238E27FC236}">
                    <a16:creationId xmlns:a16="http://schemas.microsoft.com/office/drawing/2014/main" id="{1EFD721C-6421-47BA-A0E7-47A07C8843BE}"/>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0" name="Google Shape;16049;p73">
                <a:extLst>
                  <a:ext uri="{FF2B5EF4-FFF2-40B4-BE49-F238E27FC236}">
                    <a16:creationId xmlns:a16="http://schemas.microsoft.com/office/drawing/2014/main" id="{23055E72-A13F-4924-8158-DDBEC4874557}"/>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1" name="Google Shape;16050;p73">
                <a:extLst>
                  <a:ext uri="{FF2B5EF4-FFF2-40B4-BE49-F238E27FC236}">
                    <a16:creationId xmlns:a16="http://schemas.microsoft.com/office/drawing/2014/main" id="{EB444240-B280-4C12-AC06-123B02ED1ABD}"/>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2" name="Google Shape;16051;p73">
                <a:extLst>
                  <a:ext uri="{FF2B5EF4-FFF2-40B4-BE49-F238E27FC236}">
                    <a16:creationId xmlns:a16="http://schemas.microsoft.com/office/drawing/2014/main" id="{64635754-CA24-4B0A-8B64-6B3747752D5D}"/>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3" name="Google Shape;16052;p73">
                <a:extLst>
                  <a:ext uri="{FF2B5EF4-FFF2-40B4-BE49-F238E27FC236}">
                    <a16:creationId xmlns:a16="http://schemas.microsoft.com/office/drawing/2014/main" id="{B0F6E564-5A5C-4127-955C-C559D6D4C611}"/>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rgbClr val="37A76F">
                  <a:lumMod val="60000"/>
                  <a:lumOff val="400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4" name="Google Shape;16053;p73">
                <a:extLst>
                  <a:ext uri="{FF2B5EF4-FFF2-40B4-BE49-F238E27FC236}">
                    <a16:creationId xmlns:a16="http://schemas.microsoft.com/office/drawing/2014/main" id="{594B1F87-BB6F-408B-AAC9-0CEF7B878DB2}"/>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5" name="Google Shape;16054;p73">
                <a:extLst>
                  <a:ext uri="{FF2B5EF4-FFF2-40B4-BE49-F238E27FC236}">
                    <a16:creationId xmlns:a16="http://schemas.microsoft.com/office/drawing/2014/main" id="{B869D487-C0FC-4DE8-A030-C836F1580945}"/>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6" name="Google Shape;16055;p73">
                <a:extLst>
                  <a:ext uri="{FF2B5EF4-FFF2-40B4-BE49-F238E27FC236}">
                    <a16:creationId xmlns:a16="http://schemas.microsoft.com/office/drawing/2014/main" id="{8A5B79CB-689B-499A-A0A6-5C41055F291E}"/>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7" name="Google Shape;16056;p73">
                <a:extLst>
                  <a:ext uri="{FF2B5EF4-FFF2-40B4-BE49-F238E27FC236}">
                    <a16:creationId xmlns:a16="http://schemas.microsoft.com/office/drawing/2014/main" id="{36F82D27-B39C-400B-98F0-EE0CB158586C}"/>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rgbClr val="37A76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8" name="Google Shape;16057;p73">
                <a:extLst>
                  <a:ext uri="{FF2B5EF4-FFF2-40B4-BE49-F238E27FC236}">
                    <a16:creationId xmlns:a16="http://schemas.microsoft.com/office/drawing/2014/main" id="{728609DE-6CA9-4B5F-AD65-ADFAAA4A2700}"/>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9" name="Google Shape;16058;p73">
                <a:extLst>
                  <a:ext uri="{FF2B5EF4-FFF2-40B4-BE49-F238E27FC236}">
                    <a16:creationId xmlns:a16="http://schemas.microsoft.com/office/drawing/2014/main" id="{85A04BF0-7D23-4003-B51C-9474A7254FE1}"/>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0" name="Google Shape;16059;p73">
                <a:extLst>
                  <a:ext uri="{FF2B5EF4-FFF2-40B4-BE49-F238E27FC236}">
                    <a16:creationId xmlns:a16="http://schemas.microsoft.com/office/drawing/2014/main" id="{8F4662D6-C875-43C0-A6F2-7BB151B050CC}"/>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1" name="Google Shape;16060;p73">
                <a:extLst>
                  <a:ext uri="{FF2B5EF4-FFF2-40B4-BE49-F238E27FC236}">
                    <a16:creationId xmlns:a16="http://schemas.microsoft.com/office/drawing/2014/main" id="{3C7F8523-2C4D-4859-B8E5-557E0FC8694F}"/>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2" name="Google Shape;16061;p73">
                <a:extLst>
                  <a:ext uri="{FF2B5EF4-FFF2-40B4-BE49-F238E27FC236}">
                    <a16:creationId xmlns:a16="http://schemas.microsoft.com/office/drawing/2014/main" id="{35CD06AC-21D9-4D2D-95EF-CB4F3E12F20E}"/>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3" name="Google Shape;16062;p73">
                <a:extLst>
                  <a:ext uri="{FF2B5EF4-FFF2-40B4-BE49-F238E27FC236}">
                    <a16:creationId xmlns:a16="http://schemas.microsoft.com/office/drawing/2014/main" id="{2C393050-EA06-4C86-BF18-C57AEBDED640}"/>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rgbClr val="63A53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4" name="Google Shape;16063;p73">
                <a:extLst>
                  <a:ext uri="{FF2B5EF4-FFF2-40B4-BE49-F238E27FC236}">
                    <a16:creationId xmlns:a16="http://schemas.microsoft.com/office/drawing/2014/main" id="{CDEE17DC-80C0-4756-B892-8577AB8F9E40}"/>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5" name="Google Shape;16064;p73">
                <a:extLst>
                  <a:ext uri="{FF2B5EF4-FFF2-40B4-BE49-F238E27FC236}">
                    <a16:creationId xmlns:a16="http://schemas.microsoft.com/office/drawing/2014/main" id="{85429E91-42A6-4032-85BB-F71574B01CB5}"/>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6" name="Google Shape;16065;p73">
                <a:extLst>
                  <a:ext uri="{FF2B5EF4-FFF2-40B4-BE49-F238E27FC236}">
                    <a16:creationId xmlns:a16="http://schemas.microsoft.com/office/drawing/2014/main" id="{A2747919-97AB-4266-9060-13423F10ED97}"/>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7" name="Google Shape;16066;p73">
                <a:extLst>
                  <a:ext uri="{FF2B5EF4-FFF2-40B4-BE49-F238E27FC236}">
                    <a16:creationId xmlns:a16="http://schemas.microsoft.com/office/drawing/2014/main" id="{385E2AD8-2490-46A5-BAD7-064B522AA99E}"/>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8" name="Google Shape;16067;p73">
                <a:extLst>
                  <a:ext uri="{FF2B5EF4-FFF2-40B4-BE49-F238E27FC236}">
                    <a16:creationId xmlns:a16="http://schemas.microsoft.com/office/drawing/2014/main" id="{4F864B22-382D-4FB4-9710-98CE415C9DAC}"/>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grpSp>
          <p:nvGrpSpPr>
            <p:cNvPr id="166" name="Google Shape;9682;p69">
              <a:extLst>
                <a:ext uri="{FF2B5EF4-FFF2-40B4-BE49-F238E27FC236}">
                  <a16:creationId xmlns:a16="http://schemas.microsoft.com/office/drawing/2014/main" id="{84F4A6CB-CE7A-4254-A33B-A32B63CADE82}"/>
                </a:ext>
              </a:extLst>
            </p:cNvPr>
            <p:cNvGrpSpPr/>
            <p:nvPr/>
          </p:nvGrpSpPr>
          <p:grpSpPr>
            <a:xfrm>
              <a:off x="6661321" y="419031"/>
              <a:ext cx="1717897" cy="2051026"/>
              <a:chOff x="7159964" y="1971904"/>
              <a:chExt cx="291564" cy="348103"/>
            </a:xfrm>
          </p:grpSpPr>
          <p:sp>
            <p:nvSpPr>
              <p:cNvPr id="167" name="Google Shape;9683;p69">
                <a:extLst>
                  <a:ext uri="{FF2B5EF4-FFF2-40B4-BE49-F238E27FC236}">
                    <a16:creationId xmlns:a16="http://schemas.microsoft.com/office/drawing/2014/main" id="{19C78E83-5A24-4155-934A-7E1244B9F686}"/>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8" name="Google Shape;9684;p69">
                <a:extLst>
                  <a:ext uri="{FF2B5EF4-FFF2-40B4-BE49-F238E27FC236}">
                    <a16:creationId xmlns:a16="http://schemas.microsoft.com/office/drawing/2014/main" id="{C06E2220-AF4F-4228-AFA7-19192FDADDD7}"/>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9" name="Google Shape;9694;p69">
                <a:extLst>
                  <a:ext uri="{FF2B5EF4-FFF2-40B4-BE49-F238E27FC236}">
                    <a16:creationId xmlns:a16="http://schemas.microsoft.com/office/drawing/2014/main" id="{FF5AADD0-EE37-4E9A-ACF1-E361277445E4}"/>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0" name="Google Shape;9695;p69">
                <a:extLst>
                  <a:ext uri="{FF2B5EF4-FFF2-40B4-BE49-F238E27FC236}">
                    <a16:creationId xmlns:a16="http://schemas.microsoft.com/office/drawing/2014/main" id="{2B1C8523-5864-452A-A151-273B1DE38E43}"/>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1" name="Google Shape;9696;p69">
                <a:extLst>
                  <a:ext uri="{FF2B5EF4-FFF2-40B4-BE49-F238E27FC236}">
                    <a16:creationId xmlns:a16="http://schemas.microsoft.com/office/drawing/2014/main" id="{D22AFB3A-4672-4A85-B4A3-0DEBE8FA811C}"/>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2" name="Google Shape;9697;p69">
                <a:extLst>
                  <a:ext uri="{FF2B5EF4-FFF2-40B4-BE49-F238E27FC236}">
                    <a16:creationId xmlns:a16="http://schemas.microsoft.com/office/drawing/2014/main" id="{D2B86695-3473-44AC-8A8D-E33EE525BC96}"/>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3" name="Google Shape;9698;p69">
                <a:extLst>
                  <a:ext uri="{FF2B5EF4-FFF2-40B4-BE49-F238E27FC236}">
                    <a16:creationId xmlns:a16="http://schemas.microsoft.com/office/drawing/2014/main" id="{403C34BF-6858-4B5A-9436-878620CD6B5D}"/>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4" name="Google Shape;9699;p69">
                <a:extLst>
                  <a:ext uri="{FF2B5EF4-FFF2-40B4-BE49-F238E27FC236}">
                    <a16:creationId xmlns:a16="http://schemas.microsoft.com/office/drawing/2014/main" id="{4799154A-3631-4E08-A30C-5CE57528D8CB}"/>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rgbClr val="63A53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5" name="Google Shape;9700;p69">
                <a:extLst>
                  <a:ext uri="{FF2B5EF4-FFF2-40B4-BE49-F238E27FC236}">
                    <a16:creationId xmlns:a16="http://schemas.microsoft.com/office/drawing/2014/main" id="{34D283B0-372B-491A-B964-E21D35992845}"/>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6" name="Google Shape;9701;p69">
                <a:extLst>
                  <a:ext uri="{FF2B5EF4-FFF2-40B4-BE49-F238E27FC236}">
                    <a16:creationId xmlns:a16="http://schemas.microsoft.com/office/drawing/2014/main" id="{A89AAB7B-DADD-4A25-95F1-5603688230F1}"/>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7" name="Google Shape;9702;p69">
                <a:extLst>
                  <a:ext uri="{FF2B5EF4-FFF2-40B4-BE49-F238E27FC236}">
                    <a16:creationId xmlns:a16="http://schemas.microsoft.com/office/drawing/2014/main" id="{83417B86-4EC9-4677-839E-46F27C39BB20}"/>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8" name="Google Shape;9703;p69">
                <a:extLst>
                  <a:ext uri="{FF2B5EF4-FFF2-40B4-BE49-F238E27FC236}">
                    <a16:creationId xmlns:a16="http://schemas.microsoft.com/office/drawing/2014/main" id="{D47CB38A-E30A-415B-8AF1-6C889E518045}"/>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9" name="Google Shape;9704;p69">
                <a:extLst>
                  <a:ext uri="{FF2B5EF4-FFF2-40B4-BE49-F238E27FC236}">
                    <a16:creationId xmlns:a16="http://schemas.microsoft.com/office/drawing/2014/main" id="{FAF49E3B-9277-45BF-9810-46B34FC47F90}"/>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rgbClr val="63A537">
                  <a:lumMod val="750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0" name="Google Shape;9705;p69">
                <a:extLst>
                  <a:ext uri="{FF2B5EF4-FFF2-40B4-BE49-F238E27FC236}">
                    <a16:creationId xmlns:a16="http://schemas.microsoft.com/office/drawing/2014/main" id="{6EA2B194-1482-46AA-A286-F319953CF28D}"/>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1" name="Google Shape;9706;p69">
                <a:extLst>
                  <a:ext uri="{FF2B5EF4-FFF2-40B4-BE49-F238E27FC236}">
                    <a16:creationId xmlns:a16="http://schemas.microsoft.com/office/drawing/2014/main" id="{136C6650-9612-46FC-AE7A-221C95053DED}"/>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2" name="Google Shape;9707;p69">
                <a:extLst>
                  <a:ext uri="{FF2B5EF4-FFF2-40B4-BE49-F238E27FC236}">
                    <a16:creationId xmlns:a16="http://schemas.microsoft.com/office/drawing/2014/main" id="{2D83C3C2-2C8B-4306-B864-DA26E0CBBD54}"/>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3" name="Google Shape;9708;p69">
                <a:extLst>
                  <a:ext uri="{FF2B5EF4-FFF2-40B4-BE49-F238E27FC236}">
                    <a16:creationId xmlns:a16="http://schemas.microsoft.com/office/drawing/2014/main" id="{5A08CDE2-9325-4775-9986-F9CB8382E210}"/>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4" name="Google Shape;9709;p69">
                <a:extLst>
                  <a:ext uri="{FF2B5EF4-FFF2-40B4-BE49-F238E27FC236}">
                    <a16:creationId xmlns:a16="http://schemas.microsoft.com/office/drawing/2014/main" id="{25CBD067-46D2-424E-ADF5-999638968438}"/>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5" name="Google Shape;9710;p69">
                <a:extLst>
                  <a:ext uri="{FF2B5EF4-FFF2-40B4-BE49-F238E27FC236}">
                    <a16:creationId xmlns:a16="http://schemas.microsoft.com/office/drawing/2014/main" id="{358A144E-A06C-447A-97F9-F8B3E5D20F85}"/>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6" name="Google Shape;9711;p69">
                <a:extLst>
                  <a:ext uri="{FF2B5EF4-FFF2-40B4-BE49-F238E27FC236}">
                    <a16:creationId xmlns:a16="http://schemas.microsoft.com/office/drawing/2014/main" id="{F53231B4-DAA1-4294-8828-CCCB95A81872}"/>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7" name="Google Shape;9712;p69">
                <a:extLst>
                  <a:ext uri="{FF2B5EF4-FFF2-40B4-BE49-F238E27FC236}">
                    <a16:creationId xmlns:a16="http://schemas.microsoft.com/office/drawing/2014/main" id="{72E6EEC9-2F6A-424E-B2C9-176D5C0B61A0}"/>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grpSp>
      <p:sp>
        <p:nvSpPr>
          <p:cNvPr id="4" name="Rounded Rectangular Callout 83">
            <a:extLst>
              <a:ext uri="{FF2B5EF4-FFF2-40B4-BE49-F238E27FC236}">
                <a16:creationId xmlns:a16="http://schemas.microsoft.com/office/drawing/2014/main" id="{FD1E6F60-1ACB-44B6-EC19-AE23CFDFEE1F}"/>
              </a:ext>
            </a:extLst>
          </p:cNvPr>
          <p:cNvSpPr/>
          <p:nvPr/>
        </p:nvSpPr>
        <p:spPr>
          <a:xfrm>
            <a:off x="9661166" y="2364156"/>
            <a:ext cx="2031152" cy="1107399"/>
          </a:xfrm>
          <a:prstGeom prst="wedgeRoundRectCallout">
            <a:avLst>
              <a:gd name="adj1" fmla="val -41725"/>
              <a:gd name="adj2" fmla="val 6920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cs typeface="Arial"/>
              </a:rPr>
              <a:t>Add to our shared doc</a:t>
            </a:r>
          </a:p>
        </p:txBody>
      </p:sp>
    </p:spTree>
    <p:extLst>
      <p:ext uri="{BB962C8B-B14F-4D97-AF65-F5344CB8AC3E}">
        <p14:creationId xmlns:p14="http://schemas.microsoft.com/office/powerpoint/2010/main" val="23382966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4294967295"/>
            <p:extLst>
              <p:ext uri="{D42A27DB-BD31-4B8C-83A1-F6EECF244321}">
                <p14:modId xmlns:p14="http://schemas.microsoft.com/office/powerpoint/2010/main" val="2607978681"/>
              </p:ext>
            </p:extLst>
          </p:nvPr>
        </p:nvGraphicFramePr>
        <p:xfrm>
          <a:off x="556431" y="2007723"/>
          <a:ext cx="6238390" cy="32099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itle 11">
            <a:extLst>
              <a:ext uri="{FF2B5EF4-FFF2-40B4-BE49-F238E27FC236}">
                <a16:creationId xmlns:a16="http://schemas.microsoft.com/office/drawing/2014/main" id="{1ADE8CFF-59C3-4DC6-AF00-F8463806F472}"/>
              </a:ext>
            </a:extLst>
          </p:cNvPr>
          <p:cNvSpPr>
            <a:spLocks noGrp="1"/>
          </p:cNvSpPr>
          <p:nvPr>
            <p:ph type="title"/>
          </p:nvPr>
        </p:nvSpPr>
        <p:spPr>
          <a:xfrm>
            <a:off x="114138" y="950133"/>
            <a:ext cx="9378000" cy="845600"/>
          </a:xfrm>
        </p:spPr>
        <p:txBody>
          <a:bodyPr/>
          <a:lstStyle/>
          <a:p>
            <a:r>
              <a:rPr lang="en-US"/>
              <a:t>School-wide PBIS is a...</a:t>
            </a:r>
          </a:p>
        </p:txBody>
      </p:sp>
      <p:grpSp>
        <p:nvGrpSpPr>
          <p:cNvPr id="4" name="Group 3">
            <a:extLst>
              <a:ext uri="{FF2B5EF4-FFF2-40B4-BE49-F238E27FC236}">
                <a16:creationId xmlns:a16="http://schemas.microsoft.com/office/drawing/2014/main" id="{F2B7F798-BF15-1B46-A260-080B39B676A5}"/>
              </a:ext>
            </a:extLst>
          </p:cNvPr>
          <p:cNvGrpSpPr/>
          <p:nvPr/>
        </p:nvGrpSpPr>
        <p:grpSpPr>
          <a:xfrm>
            <a:off x="7999533" y="219070"/>
            <a:ext cx="3781890" cy="2981329"/>
            <a:chOff x="170553" y="1106274"/>
            <a:chExt cx="4314664" cy="3819206"/>
          </a:xfrm>
        </p:grpSpPr>
        <p:grpSp>
          <p:nvGrpSpPr>
            <p:cNvPr id="5" name="Group 4">
              <a:extLst>
                <a:ext uri="{FF2B5EF4-FFF2-40B4-BE49-F238E27FC236}">
                  <a16:creationId xmlns:a16="http://schemas.microsoft.com/office/drawing/2014/main" id="{943084E5-88A9-0140-AC2E-D9F3DC3F45B9}"/>
                </a:ext>
              </a:extLst>
            </p:cNvPr>
            <p:cNvGrpSpPr/>
            <p:nvPr/>
          </p:nvGrpSpPr>
          <p:grpSpPr>
            <a:xfrm>
              <a:off x="170553" y="1106274"/>
              <a:ext cx="4314664" cy="3819206"/>
              <a:chOff x="2188680" y="865418"/>
              <a:chExt cx="4527569" cy="4218053"/>
            </a:xfrm>
          </p:grpSpPr>
          <p:sp>
            <p:nvSpPr>
              <p:cNvPr id="10" name="AutoShape 7">
                <a:extLst>
                  <a:ext uri="{FF2B5EF4-FFF2-40B4-BE49-F238E27FC236}">
                    <a16:creationId xmlns:a16="http://schemas.microsoft.com/office/drawing/2014/main" id="{31D056C6-42EF-5946-9198-4B362D817754}"/>
                  </a:ext>
                </a:extLst>
              </p:cNvPr>
              <p:cNvSpPr>
                <a:spLocks noChangeAspect="1" noChangeArrowheads="1"/>
              </p:cNvSpPr>
              <p:nvPr/>
            </p:nvSpPr>
            <p:spPr bwMode="auto">
              <a:xfrm>
                <a:off x="2295144" y="1076679"/>
                <a:ext cx="4246492" cy="3882463"/>
              </a:xfrm>
              <a:prstGeom prst="triangle">
                <a:avLst>
                  <a:gd name="adj" fmla="val 49277"/>
                </a:avLst>
              </a:prstGeom>
              <a:solidFill>
                <a:srgbClr val="008000"/>
              </a:solidFill>
              <a:ln w="139700">
                <a:solidFill>
                  <a:srgbClr val="097233"/>
                </a:solidFill>
                <a:miter lim="800000"/>
                <a:headEnd/>
                <a:tailEnd/>
              </a:ln>
            </p:spPr>
            <p:txBody>
              <a:bodyPr wrap="none" anchor="ctr">
                <a:prstTxWarp prst="textNoShape">
                  <a:avLst/>
                </a:prstTxWarp>
              </a:bodyPr>
              <a:lstStyle/>
              <a:p>
                <a:pPr defTabSz="685800">
                  <a:buClrTx/>
                  <a:defRPr/>
                </a:pPr>
                <a:endParaRPr lang="en-US" sz="1350" kern="1200">
                  <a:latin typeface="Franklin Gothic Medium"/>
                  <a:ea typeface="+mn-ea"/>
                  <a:cs typeface="+mn-cs"/>
                </a:endParaRPr>
              </a:p>
            </p:txBody>
          </p:sp>
          <p:sp>
            <p:nvSpPr>
              <p:cNvPr id="11" name="AutoShape 7">
                <a:extLst>
                  <a:ext uri="{FF2B5EF4-FFF2-40B4-BE49-F238E27FC236}">
                    <a16:creationId xmlns:a16="http://schemas.microsoft.com/office/drawing/2014/main" id="{40EE3EEB-0DD2-D74C-B873-286EC7F8D6D0}"/>
                  </a:ext>
                </a:extLst>
              </p:cNvPr>
              <p:cNvSpPr>
                <a:spLocks noChangeAspect="1" noChangeArrowheads="1"/>
              </p:cNvSpPr>
              <p:nvPr/>
            </p:nvSpPr>
            <p:spPr bwMode="auto">
              <a:xfrm>
                <a:off x="3477125" y="1147375"/>
                <a:ext cx="1867228" cy="1707161"/>
              </a:xfrm>
              <a:prstGeom prst="triangle">
                <a:avLst>
                  <a:gd name="adj" fmla="val 49277"/>
                </a:avLst>
              </a:prstGeom>
              <a:solidFill>
                <a:srgbClr val="FFF278"/>
              </a:solidFill>
              <a:ln w="139700">
                <a:noFill/>
                <a:miter lim="800000"/>
                <a:headEnd/>
                <a:tailEnd/>
              </a:ln>
            </p:spPr>
            <p:txBody>
              <a:bodyPr wrap="none" anchor="ctr">
                <a:prstTxWarp prst="textNoShape">
                  <a:avLst/>
                </a:prstTxWarp>
              </a:bodyPr>
              <a:lstStyle/>
              <a:p>
                <a:pPr defTabSz="685800">
                  <a:buClrTx/>
                  <a:defRPr/>
                </a:pPr>
                <a:endParaRPr lang="en-US" sz="1350" kern="1200">
                  <a:latin typeface="Franklin Gothic Medium"/>
                  <a:ea typeface="+mn-ea"/>
                  <a:cs typeface="+mn-cs"/>
                </a:endParaRPr>
              </a:p>
            </p:txBody>
          </p:sp>
          <p:sp>
            <p:nvSpPr>
              <p:cNvPr id="13" name="AutoShape 7">
                <a:extLst>
                  <a:ext uri="{FF2B5EF4-FFF2-40B4-BE49-F238E27FC236}">
                    <a16:creationId xmlns:a16="http://schemas.microsoft.com/office/drawing/2014/main" id="{C31C09A1-A388-D24F-8605-A0588A6B177A}"/>
                  </a:ext>
                </a:extLst>
              </p:cNvPr>
              <p:cNvSpPr>
                <a:spLocks noChangeAspect="1" noChangeArrowheads="1"/>
              </p:cNvSpPr>
              <p:nvPr/>
            </p:nvSpPr>
            <p:spPr bwMode="auto">
              <a:xfrm>
                <a:off x="4004735" y="1113490"/>
                <a:ext cx="812006" cy="742397"/>
              </a:xfrm>
              <a:prstGeom prst="triangle">
                <a:avLst>
                  <a:gd name="adj" fmla="val 49277"/>
                </a:avLst>
              </a:prstGeom>
              <a:solidFill>
                <a:srgbClr val="FF0000"/>
              </a:solidFill>
              <a:ln w="139700">
                <a:noFill/>
                <a:miter lim="800000"/>
                <a:headEnd/>
                <a:tailEnd/>
              </a:ln>
            </p:spPr>
            <p:txBody>
              <a:bodyPr wrap="none" anchor="ctr">
                <a:prstTxWarp prst="textNoShape">
                  <a:avLst/>
                </a:prstTxWarp>
              </a:bodyPr>
              <a:lstStyle/>
              <a:p>
                <a:pPr defTabSz="685800">
                  <a:buClrTx/>
                  <a:defRPr/>
                </a:pPr>
                <a:endParaRPr lang="en-US" sz="1350" kern="1200">
                  <a:latin typeface="Franklin Gothic Medium"/>
                  <a:ea typeface="+mn-ea"/>
                  <a:cs typeface="+mn-cs"/>
                </a:endParaRPr>
              </a:p>
            </p:txBody>
          </p:sp>
          <p:sp>
            <p:nvSpPr>
              <p:cNvPr id="14" name="AutoShape 7">
                <a:extLst>
                  <a:ext uri="{FF2B5EF4-FFF2-40B4-BE49-F238E27FC236}">
                    <a16:creationId xmlns:a16="http://schemas.microsoft.com/office/drawing/2014/main" id="{E183DD28-ECA9-F740-B732-99710FCC4C8C}"/>
                  </a:ext>
                </a:extLst>
              </p:cNvPr>
              <p:cNvSpPr>
                <a:spLocks noChangeAspect="1" noChangeArrowheads="1"/>
              </p:cNvSpPr>
              <p:nvPr/>
            </p:nvSpPr>
            <p:spPr bwMode="auto">
              <a:xfrm>
                <a:off x="2188680" y="865418"/>
                <a:ext cx="4527569" cy="4218053"/>
              </a:xfrm>
              <a:prstGeom prst="triangle">
                <a:avLst>
                  <a:gd name="adj" fmla="val 49277"/>
                </a:avLst>
              </a:prstGeom>
              <a:noFill/>
              <a:ln w="111125">
                <a:solidFill>
                  <a:srgbClr val="92D050"/>
                </a:solidFill>
                <a:miter lim="800000"/>
                <a:headEnd/>
                <a:tailEnd/>
              </a:ln>
              <a:effectLst>
                <a:glow rad="190500">
                  <a:srgbClr val="92D050">
                    <a:alpha val="88000"/>
                  </a:srgbClr>
                </a:glow>
              </a:effectLst>
            </p:spPr>
            <p:txBody>
              <a:bodyPr wrap="none" anchor="ctr">
                <a:prstTxWarp prst="textNoShape">
                  <a:avLst/>
                </a:prstTxWarp>
              </a:bodyPr>
              <a:lstStyle/>
              <a:p>
                <a:pPr defTabSz="685800">
                  <a:buClrTx/>
                  <a:defRPr/>
                </a:pPr>
                <a:endParaRPr lang="en-US" sz="1350" kern="1200">
                  <a:latin typeface="Franklin Gothic Medium"/>
                  <a:ea typeface="+mn-ea"/>
                  <a:cs typeface="+mn-cs"/>
                </a:endParaRPr>
              </a:p>
            </p:txBody>
          </p:sp>
        </p:grpSp>
        <p:sp>
          <p:nvSpPr>
            <p:cNvPr id="7" name="Text Box 13">
              <a:extLst>
                <a:ext uri="{FF2B5EF4-FFF2-40B4-BE49-F238E27FC236}">
                  <a16:creationId xmlns:a16="http://schemas.microsoft.com/office/drawing/2014/main" id="{91BF03EF-B2F4-204B-8E34-2635B300BB48}"/>
                </a:ext>
              </a:extLst>
            </p:cNvPr>
            <p:cNvSpPr txBox="1">
              <a:spLocks noChangeArrowheads="1"/>
            </p:cNvSpPr>
            <p:nvPr/>
          </p:nvSpPr>
          <p:spPr bwMode="auto">
            <a:xfrm>
              <a:off x="688547" y="3804893"/>
              <a:ext cx="3266742" cy="827977"/>
            </a:xfrm>
            <a:prstGeom prst="rect">
              <a:avLst/>
            </a:prstGeom>
            <a:noFill/>
            <a:ln w="9525">
              <a:noFill/>
              <a:miter lim="800000"/>
              <a:headEnd/>
              <a:tailEnd/>
            </a:ln>
          </p:spPr>
          <p:txBody>
            <a:bodyPr wrap="square" lIns="91440" tIns="45720" rIns="91440" bIns="45720" anchor="t">
              <a:prstTxWarp prst="textNoShape">
                <a:avLst/>
              </a:prstTxWarp>
              <a:spAutoFit/>
            </a:bodyPr>
            <a:lstStyle/>
            <a:p>
              <a:pPr algn="ctr" defTabSz="685800" eaLnBrk="0" hangingPunct="0">
                <a:defRPr/>
              </a:pPr>
              <a:r>
                <a:rPr lang="en-US" kern="1200" dirty="0">
                  <a:solidFill>
                    <a:srgbClr val="FFFFFF"/>
                  </a:solidFill>
                  <a:latin typeface="Poppins Medium"/>
                  <a:cs typeface="Poppins Medium"/>
                </a:rPr>
                <a:t>~80% of </a:t>
              </a:r>
              <a:r>
                <a:rPr lang="en-US" dirty="0">
                  <a:solidFill>
                    <a:srgbClr val="FFFFFF"/>
                  </a:solidFill>
                  <a:latin typeface="Poppins Medium"/>
                  <a:cs typeface="Poppins Medium"/>
                </a:rPr>
                <a:t>students respond</a:t>
              </a:r>
              <a:endParaRPr lang="en-US" kern="1200">
                <a:solidFill>
                  <a:srgbClr val="FFFFFF"/>
                </a:solidFill>
                <a:latin typeface="Poppins Medium" panose="020B0604020202020204" charset="0"/>
                <a:cs typeface="Poppins Medium" panose="020B0604020202020204" charset="0"/>
              </a:endParaRPr>
            </a:p>
          </p:txBody>
        </p:sp>
        <p:sp>
          <p:nvSpPr>
            <p:cNvPr id="8" name="Text Box 14">
              <a:extLst>
                <a:ext uri="{FF2B5EF4-FFF2-40B4-BE49-F238E27FC236}">
                  <a16:creationId xmlns:a16="http://schemas.microsoft.com/office/drawing/2014/main" id="{2F04274E-F66A-AC45-A28A-8518285753B4}"/>
                </a:ext>
              </a:extLst>
            </p:cNvPr>
            <p:cNvSpPr txBox="1">
              <a:spLocks noChangeArrowheads="1"/>
            </p:cNvSpPr>
            <p:nvPr/>
          </p:nvSpPr>
          <p:spPr bwMode="auto">
            <a:xfrm>
              <a:off x="1799966" y="2377255"/>
              <a:ext cx="1010714" cy="473129"/>
            </a:xfrm>
            <a:prstGeom prst="rect">
              <a:avLst/>
            </a:prstGeom>
            <a:noFill/>
            <a:ln w="9525">
              <a:noFill/>
              <a:miter lim="800000"/>
              <a:headEnd/>
              <a:tailEnd/>
            </a:ln>
          </p:spPr>
          <p:txBody>
            <a:bodyPr wrap="square">
              <a:prstTxWarp prst="textNoShape">
                <a:avLst/>
              </a:prstTxWarp>
              <a:spAutoFit/>
            </a:bodyPr>
            <a:lstStyle/>
            <a:p>
              <a:pPr algn="ctr" defTabSz="685800" eaLnBrk="0" hangingPunct="0">
                <a:buClrTx/>
                <a:defRPr/>
              </a:pPr>
              <a:r>
                <a:rPr lang="en-US" sz="1800" kern="1200" dirty="0">
                  <a:latin typeface="Poppins Medium" panose="020B0604020202020204" charset="0"/>
                  <a:ea typeface="+mn-ea"/>
                  <a:cs typeface="Poppins Medium" panose="020B0604020202020204" charset="0"/>
                </a:rPr>
                <a:t>~15% </a:t>
              </a:r>
            </a:p>
          </p:txBody>
        </p:sp>
        <p:sp>
          <p:nvSpPr>
            <p:cNvPr id="9" name="Text Box 15">
              <a:extLst>
                <a:ext uri="{FF2B5EF4-FFF2-40B4-BE49-F238E27FC236}">
                  <a16:creationId xmlns:a16="http://schemas.microsoft.com/office/drawing/2014/main" id="{5D05ACA4-D6F5-5F47-8ED8-19EFA3D5D347}"/>
                </a:ext>
              </a:extLst>
            </p:cNvPr>
            <p:cNvSpPr txBox="1">
              <a:spLocks noChangeArrowheads="1"/>
            </p:cNvSpPr>
            <p:nvPr/>
          </p:nvSpPr>
          <p:spPr bwMode="auto">
            <a:xfrm>
              <a:off x="1918872" y="1660555"/>
              <a:ext cx="791383" cy="369332"/>
            </a:xfrm>
            <a:prstGeom prst="rect">
              <a:avLst/>
            </a:prstGeom>
            <a:noFill/>
            <a:ln w="9525">
              <a:noFill/>
              <a:miter lim="800000"/>
              <a:headEnd/>
              <a:tailEnd/>
            </a:ln>
          </p:spPr>
          <p:txBody>
            <a:bodyPr wrap="square">
              <a:prstTxWarp prst="textNoShape">
                <a:avLst/>
              </a:prstTxWarp>
              <a:spAutoFit/>
            </a:bodyPr>
            <a:lstStyle/>
            <a:p>
              <a:pPr algn="ctr" defTabSz="685800" eaLnBrk="0" hangingPunct="0">
                <a:buClrTx/>
                <a:defRPr/>
              </a:pPr>
              <a:r>
                <a:rPr lang="en-US" sz="1800" kern="1200">
                  <a:solidFill>
                    <a:srgbClr val="FFFFFF"/>
                  </a:solidFill>
                  <a:latin typeface="Poppins Medium" panose="020B0604020202020204" charset="0"/>
                  <a:ea typeface="+mn-ea"/>
                  <a:cs typeface="Poppins Medium" panose="020B0604020202020204" charset="0"/>
                </a:rPr>
                <a:t>~5% </a:t>
              </a:r>
            </a:p>
          </p:txBody>
        </p:sp>
      </p:grpSp>
      <p:pic>
        <p:nvPicPr>
          <p:cNvPr id="3" name="Picture 2">
            <a:extLst>
              <a:ext uri="{FF2B5EF4-FFF2-40B4-BE49-F238E27FC236}">
                <a16:creationId xmlns:a16="http://schemas.microsoft.com/office/drawing/2014/main" id="{A1073BA8-2A39-DC49-8E01-B5B90D18DA39}"/>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379753" y="3835190"/>
            <a:ext cx="2817648" cy="2764927"/>
          </a:xfrm>
          <a:prstGeom prst="ellipse">
            <a:avLst/>
          </a:prstGeom>
        </p:spPr>
      </p:pic>
    </p:spTree>
    <p:extLst>
      <p:ext uri="{BB962C8B-B14F-4D97-AF65-F5344CB8AC3E}">
        <p14:creationId xmlns:p14="http://schemas.microsoft.com/office/powerpoint/2010/main" val="205370451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grpSp>
        <p:nvGrpSpPr>
          <p:cNvPr id="330" name="Google Shape;330;p32"/>
          <p:cNvGrpSpPr/>
          <p:nvPr/>
        </p:nvGrpSpPr>
        <p:grpSpPr>
          <a:xfrm>
            <a:off x="9405521" y="-17"/>
            <a:ext cx="2786500" cy="3101017"/>
            <a:chOff x="7054140" y="-13"/>
            <a:chExt cx="2089875" cy="2325763"/>
          </a:xfrm>
        </p:grpSpPr>
        <p:sp>
          <p:nvSpPr>
            <p:cNvPr id="331" name="Google Shape;331;p32"/>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121900" tIns="121900" rIns="121900" bIns="121900" anchor="ctr" anchorCtr="0">
              <a:noAutofit/>
            </a:bodyPr>
            <a:lstStyle/>
            <a:p>
              <a:endParaRPr sz="2400"/>
            </a:p>
          </p:txBody>
        </p:sp>
        <p:sp>
          <p:nvSpPr>
            <p:cNvPr id="332" name="Google Shape;332;p32"/>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endParaRPr sz="2400"/>
            </a:p>
          </p:txBody>
        </p:sp>
        <p:sp>
          <p:nvSpPr>
            <p:cNvPr id="333" name="Google Shape;333;p32"/>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endParaRPr sz="2400"/>
            </a:p>
          </p:txBody>
        </p:sp>
      </p:grpSp>
      <p:grpSp>
        <p:nvGrpSpPr>
          <p:cNvPr id="326" name="Google Shape;326;p32"/>
          <p:cNvGrpSpPr/>
          <p:nvPr/>
        </p:nvGrpSpPr>
        <p:grpSpPr>
          <a:xfrm>
            <a:off x="-572003" y="4254339"/>
            <a:ext cx="2339700" cy="2603661"/>
            <a:chOff x="-488378" y="3190879"/>
            <a:chExt cx="1754775" cy="1952746"/>
          </a:xfrm>
        </p:grpSpPr>
        <p:sp>
          <p:nvSpPr>
            <p:cNvPr id="327" name="Google Shape;327;p32"/>
            <p:cNvSpPr/>
            <p:nvPr/>
          </p:nvSpPr>
          <p:spPr>
            <a:xfrm flipH="1">
              <a:off x="-488369" y="3190879"/>
              <a:ext cx="1754765" cy="1951990"/>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gradFill>
              <a:gsLst>
                <a:gs pos="0">
                  <a:srgbClr val="00ACC2">
                    <a:alpha val="30588"/>
                    <a:alpha val="54189"/>
                  </a:srgbClr>
                </a:gs>
                <a:gs pos="100000">
                  <a:srgbClr val="00A791">
                    <a:alpha val="29411"/>
                    <a:alpha val="54189"/>
                  </a:srgbClr>
                </a:gs>
              </a:gsLst>
              <a:lin ang="10800025" scaled="0"/>
            </a:gradFill>
            <a:ln>
              <a:noFill/>
            </a:ln>
          </p:spPr>
          <p:txBody>
            <a:bodyPr spcFirstLastPara="1" wrap="square" lIns="121900" tIns="121900" rIns="121900" bIns="121900" anchor="ctr" anchorCtr="0">
              <a:noAutofit/>
            </a:bodyPr>
            <a:lstStyle/>
            <a:p>
              <a:endParaRPr sz="2400"/>
            </a:p>
          </p:txBody>
        </p:sp>
        <p:sp>
          <p:nvSpPr>
            <p:cNvPr id="328" name="Google Shape;328;p32"/>
            <p:cNvSpPr/>
            <p:nvPr/>
          </p:nvSpPr>
          <p:spPr>
            <a:xfrm flipH="1">
              <a:off x="-488371" y="3525889"/>
              <a:ext cx="1454283" cy="16177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endParaRPr sz="2400"/>
            </a:p>
          </p:txBody>
        </p:sp>
        <p:sp>
          <p:nvSpPr>
            <p:cNvPr id="329" name="Google Shape;329;p32"/>
            <p:cNvSpPr/>
            <p:nvPr/>
          </p:nvSpPr>
          <p:spPr>
            <a:xfrm flipH="1">
              <a:off x="-488378" y="3943296"/>
              <a:ext cx="1062363" cy="12003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endParaRPr sz="2400"/>
            </a:p>
          </p:txBody>
        </p:sp>
      </p:grpSp>
      <p:graphicFrame>
        <p:nvGraphicFramePr>
          <p:cNvPr id="3" name="Diagram 2">
            <a:extLst>
              <a:ext uri="{FF2B5EF4-FFF2-40B4-BE49-F238E27FC236}">
                <a16:creationId xmlns:a16="http://schemas.microsoft.com/office/drawing/2014/main" id="{63B24D00-2905-428E-AB35-01C8365E60D3}"/>
              </a:ext>
            </a:extLst>
          </p:cNvPr>
          <p:cNvGraphicFramePr/>
          <p:nvPr>
            <p:extLst>
              <p:ext uri="{D42A27DB-BD31-4B8C-83A1-F6EECF244321}">
                <p14:modId xmlns:p14="http://schemas.microsoft.com/office/powerpoint/2010/main" val="975842652"/>
              </p:ext>
            </p:extLst>
          </p:nvPr>
        </p:nvGraphicFramePr>
        <p:xfrm>
          <a:off x="359428" y="-1220571"/>
          <a:ext cx="11984199" cy="84867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25" name="Google Shape;325;p32"/>
          <p:cNvSpPr txBox="1">
            <a:spLocks noGrp="1"/>
          </p:cNvSpPr>
          <p:nvPr>
            <p:ph type="title"/>
          </p:nvPr>
        </p:nvSpPr>
        <p:spPr>
          <a:xfrm>
            <a:off x="6102340" y="5851226"/>
            <a:ext cx="5279600" cy="845600"/>
          </a:xfrm>
          <a:prstGeom prst="rect">
            <a:avLst/>
          </a:prstGeom>
        </p:spPr>
        <p:txBody>
          <a:bodyPr spcFirstLastPara="1" wrap="square" lIns="121900" tIns="121900" rIns="121900" bIns="121900" anchor="t" anchorCtr="0">
            <a:noAutofit/>
          </a:bodyPr>
          <a:lstStyle/>
          <a:p>
            <a:r>
              <a:rPr lang="en"/>
              <a:t>EXPECTATIONS</a:t>
            </a:r>
            <a:endParaRPr/>
          </a:p>
        </p:txBody>
      </p:sp>
      <p:pic>
        <p:nvPicPr>
          <p:cNvPr id="323" name="Google Shape;323;p32"/>
          <p:cNvPicPr preferRelativeResize="0"/>
          <p:nvPr/>
        </p:nvPicPr>
        <p:blipFill>
          <a:blip r:embed="rId8">
            <a:extLst>
              <a:ext uri="{28A0092B-C50C-407E-A947-70E740481C1C}">
                <a14:useLocalDpi xmlns:a14="http://schemas.microsoft.com/office/drawing/2010/main"/>
              </a:ext>
              <a:ext uri="{837473B0-CC2E-450A-ABE3-18F120FF3D39}">
                <a1611:picAttrSrcUrl xmlns:a1611="http://schemas.microsoft.com/office/drawing/2016/11/main" r:id="rId9"/>
              </a:ext>
            </a:extLst>
          </a:blip>
          <a:srcRect/>
          <a:stretch/>
        </p:blipFill>
        <p:spPr>
          <a:xfrm flipH="1">
            <a:off x="-3662681" y="3260300"/>
            <a:ext cx="8120417" cy="4590729"/>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339F8730-4B26-2C4D-B16D-5858AB3B209E}"/>
              </a:ext>
            </a:extLst>
          </p:cNvPr>
          <p:cNvGraphicFramePr/>
          <p:nvPr>
            <p:extLst>
              <p:ext uri="{D42A27DB-BD31-4B8C-83A1-F6EECF244321}">
                <p14:modId xmlns:p14="http://schemas.microsoft.com/office/powerpoint/2010/main" val="2002264135"/>
              </p:ext>
            </p:extLst>
          </p:nvPr>
        </p:nvGraphicFramePr>
        <p:xfrm>
          <a:off x="2137354" y="1708668"/>
          <a:ext cx="7917292" cy="46818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noFill/>
        </p:spPr>
        <p:txBody>
          <a:bodyPr/>
          <a:lstStyle/>
          <a:p>
            <a:r>
              <a:rPr lang="en-US" dirty="0">
                <a:solidFill>
                  <a:schemeClr val="bg1"/>
                </a:solidFill>
              </a:rPr>
              <a:t>TIER 2 CRITICAL FEATURES</a:t>
            </a:r>
          </a:p>
        </p:txBody>
      </p:sp>
    </p:spTree>
    <p:extLst>
      <p:ext uri="{BB962C8B-B14F-4D97-AF65-F5344CB8AC3E}">
        <p14:creationId xmlns:p14="http://schemas.microsoft.com/office/powerpoint/2010/main" val="29730891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grpSp>
        <p:nvGrpSpPr>
          <p:cNvPr id="12" name="Group 11">
            <a:extLst>
              <a:ext uri="{FF2B5EF4-FFF2-40B4-BE49-F238E27FC236}">
                <a16:creationId xmlns:a16="http://schemas.microsoft.com/office/drawing/2014/main" id="{6DBF3172-F27C-724E-A60B-C56D12DAAFAA}"/>
              </a:ext>
            </a:extLst>
          </p:cNvPr>
          <p:cNvGrpSpPr/>
          <p:nvPr/>
        </p:nvGrpSpPr>
        <p:grpSpPr>
          <a:xfrm>
            <a:off x="194553" y="767800"/>
            <a:ext cx="5670329" cy="6088833"/>
            <a:chOff x="921620" y="915429"/>
            <a:chExt cx="3268588" cy="3688266"/>
          </a:xfrm>
        </p:grpSpPr>
        <p:sp>
          <p:nvSpPr>
            <p:cNvPr id="13" name="Rectangle: Rounded Corners 120" descr="Badge 1">
              <a:extLst>
                <a:ext uri="{FF2B5EF4-FFF2-40B4-BE49-F238E27FC236}">
                  <a16:creationId xmlns:a16="http://schemas.microsoft.com/office/drawing/2014/main" id="{F087343F-F782-394E-81B0-08D9288E6CF7}"/>
                </a:ext>
              </a:extLst>
            </p:cNvPr>
            <p:cNvSpPr/>
            <p:nvPr/>
          </p:nvSpPr>
          <p:spPr>
            <a:xfrm>
              <a:off x="921620" y="915430"/>
              <a:ext cx="482218" cy="583245"/>
            </a:xfrm>
            <a:prstGeom prst="roundRect">
              <a:avLst>
                <a:gd name="adj" fmla="val 16670"/>
              </a:avLst>
            </a:prstGeom>
            <a:solidFill>
              <a:schemeClr val="bg1"/>
            </a:solidFill>
            <a:ln w="38100"/>
          </p:spPr>
          <p:style>
            <a:lnRef idx="2">
              <a:schemeClr val="accent1"/>
            </a:lnRef>
            <a:fillRef idx="1">
              <a:schemeClr val="lt1"/>
            </a:fillRef>
            <a:effectRef idx="0">
              <a:schemeClr val="accent1"/>
            </a:effectRef>
            <a:fontRef idx="minor">
              <a:schemeClr val="dk1"/>
            </a:fontRef>
          </p:style>
          <p:txBody>
            <a:bodyPr/>
            <a:lstStyle/>
            <a:p>
              <a:pPr algn="ctr" defTabSz="914377">
                <a:defRPr/>
              </a:pPr>
              <a:r>
                <a:rPr lang="en-US" sz="4800" b="1" dirty="0">
                  <a:solidFill>
                    <a:srgbClr val="0D0F41"/>
                  </a:solidFill>
                  <a:latin typeface="Calibri" panose="020F0502020204030204" pitchFamily="34" charset="0"/>
                  <a:cs typeface="Calibri" panose="020F0502020204030204" pitchFamily="34" charset="0"/>
                </a:rPr>
                <a:t>1</a:t>
              </a:r>
            </a:p>
          </p:txBody>
        </p:sp>
        <p:sp>
          <p:nvSpPr>
            <p:cNvPr id="14" name="Freeform: Shape 121">
              <a:extLst>
                <a:ext uri="{FF2B5EF4-FFF2-40B4-BE49-F238E27FC236}">
                  <a16:creationId xmlns:a16="http://schemas.microsoft.com/office/drawing/2014/main" id="{99C7A454-3134-3448-8030-D2D14593BDDF}"/>
                </a:ext>
              </a:extLst>
            </p:cNvPr>
            <p:cNvSpPr/>
            <p:nvPr/>
          </p:nvSpPr>
          <p:spPr>
            <a:xfrm>
              <a:off x="1440426" y="915429"/>
              <a:ext cx="2749782" cy="673041"/>
            </a:xfrm>
            <a:custGeom>
              <a:avLst/>
              <a:gdLst>
                <a:gd name="connsiteX0" fmla="*/ 0 w 2555165"/>
                <a:gd name="connsiteY0" fmla="*/ 112196 h 673041"/>
                <a:gd name="connsiteX1" fmla="*/ 112196 w 2555165"/>
                <a:gd name="connsiteY1" fmla="*/ 0 h 673041"/>
                <a:gd name="connsiteX2" fmla="*/ 2442969 w 2555165"/>
                <a:gd name="connsiteY2" fmla="*/ 0 h 673041"/>
                <a:gd name="connsiteX3" fmla="*/ 2555165 w 2555165"/>
                <a:gd name="connsiteY3" fmla="*/ 112196 h 673041"/>
                <a:gd name="connsiteX4" fmla="*/ 2555165 w 2555165"/>
                <a:gd name="connsiteY4" fmla="*/ 560845 h 673041"/>
                <a:gd name="connsiteX5" fmla="*/ 2442969 w 2555165"/>
                <a:gd name="connsiteY5" fmla="*/ 673041 h 673041"/>
                <a:gd name="connsiteX6" fmla="*/ 112196 w 2555165"/>
                <a:gd name="connsiteY6" fmla="*/ 673041 h 673041"/>
                <a:gd name="connsiteX7" fmla="*/ 0 w 2555165"/>
                <a:gd name="connsiteY7" fmla="*/ 560845 h 673041"/>
                <a:gd name="connsiteX8" fmla="*/ 0 w 2555165"/>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5165" h="673041">
                  <a:moveTo>
                    <a:pt x="0" y="112196"/>
                  </a:moveTo>
                  <a:cubicBezTo>
                    <a:pt x="0" y="50232"/>
                    <a:pt x="50232" y="0"/>
                    <a:pt x="112196" y="0"/>
                  </a:cubicBezTo>
                  <a:lnTo>
                    <a:pt x="2442969" y="0"/>
                  </a:lnTo>
                  <a:cubicBezTo>
                    <a:pt x="2504933" y="0"/>
                    <a:pt x="2555165" y="50232"/>
                    <a:pt x="2555165" y="112196"/>
                  </a:cubicBezTo>
                  <a:lnTo>
                    <a:pt x="2555165" y="560845"/>
                  </a:lnTo>
                  <a:cubicBezTo>
                    <a:pt x="2555165" y="622809"/>
                    <a:pt x="2504933" y="673041"/>
                    <a:pt x="2442969" y="673041"/>
                  </a:cubicBezTo>
                  <a:lnTo>
                    <a:pt x="112196" y="673041"/>
                  </a:lnTo>
                  <a:cubicBezTo>
                    <a:pt x="50232" y="673041"/>
                    <a:pt x="0" y="622809"/>
                    <a:pt x="0" y="560845"/>
                  </a:cubicBezTo>
                  <a:lnTo>
                    <a:pt x="0" y="112196"/>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76572" tIns="176572" rIns="176572" bIns="176572" numCol="1" spcCol="1270" anchor="ctr" anchorCtr="0">
              <a:noAutofit/>
            </a:bodyPr>
            <a:lstStyle/>
            <a:p>
              <a:pPr algn="ctr" defTabSz="1219140">
                <a:buClr>
                  <a:srgbClr val="FFFFFF"/>
                </a:buClr>
              </a:pPr>
              <a:r>
                <a:rPr lang="en-US" sz="2667" dirty="0">
                  <a:solidFill>
                    <a:schemeClr val="tx1"/>
                  </a:solidFill>
                  <a:latin typeface="Calibri" panose="020F0502020204030204" pitchFamily="34" charset="0"/>
                  <a:cs typeface="Calibri" panose="020F0502020204030204" pitchFamily="34" charset="0"/>
                </a:rPr>
                <a:t>Establish a representative T2 leadership team</a:t>
              </a:r>
            </a:p>
          </p:txBody>
        </p:sp>
        <p:sp>
          <p:nvSpPr>
            <p:cNvPr id="15" name="Rectangle: Rounded Corners 122" descr="Badge">
              <a:extLst>
                <a:ext uri="{FF2B5EF4-FFF2-40B4-BE49-F238E27FC236}">
                  <a16:creationId xmlns:a16="http://schemas.microsoft.com/office/drawing/2014/main" id="{BA28A0A7-705F-004F-BB09-A722194217AF}"/>
                </a:ext>
              </a:extLst>
            </p:cNvPr>
            <p:cNvSpPr/>
            <p:nvPr/>
          </p:nvSpPr>
          <p:spPr>
            <a:xfrm>
              <a:off x="921620" y="1669236"/>
              <a:ext cx="482218" cy="583245"/>
            </a:xfrm>
            <a:prstGeom prst="roundRect">
              <a:avLst>
                <a:gd name="adj" fmla="val 16670"/>
              </a:avLst>
            </a:prstGeom>
            <a:solidFill>
              <a:schemeClr val="bg1"/>
            </a:solidFill>
            <a:ln w="38100"/>
          </p:spPr>
          <p:style>
            <a:lnRef idx="2">
              <a:schemeClr val="accent1"/>
            </a:lnRef>
            <a:fillRef idx="1">
              <a:schemeClr val="lt1"/>
            </a:fillRef>
            <a:effectRef idx="0">
              <a:schemeClr val="accent1"/>
            </a:effectRef>
            <a:fontRef idx="minor">
              <a:schemeClr val="dk1"/>
            </a:fontRef>
          </p:style>
          <p:txBody>
            <a:bodyPr/>
            <a:lstStyle/>
            <a:p>
              <a:pPr algn="ctr" defTabSz="914377">
                <a:defRPr/>
              </a:pPr>
              <a:r>
                <a:rPr lang="en-US" sz="4800" b="1" dirty="0">
                  <a:solidFill>
                    <a:srgbClr val="0D0F41"/>
                  </a:solidFill>
                  <a:latin typeface="Calibri" panose="020F0502020204030204" pitchFamily="34" charset="0"/>
                  <a:cs typeface="Calibri" panose="020F0502020204030204" pitchFamily="34" charset="0"/>
                </a:rPr>
                <a:t>2</a:t>
              </a:r>
            </a:p>
          </p:txBody>
        </p:sp>
        <p:sp>
          <p:nvSpPr>
            <p:cNvPr id="16" name="Freeform: Shape 123">
              <a:extLst>
                <a:ext uri="{FF2B5EF4-FFF2-40B4-BE49-F238E27FC236}">
                  <a16:creationId xmlns:a16="http://schemas.microsoft.com/office/drawing/2014/main" id="{591C6591-C551-7F45-920B-4EB003B6A3AF}"/>
                </a:ext>
              </a:extLst>
            </p:cNvPr>
            <p:cNvSpPr/>
            <p:nvPr/>
          </p:nvSpPr>
          <p:spPr>
            <a:xfrm>
              <a:off x="1440426" y="1669235"/>
              <a:ext cx="2749782" cy="673041"/>
            </a:xfrm>
            <a:custGeom>
              <a:avLst/>
              <a:gdLst>
                <a:gd name="connsiteX0" fmla="*/ 0 w 2555165"/>
                <a:gd name="connsiteY0" fmla="*/ 112196 h 673041"/>
                <a:gd name="connsiteX1" fmla="*/ 112196 w 2555165"/>
                <a:gd name="connsiteY1" fmla="*/ 0 h 673041"/>
                <a:gd name="connsiteX2" fmla="*/ 2442969 w 2555165"/>
                <a:gd name="connsiteY2" fmla="*/ 0 h 673041"/>
                <a:gd name="connsiteX3" fmla="*/ 2555165 w 2555165"/>
                <a:gd name="connsiteY3" fmla="*/ 112196 h 673041"/>
                <a:gd name="connsiteX4" fmla="*/ 2555165 w 2555165"/>
                <a:gd name="connsiteY4" fmla="*/ 560845 h 673041"/>
                <a:gd name="connsiteX5" fmla="*/ 2442969 w 2555165"/>
                <a:gd name="connsiteY5" fmla="*/ 673041 h 673041"/>
                <a:gd name="connsiteX6" fmla="*/ 112196 w 2555165"/>
                <a:gd name="connsiteY6" fmla="*/ 673041 h 673041"/>
                <a:gd name="connsiteX7" fmla="*/ 0 w 2555165"/>
                <a:gd name="connsiteY7" fmla="*/ 560845 h 673041"/>
                <a:gd name="connsiteX8" fmla="*/ 0 w 2555165"/>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5165" h="673041">
                  <a:moveTo>
                    <a:pt x="0" y="112196"/>
                  </a:moveTo>
                  <a:cubicBezTo>
                    <a:pt x="0" y="50232"/>
                    <a:pt x="50232" y="0"/>
                    <a:pt x="112196" y="0"/>
                  </a:cubicBezTo>
                  <a:lnTo>
                    <a:pt x="2442969" y="0"/>
                  </a:lnTo>
                  <a:cubicBezTo>
                    <a:pt x="2504933" y="0"/>
                    <a:pt x="2555165" y="50232"/>
                    <a:pt x="2555165" y="112196"/>
                  </a:cubicBezTo>
                  <a:lnTo>
                    <a:pt x="2555165" y="560845"/>
                  </a:lnTo>
                  <a:cubicBezTo>
                    <a:pt x="2555165" y="622809"/>
                    <a:pt x="2504933" y="673041"/>
                    <a:pt x="2442969" y="673041"/>
                  </a:cubicBezTo>
                  <a:lnTo>
                    <a:pt x="112196" y="673041"/>
                  </a:lnTo>
                  <a:cubicBezTo>
                    <a:pt x="50232" y="673041"/>
                    <a:pt x="0" y="622809"/>
                    <a:pt x="0" y="560845"/>
                  </a:cubicBezTo>
                  <a:lnTo>
                    <a:pt x="0" y="112196"/>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76572" tIns="176572" rIns="176572" bIns="176572" numCol="1" spcCol="1270" anchor="ctr" anchorCtr="0">
              <a:noAutofit/>
            </a:bodyPr>
            <a:lstStyle/>
            <a:p>
              <a:pPr algn="ctr" defTabSz="1219140">
                <a:buClr>
                  <a:srgbClr val="FFFFFF"/>
                </a:buClr>
              </a:pPr>
              <a:r>
                <a:rPr lang="en-US" sz="2400" dirty="0">
                  <a:solidFill>
                    <a:schemeClr val="tx1"/>
                  </a:solidFill>
                  <a:latin typeface="Calibri" panose="020F0502020204030204" pitchFamily="34" charset="0"/>
                  <a:cs typeface="Calibri" panose="020F0502020204030204" pitchFamily="34" charset="0"/>
                </a:rPr>
                <a:t>Develop</a:t>
              </a:r>
              <a:r>
                <a:rPr lang="en-US" sz="2667" dirty="0">
                  <a:solidFill>
                    <a:schemeClr val="tx1"/>
                  </a:solidFill>
                  <a:latin typeface="Calibri" panose="020F0502020204030204" pitchFamily="34" charset="0"/>
                  <a:cs typeface="Calibri" panose="020F0502020204030204" pitchFamily="34" charset="0"/>
                </a:rPr>
                <a:t> a collaborative process for identifying students</a:t>
              </a:r>
            </a:p>
          </p:txBody>
        </p:sp>
        <p:sp>
          <p:nvSpPr>
            <p:cNvPr id="17" name="Rectangle: Rounded Corners 124" descr="Badge 3">
              <a:extLst>
                <a:ext uri="{FF2B5EF4-FFF2-40B4-BE49-F238E27FC236}">
                  <a16:creationId xmlns:a16="http://schemas.microsoft.com/office/drawing/2014/main" id="{2DB3A071-16A8-A847-A9F6-824F9E9E9076}"/>
                </a:ext>
              </a:extLst>
            </p:cNvPr>
            <p:cNvSpPr/>
            <p:nvPr/>
          </p:nvSpPr>
          <p:spPr>
            <a:xfrm>
              <a:off x="921620" y="2423042"/>
              <a:ext cx="482218" cy="583245"/>
            </a:xfrm>
            <a:prstGeom prst="roundRect">
              <a:avLst>
                <a:gd name="adj" fmla="val 16670"/>
              </a:avLst>
            </a:prstGeom>
            <a:solidFill>
              <a:schemeClr val="bg1"/>
            </a:solidFill>
            <a:ln w="38100"/>
          </p:spPr>
          <p:style>
            <a:lnRef idx="2">
              <a:schemeClr val="accent1"/>
            </a:lnRef>
            <a:fillRef idx="1">
              <a:schemeClr val="lt1"/>
            </a:fillRef>
            <a:effectRef idx="0">
              <a:schemeClr val="accent1"/>
            </a:effectRef>
            <a:fontRef idx="minor">
              <a:schemeClr val="dk1"/>
            </a:fontRef>
          </p:style>
          <p:txBody>
            <a:bodyPr/>
            <a:lstStyle/>
            <a:p>
              <a:pPr algn="ctr" defTabSz="914377">
                <a:defRPr/>
              </a:pPr>
              <a:r>
                <a:rPr lang="en-US" sz="4800" b="1" dirty="0">
                  <a:solidFill>
                    <a:srgbClr val="0D0F41"/>
                  </a:solidFill>
                  <a:latin typeface="Calibri" panose="020F0502020204030204" pitchFamily="34" charset="0"/>
                  <a:cs typeface="Calibri" panose="020F0502020204030204" pitchFamily="34" charset="0"/>
                </a:rPr>
                <a:t>3</a:t>
              </a:r>
            </a:p>
          </p:txBody>
        </p:sp>
        <p:sp>
          <p:nvSpPr>
            <p:cNvPr id="18" name="Freeform: Shape 125">
              <a:extLst>
                <a:ext uri="{FF2B5EF4-FFF2-40B4-BE49-F238E27FC236}">
                  <a16:creationId xmlns:a16="http://schemas.microsoft.com/office/drawing/2014/main" id="{E41F6EBB-0E18-4645-B68E-41E86D39CDDC}"/>
                </a:ext>
              </a:extLst>
            </p:cNvPr>
            <p:cNvSpPr/>
            <p:nvPr/>
          </p:nvSpPr>
          <p:spPr>
            <a:xfrm>
              <a:off x="1440426" y="2423041"/>
              <a:ext cx="2749782" cy="673041"/>
            </a:xfrm>
            <a:custGeom>
              <a:avLst/>
              <a:gdLst>
                <a:gd name="connsiteX0" fmla="*/ 0 w 2555165"/>
                <a:gd name="connsiteY0" fmla="*/ 112196 h 673041"/>
                <a:gd name="connsiteX1" fmla="*/ 112196 w 2555165"/>
                <a:gd name="connsiteY1" fmla="*/ 0 h 673041"/>
                <a:gd name="connsiteX2" fmla="*/ 2442969 w 2555165"/>
                <a:gd name="connsiteY2" fmla="*/ 0 h 673041"/>
                <a:gd name="connsiteX3" fmla="*/ 2555165 w 2555165"/>
                <a:gd name="connsiteY3" fmla="*/ 112196 h 673041"/>
                <a:gd name="connsiteX4" fmla="*/ 2555165 w 2555165"/>
                <a:gd name="connsiteY4" fmla="*/ 560845 h 673041"/>
                <a:gd name="connsiteX5" fmla="*/ 2442969 w 2555165"/>
                <a:gd name="connsiteY5" fmla="*/ 673041 h 673041"/>
                <a:gd name="connsiteX6" fmla="*/ 112196 w 2555165"/>
                <a:gd name="connsiteY6" fmla="*/ 673041 h 673041"/>
                <a:gd name="connsiteX7" fmla="*/ 0 w 2555165"/>
                <a:gd name="connsiteY7" fmla="*/ 560845 h 673041"/>
                <a:gd name="connsiteX8" fmla="*/ 0 w 2555165"/>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5165" h="673041">
                  <a:moveTo>
                    <a:pt x="0" y="112196"/>
                  </a:moveTo>
                  <a:cubicBezTo>
                    <a:pt x="0" y="50232"/>
                    <a:pt x="50232" y="0"/>
                    <a:pt x="112196" y="0"/>
                  </a:cubicBezTo>
                  <a:lnTo>
                    <a:pt x="2442969" y="0"/>
                  </a:lnTo>
                  <a:cubicBezTo>
                    <a:pt x="2504933" y="0"/>
                    <a:pt x="2555165" y="50232"/>
                    <a:pt x="2555165" y="112196"/>
                  </a:cubicBezTo>
                  <a:lnTo>
                    <a:pt x="2555165" y="560845"/>
                  </a:lnTo>
                  <a:cubicBezTo>
                    <a:pt x="2555165" y="622809"/>
                    <a:pt x="2504933" y="673041"/>
                    <a:pt x="2442969" y="673041"/>
                  </a:cubicBezTo>
                  <a:lnTo>
                    <a:pt x="112196" y="673041"/>
                  </a:lnTo>
                  <a:cubicBezTo>
                    <a:pt x="50232" y="673041"/>
                    <a:pt x="0" y="622809"/>
                    <a:pt x="0" y="560845"/>
                  </a:cubicBezTo>
                  <a:lnTo>
                    <a:pt x="0" y="112196"/>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76572" tIns="176572" rIns="176572" bIns="176572" numCol="1" spcCol="1270" anchor="ctr" anchorCtr="0">
              <a:noAutofit/>
            </a:bodyPr>
            <a:lstStyle/>
            <a:p>
              <a:pPr algn="ctr" defTabSz="1219140">
                <a:buClr>
                  <a:srgbClr val="FFFFFF"/>
                </a:buClr>
              </a:pPr>
              <a:r>
                <a:rPr lang="en-US" sz="2400" dirty="0">
                  <a:solidFill>
                    <a:schemeClr val="tx1"/>
                  </a:solidFill>
                  <a:latin typeface="Calibri" panose="020F0502020204030204" pitchFamily="34" charset="0"/>
                  <a:cs typeface="Calibri" panose="020F0502020204030204" pitchFamily="34" charset="0"/>
                </a:rPr>
                <a:t>Evaluate, select and adopt culturally appropriate tier 2 practices</a:t>
              </a:r>
            </a:p>
          </p:txBody>
        </p:sp>
        <p:sp>
          <p:nvSpPr>
            <p:cNvPr id="19" name="Rectangle: Rounded Corners 126" descr="Badge 4">
              <a:extLst>
                <a:ext uri="{FF2B5EF4-FFF2-40B4-BE49-F238E27FC236}">
                  <a16:creationId xmlns:a16="http://schemas.microsoft.com/office/drawing/2014/main" id="{3DDB244D-4F9B-D547-8F81-E23F2BF1CEB3}"/>
                </a:ext>
              </a:extLst>
            </p:cNvPr>
            <p:cNvSpPr/>
            <p:nvPr/>
          </p:nvSpPr>
          <p:spPr>
            <a:xfrm>
              <a:off x="921620" y="3176848"/>
              <a:ext cx="482218" cy="583245"/>
            </a:xfrm>
            <a:prstGeom prst="roundRect">
              <a:avLst>
                <a:gd name="adj" fmla="val 16670"/>
              </a:avLst>
            </a:prstGeom>
            <a:solidFill>
              <a:schemeClr val="bg1"/>
            </a:solidFill>
            <a:ln w="38100"/>
          </p:spPr>
          <p:style>
            <a:lnRef idx="2">
              <a:schemeClr val="accent1"/>
            </a:lnRef>
            <a:fillRef idx="1">
              <a:schemeClr val="lt1"/>
            </a:fillRef>
            <a:effectRef idx="0">
              <a:schemeClr val="accent1"/>
            </a:effectRef>
            <a:fontRef idx="minor">
              <a:schemeClr val="dk1"/>
            </a:fontRef>
          </p:style>
          <p:txBody>
            <a:bodyPr/>
            <a:lstStyle/>
            <a:p>
              <a:pPr algn="ctr" defTabSz="914377">
                <a:defRPr/>
              </a:pPr>
              <a:r>
                <a:rPr lang="en-US" sz="4800" b="1">
                  <a:solidFill>
                    <a:srgbClr val="0D0F41"/>
                  </a:solidFill>
                  <a:latin typeface="Calibri" panose="020F0502020204030204" pitchFamily="34" charset="0"/>
                  <a:cs typeface="Calibri" panose="020F0502020204030204" pitchFamily="34" charset="0"/>
                </a:rPr>
                <a:t>4</a:t>
              </a:r>
            </a:p>
          </p:txBody>
        </p:sp>
        <p:sp>
          <p:nvSpPr>
            <p:cNvPr id="20" name="Freeform: Shape 127">
              <a:extLst>
                <a:ext uri="{FF2B5EF4-FFF2-40B4-BE49-F238E27FC236}">
                  <a16:creationId xmlns:a16="http://schemas.microsoft.com/office/drawing/2014/main" id="{60EF248F-0964-A44E-B4C8-C5F83CFD5FC0}"/>
                </a:ext>
              </a:extLst>
            </p:cNvPr>
            <p:cNvSpPr/>
            <p:nvPr/>
          </p:nvSpPr>
          <p:spPr>
            <a:xfrm>
              <a:off x="1440426" y="3176847"/>
              <a:ext cx="2749782" cy="673041"/>
            </a:xfrm>
            <a:custGeom>
              <a:avLst/>
              <a:gdLst>
                <a:gd name="connsiteX0" fmla="*/ 0 w 2555165"/>
                <a:gd name="connsiteY0" fmla="*/ 112196 h 673041"/>
                <a:gd name="connsiteX1" fmla="*/ 112196 w 2555165"/>
                <a:gd name="connsiteY1" fmla="*/ 0 h 673041"/>
                <a:gd name="connsiteX2" fmla="*/ 2442969 w 2555165"/>
                <a:gd name="connsiteY2" fmla="*/ 0 h 673041"/>
                <a:gd name="connsiteX3" fmla="*/ 2555165 w 2555165"/>
                <a:gd name="connsiteY3" fmla="*/ 112196 h 673041"/>
                <a:gd name="connsiteX4" fmla="*/ 2555165 w 2555165"/>
                <a:gd name="connsiteY4" fmla="*/ 560845 h 673041"/>
                <a:gd name="connsiteX5" fmla="*/ 2442969 w 2555165"/>
                <a:gd name="connsiteY5" fmla="*/ 673041 h 673041"/>
                <a:gd name="connsiteX6" fmla="*/ 112196 w 2555165"/>
                <a:gd name="connsiteY6" fmla="*/ 673041 h 673041"/>
                <a:gd name="connsiteX7" fmla="*/ 0 w 2555165"/>
                <a:gd name="connsiteY7" fmla="*/ 560845 h 673041"/>
                <a:gd name="connsiteX8" fmla="*/ 0 w 2555165"/>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5165" h="673041">
                  <a:moveTo>
                    <a:pt x="0" y="112196"/>
                  </a:moveTo>
                  <a:cubicBezTo>
                    <a:pt x="0" y="50232"/>
                    <a:pt x="50232" y="0"/>
                    <a:pt x="112196" y="0"/>
                  </a:cubicBezTo>
                  <a:lnTo>
                    <a:pt x="2442969" y="0"/>
                  </a:lnTo>
                  <a:cubicBezTo>
                    <a:pt x="2504933" y="0"/>
                    <a:pt x="2555165" y="50232"/>
                    <a:pt x="2555165" y="112196"/>
                  </a:cubicBezTo>
                  <a:lnTo>
                    <a:pt x="2555165" y="560845"/>
                  </a:lnTo>
                  <a:cubicBezTo>
                    <a:pt x="2555165" y="622809"/>
                    <a:pt x="2504933" y="673041"/>
                    <a:pt x="2442969" y="673041"/>
                  </a:cubicBezTo>
                  <a:lnTo>
                    <a:pt x="112196" y="673041"/>
                  </a:lnTo>
                  <a:cubicBezTo>
                    <a:pt x="50232" y="673041"/>
                    <a:pt x="0" y="622809"/>
                    <a:pt x="0" y="560845"/>
                  </a:cubicBezTo>
                  <a:lnTo>
                    <a:pt x="0" y="112196"/>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76572" tIns="176572" rIns="176572" bIns="176572" numCol="1" spcCol="1270" anchor="ctr" anchorCtr="0">
              <a:noAutofit/>
            </a:bodyPr>
            <a:lstStyle/>
            <a:p>
              <a:pPr algn="ctr" defTabSz="1219140">
                <a:buClr>
                  <a:srgbClr val="FFFFFF"/>
                </a:buClr>
              </a:pPr>
              <a:r>
                <a:rPr lang="en-US" sz="2400" dirty="0">
                  <a:solidFill>
                    <a:schemeClr val="tx1"/>
                  </a:solidFill>
                  <a:latin typeface="Calibri" panose="020F0502020204030204" pitchFamily="34" charset="0"/>
                  <a:cs typeface="Calibri" panose="020F0502020204030204" pitchFamily="34" charset="0"/>
                </a:rPr>
                <a:t>Develop a process to install selected practices</a:t>
              </a:r>
            </a:p>
          </p:txBody>
        </p:sp>
        <p:sp>
          <p:nvSpPr>
            <p:cNvPr id="21" name="Rectangle: Rounded Corners 128" descr="Badge 5">
              <a:extLst>
                <a:ext uri="{FF2B5EF4-FFF2-40B4-BE49-F238E27FC236}">
                  <a16:creationId xmlns:a16="http://schemas.microsoft.com/office/drawing/2014/main" id="{C3B7CB44-3B1B-DB4C-8DE3-18A239243246}"/>
                </a:ext>
              </a:extLst>
            </p:cNvPr>
            <p:cNvSpPr/>
            <p:nvPr/>
          </p:nvSpPr>
          <p:spPr>
            <a:xfrm>
              <a:off x="921620" y="3930655"/>
              <a:ext cx="482218" cy="583245"/>
            </a:xfrm>
            <a:prstGeom prst="roundRect">
              <a:avLst>
                <a:gd name="adj" fmla="val 16670"/>
              </a:avLst>
            </a:prstGeom>
            <a:solidFill>
              <a:schemeClr val="bg1"/>
            </a:solidFill>
            <a:ln w="38100"/>
          </p:spPr>
          <p:style>
            <a:lnRef idx="2">
              <a:schemeClr val="accent1"/>
            </a:lnRef>
            <a:fillRef idx="1">
              <a:schemeClr val="lt1"/>
            </a:fillRef>
            <a:effectRef idx="0">
              <a:schemeClr val="accent1"/>
            </a:effectRef>
            <a:fontRef idx="minor">
              <a:schemeClr val="dk1"/>
            </a:fontRef>
          </p:style>
          <p:txBody>
            <a:bodyPr/>
            <a:lstStyle/>
            <a:p>
              <a:pPr algn="ctr" defTabSz="914377">
                <a:defRPr/>
              </a:pPr>
              <a:r>
                <a:rPr lang="en-US" sz="4800" b="1">
                  <a:solidFill>
                    <a:srgbClr val="0D0F41"/>
                  </a:solidFill>
                  <a:latin typeface="Calibri" panose="020F0502020204030204" pitchFamily="34" charset="0"/>
                  <a:cs typeface="Calibri" panose="020F0502020204030204" pitchFamily="34" charset="0"/>
                </a:rPr>
                <a:t>5</a:t>
              </a:r>
            </a:p>
          </p:txBody>
        </p:sp>
        <p:sp>
          <p:nvSpPr>
            <p:cNvPr id="22" name="Freeform: Shape 129">
              <a:extLst>
                <a:ext uri="{FF2B5EF4-FFF2-40B4-BE49-F238E27FC236}">
                  <a16:creationId xmlns:a16="http://schemas.microsoft.com/office/drawing/2014/main" id="{C6A20433-67D0-9D46-8379-212B89B83B7B}"/>
                </a:ext>
              </a:extLst>
            </p:cNvPr>
            <p:cNvSpPr/>
            <p:nvPr/>
          </p:nvSpPr>
          <p:spPr>
            <a:xfrm>
              <a:off x="1440426" y="3930654"/>
              <a:ext cx="2749782" cy="673041"/>
            </a:xfrm>
            <a:custGeom>
              <a:avLst/>
              <a:gdLst>
                <a:gd name="connsiteX0" fmla="*/ 0 w 2555165"/>
                <a:gd name="connsiteY0" fmla="*/ 112196 h 673041"/>
                <a:gd name="connsiteX1" fmla="*/ 112196 w 2555165"/>
                <a:gd name="connsiteY1" fmla="*/ 0 h 673041"/>
                <a:gd name="connsiteX2" fmla="*/ 2442969 w 2555165"/>
                <a:gd name="connsiteY2" fmla="*/ 0 h 673041"/>
                <a:gd name="connsiteX3" fmla="*/ 2555165 w 2555165"/>
                <a:gd name="connsiteY3" fmla="*/ 112196 h 673041"/>
                <a:gd name="connsiteX4" fmla="*/ 2555165 w 2555165"/>
                <a:gd name="connsiteY4" fmla="*/ 560845 h 673041"/>
                <a:gd name="connsiteX5" fmla="*/ 2442969 w 2555165"/>
                <a:gd name="connsiteY5" fmla="*/ 673041 h 673041"/>
                <a:gd name="connsiteX6" fmla="*/ 112196 w 2555165"/>
                <a:gd name="connsiteY6" fmla="*/ 673041 h 673041"/>
                <a:gd name="connsiteX7" fmla="*/ 0 w 2555165"/>
                <a:gd name="connsiteY7" fmla="*/ 560845 h 673041"/>
                <a:gd name="connsiteX8" fmla="*/ 0 w 2555165"/>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5165" h="673041">
                  <a:moveTo>
                    <a:pt x="0" y="112196"/>
                  </a:moveTo>
                  <a:cubicBezTo>
                    <a:pt x="0" y="50232"/>
                    <a:pt x="50232" y="0"/>
                    <a:pt x="112196" y="0"/>
                  </a:cubicBezTo>
                  <a:lnTo>
                    <a:pt x="2442969" y="0"/>
                  </a:lnTo>
                  <a:cubicBezTo>
                    <a:pt x="2504933" y="0"/>
                    <a:pt x="2555165" y="50232"/>
                    <a:pt x="2555165" y="112196"/>
                  </a:cubicBezTo>
                  <a:lnTo>
                    <a:pt x="2555165" y="560845"/>
                  </a:lnTo>
                  <a:cubicBezTo>
                    <a:pt x="2555165" y="622809"/>
                    <a:pt x="2504933" y="673041"/>
                    <a:pt x="2442969" y="673041"/>
                  </a:cubicBezTo>
                  <a:lnTo>
                    <a:pt x="112196" y="673041"/>
                  </a:lnTo>
                  <a:cubicBezTo>
                    <a:pt x="50232" y="673041"/>
                    <a:pt x="0" y="622809"/>
                    <a:pt x="0" y="560845"/>
                  </a:cubicBezTo>
                  <a:lnTo>
                    <a:pt x="0" y="112196"/>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76572" tIns="176572" rIns="176572" bIns="176572" numCol="1" spcCol="1270" anchor="ctr" anchorCtr="0">
              <a:noAutofit/>
            </a:bodyPr>
            <a:lstStyle/>
            <a:p>
              <a:pPr algn="ctr" defTabSz="1219140">
                <a:buClr>
                  <a:srgbClr val="FFFFFF"/>
                </a:buClr>
              </a:pPr>
              <a:r>
                <a:rPr lang="en-US" sz="2400" dirty="0">
                  <a:solidFill>
                    <a:schemeClr val="tx1"/>
                  </a:solidFill>
                  <a:latin typeface="Calibri" panose="020F0502020204030204" pitchFamily="34" charset="0"/>
                  <a:cs typeface="Calibri" panose="020F0502020204030204" pitchFamily="34" charset="0"/>
                </a:rPr>
                <a:t>Develop procedures to train staff and students; partner with families and community</a:t>
              </a:r>
            </a:p>
          </p:txBody>
        </p:sp>
      </p:grpSp>
      <p:grpSp>
        <p:nvGrpSpPr>
          <p:cNvPr id="23" name="Group 22">
            <a:extLst>
              <a:ext uri="{FF2B5EF4-FFF2-40B4-BE49-F238E27FC236}">
                <a16:creationId xmlns:a16="http://schemas.microsoft.com/office/drawing/2014/main" id="{97621B38-94B3-A14E-AA04-202C2CDD445D}"/>
              </a:ext>
            </a:extLst>
          </p:cNvPr>
          <p:cNvGrpSpPr/>
          <p:nvPr/>
        </p:nvGrpSpPr>
        <p:grpSpPr>
          <a:xfrm>
            <a:off x="5928355" y="711886"/>
            <a:ext cx="5999776" cy="6146114"/>
            <a:chOff x="4901073" y="1069062"/>
            <a:chExt cx="3812891" cy="3622767"/>
          </a:xfrm>
        </p:grpSpPr>
        <p:sp>
          <p:nvSpPr>
            <p:cNvPr id="24" name="Rectangle: Rounded Corners 108" descr="Badge 6">
              <a:extLst>
                <a:ext uri="{FF2B5EF4-FFF2-40B4-BE49-F238E27FC236}">
                  <a16:creationId xmlns:a16="http://schemas.microsoft.com/office/drawing/2014/main" id="{810E5ACB-2462-A54C-A470-792807C4561A}"/>
                </a:ext>
              </a:extLst>
            </p:cNvPr>
            <p:cNvSpPr/>
            <p:nvPr/>
          </p:nvSpPr>
          <p:spPr>
            <a:xfrm>
              <a:off x="4968982" y="1102019"/>
              <a:ext cx="545736" cy="574585"/>
            </a:xfrm>
            <a:prstGeom prst="roundRect">
              <a:avLst>
                <a:gd name="adj" fmla="val 16670"/>
              </a:avLst>
            </a:prstGeom>
            <a:solidFill>
              <a:schemeClr val="bg1"/>
            </a:solidFill>
            <a:ln w="38100"/>
          </p:spPr>
          <p:style>
            <a:lnRef idx="2">
              <a:schemeClr val="accent1"/>
            </a:lnRef>
            <a:fillRef idx="1">
              <a:schemeClr val="lt1"/>
            </a:fillRef>
            <a:effectRef idx="0">
              <a:schemeClr val="accent1"/>
            </a:effectRef>
            <a:fontRef idx="minor">
              <a:schemeClr val="dk1"/>
            </a:fontRef>
          </p:style>
          <p:txBody>
            <a:bodyPr/>
            <a:lstStyle/>
            <a:p>
              <a:pPr algn="ctr" defTabSz="914377">
                <a:defRPr/>
              </a:pPr>
              <a:r>
                <a:rPr lang="en-US" sz="4800" b="1" dirty="0">
                  <a:solidFill>
                    <a:srgbClr val="0D0F41"/>
                  </a:solidFill>
                  <a:latin typeface="Calibri" panose="020F0502020204030204" pitchFamily="34" charset="0"/>
                  <a:cs typeface="Calibri" panose="020F0502020204030204" pitchFamily="34" charset="0"/>
                </a:rPr>
                <a:t>6</a:t>
              </a:r>
            </a:p>
          </p:txBody>
        </p:sp>
        <p:sp>
          <p:nvSpPr>
            <p:cNvPr id="25" name="Freeform: Shape 109">
              <a:extLst>
                <a:ext uri="{FF2B5EF4-FFF2-40B4-BE49-F238E27FC236}">
                  <a16:creationId xmlns:a16="http://schemas.microsoft.com/office/drawing/2014/main" id="{8764F26C-C5A0-7146-8575-FE9CB283014E}"/>
                </a:ext>
              </a:extLst>
            </p:cNvPr>
            <p:cNvSpPr/>
            <p:nvPr/>
          </p:nvSpPr>
          <p:spPr>
            <a:xfrm>
              <a:off x="5622964" y="1069062"/>
              <a:ext cx="3091000" cy="607543"/>
            </a:xfrm>
            <a:custGeom>
              <a:avLst/>
              <a:gdLst>
                <a:gd name="connsiteX0" fmla="*/ 0 w 3031558"/>
                <a:gd name="connsiteY0" fmla="*/ 112196 h 673041"/>
                <a:gd name="connsiteX1" fmla="*/ 112196 w 3031558"/>
                <a:gd name="connsiteY1" fmla="*/ 0 h 673041"/>
                <a:gd name="connsiteX2" fmla="*/ 2919362 w 3031558"/>
                <a:gd name="connsiteY2" fmla="*/ 0 h 673041"/>
                <a:gd name="connsiteX3" fmla="*/ 3031558 w 3031558"/>
                <a:gd name="connsiteY3" fmla="*/ 112196 h 673041"/>
                <a:gd name="connsiteX4" fmla="*/ 3031558 w 3031558"/>
                <a:gd name="connsiteY4" fmla="*/ 560845 h 673041"/>
                <a:gd name="connsiteX5" fmla="*/ 2919362 w 3031558"/>
                <a:gd name="connsiteY5" fmla="*/ 673041 h 673041"/>
                <a:gd name="connsiteX6" fmla="*/ 112196 w 3031558"/>
                <a:gd name="connsiteY6" fmla="*/ 673041 h 673041"/>
                <a:gd name="connsiteX7" fmla="*/ 0 w 3031558"/>
                <a:gd name="connsiteY7" fmla="*/ 560845 h 673041"/>
                <a:gd name="connsiteX8" fmla="*/ 0 w 3031558"/>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1558" h="673041">
                  <a:moveTo>
                    <a:pt x="0" y="112196"/>
                  </a:moveTo>
                  <a:cubicBezTo>
                    <a:pt x="0" y="50232"/>
                    <a:pt x="50232" y="0"/>
                    <a:pt x="112196" y="0"/>
                  </a:cubicBezTo>
                  <a:lnTo>
                    <a:pt x="2919362" y="0"/>
                  </a:lnTo>
                  <a:cubicBezTo>
                    <a:pt x="2981326" y="0"/>
                    <a:pt x="3031558" y="50232"/>
                    <a:pt x="3031558" y="112196"/>
                  </a:cubicBezTo>
                  <a:lnTo>
                    <a:pt x="3031558" y="560845"/>
                  </a:lnTo>
                  <a:cubicBezTo>
                    <a:pt x="3031558" y="622809"/>
                    <a:pt x="2981326" y="673041"/>
                    <a:pt x="2919362" y="673041"/>
                  </a:cubicBezTo>
                  <a:lnTo>
                    <a:pt x="112196" y="673041"/>
                  </a:lnTo>
                  <a:cubicBezTo>
                    <a:pt x="50232" y="673041"/>
                    <a:pt x="0" y="622809"/>
                    <a:pt x="0" y="560845"/>
                  </a:cubicBezTo>
                  <a:lnTo>
                    <a:pt x="0" y="112196"/>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76572" tIns="176572" rIns="176572" bIns="176572" numCol="1" spcCol="1270" anchor="ctr" anchorCtr="0">
              <a:noAutofit/>
            </a:bodyPr>
            <a:lstStyle/>
            <a:p>
              <a:pPr algn="ctr" defTabSz="1219140">
                <a:buClr>
                  <a:srgbClr val="FFFFFF"/>
                </a:buClr>
              </a:pPr>
              <a:r>
                <a:rPr lang="en-US" sz="2400" dirty="0">
                  <a:solidFill>
                    <a:schemeClr val="tx1"/>
                  </a:solidFill>
                  <a:latin typeface="Calibri" panose="020F0502020204030204" pitchFamily="34" charset="0"/>
                  <a:cs typeface="Calibri" panose="020F0502020204030204" pitchFamily="34" charset="0"/>
                </a:rPr>
                <a:t>Develop an equitable process for matching student need to practices</a:t>
              </a:r>
            </a:p>
          </p:txBody>
        </p:sp>
        <p:sp>
          <p:nvSpPr>
            <p:cNvPr id="26" name="Rectangle: Rounded Corners 110" descr="Badge 7">
              <a:extLst>
                <a:ext uri="{FF2B5EF4-FFF2-40B4-BE49-F238E27FC236}">
                  <a16:creationId xmlns:a16="http://schemas.microsoft.com/office/drawing/2014/main" id="{6D45E962-0DF3-AF41-8821-6563ACAC9926}"/>
                </a:ext>
              </a:extLst>
            </p:cNvPr>
            <p:cNvSpPr/>
            <p:nvPr/>
          </p:nvSpPr>
          <p:spPr>
            <a:xfrm>
              <a:off x="4968982" y="1855825"/>
              <a:ext cx="545736" cy="574585"/>
            </a:xfrm>
            <a:prstGeom prst="roundRect">
              <a:avLst>
                <a:gd name="adj" fmla="val 16670"/>
              </a:avLst>
            </a:prstGeom>
            <a:solidFill>
              <a:schemeClr val="bg1"/>
            </a:solidFill>
            <a:ln w="38100"/>
          </p:spPr>
          <p:style>
            <a:lnRef idx="2">
              <a:schemeClr val="accent1"/>
            </a:lnRef>
            <a:fillRef idx="1">
              <a:schemeClr val="lt1"/>
            </a:fillRef>
            <a:effectRef idx="0">
              <a:schemeClr val="accent1"/>
            </a:effectRef>
            <a:fontRef idx="minor">
              <a:schemeClr val="dk1"/>
            </a:fontRef>
          </p:style>
          <p:txBody>
            <a:bodyPr/>
            <a:lstStyle/>
            <a:p>
              <a:pPr algn="ctr" defTabSz="914377">
                <a:defRPr/>
              </a:pPr>
              <a:r>
                <a:rPr lang="en-US" sz="4800" b="1">
                  <a:solidFill>
                    <a:srgbClr val="0D0F41"/>
                  </a:solidFill>
                  <a:latin typeface="Calibri" panose="020F0502020204030204" pitchFamily="34" charset="0"/>
                  <a:cs typeface="Calibri" panose="020F0502020204030204" pitchFamily="34" charset="0"/>
                </a:rPr>
                <a:t>7</a:t>
              </a:r>
            </a:p>
          </p:txBody>
        </p:sp>
        <p:sp>
          <p:nvSpPr>
            <p:cNvPr id="27" name="Freeform: Shape 111">
              <a:extLst>
                <a:ext uri="{FF2B5EF4-FFF2-40B4-BE49-F238E27FC236}">
                  <a16:creationId xmlns:a16="http://schemas.microsoft.com/office/drawing/2014/main" id="{003FEB63-69BA-7E42-A44E-2BCD0EE7551B}"/>
                </a:ext>
              </a:extLst>
            </p:cNvPr>
            <p:cNvSpPr/>
            <p:nvPr/>
          </p:nvSpPr>
          <p:spPr>
            <a:xfrm>
              <a:off x="5622964" y="1757369"/>
              <a:ext cx="3091000" cy="673041"/>
            </a:xfrm>
            <a:custGeom>
              <a:avLst/>
              <a:gdLst>
                <a:gd name="connsiteX0" fmla="*/ 0 w 3031558"/>
                <a:gd name="connsiteY0" fmla="*/ 112196 h 673041"/>
                <a:gd name="connsiteX1" fmla="*/ 112196 w 3031558"/>
                <a:gd name="connsiteY1" fmla="*/ 0 h 673041"/>
                <a:gd name="connsiteX2" fmla="*/ 2919362 w 3031558"/>
                <a:gd name="connsiteY2" fmla="*/ 0 h 673041"/>
                <a:gd name="connsiteX3" fmla="*/ 3031558 w 3031558"/>
                <a:gd name="connsiteY3" fmla="*/ 112196 h 673041"/>
                <a:gd name="connsiteX4" fmla="*/ 3031558 w 3031558"/>
                <a:gd name="connsiteY4" fmla="*/ 560845 h 673041"/>
                <a:gd name="connsiteX5" fmla="*/ 2919362 w 3031558"/>
                <a:gd name="connsiteY5" fmla="*/ 673041 h 673041"/>
                <a:gd name="connsiteX6" fmla="*/ 112196 w 3031558"/>
                <a:gd name="connsiteY6" fmla="*/ 673041 h 673041"/>
                <a:gd name="connsiteX7" fmla="*/ 0 w 3031558"/>
                <a:gd name="connsiteY7" fmla="*/ 560845 h 673041"/>
                <a:gd name="connsiteX8" fmla="*/ 0 w 3031558"/>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1558" h="673041">
                  <a:moveTo>
                    <a:pt x="0" y="112196"/>
                  </a:moveTo>
                  <a:cubicBezTo>
                    <a:pt x="0" y="50232"/>
                    <a:pt x="50232" y="0"/>
                    <a:pt x="112196" y="0"/>
                  </a:cubicBezTo>
                  <a:lnTo>
                    <a:pt x="2919362" y="0"/>
                  </a:lnTo>
                  <a:cubicBezTo>
                    <a:pt x="2981326" y="0"/>
                    <a:pt x="3031558" y="50232"/>
                    <a:pt x="3031558" y="112196"/>
                  </a:cubicBezTo>
                  <a:lnTo>
                    <a:pt x="3031558" y="560845"/>
                  </a:lnTo>
                  <a:cubicBezTo>
                    <a:pt x="3031558" y="622809"/>
                    <a:pt x="2981326" y="673041"/>
                    <a:pt x="2919362" y="673041"/>
                  </a:cubicBezTo>
                  <a:lnTo>
                    <a:pt x="112196" y="673041"/>
                  </a:lnTo>
                  <a:cubicBezTo>
                    <a:pt x="50232" y="673041"/>
                    <a:pt x="0" y="622809"/>
                    <a:pt x="0" y="560845"/>
                  </a:cubicBezTo>
                  <a:lnTo>
                    <a:pt x="0" y="112196"/>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76572" tIns="176572" rIns="176572" bIns="176572" numCol="1" spcCol="1270" anchor="ctr" anchorCtr="0">
              <a:noAutofit/>
            </a:bodyPr>
            <a:lstStyle/>
            <a:p>
              <a:pPr algn="ctr" defTabSz="1219140">
                <a:buClr>
                  <a:srgbClr val="FFFFFF"/>
                </a:buClr>
              </a:pPr>
              <a:r>
                <a:rPr lang="en-US" sz="2400" dirty="0">
                  <a:solidFill>
                    <a:schemeClr val="tx1"/>
                  </a:solidFill>
                  <a:latin typeface="Calibri" panose="020F0502020204030204" pitchFamily="34" charset="0"/>
                  <a:cs typeface="Calibri" panose="020F0502020204030204" pitchFamily="34" charset="0"/>
                </a:rPr>
                <a:t>Develop a process for progress monitoring, data-based decision rules </a:t>
              </a:r>
            </a:p>
          </p:txBody>
        </p:sp>
        <p:sp>
          <p:nvSpPr>
            <p:cNvPr id="28" name="Rectangle: Rounded Corners 112" descr="Badge 8">
              <a:extLst>
                <a:ext uri="{FF2B5EF4-FFF2-40B4-BE49-F238E27FC236}">
                  <a16:creationId xmlns:a16="http://schemas.microsoft.com/office/drawing/2014/main" id="{0F61E88C-3346-9E44-99EB-FE0768465082}"/>
                </a:ext>
              </a:extLst>
            </p:cNvPr>
            <p:cNvSpPr/>
            <p:nvPr/>
          </p:nvSpPr>
          <p:spPr>
            <a:xfrm>
              <a:off x="4968982" y="2609631"/>
              <a:ext cx="545736" cy="574585"/>
            </a:xfrm>
            <a:prstGeom prst="roundRect">
              <a:avLst>
                <a:gd name="adj" fmla="val 16670"/>
              </a:avLst>
            </a:prstGeom>
            <a:solidFill>
              <a:schemeClr val="bg1"/>
            </a:solidFill>
            <a:ln w="38100"/>
          </p:spPr>
          <p:style>
            <a:lnRef idx="2">
              <a:schemeClr val="accent1"/>
            </a:lnRef>
            <a:fillRef idx="1">
              <a:schemeClr val="lt1"/>
            </a:fillRef>
            <a:effectRef idx="0">
              <a:schemeClr val="accent1"/>
            </a:effectRef>
            <a:fontRef idx="minor">
              <a:schemeClr val="dk1"/>
            </a:fontRef>
          </p:style>
          <p:txBody>
            <a:bodyPr/>
            <a:lstStyle/>
            <a:p>
              <a:pPr algn="ctr" defTabSz="914377">
                <a:defRPr/>
              </a:pPr>
              <a:r>
                <a:rPr lang="en-US" sz="4800" b="1">
                  <a:solidFill>
                    <a:srgbClr val="0D0F41"/>
                  </a:solidFill>
                  <a:latin typeface="Calibri" panose="020F0502020204030204" pitchFamily="34" charset="0"/>
                  <a:cs typeface="Calibri" panose="020F0502020204030204" pitchFamily="34" charset="0"/>
                </a:rPr>
                <a:t>8</a:t>
              </a:r>
            </a:p>
          </p:txBody>
        </p:sp>
        <p:sp>
          <p:nvSpPr>
            <p:cNvPr id="29" name="Freeform: Shape 113">
              <a:extLst>
                <a:ext uri="{FF2B5EF4-FFF2-40B4-BE49-F238E27FC236}">
                  <a16:creationId xmlns:a16="http://schemas.microsoft.com/office/drawing/2014/main" id="{8B3E8AF1-BF76-9A43-ABA9-E3D8F456D8BE}"/>
                </a:ext>
              </a:extLst>
            </p:cNvPr>
            <p:cNvSpPr/>
            <p:nvPr/>
          </p:nvSpPr>
          <p:spPr>
            <a:xfrm>
              <a:off x="5622964" y="2511175"/>
              <a:ext cx="3091000" cy="673041"/>
            </a:xfrm>
            <a:custGeom>
              <a:avLst/>
              <a:gdLst>
                <a:gd name="connsiteX0" fmla="*/ 0 w 3031558"/>
                <a:gd name="connsiteY0" fmla="*/ 112196 h 673041"/>
                <a:gd name="connsiteX1" fmla="*/ 112196 w 3031558"/>
                <a:gd name="connsiteY1" fmla="*/ 0 h 673041"/>
                <a:gd name="connsiteX2" fmla="*/ 2919362 w 3031558"/>
                <a:gd name="connsiteY2" fmla="*/ 0 h 673041"/>
                <a:gd name="connsiteX3" fmla="*/ 3031558 w 3031558"/>
                <a:gd name="connsiteY3" fmla="*/ 112196 h 673041"/>
                <a:gd name="connsiteX4" fmla="*/ 3031558 w 3031558"/>
                <a:gd name="connsiteY4" fmla="*/ 560845 h 673041"/>
                <a:gd name="connsiteX5" fmla="*/ 2919362 w 3031558"/>
                <a:gd name="connsiteY5" fmla="*/ 673041 h 673041"/>
                <a:gd name="connsiteX6" fmla="*/ 112196 w 3031558"/>
                <a:gd name="connsiteY6" fmla="*/ 673041 h 673041"/>
                <a:gd name="connsiteX7" fmla="*/ 0 w 3031558"/>
                <a:gd name="connsiteY7" fmla="*/ 560845 h 673041"/>
                <a:gd name="connsiteX8" fmla="*/ 0 w 3031558"/>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1558" h="673041">
                  <a:moveTo>
                    <a:pt x="0" y="112196"/>
                  </a:moveTo>
                  <a:cubicBezTo>
                    <a:pt x="0" y="50232"/>
                    <a:pt x="50232" y="0"/>
                    <a:pt x="112196" y="0"/>
                  </a:cubicBezTo>
                  <a:lnTo>
                    <a:pt x="2919362" y="0"/>
                  </a:lnTo>
                  <a:cubicBezTo>
                    <a:pt x="2981326" y="0"/>
                    <a:pt x="3031558" y="50232"/>
                    <a:pt x="3031558" y="112196"/>
                  </a:cubicBezTo>
                  <a:lnTo>
                    <a:pt x="3031558" y="560845"/>
                  </a:lnTo>
                  <a:cubicBezTo>
                    <a:pt x="3031558" y="622809"/>
                    <a:pt x="2981326" y="673041"/>
                    <a:pt x="2919362" y="673041"/>
                  </a:cubicBezTo>
                  <a:lnTo>
                    <a:pt x="112196" y="673041"/>
                  </a:lnTo>
                  <a:cubicBezTo>
                    <a:pt x="50232" y="673041"/>
                    <a:pt x="0" y="622809"/>
                    <a:pt x="0" y="560845"/>
                  </a:cubicBezTo>
                  <a:lnTo>
                    <a:pt x="0" y="112196"/>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76572" tIns="176572" rIns="176572" bIns="176572" numCol="1" spcCol="1270" anchor="ctr" anchorCtr="0">
              <a:noAutofit/>
            </a:bodyPr>
            <a:lstStyle/>
            <a:p>
              <a:pPr algn="ctr" defTabSz="1219140">
                <a:buClr>
                  <a:srgbClr val="FFFFFF"/>
                </a:buClr>
              </a:pPr>
              <a:r>
                <a:rPr lang="en-US" sz="2400" dirty="0">
                  <a:solidFill>
                    <a:schemeClr val="tx1"/>
                  </a:solidFill>
                  <a:latin typeface="Calibri" panose="020F0502020204030204" pitchFamily="34" charset="0"/>
                  <a:cs typeface="Calibri" panose="020F0502020204030204" pitchFamily="34" charset="0"/>
                </a:rPr>
                <a:t>Develop procedures for modifying/ adjusting implementation</a:t>
              </a:r>
            </a:p>
          </p:txBody>
        </p:sp>
        <p:sp>
          <p:nvSpPr>
            <p:cNvPr id="30" name="Rectangle: Rounded Corners 114" descr="Badge 9">
              <a:extLst>
                <a:ext uri="{FF2B5EF4-FFF2-40B4-BE49-F238E27FC236}">
                  <a16:creationId xmlns:a16="http://schemas.microsoft.com/office/drawing/2014/main" id="{845FDEBE-8D42-6A4C-B753-D615E7418E91}"/>
                </a:ext>
              </a:extLst>
            </p:cNvPr>
            <p:cNvSpPr/>
            <p:nvPr/>
          </p:nvSpPr>
          <p:spPr>
            <a:xfrm>
              <a:off x="4968982" y="3363437"/>
              <a:ext cx="545736" cy="574585"/>
            </a:xfrm>
            <a:prstGeom prst="roundRect">
              <a:avLst>
                <a:gd name="adj" fmla="val 16670"/>
              </a:avLst>
            </a:prstGeom>
            <a:solidFill>
              <a:schemeClr val="bg1"/>
            </a:solidFill>
            <a:ln w="38100"/>
          </p:spPr>
          <p:style>
            <a:lnRef idx="2">
              <a:schemeClr val="accent1"/>
            </a:lnRef>
            <a:fillRef idx="1">
              <a:schemeClr val="lt1"/>
            </a:fillRef>
            <a:effectRef idx="0">
              <a:schemeClr val="accent1"/>
            </a:effectRef>
            <a:fontRef idx="minor">
              <a:schemeClr val="dk1"/>
            </a:fontRef>
          </p:style>
          <p:txBody>
            <a:bodyPr/>
            <a:lstStyle/>
            <a:p>
              <a:pPr algn="ctr" defTabSz="914377">
                <a:defRPr/>
              </a:pPr>
              <a:r>
                <a:rPr lang="en-US" sz="4800" b="1">
                  <a:solidFill>
                    <a:srgbClr val="0D0F41"/>
                  </a:solidFill>
                  <a:latin typeface="Calibri" panose="020F0502020204030204" pitchFamily="34" charset="0"/>
                  <a:cs typeface="Calibri" panose="020F0502020204030204" pitchFamily="34" charset="0"/>
                </a:rPr>
                <a:t>9</a:t>
              </a:r>
            </a:p>
          </p:txBody>
        </p:sp>
        <p:sp>
          <p:nvSpPr>
            <p:cNvPr id="31" name="Freeform: Shape 115">
              <a:extLst>
                <a:ext uri="{FF2B5EF4-FFF2-40B4-BE49-F238E27FC236}">
                  <a16:creationId xmlns:a16="http://schemas.microsoft.com/office/drawing/2014/main" id="{2FBA6802-0AB2-5642-902A-8806E4A50829}"/>
                </a:ext>
              </a:extLst>
            </p:cNvPr>
            <p:cNvSpPr/>
            <p:nvPr/>
          </p:nvSpPr>
          <p:spPr>
            <a:xfrm>
              <a:off x="5622964" y="3264981"/>
              <a:ext cx="3091000" cy="673041"/>
            </a:xfrm>
            <a:custGeom>
              <a:avLst/>
              <a:gdLst>
                <a:gd name="connsiteX0" fmla="*/ 0 w 3031558"/>
                <a:gd name="connsiteY0" fmla="*/ 112196 h 673041"/>
                <a:gd name="connsiteX1" fmla="*/ 112196 w 3031558"/>
                <a:gd name="connsiteY1" fmla="*/ 0 h 673041"/>
                <a:gd name="connsiteX2" fmla="*/ 2919362 w 3031558"/>
                <a:gd name="connsiteY2" fmla="*/ 0 h 673041"/>
                <a:gd name="connsiteX3" fmla="*/ 3031558 w 3031558"/>
                <a:gd name="connsiteY3" fmla="*/ 112196 h 673041"/>
                <a:gd name="connsiteX4" fmla="*/ 3031558 w 3031558"/>
                <a:gd name="connsiteY4" fmla="*/ 560845 h 673041"/>
                <a:gd name="connsiteX5" fmla="*/ 2919362 w 3031558"/>
                <a:gd name="connsiteY5" fmla="*/ 673041 h 673041"/>
                <a:gd name="connsiteX6" fmla="*/ 112196 w 3031558"/>
                <a:gd name="connsiteY6" fmla="*/ 673041 h 673041"/>
                <a:gd name="connsiteX7" fmla="*/ 0 w 3031558"/>
                <a:gd name="connsiteY7" fmla="*/ 560845 h 673041"/>
                <a:gd name="connsiteX8" fmla="*/ 0 w 3031558"/>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1558" h="673041">
                  <a:moveTo>
                    <a:pt x="0" y="112196"/>
                  </a:moveTo>
                  <a:cubicBezTo>
                    <a:pt x="0" y="50232"/>
                    <a:pt x="50232" y="0"/>
                    <a:pt x="112196" y="0"/>
                  </a:cubicBezTo>
                  <a:lnTo>
                    <a:pt x="2919362" y="0"/>
                  </a:lnTo>
                  <a:cubicBezTo>
                    <a:pt x="2981326" y="0"/>
                    <a:pt x="3031558" y="50232"/>
                    <a:pt x="3031558" y="112196"/>
                  </a:cubicBezTo>
                  <a:lnTo>
                    <a:pt x="3031558" y="560845"/>
                  </a:lnTo>
                  <a:cubicBezTo>
                    <a:pt x="3031558" y="622809"/>
                    <a:pt x="2981326" y="673041"/>
                    <a:pt x="2919362" y="673041"/>
                  </a:cubicBezTo>
                  <a:lnTo>
                    <a:pt x="112196" y="673041"/>
                  </a:lnTo>
                  <a:cubicBezTo>
                    <a:pt x="50232" y="673041"/>
                    <a:pt x="0" y="622809"/>
                    <a:pt x="0" y="560845"/>
                  </a:cubicBezTo>
                  <a:lnTo>
                    <a:pt x="0" y="112196"/>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76572" tIns="176572" rIns="176572" bIns="176572" numCol="1" spcCol="1270" anchor="ctr" anchorCtr="0">
              <a:noAutofit/>
            </a:bodyPr>
            <a:lstStyle/>
            <a:p>
              <a:pPr algn="ctr" defTabSz="1219140">
                <a:buClr>
                  <a:srgbClr val="FFFFFF"/>
                </a:buClr>
              </a:pPr>
              <a:r>
                <a:rPr lang="en-US" sz="2400" dirty="0">
                  <a:solidFill>
                    <a:schemeClr val="tx1"/>
                  </a:solidFill>
                  <a:latin typeface="Calibri" panose="020F0502020204030204" pitchFamily="34" charset="0"/>
                  <a:cs typeface="Calibri" panose="020F0502020204030204" pitchFamily="34" charset="0"/>
                </a:rPr>
                <a:t>Develop evaluation routines for fidelity and outcome data</a:t>
              </a:r>
            </a:p>
          </p:txBody>
        </p:sp>
        <p:sp>
          <p:nvSpPr>
            <p:cNvPr id="32" name="Rectangle: Rounded Corners 116" descr="Badge 10">
              <a:extLst>
                <a:ext uri="{FF2B5EF4-FFF2-40B4-BE49-F238E27FC236}">
                  <a16:creationId xmlns:a16="http://schemas.microsoft.com/office/drawing/2014/main" id="{67A1018A-3FB7-954D-8206-F93D65D616D7}"/>
                </a:ext>
              </a:extLst>
            </p:cNvPr>
            <p:cNvSpPr/>
            <p:nvPr/>
          </p:nvSpPr>
          <p:spPr>
            <a:xfrm>
              <a:off x="4901073" y="4117244"/>
              <a:ext cx="613645" cy="574585"/>
            </a:xfrm>
            <a:prstGeom prst="roundRect">
              <a:avLst>
                <a:gd name="adj" fmla="val 16670"/>
              </a:avLst>
            </a:prstGeom>
            <a:solidFill>
              <a:schemeClr val="bg1"/>
            </a:solidFill>
            <a:ln w="38100"/>
          </p:spPr>
          <p:style>
            <a:lnRef idx="2">
              <a:schemeClr val="accent1"/>
            </a:lnRef>
            <a:fillRef idx="1">
              <a:schemeClr val="lt1"/>
            </a:fillRef>
            <a:effectRef idx="0">
              <a:schemeClr val="accent1"/>
            </a:effectRef>
            <a:fontRef idx="minor">
              <a:schemeClr val="dk1"/>
            </a:fontRef>
          </p:style>
          <p:txBody>
            <a:bodyPr/>
            <a:lstStyle/>
            <a:p>
              <a:pPr algn="ctr" defTabSz="914377">
                <a:defRPr/>
              </a:pPr>
              <a:r>
                <a:rPr lang="en-US" sz="4800" b="1" dirty="0">
                  <a:solidFill>
                    <a:srgbClr val="0D0F41"/>
                  </a:solidFill>
                  <a:latin typeface="Calibri" panose="020F0502020204030204" pitchFamily="34" charset="0"/>
                  <a:cs typeface="Calibri" panose="020F0502020204030204" pitchFamily="34" charset="0"/>
                </a:rPr>
                <a:t>10</a:t>
              </a:r>
            </a:p>
          </p:txBody>
        </p:sp>
        <p:sp>
          <p:nvSpPr>
            <p:cNvPr id="33" name="Freeform: Shape 117">
              <a:extLst>
                <a:ext uri="{FF2B5EF4-FFF2-40B4-BE49-F238E27FC236}">
                  <a16:creationId xmlns:a16="http://schemas.microsoft.com/office/drawing/2014/main" id="{96032ADF-9ECB-F743-9D64-C56BF51D55BA}"/>
                </a:ext>
              </a:extLst>
            </p:cNvPr>
            <p:cNvSpPr/>
            <p:nvPr/>
          </p:nvSpPr>
          <p:spPr>
            <a:xfrm>
              <a:off x="5622964" y="4018788"/>
              <a:ext cx="3091000" cy="673041"/>
            </a:xfrm>
            <a:custGeom>
              <a:avLst/>
              <a:gdLst>
                <a:gd name="connsiteX0" fmla="*/ 0 w 3031558"/>
                <a:gd name="connsiteY0" fmla="*/ 112196 h 673041"/>
                <a:gd name="connsiteX1" fmla="*/ 112196 w 3031558"/>
                <a:gd name="connsiteY1" fmla="*/ 0 h 673041"/>
                <a:gd name="connsiteX2" fmla="*/ 2919362 w 3031558"/>
                <a:gd name="connsiteY2" fmla="*/ 0 h 673041"/>
                <a:gd name="connsiteX3" fmla="*/ 3031558 w 3031558"/>
                <a:gd name="connsiteY3" fmla="*/ 112196 h 673041"/>
                <a:gd name="connsiteX4" fmla="*/ 3031558 w 3031558"/>
                <a:gd name="connsiteY4" fmla="*/ 560845 h 673041"/>
                <a:gd name="connsiteX5" fmla="*/ 2919362 w 3031558"/>
                <a:gd name="connsiteY5" fmla="*/ 673041 h 673041"/>
                <a:gd name="connsiteX6" fmla="*/ 112196 w 3031558"/>
                <a:gd name="connsiteY6" fmla="*/ 673041 h 673041"/>
                <a:gd name="connsiteX7" fmla="*/ 0 w 3031558"/>
                <a:gd name="connsiteY7" fmla="*/ 560845 h 673041"/>
                <a:gd name="connsiteX8" fmla="*/ 0 w 3031558"/>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1558" h="673041">
                  <a:moveTo>
                    <a:pt x="0" y="112196"/>
                  </a:moveTo>
                  <a:cubicBezTo>
                    <a:pt x="0" y="50232"/>
                    <a:pt x="50232" y="0"/>
                    <a:pt x="112196" y="0"/>
                  </a:cubicBezTo>
                  <a:lnTo>
                    <a:pt x="2919362" y="0"/>
                  </a:lnTo>
                  <a:cubicBezTo>
                    <a:pt x="2981326" y="0"/>
                    <a:pt x="3031558" y="50232"/>
                    <a:pt x="3031558" y="112196"/>
                  </a:cubicBezTo>
                  <a:lnTo>
                    <a:pt x="3031558" y="560845"/>
                  </a:lnTo>
                  <a:cubicBezTo>
                    <a:pt x="3031558" y="622809"/>
                    <a:pt x="2981326" y="673041"/>
                    <a:pt x="2919362" y="673041"/>
                  </a:cubicBezTo>
                  <a:lnTo>
                    <a:pt x="112196" y="673041"/>
                  </a:lnTo>
                  <a:cubicBezTo>
                    <a:pt x="50232" y="673041"/>
                    <a:pt x="0" y="622809"/>
                    <a:pt x="0" y="560845"/>
                  </a:cubicBezTo>
                  <a:lnTo>
                    <a:pt x="0" y="112196"/>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76572" tIns="176572" rIns="176572" bIns="176572" numCol="1" spcCol="1270" anchor="ctr" anchorCtr="0">
              <a:noAutofit/>
            </a:bodyPr>
            <a:lstStyle/>
            <a:p>
              <a:pPr algn="ctr" defTabSz="1219140">
                <a:buClr>
                  <a:srgbClr val="FFFFFF"/>
                </a:buClr>
              </a:pPr>
              <a:r>
                <a:rPr lang="en-US" sz="2400" dirty="0">
                  <a:solidFill>
                    <a:schemeClr val="tx1"/>
                  </a:solidFill>
                  <a:latin typeface="Calibri" panose="020F0502020204030204" pitchFamily="34" charset="0"/>
                  <a:cs typeface="Calibri" panose="020F0502020204030204" pitchFamily="34" charset="0"/>
                </a:rPr>
                <a:t>Document and share routines, practices, and policies </a:t>
              </a:r>
            </a:p>
          </p:txBody>
        </p:sp>
      </p:grpSp>
      <p:sp>
        <p:nvSpPr>
          <p:cNvPr id="35" name="TextBox 34">
            <a:extLst>
              <a:ext uri="{FF2B5EF4-FFF2-40B4-BE49-F238E27FC236}">
                <a16:creationId xmlns:a16="http://schemas.microsoft.com/office/drawing/2014/main" id="{80E8077C-DC8C-4043-8C9B-25EFE18B61DB}"/>
              </a:ext>
            </a:extLst>
          </p:cNvPr>
          <p:cNvSpPr txBox="1"/>
          <p:nvPr/>
        </p:nvSpPr>
        <p:spPr>
          <a:xfrm>
            <a:off x="323137" y="120955"/>
            <a:ext cx="10682171" cy="590931"/>
          </a:xfrm>
          <a:prstGeom prst="rect">
            <a:avLst/>
          </a:prstGeom>
          <a:noFill/>
        </p:spPr>
        <p:txBody>
          <a:bodyPr wrap="square">
            <a:spAutoFit/>
          </a:bodyPr>
          <a:lstStyle/>
          <a:p>
            <a:pPr defTabSz="2370547">
              <a:lnSpc>
                <a:spcPct val="90000"/>
              </a:lnSpc>
              <a:spcBef>
                <a:spcPct val="0"/>
              </a:spcBef>
              <a:spcAft>
                <a:spcPct val="35000"/>
              </a:spcAft>
              <a:defRPr/>
            </a:pPr>
            <a:r>
              <a:rPr lang="en" sz="3600" b="1" dirty="0">
                <a:solidFill>
                  <a:schemeClr val="bg1"/>
                </a:solidFill>
                <a:latin typeface="Calibri" panose="020F0502020204030204" pitchFamily="34" charset="0"/>
                <a:cs typeface="Calibri" panose="020F0502020204030204" pitchFamily="34" charset="0"/>
              </a:rPr>
              <a:t>GETTING STARTED WITH </a:t>
            </a:r>
            <a:r>
              <a:rPr lang="en-US" sz="3600" b="1" dirty="0">
                <a:solidFill>
                  <a:schemeClr val="bg1"/>
                </a:solidFill>
                <a:latin typeface="Calibri" panose="020F0502020204030204" pitchFamily="34" charset="0"/>
                <a:cs typeface="Calibri" panose="020F0502020204030204" pitchFamily="34" charset="0"/>
              </a:rPr>
              <a:t>Tier 2</a:t>
            </a:r>
          </a:p>
        </p:txBody>
      </p:sp>
      <p:sp>
        <p:nvSpPr>
          <p:cNvPr id="5" name="Rectangle 4">
            <a:extLst>
              <a:ext uri="{FF2B5EF4-FFF2-40B4-BE49-F238E27FC236}">
                <a16:creationId xmlns:a16="http://schemas.microsoft.com/office/drawing/2014/main" id="{3B34FDF4-73A7-A7EB-56A6-2F0457B38409}"/>
              </a:ext>
            </a:extLst>
          </p:cNvPr>
          <p:cNvSpPr/>
          <p:nvPr/>
        </p:nvSpPr>
        <p:spPr>
          <a:xfrm>
            <a:off x="6096000" y="1933118"/>
            <a:ext cx="5739839" cy="3563498"/>
          </a:xfrm>
          <a:prstGeom prst="rect">
            <a:avLst/>
          </a:prstGeom>
          <a:noFill/>
          <a:ln w="539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0A47642-6894-E847-61FD-BB0489BF60FB}"/>
              </a:ext>
            </a:extLst>
          </p:cNvPr>
          <p:cNvSpPr txBox="1"/>
          <p:nvPr/>
        </p:nvSpPr>
        <p:spPr>
          <a:xfrm>
            <a:off x="1378227" y="6643757"/>
            <a:ext cx="184731" cy="461665"/>
          </a:xfrm>
          <a:prstGeom prst="rect">
            <a:avLst/>
          </a:prstGeom>
          <a:noFill/>
        </p:spPr>
        <p:txBody>
          <a:bodyPr wrap="none" rtlCol="0">
            <a:spAutoFit/>
          </a:bodyPr>
          <a:lstStyle/>
          <a:p>
            <a:endParaRPr lang="en-US" sz="2400" dirty="0"/>
          </a:p>
        </p:txBody>
      </p:sp>
      <p:sp>
        <p:nvSpPr>
          <p:cNvPr id="4" name="TextBox 3">
            <a:extLst>
              <a:ext uri="{FF2B5EF4-FFF2-40B4-BE49-F238E27FC236}">
                <a16:creationId xmlns:a16="http://schemas.microsoft.com/office/drawing/2014/main" id="{31E49886-ACBE-80A2-367B-B081FCB9EF97}"/>
              </a:ext>
            </a:extLst>
          </p:cNvPr>
          <p:cNvSpPr txBox="1"/>
          <p:nvPr/>
        </p:nvSpPr>
        <p:spPr>
          <a:xfrm>
            <a:off x="424070" y="6643757"/>
            <a:ext cx="184731" cy="461665"/>
          </a:xfrm>
          <a:prstGeom prst="rect">
            <a:avLst/>
          </a:prstGeom>
          <a:noFill/>
        </p:spPr>
        <p:txBody>
          <a:bodyPr wrap="none" rtlCol="0">
            <a:spAutoFit/>
          </a:bodyPr>
          <a:lstStyle/>
          <a:p>
            <a:endParaRPr lang="en-US" sz="2400" dirty="0"/>
          </a:p>
        </p:txBody>
      </p:sp>
      <p:sp>
        <p:nvSpPr>
          <p:cNvPr id="2" name="Left Brace 1">
            <a:extLst>
              <a:ext uri="{FF2B5EF4-FFF2-40B4-BE49-F238E27FC236}">
                <a16:creationId xmlns:a16="http://schemas.microsoft.com/office/drawing/2014/main" id="{4CE446B2-1344-243F-BE8B-AF9106ECCA75}"/>
              </a:ext>
            </a:extLst>
          </p:cNvPr>
          <p:cNvSpPr/>
          <p:nvPr/>
        </p:nvSpPr>
        <p:spPr>
          <a:xfrm rot="10800000">
            <a:off x="11620748" y="1993806"/>
            <a:ext cx="376699" cy="3502810"/>
          </a:xfrm>
          <a:prstGeom prst="leftBrace">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8562127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639D575-CDAB-43E1-A8A7-DBE33769E161}"/>
              </a:ext>
            </a:extLst>
          </p:cNvPr>
          <p:cNvSpPr>
            <a:spLocks noGrp="1"/>
          </p:cNvSpPr>
          <p:nvPr>
            <p:ph type="title"/>
          </p:nvPr>
        </p:nvSpPr>
        <p:spPr>
          <a:xfrm>
            <a:off x="7791268" y="4040779"/>
            <a:ext cx="4075729" cy="1282980"/>
          </a:xfrm>
        </p:spPr>
        <p:txBody>
          <a:bodyPr/>
          <a:lstStyle/>
          <a:p>
            <a:r>
              <a:rPr lang="en-US" dirty="0"/>
              <a:t>EVALUATING TIER 2 INTERVENTION FIDELITY</a:t>
            </a:r>
          </a:p>
        </p:txBody>
      </p:sp>
      <p:graphicFrame>
        <p:nvGraphicFramePr>
          <p:cNvPr id="4" name="Diagram 3">
            <a:extLst>
              <a:ext uri="{FF2B5EF4-FFF2-40B4-BE49-F238E27FC236}">
                <a16:creationId xmlns:a16="http://schemas.microsoft.com/office/drawing/2014/main" id="{5693E038-C1C6-4732-BCC9-26992DC56736}"/>
              </a:ext>
            </a:extLst>
          </p:cNvPr>
          <p:cNvGraphicFramePr/>
          <p:nvPr/>
        </p:nvGraphicFramePr>
        <p:xfrm>
          <a:off x="193618" y="338264"/>
          <a:ext cx="8840073" cy="59249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368787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DD4CF-AB67-4FBA-87C3-4D6311AD2BBE}"/>
              </a:ext>
            </a:extLst>
          </p:cNvPr>
          <p:cNvSpPr>
            <a:spLocks noGrp="1"/>
          </p:cNvSpPr>
          <p:nvPr>
            <p:ph type="ctrTitle"/>
          </p:nvPr>
        </p:nvSpPr>
        <p:spPr>
          <a:xfrm flipH="1">
            <a:off x="818881" y="4096513"/>
            <a:ext cx="3338591" cy="1946388"/>
          </a:xfrm>
        </p:spPr>
        <p:txBody>
          <a:bodyPr/>
          <a:lstStyle/>
          <a:p>
            <a:r>
              <a:rPr lang="en-US" sz="4000" dirty="0"/>
              <a:t>EXAMPLE: FIDELITY CHECKLIST</a:t>
            </a:r>
          </a:p>
        </p:txBody>
      </p:sp>
      <p:pic>
        <p:nvPicPr>
          <p:cNvPr id="4" name="Picture 3">
            <a:extLst>
              <a:ext uri="{FF2B5EF4-FFF2-40B4-BE49-F238E27FC236}">
                <a16:creationId xmlns:a16="http://schemas.microsoft.com/office/drawing/2014/main" id="{DCD57BD4-56EA-492B-B9EF-320E899B6330}"/>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4278977" y="355496"/>
            <a:ext cx="7315200" cy="61470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5127191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lumMod val="65000"/>
                    <a:lumOff val="35000"/>
                  </a:schemeClr>
                </a:solidFill>
              </a:rPr>
              <a:t>CICO Weekly Fidelity Check</a:t>
            </a:r>
          </a:p>
        </p:txBody>
      </p:sp>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2933" y="1332973"/>
            <a:ext cx="3652275" cy="5083283"/>
          </a:xfrm>
          <a:prstGeom prst="rect">
            <a:avLst/>
          </a:prstGeom>
          <a:ln>
            <a:noFill/>
          </a:ln>
          <a:effectLst>
            <a:outerShdw blurRad="292100" dist="139700" dir="2700000" algn="tl" rotWithShape="0">
              <a:srgbClr val="333333">
                <a:alpha val="65000"/>
              </a:srgbClr>
            </a:outerShdw>
          </a:effectLst>
        </p:spPr>
      </p:pic>
      <p:pic>
        <p:nvPicPr>
          <p:cNvPr id="3" name="Picture 2">
            <a:extLst>
              <a:ext uri="{FF2B5EF4-FFF2-40B4-BE49-F238E27FC236}">
                <a16:creationId xmlns:a16="http://schemas.microsoft.com/office/drawing/2014/main" id="{B5154BB5-915E-4D6A-BB94-5F898AE0ABE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114926" y="1407220"/>
            <a:ext cx="5430253" cy="2622885"/>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9CEA9023-4CEC-4BF3-8FCE-1A276378F8EC}"/>
              </a:ext>
            </a:extLst>
          </p:cNvPr>
          <p:cNvSpPr txBox="1"/>
          <p:nvPr/>
        </p:nvSpPr>
        <p:spPr>
          <a:xfrm>
            <a:off x="5114926" y="4203214"/>
            <a:ext cx="5654841" cy="2213042"/>
          </a:xfrm>
          <a:prstGeom prst="rect">
            <a:avLst/>
          </a:prstGeom>
          <a:noFill/>
        </p:spPr>
        <p:txBody>
          <a:bodyPr wrap="square">
            <a:spAutoFit/>
          </a:bodyPr>
          <a:lstStyle/>
          <a:p>
            <a:pPr marL="285744" indent="-285744" defTabSz="914377">
              <a:lnSpc>
                <a:spcPct val="110000"/>
              </a:lnSpc>
              <a:buFont typeface="Wingdings" panose="05000000000000000000" pitchFamily="2" charset="2"/>
              <a:buChar char="v"/>
              <a:defRPr/>
            </a:pPr>
            <a:r>
              <a:rPr lang="en-US" dirty="0">
                <a:solidFill>
                  <a:prstClr val="black"/>
                </a:solidFill>
                <a:latin typeface="Calibri" panose="020F0502020204030204"/>
              </a:rPr>
              <a:t>Observations</a:t>
            </a:r>
          </a:p>
          <a:p>
            <a:pPr marL="742932" lvl="1" indent="-285744" defTabSz="914377">
              <a:lnSpc>
                <a:spcPct val="110000"/>
              </a:lnSpc>
              <a:buFont typeface="Wingdings" panose="05000000000000000000" pitchFamily="2" charset="2"/>
              <a:buChar char="v"/>
              <a:defRPr/>
            </a:pPr>
            <a:r>
              <a:rPr lang="en-US" dirty="0">
                <a:solidFill>
                  <a:prstClr val="black"/>
                </a:solidFill>
                <a:latin typeface="Calibri" panose="020F0502020204030204"/>
              </a:rPr>
              <a:t>Morning &amp; Afternoon Checks</a:t>
            </a:r>
          </a:p>
          <a:p>
            <a:pPr marL="742932" lvl="1" indent="-285744" defTabSz="914377">
              <a:lnSpc>
                <a:spcPct val="110000"/>
              </a:lnSpc>
              <a:buFont typeface="Wingdings" panose="05000000000000000000" pitchFamily="2" charset="2"/>
              <a:buChar char="v"/>
              <a:defRPr/>
            </a:pPr>
            <a:r>
              <a:rPr lang="en-US" dirty="0">
                <a:solidFill>
                  <a:prstClr val="black"/>
                </a:solidFill>
                <a:latin typeface="Calibri" panose="020F0502020204030204"/>
              </a:rPr>
              <a:t>Teacher Checks</a:t>
            </a:r>
          </a:p>
          <a:p>
            <a:pPr marL="742932" lvl="1" indent="-285744" defTabSz="914377">
              <a:lnSpc>
                <a:spcPct val="110000"/>
              </a:lnSpc>
              <a:buFont typeface="Wingdings" panose="05000000000000000000" pitchFamily="2" charset="2"/>
              <a:buChar char="v"/>
              <a:defRPr/>
            </a:pPr>
            <a:r>
              <a:rPr lang="en-US" dirty="0">
                <a:solidFill>
                  <a:prstClr val="black"/>
                </a:solidFill>
                <a:latin typeface="Calibri" panose="020F0502020204030204"/>
              </a:rPr>
              <a:t>Team Meetings</a:t>
            </a:r>
          </a:p>
          <a:p>
            <a:pPr marL="285744" indent="-285744" defTabSz="914377">
              <a:lnSpc>
                <a:spcPct val="110000"/>
              </a:lnSpc>
              <a:spcBef>
                <a:spcPts val="1200"/>
              </a:spcBef>
              <a:buFont typeface="Wingdings" panose="05000000000000000000" pitchFamily="2" charset="2"/>
              <a:buChar char="v"/>
              <a:defRPr/>
            </a:pPr>
            <a:r>
              <a:rPr lang="en-US" dirty="0">
                <a:solidFill>
                  <a:prstClr val="black"/>
                </a:solidFill>
                <a:latin typeface="Calibri" panose="020F0502020204030204"/>
              </a:rPr>
              <a:t>Review permanent products (e.g., point cards)</a:t>
            </a:r>
          </a:p>
          <a:p>
            <a:pPr marL="285744" indent="-285744" defTabSz="914377">
              <a:lnSpc>
                <a:spcPct val="110000"/>
              </a:lnSpc>
              <a:spcBef>
                <a:spcPts val="1200"/>
              </a:spcBef>
              <a:buFont typeface="Wingdings" panose="05000000000000000000" pitchFamily="2" charset="2"/>
              <a:buChar char="v"/>
              <a:defRPr/>
            </a:pPr>
            <a:r>
              <a:rPr lang="en-US" dirty="0">
                <a:solidFill>
                  <a:prstClr val="black"/>
                </a:solidFill>
                <a:latin typeface="Calibri" panose="020F0502020204030204"/>
              </a:rPr>
              <a:t>Quick surveys or interviews</a:t>
            </a:r>
          </a:p>
        </p:txBody>
      </p:sp>
      <p:pic>
        <p:nvPicPr>
          <p:cNvPr id="8" name="Content Placeholder 5">
            <a:extLst>
              <a:ext uri="{FF2B5EF4-FFF2-40B4-BE49-F238E27FC236}">
                <a16:creationId xmlns:a16="http://schemas.microsoft.com/office/drawing/2014/main" id="{7802D5C0-BAA2-459A-BC38-3B814CD8046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851337" y="5077193"/>
            <a:ext cx="2244411" cy="1512171"/>
          </a:xfrm>
          <a:prstGeom prst="rect">
            <a:avLst/>
          </a:prstGeom>
        </p:spPr>
      </p:pic>
      <p:sp>
        <p:nvSpPr>
          <p:cNvPr id="4" name="TextBox 3">
            <a:extLst>
              <a:ext uri="{FF2B5EF4-FFF2-40B4-BE49-F238E27FC236}">
                <a16:creationId xmlns:a16="http://schemas.microsoft.com/office/drawing/2014/main" id="{67E1A344-B26A-4076-9CB3-F13A69B394B4}"/>
              </a:ext>
            </a:extLst>
          </p:cNvPr>
          <p:cNvSpPr txBox="1"/>
          <p:nvPr/>
        </p:nvSpPr>
        <p:spPr>
          <a:xfrm>
            <a:off x="745921" y="6488669"/>
            <a:ext cx="5175419" cy="338554"/>
          </a:xfrm>
          <a:prstGeom prst="rect">
            <a:avLst/>
          </a:prstGeom>
          <a:noFill/>
        </p:spPr>
        <p:txBody>
          <a:bodyPr wrap="square" rtlCol="0">
            <a:spAutoFit/>
          </a:bodyPr>
          <a:lstStyle/>
          <a:p>
            <a:pPr defTabSz="914377">
              <a:defRPr/>
            </a:pPr>
            <a:r>
              <a:rPr lang="en-US" sz="1600" i="1" dirty="0">
                <a:solidFill>
                  <a:srgbClr val="0070C0"/>
                </a:solidFill>
                <a:latin typeface="Calibri" panose="020F0502020204030204"/>
              </a:rPr>
              <a:t>Adapted from Jennifer Collins, NWAEA (Iowa)</a:t>
            </a:r>
          </a:p>
        </p:txBody>
      </p:sp>
      <p:sp>
        <p:nvSpPr>
          <p:cNvPr id="9" name="TextBox 8">
            <a:extLst>
              <a:ext uri="{FF2B5EF4-FFF2-40B4-BE49-F238E27FC236}">
                <a16:creationId xmlns:a16="http://schemas.microsoft.com/office/drawing/2014/main" id="{491DCAAF-38A2-4634-9EC6-CC4D25C3510E}"/>
              </a:ext>
            </a:extLst>
          </p:cNvPr>
          <p:cNvSpPr txBox="1"/>
          <p:nvPr/>
        </p:nvSpPr>
        <p:spPr>
          <a:xfrm>
            <a:off x="10523349" y="1160640"/>
            <a:ext cx="1255363" cy="400110"/>
          </a:xfrm>
          <a:prstGeom prst="rect">
            <a:avLst/>
          </a:prstGeom>
          <a:ln/>
        </p:spPr>
        <p:style>
          <a:lnRef idx="0">
            <a:schemeClr val="accent3"/>
          </a:lnRef>
          <a:fillRef idx="3">
            <a:schemeClr val="accent3"/>
          </a:fillRef>
          <a:effectRef idx="3">
            <a:schemeClr val="accent3"/>
          </a:effectRef>
          <a:fontRef idx="minor">
            <a:schemeClr val="lt1"/>
          </a:fontRef>
        </p:style>
        <p:txBody>
          <a:bodyPr wrap="square" rtlCol="0">
            <a:spAutoFit/>
          </a:bodyPr>
          <a:lstStyle/>
          <a:p>
            <a:pPr defTabSz="914377">
              <a:defRPr/>
            </a:pPr>
            <a:r>
              <a:rPr lang="en-US" sz="2000" b="1" dirty="0">
                <a:solidFill>
                  <a:prstClr val="white"/>
                </a:solidFill>
                <a:latin typeface="Calibri" panose="020F0502020204030204"/>
              </a:rPr>
              <a:t>Item 2.12</a:t>
            </a:r>
          </a:p>
        </p:txBody>
      </p:sp>
    </p:spTree>
    <p:custDataLst>
      <p:tags r:id="rId1"/>
    </p:custDataLst>
    <p:extLst>
      <p:ext uri="{BB962C8B-B14F-4D97-AF65-F5344CB8AC3E}">
        <p14:creationId xmlns:p14="http://schemas.microsoft.com/office/powerpoint/2010/main" val="34276886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0070" y="2"/>
            <a:ext cx="9155431" cy="942975"/>
          </a:xfrm>
        </p:spPr>
        <p:txBody>
          <a:bodyPr>
            <a:normAutofit/>
          </a:bodyPr>
          <a:lstStyle/>
          <a:p>
            <a:r>
              <a:rPr lang="en-US" sz="3600" dirty="0">
                <a:solidFill>
                  <a:schemeClr val="tx1">
                    <a:lumMod val="65000"/>
                    <a:lumOff val="35000"/>
                  </a:schemeClr>
                </a:solidFill>
              </a:rPr>
              <a:t>Social Skills Fidelity Checklists</a:t>
            </a:r>
          </a:p>
        </p:txBody>
      </p:sp>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60131" y="1165860"/>
            <a:ext cx="3959493" cy="51379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95340" y="1165860"/>
            <a:ext cx="3946485" cy="51379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a:extLst>
              <a:ext uri="{FF2B5EF4-FFF2-40B4-BE49-F238E27FC236}">
                <a16:creationId xmlns:a16="http://schemas.microsoft.com/office/drawing/2014/main" id="{3E10A61E-3516-4F63-8647-881C624B1E24}"/>
              </a:ext>
            </a:extLst>
          </p:cNvPr>
          <p:cNvSpPr txBox="1"/>
          <p:nvPr/>
        </p:nvSpPr>
        <p:spPr>
          <a:xfrm>
            <a:off x="1339066" y="6482993"/>
            <a:ext cx="4756935" cy="369332"/>
          </a:xfrm>
          <a:prstGeom prst="rect">
            <a:avLst/>
          </a:prstGeom>
          <a:noFill/>
        </p:spPr>
        <p:txBody>
          <a:bodyPr wrap="square" rtlCol="0">
            <a:spAutoFit/>
          </a:bodyPr>
          <a:lstStyle/>
          <a:p>
            <a:pPr defTabSz="914377">
              <a:defRPr/>
            </a:pPr>
            <a:r>
              <a:rPr lang="en-US" i="1" dirty="0">
                <a:solidFill>
                  <a:srgbClr val="0070C0"/>
                </a:solidFill>
                <a:latin typeface="Calibri" panose="020F0502020204030204"/>
              </a:rPr>
              <a:t>Missouri SWPBIS</a:t>
            </a:r>
          </a:p>
        </p:txBody>
      </p:sp>
    </p:spTree>
    <p:custDataLst>
      <p:tags r:id="rId1"/>
    </p:custDataLst>
    <p:extLst>
      <p:ext uri="{BB962C8B-B14F-4D97-AF65-F5344CB8AC3E}">
        <p14:creationId xmlns:p14="http://schemas.microsoft.com/office/powerpoint/2010/main" val="7551547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lumMod val="65000"/>
                    <a:lumOff val="35000"/>
                  </a:schemeClr>
                </a:solidFill>
              </a:rPr>
              <a:t>Counseling Group Fidelity Checklist</a:t>
            </a:r>
          </a:p>
        </p:txBody>
      </p:sp>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51418" y="1164676"/>
            <a:ext cx="4227105" cy="5454515"/>
          </a:xfrm>
          <a:prstGeom prst="rect">
            <a:avLst/>
          </a:prstGeom>
          <a:ln>
            <a:noFill/>
          </a:ln>
          <a:effectLst>
            <a:outerShdw blurRad="292100" dist="139700" dir="2700000" algn="tl" rotWithShape="0">
              <a:srgbClr val="333333">
                <a:alpha val="65000"/>
              </a:srgbClr>
            </a:outerShdw>
          </a:effectLst>
        </p:spPr>
      </p:pic>
      <p:pic>
        <p:nvPicPr>
          <p:cNvPr id="5" name="Picture 4" descr="Circle of young friends">
            <a:extLst>
              <a:ext uri="{FF2B5EF4-FFF2-40B4-BE49-F238E27FC236}">
                <a16:creationId xmlns:a16="http://schemas.microsoft.com/office/drawing/2014/main" id="{6AB24BD9-8BB4-4932-A482-FF288AA71AB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26267" y="2082941"/>
            <a:ext cx="4714316" cy="3144459"/>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26A24F72-7630-4E81-8891-455581C48A4B}"/>
              </a:ext>
            </a:extLst>
          </p:cNvPr>
          <p:cNvSpPr txBox="1"/>
          <p:nvPr/>
        </p:nvSpPr>
        <p:spPr>
          <a:xfrm>
            <a:off x="10523349" y="1160640"/>
            <a:ext cx="1255363" cy="400110"/>
          </a:xfrm>
          <a:prstGeom prst="rect">
            <a:avLst/>
          </a:prstGeom>
          <a:ln/>
        </p:spPr>
        <p:style>
          <a:lnRef idx="0">
            <a:schemeClr val="accent3"/>
          </a:lnRef>
          <a:fillRef idx="3">
            <a:schemeClr val="accent3"/>
          </a:fillRef>
          <a:effectRef idx="3">
            <a:schemeClr val="accent3"/>
          </a:effectRef>
          <a:fontRef idx="minor">
            <a:schemeClr val="lt1"/>
          </a:fontRef>
        </p:style>
        <p:txBody>
          <a:bodyPr wrap="square" rtlCol="0">
            <a:spAutoFit/>
          </a:bodyPr>
          <a:lstStyle/>
          <a:p>
            <a:pPr defTabSz="914377">
              <a:defRPr/>
            </a:pPr>
            <a:r>
              <a:rPr lang="en-US" sz="2000" b="1" dirty="0">
                <a:solidFill>
                  <a:prstClr val="white"/>
                </a:solidFill>
                <a:latin typeface="Calibri" panose="020F0502020204030204"/>
              </a:rPr>
              <a:t>Item 2.12</a:t>
            </a:r>
          </a:p>
        </p:txBody>
      </p:sp>
      <p:sp>
        <p:nvSpPr>
          <p:cNvPr id="7" name="TextBox 6">
            <a:extLst>
              <a:ext uri="{FF2B5EF4-FFF2-40B4-BE49-F238E27FC236}">
                <a16:creationId xmlns:a16="http://schemas.microsoft.com/office/drawing/2014/main" id="{40A27270-02ED-45D2-9FDC-D39654C2B47B}"/>
              </a:ext>
            </a:extLst>
          </p:cNvPr>
          <p:cNvSpPr txBox="1"/>
          <p:nvPr/>
        </p:nvSpPr>
        <p:spPr>
          <a:xfrm>
            <a:off x="8109490" y="6434525"/>
            <a:ext cx="3918124" cy="369332"/>
          </a:xfrm>
          <a:prstGeom prst="rect">
            <a:avLst/>
          </a:prstGeom>
          <a:noFill/>
        </p:spPr>
        <p:txBody>
          <a:bodyPr wrap="square" rtlCol="0">
            <a:spAutoFit/>
          </a:bodyPr>
          <a:lstStyle/>
          <a:p>
            <a:pPr defTabSz="914377">
              <a:defRPr/>
            </a:pPr>
            <a:r>
              <a:rPr lang="en-US" dirty="0">
                <a:solidFill>
                  <a:srgbClr val="0070C0"/>
                </a:solidFill>
                <a:latin typeface="Calibri" panose="020F0502020204030204"/>
              </a:rPr>
              <a:t>American School Counselor Association</a:t>
            </a:r>
          </a:p>
        </p:txBody>
      </p:sp>
    </p:spTree>
    <p:custDataLst>
      <p:tags r:id="rId1"/>
    </p:custDataLst>
    <p:extLst>
      <p:ext uri="{BB962C8B-B14F-4D97-AF65-F5344CB8AC3E}">
        <p14:creationId xmlns:p14="http://schemas.microsoft.com/office/powerpoint/2010/main" val="30568570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lumMod val="65000"/>
                    <a:lumOff val="35000"/>
                  </a:schemeClr>
                </a:solidFill>
              </a:rPr>
              <a:t>Fidelity Assessment Organizer</a:t>
            </a:r>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82067" y="1315397"/>
            <a:ext cx="8580888" cy="40294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a:extLst>
              <a:ext uri="{FF2B5EF4-FFF2-40B4-BE49-F238E27FC236}">
                <a16:creationId xmlns:a16="http://schemas.microsoft.com/office/drawing/2014/main" id="{7A3194E3-D20B-4F25-8D4A-BF4D9E1EF253}"/>
              </a:ext>
            </a:extLst>
          </p:cNvPr>
          <p:cNvSpPr txBox="1"/>
          <p:nvPr/>
        </p:nvSpPr>
        <p:spPr>
          <a:xfrm>
            <a:off x="2887774" y="5717222"/>
            <a:ext cx="6569476" cy="830997"/>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defTabSz="914377">
              <a:defRPr/>
            </a:pPr>
            <a:r>
              <a:rPr lang="en-US" sz="2400" dirty="0">
                <a:solidFill>
                  <a:prstClr val="white"/>
                </a:solidFill>
                <a:latin typeface="Segoe Script" panose="030B0504020000000003" pitchFamily="66" charset="0"/>
              </a:rPr>
              <a:t>“If you fail to plan, you plan to fail”</a:t>
            </a:r>
          </a:p>
          <a:p>
            <a:pPr algn="ctr" defTabSz="914377">
              <a:defRPr/>
            </a:pPr>
            <a:r>
              <a:rPr lang="en-US" sz="2400" dirty="0">
                <a:solidFill>
                  <a:prstClr val="white"/>
                </a:solidFill>
                <a:latin typeface="Segoe Script" panose="030B0504020000000003" pitchFamily="66" charset="0"/>
              </a:rPr>
              <a:t>- Harry Wong</a:t>
            </a:r>
          </a:p>
        </p:txBody>
      </p:sp>
    </p:spTree>
    <p:custDataLst>
      <p:tags r:id="rId1"/>
    </p:custDataLst>
    <p:extLst>
      <p:ext uri="{BB962C8B-B14F-4D97-AF65-F5344CB8AC3E}">
        <p14:creationId xmlns:p14="http://schemas.microsoft.com/office/powerpoint/2010/main" val="2810941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1">
            <a:extLst>
              <a:ext uri="{FF2B5EF4-FFF2-40B4-BE49-F238E27FC236}">
                <a16:creationId xmlns:a16="http://schemas.microsoft.com/office/drawing/2014/main" id="{4212EEBA-8581-DDC6-7CDF-8CEB788C9474}"/>
              </a:ext>
            </a:extLst>
          </p:cNvPr>
          <p:cNvSpPr>
            <a:spLocks noGrp="1"/>
          </p:cNvSpPr>
          <p:nvPr>
            <p:ph type="body" idx="1"/>
          </p:nvPr>
        </p:nvSpPr>
        <p:spPr>
          <a:xfrm>
            <a:off x="693833" y="1847400"/>
            <a:ext cx="9497516" cy="4681869"/>
          </a:xfrm>
        </p:spPr>
        <p:txBody>
          <a:bodyPr/>
          <a:lstStyle/>
          <a:p>
            <a:endParaRPr lang="en-US" dirty="0"/>
          </a:p>
        </p:txBody>
      </p:sp>
      <p:sp>
        <p:nvSpPr>
          <p:cNvPr id="11" name="Title 2">
            <a:extLst>
              <a:ext uri="{FF2B5EF4-FFF2-40B4-BE49-F238E27FC236}">
                <a16:creationId xmlns:a16="http://schemas.microsoft.com/office/drawing/2014/main" id="{3466F1C3-CF84-BE9A-0154-91DFBBF5E9EE}"/>
              </a:ext>
            </a:extLst>
          </p:cNvPr>
          <p:cNvSpPr>
            <a:spLocks noGrp="1"/>
          </p:cNvSpPr>
          <p:nvPr>
            <p:ph type="title"/>
          </p:nvPr>
        </p:nvSpPr>
        <p:spPr>
          <a:xfrm>
            <a:off x="813348" y="467463"/>
            <a:ext cx="10478765" cy="1243386"/>
          </a:xfrm>
        </p:spPr>
        <p:txBody>
          <a:bodyPr/>
          <a:lstStyle/>
          <a:p>
            <a:r>
              <a:rPr lang="en-US" dirty="0"/>
              <a:t>EVALUATING OUTCOMES: </a:t>
            </a:r>
            <a:br>
              <a:rPr lang="en-US" dirty="0"/>
            </a:br>
            <a:r>
              <a:rPr lang="en-US" dirty="0"/>
              <a:t>T2/T3 Level of Use </a:t>
            </a:r>
          </a:p>
        </p:txBody>
      </p:sp>
      <p:pic>
        <p:nvPicPr>
          <p:cNvPr id="6" name="Picture 5">
            <a:extLst>
              <a:ext uri="{FF2B5EF4-FFF2-40B4-BE49-F238E27FC236}">
                <a16:creationId xmlns:a16="http://schemas.microsoft.com/office/drawing/2014/main" id="{7DE11681-9452-753C-6881-8E5F046DA23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67086" y="1847400"/>
            <a:ext cx="7024914" cy="4905924"/>
          </a:xfrm>
          <a:prstGeom prst="rect">
            <a:avLst/>
          </a:prstGeom>
        </p:spPr>
      </p:pic>
    </p:spTree>
    <p:extLst>
      <p:ext uri="{BB962C8B-B14F-4D97-AF65-F5344CB8AC3E}">
        <p14:creationId xmlns:p14="http://schemas.microsoft.com/office/powerpoint/2010/main" val="23728600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9900E1-52DF-4869-AC2D-AC9A9D6C8B24}"/>
              </a:ext>
            </a:extLst>
          </p:cNvPr>
          <p:cNvSpPr>
            <a:spLocks noGrp="1"/>
          </p:cNvSpPr>
          <p:nvPr>
            <p:ph type="body" idx="1"/>
          </p:nvPr>
        </p:nvSpPr>
        <p:spPr>
          <a:xfrm>
            <a:off x="499901" y="1153684"/>
            <a:ext cx="9703642" cy="4699775"/>
          </a:xfrm>
          <a:prstGeom prst="roundRect">
            <a:avLst/>
          </a:prstGeom>
          <a:ln w="57150"/>
        </p:spPr>
        <p:style>
          <a:lnRef idx="2">
            <a:schemeClr val="accent1"/>
          </a:lnRef>
          <a:fillRef idx="1">
            <a:schemeClr val="lt1"/>
          </a:fillRef>
          <a:effectRef idx="0">
            <a:schemeClr val="accent1"/>
          </a:effectRef>
          <a:fontRef idx="minor">
            <a:schemeClr val="dk1"/>
          </a:fontRef>
        </p:style>
        <p:txBody>
          <a:bodyPr spcFirstLastPara="1" vert="horz" wrap="square" lIns="91440" tIns="45720" rIns="91440" bIns="45720" rtlCol="0" anchor="ctr" anchorCtr="0">
            <a:noAutofit/>
          </a:bodyPr>
          <a:lstStyle/>
          <a:p>
            <a:pPr marL="0" indent="0">
              <a:buClr>
                <a:schemeClr val="accent4"/>
              </a:buClr>
              <a:buSzPct val="90000"/>
              <a:buNone/>
            </a:pPr>
            <a:r>
              <a:rPr lang="en-US" sz="3200" dirty="0">
                <a:solidFill>
                  <a:schemeClr val="tx1">
                    <a:lumMod val="50000"/>
                    <a:lumOff val="50000"/>
                  </a:schemeClr>
                </a:solidFill>
                <a:effectLst/>
                <a:latin typeface="Calibri" panose="020F0502020204030204" pitchFamily="34" charset="0"/>
                <a:ea typeface="Times New Roman" panose="02020603050405020304" pitchFamily="18" charset="0"/>
                <a:cs typeface="Times New Roman" panose="02020603050405020304" pitchFamily="18" charset="0"/>
              </a:rPr>
              <a:t>Review the </a:t>
            </a:r>
            <a:r>
              <a:rPr lang="en-US" sz="3200" b="1" dirty="0">
                <a:solidFill>
                  <a:schemeClr val="tx1">
                    <a:lumMod val="50000"/>
                    <a:lumOff val="50000"/>
                  </a:schemeClr>
                </a:solidFill>
                <a:effectLst/>
                <a:latin typeface="Calibri" panose="020F0502020204030204" pitchFamily="34" charset="0"/>
                <a:ea typeface="Times New Roman" panose="02020603050405020304" pitchFamily="18" charset="0"/>
                <a:cs typeface="Times New Roman" panose="02020603050405020304" pitchFamily="18" charset="0"/>
              </a:rPr>
              <a:t>Evaluation Steps </a:t>
            </a:r>
            <a:r>
              <a:rPr lang="en-US" sz="3200" dirty="0">
                <a:solidFill>
                  <a:schemeClr val="tx1">
                    <a:lumMod val="50000"/>
                    <a:lumOff val="50000"/>
                  </a:schemeClr>
                </a:solidFill>
                <a:effectLst/>
                <a:latin typeface="Calibri" panose="020F0502020204030204" pitchFamily="34" charset="0"/>
                <a:ea typeface="Times New Roman" panose="02020603050405020304" pitchFamily="18" charset="0"/>
                <a:cs typeface="Times New Roman" panose="02020603050405020304" pitchFamily="18" charset="0"/>
              </a:rPr>
              <a:t>and consider what goals you want to set for this year</a:t>
            </a:r>
            <a:r>
              <a:rPr lang="en-US" sz="3200" b="1" dirty="0">
                <a:solidFill>
                  <a:schemeClr val="tx1">
                    <a:lumMod val="50000"/>
                    <a:lumOff val="50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3200" dirty="0">
                <a:solidFill>
                  <a:schemeClr val="tx1">
                    <a:lumMod val="50000"/>
                    <a:lumOff val="50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3200" dirty="0">
              <a:solidFill>
                <a:schemeClr val="tx1">
                  <a:lumMod val="50000"/>
                  <a:lumOff val="50000"/>
                </a:schemeClr>
              </a:solidFill>
              <a:latin typeface="Calibri" panose="020F0502020204030204" pitchFamily="34" charset="0"/>
              <a:cs typeface="Calibri" panose="020F0502020204030204" pitchFamily="34" charset="0"/>
            </a:endParaRPr>
          </a:p>
          <a:p>
            <a:pPr marL="514350" indent="-514350">
              <a:buClr>
                <a:schemeClr val="accent4"/>
              </a:buClr>
              <a:buSzPct val="90000"/>
            </a:pPr>
            <a:endParaRPr lang="en-US" sz="2800" dirty="0">
              <a:solidFill>
                <a:schemeClr val="tx1">
                  <a:lumMod val="50000"/>
                  <a:lumOff val="50000"/>
                </a:schemeClr>
              </a:solidFill>
              <a:latin typeface="Calibri" panose="020F0502020204030204" pitchFamily="34" charset="0"/>
              <a:cs typeface="Calibri" panose="020F0502020204030204" pitchFamily="34" charset="0"/>
            </a:endParaRPr>
          </a:p>
          <a:p>
            <a:pPr marL="514350" indent="-514350">
              <a:buClr>
                <a:schemeClr val="accent4"/>
              </a:buClr>
              <a:buSzPct val="90000"/>
            </a:pPr>
            <a:r>
              <a:rPr lang="en-US" sz="2800" dirty="0">
                <a:solidFill>
                  <a:schemeClr val="tx1">
                    <a:lumMod val="50000"/>
                    <a:lumOff val="50000"/>
                  </a:schemeClr>
                </a:solidFill>
                <a:effectLst/>
                <a:latin typeface="Calibri" panose="020F0502020204030204" pitchFamily="34" charset="0"/>
                <a:ea typeface="Times New Roman" panose="02020603050405020304" pitchFamily="18" charset="0"/>
                <a:cs typeface="Times New Roman" panose="02020603050405020304" pitchFamily="18" charset="0"/>
              </a:rPr>
              <a:t>Do you need to add fidelity checklists for some interventions? </a:t>
            </a:r>
          </a:p>
          <a:p>
            <a:pPr marL="514350" indent="-514350">
              <a:buClr>
                <a:schemeClr val="accent4"/>
              </a:buClr>
              <a:buSzPct val="90000"/>
            </a:pPr>
            <a:r>
              <a:rPr lang="en-US" sz="2800" dirty="0">
                <a:solidFill>
                  <a:schemeClr val="tx1">
                    <a:lumMod val="50000"/>
                    <a:lumOff val="50000"/>
                  </a:schemeClr>
                </a:solidFill>
                <a:latin typeface="Calibri" panose="020F0502020204030204" pitchFamily="34" charset="0"/>
                <a:ea typeface="Times New Roman" panose="02020603050405020304" pitchFamily="18" charset="0"/>
                <a:cs typeface="Times New Roman" panose="02020603050405020304" pitchFamily="18" charset="0"/>
              </a:rPr>
              <a:t>Is there a way of tracking students who participate in each intervention? Students responding positively to the intervention? </a:t>
            </a:r>
          </a:p>
          <a:p>
            <a:pPr marL="514350" indent="-514350">
              <a:buClr>
                <a:schemeClr val="accent4"/>
              </a:buClr>
              <a:buSzPct val="90000"/>
            </a:pPr>
            <a:r>
              <a:rPr lang="en-US" sz="2800" dirty="0">
                <a:solidFill>
                  <a:schemeClr val="tx1">
                    <a:lumMod val="50000"/>
                    <a:lumOff val="50000"/>
                  </a:schemeClr>
                </a:solidFill>
                <a:latin typeface="Calibri" panose="020F0502020204030204" pitchFamily="34" charset="0"/>
                <a:ea typeface="Times New Roman" panose="02020603050405020304" pitchFamily="18" charset="0"/>
                <a:cs typeface="Times New Roman" panose="02020603050405020304" pitchFamily="18" charset="0"/>
              </a:rPr>
              <a:t>What percentage of your student population is participating in a Tier 2 SEB intervention? </a:t>
            </a:r>
            <a:endParaRPr lang="en-US" sz="2800" dirty="0">
              <a:solidFill>
                <a:schemeClr val="tx1">
                  <a:lumMod val="50000"/>
                  <a:lumOff val="50000"/>
                </a:schemeClr>
              </a:solidFill>
              <a:effectLst/>
              <a:latin typeface="Times New Roman" panose="02020603050405020304" pitchFamily="18" charset="0"/>
              <a:ea typeface="Times New Roman" panose="02020603050405020304" pitchFamily="18" charset="0"/>
            </a:endParaRPr>
          </a:p>
        </p:txBody>
      </p:sp>
      <p:sp>
        <p:nvSpPr>
          <p:cNvPr id="2" name="Title 1">
            <a:extLst>
              <a:ext uri="{FF2B5EF4-FFF2-40B4-BE49-F238E27FC236}">
                <a16:creationId xmlns:a16="http://schemas.microsoft.com/office/drawing/2014/main" id="{8E63E907-7F3B-407B-9675-B2EF94C7CA09}"/>
              </a:ext>
            </a:extLst>
          </p:cNvPr>
          <p:cNvSpPr>
            <a:spLocks noGrp="1"/>
          </p:cNvSpPr>
          <p:nvPr>
            <p:ph type="title"/>
          </p:nvPr>
        </p:nvSpPr>
        <p:spPr>
          <a:xfrm>
            <a:off x="324853" y="198966"/>
            <a:ext cx="10154037" cy="845600"/>
          </a:xfrm>
        </p:spPr>
        <p:txBody>
          <a:bodyPr>
            <a:noAutofit/>
          </a:bodyPr>
          <a:lstStyle/>
          <a:p>
            <a:r>
              <a:rPr lang="en-US" b="1" dirty="0">
                <a:solidFill>
                  <a:srgbClr val="FFFF00"/>
                </a:solidFill>
                <a:latin typeface="Calibri" panose="020F0502020204030204" pitchFamily="34" charset="0"/>
                <a:cs typeface="Calibri" panose="020F0502020204030204" pitchFamily="34" charset="0"/>
              </a:rPr>
              <a:t>ACTIVITY: Evaluation Steps </a:t>
            </a:r>
          </a:p>
        </p:txBody>
      </p:sp>
      <p:sp>
        <p:nvSpPr>
          <p:cNvPr id="139" name="Text Placeholder 4">
            <a:extLst>
              <a:ext uri="{FF2B5EF4-FFF2-40B4-BE49-F238E27FC236}">
                <a16:creationId xmlns:a16="http://schemas.microsoft.com/office/drawing/2014/main" id="{27CD0EF0-F84A-4D59-8DFC-AB5392B4F920}"/>
              </a:ext>
            </a:extLst>
          </p:cNvPr>
          <p:cNvSpPr txBox="1">
            <a:spLocks/>
          </p:cNvSpPr>
          <p:nvPr/>
        </p:nvSpPr>
        <p:spPr>
          <a:xfrm>
            <a:off x="8773788" y="5794687"/>
            <a:ext cx="2660481" cy="874988"/>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3190" indent="0" defTabSz="1219140">
              <a:lnSpc>
                <a:spcPct val="150000"/>
              </a:lnSpc>
              <a:buClr>
                <a:prstClr val="white"/>
              </a:buClr>
              <a:buNone/>
              <a:defRPr/>
            </a:pPr>
            <a:r>
              <a:rPr lang="en-US" sz="2133" dirty="0">
                <a:solidFill>
                  <a:prstClr val="white"/>
                </a:solidFill>
                <a:latin typeface="Calibri" panose="020F0502020204030204" pitchFamily="34" charset="0"/>
                <a:cs typeface="Calibri" panose="020F0502020204030204" pitchFamily="34" charset="0"/>
              </a:rPr>
              <a:t> </a:t>
            </a:r>
            <a:r>
              <a:rPr lang="en-US" sz="2667" dirty="0">
                <a:solidFill>
                  <a:prstClr val="white"/>
                </a:solidFill>
                <a:latin typeface="Calibri" panose="020F0502020204030204" pitchFamily="34" charset="0"/>
                <a:cs typeface="Calibri" panose="020F0502020204030204" pitchFamily="34" charset="0"/>
              </a:rPr>
              <a:t>5 minutes</a:t>
            </a:r>
          </a:p>
        </p:txBody>
      </p:sp>
      <p:grpSp>
        <p:nvGrpSpPr>
          <p:cNvPr id="140" name="Google Shape;6077;p67">
            <a:extLst>
              <a:ext uri="{FF2B5EF4-FFF2-40B4-BE49-F238E27FC236}">
                <a16:creationId xmlns:a16="http://schemas.microsoft.com/office/drawing/2014/main" id="{69A1A7F0-B117-420F-A366-B9EB81FDAB15}"/>
              </a:ext>
            </a:extLst>
          </p:cNvPr>
          <p:cNvGrpSpPr/>
          <p:nvPr/>
        </p:nvGrpSpPr>
        <p:grpSpPr>
          <a:xfrm>
            <a:off x="8504795" y="5963189"/>
            <a:ext cx="537983" cy="537983"/>
            <a:chOff x="5873617" y="2309901"/>
            <a:chExt cx="345720" cy="345720"/>
          </a:xfrm>
        </p:grpSpPr>
        <p:sp>
          <p:nvSpPr>
            <p:cNvPr id="141" name="Google Shape;6078;p67">
              <a:extLst>
                <a:ext uri="{FF2B5EF4-FFF2-40B4-BE49-F238E27FC236}">
                  <a16:creationId xmlns:a16="http://schemas.microsoft.com/office/drawing/2014/main" id="{05BA03D2-B480-4481-A3D3-0B300AC008AA}"/>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121900" tIns="121900" rIns="121900" bIns="121900" anchor="ctr" anchorCtr="0">
              <a:noAutofit/>
            </a:bodyPr>
            <a:lstStyle/>
            <a:p>
              <a:pPr defTabSz="1219140">
                <a:defRPr/>
              </a:pPr>
              <a:endParaRPr sz="2400"/>
            </a:p>
          </p:txBody>
        </p:sp>
        <p:sp>
          <p:nvSpPr>
            <p:cNvPr id="142" name="Google Shape;6079;p67">
              <a:extLst>
                <a:ext uri="{FF2B5EF4-FFF2-40B4-BE49-F238E27FC236}">
                  <a16:creationId xmlns:a16="http://schemas.microsoft.com/office/drawing/2014/main" id="{6F0D97DD-4823-41D6-976B-5233426B5606}"/>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121900" tIns="121900" rIns="121900" bIns="121900" anchor="ctr" anchorCtr="0">
              <a:noAutofit/>
            </a:bodyPr>
            <a:lstStyle/>
            <a:p>
              <a:pPr defTabSz="1219140">
                <a:defRPr/>
              </a:pPr>
              <a:endParaRPr sz="2400"/>
            </a:p>
          </p:txBody>
        </p:sp>
        <p:sp>
          <p:nvSpPr>
            <p:cNvPr id="143" name="Google Shape;6080;p67">
              <a:extLst>
                <a:ext uri="{FF2B5EF4-FFF2-40B4-BE49-F238E27FC236}">
                  <a16:creationId xmlns:a16="http://schemas.microsoft.com/office/drawing/2014/main" id="{A39D49AF-CD55-4A79-B978-88926CCB56D7}"/>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121900" tIns="121900" rIns="121900" bIns="121900" anchor="ctr" anchorCtr="0">
              <a:noAutofit/>
            </a:bodyPr>
            <a:lstStyle/>
            <a:p>
              <a:pPr defTabSz="1219140">
                <a:defRPr/>
              </a:pPr>
              <a:endParaRPr sz="2400"/>
            </a:p>
          </p:txBody>
        </p:sp>
        <p:sp>
          <p:nvSpPr>
            <p:cNvPr id="144" name="Google Shape;6081;p67">
              <a:extLst>
                <a:ext uri="{FF2B5EF4-FFF2-40B4-BE49-F238E27FC236}">
                  <a16:creationId xmlns:a16="http://schemas.microsoft.com/office/drawing/2014/main" id="{43890253-3ED1-4FF6-8B56-BB627E81FE80}"/>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121900" tIns="121900" rIns="121900" bIns="121900" anchor="ctr" anchorCtr="0">
              <a:noAutofit/>
            </a:bodyPr>
            <a:lstStyle/>
            <a:p>
              <a:pPr defTabSz="1219140">
                <a:defRPr/>
              </a:pPr>
              <a:endParaRPr sz="2400"/>
            </a:p>
          </p:txBody>
        </p:sp>
        <p:sp>
          <p:nvSpPr>
            <p:cNvPr id="145" name="Google Shape;6082;p67">
              <a:extLst>
                <a:ext uri="{FF2B5EF4-FFF2-40B4-BE49-F238E27FC236}">
                  <a16:creationId xmlns:a16="http://schemas.microsoft.com/office/drawing/2014/main" id="{32326706-E8F4-45CA-9A56-20D6BA4B1598}"/>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121900" tIns="121900" rIns="121900" bIns="121900" anchor="ctr" anchorCtr="0">
              <a:noAutofit/>
            </a:bodyPr>
            <a:lstStyle/>
            <a:p>
              <a:pPr defTabSz="1219140">
                <a:defRPr/>
              </a:pPr>
              <a:endParaRPr sz="2400"/>
            </a:p>
          </p:txBody>
        </p:sp>
        <p:sp>
          <p:nvSpPr>
            <p:cNvPr id="146" name="Google Shape;6083;p67">
              <a:extLst>
                <a:ext uri="{FF2B5EF4-FFF2-40B4-BE49-F238E27FC236}">
                  <a16:creationId xmlns:a16="http://schemas.microsoft.com/office/drawing/2014/main" id="{2A45AA7D-C49D-465B-84F8-A11B1FED79EC}"/>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121900" tIns="121900" rIns="121900" bIns="121900" anchor="ctr" anchorCtr="0">
              <a:noAutofit/>
            </a:bodyPr>
            <a:lstStyle/>
            <a:p>
              <a:pPr defTabSz="1219140">
                <a:defRPr/>
              </a:pPr>
              <a:endParaRPr sz="2400"/>
            </a:p>
          </p:txBody>
        </p:sp>
        <p:sp>
          <p:nvSpPr>
            <p:cNvPr id="147" name="Google Shape;6084;p67">
              <a:extLst>
                <a:ext uri="{FF2B5EF4-FFF2-40B4-BE49-F238E27FC236}">
                  <a16:creationId xmlns:a16="http://schemas.microsoft.com/office/drawing/2014/main" id="{CC2FA77A-7005-4D07-80E4-A9E54613333B}"/>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121900" tIns="121900" rIns="121900" bIns="121900" anchor="ctr" anchorCtr="0">
              <a:noAutofit/>
            </a:bodyPr>
            <a:lstStyle/>
            <a:p>
              <a:pPr defTabSz="1219140">
                <a:defRPr/>
              </a:pPr>
              <a:endParaRPr sz="2400"/>
            </a:p>
          </p:txBody>
        </p:sp>
        <p:sp>
          <p:nvSpPr>
            <p:cNvPr id="148" name="Google Shape;6085;p67">
              <a:extLst>
                <a:ext uri="{FF2B5EF4-FFF2-40B4-BE49-F238E27FC236}">
                  <a16:creationId xmlns:a16="http://schemas.microsoft.com/office/drawing/2014/main" id="{4D21261D-4102-401C-9DA0-A8D35BC5D74B}"/>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121900" tIns="121900" rIns="121900" bIns="121900" anchor="ctr" anchorCtr="0">
              <a:noAutofit/>
            </a:bodyPr>
            <a:lstStyle/>
            <a:p>
              <a:pPr defTabSz="1219140">
                <a:defRPr/>
              </a:pPr>
              <a:endParaRPr sz="2400"/>
            </a:p>
          </p:txBody>
        </p:sp>
        <p:sp>
          <p:nvSpPr>
            <p:cNvPr id="149" name="Google Shape;6086;p67">
              <a:extLst>
                <a:ext uri="{FF2B5EF4-FFF2-40B4-BE49-F238E27FC236}">
                  <a16:creationId xmlns:a16="http://schemas.microsoft.com/office/drawing/2014/main" id="{3C141D2C-66B6-4955-92BB-0633A5DFA9D1}"/>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121900" tIns="121900" rIns="121900" bIns="121900" anchor="ctr" anchorCtr="0">
              <a:noAutofit/>
            </a:bodyPr>
            <a:lstStyle/>
            <a:p>
              <a:pPr defTabSz="1219140">
                <a:defRPr/>
              </a:pPr>
              <a:endParaRPr sz="2400"/>
            </a:p>
          </p:txBody>
        </p:sp>
        <p:sp>
          <p:nvSpPr>
            <p:cNvPr id="150" name="Google Shape;6087;p67">
              <a:extLst>
                <a:ext uri="{FF2B5EF4-FFF2-40B4-BE49-F238E27FC236}">
                  <a16:creationId xmlns:a16="http://schemas.microsoft.com/office/drawing/2014/main" id="{1949726C-4CB9-482B-9FDB-72F89F8BA0CB}"/>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121900" tIns="121900" rIns="121900" bIns="121900" anchor="ctr" anchorCtr="0">
              <a:noAutofit/>
            </a:bodyPr>
            <a:lstStyle/>
            <a:p>
              <a:pPr defTabSz="1219140">
                <a:defRPr/>
              </a:pPr>
              <a:endParaRPr sz="2400"/>
            </a:p>
          </p:txBody>
        </p:sp>
        <p:sp>
          <p:nvSpPr>
            <p:cNvPr id="151" name="Google Shape;6088;p67">
              <a:extLst>
                <a:ext uri="{FF2B5EF4-FFF2-40B4-BE49-F238E27FC236}">
                  <a16:creationId xmlns:a16="http://schemas.microsoft.com/office/drawing/2014/main" id="{8EECED90-BF97-4E7D-A2A2-0B2D0D152F62}"/>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121900" tIns="121900" rIns="121900" bIns="121900" anchor="ctr" anchorCtr="0">
              <a:noAutofit/>
            </a:bodyPr>
            <a:lstStyle/>
            <a:p>
              <a:pPr defTabSz="1219140">
                <a:defRPr/>
              </a:pPr>
              <a:endParaRPr sz="2400"/>
            </a:p>
          </p:txBody>
        </p:sp>
        <p:sp>
          <p:nvSpPr>
            <p:cNvPr id="152" name="Google Shape;6089;p67">
              <a:extLst>
                <a:ext uri="{FF2B5EF4-FFF2-40B4-BE49-F238E27FC236}">
                  <a16:creationId xmlns:a16="http://schemas.microsoft.com/office/drawing/2014/main" id="{19E59D90-BF82-4DA6-8EB8-6F9EBF700ED4}"/>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121900" tIns="121900" rIns="121900" bIns="121900" anchor="ctr" anchorCtr="0">
              <a:noAutofit/>
            </a:bodyPr>
            <a:lstStyle/>
            <a:p>
              <a:pPr defTabSz="1219140">
                <a:defRPr/>
              </a:pPr>
              <a:endParaRPr sz="2400"/>
            </a:p>
          </p:txBody>
        </p:sp>
        <p:sp>
          <p:nvSpPr>
            <p:cNvPr id="153" name="Google Shape;6090;p67">
              <a:extLst>
                <a:ext uri="{FF2B5EF4-FFF2-40B4-BE49-F238E27FC236}">
                  <a16:creationId xmlns:a16="http://schemas.microsoft.com/office/drawing/2014/main" id="{56AF77CE-0D92-44D8-83C4-C655BC755024}"/>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121900" tIns="121900" rIns="121900" bIns="121900" anchor="ctr" anchorCtr="0">
              <a:noAutofit/>
            </a:bodyPr>
            <a:lstStyle/>
            <a:p>
              <a:pPr defTabSz="1219140">
                <a:defRPr/>
              </a:pPr>
              <a:endParaRPr sz="2400"/>
            </a:p>
          </p:txBody>
        </p:sp>
        <p:sp>
          <p:nvSpPr>
            <p:cNvPr id="154" name="Google Shape;6091;p67">
              <a:extLst>
                <a:ext uri="{FF2B5EF4-FFF2-40B4-BE49-F238E27FC236}">
                  <a16:creationId xmlns:a16="http://schemas.microsoft.com/office/drawing/2014/main" id="{9EA9FADF-5F62-4F35-BAF0-C1CF3F051B08}"/>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121900" tIns="121900" rIns="121900" bIns="121900" anchor="ctr" anchorCtr="0">
              <a:noAutofit/>
            </a:bodyPr>
            <a:lstStyle/>
            <a:p>
              <a:pPr defTabSz="1219140">
                <a:defRPr/>
              </a:pPr>
              <a:endParaRPr sz="2400"/>
            </a:p>
          </p:txBody>
        </p:sp>
        <p:sp>
          <p:nvSpPr>
            <p:cNvPr id="155" name="Google Shape;6092;p67">
              <a:extLst>
                <a:ext uri="{FF2B5EF4-FFF2-40B4-BE49-F238E27FC236}">
                  <a16:creationId xmlns:a16="http://schemas.microsoft.com/office/drawing/2014/main" id="{0F65EB76-5C42-48FF-9FE8-9B6253AC01EC}"/>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121900" tIns="121900" rIns="121900" bIns="121900" anchor="ctr" anchorCtr="0">
              <a:noAutofit/>
            </a:bodyPr>
            <a:lstStyle/>
            <a:p>
              <a:pPr defTabSz="1219140">
                <a:defRPr/>
              </a:pPr>
              <a:endParaRPr sz="2400"/>
            </a:p>
          </p:txBody>
        </p:sp>
        <p:sp>
          <p:nvSpPr>
            <p:cNvPr id="156" name="Google Shape;6093;p67">
              <a:extLst>
                <a:ext uri="{FF2B5EF4-FFF2-40B4-BE49-F238E27FC236}">
                  <a16:creationId xmlns:a16="http://schemas.microsoft.com/office/drawing/2014/main" id="{C6C58187-5A64-4F16-8510-90B38BD7C1E6}"/>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121900" tIns="121900" rIns="121900" bIns="121900" anchor="ctr" anchorCtr="0">
              <a:noAutofit/>
            </a:bodyPr>
            <a:lstStyle/>
            <a:p>
              <a:pPr defTabSz="1219140">
                <a:defRPr/>
              </a:pPr>
              <a:endParaRPr sz="2400"/>
            </a:p>
          </p:txBody>
        </p:sp>
        <p:sp>
          <p:nvSpPr>
            <p:cNvPr id="157" name="Google Shape;6094;p67">
              <a:extLst>
                <a:ext uri="{FF2B5EF4-FFF2-40B4-BE49-F238E27FC236}">
                  <a16:creationId xmlns:a16="http://schemas.microsoft.com/office/drawing/2014/main" id="{945A2D23-9D84-4EA0-AD52-D00DA2402B6E}"/>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121900" tIns="121900" rIns="121900" bIns="121900" anchor="ctr" anchorCtr="0">
              <a:noAutofit/>
            </a:bodyPr>
            <a:lstStyle/>
            <a:p>
              <a:pPr defTabSz="1219140">
                <a:defRPr/>
              </a:pPr>
              <a:endParaRPr sz="2400"/>
            </a:p>
          </p:txBody>
        </p:sp>
        <p:sp>
          <p:nvSpPr>
            <p:cNvPr id="158" name="Google Shape;6095;p67">
              <a:extLst>
                <a:ext uri="{FF2B5EF4-FFF2-40B4-BE49-F238E27FC236}">
                  <a16:creationId xmlns:a16="http://schemas.microsoft.com/office/drawing/2014/main" id="{94695391-3121-4EC4-9380-22012955D5B4}"/>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121900" tIns="121900" rIns="121900" bIns="121900" anchor="ctr" anchorCtr="0">
              <a:noAutofit/>
            </a:bodyPr>
            <a:lstStyle/>
            <a:p>
              <a:pPr defTabSz="1219140">
                <a:defRPr/>
              </a:pPr>
              <a:endParaRPr sz="2400"/>
            </a:p>
          </p:txBody>
        </p:sp>
        <p:sp>
          <p:nvSpPr>
            <p:cNvPr id="159" name="Google Shape;6096;p67">
              <a:extLst>
                <a:ext uri="{FF2B5EF4-FFF2-40B4-BE49-F238E27FC236}">
                  <a16:creationId xmlns:a16="http://schemas.microsoft.com/office/drawing/2014/main" id="{3C3E3DA7-638E-4884-A1E2-F854F0BE1C74}"/>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121900" tIns="121900" rIns="121900" bIns="121900" anchor="ctr" anchorCtr="0">
              <a:noAutofit/>
            </a:bodyPr>
            <a:lstStyle/>
            <a:p>
              <a:pPr defTabSz="1219140">
                <a:defRPr/>
              </a:pPr>
              <a:endParaRPr sz="2400"/>
            </a:p>
          </p:txBody>
        </p:sp>
      </p:grpSp>
      <p:pic>
        <p:nvPicPr>
          <p:cNvPr id="160" name="Picture 159">
            <a:extLst>
              <a:ext uri="{FF2B5EF4-FFF2-40B4-BE49-F238E27FC236}">
                <a16:creationId xmlns:a16="http://schemas.microsoft.com/office/drawing/2014/main" id="{00FB7ECE-DD5B-1178-376C-EA86BB44068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096734" y="5824075"/>
            <a:ext cx="877311" cy="845600"/>
          </a:xfrm>
          <a:prstGeom prst="ellipse">
            <a:avLst/>
          </a:prstGeom>
          <a:ln w="19050">
            <a:solidFill>
              <a:schemeClr val="accent2">
                <a:lumMod val="50000"/>
              </a:schemeClr>
            </a:solidFill>
          </a:ln>
        </p:spPr>
      </p:pic>
    </p:spTree>
    <p:extLst>
      <p:ext uri="{BB962C8B-B14F-4D97-AF65-F5344CB8AC3E}">
        <p14:creationId xmlns:p14="http://schemas.microsoft.com/office/powerpoint/2010/main" val="20257244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96CF4CDE-BCD6-8D4B-9AFC-DC0ABCE3A7B8}"/>
              </a:ext>
            </a:extLst>
          </p:cNvPr>
          <p:cNvGraphicFramePr/>
          <p:nvPr>
            <p:extLst>
              <p:ext uri="{D42A27DB-BD31-4B8C-83A1-F6EECF244321}">
                <p14:modId xmlns:p14="http://schemas.microsoft.com/office/powerpoint/2010/main" val="810376899"/>
              </p:ext>
            </p:extLst>
          </p:nvPr>
        </p:nvGraphicFramePr>
        <p:xfrm>
          <a:off x="1803265" y="1313063"/>
          <a:ext cx="9111478" cy="54490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42557F1F-64C0-A04E-8212-D036DFCFC49B}"/>
              </a:ext>
            </a:extLst>
          </p:cNvPr>
          <p:cNvSpPr>
            <a:spLocks noGrp="1"/>
          </p:cNvSpPr>
          <p:nvPr>
            <p:ph type="title"/>
          </p:nvPr>
        </p:nvSpPr>
        <p:spPr/>
        <p:txBody>
          <a:bodyPr/>
          <a:lstStyle/>
          <a:p>
            <a:r>
              <a:rPr lang="en-US" dirty="0"/>
              <a:t>Agenda &amp; Coaches' Tasks</a:t>
            </a:r>
          </a:p>
        </p:txBody>
      </p:sp>
    </p:spTree>
    <p:extLst>
      <p:ext uri="{BB962C8B-B14F-4D97-AF65-F5344CB8AC3E}">
        <p14:creationId xmlns:p14="http://schemas.microsoft.com/office/powerpoint/2010/main" val="26912915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oogle Shape;5316;p65">
            <a:extLst>
              <a:ext uri="{FF2B5EF4-FFF2-40B4-BE49-F238E27FC236}">
                <a16:creationId xmlns:a16="http://schemas.microsoft.com/office/drawing/2014/main" id="{A185F171-CCA1-4859-8F6F-88F6C8951CE7}"/>
              </a:ext>
            </a:extLst>
          </p:cNvPr>
          <p:cNvGrpSpPr/>
          <p:nvPr/>
        </p:nvGrpSpPr>
        <p:grpSpPr>
          <a:xfrm>
            <a:off x="1724604" y="1360133"/>
            <a:ext cx="7866743" cy="5421081"/>
            <a:chOff x="6598258" y="2078634"/>
            <a:chExt cx="868882" cy="684240"/>
          </a:xfrm>
        </p:grpSpPr>
        <p:sp>
          <p:nvSpPr>
            <p:cNvPr id="10" name="Google Shape;5317;p65">
              <a:extLst>
                <a:ext uri="{FF2B5EF4-FFF2-40B4-BE49-F238E27FC236}">
                  <a16:creationId xmlns:a16="http://schemas.microsoft.com/office/drawing/2014/main" id="{0994D908-C2BB-43FE-B813-3F92E2251CB0}"/>
                </a:ext>
              </a:extLst>
            </p:cNvPr>
            <p:cNvSpPr/>
            <p:nvPr/>
          </p:nvSpPr>
          <p:spPr>
            <a:xfrm>
              <a:off x="7165956" y="2159753"/>
              <a:ext cx="300022" cy="107120"/>
            </a:xfrm>
            <a:custGeom>
              <a:avLst/>
              <a:gdLst/>
              <a:ahLst/>
              <a:cxnLst/>
              <a:rect l="l" t="t" r="r" b="b"/>
              <a:pathLst>
                <a:path w="48506" h="18156" extrusionOk="0">
                  <a:moveTo>
                    <a:pt x="1" y="1"/>
                  </a:moveTo>
                  <a:lnTo>
                    <a:pt x="1" y="18156"/>
                  </a:lnTo>
                  <a:lnTo>
                    <a:pt x="48506" y="18156"/>
                  </a:lnTo>
                  <a:lnTo>
                    <a:pt x="48506" y="1"/>
                  </a:lnTo>
                  <a:close/>
                </a:path>
              </a:pathLst>
            </a:custGeom>
            <a:solidFill>
              <a:schemeClr val="accent2">
                <a:lumMod val="20000"/>
                <a:lumOff val="80000"/>
              </a:schemeClr>
            </a:solidFill>
            <a:ln>
              <a:noFill/>
            </a:ln>
          </p:spPr>
          <p:txBody>
            <a:bodyPr spcFirstLastPara="1" wrap="square" lIns="121900" tIns="121900" rIns="121900" bIns="121900" anchor="ctr" anchorCtr="0">
              <a:noAutofit/>
            </a:bodyPr>
            <a:lstStyle/>
            <a:p>
              <a:pPr lvl="0" algn="r"/>
              <a:r>
                <a:rPr lang="en-US" sz="2400" dirty="0">
                  <a:solidFill>
                    <a:schemeClr val="accent6"/>
                  </a:solidFill>
                  <a:latin typeface="Poppins Medium" panose="020B0604020202020204" charset="0"/>
                  <a:cs typeface="Poppins Medium" panose="020B0604020202020204" charset="0"/>
                </a:rPr>
                <a:t>Establish</a:t>
              </a:r>
            </a:p>
            <a:p>
              <a:pPr lvl="0" algn="r"/>
              <a:r>
                <a:rPr lang="en-US" sz="2400" dirty="0">
                  <a:solidFill>
                    <a:schemeClr val="accent6"/>
                  </a:solidFill>
                  <a:latin typeface="Poppins Medium" panose="020B0604020202020204" charset="0"/>
                  <a:cs typeface="Poppins Medium" panose="020B0604020202020204" charset="0"/>
                </a:rPr>
                <a:t>Routines</a:t>
              </a:r>
            </a:p>
          </p:txBody>
        </p:sp>
        <p:sp>
          <p:nvSpPr>
            <p:cNvPr id="11" name="Google Shape;5318;p65">
              <a:extLst>
                <a:ext uri="{FF2B5EF4-FFF2-40B4-BE49-F238E27FC236}">
                  <a16:creationId xmlns:a16="http://schemas.microsoft.com/office/drawing/2014/main" id="{75D4FE61-190F-48EF-A8A2-BB721B690B12}"/>
                </a:ext>
              </a:extLst>
            </p:cNvPr>
            <p:cNvSpPr/>
            <p:nvPr/>
          </p:nvSpPr>
          <p:spPr>
            <a:xfrm>
              <a:off x="7085764" y="2536793"/>
              <a:ext cx="380215" cy="107120"/>
            </a:xfrm>
            <a:custGeom>
              <a:avLst/>
              <a:gdLst/>
              <a:ahLst/>
              <a:cxnLst/>
              <a:rect l="l" t="t" r="r" b="b"/>
              <a:pathLst>
                <a:path w="59233" h="18156" extrusionOk="0">
                  <a:moveTo>
                    <a:pt x="1" y="1"/>
                  </a:moveTo>
                  <a:lnTo>
                    <a:pt x="1" y="18156"/>
                  </a:lnTo>
                  <a:lnTo>
                    <a:pt x="59233" y="18156"/>
                  </a:lnTo>
                  <a:lnTo>
                    <a:pt x="59233" y="1"/>
                  </a:lnTo>
                  <a:close/>
                </a:path>
              </a:pathLst>
            </a:custGeom>
            <a:solidFill>
              <a:schemeClr val="accent5"/>
            </a:solidFill>
            <a:ln>
              <a:noFill/>
            </a:ln>
          </p:spPr>
          <p:txBody>
            <a:bodyPr spcFirstLastPara="1" wrap="square" lIns="121900" tIns="121900" rIns="121900" bIns="121900" anchor="ctr" anchorCtr="0">
              <a:noAutofit/>
            </a:bodyPr>
            <a:lstStyle/>
            <a:p>
              <a:pPr algn="r"/>
              <a:r>
                <a:rPr lang="en-US" sz="2400" dirty="0">
                  <a:solidFill>
                    <a:schemeClr val="bg1"/>
                  </a:solidFill>
                  <a:latin typeface="Poppins Medium" panose="020B0604020202020204" charset="0"/>
                  <a:cs typeface="Poppins Medium" panose="020B0604020202020204" charset="0"/>
                </a:rPr>
                <a:t> Problem solve barriers</a:t>
              </a:r>
              <a:endParaRPr sz="2400" dirty="0">
                <a:solidFill>
                  <a:schemeClr val="bg1"/>
                </a:solidFill>
                <a:latin typeface="Poppins Medium" panose="020B0604020202020204" charset="0"/>
                <a:cs typeface="Poppins Medium" panose="020B0604020202020204" charset="0"/>
              </a:endParaRPr>
            </a:p>
          </p:txBody>
        </p:sp>
        <p:sp>
          <p:nvSpPr>
            <p:cNvPr id="12" name="Google Shape;5319;p65">
              <a:extLst>
                <a:ext uri="{FF2B5EF4-FFF2-40B4-BE49-F238E27FC236}">
                  <a16:creationId xmlns:a16="http://schemas.microsoft.com/office/drawing/2014/main" id="{1BB942C2-90D6-4D46-8941-18B1DDF30A2A}"/>
                </a:ext>
              </a:extLst>
            </p:cNvPr>
            <p:cNvSpPr/>
            <p:nvPr/>
          </p:nvSpPr>
          <p:spPr>
            <a:xfrm>
              <a:off x="6598258" y="2195183"/>
              <a:ext cx="271241" cy="107120"/>
            </a:xfrm>
            <a:custGeom>
              <a:avLst/>
              <a:gdLst/>
              <a:ahLst/>
              <a:cxnLst/>
              <a:rect l="l" t="t" r="r" b="b"/>
              <a:pathLst>
                <a:path w="45973" h="18156" extrusionOk="0">
                  <a:moveTo>
                    <a:pt x="1" y="0"/>
                  </a:moveTo>
                  <a:lnTo>
                    <a:pt x="1" y="18156"/>
                  </a:lnTo>
                  <a:lnTo>
                    <a:pt x="45972" y="18156"/>
                  </a:lnTo>
                  <a:lnTo>
                    <a:pt x="45972" y="0"/>
                  </a:lnTo>
                  <a:close/>
                </a:path>
              </a:pathLst>
            </a:custGeom>
            <a:solidFill>
              <a:schemeClr val="accent1"/>
            </a:solidFill>
            <a:ln>
              <a:noFill/>
            </a:ln>
          </p:spPr>
          <p:txBody>
            <a:bodyPr spcFirstLastPara="1" wrap="square" lIns="121900" tIns="121900" rIns="121900" bIns="121900" anchor="ctr" anchorCtr="0">
              <a:noAutofit/>
            </a:bodyPr>
            <a:lstStyle/>
            <a:p>
              <a:r>
                <a:rPr lang="en-US" sz="2400" dirty="0">
                  <a:solidFill>
                    <a:schemeClr val="bg1"/>
                  </a:solidFill>
                  <a:latin typeface="Poppins Medium" panose="020B0604020202020204" charset="0"/>
                  <a:cs typeface="Poppins Medium" panose="020B0604020202020204" charset="0"/>
                </a:rPr>
                <a:t>Work </a:t>
              </a:r>
            </a:p>
            <a:p>
              <a:r>
                <a:rPr lang="en-US" sz="2400" dirty="0">
                  <a:solidFill>
                    <a:schemeClr val="bg1"/>
                  </a:solidFill>
                  <a:latin typeface="Poppins Medium" panose="020B0604020202020204" charset="0"/>
                  <a:cs typeface="Poppins Medium" panose="020B0604020202020204" charset="0"/>
                </a:rPr>
                <a:t>smarter!</a:t>
              </a:r>
              <a:endParaRPr sz="2400" dirty="0">
                <a:solidFill>
                  <a:schemeClr val="bg1"/>
                </a:solidFill>
                <a:latin typeface="Poppins Medium" panose="020B0604020202020204" charset="0"/>
                <a:cs typeface="Poppins Medium" panose="020B0604020202020204" charset="0"/>
              </a:endParaRPr>
            </a:p>
          </p:txBody>
        </p:sp>
        <p:sp>
          <p:nvSpPr>
            <p:cNvPr id="13" name="Google Shape;5320;p65">
              <a:extLst>
                <a:ext uri="{FF2B5EF4-FFF2-40B4-BE49-F238E27FC236}">
                  <a16:creationId xmlns:a16="http://schemas.microsoft.com/office/drawing/2014/main" id="{33B2F697-CA87-48A8-8443-34C581741397}"/>
                </a:ext>
              </a:extLst>
            </p:cNvPr>
            <p:cNvSpPr/>
            <p:nvPr/>
          </p:nvSpPr>
          <p:spPr>
            <a:xfrm>
              <a:off x="6598259" y="2370778"/>
              <a:ext cx="278226" cy="107126"/>
            </a:xfrm>
            <a:custGeom>
              <a:avLst/>
              <a:gdLst/>
              <a:ahLst/>
              <a:cxnLst/>
              <a:rect l="l" t="t" r="r" b="b"/>
              <a:pathLst>
                <a:path w="60796" h="18157" extrusionOk="0">
                  <a:moveTo>
                    <a:pt x="0" y="1"/>
                  </a:moveTo>
                  <a:lnTo>
                    <a:pt x="0" y="18156"/>
                  </a:lnTo>
                  <a:lnTo>
                    <a:pt x="60796" y="18156"/>
                  </a:lnTo>
                  <a:lnTo>
                    <a:pt x="60796" y="1"/>
                  </a:lnTo>
                  <a:close/>
                </a:path>
              </a:pathLst>
            </a:custGeom>
            <a:solidFill>
              <a:schemeClr val="accent1">
                <a:lumMod val="60000"/>
                <a:lumOff val="40000"/>
              </a:schemeClr>
            </a:solidFill>
            <a:ln>
              <a:noFill/>
            </a:ln>
          </p:spPr>
          <p:txBody>
            <a:bodyPr spcFirstLastPara="1" wrap="square" lIns="121900" tIns="121900" rIns="121900" bIns="121900" anchor="ctr" anchorCtr="0">
              <a:noAutofit/>
            </a:bodyPr>
            <a:lstStyle/>
            <a:p>
              <a:r>
                <a:rPr lang="en-US" sz="2400" dirty="0">
                  <a:solidFill>
                    <a:schemeClr val="accent6"/>
                  </a:solidFill>
                  <a:latin typeface="Poppins Medium" panose="020B0604020202020204" charset="0"/>
                  <a:cs typeface="Poppins Medium" panose="020B0604020202020204" charset="0"/>
                </a:rPr>
                <a:t>Data-based Decisions</a:t>
              </a:r>
              <a:endParaRPr sz="2400" dirty="0">
                <a:solidFill>
                  <a:schemeClr val="accent6"/>
                </a:solidFill>
                <a:latin typeface="Poppins Medium" panose="020B0604020202020204" charset="0"/>
                <a:cs typeface="Poppins Medium" panose="020B0604020202020204" charset="0"/>
              </a:endParaRPr>
            </a:p>
          </p:txBody>
        </p:sp>
        <p:sp>
          <p:nvSpPr>
            <p:cNvPr id="14" name="Google Shape;5321;p65">
              <a:extLst>
                <a:ext uri="{FF2B5EF4-FFF2-40B4-BE49-F238E27FC236}">
                  <a16:creationId xmlns:a16="http://schemas.microsoft.com/office/drawing/2014/main" id="{990DB0DD-C34B-42B4-A103-3D0A60A8F686}"/>
                </a:ext>
              </a:extLst>
            </p:cNvPr>
            <p:cNvSpPr/>
            <p:nvPr/>
          </p:nvSpPr>
          <p:spPr>
            <a:xfrm>
              <a:off x="6598258" y="2545743"/>
              <a:ext cx="405595" cy="109044"/>
            </a:xfrm>
            <a:custGeom>
              <a:avLst/>
              <a:gdLst/>
              <a:ahLst/>
              <a:cxnLst/>
              <a:rect l="l" t="t" r="r" b="b"/>
              <a:pathLst>
                <a:path w="60796" h="18482" extrusionOk="0">
                  <a:moveTo>
                    <a:pt x="1" y="0"/>
                  </a:moveTo>
                  <a:lnTo>
                    <a:pt x="1" y="18482"/>
                  </a:lnTo>
                  <a:lnTo>
                    <a:pt x="60796" y="18482"/>
                  </a:lnTo>
                  <a:lnTo>
                    <a:pt x="60796" y="0"/>
                  </a:lnTo>
                  <a:close/>
                </a:path>
              </a:pathLst>
            </a:custGeom>
            <a:solidFill>
              <a:schemeClr val="accent1">
                <a:lumMod val="20000"/>
                <a:lumOff val="80000"/>
              </a:schemeClr>
            </a:solidFill>
            <a:ln>
              <a:noFill/>
            </a:ln>
          </p:spPr>
          <p:txBody>
            <a:bodyPr spcFirstLastPara="1" wrap="square" lIns="121900" tIns="121900" rIns="121900" bIns="121900" anchor="ctr" anchorCtr="0">
              <a:noAutofit/>
            </a:bodyPr>
            <a:lstStyle/>
            <a:p>
              <a:r>
                <a:rPr lang="en-US" sz="2400" dirty="0">
                  <a:solidFill>
                    <a:schemeClr val="accent6"/>
                  </a:solidFill>
                  <a:latin typeface="Poppins Medium" panose="020B0604020202020204" charset="0"/>
                  <a:cs typeface="Poppins Medium" panose="020B0604020202020204" charset="0"/>
                </a:rPr>
                <a:t>Evaluate</a:t>
              </a:r>
            </a:p>
            <a:p>
              <a:r>
                <a:rPr lang="en-US" sz="2400" dirty="0">
                  <a:solidFill>
                    <a:schemeClr val="accent6"/>
                  </a:solidFill>
                  <a:latin typeface="Poppins Medium" panose="020B0604020202020204" charset="0"/>
                  <a:cs typeface="Poppins Medium" panose="020B0604020202020204" charset="0"/>
                </a:rPr>
                <a:t>outcomes</a:t>
              </a:r>
              <a:endParaRPr sz="2400" dirty="0">
                <a:solidFill>
                  <a:schemeClr val="accent6"/>
                </a:solidFill>
                <a:latin typeface="Poppins Medium" panose="020B0604020202020204" charset="0"/>
                <a:cs typeface="Poppins Medium" panose="020B0604020202020204" charset="0"/>
              </a:endParaRPr>
            </a:p>
          </p:txBody>
        </p:sp>
        <p:sp>
          <p:nvSpPr>
            <p:cNvPr id="15" name="Google Shape;5322;p65">
              <a:extLst>
                <a:ext uri="{FF2B5EF4-FFF2-40B4-BE49-F238E27FC236}">
                  <a16:creationId xmlns:a16="http://schemas.microsoft.com/office/drawing/2014/main" id="{4317D1EE-96BF-4A8F-80ED-EA6C44F55253}"/>
                </a:ext>
              </a:extLst>
            </p:cNvPr>
            <p:cNvSpPr/>
            <p:nvPr/>
          </p:nvSpPr>
          <p:spPr>
            <a:xfrm>
              <a:off x="7155838" y="2352960"/>
              <a:ext cx="311302" cy="107120"/>
            </a:xfrm>
            <a:custGeom>
              <a:avLst/>
              <a:gdLst/>
              <a:ahLst/>
              <a:cxnLst/>
              <a:rect l="l" t="t" r="r" b="b"/>
              <a:pathLst>
                <a:path w="52763" h="18156" extrusionOk="0">
                  <a:moveTo>
                    <a:pt x="0" y="0"/>
                  </a:moveTo>
                  <a:lnTo>
                    <a:pt x="0" y="18155"/>
                  </a:lnTo>
                  <a:lnTo>
                    <a:pt x="52763" y="18155"/>
                  </a:lnTo>
                  <a:lnTo>
                    <a:pt x="52763" y="0"/>
                  </a:lnTo>
                  <a:close/>
                </a:path>
              </a:pathLst>
            </a:custGeom>
            <a:solidFill>
              <a:schemeClr val="accent5">
                <a:lumMod val="60000"/>
                <a:lumOff val="40000"/>
              </a:schemeClr>
            </a:solidFill>
            <a:ln>
              <a:noFill/>
            </a:ln>
          </p:spPr>
          <p:txBody>
            <a:bodyPr spcFirstLastPara="1" wrap="square" lIns="121900" tIns="121900" rIns="121900" bIns="121900" anchor="ctr" anchorCtr="0">
              <a:noAutofit/>
            </a:bodyPr>
            <a:lstStyle/>
            <a:p>
              <a:pPr algn="r"/>
              <a:r>
                <a:rPr lang="en-US" sz="2400" dirty="0">
                  <a:solidFill>
                    <a:schemeClr val="bg1"/>
                  </a:solidFill>
                  <a:latin typeface="Poppins Medium" panose="020B0604020202020204" charset="0"/>
                  <a:cs typeface="Poppins Medium" panose="020B0604020202020204" charset="0"/>
                </a:rPr>
                <a:t>Review </a:t>
              </a:r>
            </a:p>
            <a:p>
              <a:pPr algn="r"/>
              <a:r>
                <a:rPr lang="en-US" sz="2400" dirty="0">
                  <a:solidFill>
                    <a:schemeClr val="bg1"/>
                  </a:solidFill>
                  <a:latin typeface="Poppins Medium" panose="020B0604020202020204" charset="0"/>
                  <a:cs typeface="Poppins Medium" panose="020B0604020202020204" charset="0"/>
                </a:rPr>
                <a:t>Practices</a:t>
              </a:r>
              <a:endParaRPr sz="2400" dirty="0">
                <a:solidFill>
                  <a:schemeClr val="bg1"/>
                </a:solidFill>
                <a:latin typeface="Poppins Medium" panose="020B0604020202020204" charset="0"/>
                <a:cs typeface="Poppins Medium" panose="020B0604020202020204" charset="0"/>
              </a:endParaRPr>
            </a:p>
          </p:txBody>
        </p:sp>
        <p:grpSp>
          <p:nvGrpSpPr>
            <p:cNvPr id="16" name="Google Shape;5323;p65">
              <a:extLst>
                <a:ext uri="{FF2B5EF4-FFF2-40B4-BE49-F238E27FC236}">
                  <a16:creationId xmlns:a16="http://schemas.microsoft.com/office/drawing/2014/main" id="{99B2A441-CCDF-4F5C-9124-05B2D950F365}"/>
                </a:ext>
              </a:extLst>
            </p:cNvPr>
            <p:cNvGrpSpPr/>
            <p:nvPr/>
          </p:nvGrpSpPr>
          <p:grpSpPr>
            <a:xfrm>
              <a:off x="6808175" y="2078634"/>
              <a:ext cx="452229" cy="684240"/>
              <a:chOff x="6808175" y="2078634"/>
              <a:chExt cx="452229" cy="684240"/>
            </a:xfrm>
          </p:grpSpPr>
          <p:sp>
            <p:nvSpPr>
              <p:cNvPr id="17" name="Google Shape;5324;p65">
                <a:extLst>
                  <a:ext uri="{FF2B5EF4-FFF2-40B4-BE49-F238E27FC236}">
                    <a16:creationId xmlns:a16="http://schemas.microsoft.com/office/drawing/2014/main" id="{02A2BD61-AA4E-4510-9B19-D8F07E4F939D}"/>
                  </a:ext>
                </a:extLst>
              </p:cNvPr>
              <p:cNvSpPr/>
              <p:nvPr/>
            </p:nvSpPr>
            <p:spPr>
              <a:xfrm>
                <a:off x="7165957" y="2159753"/>
                <a:ext cx="94447" cy="107120"/>
              </a:xfrm>
              <a:custGeom>
                <a:avLst/>
                <a:gdLst/>
                <a:ahLst/>
                <a:cxnLst/>
                <a:rect l="l" t="t" r="r" b="b"/>
                <a:pathLst>
                  <a:path w="16008" h="18156" extrusionOk="0">
                    <a:moveTo>
                      <a:pt x="1" y="1"/>
                    </a:moveTo>
                    <a:lnTo>
                      <a:pt x="1" y="18156"/>
                    </a:lnTo>
                    <a:lnTo>
                      <a:pt x="16007" y="18156"/>
                    </a:lnTo>
                    <a:cubicBezTo>
                      <a:pt x="15291" y="11568"/>
                      <a:pt x="12904" y="5350"/>
                      <a:pt x="9054" y="1"/>
                    </a:cubicBezTo>
                    <a:close/>
                  </a:path>
                </a:pathLst>
              </a:custGeom>
              <a:solidFill>
                <a:srgbClr val="869FB1"/>
              </a:solidFill>
              <a:ln>
                <a:noFill/>
              </a:ln>
            </p:spPr>
            <p:txBody>
              <a:bodyPr spcFirstLastPara="1" wrap="square" lIns="121900" tIns="121900" rIns="121900" bIns="121900" anchor="ctr" anchorCtr="0">
                <a:noAutofit/>
              </a:bodyPr>
              <a:lstStyle/>
              <a:p>
                <a:endParaRPr sz="2400">
                  <a:solidFill>
                    <a:schemeClr val="accent6"/>
                  </a:solidFill>
                  <a:latin typeface="Poppins Medium" panose="020B0604020202020204" charset="0"/>
                  <a:cs typeface="Poppins Medium" panose="020B0604020202020204" charset="0"/>
                </a:endParaRPr>
              </a:p>
            </p:txBody>
          </p:sp>
          <p:sp>
            <p:nvSpPr>
              <p:cNvPr id="18" name="Google Shape;5325;p65">
                <a:extLst>
                  <a:ext uri="{FF2B5EF4-FFF2-40B4-BE49-F238E27FC236}">
                    <a16:creationId xmlns:a16="http://schemas.microsoft.com/office/drawing/2014/main" id="{F30D6190-4D8E-405F-B2BB-E1ADE63BD2CB}"/>
                  </a:ext>
                </a:extLst>
              </p:cNvPr>
              <p:cNvSpPr/>
              <p:nvPr/>
            </p:nvSpPr>
            <p:spPr>
              <a:xfrm>
                <a:off x="7085764" y="2536793"/>
                <a:ext cx="61100" cy="107120"/>
              </a:xfrm>
              <a:custGeom>
                <a:avLst/>
                <a:gdLst/>
                <a:ahLst/>
                <a:cxnLst/>
                <a:rect l="l" t="t" r="r" b="b"/>
                <a:pathLst>
                  <a:path w="10356" h="18156" extrusionOk="0">
                    <a:moveTo>
                      <a:pt x="1" y="1"/>
                    </a:moveTo>
                    <a:lnTo>
                      <a:pt x="1" y="18156"/>
                    </a:lnTo>
                    <a:lnTo>
                      <a:pt x="5804" y="18156"/>
                    </a:lnTo>
                    <a:cubicBezTo>
                      <a:pt x="5810" y="18084"/>
                      <a:pt x="5813" y="18013"/>
                      <a:pt x="5813" y="17941"/>
                    </a:cubicBezTo>
                    <a:cubicBezTo>
                      <a:pt x="5815" y="17225"/>
                      <a:pt x="5579" y="16528"/>
                      <a:pt x="5146" y="15958"/>
                    </a:cubicBezTo>
                    <a:cubicBezTo>
                      <a:pt x="5764" y="15144"/>
                      <a:pt x="5967" y="14089"/>
                      <a:pt x="5696" y="13103"/>
                    </a:cubicBezTo>
                    <a:cubicBezTo>
                      <a:pt x="6334" y="11805"/>
                      <a:pt x="6339" y="10352"/>
                      <a:pt x="6343" y="9017"/>
                    </a:cubicBezTo>
                    <a:lnTo>
                      <a:pt x="6343" y="8907"/>
                    </a:lnTo>
                    <a:cubicBezTo>
                      <a:pt x="6346" y="8040"/>
                      <a:pt x="6573" y="6922"/>
                      <a:pt x="6952" y="5914"/>
                    </a:cubicBezTo>
                    <a:cubicBezTo>
                      <a:pt x="7745" y="3797"/>
                      <a:pt x="8890" y="1817"/>
                      <a:pt x="10355" y="1"/>
                    </a:cubicBezTo>
                    <a:close/>
                  </a:path>
                </a:pathLst>
              </a:custGeom>
              <a:solidFill>
                <a:srgbClr val="213B55"/>
              </a:solidFill>
              <a:ln>
                <a:noFill/>
              </a:ln>
            </p:spPr>
            <p:txBody>
              <a:bodyPr spcFirstLastPara="1" wrap="square" lIns="121900" tIns="121900" rIns="121900" bIns="121900" anchor="ctr" anchorCtr="0">
                <a:noAutofit/>
              </a:bodyPr>
              <a:lstStyle/>
              <a:p>
                <a:endParaRPr sz="2400">
                  <a:solidFill>
                    <a:schemeClr val="accent6"/>
                  </a:solidFill>
                  <a:latin typeface="Poppins Medium" panose="020B0604020202020204" charset="0"/>
                  <a:cs typeface="Poppins Medium" panose="020B0604020202020204" charset="0"/>
                </a:endParaRPr>
              </a:p>
            </p:txBody>
          </p:sp>
          <p:sp>
            <p:nvSpPr>
              <p:cNvPr id="19" name="Google Shape;5326;p65">
                <a:extLst>
                  <a:ext uri="{FF2B5EF4-FFF2-40B4-BE49-F238E27FC236}">
                    <a16:creationId xmlns:a16="http://schemas.microsoft.com/office/drawing/2014/main" id="{F878A675-B839-45E1-8A97-AFBD70CF9A6B}"/>
                  </a:ext>
                </a:extLst>
              </p:cNvPr>
              <p:cNvSpPr/>
              <p:nvPr/>
            </p:nvSpPr>
            <p:spPr>
              <a:xfrm>
                <a:off x="6808175" y="2195183"/>
                <a:ext cx="61325" cy="107120"/>
              </a:xfrm>
              <a:custGeom>
                <a:avLst/>
                <a:gdLst/>
                <a:ahLst/>
                <a:cxnLst/>
                <a:rect l="l" t="t" r="r" b="b"/>
                <a:pathLst>
                  <a:path w="10394" h="18156" extrusionOk="0">
                    <a:moveTo>
                      <a:pt x="3660" y="0"/>
                    </a:moveTo>
                    <a:cubicBezTo>
                      <a:pt x="1279" y="5051"/>
                      <a:pt x="19" y="10605"/>
                      <a:pt x="14" y="16353"/>
                    </a:cubicBezTo>
                    <a:cubicBezTo>
                      <a:pt x="11" y="16529"/>
                      <a:pt x="0" y="17161"/>
                      <a:pt x="51" y="18156"/>
                    </a:cubicBezTo>
                    <a:lnTo>
                      <a:pt x="10393" y="18156"/>
                    </a:lnTo>
                    <a:lnTo>
                      <a:pt x="10393" y="0"/>
                    </a:lnTo>
                    <a:close/>
                  </a:path>
                </a:pathLst>
              </a:custGeom>
              <a:solidFill>
                <a:srgbClr val="667E92"/>
              </a:solidFill>
              <a:ln>
                <a:noFill/>
              </a:ln>
            </p:spPr>
            <p:txBody>
              <a:bodyPr spcFirstLastPara="1" wrap="square" lIns="121900" tIns="121900" rIns="121900" bIns="121900" anchor="ctr" anchorCtr="0">
                <a:noAutofit/>
              </a:bodyPr>
              <a:lstStyle/>
              <a:p>
                <a:endParaRPr sz="2400">
                  <a:solidFill>
                    <a:schemeClr val="accent6"/>
                  </a:solidFill>
                  <a:latin typeface="Poppins Medium" panose="020B0604020202020204" charset="0"/>
                  <a:cs typeface="Poppins Medium" panose="020B0604020202020204" charset="0"/>
                </a:endParaRPr>
              </a:p>
            </p:txBody>
          </p:sp>
          <p:sp>
            <p:nvSpPr>
              <p:cNvPr id="20" name="Google Shape;5327;p65">
                <a:extLst>
                  <a:ext uri="{FF2B5EF4-FFF2-40B4-BE49-F238E27FC236}">
                    <a16:creationId xmlns:a16="http://schemas.microsoft.com/office/drawing/2014/main" id="{12FF08CB-5CC0-4C3F-B30A-345582EEE3D5}"/>
                  </a:ext>
                </a:extLst>
              </p:cNvPr>
              <p:cNvSpPr/>
              <p:nvPr/>
            </p:nvSpPr>
            <p:spPr>
              <a:xfrm>
                <a:off x="6820441" y="2370778"/>
                <a:ext cx="142320" cy="107126"/>
              </a:xfrm>
              <a:custGeom>
                <a:avLst/>
                <a:gdLst/>
                <a:ahLst/>
                <a:cxnLst/>
                <a:rect l="l" t="t" r="r" b="b"/>
                <a:pathLst>
                  <a:path w="24122" h="18157" extrusionOk="0">
                    <a:moveTo>
                      <a:pt x="0" y="1"/>
                    </a:moveTo>
                    <a:cubicBezTo>
                      <a:pt x="1532" y="5312"/>
                      <a:pt x="4200" y="11690"/>
                      <a:pt x="8823" y="18156"/>
                    </a:cubicBezTo>
                    <a:lnTo>
                      <a:pt x="24122" y="18156"/>
                    </a:lnTo>
                    <a:lnTo>
                      <a:pt x="24122" y="1"/>
                    </a:lnTo>
                    <a:close/>
                  </a:path>
                </a:pathLst>
              </a:custGeom>
              <a:solidFill>
                <a:srgbClr val="A5B7C5"/>
              </a:solidFill>
              <a:ln>
                <a:noFill/>
              </a:ln>
            </p:spPr>
            <p:txBody>
              <a:bodyPr spcFirstLastPara="1" wrap="square" lIns="121900" tIns="121900" rIns="121900" bIns="121900" anchor="ctr" anchorCtr="0">
                <a:noAutofit/>
              </a:bodyPr>
              <a:lstStyle/>
              <a:p>
                <a:endParaRPr sz="2400">
                  <a:solidFill>
                    <a:schemeClr val="accent6"/>
                  </a:solidFill>
                  <a:latin typeface="Poppins Medium" panose="020B0604020202020204" charset="0"/>
                  <a:cs typeface="Poppins Medium" panose="020B0604020202020204" charset="0"/>
                </a:endParaRPr>
              </a:p>
            </p:txBody>
          </p:sp>
          <p:sp>
            <p:nvSpPr>
              <p:cNvPr id="21" name="Google Shape;5328;p65">
                <a:extLst>
                  <a:ext uri="{FF2B5EF4-FFF2-40B4-BE49-F238E27FC236}">
                    <a16:creationId xmlns:a16="http://schemas.microsoft.com/office/drawing/2014/main" id="{6DCF41AD-46CD-4940-8BDE-0BD9C7F723AA}"/>
                  </a:ext>
                </a:extLst>
              </p:cNvPr>
              <p:cNvSpPr/>
              <p:nvPr/>
            </p:nvSpPr>
            <p:spPr>
              <a:xfrm>
                <a:off x="6929774" y="2545743"/>
                <a:ext cx="74092" cy="109044"/>
              </a:xfrm>
              <a:custGeom>
                <a:avLst/>
                <a:gdLst/>
                <a:ahLst/>
                <a:cxnLst/>
                <a:rect l="l" t="t" r="r" b="b"/>
                <a:pathLst>
                  <a:path w="12558" h="18482" extrusionOk="0">
                    <a:moveTo>
                      <a:pt x="0" y="0"/>
                    </a:moveTo>
                    <a:cubicBezTo>
                      <a:pt x="938" y="1387"/>
                      <a:pt x="1707" y="2855"/>
                      <a:pt x="2285" y="4397"/>
                    </a:cubicBezTo>
                    <a:cubicBezTo>
                      <a:pt x="2664" y="5405"/>
                      <a:pt x="2891" y="6523"/>
                      <a:pt x="2895" y="7390"/>
                    </a:cubicBezTo>
                    <a:lnTo>
                      <a:pt x="2895" y="7500"/>
                    </a:lnTo>
                    <a:cubicBezTo>
                      <a:pt x="2898" y="8835"/>
                      <a:pt x="2904" y="10288"/>
                      <a:pt x="3541" y="11586"/>
                    </a:cubicBezTo>
                    <a:cubicBezTo>
                      <a:pt x="3270" y="12572"/>
                      <a:pt x="3473" y="13627"/>
                      <a:pt x="4092" y="14441"/>
                    </a:cubicBezTo>
                    <a:cubicBezTo>
                      <a:pt x="3202" y="15613"/>
                      <a:pt x="3202" y="17235"/>
                      <a:pt x="4092" y="18407"/>
                    </a:cubicBezTo>
                    <a:cubicBezTo>
                      <a:pt x="4072" y="18431"/>
                      <a:pt x="4057" y="18457"/>
                      <a:pt x="4039" y="18482"/>
                    </a:cubicBezTo>
                    <a:lnTo>
                      <a:pt x="12558" y="18482"/>
                    </a:lnTo>
                    <a:lnTo>
                      <a:pt x="12558" y="0"/>
                    </a:lnTo>
                    <a:close/>
                  </a:path>
                </a:pathLst>
              </a:custGeom>
              <a:solidFill>
                <a:srgbClr val="CFD9E0"/>
              </a:solidFill>
              <a:ln>
                <a:noFill/>
              </a:ln>
            </p:spPr>
            <p:txBody>
              <a:bodyPr spcFirstLastPara="1" wrap="square" lIns="121900" tIns="121900" rIns="121900" bIns="121900" anchor="ctr" anchorCtr="0">
                <a:noAutofit/>
              </a:bodyPr>
              <a:lstStyle/>
              <a:p>
                <a:endParaRPr sz="2400">
                  <a:solidFill>
                    <a:schemeClr val="accent6"/>
                  </a:solidFill>
                  <a:latin typeface="Poppins Medium" panose="020B0604020202020204" charset="0"/>
                  <a:cs typeface="Poppins Medium" panose="020B0604020202020204" charset="0"/>
                </a:endParaRPr>
              </a:p>
            </p:txBody>
          </p:sp>
          <p:sp>
            <p:nvSpPr>
              <p:cNvPr id="22" name="Google Shape;5329;p65">
                <a:extLst>
                  <a:ext uri="{FF2B5EF4-FFF2-40B4-BE49-F238E27FC236}">
                    <a16:creationId xmlns:a16="http://schemas.microsoft.com/office/drawing/2014/main" id="{4C1B0CD9-FCA1-4D99-AD28-A41C4700E7F8}"/>
                  </a:ext>
                </a:extLst>
              </p:cNvPr>
              <p:cNvSpPr/>
              <p:nvPr/>
            </p:nvSpPr>
            <p:spPr>
              <a:xfrm>
                <a:off x="7155838" y="2352960"/>
                <a:ext cx="98377" cy="107120"/>
              </a:xfrm>
              <a:custGeom>
                <a:avLst/>
                <a:gdLst/>
                <a:ahLst/>
                <a:cxnLst/>
                <a:rect l="l" t="t" r="r" b="b"/>
                <a:pathLst>
                  <a:path w="16674" h="18156" extrusionOk="0">
                    <a:moveTo>
                      <a:pt x="0" y="0"/>
                    </a:moveTo>
                    <a:lnTo>
                      <a:pt x="0" y="18155"/>
                    </a:lnTo>
                    <a:lnTo>
                      <a:pt x="9101" y="18155"/>
                    </a:lnTo>
                    <a:cubicBezTo>
                      <a:pt x="13299" y="11475"/>
                      <a:pt x="15509" y="5056"/>
                      <a:pt x="16674" y="0"/>
                    </a:cubicBezTo>
                    <a:close/>
                  </a:path>
                </a:pathLst>
              </a:custGeom>
              <a:solidFill>
                <a:srgbClr val="445D73"/>
              </a:solidFill>
              <a:ln>
                <a:noFill/>
              </a:ln>
            </p:spPr>
            <p:txBody>
              <a:bodyPr spcFirstLastPara="1" wrap="square" lIns="121900" tIns="121900" rIns="121900" bIns="121900" anchor="ctr" anchorCtr="0">
                <a:noAutofit/>
              </a:bodyPr>
              <a:lstStyle/>
              <a:p>
                <a:endParaRPr sz="2400">
                  <a:solidFill>
                    <a:schemeClr val="accent6"/>
                  </a:solidFill>
                  <a:latin typeface="Poppins Medium" panose="020B0604020202020204" charset="0"/>
                  <a:cs typeface="Poppins Medium" panose="020B0604020202020204" charset="0"/>
                </a:endParaRPr>
              </a:p>
            </p:txBody>
          </p:sp>
          <p:grpSp>
            <p:nvGrpSpPr>
              <p:cNvPr id="23" name="Google Shape;5330;p65">
                <a:extLst>
                  <a:ext uri="{FF2B5EF4-FFF2-40B4-BE49-F238E27FC236}">
                    <a16:creationId xmlns:a16="http://schemas.microsoft.com/office/drawing/2014/main" id="{C14DFB0A-FDD6-4EB8-8C17-98AF9EB07DA0}"/>
                  </a:ext>
                </a:extLst>
              </p:cNvPr>
              <p:cNvGrpSpPr/>
              <p:nvPr/>
            </p:nvGrpSpPr>
            <p:grpSpPr>
              <a:xfrm>
                <a:off x="6821586" y="2078634"/>
                <a:ext cx="426871" cy="684240"/>
                <a:chOff x="6821586" y="2078634"/>
                <a:chExt cx="426871" cy="684240"/>
              </a:xfrm>
            </p:grpSpPr>
            <p:grpSp>
              <p:nvGrpSpPr>
                <p:cNvPr id="24" name="Google Shape;5331;p65">
                  <a:extLst>
                    <a:ext uri="{FF2B5EF4-FFF2-40B4-BE49-F238E27FC236}">
                      <a16:creationId xmlns:a16="http://schemas.microsoft.com/office/drawing/2014/main" id="{9D5977C8-9464-40D6-AA80-C55ED6350588}"/>
                    </a:ext>
                  </a:extLst>
                </p:cNvPr>
                <p:cNvGrpSpPr/>
                <p:nvPr/>
              </p:nvGrpSpPr>
              <p:grpSpPr>
                <a:xfrm>
                  <a:off x="6821586" y="2078634"/>
                  <a:ext cx="426871" cy="684240"/>
                  <a:chOff x="6821586" y="2078634"/>
                  <a:chExt cx="426871" cy="684240"/>
                </a:xfrm>
              </p:grpSpPr>
              <p:sp>
                <p:nvSpPr>
                  <p:cNvPr id="31" name="Google Shape;5332;p65">
                    <a:extLst>
                      <a:ext uri="{FF2B5EF4-FFF2-40B4-BE49-F238E27FC236}">
                        <a16:creationId xmlns:a16="http://schemas.microsoft.com/office/drawing/2014/main" id="{87474C95-4324-486F-B1BE-4E8A907B3C98}"/>
                      </a:ext>
                    </a:extLst>
                  </p:cNvPr>
                  <p:cNvSpPr/>
                  <p:nvPr/>
                </p:nvSpPr>
                <p:spPr>
                  <a:xfrm>
                    <a:off x="6990036" y="2693797"/>
                    <a:ext cx="89963" cy="69077"/>
                  </a:xfrm>
                  <a:custGeom>
                    <a:avLst/>
                    <a:gdLst/>
                    <a:ahLst/>
                    <a:cxnLst/>
                    <a:rect l="l" t="t" r="r" b="b"/>
                    <a:pathLst>
                      <a:path w="15248" h="11708" extrusionOk="0">
                        <a:moveTo>
                          <a:pt x="1" y="0"/>
                        </a:moveTo>
                        <a:lnTo>
                          <a:pt x="1" y="4083"/>
                        </a:lnTo>
                        <a:cubicBezTo>
                          <a:pt x="1" y="8276"/>
                          <a:pt x="3430" y="11707"/>
                          <a:pt x="7623" y="11707"/>
                        </a:cubicBezTo>
                        <a:cubicBezTo>
                          <a:pt x="11816" y="11707"/>
                          <a:pt x="15247" y="8276"/>
                          <a:pt x="15247" y="4083"/>
                        </a:cubicBezTo>
                        <a:lnTo>
                          <a:pt x="15247" y="0"/>
                        </a:lnTo>
                        <a:close/>
                      </a:path>
                    </a:pathLst>
                  </a:custGeom>
                  <a:solidFill>
                    <a:srgbClr val="EEF0F2"/>
                  </a:solidFill>
                  <a:ln>
                    <a:noFill/>
                  </a:ln>
                </p:spPr>
                <p:txBody>
                  <a:bodyPr spcFirstLastPara="1" wrap="square" lIns="121900" tIns="121900" rIns="121900" bIns="121900" anchor="ctr" anchorCtr="0">
                    <a:noAutofit/>
                  </a:bodyPr>
                  <a:lstStyle/>
                  <a:p>
                    <a:endParaRPr sz="2400">
                      <a:solidFill>
                        <a:schemeClr val="accent6"/>
                      </a:solidFill>
                      <a:latin typeface="Poppins Medium" panose="020B0604020202020204" charset="0"/>
                      <a:cs typeface="Poppins Medium" panose="020B0604020202020204" charset="0"/>
                    </a:endParaRPr>
                  </a:p>
                </p:txBody>
              </p:sp>
              <p:sp>
                <p:nvSpPr>
                  <p:cNvPr id="32" name="Google Shape;5333;p65">
                    <a:extLst>
                      <a:ext uri="{FF2B5EF4-FFF2-40B4-BE49-F238E27FC236}">
                        <a16:creationId xmlns:a16="http://schemas.microsoft.com/office/drawing/2014/main" id="{978F0256-D4A8-4DAD-9C5F-95AA024AC894}"/>
                      </a:ext>
                    </a:extLst>
                  </p:cNvPr>
                  <p:cNvSpPr/>
                  <p:nvPr/>
                </p:nvSpPr>
                <p:spPr>
                  <a:xfrm>
                    <a:off x="6968649" y="2671926"/>
                    <a:ext cx="132738" cy="72712"/>
                  </a:xfrm>
                  <a:custGeom>
                    <a:avLst/>
                    <a:gdLst/>
                    <a:ahLst/>
                    <a:cxnLst/>
                    <a:rect l="l" t="t" r="r" b="b"/>
                    <a:pathLst>
                      <a:path w="22498" h="12324" extrusionOk="0">
                        <a:moveTo>
                          <a:pt x="1" y="0"/>
                        </a:moveTo>
                        <a:lnTo>
                          <a:pt x="1" y="2864"/>
                        </a:lnTo>
                        <a:cubicBezTo>
                          <a:pt x="1" y="8528"/>
                          <a:pt x="10476" y="12324"/>
                          <a:pt x="11248" y="12324"/>
                        </a:cubicBezTo>
                        <a:cubicBezTo>
                          <a:pt x="12022" y="12324"/>
                          <a:pt x="22498" y="7684"/>
                          <a:pt x="22498" y="2864"/>
                        </a:cubicBezTo>
                        <a:lnTo>
                          <a:pt x="22498" y="0"/>
                        </a:lnTo>
                        <a:close/>
                      </a:path>
                    </a:pathLst>
                  </a:custGeom>
                  <a:solidFill>
                    <a:srgbClr val="E3E7EA"/>
                  </a:solidFill>
                  <a:ln>
                    <a:noFill/>
                  </a:ln>
                </p:spPr>
                <p:txBody>
                  <a:bodyPr spcFirstLastPara="1" wrap="square" lIns="121900" tIns="121900" rIns="121900" bIns="121900" anchor="ctr" anchorCtr="0">
                    <a:noAutofit/>
                  </a:bodyPr>
                  <a:lstStyle/>
                  <a:p>
                    <a:endParaRPr sz="2400">
                      <a:solidFill>
                        <a:schemeClr val="accent6"/>
                      </a:solidFill>
                      <a:latin typeface="Poppins Medium" panose="020B0604020202020204" charset="0"/>
                      <a:cs typeface="Poppins Medium" panose="020B0604020202020204" charset="0"/>
                    </a:endParaRPr>
                  </a:p>
                </p:txBody>
              </p:sp>
              <p:sp>
                <p:nvSpPr>
                  <p:cNvPr id="33" name="Google Shape;5334;p65">
                    <a:extLst>
                      <a:ext uri="{FF2B5EF4-FFF2-40B4-BE49-F238E27FC236}">
                        <a16:creationId xmlns:a16="http://schemas.microsoft.com/office/drawing/2014/main" id="{663927E6-6E78-4460-84C9-3ED399B31B4E}"/>
                      </a:ext>
                    </a:extLst>
                  </p:cNvPr>
                  <p:cNvSpPr/>
                  <p:nvPr/>
                </p:nvSpPr>
                <p:spPr>
                  <a:xfrm>
                    <a:off x="6968649" y="2679891"/>
                    <a:ext cx="132738" cy="64747"/>
                  </a:xfrm>
                  <a:custGeom>
                    <a:avLst/>
                    <a:gdLst/>
                    <a:ahLst/>
                    <a:cxnLst/>
                    <a:rect l="l" t="t" r="r" b="b"/>
                    <a:pathLst>
                      <a:path w="22498" h="10974" extrusionOk="0">
                        <a:moveTo>
                          <a:pt x="1" y="1"/>
                        </a:moveTo>
                        <a:lnTo>
                          <a:pt x="1" y="1514"/>
                        </a:lnTo>
                        <a:cubicBezTo>
                          <a:pt x="1" y="7178"/>
                          <a:pt x="10476" y="10974"/>
                          <a:pt x="11248" y="10974"/>
                        </a:cubicBezTo>
                        <a:cubicBezTo>
                          <a:pt x="12022" y="10974"/>
                          <a:pt x="22498" y="6335"/>
                          <a:pt x="22498" y="1514"/>
                        </a:cubicBezTo>
                        <a:lnTo>
                          <a:pt x="22498" y="1"/>
                        </a:lnTo>
                        <a:cubicBezTo>
                          <a:pt x="22498" y="4821"/>
                          <a:pt x="12022" y="9459"/>
                          <a:pt x="11248" y="9459"/>
                        </a:cubicBezTo>
                        <a:cubicBezTo>
                          <a:pt x="10476" y="9459"/>
                          <a:pt x="1" y="5665"/>
                          <a:pt x="1" y="1"/>
                        </a:cubicBezTo>
                        <a:close/>
                      </a:path>
                    </a:pathLst>
                  </a:custGeom>
                  <a:solidFill>
                    <a:srgbClr val="D6DBE0"/>
                  </a:solidFill>
                  <a:ln>
                    <a:noFill/>
                  </a:ln>
                </p:spPr>
                <p:txBody>
                  <a:bodyPr spcFirstLastPara="1" wrap="square" lIns="121900" tIns="121900" rIns="121900" bIns="121900" anchor="ctr" anchorCtr="0">
                    <a:noAutofit/>
                  </a:bodyPr>
                  <a:lstStyle/>
                  <a:p>
                    <a:endParaRPr sz="2400">
                      <a:solidFill>
                        <a:schemeClr val="accent6"/>
                      </a:solidFill>
                      <a:latin typeface="Poppins Medium" panose="020B0604020202020204" charset="0"/>
                      <a:cs typeface="Poppins Medium" panose="020B0604020202020204" charset="0"/>
                    </a:endParaRPr>
                  </a:p>
                </p:txBody>
              </p:sp>
              <p:sp>
                <p:nvSpPr>
                  <p:cNvPr id="34" name="Google Shape;5335;p65">
                    <a:extLst>
                      <a:ext uri="{FF2B5EF4-FFF2-40B4-BE49-F238E27FC236}">
                        <a16:creationId xmlns:a16="http://schemas.microsoft.com/office/drawing/2014/main" id="{F085FBD2-0BA8-467A-8DF3-4197605CC990}"/>
                      </a:ext>
                    </a:extLst>
                  </p:cNvPr>
                  <p:cNvSpPr/>
                  <p:nvPr/>
                </p:nvSpPr>
                <p:spPr>
                  <a:xfrm>
                    <a:off x="6969091" y="2693467"/>
                    <a:ext cx="131729" cy="11765"/>
                  </a:xfrm>
                  <a:custGeom>
                    <a:avLst/>
                    <a:gdLst/>
                    <a:ahLst/>
                    <a:cxnLst/>
                    <a:rect l="l" t="t" r="r" b="b"/>
                    <a:pathLst>
                      <a:path w="22327" h="1994" extrusionOk="0">
                        <a:moveTo>
                          <a:pt x="52" y="1"/>
                        </a:moveTo>
                        <a:cubicBezTo>
                          <a:pt x="34" y="1"/>
                          <a:pt x="18" y="4"/>
                          <a:pt x="1" y="4"/>
                        </a:cubicBezTo>
                        <a:cubicBezTo>
                          <a:pt x="122" y="701"/>
                          <a:pt x="392" y="1367"/>
                          <a:pt x="778" y="1994"/>
                        </a:cubicBezTo>
                        <a:lnTo>
                          <a:pt x="21362" y="1994"/>
                        </a:lnTo>
                        <a:cubicBezTo>
                          <a:pt x="21834" y="1347"/>
                          <a:pt x="22173" y="680"/>
                          <a:pt x="22326" y="2"/>
                        </a:cubicBezTo>
                        <a:cubicBezTo>
                          <a:pt x="22316" y="2"/>
                          <a:pt x="22307" y="1"/>
                          <a:pt x="22297" y="1"/>
                        </a:cubicBezTo>
                        <a:close/>
                      </a:path>
                    </a:pathLst>
                  </a:custGeom>
                  <a:solidFill>
                    <a:srgbClr val="D6DBE0"/>
                  </a:solidFill>
                  <a:ln>
                    <a:noFill/>
                  </a:ln>
                </p:spPr>
                <p:txBody>
                  <a:bodyPr spcFirstLastPara="1" wrap="square" lIns="121900" tIns="121900" rIns="121900" bIns="121900" anchor="ctr" anchorCtr="0">
                    <a:noAutofit/>
                  </a:bodyPr>
                  <a:lstStyle/>
                  <a:p>
                    <a:endParaRPr sz="2400">
                      <a:solidFill>
                        <a:schemeClr val="accent6"/>
                      </a:solidFill>
                      <a:latin typeface="Poppins Medium" panose="020B0604020202020204" charset="0"/>
                      <a:cs typeface="Poppins Medium" panose="020B0604020202020204" charset="0"/>
                    </a:endParaRPr>
                  </a:p>
                </p:txBody>
              </p:sp>
              <p:sp>
                <p:nvSpPr>
                  <p:cNvPr id="35" name="Google Shape;5336;p65">
                    <a:extLst>
                      <a:ext uri="{FF2B5EF4-FFF2-40B4-BE49-F238E27FC236}">
                        <a16:creationId xmlns:a16="http://schemas.microsoft.com/office/drawing/2014/main" id="{D2EC7D89-122B-464B-84E2-16F24467EC8D}"/>
                      </a:ext>
                    </a:extLst>
                  </p:cNvPr>
                  <p:cNvSpPr/>
                  <p:nvPr/>
                </p:nvSpPr>
                <p:spPr>
                  <a:xfrm>
                    <a:off x="6821586" y="2078634"/>
                    <a:ext cx="426871" cy="544694"/>
                  </a:xfrm>
                  <a:custGeom>
                    <a:avLst/>
                    <a:gdLst/>
                    <a:ahLst/>
                    <a:cxnLst/>
                    <a:rect l="l" t="t" r="r" b="b"/>
                    <a:pathLst>
                      <a:path w="72351" h="92321" extrusionOk="0">
                        <a:moveTo>
                          <a:pt x="36174" y="1"/>
                        </a:moveTo>
                        <a:cubicBezTo>
                          <a:pt x="16216" y="1"/>
                          <a:pt x="37" y="16180"/>
                          <a:pt x="37" y="36140"/>
                        </a:cubicBezTo>
                        <a:cubicBezTo>
                          <a:pt x="37" y="36140"/>
                          <a:pt x="0" y="37141"/>
                          <a:pt x="140" y="38891"/>
                        </a:cubicBezTo>
                        <a:cubicBezTo>
                          <a:pt x="143" y="38928"/>
                          <a:pt x="147" y="38965"/>
                          <a:pt x="149" y="39003"/>
                        </a:cubicBezTo>
                        <a:cubicBezTo>
                          <a:pt x="164" y="39192"/>
                          <a:pt x="182" y="39386"/>
                          <a:pt x="201" y="39590"/>
                        </a:cubicBezTo>
                        <a:cubicBezTo>
                          <a:pt x="222" y="39817"/>
                          <a:pt x="246" y="40044"/>
                          <a:pt x="273" y="40271"/>
                        </a:cubicBezTo>
                        <a:cubicBezTo>
                          <a:pt x="281" y="40354"/>
                          <a:pt x="292" y="40436"/>
                          <a:pt x="301" y="40521"/>
                        </a:cubicBezTo>
                        <a:cubicBezTo>
                          <a:pt x="313" y="40621"/>
                          <a:pt x="325" y="40722"/>
                          <a:pt x="337" y="40822"/>
                        </a:cubicBezTo>
                        <a:cubicBezTo>
                          <a:pt x="1211" y="47845"/>
                          <a:pt x="4544" y="61615"/>
                          <a:pt x="17111" y="74112"/>
                        </a:cubicBezTo>
                        <a:cubicBezTo>
                          <a:pt x="19581" y="76568"/>
                          <a:pt x="21548" y="79501"/>
                          <a:pt x="22771" y="82763"/>
                        </a:cubicBezTo>
                        <a:cubicBezTo>
                          <a:pt x="23307" y="84192"/>
                          <a:pt x="23522" y="85567"/>
                          <a:pt x="23526" y="86552"/>
                        </a:cubicBezTo>
                        <a:cubicBezTo>
                          <a:pt x="23540" y="90527"/>
                          <a:pt x="23421" y="92321"/>
                          <a:pt x="36174" y="92321"/>
                        </a:cubicBezTo>
                        <a:cubicBezTo>
                          <a:pt x="48929" y="92321"/>
                          <a:pt x="48811" y="90527"/>
                          <a:pt x="48825" y="86552"/>
                        </a:cubicBezTo>
                        <a:cubicBezTo>
                          <a:pt x="48828" y="85567"/>
                          <a:pt x="49043" y="84192"/>
                          <a:pt x="49579" y="82763"/>
                        </a:cubicBezTo>
                        <a:cubicBezTo>
                          <a:pt x="50802" y="79501"/>
                          <a:pt x="52769" y="76568"/>
                          <a:pt x="55240" y="74112"/>
                        </a:cubicBezTo>
                        <a:cubicBezTo>
                          <a:pt x="67806" y="61615"/>
                          <a:pt x="71138" y="47845"/>
                          <a:pt x="72011" y="40822"/>
                        </a:cubicBezTo>
                        <a:cubicBezTo>
                          <a:pt x="72025" y="40722"/>
                          <a:pt x="72038" y="40621"/>
                          <a:pt x="72050" y="40521"/>
                        </a:cubicBezTo>
                        <a:cubicBezTo>
                          <a:pt x="72059" y="40436"/>
                          <a:pt x="72069" y="40354"/>
                          <a:pt x="72078" y="40271"/>
                        </a:cubicBezTo>
                        <a:cubicBezTo>
                          <a:pt x="72104" y="40044"/>
                          <a:pt x="72127" y="39817"/>
                          <a:pt x="72149" y="39590"/>
                        </a:cubicBezTo>
                        <a:cubicBezTo>
                          <a:pt x="72169" y="39386"/>
                          <a:pt x="72186" y="39192"/>
                          <a:pt x="72202" y="39003"/>
                        </a:cubicBezTo>
                        <a:cubicBezTo>
                          <a:pt x="72205" y="38966"/>
                          <a:pt x="72207" y="38928"/>
                          <a:pt x="72211" y="38891"/>
                        </a:cubicBezTo>
                        <a:cubicBezTo>
                          <a:pt x="72350" y="37141"/>
                          <a:pt x="72314" y="36140"/>
                          <a:pt x="72314" y="36140"/>
                        </a:cubicBezTo>
                        <a:cubicBezTo>
                          <a:pt x="72314" y="16180"/>
                          <a:pt x="56134" y="1"/>
                          <a:pt x="36174" y="1"/>
                        </a:cubicBezTo>
                        <a:close/>
                      </a:path>
                    </a:pathLst>
                  </a:custGeom>
                  <a:solidFill>
                    <a:srgbClr val="FEFEFE"/>
                  </a:solidFill>
                  <a:ln>
                    <a:noFill/>
                  </a:ln>
                </p:spPr>
                <p:txBody>
                  <a:bodyPr spcFirstLastPara="1" wrap="square" lIns="121900" tIns="121900" rIns="121900" bIns="121900" anchor="ctr" anchorCtr="0">
                    <a:noAutofit/>
                  </a:bodyPr>
                  <a:lstStyle/>
                  <a:p>
                    <a:endParaRPr sz="2400">
                      <a:solidFill>
                        <a:schemeClr val="accent6"/>
                      </a:solidFill>
                      <a:latin typeface="Poppins Medium" panose="020B0604020202020204" charset="0"/>
                      <a:cs typeface="Poppins Medium" panose="020B0604020202020204" charset="0"/>
                    </a:endParaRPr>
                  </a:p>
                </p:txBody>
              </p:sp>
              <p:sp>
                <p:nvSpPr>
                  <p:cNvPr id="36" name="Google Shape;5337;p65">
                    <a:extLst>
                      <a:ext uri="{FF2B5EF4-FFF2-40B4-BE49-F238E27FC236}">
                        <a16:creationId xmlns:a16="http://schemas.microsoft.com/office/drawing/2014/main" id="{23AC98AE-977F-4F52-9DE7-8E714EC14F5D}"/>
                      </a:ext>
                    </a:extLst>
                  </p:cNvPr>
                  <p:cNvSpPr/>
                  <p:nvPr/>
                </p:nvSpPr>
                <p:spPr>
                  <a:xfrm>
                    <a:off x="6984514" y="2448953"/>
                    <a:ext cx="101008" cy="164409"/>
                  </a:xfrm>
                  <a:custGeom>
                    <a:avLst/>
                    <a:gdLst/>
                    <a:ahLst/>
                    <a:cxnLst/>
                    <a:rect l="l" t="t" r="r" b="b"/>
                    <a:pathLst>
                      <a:path w="17120" h="27866" extrusionOk="0">
                        <a:moveTo>
                          <a:pt x="1" y="0"/>
                        </a:moveTo>
                        <a:lnTo>
                          <a:pt x="4920" y="27866"/>
                        </a:lnTo>
                        <a:lnTo>
                          <a:pt x="12200" y="27866"/>
                        </a:lnTo>
                        <a:lnTo>
                          <a:pt x="17120" y="0"/>
                        </a:lnTo>
                        <a:close/>
                      </a:path>
                    </a:pathLst>
                  </a:custGeom>
                  <a:solidFill>
                    <a:srgbClr val="EDF1F3"/>
                  </a:solidFill>
                  <a:ln>
                    <a:noFill/>
                  </a:ln>
                </p:spPr>
                <p:txBody>
                  <a:bodyPr spcFirstLastPara="1" wrap="square" lIns="121900" tIns="121900" rIns="121900" bIns="121900" anchor="ctr" anchorCtr="0">
                    <a:noAutofit/>
                  </a:bodyPr>
                  <a:lstStyle/>
                  <a:p>
                    <a:endParaRPr sz="2400">
                      <a:solidFill>
                        <a:schemeClr val="accent6"/>
                      </a:solidFill>
                      <a:latin typeface="Poppins Medium" panose="020B0604020202020204" charset="0"/>
                      <a:cs typeface="Poppins Medium" panose="020B0604020202020204" charset="0"/>
                    </a:endParaRPr>
                  </a:p>
                </p:txBody>
              </p:sp>
              <p:sp>
                <p:nvSpPr>
                  <p:cNvPr id="37" name="Google Shape;5338;p65">
                    <a:extLst>
                      <a:ext uri="{FF2B5EF4-FFF2-40B4-BE49-F238E27FC236}">
                        <a16:creationId xmlns:a16="http://schemas.microsoft.com/office/drawing/2014/main" id="{D4FE77BD-1A2F-4B9B-BF6C-B130446D7BCF}"/>
                      </a:ext>
                    </a:extLst>
                  </p:cNvPr>
                  <p:cNvSpPr/>
                  <p:nvPr/>
                </p:nvSpPr>
                <p:spPr>
                  <a:xfrm>
                    <a:off x="6984514" y="2448953"/>
                    <a:ext cx="101008" cy="140963"/>
                  </a:xfrm>
                  <a:custGeom>
                    <a:avLst/>
                    <a:gdLst/>
                    <a:ahLst/>
                    <a:cxnLst/>
                    <a:rect l="l" t="t" r="r" b="b"/>
                    <a:pathLst>
                      <a:path w="17120" h="23892" extrusionOk="0">
                        <a:moveTo>
                          <a:pt x="1" y="0"/>
                        </a:moveTo>
                        <a:lnTo>
                          <a:pt x="4218" y="23891"/>
                        </a:lnTo>
                        <a:lnTo>
                          <a:pt x="12902" y="23891"/>
                        </a:lnTo>
                        <a:lnTo>
                          <a:pt x="17120" y="0"/>
                        </a:lnTo>
                        <a:close/>
                      </a:path>
                    </a:pathLst>
                  </a:custGeom>
                  <a:solidFill>
                    <a:srgbClr val="E3E9ED"/>
                  </a:solidFill>
                  <a:ln>
                    <a:noFill/>
                  </a:ln>
                </p:spPr>
                <p:txBody>
                  <a:bodyPr spcFirstLastPara="1" wrap="square" lIns="121900" tIns="121900" rIns="121900" bIns="121900" anchor="ctr" anchorCtr="0">
                    <a:noAutofit/>
                  </a:bodyPr>
                  <a:lstStyle/>
                  <a:p>
                    <a:endParaRPr sz="2400">
                      <a:solidFill>
                        <a:schemeClr val="accent6"/>
                      </a:solidFill>
                      <a:latin typeface="Poppins Medium" panose="020B0604020202020204" charset="0"/>
                      <a:cs typeface="Poppins Medium" panose="020B0604020202020204" charset="0"/>
                    </a:endParaRPr>
                  </a:p>
                </p:txBody>
              </p:sp>
              <p:sp>
                <p:nvSpPr>
                  <p:cNvPr id="38" name="Google Shape;5339;p65">
                    <a:extLst>
                      <a:ext uri="{FF2B5EF4-FFF2-40B4-BE49-F238E27FC236}">
                        <a16:creationId xmlns:a16="http://schemas.microsoft.com/office/drawing/2014/main" id="{25DB0604-6244-4B12-BE0E-213BFE6CFC6D}"/>
                      </a:ext>
                    </a:extLst>
                  </p:cNvPr>
                  <p:cNvSpPr/>
                  <p:nvPr/>
                </p:nvSpPr>
                <p:spPr>
                  <a:xfrm>
                    <a:off x="7012451" y="2607162"/>
                    <a:ext cx="45141" cy="6201"/>
                  </a:xfrm>
                  <a:custGeom>
                    <a:avLst/>
                    <a:gdLst/>
                    <a:ahLst/>
                    <a:cxnLst/>
                    <a:rect l="l" t="t" r="r" b="b"/>
                    <a:pathLst>
                      <a:path w="7651" h="1051" extrusionOk="0">
                        <a:moveTo>
                          <a:pt x="0" y="1"/>
                        </a:moveTo>
                        <a:lnTo>
                          <a:pt x="185" y="1051"/>
                        </a:lnTo>
                        <a:lnTo>
                          <a:pt x="7465" y="1051"/>
                        </a:lnTo>
                        <a:lnTo>
                          <a:pt x="7650" y="1"/>
                        </a:lnTo>
                        <a:close/>
                      </a:path>
                    </a:pathLst>
                  </a:custGeom>
                  <a:solidFill>
                    <a:srgbClr val="E3E9ED"/>
                  </a:solidFill>
                  <a:ln>
                    <a:noFill/>
                  </a:ln>
                </p:spPr>
                <p:txBody>
                  <a:bodyPr spcFirstLastPara="1" wrap="square" lIns="121900" tIns="121900" rIns="121900" bIns="121900" anchor="ctr" anchorCtr="0">
                    <a:noAutofit/>
                  </a:bodyPr>
                  <a:lstStyle/>
                  <a:p>
                    <a:endParaRPr sz="2400">
                      <a:solidFill>
                        <a:schemeClr val="accent6"/>
                      </a:solidFill>
                      <a:latin typeface="Poppins Medium" panose="020B0604020202020204" charset="0"/>
                      <a:cs typeface="Poppins Medium" panose="020B0604020202020204" charset="0"/>
                    </a:endParaRPr>
                  </a:p>
                </p:txBody>
              </p:sp>
              <p:sp>
                <p:nvSpPr>
                  <p:cNvPr id="39" name="Google Shape;5340;p65">
                    <a:extLst>
                      <a:ext uri="{FF2B5EF4-FFF2-40B4-BE49-F238E27FC236}">
                        <a16:creationId xmlns:a16="http://schemas.microsoft.com/office/drawing/2014/main" id="{39EAA4B5-FB14-4B4C-8EC2-F65339D3DD64}"/>
                      </a:ext>
                    </a:extLst>
                  </p:cNvPr>
                  <p:cNvSpPr/>
                  <p:nvPr/>
                </p:nvSpPr>
                <p:spPr>
                  <a:xfrm>
                    <a:off x="6968649" y="2664244"/>
                    <a:ext cx="132738" cy="25199"/>
                  </a:xfrm>
                  <a:custGeom>
                    <a:avLst/>
                    <a:gdLst/>
                    <a:ahLst/>
                    <a:cxnLst/>
                    <a:rect l="l" t="t" r="r" b="b"/>
                    <a:pathLst>
                      <a:path w="22498" h="4271" extrusionOk="0">
                        <a:moveTo>
                          <a:pt x="93" y="1"/>
                        </a:moveTo>
                        <a:cubicBezTo>
                          <a:pt x="43" y="1"/>
                          <a:pt x="1" y="43"/>
                          <a:pt x="1" y="95"/>
                        </a:cubicBezTo>
                        <a:lnTo>
                          <a:pt x="1" y="4176"/>
                        </a:lnTo>
                        <a:cubicBezTo>
                          <a:pt x="1" y="4229"/>
                          <a:pt x="43" y="4270"/>
                          <a:pt x="93" y="4270"/>
                        </a:cubicBezTo>
                        <a:lnTo>
                          <a:pt x="22405" y="4270"/>
                        </a:lnTo>
                        <a:cubicBezTo>
                          <a:pt x="22456" y="4270"/>
                          <a:pt x="22498" y="4229"/>
                          <a:pt x="22498" y="4176"/>
                        </a:cubicBezTo>
                        <a:lnTo>
                          <a:pt x="22498" y="95"/>
                        </a:lnTo>
                        <a:cubicBezTo>
                          <a:pt x="22498" y="43"/>
                          <a:pt x="22456" y="1"/>
                          <a:pt x="22405" y="1"/>
                        </a:cubicBezTo>
                        <a:close/>
                      </a:path>
                    </a:pathLst>
                  </a:custGeom>
                  <a:solidFill>
                    <a:srgbClr val="E3E7EA"/>
                  </a:solidFill>
                  <a:ln>
                    <a:noFill/>
                  </a:ln>
                </p:spPr>
                <p:txBody>
                  <a:bodyPr spcFirstLastPara="1" wrap="square" lIns="121900" tIns="121900" rIns="121900" bIns="121900" anchor="ctr" anchorCtr="0">
                    <a:noAutofit/>
                  </a:bodyPr>
                  <a:lstStyle/>
                  <a:p>
                    <a:endParaRPr sz="2400">
                      <a:solidFill>
                        <a:schemeClr val="accent6"/>
                      </a:solidFill>
                      <a:latin typeface="Poppins Medium" panose="020B0604020202020204" charset="0"/>
                      <a:cs typeface="Poppins Medium" panose="020B0604020202020204" charset="0"/>
                    </a:endParaRPr>
                  </a:p>
                </p:txBody>
              </p:sp>
              <p:sp>
                <p:nvSpPr>
                  <p:cNvPr id="40" name="Google Shape;5341;p65">
                    <a:extLst>
                      <a:ext uri="{FF2B5EF4-FFF2-40B4-BE49-F238E27FC236}">
                        <a16:creationId xmlns:a16="http://schemas.microsoft.com/office/drawing/2014/main" id="{B2C9ED6F-DD16-4153-A3AF-01E6C9BB64CE}"/>
                      </a:ext>
                    </a:extLst>
                  </p:cNvPr>
                  <p:cNvSpPr/>
                  <p:nvPr/>
                </p:nvSpPr>
                <p:spPr>
                  <a:xfrm>
                    <a:off x="6968649" y="2667389"/>
                    <a:ext cx="132738" cy="11776"/>
                  </a:xfrm>
                  <a:custGeom>
                    <a:avLst/>
                    <a:gdLst/>
                    <a:ahLst/>
                    <a:cxnLst/>
                    <a:rect l="l" t="t" r="r" b="b"/>
                    <a:pathLst>
                      <a:path w="22498" h="1996" extrusionOk="0">
                        <a:moveTo>
                          <a:pt x="22185" y="1"/>
                        </a:moveTo>
                        <a:lnTo>
                          <a:pt x="314" y="2"/>
                        </a:lnTo>
                        <a:cubicBezTo>
                          <a:pt x="113" y="247"/>
                          <a:pt x="3" y="556"/>
                          <a:pt x="1" y="874"/>
                        </a:cubicBezTo>
                        <a:lnTo>
                          <a:pt x="1" y="1880"/>
                        </a:lnTo>
                        <a:cubicBezTo>
                          <a:pt x="1" y="1915"/>
                          <a:pt x="8" y="1948"/>
                          <a:pt x="11" y="1983"/>
                        </a:cubicBezTo>
                        <a:cubicBezTo>
                          <a:pt x="48" y="1990"/>
                          <a:pt x="88" y="1994"/>
                          <a:pt x="127" y="1996"/>
                        </a:cubicBezTo>
                        <a:lnTo>
                          <a:pt x="22372" y="1996"/>
                        </a:lnTo>
                        <a:cubicBezTo>
                          <a:pt x="22410" y="1994"/>
                          <a:pt x="22449" y="1990"/>
                          <a:pt x="22487" y="1983"/>
                        </a:cubicBezTo>
                        <a:cubicBezTo>
                          <a:pt x="22491" y="1948"/>
                          <a:pt x="22498" y="1915"/>
                          <a:pt x="22498" y="1880"/>
                        </a:cubicBezTo>
                        <a:lnTo>
                          <a:pt x="22498" y="872"/>
                        </a:lnTo>
                        <a:cubicBezTo>
                          <a:pt x="22496" y="554"/>
                          <a:pt x="22386" y="247"/>
                          <a:pt x="22185" y="1"/>
                        </a:cubicBezTo>
                        <a:close/>
                      </a:path>
                    </a:pathLst>
                  </a:custGeom>
                  <a:solidFill>
                    <a:srgbClr val="D6DBE0"/>
                  </a:solidFill>
                  <a:ln>
                    <a:noFill/>
                  </a:ln>
                </p:spPr>
                <p:txBody>
                  <a:bodyPr spcFirstLastPara="1" wrap="square" lIns="121900" tIns="121900" rIns="121900" bIns="121900" anchor="ctr" anchorCtr="0">
                    <a:noAutofit/>
                  </a:bodyPr>
                  <a:lstStyle/>
                  <a:p>
                    <a:endParaRPr sz="2400">
                      <a:solidFill>
                        <a:schemeClr val="accent6"/>
                      </a:solidFill>
                      <a:latin typeface="Poppins Medium" panose="020B0604020202020204" charset="0"/>
                      <a:cs typeface="Poppins Medium" panose="020B0604020202020204" charset="0"/>
                    </a:endParaRPr>
                  </a:p>
                </p:txBody>
              </p:sp>
              <p:sp>
                <p:nvSpPr>
                  <p:cNvPr id="41" name="Google Shape;5342;p65">
                    <a:extLst>
                      <a:ext uri="{FF2B5EF4-FFF2-40B4-BE49-F238E27FC236}">
                        <a16:creationId xmlns:a16="http://schemas.microsoft.com/office/drawing/2014/main" id="{9F30BBE4-F12E-45DB-A267-EB6EFA7170BE}"/>
                      </a:ext>
                    </a:extLst>
                  </p:cNvPr>
                  <p:cNvSpPr/>
                  <p:nvPr/>
                </p:nvSpPr>
                <p:spPr>
                  <a:xfrm>
                    <a:off x="6963510" y="2683549"/>
                    <a:ext cx="143022" cy="11776"/>
                  </a:xfrm>
                  <a:custGeom>
                    <a:avLst/>
                    <a:gdLst/>
                    <a:ahLst/>
                    <a:cxnLst/>
                    <a:rect l="l" t="t" r="r" b="b"/>
                    <a:pathLst>
                      <a:path w="24241" h="1996" extrusionOk="0">
                        <a:moveTo>
                          <a:pt x="46" y="1"/>
                        </a:moveTo>
                        <a:cubicBezTo>
                          <a:pt x="19" y="1"/>
                          <a:pt x="0" y="22"/>
                          <a:pt x="0" y="46"/>
                        </a:cubicBezTo>
                        <a:lnTo>
                          <a:pt x="0" y="1951"/>
                        </a:lnTo>
                        <a:cubicBezTo>
                          <a:pt x="0" y="1975"/>
                          <a:pt x="19" y="1996"/>
                          <a:pt x="46" y="1996"/>
                        </a:cubicBezTo>
                        <a:lnTo>
                          <a:pt x="24195" y="1996"/>
                        </a:lnTo>
                        <a:cubicBezTo>
                          <a:pt x="24219" y="1996"/>
                          <a:pt x="24240" y="1975"/>
                          <a:pt x="24240" y="1951"/>
                        </a:cubicBezTo>
                        <a:lnTo>
                          <a:pt x="24240" y="46"/>
                        </a:lnTo>
                        <a:cubicBezTo>
                          <a:pt x="24240" y="22"/>
                          <a:pt x="24219" y="1"/>
                          <a:pt x="24195" y="1"/>
                        </a:cubicBezTo>
                        <a:close/>
                      </a:path>
                    </a:pathLst>
                  </a:custGeom>
                  <a:solidFill>
                    <a:srgbClr val="EEF0F2"/>
                  </a:solidFill>
                  <a:ln>
                    <a:noFill/>
                  </a:ln>
                </p:spPr>
                <p:txBody>
                  <a:bodyPr spcFirstLastPara="1" wrap="square" lIns="121900" tIns="121900" rIns="121900" bIns="121900" anchor="ctr" anchorCtr="0">
                    <a:noAutofit/>
                  </a:bodyPr>
                  <a:lstStyle/>
                  <a:p>
                    <a:endParaRPr sz="2400">
                      <a:solidFill>
                        <a:schemeClr val="accent6"/>
                      </a:solidFill>
                      <a:latin typeface="Poppins Medium" panose="020B0604020202020204" charset="0"/>
                      <a:cs typeface="Poppins Medium" panose="020B0604020202020204" charset="0"/>
                    </a:endParaRPr>
                  </a:p>
                </p:txBody>
              </p:sp>
              <p:sp>
                <p:nvSpPr>
                  <p:cNvPr id="42" name="Google Shape;5343;p65">
                    <a:extLst>
                      <a:ext uri="{FF2B5EF4-FFF2-40B4-BE49-F238E27FC236}">
                        <a16:creationId xmlns:a16="http://schemas.microsoft.com/office/drawing/2014/main" id="{C6B1E0FB-538D-4E67-B77A-E8D1BE07B692}"/>
                      </a:ext>
                    </a:extLst>
                  </p:cNvPr>
                  <p:cNvSpPr/>
                  <p:nvPr/>
                </p:nvSpPr>
                <p:spPr>
                  <a:xfrm>
                    <a:off x="6968649" y="2642639"/>
                    <a:ext cx="132738" cy="25199"/>
                  </a:xfrm>
                  <a:custGeom>
                    <a:avLst/>
                    <a:gdLst/>
                    <a:ahLst/>
                    <a:cxnLst/>
                    <a:rect l="l" t="t" r="r" b="b"/>
                    <a:pathLst>
                      <a:path w="22498" h="4271" extrusionOk="0">
                        <a:moveTo>
                          <a:pt x="93" y="1"/>
                        </a:moveTo>
                        <a:cubicBezTo>
                          <a:pt x="43" y="1"/>
                          <a:pt x="1" y="43"/>
                          <a:pt x="1" y="95"/>
                        </a:cubicBezTo>
                        <a:lnTo>
                          <a:pt x="1" y="4176"/>
                        </a:lnTo>
                        <a:cubicBezTo>
                          <a:pt x="1" y="4229"/>
                          <a:pt x="43" y="4271"/>
                          <a:pt x="93" y="4271"/>
                        </a:cubicBezTo>
                        <a:lnTo>
                          <a:pt x="22405" y="4271"/>
                        </a:lnTo>
                        <a:cubicBezTo>
                          <a:pt x="22456" y="4271"/>
                          <a:pt x="22498" y="4229"/>
                          <a:pt x="22498" y="4176"/>
                        </a:cubicBezTo>
                        <a:lnTo>
                          <a:pt x="22498" y="95"/>
                        </a:lnTo>
                        <a:cubicBezTo>
                          <a:pt x="22498" y="43"/>
                          <a:pt x="22456" y="1"/>
                          <a:pt x="22405" y="1"/>
                        </a:cubicBezTo>
                        <a:close/>
                      </a:path>
                    </a:pathLst>
                  </a:custGeom>
                  <a:solidFill>
                    <a:srgbClr val="E3E7EA"/>
                  </a:solidFill>
                  <a:ln>
                    <a:noFill/>
                  </a:ln>
                </p:spPr>
                <p:txBody>
                  <a:bodyPr spcFirstLastPara="1" wrap="square" lIns="121900" tIns="121900" rIns="121900" bIns="121900" anchor="ctr" anchorCtr="0">
                    <a:noAutofit/>
                  </a:bodyPr>
                  <a:lstStyle/>
                  <a:p>
                    <a:endParaRPr sz="2400">
                      <a:solidFill>
                        <a:schemeClr val="accent6"/>
                      </a:solidFill>
                      <a:latin typeface="Poppins Medium" panose="020B0604020202020204" charset="0"/>
                      <a:cs typeface="Poppins Medium" panose="020B0604020202020204" charset="0"/>
                    </a:endParaRPr>
                  </a:p>
                </p:txBody>
              </p:sp>
              <p:sp>
                <p:nvSpPr>
                  <p:cNvPr id="43" name="Google Shape;5344;p65">
                    <a:extLst>
                      <a:ext uri="{FF2B5EF4-FFF2-40B4-BE49-F238E27FC236}">
                        <a16:creationId xmlns:a16="http://schemas.microsoft.com/office/drawing/2014/main" id="{C8F2594C-BF0F-478E-8095-44BFFEAA2BA2}"/>
                      </a:ext>
                    </a:extLst>
                  </p:cNvPr>
                  <p:cNvSpPr/>
                  <p:nvPr/>
                </p:nvSpPr>
                <p:spPr>
                  <a:xfrm>
                    <a:off x="6968649" y="2643990"/>
                    <a:ext cx="132738" cy="11776"/>
                  </a:xfrm>
                  <a:custGeom>
                    <a:avLst/>
                    <a:gdLst/>
                    <a:ahLst/>
                    <a:cxnLst/>
                    <a:rect l="l" t="t" r="r" b="b"/>
                    <a:pathLst>
                      <a:path w="22498" h="1996" extrusionOk="0">
                        <a:moveTo>
                          <a:pt x="642" y="1"/>
                        </a:moveTo>
                        <a:cubicBezTo>
                          <a:pt x="242" y="259"/>
                          <a:pt x="1" y="701"/>
                          <a:pt x="1" y="1177"/>
                        </a:cubicBezTo>
                        <a:lnTo>
                          <a:pt x="1" y="1984"/>
                        </a:lnTo>
                        <a:cubicBezTo>
                          <a:pt x="41" y="1991"/>
                          <a:pt x="83" y="1994"/>
                          <a:pt x="127" y="1996"/>
                        </a:cubicBezTo>
                        <a:lnTo>
                          <a:pt x="22372" y="1996"/>
                        </a:lnTo>
                        <a:cubicBezTo>
                          <a:pt x="22414" y="1994"/>
                          <a:pt x="22456" y="1991"/>
                          <a:pt x="22498" y="1984"/>
                        </a:cubicBezTo>
                        <a:lnTo>
                          <a:pt x="22498" y="1177"/>
                        </a:lnTo>
                        <a:cubicBezTo>
                          <a:pt x="22496" y="701"/>
                          <a:pt x="22255" y="259"/>
                          <a:pt x="21856" y="1"/>
                        </a:cubicBezTo>
                        <a:close/>
                      </a:path>
                    </a:pathLst>
                  </a:custGeom>
                  <a:solidFill>
                    <a:srgbClr val="D6DBE0"/>
                  </a:solidFill>
                  <a:ln>
                    <a:noFill/>
                  </a:ln>
                </p:spPr>
                <p:txBody>
                  <a:bodyPr spcFirstLastPara="1" wrap="square" lIns="121900" tIns="121900" rIns="121900" bIns="121900" anchor="ctr" anchorCtr="0">
                    <a:noAutofit/>
                  </a:bodyPr>
                  <a:lstStyle/>
                  <a:p>
                    <a:endParaRPr sz="2400">
                      <a:solidFill>
                        <a:schemeClr val="accent6"/>
                      </a:solidFill>
                      <a:latin typeface="Poppins Medium" panose="020B0604020202020204" charset="0"/>
                      <a:cs typeface="Poppins Medium" panose="020B0604020202020204" charset="0"/>
                    </a:endParaRPr>
                  </a:p>
                </p:txBody>
              </p:sp>
              <p:sp>
                <p:nvSpPr>
                  <p:cNvPr id="44" name="Google Shape;5345;p65">
                    <a:extLst>
                      <a:ext uri="{FF2B5EF4-FFF2-40B4-BE49-F238E27FC236}">
                        <a16:creationId xmlns:a16="http://schemas.microsoft.com/office/drawing/2014/main" id="{1B12314F-10B6-47E6-A822-15B7DC3EFD74}"/>
                      </a:ext>
                    </a:extLst>
                  </p:cNvPr>
                  <p:cNvSpPr/>
                  <p:nvPr/>
                </p:nvSpPr>
                <p:spPr>
                  <a:xfrm>
                    <a:off x="6963510" y="2660156"/>
                    <a:ext cx="143022" cy="11776"/>
                  </a:xfrm>
                  <a:custGeom>
                    <a:avLst/>
                    <a:gdLst/>
                    <a:ahLst/>
                    <a:cxnLst/>
                    <a:rect l="l" t="t" r="r" b="b"/>
                    <a:pathLst>
                      <a:path w="24241" h="1996" extrusionOk="0">
                        <a:moveTo>
                          <a:pt x="998" y="0"/>
                        </a:moveTo>
                        <a:cubicBezTo>
                          <a:pt x="447" y="2"/>
                          <a:pt x="2" y="447"/>
                          <a:pt x="0" y="998"/>
                        </a:cubicBezTo>
                        <a:cubicBezTo>
                          <a:pt x="2" y="1548"/>
                          <a:pt x="447" y="1993"/>
                          <a:pt x="998" y="1995"/>
                        </a:cubicBezTo>
                        <a:lnTo>
                          <a:pt x="23243" y="1995"/>
                        </a:lnTo>
                        <a:cubicBezTo>
                          <a:pt x="23793" y="1993"/>
                          <a:pt x="24239" y="1548"/>
                          <a:pt x="24240" y="998"/>
                        </a:cubicBezTo>
                        <a:cubicBezTo>
                          <a:pt x="24239" y="447"/>
                          <a:pt x="23793" y="2"/>
                          <a:pt x="23243" y="0"/>
                        </a:cubicBezTo>
                        <a:close/>
                      </a:path>
                    </a:pathLst>
                  </a:custGeom>
                  <a:solidFill>
                    <a:srgbClr val="EEF0F2"/>
                  </a:solidFill>
                  <a:ln>
                    <a:noFill/>
                  </a:ln>
                </p:spPr>
                <p:txBody>
                  <a:bodyPr spcFirstLastPara="1" wrap="square" lIns="121900" tIns="121900" rIns="121900" bIns="121900" anchor="ctr" anchorCtr="0">
                    <a:noAutofit/>
                  </a:bodyPr>
                  <a:lstStyle/>
                  <a:p>
                    <a:endParaRPr sz="2400">
                      <a:solidFill>
                        <a:schemeClr val="accent6"/>
                      </a:solidFill>
                      <a:latin typeface="Poppins Medium" panose="020B0604020202020204" charset="0"/>
                      <a:cs typeface="Poppins Medium" panose="020B0604020202020204" charset="0"/>
                    </a:endParaRPr>
                  </a:p>
                </p:txBody>
              </p:sp>
              <p:sp>
                <p:nvSpPr>
                  <p:cNvPr id="45" name="Google Shape;5346;p65">
                    <a:extLst>
                      <a:ext uri="{FF2B5EF4-FFF2-40B4-BE49-F238E27FC236}">
                        <a16:creationId xmlns:a16="http://schemas.microsoft.com/office/drawing/2014/main" id="{EC9D98D3-7FFA-4261-9C4A-6A466161536B}"/>
                      </a:ext>
                    </a:extLst>
                  </p:cNvPr>
                  <p:cNvSpPr/>
                  <p:nvPr/>
                </p:nvSpPr>
                <p:spPr>
                  <a:xfrm>
                    <a:off x="6968649" y="2617451"/>
                    <a:ext cx="132738" cy="25193"/>
                  </a:xfrm>
                  <a:custGeom>
                    <a:avLst/>
                    <a:gdLst/>
                    <a:ahLst/>
                    <a:cxnLst/>
                    <a:rect l="l" t="t" r="r" b="b"/>
                    <a:pathLst>
                      <a:path w="22498" h="4270" extrusionOk="0">
                        <a:moveTo>
                          <a:pt x="93" y="0"/>
                        </a:moveTo>
                        <a:cubicBezTo>
                          <a:pt x="43" y="0"/>
                          <a:pt x="1" y="42"/>
                          <a:pt x="1" y="94"/>
                        </a:cubicBezTo>
                        <a:lnTo>
                          <a:pt x="1" y="4176"/>
                        </a:lnTo>
                        <a:cubicBezTo>
                          <a:pt x="1" y="4228"/>
                          <a:pt x="43" y="4270"/>
                          <a:pt x="93" y="4270"/>
                        </a:cubicBezTo>
                        <a:lnTo>
                          <a:pt x="22405" y="4270"/>
                        </a:lnTo>
                        <a:cubicBezTo>
                          <a:pt x="22456" y="4270"/>
                          <a:pt x="22498" y="4228"/>
                          <a:pt x="22498" y="4176"/>
                        </a:cubicBezTo>
                        <a:lnTo>
                          <a:pt x="22498" y="94"/>
                        </a:lnTo>
                        <a:cubicBezTo>
                          <a:pt x="22498" y="42"/>
                          <a:pt x="22456" y="0"/>
                          <a:pt x="22405" y="0"/>
                        </a:cubicBezTo>
                        <a:close/>
                      </a:path>
                    </a:pathLst>
                  </a:custGeom>
                  <a:solidFill>
                    <a:srgbClr val="E3E7EA"/>
                  </a:solidFill>
                  <a:ln>
                    <a:noFill/>
                  </a:ln>
                </p:spPr>
                <p:txBody>
                  <a:bodyPr spcFirstLastPara="1" wrap="square" lIns="121900" tIns="121900" rIns="121900" bIns="121900" anchor="ctr" anchorCtr="0">
                    <a:noAutofit/>
                  </a:bodyPr>
                  <a:lstStyle/>
                  <a:p>
                    <a:endParaRPr sz="2400">
                      <a:solidFill>
                        <a:schemeClr val="accent6"/>
                      </a:solidFill>
                      <a:latin typeface="Poppins Medium" panose="020B0604020202020204" charset="0"/>
                      <a:cs typeface="Poppins Medium" panose="020B0604020202020204" charset="0"/>
                    </a:endParaRPr>
                  </a:p>
                </p:txBody>
              </p:sp>
              <p:sp>
                <p:nvSpPr>
                  <p:cNvPr id="46" name="Google Shape;5347;p65">
                    <a:extLst>
                      <a:ext uri="{FF2B5EF4-FFF2-40B4-BE49-F238E27FC236}">
                        <a16:creationId xmlns:a16="http://schemas.microsoft.com/office/drawing/2014/main" id="{19EED3DA-016F-4C16-8085-00196B2911A3}"/>
                      </a:ext>
                    </a:extLst>
                  </p:cNvPr>
                  <p:cNvSpPr/>
                  <p:nvPr/>
                </p:nvSpPr>
                <p:spPr>
                  <a:xfrm>
                    <a:off x="6968649" y="2620590"/>
                    <a:ext cx="132738" cy="11782"/>
                  </a:xfrm>
                  <a:custGeom>
                    <a:avLst/>
                    <a:gdLst/>
                    <a:ahLst/>
                    <a:cxnLst/>
                    <a:rect l="l" t="t" r="r" b="b"/>
                    <a:pathLst>
                      <a:path w="22498" h="1997" extrusionOk="0">
                        <a:moveTo>
                          <a:pt x="314" y="1"/>
                        </a:moveTo>
                        <a:cubicBezTo>
                          <a:pt x="113" y="247"/>
                          <a:pt x="3" y="555"/>
                          <a:pt x="1" y="873"/>
                        </a:cubicBezTo>
                        <a:lnTo>
                          <a:pt x="1" y="1982"/>
                        </a:lnTo>
                        <a:cubicBezTo>
                          <a:pt x="41" y="1989"/>
                          <a:pt x="83" y="1994"/>
                          <a:pt x="127" y="1996"/>
                        </a:cubicBezTo>
                        <a:lnTo>
                          <a:pt x="22372" y="1996"/>
                        </a:lnTo>
                        <a:cubicBezTo>
                          <a:pt x="22414" y="1994"/>
                          <a:pt x="22456" y="1989"/>
                          <a:pt x="22498" y="1982"/>
                        </a:cubicBezTo>
                        <a:lnTo>
                          <a:pt x="22498" y="873"/>
                        </a:lnTo>
                        <a:cubicBezTo>
                          <a:pt x="22496" y="555"/>
                          <a:pt x="22386" y="247"/>
                          <a:pt x="22185" y="1"/>
                        </a:cubicBezTo>
                        <a:close/>
                      </a:path>
                    </a:pathLst>
                  </a:custGeom>
                  <a:solidFill>
                    <a:srgbClr val="D6DBE0"/>
                  </a:solidFill>
                  <a:ln>
                    <a:noFill/>
                  </a:ln>
                </p:spPr>
                <p:txBody>
                  <a:bodyPr spcFirstLastPara="1" wrap="square" lIns="121900" tIns="121900" rIns="121900" bIns="121900" anchor="ctr" anchorCtr="0">
                    <a:noAutofit/>
                  </a:bodyPr>
                  <a:lstStyle/>
                  <a:p>
                    <a:endParaRPr sz="2400">
                      <a:solidFill>
                        <a:schemeClr val="accent6"/>
                      </a:solidFill>
                      <a:latin typeface="Poppins Medium" panose="020B0604020202020204" charset="0"/>
                      <a:cs typeface="Poppins Medium" panose="020B0604020202020204" charset="0"/>
                    </a:endParaRPr>
                  </a:p>
                </p:txBody>
              </p:sp>
              <p:sp>
                <p:nvSpPr>
                  <p:cNvPr id="47" name="Google Shape;5348;p65">
                    <a:extLst>
                      <a:ext uri="{FF2B5EF4-FFF2-40B4-BE49-F238E27FC236}">
                        <a16:creationId xmlns:a16="http://schemas.microsoft.com/office/drawing/2014/main" id="{3E6BCD38-5274-40F3-8D1A-20CAEDE99281}"/>
                      </a:ext>
                    </a:extLst>
                  </p:cNvPr>
                  <p:cNvSpPr/>
                  <p:nvPr/>
                </p:nvSpPr>
                <p:spPr>
                  <a:xfrm>
                    <a:off x="6963510" y="2613357"/>
                    <a:ext cx="143022" cy="11765"/>
                  </a:xfrm>
                  <a:custGeom>
                    <a:avLst/>
                    <a:gdLst/>
                    <a:ahLst/>
                    <a:cxnLst/>
                    <a:rect l="l" t="t" r="r" b="b"/>
                    <a:pathLst>
                      <a:path w="24241" h="1994" extrusionOk="0">
                        <a:moveTo>
                          <a:pt x="998" y="1"/>
                        </a:moveTo>
                        <a:cubicBezTo>
                          <a:pt x="447" y="2"/>
                          <a:pt x="2" y="448"/>
                          <a:pt x="0" y="996"/>
                        </a:cubicBezTo>
                        <a:cubicBezTo>
                          <a:pt x="2" y="1547"/>
                          <a:pt x="447" y="1992"/>
                          <a:pt x="998" y="1994"/>
                        </a:cubicBezTo>
                        <a:lnTo>
                          <a:pt x="23243" y="1994"/>
                        </a:lnTo>
                        <a:cubicBezTo>
                          <a:pt x="23793" y="1992"/>
                          <a:pt x="24239" y="1547"/>
                          <a:pt x="24240" y="996"/>
                        </a:cubicBezTo>
                        <a:cubicBezTo>
                          <a:pt x="24239" y="448"/>
                          <a:pt x="23793" y="2"/>
                          <a:pt x="23243" y="1"/>
                        </a:cubicBezTo>
                        <a:close/>
                      </a:path>
                    </a:pathLst>
                  </a:custGeom>
                  <a:solidFill>
                    <a:srgbClr val="EEF0F2"/>
                  </a:solidFill>
                  <a:ln>
                    <a:noFill/>
                  </a:ln>
                </p:spPr>
                <p:txBody>
                  <a:bodyPr spcFirstLastPara="1" wrap="square" lIns="121900" tIns="121900" rIns="121900" bIns="121900" anchor="ctr" anchorCtr="0">
                    <a:noAutofit/>
                  </a:bodyPr>
                  <a:lstStyle/>
                  <a:p>
                    <a:endParaRPr sz="2400">
                      <a:solidFill>
                        <a:schemeClr val="accent6"/>
                      </a:solidFill>
                      <a:latin typeface="Poppins Medium" panose="020B0604020202020204" charset="0"/>
                      <a:cs typeface="Poppins Medium" panose="020B0604020202020204" charset="0"/>
                    </a:endParaRPr>
                  </a:p>
                </p:txBody>
              </p:sp>
              <p:sp>
                <p:nvSpPr>
                  <p:cNvPr id="48" name="Google Shape;5349;p65">
                    <a:extLst>
                      <a:ext uri="{FF2B5EF4-FFF2-40B4-BE49-F238E27FC236}">
                        <a16:creationId xmlns:a16="http://schemas.microsoft.com/office/drawing/2014/main" id="{07911C2F-404E-46B6-AAF6-3A39DC244D90}"/>
                      </a:ext>
                    </a:extLst>
                  </p:cNvPr>
                  <p:cNvSpPr/>
                  <p:nvPr/>
                </p:nvSpPr>
                <p:spPr>
                  <a:xfrm>
                    <a:off x="6850372" y="2107302"/>
                    <a:ext cx="369293" cy="477399"/>
                  </a:xfrm>
                  <a:custGeom>
                    <a:avLst/>
                    <a:gdLst/>
                    <a:ahLst/>
                    <a:cxnLst/>
                    <a:rect l="l" t="t" r="r" b="b"/>
                    <a:pathLst>
                      <a:path w="62592" h="80915" extrusionOk="0">
                        <a:moveTo>
                          <a:pt x="31297" y="0"/>
                        </a:moveTo>
                        <a:cubicBezTo>
                          <a:pt x="14049" y="0"/>
                          <a:pt x="16" y="14032"/>
                          <a:pt x="16" y="31281"/>
                        </a:cubicBezTo>
                        <a:lnTo>
                          <a:pt x="16" y="31387"/>
                        </a:lnTo>
                        <a:lnTo>
                          <a:pt x="13" y="31445"/>
                        </a:lnTo>
                        <a:cubicBezTo>
                          <a:pt x="11" y="31548"/>
                          <a:pt x="1" y="32341"/>
                          <a:pt x="104" y="33646"/>
                        </a:cubicBezTo>
                        <a:lnTo>
                          <a:pt x="104" y="33657"/>
                        </a:lnTo>
                        <a:lnTo>
                          <a:pt x="104" y="33667"/>
                        </a:lnTo>
                        <a:lnTo>
                          <a:pt x="105" y="33683"/>
                        </a:lnTo>
                        <a:lnTo>
                          <a:pt x="111" y="33746"/>
                        </a:lnTo>
                        <a:cubicBezTo>
                          <a:pt x="125" y="33912"/>
                          <a:pt x="139" y="34083"/>
                          <a:pt x="156" y="34265"/>
                        </a:cubicBezTo>
                        <a:cubicBezTo>
                          <a:pt x="175" y="34469"/>
                          <a:pt x="198" y="34667"/>
                          <a:pt x="219" y="34862"/>
                        </a:cubicBezTo>
                        <a:lnTo>
                          <a:pt x="245" y="35093"/>
                        </a:lnTo>
                        <a:lnTo>
                          <a:pt x="257" y="35191"/>
                        </a:lnTo>
                        <a:cubicBezTo>
                          <a:pt x="264" y="35241"/>
                          <a:pt x="270" y="35290"/>
                          <a:pt x="277" y="35341"/>
                        </a:cubicBezTo>
                        <a:lnTo>
                          <a:pt x="278" y="35353"/>
                        </a:lnTo>
                        <a:lnTo>
                          <a:pt x="278" y="35364"/>
                        </a:lnTo>
                        <a:cubicBezTo>
                          <a:pt x="1082" y="41822"/>
                          <a:pt x="4150" y="54364"/>
                          <a:pt x="15656" y="65807"/>
                        </a:cubicBezTo>
                        <a:cubicBezTo>
                          <a:pt x="18711" y="68844"/>
                          <a:pt x="20993" y="72340"/>
                          <a:pt x="22440" y="76197"/>
                        </a:cubicBezTo>
                        <a:cubicBezTo>
                          <a:pt x="22707" y="76910"/>
                          <a:pt x="22927" y="77638"/>
                          <a:pt x="23098" y="78379"/>
                        </a:cubicBezTo>
                        <a:cubicBezTo>
                          <a:pt x="23441" y="79855"/>
                          <a:pt x="24733" y="80914"/>
                          <a:pt x="26250" y="80914"/>
                        </a:cubicBezTo>
                        <a:lnTo>
                          <a:pt x="36339" y="80914"/>
                        </a:lnTo>
                        <a:cubicBezTo>
                          <a:pt x="37855" y="80914"/>
                          <a:pt x="39148" y="79855"/>
                          <a:pt x="39491" y="78379"/>
                        </a:cubicBezTo>
                        <a:cubicBezTo>
                          <a:pt x="39662" y="77638"/>
                          <a:pt x="39882" y="76910"/>
                          <a:pt x="40149" y="76197"/>
                        </a:cubicBezTo>
                        <a:cubicBezTo>
                          <a:pt x="41596" y="72340"/>
                          <a:pt x="43879" y="68844"/>
                          <a:pt x="46933" y="65807"/>
                        </a:cubicBezTo>
                        <a:cubicBezTo>
                          <a:pt x="58441" y="54364"/>
                          <a:pt x="61509" y="41822"/>
                          <a:pt x="62312" y="35364"/>
                        </a:cubicBezTo>
                        <a:lnTo>
                          <a:pt x="62314" y="35351"/>
                        </a:lnTo>
                        <a:lnTo>
                          <a:pt x="62314" y="35341"/>
                        </a:lnTo>
                        <a:cubicBezTo>
                          <a:pt x="62321" y="35290"/>
                          <a:pt x="62326" y="35240"/>
                          <a:pt x="62333" y="35191"/>
                        </a:cubicBezTo>
                        <a:lnTo>
                          <a:pt x="62346" y="35091"/>
                        </a:lnTo>
                        <a:lnTo>
                          <a:pt x="62370" y="34871"/>
                        </a:lnTo>
                        <a:cubicBezTo>
                          <a:pt x="62393" y="34667"/>
                          <a:pt x="62414" y="34469"/>
                          <a:pt x="62433" y="34272"/>
                        </a:cubicBezTo>
                        <a:cubicBezTo>
                          <a:pt x="62452" y="34083"/>
                          <a:pt x="62466" y="33912"/>
                          <a:pt x="62480" y="33746"/>
                        </a:cubicBezTo>
                        <a:lnTo>
                          <a:pt x="62485" y="33681"/>
                        </a:lnTo>
                        <a:lnTo>
                          <a:pt x="62487" y="33662"/>
                        </a:lnTo>
                        <a:cubicBezTo>
                          <a:pt x="62592" y="32338"/>
                          <a:pt x="62581" y="31543"/>
                          <a:pt x="62580" y="31443"/>
                        </a:cubicBezTo>
                        <a:lnTo>
                          <a:pt x="62574" y="31345"/>
                        </a:lnTo>
                        <a:lnTo>
                          <a:pt x="62576" y="31281"/>
                        </a:lnTo>
                        <a:cubicBezTo>
                          <a:pt x="62576" y="14032"/>
                          <a:pt x="48544" y="0"/>
                          <a:pt x="31297" y="0"/>
                        </a:cubicBezTo>
                        <a:close/>
                      </a:path>
                    </a:pathLst>
                  </a:custGeom>
                  <a:solidFill>
                    <a:srgbClr val="F3F5F7"/>
                  </a:solidFill>
                  <a:ln>
                    <a:noFill/>
                  </a:ln>
                </p:spPr>
                <p:txBody>
                  <a:bodyPr spcFirstLastPara="1" wrap="square" lIns="121900" tIns="121900" rIns="121900" bIns="121900" anchor="ctr" anchorCtr="0">
                    <a:noAutofit/>
                  </a:bodyPr>
                  <a:lstStyle/>
                  <a:p>
                    <a:endParaRPr sz="2400">
                      <a:solidFill>
                        <a:schemeClr val="accent6"/>
                      </a:solidFill>
                      <a:latin typeface="Poppins Medium" panose="020B0604020202020204" charset="0"/>
                      <a:cs typeface="Poppins Medium" panose="020B0604020202020204" charset="0"/>
                    </a:endParaRPr>
                  </a:p>
                </p:txBody>
              </p:sp>
              <p:sp>
                <p:nvSpPr>
                  <p:cNvPr id="49" name="Google Shape;5350;p65">
                    <a:extLst>
                      <a:ext uri="{FF2B5EF4-FFF2-40B4-BE49-F238E27FC236}">
                        <a16:creationId xmlns:a16="http://schemas.microsoft.com/office/drawing/2014/main" id="{5F98BB35-265F-4944-B722-29BAF9DAE16C}"/>
                      </a:ext>
                    </a:extLst>
                  </p:cNvPr>
                  <p:cNvSpPr/>
                  <p:nvPr/>
                </p:nvSpPr>
                <p:spPr>
                  <a:xfrm>
                    <a:off x="6963510" y="2636756"/>
                    <a:ext cx="143022" cy="11776"/>
                  </a:xfrm>
                  <a:custGeom>
                    <a:avLst/>
                    <a:gdLst/>
                    <a:ahLst/>
                    <a:cxnLst/>
                    <a:rect l="l" t="t" r="r" b="b"/>
                    <a:pathLst>
                      <a:path w="24241" h="1996" extrusionOk="0">
                        <a:moveTo>
                          <a:pt x="998" y="0"/>
                        </a:moveTo>
                        <a:cubicBezTo>
                          <a:pt x="447" y="2"/>
                          <a:pt x="2" y="448"/>
                          <a:pt x="0" y="998"/>
                        </a:cubicBezTo>
                        <a:cubicBezTo>
                          <a:pt x="2" y="1548"/>
                          <a:pt x="447" y="1994"/>
                          <a:pt x="998" y="1995"/>
                        </a:cubicBezTo>
                        <a:lnTo>
                          <a:pt x="23243" y="1995"/>
                        </a:lnTo>
                        <a:cubicBezTo>
                          <a:pt x="23793" y="1994"/>
                          <a:pt x="24239" y="1548"/>
                          <a:pt x="24240" y="998"/>
                        </a:cubicBezTo>
                        <a:cubicBezTo>
                          <a:pt x="24239" y="448"/>
                          <a:pt x="23793" y="2"/>
                          <a:pt x="23243" y="0"/>
                        </a:cubicBezTo>
                        <a:close/>
                      </a:path>
                    </a:pathLst>
                  </a:custGeom>
                  <a:solidFill>
                    <a:srgbClr val="EEF0F2"/>
                  </a:solidFill>
                  <a:ln>
                    <a:noFill/>
                  </a:ln>
                </p:spPr>
                <p:txBody>
                  <a:bodyPr spcFirstLastPara="1" wrap="square" lIns="121900" tIns="121900" rIns="121900" bIns="121900" anchor="ctr" anchorCtr="0">
                    <a:noAutofit/>
                  </a:bodyPr>
                  <a:lstStyle/>
                  <a:p>
                    <a:endParaRPr sz="2400">
                      <a:solidFill>
                        <a:schemeClr val="accent6"/>
                      </a:solidFill>
                      <a:latin typeface="Poppins Medium" panose="020B0604020202020204" charset="0"/>
                      <a:cs typeface="Poppins Medium" panose="020B0604020202020204" charset="0"/>
                    </a:endParaRPr>
                  </a:p>
                </p:txBody>
              </p:sp>
            </p:grpSp>
            <p:sp>
              <p:nvSpPr>
                <p:cNvPr id="25" name="Google Shape;5351;p65">
                  <a:extLst>
                    <a:ext uri="{FF2B5EF4-FFF2-40B4-BE49-F238E27FC236}">
                      <a16:creationId xmlns:a16="http://schemas.microsoft.com/office/drawing/2014/main" id="{71DE9C40-C328-42FA-8BCA-5E80FA5B3AE6}"/>
                    </a:ext>
                  </a:extLst>
                </p:cNvPr>
                <p:cNvSpPr/>
                <p:nvPr/>
              </p:nvSpPr>
              <p:spPr>
                <a:xfrm>
                  <a:off x="7046588" y="2275942"/>
                  <a:ext cx="173076" cy="113894"/>
                </a:xfrm>
                <a:custGeom>
                  <a:avLst/>
                  <a:gdLst/>
                  <a:ahLst/>
                  <a:cxnLst/>
                  <a:rect l="l" t="t" r="r" b="b"/>
                  <a:pathLst>
                    <a:path w="29335" h="19304" extrusionOk="0">
                      <a:moveTo>
                        <a:pt x="0" y="0"/>
                      </a:moveTo>
                      <a:lnTo>
                        <a:pt x="0" y="19303"/>
                      </a:lnTo>
                      <a:lnTo>
                        <a:pt x="25725" y="19303"/>
                      </a:lnTo>
                      <a:cubicBezTo>
                        <a:pt x="27782" y="14272"/>
                        <a:pt x="28673" y="9841"/>
                        <a:pt x="29054" y="6781"/>
                      </a:cubicBezTo>
                      <a:lnTo>
                        <a:pt x="29055" y="6770"/>
                      </a:lnTo>
                      <a:lnTo>
                        <a:pt x="29057" y="6758"/>
                      </a:lnTo>
                      <a:cubicBezTo>
                        <a:pt x="29064" y="6707"/>
                        <a:pt x="29069" y="6657"/>
                        <a:pt x="29075" y="6608"/>
                      </a:cubicBezTo>
                      <a:lnTo>
                        <a:pt x="29087" y="6508"/>
                      </a:lnTo>
                      <a:lnTo>
                        <a:pt x="29113" y="6288"/>
                      </a:lnTo>
                      <a:cubicBezTo>
                        <a:pt x="29136" y="6084"/>
                        <a:pt x="29157" y="5886"/>
                        <a:pt x="29176" y="5689"/>
                      </a:cubicBezTo>
                      <a:cubicBezTo>
                        <a:pt x="29193" y="5500"/>
                        <a:pt x="29209" y="5329"/>
                        <a:pt x="29221" y="5163"/>
                      </a:cubicBezTo>
                      <a:lnTo>
                        <a:pt x="29227" y="5098"/>
                      </a:lnTo>
                      <a:lnTo>
                        <a:pt x="29228" y="5079"/>
                      </a:lnTo>
                      <a:cubicBezTo>
                        <a:pt x="29335" y="3755"/>
                        <a:pt x="29323" y="2960"/>
                        <a:pt x="29321" y="2860"/>
                      </a:cubicBezTo>
                      <a:lnTo>
                        <a:pt x="29316" y="2762"/>
                      </a:lnTo>
                      <a:lnTo>
                        <a:pt x="29317" y="2698"/>
                      </a:lnTo>
                      <a:cubicBezTo>
                        <a:pt x="29317" y="1789"/>
                        <a:pt x="29277" y="890"/>
                        <a:pt x="29200" y="0"/>
                      </a:cubicBezTo>
                      <a:close/>
                    </a:path>
                  </a:pathLst>
                </a:custGeom>
                <a:solidFill>
                  <a:schemeClr val="accent5">
                    <a:lumMod val="60000"/>
                    <a:lumOff val="40000"/>
                  </a:schemeClr>
                </a:solidFill>
                <a:ln>
                  <a:noFill/>
                </a:ln>
              </p:spPr>
              <p:txBody>
                <a:bodyPr spcFirstLastPara="1" wrap="square" lIns="121900" tIns="121900" rIns="121900" bIns="121900" anchor="ctr" anchorCtr="0">
                  <a:noAutofit/>
                </a:bodyPr>
                <a:lstStyle/>
                <a:p>
                  <a:endParaRPr sz="2400">
                    <a:solidFill>
                      <a:schemeClr val="accent6"/>
                    </a:solidFill>
                    <a:latin typeface="Poppins Medium" panose="020B0604020202020204" charset="0"/>
                    <a:cs typeface="Poppins Medium" panose="020B0604020202020204" charset="0"/>
                  </a:endParaRPr>
                </a:p>
              </p:txBody>
            </p:sp>
            <p:sp>
              <p:nvSpPr>
                <p:cNvPr id="26" name="Google Shape;5352;p65">
                  <a:extLst>
                    <a:ext uri="{FF2B5EF4-FFF2-40B4-BE49-F238E27FC236}">
                      <a16:creationId xmlns:a16="http://schemas.microsoft.com/office/drawing/2014/main" id="{A19A367F-F518-4DE7-B740-E1DF2B42B1CF}"/>
                    </a:ext>
                  </a:extLst>
                </p:cNvPr>
                <p:cNvSpPr/>
                <p:nvPr/>
              </p:nvSpPr>
              <p:spPr>
                <a:xfrm>
                  <a:off x="7046588" y="2107680"/>
                  <a:ext cx="168811" cy="145128"/>
                </a:xfrm>
                <a:custGeom>
                  <a:avLst/>
                  <a:gdLst/>
                  <a:ahLst/>
                  <a:cxnLst/>
                  <a:rect l="l" t="t" r="r" b="b"/>
                  <a:pathLst>
                    <a:path w="28612" h="24598" extrusionOk="0">
                      <a:moveTo>
                        <a:pt x="0" y="1"/>
                      </a:moveTo>
                      <a:lnTo>
                        <a:pt x="0" y="24597"/>
                      </a:lnTo>
                      <a:lnTo>
                        <a:pt x="28612" y="24597"/>
                      </a:lnTo>
                      <a:cubicBezTo>
                        <a:pt x="25701" y="11138"/>
                        <a:pt x="14102" y="876"/>
                        <a:pt x="0" y="1"/>
                      </a:cubicBezTo>
                      <a:close/>
                    </a:path>
                  </a:pathLst>
                </a:custGeom>
                <a:solidFill>
                  <a:schemeClr val="accent5">
                    <a:lumMod val="20000"/>
                    <a:lumOff val="80000"/>
                  </a:schemeClr>
                </a:solidFill>
                <a:ln>
                  <a:noFill/>
                </a:ln>
              </p:spPr>
              <p:txBody>
                <a:bodyPr spcFirstLastPara="1" wrap="square" lIns="121900" tIns="121900" rIns="121900" bIns="121900" anchor="ctr" anchorCtr="0">
                  <a:noAutofit/>
                </a:bodyPr>
                <a:lstStyle/>
                <a:p>
                  <a:endParaRPr sz="2400">
                    <a:solidFill>
                      <a:schemeClr val="accent6"/>
                    </a:solidFill>
                    <a:latin typeface="Poppins Medium" panose="020B0604020202020204" charset="0"/>
                    <a:cs typeface="Poppins Medium" panose="020B0604020202020204" charset="0"/>
                  </a:endParaRPr>
                </a:p>
              </p:txBody>
            </p:sp>
            <p:sp>
              <p:nvSpPr>
                <p:cNvPr id="27" name="Google Shape;5353;p65">
                  <a:extLst>
                    <a:ext uri="{FF2B5EF4-FFF2-40B4-BE49-F238E27FC236}">
                      <a16:creationId xmlns:a16="http://schemas.microsoft.com/office/drawing/2014/main" id="{04E9BFEE-EC21-4D4C-A060-0AFF225CDBDB}"/>
                    </a:ext>
                  </a:extLst>
                </p:cNvPr>
                <p:cNvSpPr/>
                <p:nvPr/>
              </p:nvSpPr>
              <p:spPr>
                <a:xfrm>
                  <a:off x="6850372" y="2275942"/>
                  <a:ext cx="173082" cy="113894"/>
                </a:xfrm>
                <a:custGeom>
                  <a:avLst/>
                  <a:gdLst/>
                  <a:ahLst/>
                  <a:cxnLst/>
                  <a:rect l="l" t="t" r="r" b="b"/>
                  <a:pathLst>
                    <a:path w="29336" h="19304" extrusionOk="0">
                      <a:moveTo>
                        <a:pt x="133" y="0"/>
                      </a:moveTo>
                      <a:cubicBezTo>
                        <a:pt x="58" y="890"/>
                        <a:pt x="16" y="1789"/>
                        <a:pt x="16" y="2698"/>
                      </a:cubicBezTo>
                      <a:lnTo>
                        <a:pt x="16" y="2804"/>
                      </a:lnTo>
                      <a:lnTo>
                        <a:pt x="13" y="2862"/>
                      </a:lnTo>
                      <a:cubicBezTo>
                        <a:pt x="11" y="2965"/>
                        <a:pt x="1" y="3758"/>
                        <a:pt x="104" y="5065"/>
                      </a:cubicBezTo>
                      <a:lnTo>
                        <a:pt x="104" y="5075"/>
                      </a:lnTo>
                      <a:lnTo>
                        <a:pt x="104" y="5086"/>
                      </a:lnTo>
                      <a:lnTo>
                        <a:pt x="105" y="5100"/>
                      </a:lnTo>
                      <a:lnTo>
                        <a:pt x="111" y="5163"/>
                      </a:lnTo>
                      <a:cubicBezTo>
                        <a:pt x="125" y="5329"/>
                        <a:pt x="139" y="5500"/>
                        <a:pt x="156" y="5682"/>
                      </a:cubicBezTo>
                      <a:cubicBezTo>
                        <a:pt x="175" y="5886"/>
                        <a:pt x="198" y="6084"/>
                        <a:pt x="219" y="6279"/>
                      </a:cubicBezTo>
                      <a:lnTo>
                        <a:pt x="245" y="6510"/>
                      </a:lnTo>
                      <a:lnTo>
                        <a:pt x="257" y="6608"/>
                      </a:lnTo>
                      <a:cubicBezTo>
                        <a:pt x="264" y="6658"/>
                        <a:pt x="270" y="6709"/>
                        <a:pt x="277" y="6758"/>
                      </a:cubicBezTo>
                      <a:lnTo>
                        <a:pt x="278" y="6770"/>
                      </a:lnTo>
                      <a:lnTo>
                        <a:pt x="278" y="6781"/>
                      </a:lnTo>
                      <a:cubicBezTo>
                        <a:pt x="661" y="9843"/>
                        <a:pt x="1552" y="14272"/>
                        <a:pt x="3608" y="19303"/>
                      </a:cubicBezTo>
                      <a:lnTo>
                        <a:pt x="29333" y="19303"/>
                      </a:lnTo>
                      <a:lnTo>
                        <a:pt x="29335" y="0"/>
                      </a:lnTo>
                      <a:close/>
                    </a:path>
                  </a:pathLst>
                </a:custGeom>
                <a:solidFill>
                  <a:schemeClr val="accent1">
                    <a:lumMod val="60000"/>
                    <a:lumOff val="40000"/>
                  </a:schemeClr>
                </a:solidFill>
                <a:ln>
                  <a:noFill/>
                </a:ln>
              </p:spPr>
              <p:txBody>
                <a:bodyPr spcFirstLastPara="1" wrap="square" lIns="121900" tIns="121900" rIns="121900" bIns="121900" anchor="ctr" anchorCtr="0">
                  <a:noAutofit/>
                </a:bodyPr>
                <a:lstStyle/>
                <a:p>
                  <a:endParaRPr sz="2400">
                    <a:solidFill>
                      <a:schemeClr val="accent6"/>
                    </a:solidFill>
                    <a:latin typeface="Poppins Medium" panose="020B0604020202020204" charset="0"/>
                    <a:cs typeface="Poppins Medium" panose="020B0604020202020204" charset="0"/>
                  </a:endParaRPr>
                </a:p>
              </p:txBody>
            </p:sp>
            <p:sp>
              <p:nvSpPr>
                <p:cNvPr id="28" name="Google Shape;5354;p65">
                  <a:extLst>
                    <a:ext uri="{FF2B5EF4-FFF2-40B4-BE49-F238E27FC236}">
                      <a16:creationId xmlns:a16="http://schemas.microsoft.com/office/drawing/2014/main" id="{EDAA8727-07D5-4B56-9CB7-38FEB521DA5C}"/>
                    </a:ext>
                  </a:extLst>
                </p:cNvPr>
                <p:cNvSpPr/>
                <p:nvPr/>
              </p:nvSpPr>
              <p:spPr>
                <a:xfrm>
                  <a:off x="6882243" y="2412957"/>
                  <a:ext cx="141211" cy="171743"/>
                </a:xfrm>
                <a:custGeom>
                  <a:avLst/>
                  <a:gdLst/>
                  <a:ahLst/>
                  <a:cxnLst/>
                  <a:rect l="l" t="t" r="r" b="b"/>
                  <a:pathLst>
                    <a:path w="23934" h="29109" extrusionOk="0">
                      <a:moveTo>
                        <a:pt x="0" y="1"/>
                      </a:moveTo>
                      <a:cubicBezTo>
                        <a:pt x="2303" y="4529"/>
                        <a:pt x="5584" y="9356"/>
                        <a:pt x="10256" y="14001"/>
                      </a:cubicBezTo>
                      <a:cubicBezTo>
                        <a:pt x="13309" y="17038"/>
                        <a:pt x="15593" y="20534"/>
                        <a:pt x="17039" y="24391"/>
                      </a:cubicBezTo>
                      <a:cubicBezTo>
                        <a:pt x="17307" y="25104"/>
                        <a:pt x="17527" y="25832"/>
                        <a:pt x="17698" y="26573"/>
                      </a:cubicBezTo>
                      <a:cubicBezTo>
                        <a:pt x="18040" y="28049"/>
                        <a:pt x="19333" y="29108"/>
                        <a:pt x="20850" y="29108"/>
                      </a:cubicBezTo>
                      <a:lnTo>
                        <a:pt x="23933" y="29108"/>
                      </a:lnTo>
                      <a:lnTo>
                        <a:pt x="23933" y="1"/>
                      </a:lnTo>
                      <a:close/>
                    </a:path>
                  </a:pathLst>
                </a:custGeom>
                <a:solidFill>
                  <a:schemeClr val="accent1">
                    <a:lumMod val="20000"/>
                    <a:lumOff val="80000"/>
                  </a:schemeClr>
                </a:solidFill>
                <a:ln>
                  <a:noFill/>
                </a:ln>
              </p:spPr>
              <p:txBody>
                <a:bodyPr spcFirstLastPara="1" wrap="square" lIns="121900" tIns="121900" rIns="121900" bIns="121900" anchor="ctr" anchorCtr="0">
                  <a:noAutofit/>
                </a:bodyPr>
                <a:lstStyle/>
                <a:p>
                  <a:endParaRPr sz="2400">
                    <a:solidFill>
                      <a:schemeClr val="accent6"/>
                    </a:solidFill>
                    <a:latin typeface="Poppins Medium" panose="020B0604020202020204" charset="0"/>
                    <a:cs typeface="Poppins Medium" panose="020B0604020202020204" charset="0"/>
                  </a:endParaRPr>
                </a:p>
              </p:txBody>
            </p:sp>
            <p:sp>
              <p:nvSpPr>
                <p:cNvPr id="29" name="Google Shape;5355;p65">
                  <a:extLst>
                    <a:ext uri="{FF2B5EF4-FFF2-40B4-BE49-F238E27FC236}">
                      <a16:creationId xmlns:a16="http://schemas.microsoft.com/office/drawing/2014/main" id="{919FF551-F5BD-4D06-86FB-328051741B96}"/>
                    </a:ext>
                  </a:extLst>
                </p:cNvPr>
                <p:cNvSpPr/>
                <p:nvPr/>
              </p:nvSpPr>
              <p:spPr>
                <a:xfrm>
                  <a:off x="6854637" y="2107680"/>
                  <a:ext cx="168817" cy="145128"/>
                </a:xfrm>
                <a:custGeom>
                  <a:avLst/>
                  <a:gdLst/>
                  <a:ahLst/>
                  <a:cxnLst/>
                  <a:rect l="l" t="t" r="r" b="b"/>
                  <a:pathLst>
                    <a:path w="28613" h="24598" extrusionOk="0">
                      <a:moveTo>
                        <a:pt x="28612" y="1"/>
                      </a:moveTo>
                      <a:cubicBezTo>
                        <a:pt x="14512" y="876"/>
                        <a:pt x="2911" y="11138"/>
                        <a:pt x="1" y="24597"/>
                      </a:cubicBezTo>
                      <a:lnTo>
                        <a:pt x="28612" y="24597"/>
                      </a:lnTo>
                      <a:lnTo>
                        <a:pt x="28612" y="1"/>
                      </a:lnTo>
                      <a:close/>
                    </a:path>
                  </a:pathLst>
                </a:custGeom>
                <a:solidFill>
                  <a:schemeClr val="accent1"/>
                </a:solidFill>
                <a:ln>
                  <a:noFill/>
                </a:ln>
              </p:spPr>
              <p:txBody>
                <a:bodyPr spcFirstLastPara="1" wrap="square" lIns="121900" tIns="121900" rIns="121900" bIns="121900" anchor="ctr" anchorCtr="0">
                  <a:noAutofit/>
                </a:bodyPr>
                <a:lstStyle/>
                <a:p>
                  <a:endParaRPr sz="2400">
                    <a:solidFill>
                      <a:schemeClr val="accent6"/>
                    </a:solidFill>
                    <a:latin typeface="Poppins Medium" panose="020B0604020202020204" charset="0"/>
                    <a:cs typeface="Poppins Medium" panose="020B0604020202020204" charset="0"/>
                  </a:endParaRPr>
                </a:p>
              </p:txBody>
            </p:sp>
            <p:sp>
              <p:nvSpPr>
                <p:cNvPr id="30" name="Google Shape;5356;p65">
                  <a:extLst>
                    <a:ext uri="{FF2B5EF4-FFF2-40B4-BE49-F238E27FC236}">
                      <a16:creationId xmlns:a16="http://schemas.microsoft.com/office/drawing/2014/main" id="{610E4DCB-0BDB-4C84-B5E1-F0E9DD8416E9}"/>
                    </a:ext>
                  </a:extLst>
                </p:cNvPr>
                <p:cNvSpPr/>
                <p:nvPr/>
              </p:nvSpPr>
              <p:spPr>
                <a:xfrm>
                  <a:off x="7046588" y="2412957"/>
                  <a:ext cx="141205" cy="171743"/>
                </a:xfrm>
                <a:custGeom>
                  <a:avLst/>
                  <a:gdLst/>
                  <a:ahLst/>
                  <a:cxnLst/>
                  <a:rect l="l" t="t" r="r" b="b"/>
                  <a:pathLst>
                    <a:path w="23933" h="29109" extrusionOk="0">
                      <a:moveTo>
                        <a:pt x="0" y="1"/>
                      </a:moveTo>
                      <a:lnTo>
                        <a:pt x="0" y="29108"/>
                      </a:lnTo>
                      <a:lnTo>
                        <a:pt x="3084" y="29108"/>
                      </a:lnTo>
                      <a:cubicBezTo>
                        <a:pt x="4600" y="29108"/>
                        <a:pt x="5893" y="28049"/>
                        <a:pt x="6235" y="26573"/>
                      </a:cubicBezTo>
                      <a:cubicBezTo>
                        <a:pt x="6407" y="25832"/>
                        <a:pt x="6627" y="25104"/>
                        <a:pt x="6894" y="24391"/>
                      </a:cubicBezTo>
                      <a:cubicBezTo>
                        <a:pt x="8341" y="20534"/>
                        <a:pt x="10622" y="17038"/>
                        <a:pt x="13678" y="14001"/>
                      </a:cubicBezTo>
                      <a:cubicBezTo>
                        <a:pt x="18349" y="9356"/>
                        <a:pt x="21630" y="4529"/>
                        <a:pt x="23933" y="1"/>
                      </a:cubicBezTo>
                      <a:close/>
                    </a:path>
                  </a:pathLst>
                </a:custGeom>
                <a:solidFill>
                  <a:schemeClr val="accent5"/>
                </a:solidFill>
                <a:ln>
                  <a:noFill/>
                </a:ln>
              </p:spPr>
              <p:txBody>
                <a:bodyPr spcFirstLastPara="1" wrap="square" lIns="121900" tIns="121900" rIns="121900" bIns="121900" anchor="ctr" anchorCtr="0">
                  <a:noAutofit/>
                </a:bodyPr>
                <a:lstStyle/>
                <a:p>
                  <a:endParaRPr sz="2400">
                    <a:solidFill>
                      <a:schemeClr val="accent6"/>
                    </a:solidFill>
                    <a:latin typeface="Poppins Medium" panose="020B0604020202020204" charset="0"/>
                    <a:cs typeface="Poppins Medium" panose="020B0604020202020204" charset="0"/>
                  </a:endParaRPr>
                </a:p>
              </p:txBody>
            </p:sp>
          </p:grpSp>
        </p:grpSp>
      </p:grpSp>
      <p:sp>
        <p:nvSpPr>
          <p:cNvPr id="2" name="Title 17">
            <a:extLst>
              <a:ext uri="{FF2B5EF4-FFF2-40B4-BE49-F238E27FC236}">
                <a16:creationId xmlns:a16="http://schemas.microsoft.com/office/drawing/2014/main" id="{534D0755-51A2-8667-9C09-873453358FC5}"/>
              </a:ext>
            </a:extLst>
          </p:cNvPr>
          <p:cNvSpPr>
            <a:spLocks noGrp="1"/>
          </p:cNvSpPr>
          <p:nvPr>
            <p:ph type="title"/>
          </p:nvPr>
        </p:nvSpPr>
        <p:spPr>
          <a:xfrm>
            <a:off x="294028" y="298379"/>
            <a:ext cx="10273751" cy="840155"/>
          </a:xfrm>
        </p:spPr>
        <p:txBody>
          <a:bodyPr/>
          <a:lstStyle/>
          <a:p>
            <a:pPr algn="l"/>
            <a:r>
              <a:rPr lang="en-US" sz="4000" dirty="0"/>
              <a:t>FALL Technical Assistance (TA)</a:t>
            </a:r>
            <a:br>
              <a:rPr lang="en-US" sz="4000" dirty="0"/>
            </a:br>
            <a:r>
              <a:rPr lang="en-US" sz="3600" dirty="0">
                <a:solidFill>
                  <a:srgbClr val="FFFF00"/>
                </a:solidFill>
              </a:rPr>
              <a:t>SCHEDULE NOV or DEC DATES</a:t>
            </a:r>
            <a:endParaRPr lang="en-US" sz="3600" dirty="0"/>
          </a:p>
        </p:txBody>
      </p:sp>
      <p:pic>
        <p:nvPicPr>
          <p:cNvPr id="3" name="Graphic 2" descr="Meeting with solid fill">
            <a:extLst>
              <a:ext uri="{FF2B5EF4-FFF2-40B4-BE49-F238E27FC236}">
                <a16:creationId xmlns:a16="http://schemas.microsoft.com/office/drawing/2014/main" id="{3E6A07F0-8BEC-16D5-51B5-39498999BD7C}"/>
              </a:ext>
            </a:extLst>
          </p:cNvPr>
          <p:cNvPicPr>
            <a:picLocks noChangeAspect="1"/>
          </p:cNvPicPr>
          <p:nvPr/>
        </p:nvPicPr>
        <p:blipFill>
          <a:blip r:embed="rId2">
            <a:duotone>
              <a:prstClr val="black"/>
              <a:schemeClr val="accent6">
                <a:tint val="45000"/>
                <a:satMod val="400000"/>
              </a:schemeClr>
            </a:duotone>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42512" y="2444237"/>
            <a:ext cx="1582092" cy="1582092"/>
          </a:xfrm>
          <a:prstGeom prst="rect">
            <a:avLst/>
          </a:prstGeom>
        </p:spPr>
      </p:pic>
      <p:sp>
        <p:nvSpPr>
          <p:cNvPr id="4" name="Cloud Callout 2">
            <a:extLst>
              <a:ext uri="{FF2B5EF4-FFF2-40B4-BE49-F238E27FC236}">
                <a16:creationId xmlns:a16="http://schemas.microsoft.com/office/drawing/2014/main" id="{466659BB-5690-C0B5-AC08-C7017087F664}"/>
              </a:ext>
            </a:extLst>
          </p:cNvPr>
          <p:cNvSpPr/>
          <p:nvPr/>
        </p:nvSpPr>
        <p:spPr>
          <a:xfrm>
            <a:off x="9713946" y="76780"/>
            <a:ext cx="2451781" cy="2383853"/>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6262" algn="ctr"/>
            <a:r>
              <a:rPr lang="en-US" sz="2000" kern="0" dirty="0"/>
              <a:t>1:1 Coaching Support </a:t>
            </a:r>
          </a:p>
          <a:p>
            <a:pPr marL="186262" algn="ctr"/>
            <a:r>
              <a:rPr lang="en-US" sz="2000" kern="0" dirty="0"/>
              <a:t>or </a:t>
            </a:r>
          </a:p>
          <a:p>
            <a:pPr marL="186262" algn="ctr"/>
            <a:r>
              <a:rPr lang="en-US" sz="2000" kern="0" dirty="0"/>
              <a:t>Team Support  </a:t>
            </a:r>
          </a:p>
        </p:txBody>
      </p:sp>
    </p:spTree>
    <p:extLst>
      <p:ext uri="{BB962C8B-B14F-4D97-AF65-F5344CB8AC3E}">
        <p14:creationId xmlns:p14="http://schemas.microsoft.com/office/powerpoint/2010/main" val="4053652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9900E1-52DF-4869-AC2D-AC9A9D6C8B24}"/>
              </a:ext>
            </a:extLst>
          </p:cNvPr>
          <p:cNvSpPr>
            <a:spLocks noGrp="1"/>
          </p:cNvSpPr>
          <p:nvPr>
            <p:ph type="body" idx="1"/>
          </p:nvPr>
        </p:nvSpPr>
        <p:spPr>
          <a:xfrm>
            <a:off x="463808" y="1203082"/>
            <a:ext cx="7252323" cy="4946820"/>
          </a:xfrm>
          <a:prstGeom prst="roundRect">
            <a:avLst/>
          </a:prstGeom>
          <a:ln w="57150"/>
        </p:spPr>
        <p:style>
          <a:lnRef idx="2">
            <a:schemeClr val="accent1"/>
          </a:lnRef>
          <a:fillRef idx="1">
            <a:schemeClr val="lt1"/>
          </a:fillRef>
          <a:effectRef idx="0">
            <a:schemeClr val="accent1"/>
          </a:effectRef>
          <a:fontRef idx="minor">
            <a:schemeClr val="dk1"/>
          </a:fontRef>
        </p:style>
        <p:txBody>
          <a:bodyPr spcFirstLastPara="1" vert="horz" wrap="square" lIns="91440" tIns="45720" rIns="91440" bIns="45720" rtlCol="0" anchor="ctr" anchorCtr="0">
            <a:noAutofit/>
          </a:bodyPr>
          <a:lstStyle/>
          <a:p>
            <a:pPr marL="0" indent="406390">
              <a:buClr>
                <a:schemeClr val="accent4"/>
              </a:buClr>
              <a:buSzPct val="90000"/>
            </a:pPr>
            <a:r>
              <a:rPr lang="en-US" sz="2933" dirty="0">
                <a:solidFill>
                  <a:schemeClr val="accent6"/>
                </a:solidFill>
                <a:latin typeface="Calibri" panose="020F0502020204030204" pitchFamily="34" charset="0"/>
                <a:cs typeface="Calibri" panose="020F0502020204030204" pitchFamily="34" charset="0"/>
              </a:rPr>
              <a:t>Login to </a:t>
            </a:r>
            <a:r>
              <a:rPr lang="en-US" sz="2933" dirty="0">
                <a:solidFill>
                  <a:schemeClr val="accent6"/>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www.pbisapps.org</a:t>
            </a:r>
            <a:endParaRPr lang="en-US" sz="2933" dirty="0">
              <a:solidFill>
                <a:schemeClr val="accent6"/>
              </a:solidFill>
              <a:latin typeface="Calibri" panose="020F0502020204030204" pitchFamily="34" charset="0"/>
              <a:cs typeface="Calibri" panose="020F0502020204030204" pitchFamily="34" charset="0"/>
            </a:endParaRPr>
          </a:p>
          <a:p>
            <a:pPr marL="0" indent="406390">
              <a:buClr>
                <a:schemeClr val="accent4"/>
              </a:buClr>
              <a:buSzPct val="90000"/>
            </a:pPr>
            <a:r>
              <a:rPr lang="en-US" sz="2933" dirty="0">
                <a:solidFill>
                  <a:schemeClr val="accent6"/>
                </a:solidFill>
                <a:latin typeface="Calibri" panose="020F0502020204030204" pitchFamily="34" charset="0"/>
                <a:cs typeface="Calibri" panose="020F0502020204030204" pitchFamily="34" charset="0"/>
              </a:rPr>
              <a:t>Click on PBIS assessments, then “open survey window.”</a:t>
            </a:r>
          </a:p>
          <a:p>
            <a:pPr marL="0" indent="406390">
              <a:buClr>
                <a:schemeClr val="accent4"/>
              </a:buClr>
              <a:buSzPct val="90000"/>
            </a:pPr>
            <a:r>
              <a:rPr lang="en-US" sz="2933" dirty="0">
                <a:solidFill>
                  <a:schemeClr val="accent6"/>
                </a:solidFill>
                <a:latin typeface="Calibri" panose="020F0502020204030204" pitchFamily="34" charset="0"/>
                <a:cs typeface="Calibri" panose="020F0502020204030204" pitchFamily="34" charset="0"/>
              </a:rPr>
              <a:t>Click on SWPBIS TFI 2.1; “take survey”</a:t>
            </a:r>
          </a:p>
          <a:p>
            <a:pPr marL="0" indent="406390">
              <a:buClr>
                <a:schemeClr val="accent4"/>
              </a:buClr>
              <a:buSzPct val="90000"/>
            </a:pPr>
            <a:r>
              <a:rPr lang="en-US" sz="2933" dirty="0">
                <a:solidFill>
                  <a:schemeClr val="accent6"/>
                </a:solidFill>
                <a:latin typeface="Calibri" panose="020F0502020204030204" pitchFamily="34" charset="0"/>
                <a:cs typeface="Calibri" panose="020F0502020204030204" pitchFamily="34" charset="0"/>
              </a:rPr>
              <a:t>Choose today’s date, team members 	w/o coach, and no walkthrough </a:t>
            </a:r>
          </a:p>
          <a:p>
            <a:pPr marL="0" indent="406390">
              <a:buClr>
                <a:schemeClr val="accent4"/>
              </a:buClr>
              <a:buSzPct val="90000"/>
            </a:pPr>
            <a:r>
              <a:rPr lang="en-US" sz="2933" dirty="0">
                <a:solidFill>
                  <a:srgbClr val="C00000"/>
                </a:solidFill>
                <a:latin typeface="Calibri" panose="020F0502020204030204" pitchFamily="34" charset="0"/>
                <a:cs typeface="Calibri" panose="020F0502020204030204" pitchFamily="34" charset="0"/>
              </a:rPr>
              <a:t>Complete </a:t>
            </a:r>
            <a:r>
              <a:rPr lang="en-US" sz="2933" u="sng" dirty="0">
                <a:solidFill>
                  <a:srgbClr val="C00000"/>
                </a:solidFill>
                <a:latin typeface="Calibri" panose="020F0502020204030204" pitchFamily="34" charset="0"/>
                <a:cs typeface="Calibri" panose="020F0502020204030204" pitchFamily="34" charset="0"/>
              </a:rPr>
              <a:t>only</a:t>
            </a:r>
            <a:r>
              <a:rPr lang="en-US" sz="2933" dirty="0">
                <a:solidFill>
                  <a:srgbClr val="C00000"/>
                </a:solidFill>
                <a:latin typeface="Calibri" panose="020F0502020204030204" pitchFamily="34" charset="0"/>
                <a:cs typeface="Calibri" panose="020F0502020204030204" pitchFamily="34" charset="0"/>
              </a:rPr>
              <a:t> Tier 2 items as a team </a:t>
            </a:r>
          </a:p>
          <a:p>
            <a:pPr marL="0" indent="0">
              <a:buClr>
                <a:schemeClr val="accent4"/>
              </a:buClr>
              <a:buSzPct val="90000"/>
              <a:buNone/>
            </a:pPr>
            <a:r>
              <a:rPr lang="en-US" sz="2933" dirty="0">
                <a:solidFill>
                  <a:srgbClr val="C00000"/>
                </a:solidFill>
                <a:latin typeface="Calibri" panose="020F0502020204030204" pitchFamily="34" charset="0"/>
                <a:cs typeface="Calibri" panose="020F0502020204030204" pitchFamily="34" charset="0"/>
              </a:rPr>
              <a:t>	(2.1-2.13)</a:t>
            </a:r>
          </a:p>
          <a:p>
            <a:pPr marL="514350" indent="-514350">
              <a:buClr>
                <a:schemeClr val="accent4"/>
              </a:buClr>
              <a:buSzPct val="90000"/>
              <a:buAutoNum type="arabicPeriod" startAt="6"/>
            </a:pPr>
            <a:r>
              <a:rPr lang="en-US" sz="2933" dirty="0">
                <a:solidFill>
                  <a:srgbClr val="C00000"/>
                </a:solidFill>
                <a:latin typeface="Calibri" panose="020F0502020204030204" pitchFamily="34" charset="0"/>
                <a:cs typeface="Calibri" panose="020F0502020204030204" pitchFamily="34" charset="0"/>
              </a:rPr>
              <a:t>Add priority items to your action plan </a:t>
            </a:r>
            <a:r>
              <a:rPr lang="en-US" sz="2933" dirty="0">
                <a:solidFill>
                  <a:schemeClr val="accent6"/>
                </a:solidFill>
                <a:latin typeface="Calibri" panose="020F0502020204030204" pitchFamily="34" charset="0"/>
                <a:cs typeface="Calibri" panose="020F0502020204030204" pitchFamily="34" charset="0"/>
              </a:rPr>
              <a:t>	</a:t>
            </a:r>
          </a:p>
          <a:p>
            <a:pPr marL="0" indent="0">
              <a:buClr>
                <a:schemeClr val="accent4"/>
              </a:buClr>
              <a:buSzPct val="90000"/>
              <a:buNone/>
            </a:pPr>
            <a:r>
              <a:rPr lang="en-US" sz="2933" dirty="0">
                <a:solidFill>
                  <a:schemeClr val="accent6"/>
                </a:solidFill>
                <a:latin typeface="Calibri" panose="020F0502020204030204" pitchFamily="34" charset="0"/>
                <a:cs typeface="Calibri" panose="020F0502020204030204" pitchFamily="34" charset="0"/>
              </a:rPr>
              <a:t> </a:t>
            </a:r>
          </a:p>
        </p:txBody>
      </p:sp>
      <p:sp>
        <p:nvSpPr>
          <p:cNvPr id="2" name="Title 1">
            <a:extLst>
              <a:ext uri="{FF2B5EF4-FFF2-40B4-BE49-F238E27FC236}">
                <a16:creationId xmlns:a16="http://schemas.microsoft.com/office/drawing/2014/main" id="{8E63E907-7F3B-407B-9675-B2EF94C7CA09}"/>
              </a:ext>
            </a:extLst>
          </p:cNvPr>
          <p:cNvSpPr>
            <a:spLocks noGrp="1"/>
          </p:cNvSpPr>
          <p:nvPr>
            <p:ph type="title"/>
          </p:nvPr>
        </p:nvSpPr>
        <p:spPr>
          <a:xfrm>
            <a:off x="211159" y="87476"/>
            <a:ext cx="11762886" cy="845600"/>
          </a:xfrm>
        </p:spPr>
        <p:txBody>
          <a:bodyPr>
            <a:noAutofit/>
          </a:bodyPr>
          <a:lstStyle/>
          <a:p>
            <a:r>
              <a:rPr lang="en-US" b="1" dirty="0">
                <a:solidFill>
                  <a:srgbClr val="FFFF00"/>
                </a:solidFill>
                <a:latin typeface="Calibri" panose="020F0502020204030204" pitchFamily="34" charset="0"/>
                <a:cs typeface="Calibri" panose="020F0502020204030204" pitchFamily="34" charset="0"/>
              </a:rPr>
              <a:t>ACTIVITY: SELF-ASSESS TIER 2 TFI (December/January)</a:t>
            </a:r>
          </a:p>
        </p:txBody>
      </p:sp>
      <p:sp>
        <p:nvSpPr>
          <p:cNvPr id="139" name="Text Placeholder 4">
            <a:extLst>
              <a:ext uri="{FF2B5EF4-FFF2-40B4-BE49-F238E27FC236}">
                <a16:creationId xmlns:a16="http://schemas.microsoft.com/office/drawing/2014/main" id="{27CD0EF0-F84A-4D59-8DFC-AB5392B4F920}"/>
              </a:ext>
            </a:extLst>
          </p:cNvPr>
          <p:cNvSpPr txBox="1">
            <a:spLocks/>
          </p:cNvSpPr>
          <p:nvPr/>
        </p:nvSpPr>
        <p:spPr>
          <a:xfrm>
            <a:off x="8025107" y="5759173"/>
            <a:ext cx="3088919" cy="874988"/>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3190" marR="0" lvl="0" indent="0" algn="l" defTabSz="1219140" rtl="0" eaLnBrk="1" fontAlgn="auto" latinLnBrk="0" hangingPunct="1">
              <a:lnSpc>
                <a:spcPct val="150000"/>
              </a:lnSpc>
              <a:spcBef>
                <a:spcPts val="0"/>
              </a:spcBef>
              <a:spcAft>
                <a:spcPts val="0"/>
              </a:spcAft>
              <a:buClr>
                <a:prstClr val="white"/>
              </a:buClr>
              <a:buSzPts val="1200"/>
              <a:buFont typeface="Open Sans SemiBold"/>
              <a:buNone/>
              <a:tabLst/>
              <a:defRPr/>
            </a:pPr>
            <a:r>
              <a:rPr kumimoji="0" lang="en-US" sz="2133"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sym typeface="Hind Vadodara"/>
              </a:rPr>
              <a:t> Plan for </a:t>
            </a:r>
            <a:r>
              <a:rPr kumimoji="0" lang="en-US" sz="2667"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sym typeface="Hind Vadodara"/>
              </a:rPr>
              <a:t>30 minutes</a:t>
            </a:r>
          </a:p>
        </p:txBody>
      </p:sp>
      <p:grpSp>
        <p:nvGrpSpPr>
          <p:cNvPr id="140" name="Google Shape;6077;p67">
            <a:extLst>
              <a:ext uri="{FF2B5EF4-FFF2-40B4-BE49-F238E27FC236}">
                <a16:creationId xmlns:a16="http://schemas.microsoft.com/office/drawing/2014/main" id="{69A1A7F0-B117-420F-A366-B9EB81FDAB15}"/>
              </a:ext>
            </a:extLst>
          </p:cNvPr>
          <p:cNvGrpSpPr/>
          <p:nvPr/>
        </p:nvGrpSpPr>
        <p:grpSpPr>
          <a:xfrm>
            <a:off x="7546854" y="6096178"/>
            <a:ext cx="537983" cy="537983"/>
            <a:chOff x="5873617" y="2309901"/>
            <a:chExt cx="345720" cy="345720"/>
          </a:xfrm>
        </p:grpSpPr>
        <p:sp>
          <p:nvSpPr>
            <p:cNvPr id="141" name="Google Shape;6078;p67">
              <a:extLst>
                <a:ext uri="{FF2B5EF4-FFF2-40B4-BE49-F238E27FC236}">
                  <a16:creationId xmlns:a16="http://schemas.microsoft.com/office/drawing/2014/main" id="{05BA03D2-B480-4481-A3D3-0B300AC008AA}"/>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sp>
          <p:nvSpPr>
            <p:cNvPr id="142" name="Google Shape;6079;p67">
              <a:extLst>
                <a:ext uri="{FF2B5EF4-FFF2-40B4-BE49-F238E27FC236}">
                  <a16:creationId xmlns:a16="http://schemas.microsoft.com/office/drawing/2014/main" id="{6F0D97DD-4823-41D6-976B-5233426B5606}"/>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sp>
          <p:nvSpPr>
            <p:cNvPr id="143" name="Google Shape;6080;p67">
              <a:extLst>
                <a:ext uri="{FF2B5EF4-FFF2-40B4-BE49-F238E27FC236}">
                  <a16:creationId xmlns:a16="http://schemas.microsoft.com/office/drawing/2014/main" id="{A39D49AF-CD55-4A79-B978-88926CCB56D7}"/>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sp>
          <p:nvSpPr>
            <p:cNvPr id="144" name="Google Shape;6081;p67">
              <a:extLst>
                <a:ext uri="{FF2B5EF4-FFF2-40B4-BE49-F238E27FC236}">
                  <a16:creationId xmlns:a16="http://schemas.microsoft.com/office/drawing/2014/main" id="{43890253-3ED1-4FF6-8B56-BB627E81FE80}"/>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sp>
          <p:nvSpPr>
            <p:cNvPr id="145" name="Google Shape;6082;p67">
              <a:extLst>
                <a:ext uri="{FF2B5EF4-FFF2-40B4-BE49-F238E27FC236}">
                  <a16:creationId xmlns:a16="http://schemas.microsoft.com/office/drawing/2014/main" id="{32326706-E8F4-45CA-9A56-20D6BA4B1598}"/>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sp>
          <p:nvSpPr>
            <p:cNvPr id="146" name="Google Shape;6083;p67">
              <a:extLst>
                <a:ext uri="{FF2B5EF4-FFF2-40B4-BE49-F238E27FC236}">
                  <a16:creationId xmlns:a16="http://schemas.microsoft.com/office/drawing/2014/main" id="{2A45AA7D-C49D-465B-84F8-A11B1FED79EC}"/>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sp>
          <p:nvSpPr>
            <p:cNvPr id="147" name="Google Shape;6084;p67">
              <a:extLst>
                <a:ext uri="{FF2B5EF4-FFF2-40B4-BE49-F238E27FC236}">
                  <a16:creationId xmlns:a16="http://schemas.microsoft.com/office/drawing/2014/main" id="{CC2FA77A-7005-4D07-80E4-A9E54613333B}"/>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sp>
          <p:nvSpPr>
            <p:cNvPr id="148" name="Google Shape;6085;p67">
              <a:extLst>
                <a:ext uri="{FF2B5EF4-FFF2-40B4-BE49-F238E27FC236}">
                  <a16:creationId xmlns:a16="http://schemas.microsoft.com/office/drawing/2014/main" id="{4D21261D-4102-401C-9DA0-A8D35BC5D74B}"/>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sp>
          <p:nvSpPr>
            <p:cNvPr id="149" name="Google Shape;6086;p67">
              <a:extLst>
                <a:ext uri="{FF2B5EF4-FFF2-40B4-BE49-F238E27FC236}">
                  <a16:creationId xmlns:a16="http://schemas.microsoft.com/office/drawing/2014/main" id="{3C141D2C-66B6-4955-92BB-0633A5DFA9D1}"/>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sp>
          <p:nvSpPr>
            <p:cNvPr id="150" name="Google Shape;6087;p67">
              <a:extLst>
                <a:ext uri="{FF2B5EF4-FFF2-40B4-BE49-F238E27FC236}">
                  <a16:creationId xmlns:a16="http://schemas.microsoft.com/office/drawing/2014/main" id="{1949726C-4CB9-482B-9FDB-72F89F8BA0CB}"/>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sp>
          <p:nvSpPr>
            <p:cNvPr id="151" name="Google Shape;6088;p67">
              <a:extLst>
                <a:ext uri="{FF2B5EF4-FFF2-40B4-BE49-F238E27FC236}">
                  <a16:creationId xmlns:a16="http://schemas.microsoft.com/office/drawing/2014/main" id="{8EECED90-BF97-4E7D-A2A2-0B2D0D152F62}"/>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sp>
          <p:nvSpPr>
            <p:cNvPr id="152" name="Google Shape;6089;p67">
              <a:extLst>
                <a:ext uri="{FF2B5EF4-FFF2-40B4-BE49-F238E27FC236}">
                  <a16:creationId xmlns:a16="http://schemas.microsoft.com/office/drawing/2014/main" id="{19E59D90-BF82-4DA6-8EB8-6F9EBF700ED4}"/>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sp>
          <p:nvSpPr>
            <p:cNvPr id="153" name="Google Shape;6090;p67">
              <a:extLst>
                <a:ext uri="{FF2B5EF4-FFF2-40B4-BE49-F238E27FC236}">
                  <a16:creationId xmlns:a16="http://schemas.microsoft.com/office/drawing/2014/main" id="{56AF77CE-0D92-44D8-83C4-C655BC755024}"/>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sp>
          <p:nvSpPr>
            <p:cNvPr id="154" name="Google Shape;6091;p67">
              <a:extLst>
                <a:ext uri="{FF2B5EF4-FFF2-40B4-BE49-F238E27FC236}">
                  <a16:creationId xmlns:a16="http://schemas.microsoft.com/office/drawing/2014/main" id="{9EA9FADF-5F62-4F35-BAF0-C1CF3F051B08}"/>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sp>
          <p:nvSpPr>
            <p:cNvPr id="155" name="Google Shape;6092;p67">
              <a:extLst>
                <a:ext uri="{FF2B5EF4-FFF2-40B4-BE49-F238E27FC236}">
                  <a16:creationId xmlns:a16="http://schemas.microsoft.com/office/drawing/2014/main" id="{0F65EB76-5C42-48FF-9FE8-9B6253AC01EC}"/>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sp>
          <p:nvSpPr>
            <p:cNvPr id="156" name="Google Shape;6093;p67">
              <a:extLst>
                <a:ext uri="{FF2B5EF4-FFF2-40B4-BE49-F238E27FC236}">
                  <a16:creationId xmlns:a16="http://schemas.microsoft.com/office/drawing/2014/main" id="{C6C58187-5A64-4F16-8510-90B38BD7C1E6}"/>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sp>
          <p:nvSpPr>
            <p:cNvPr id="157" name="Google Shape;6094;p67">
              <a:extLst>
                <a:ext uri="{FF2B5EF4-FFF2-40B4-BE49-F238E27FC236}">
                  <a16:creationId xmlns:a16="http://schemas.microsoft.com/office/drawing/2014/main" id="{945A2D23-9D84-4EA0-AD52-D00DA2402B6E}"/>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sp>
          <p:nvSpPr>
            <p:cNvPr id="158" name="Google Shape;6095;p67">
              <a:extLst>
                <a:ext uri="{FF2B5EF4-FFF2-40B4-BE49-F238E27FC236}">
                  <a16:creationId xmlns:a16="http://schemas.microsoft.com/office/drawing/2014/main" id="{94695391-3121-4EC4-9380-22012955D5B4}"/>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sp>
          <p:nvSpPr>
            <p:cNvPr id="159" name="Google Shape;6096;p67">
              <a:extLst>
                <a:ext uri="{FF2B5EF4-FFF2-40B4-BE49-F238E27FC236}">
                  <a16:creationId xmlns:a16="http://schemas.microsoft.com/office/drawing/2014/main" id="{3C3E3DA7-638E-4884-A1E2-F854F0BE1C74}"/>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grpSp>
      <p:pic>
        <p:nvPicPr>
          <p:cNvPr id="160" name="Picture 159">
            <a:extLst>
              <a:ext uri="{FF2B5EF4-FFF2-40B4-BE49-F238E27FC236}">
                <a16:creationId xmlns:a16="http://schemas.microsoft.com/office/drawing/2014/main" id="{00FB7ECE-DD5B-1178-376C-EA86BB44068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1096734" y="5824075"/>
            <a:ext cx="877311" cy="845600"/>
          </a:xfrm>
          <a:prstGeom prst="ellipse">
            <a:avLst/>
          </a:prstGeom>
          <a:ln w="19050">
            <a:solidFill>
              <a:schemeClr val="accent2">
                <a:lumMod val="50000"/>
              </a:schemeClr>
            </a:solidFill>
          </a:ln>
        </p:spPr>
      </p:pic>
      <p:pic>
        <p:nvPicPr>
          <p:cNvPr id="32" name="Picture 2" descr="A close up of text on a white background&#10;&#10;Description automatically generated">
            <a:extLst>
              <a:ext uri="{FF2B5EF4-FFF2-40B4-BE49-F238E27FC236}">
                <a16:creationId xmlns:a16="http://schemas.microsoft.com/office/drawing/2014/main" id="{9C91DC8E-D1FA-6425-2403-C2DF3658565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135360" y="1560120"/>
            <a:ext cx="3592833" cy="407089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 name="TextBox 3">
            <a:extLst>
              <a:ext uri="{FF2B5EF4-FFF2-40B4-BE49-F238E27FC236}">
                <a16:creationId xmlns:a16="http://schemas.microsoft.com/office/drawing/2014/main" id="{4677F4CE-AC5D-3EC0-226A-E74AA9FA0463}"/>
              </a:ext>
            </a:extLst>
          </p:cNvPr>
          <p:cNvSpPr txBox="1"/>
          <p:nvPr/>
        </p:nvSpPr>
        <p:spPr>
          <a:xfrm>
            <a:off x="8494178" y="3676492"/>
            <a:ext cx="3041211" cy="369332"/>
          </a:xfrm>
          <a:prstGeom prst="rect">
            <a:avLst/>
          </a:prstGeom>
          <a:solidFill>
            <a:srgbClr val="64E909"/>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D0F41">
                    <a:lumMod val="50000"/>
                    <a:lumOff val="50000"/>
                  </a:srgbClr>
                </a:solidFill>
                <a:effectLst/>
                <a:uLnTx/>
                <a:uFillTx/>
                <a:latin typeface="Arial"/>
                <a:ea typeface="+mn-ea"/>
                <a:cs typeface="+mn-cs"/>
                <a:hlinkClick r:id="rId6"/>
              </a:rPr>
              <a:t>PBIS TFI document</a:t>
            </a:r>
            <a:endParaRPr kumimoji="0" lang="en-US" sz="1800" b="0" i="0" u="none" strike="noStrike" kern="1200" cap="none" spc="0" normalizeH="0" baseline="0" noProof="0" dirty="0">
              <a:ln>
                <a:noFill/>
              </a:ln>
              <a:solidFill>
                <a:srgbClr val="0D0F41">
                  <a:lumMod val="50000"/>
                  <a:lumOff val="50000"/>
                </a:srgbClr>
              </a:solidFill>
              <a:effectLst/>
              <a:uLnTx/>
              <a:uFillTx/>
              <a:latin typeface="Arial"/>
              <a:ea typeface="+mn-ea"/>
              <a:cs typeface="+mn-cs"/>
            </a:endParaRPr>
          </a:p>
        </p:txBody>
      </p:sp>
    </p:spTree>
    <p:extLst>
      <p:ext uri="{BB962C8B-B14F-4D97-AF65-F5344CB8AC3E}">
        <p14:creationId xmlns:p14="http://schemas.microsoft.com/office/powerpoint/2010/main" val="5800034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9160B7CF-7970-7C41-B6B7-4670D759AD3E}"/>
              </a:ext>
            </a:extLst>
          </p:cNvPr>
          <p:cNvSpPr>
            <a:spLocks noGrp="1"/>
          </p:cNvSpPr>
          <p:nvPr>
            <p:ph type="title"/>
          </p:nvPr>
        </p:nvSpPr>
        <p:spPr>
          <a:xfrm>
            <a:off x="294028" y="298379"/>
            <a:ext cx="10273751" cy="840155"/>
          </a:xfrm>
        </p:spPr>
        <p:txBody>
          <a:bodyPr/>
          <a:lstStyle/>
          <a:p>
            <a:r>
              <a:rPr lang="en-US" dirty="0"/>
              <a:t>WINTER Coaches Meeting</a:t>
            </a:r>
          </a:p>
        </p:txBody>
      </p:sp>
      <p:sp>
        <p:nvSpPr>
          <p:cNvPr id="2" name="TextBox 1">
            <a:extLst>
              <a:ext uri="{FF2B5EF4-FFF2-40B4-BE49-F238E27FC236}">
                <a16:creationId xmlns:a16="http://schemas.microsoft.com/office/drawing/2014/main" id="{D70B76EC-CEE8-3A41-849F-4DBD50BE82CB}"/>
              </a:ext>
            </a:extLst>
          </p:cNvPr>
          <p:cNvSpPr txBox="1"/>
          <p:nvPr/>
        </p:nvSpPr>
        <p:spPr>
          <a:xfrm>
            <a:off x="294028" y="943731"/>
            <a:ext cx="5192255" cy="584775"/>
          </a:xfrm>
          <a:prstGeom prst="rect">
            <a:avLst/>
          </a:prstGeom>
          <a:noFill/>
        </p:spPr>
        <p:txBody>
          <a:bodyPr wrap="none" rtlCol="0">
            <a:spAutoFit/>
          </a:bodyPr>
          <a:lstStyle/>
          <a:p>
            <a:r>
              <a:rPr lang="en-US" sz="3200" b="1" dirty="0">
                <a:solidFill>
                  <a:srgbClr val="FFFF00"/>
                </a:solidFill>
              </a:rPr>
              <a:t>Tuesday Jan 10</a:t>
            </a:r>
            <a:r>
              <a:rPr lang="en-US" sz="3200" b="1" baseline="30000" dirty="0">
                <a:solidFill>
                  <a:srgbClr val="FFFF00"/>
                </a:solidFill>
              </a:rPr>
              <a:t>th</a:t>
            </a:r>
            <a:r>
              <a:rPr lang="en-US" sz="3200" b="1" dirty="0">
                <a:solidFill>
                  <a:srgbClr val="FFFF00"/>
                </a:solidFill>
              </a:rPr>
              <a:t>, 9-11am </a:t>
            </a:r>
          </a:p>
        </p:txBody>
      </p:sp>
      <p:sp>
        <p:nvSpPr>
          <p:cNvPr id="4" name="Content Placeholder 2">
            <a:extLst>
              <a:ext uri="{FF2B5EF4-FFF2-40B4-BE49-F238E27FC236}">
                <a16:creationId xmlns:a16="http://schemas.microsoft.com/office/drawing/2014/main" id="{48595CA0-E03E-8148-A160-F0A8FF35D9C3}"/>
              </a:ext>
            </a:extLst>
          </p:cNvPr>
          <p:cNvSpPr txBox="1">
            <a:spLocks/>
          </p:cNvSpPr>
          <p:nvPr/>
        </p:nvSpPr>
        <p:spPr>
          <a:xfrm>
            <a:off x="2229549" y="1716505"/>
            <a:ext cx="9323822" cy="5054329"/>
          </a:xfrm>
          <a:prstGeom prst="roundRect">
            <a:avLst/>
          </a:prstGeom>
          <a:noFill/>
          <a:ln w="38100" cap="flat" cmpd="sng" algn="ctr">
            <a:solidFill>
              <a:schemeClr val="accent1"/>
            </a:solidFill>
            <a:prstDash val="solid"/>
          </a:ln>
        </p:spPr>
        <p:style>
          <a:lnRef idx="2">
            <a:schemeClr val="accent1"/>
          </a:lnRef>
          <a:fillRef idx="1">
            <a:schemeClr val="lt1"/>
          </a:fillRef>
          <a:effectRef idx="0">
            <a:schemeClr val="accent1"/>
          </a:effectRef>
          <a:fontRef idx="minor">
            <a:schemeClr val="dk1"/>
          </a:fontRef>
        </p:style>
        <p:txBody>
          <a:bodyPr spcFirstLastPara="1" vert="horz" wrap="square" lIns="91440" tIns="45720" rIns="91440" bIns="45720" rtlCol="0"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200"/>
              <a:buFont typeface="Hind Vadodara"/>
              <a:buNone/>
              <a:defRPr sz="1867" b="0" i="0" u="none" strike="noStrike" cap="none">
                <a:solidFill>
                  <a:schemeClr val="lt1"/>
                </a:solidFill>
                <a:latin typeface="Hind Vadodara"/>
                <a:ea typeface="Hind Vadodara"/>
                <a:cs typeface="Hind Vadodara"/>
                <a:sym typeface="Hind Vadodara"/>
              </a:defRPr>
            </a:lvl1pPr>
            <a:lvl2pPr marL="914400" marR="0" lvl="1" indent="-317500" algn="ctr" rtl="0">
              <a:lnSpc>
                <a:spcPct val="100000"/>
              </a:lnSpc>
              <a:spcBef>
                <a:spcPts val="0"/>
              </a:spcBef>
              <a:spcAft>
                <a:spcPts val="0"/>
              </a:spcAft>
              <a:buClr>
                <a:schemeClr val="lt1"/>
              </a:buClr>
              <a:buSzPts val="1200"/>
              <a:buFont typeface="Hind Vadodara"/>
              <a:buNone/>
              <a:defRPr sz="1600" b="0" i="0" u="none" strike="noStrike" cap="none">
                <a:solidFill>
                  <a:schemeClr val="lt1"/>
                </a:solidFill>
                <a:latin typeface="Hind Vadodara"/>
                <a:ea typeface="Hind Vadodara"/>
                <a:cs typeface="Hind Vadodara"/>
                <a:sym typeface="Hind Vadodara"/>
              </a:defRPr>
            </a:lvl2pPr>
            <a:lvl3pPr marL="1371600" marR="0" lvl="2" indent="-317500" algn="ctr" rtl="0">
              <a:lnSpc>
                <a:spcPct val="100000"/>
              </a:lnSpc>
              <a:spcBef>
                <a:spcPts val="0"/>
              </a:spcBef>
              <a:spcAft>
                <a:spcPts val="0"/>
              </a:spcAft>
              <a:buClr>
                <a:schemeClr val="lt1"/>
              </a:buClr>
              <a:buSzPts val="1200"/>
              <a:buFont typeface="Hind Vadodara"/>
              <a:buNone/>
              <a:defRPr sz="1600" b="0" i="0" u="none" strike="noStrike" cap="none">
                <a:solidFill>
                  <a:schemeClr val="lt1"/>
                </a:solidFill>
                <a:latin typeface="Hind Vadodara"/>
                <a:ea typeface="Hind Vadodara"/>
                <a:cs typeface="Hind Vadodara"/>
                <a:sym typeface="Hind Vadodara"/>
              </a:defRPr>
            </a:lvl3pPr>
            <a:lvl4pPr marL="1828800" marR="0" lvl="3" indent="-317500" algn="ctr" rtl="0">
              <a:lnSpc>
                <a:spcPct val="100000"/>
              </a:lnSpc>
              <a:spcBef>
                <a:spcPts val="0"/>
              </a:spcBef>
              <a:spcAft>
                <a:spcPts val="0"/>
              </a:spcAft>
              <a:buClr>
                <a:schemeClr val="lt1"/>
              </a:buClr>
              <a:buSzPts val="1200"/>
              <a:buFont typeface="Hind Vadodara"/>
              <a:buNone/>
              <a:defRPr sz="1600" b="0" i="0" u="none" strike="noStrike" cap="none">
                <a:solidFill>
                  <a:schemeClr val="lt1"/>
                </a:solidFill>
                <a:latin typeface="Hind Vadodara"/>
                <a:ea typeface="Hind Vadodara"/>
                <a:cs typeface="Hind Vadodara"/>
                <a:sym typeface="Hind Vadodara"/>
              </a:defRPr>
            </a:lvl4pPr>
            <a:lvl5pPr marL="2286000" marR="0" lvl="4" indent="-317500" algn="ctr" rtl="0">
              <a:lnSpc>
                <a:spcPct val="100000"/>
              </a:lnSpc>
              <a:spcBef>
                <a:spcPts val="0"/>
              </a:spcBef>
              <a:spcAft>
                <a:spcPts val="0"/>
              </a:spcAft>
              <a:buClr>
                <a:schemeClr val="lt1"/>
              </a:buClr>
              <a:buSzPts val="1200"/>
              <a:buFont typeface="Hind Vadodara"/>
              <a:buNone/>
              <a:defRPr sz="1600" b="0" i="0" u="none" strike="noStrike" cap="none">
                <a:solidFill>
                  <a:schemeClr val="lt1"/>
                </a:solidFill>
                <a:latin typeface="Hind Vadodara"/>
                <a:ea typeface="Hind Vadodara"/>
                <a:cs typeface="Hind Vadodara"/>
                <a:sym typeface="Hind Vadodara"/>
              </a:defRPr>
            </a:lvl5pPr>
            <a:lvl6pPr marL="2743200" marR="0" lvl="5" indent="-317500" algn="ctr" rtl="0">
              <a:lnSpc>
                <a:spcPct val="100000"/>
              </a:lnSpc>
              <a:spcBef>
                <a:spcPts val="0"/>
              </a:spcBef>
              <a:spcAft>
                <a:spcPts val="0"/>
              </a:spcAft>
              <a:buClr>
                <a:schemeClr val="lt1"/>
              </a:buClr>
              <a:buSzPts val="1200"/>
              <a:buFont typeface="Hind Vadodara"/>
              <a:buNone/>
              <a:defRPr sz="1600" b="0" i="0" u="none" strike="noStrike" cap="none">
                <a:solidFill>
                  <a:schemeClr val="lt1"/>
                </a:solidFill>
                <a:latin typeface="Hind Vadodara"/>
                <a:ea typeface="Hind Vadodara"/>
                <a:cs typeface="Hind Vadodara"/>
                <a:sym typeface="Hind Vadodara"/>
              </a:defRPr>
            </a:lvl6pPr>
            <a:lvl7pPr marL="3200400" marR="0" lvl="6" indent="-317500" algn="ctr" rtl="0">
              <a:lnSpc>
                <a:spcPct val="100000"/>
              </a:lnSpc>
              <a:spcBef>
                <a:spcPts val="0"/>
              </a:spcBef>
              <a:spcAft>
                <a:spcPts val="0"/>
              </a:spcAft>
              <a:buClr>
                <a:schemeClr val="lt1"/>
              </a:buClr>
              <a:buSzPts val="1200"/>
              <a:buFont typeface="Hind Vadodara"/>
              <a:buNone/>
              <a:defRPr sz="1600" b="0" i="0" u="none" strike="noStrike" cap="none">
                <a:solidFill>
                  <a:schemeClr val="lt1"/>
                </a:solidFill>
                <a:latin typeface="Hind Vadodara"/>
                <a:ea typeface="Hind Vadodara"/>
                <a:cs typeface="Hind Vadodara"/>
                <a:sym typeface="Hind Vadodara"/>
              </a:defRPr>
            </a:lvl7pPr>
            <a:lvl8pPr marL="3657600" marR="0" lvl="7" indent="-317500" algn="ctr" rtl="0">
              <a:lnSpc>
                <a:spcPct val="100000"/>
              </a:lnSpc>
              <a:spcBef>
                <a:spcPts val="0"/>
              </a:spcBef>
              <a:spcAft>
                <a:spcPts val="0"/>
              </a:spcAft>
              <a:buClr>
                <a:schemeClr val="lt1"/>
              </a:buClr>
              <a:buSzPts val="1200"/>
              <a:buFont typeface="Hind Vadodara"/>
              <a:buNone/>
              <a:defRPr sz="1600" b="0" i="0" u="none" strike="noStrike" cap="none">
                <a:solidFill>
                  <a:schemeClr val="lt1"/>
                </a:solidFill>
                <a:latin typeface="Hind Vadodara"/>
                <a:ea typeface="Hind Vadodara"/>
                <a:cs typeface="Hind Vadodara"/>
                <a:sym typeface="Hind Vadodara"/>
              </a:defRPr>
            </a:lvl8pPr>
            <a:lvl9pPr marL="4114800" marR="0" lvl="8" indent="-317500" algn="ctr" rtl="0">
              <a:lnSpc>
                <a:spcPct val="100000"/>
              </a:lnSpc>
              <a:spcBef>
                <a:spcPts val="0"/>
              </a:spcBef>
              <a:spcAft>
                <a:spcPts val="0"/>
              </a:spcAft>
              <a:buClr>
                <a:schemeClr val="lt1"/>
              </a:buClr>
              <a:buSzPts val="1200"/>
              <a:buFont typeface="Hind Vadodara"/>
              <a:buNone/>
              <a:defRPr sz="1600" b="0" i="0" u="none" strike="noStrike" cap="none">
                <a:solidFill>
                  <a:schemeClr val="lt1"/>
                </a:solidFill>
                <a:latin typeface="Hind Vadodara"/>
                <a:ea typeface="Hind Vadodara"/>
                <a:cs typeface="Hind Vadodara"/>
                <a:sym typeface="Hind Vadodara"/>
              </a:defRPr>
            </a:lvl9pPr>
          </a:lstStyle>
          <a:p>
            <a:pPr marL="186262" indent="0"/>
            <a:r>
              <a:rPr lang="en-US" sz="2800" b="1" kern="0" dirty="0"/>
              <a:t>BIG IDEAS</a:t>
            </a:r>
          </a:p>
          <a:p>
            <a:pPr marL="643462" indent="-457200">
              <a:buFont typeface="Arial" panose="020B0604020202020204" pitchFamily="34" charset="0"/>
              <a:buChar char="•"/>
            </a:pPr>
            <a:r>
              <a:rPr lang="en-US" sz="2800" kern="0" dirty="0"/>
              <a:t>EXPAND on: Evaluating and Selecting  Tier 2 Practices using the Targeted Intervention Organizer</a:t>
            </a:r>
          </a:p>
          <a:p>
            <a:pPr marL="643462" indent="-457200">
              <a:buFont typeface="Arial" panose="020B0604020202020204" pitchFamily="34" charset="0"/>
              <a:buChar char="•"/>
            </a:pPr>
            <a:endParaRPr lang="en-US" sz="2800" kern="0" dirty="0"/>
          </a:p>
          <a:p>
            <a:pPr marL="186262" indent="0"/>
            <a:r>
              <a:rPr lang="en-US" sz="2800" kern="0" dirty="0"/>
              <a:t>Possible Topics: </a:t>
            </a:r>
            <a:endParaRPr lang="en-US" sz="2266" kern="0" dirty="0"/>
          </a:p>
          <a:p>
            <a:pPr marL="643462" indent="-457200">
              <a:buFont typeface="Arial" panose="020B0604020202020204" pitchFamily="34" charset="0"/>
              <a:buChar char="•"/>
            </a:pPr>
            <a:r>
              <a:rPr lang="en-US" sz="2200" kern="0" dirty="0"/>
              <a:t>Data based decisions (drill down using the T2/T3 student monitoring tool) </a:t>
            </a:r>
          </a:p>
          <a:p>
            <a:pPr marL="643255" indent="-457200">
              <a:buClr>
                <a:schemeClr val="bg1"/>
              </a:buClr>
              <a:buSzPct val="100000"/>
              <a:buFont typeface="Arial"/>
              <a:buChar char="•"/>
            </a:pPr>
            <a:r>
              <a:rPr lang="en-US" sz="2200" kern="0" dirty="0">
                <a:latin typeface="Arial" panose="020B0604020202020204" pitchFamily="34" charset="0"/>
                <a:cs typeface="Arial" panose="020B0604020202020204" pitchFamily="34" charset="0"/>
              </a:rPr>
              <a:t>Additional interventions (e.g., CBT, Social Skills Groups, Check and Connect)</a:t>
            </a:r>
          </a:p>
          <a:p>
            <a:pPr marL="643255" indent="-457200">
              <a:buClr>
                <a:schemeClr val="bg1"/>
              </a:buClr>
              <a:buSzPct val="100000"/>
              <a:buFont typeface="Arial"/>
              <a:buChar char="•"/>
            </a:pPr>
            <a:endParaRPr lang="en-US" sz="2200" kern="0" dirty="0">
              <a:latin typeface="Arial" panose="020B0604020202020204" pitchFamily="34" charset="0"/>
              <a:cs typeface="Arial" panose="020B0604020202020204" pitchFamily="34" charset="0"/>
            </a:endParaRPr>
          </a:p>
          <a:p>
            <a:pPr marL="643255" indent="-457200">
              <a:buClr>
                <a:schemeClr val="bg1"/>
              </a:buClr>
              <a:buSzPct val="100000"/>
              <a:buFont typeface="Arial"/>
              <a:buChar char="•"/>
            </a:pPr>
            <a:r>
              <a:rPr lang="en-US" sz="2200" kern="0" dirty="0">
                <a:latin typeface="Arial" panose="020B0604020202020204" pitchFamily="34" charset="0"/>
                <a:cs typeface="Arial" panose="020B0604020202020204" pitchFamily="34" charset="0"/>
              </a:rPr>
              <a:t>W</a:t>
            </a:r>
            <a:r>
              <a:rPr lang="en-US" sz="2200" dirty="0">
                <a:latin typeface="Arial" panose="020B0604020202020204" pitchFamily="34" charset="0"/>
                <a:cs typeface="Arial" panose="020B0604020202020204" pitchFamily="34" charset="0"/>
              </a:rPr>
              <a:t>hat do you want to make sure we cover this year either individually or as a group? </a:t>
            </a:r>
            <a:endParaRPr lang="en-US" sz="3200" dirty="0"/>
          </a:p>
          <a:p>
            <a:pPr marL="643462" indent="-457200">
              <a:buFont typeface="Arial" panose="020B0604020202020204" pitchFamily="34" charset="0"/>
              <a:buChar char="•"/>
            </a:pPr>
            <a:endParaRPr lang="en-US" sz="2800" kern="0" dirty="0"/>
          </a:p>
        </p:txBody>
      </p:sp>
      <p:sp>
        <p:nvSpPr>
          <p:cNvPr id="3" name="Cloud Callout 2">
            <a:extLst>
              <a:ext uri="{FF2B5EF4-FFF2-40B4-BE49-F238E27FC236}">
                <a16:creationId xmlns:a16="http://schemas.microsoft.com/office/drawing/2014/main" id="{70C10658-A432-F744-BCC6-EC4638996F61}"/>
              </a:ext>
            </a:extLst>
          </p:cNvPr>
          <p:cNvSpPr/>
          <p:nvPr/>
        </p:nvSpPr>
        <p:spPr>
          <a:xfrm>
            <a:off x="8998857" y="252467"/>
            <a:ext cx="3075204" cy="1663419"/>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6262"/>
            <a:r>
              <a:rPr lang="en-US" sz="2000" kern="0" dirty="0"/>
              <a:t>Communicate Interest in Topic Areas</a:t>
            </a:r>
          </a:p>
        </p:txBody>
      </p:sp>
      <p:pic>
        <p:nvPicPr>
          <p:cNvPr id="7" name="Graphic 6" descr="Meeting with solid fill">
            <a:extLst>
              <a:ext uri="{FF2B5EF4-FFF2-40B4-BE49-F238E27FC236}">
                <a16:creationId xmlns:a16="http://schemas.microsoft.com/office/drawing/2014/main" id="{2A31F542-CB9C-F149-8FF0-EDD2AEA7EC3E}"/>
              </a:ext>
            </a:extLst>
          </p:cNvPr>
          <p:cNvPicPr>
            <a:picLocks noChangeAspect="1"/>
          </p:cNvPicPr>
          <p:nvPr/>
        </p:nvPicPr>
        <p:blipFill>
          <a:blip r:embed="rId3">
            <a:duotone>
              <a:prstClr val="black"/>
              <a:schemeClr val="accent6">
                <a:tint val="45000"/>
                <a:satMod val="400000"/>
              </a:schemeClr>
            </a:duotone>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61490" y="2382301"/>
            <a:ext cx="1046699" cy="1046699"/>
          </a:xfrm>
          <a:prstGeom prst="rect">
            <a:avLst/>
          </a:prstGeom>
        </p:spPr>
      </p:pic>
      <p:pic>
        <p:nvPicPr>
          <p:cNvPr id="6" name="Graphic 5" descr="Meeting with solid fill">
            <a:extLst>
              <a:ext uri="{FF2B5EF4-FFF2-40B4-BE49-F238E27FC236}">
                <a16:creationId xmlns:a16="http://schemas.microsoft.com/office/drawing/2014/main" id="{FE26F6E3-2498-3542-9C0B-CACD5F62C27A}"/>
              </a:ext>
            </a:extLst>
          </p:cNvPr>
          <p:cNvPicPr>
            <a:picLocks noChangeAspect="1"/>
          </p:cNvPicPr>
          <p:nvPr/>
        </p:nvPicPr>
        <p:blipFill>
          <a:blip r:embed="rId3">
            <a:duotone>
              <a:prstClr val="black"/>
              <a:schemeClr val="accent3">
                <a:tint val="45000"/>
                <a:satMod val="400000"/>
              </a:schemeClr>
            </a:duotone>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364235" y="2924455"/>
            <a:ext cx="1046699" cy="1046699"/>
          </a:xfrm>
          <a:prstGeom prst="rect">
            <a:avLst/>
          </a:prstGeom>
        </p:spPr>
      </p:pic>
      <p:pic>
        <p:nvPicPr>
          <p:cNvPr id="8" name="Graphic 7" descr="Meeting with solid fill">
            <a:extLst>
              <a:ext uri="{FF2B5EF4-FFF2-40B4-BE49-F238E27FC236}">
                <a16:creationId xmlns:a16="http://schemas.microsoft.com/office/drawing/2014/main" id="{DB7A5077-57DE-AA41-BA41-D8976D4DCF5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42876" y="3485046"/>
            <a:ext cx="1046699" cy="1046699"/>
          </a:xfrm>
          <a:prstGeom prst="ellipse">
            <a:avLst/>
          </a:prstGeom>
        </p:spPr>
      </p:pic>
    </p:spTree>
    <p:extLst>
      <p:ext uri="{BB962C8B-B14F-4D97-AF65-F5344CB8AC3E}">
        <p14:creationId xmlns:p14="http://schemas.microsoft.com/office/powerpoint/2010/main" val="7320972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96CF4CDE-BCD6-8D4B-9AFC-DC0ABCE3A7B8}"/>
              </a:ext>
            </a:extLst>
          </p:cNvPr>
          <p:cNvGraphicFramePr/>
          <p:nvPr/>
        </p:nvGraphicFramePr>
        <p:xfrm>
          <a:off x="1803265" y="1313063"/>
          <a:ext cx="9111478" cy="54490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42557F1F-64C0-A04E-8212-D036DFCFC49B}"/>
              </a:ext>
            </a:extLst>
          </p:cNvPr>
          <p:cNvSpPr>
            <a:spLocks noGrp="1"/>
          </p:cNvSpPr>
          <p:nvPr>
            <p:ph type="title"/>
          </p:nvPr>
        </p:nvSpPr>
        <p:spPr/>
        <p:txBody>
          <a:bodyPr/>
          <a:lstStyle/>
          <a:p>
            <a:r>
              <a:rPr lang="en-US" dirty="0"/>
              <a:t>Agenda &amp; Coaches' Tasks</a:t>
            </a:r>
          </a:p>
        </p:txBody>
      </p:sp>
    </p:spTree>
    <p:extLst>
      <p:ext uri="{BB962C8B-B14F-4D97-AF65-F5344CB8AC3E}">
        <p14:creationId xmlns:p14="http://schemas.microsoft.com/office/powerpoint/2010/main" val="25203368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E555D-6515-4DAD-8DFA-CB7DD812E72F}"/>
              </a:ext>
            </a:extLst>
          </p:cNvPr>
          <p:cNvSpPr>
            <a:spLocks noGrp="1"/>
          </p:cNvSpPr>
          <p:nvPr>
            <p:ph type="title"/>
          </p:nvPr>
        </p:nvSpPr>
        <p:spPr>
          <a:xfrm rot="-294">
            <a:off x="1869133" y="4703801"/>
            <a:ext cx="4935981" cy="1122400"/>
          </a:xfrm>
        </p:spPr>
        <p:txBody>
          <a:bodyPr/>
          <a:lstStyle/>
          <a:p>
            <a:r>
              <a:rPr lang="en-US" sz="6000" dirty="0">
                <a:solidFill>
                  <a:srgbClr val="FFFF00"/>
                </a:solidFill>
              </a:rPr>
              <a:t>EVALUATION</a:t>
            </a:r>
          </a:p>
        </p:txBody>
      </p:sp>
      <p:sp>
        <p:nvSpPr>
          <p:cNvPr id="3" name="Subtitle 2">
            <a:extLst>
              <a:ext uri="{FF2B5EF4-FFF2-40B4-BE49-F238E27FC236}">
                <a16:creationId xmlns:a16="http://schemas.microsoft.com/office/drawing/2014/main" id="{E3A5131E-A50F-4164-B3C6-00A473B776C8}"/>
              </a:ext>
            </a:extLst>
          </p:cNvPr>
          <p:cNvSpPr>
            <a:spLocks noGrp="1"/>
          </p:cNvSpPr>
          <p:nvPr>
            <p:ph type="subTitle" idx="1"/>
          </p:nvPr>
        </p:nvSpPr>
        <p:spPr>
          <a:xfrm flipH="1">
            <a:off x="1125199" y="5826412"/>
            <a:ext cx="6632913" cy="1429600"/>
          </a:xfrm>
        </p:spPr>
        <p:txBody>
          <a:bodyPr anchor="ctr"/>
          <a:lstStyle/>
          <a:p>
            <a:pPr marL="0" indent="0"/>
            <a:r>
              <a:rPr lang="en-US" dirty="0"/>
              <a:t>Please remember to complete the evaluation to </a:t>
            </a:r>
            <a:r>
              <a:rPr lang="en-US" u="sng" dirty="0"/>
              <a:t>receive your Certificate of Attendance</a:t>
            </a:r>
            <a:r>
              <a:rPr lang="en-US" dirty="0"/>
              <a:t>! </a:t>
            </a:r>
          </a:p>
          <a:p>
            <a:pPr marL="0" indent="0"/>
            <a:endParaRPr lang="en-US" dirty="0"/>
          </a:p>
          <a:p>
            <a:pPr marL="0" indent="0"/>
            <a:r>
              <a:rPr lang="en-US" dirty="0"/>
              <a:t> </a:t>
            </a:r>
          </a:p>
        </p:txBody>
      </p:sp>
      <p:sp>
        <p:nvSpPr>
          <p:cNvPr id="8" name="Subtitle 2">
            <a:extLst>
              <a:ext uri="{FF2B5EF4-FFF2-40B4-BE49-F238E27FC236}">
                <a16:creationId xmlns:a16="http://schemas.microsoft.com/office/drawing/2014/main" id="{BF0F991C-7416-ED70-DC2E-2769DBF7B02F}"/>
              </a:ext>
            </a:extLst>
          </p:cNvPr>
          <p:cNvSpPr txBox="1">
            <a:spLocks/>
          </p:cNvSpPr>
          <p:nvPr/>
        </p:nvSpPr>
        <p:spPr>
          <a:xfrm flipH="1">
            <a:off x="1042392" y="1844390"/>
            <a:ext cx="5984407" cy="1429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lt1"/>
              </a:buClr>
              <a:buSzPts val="1400"/>
              <a:buFont typeface="Hind Vadodara"/>
              <a:buNone/>
              <a:defRPr sz="2400" b="0" i="0" u="none" strike="noStrike" cap="none">
                <a:solidFill>
                  <a:schemeClr val="lt1"/>
                </a:solidFill>
                <a:latin typeface="Hind Vadodara"/>
                <a:ea typeface="Hind Vadodara"/>
                <a:cs typeface="Hind Vadodara"/>
                <a:sym typeface="Hind Vadodara"/>
              </a:defRPr>
            </a:lvl1pPr>
            <a:lvl2pPr marL="914400" marR="0" lvl="1" indent="-317500" algn="ctr" rtl="0">
              <a:lnSpc>
                <a:spcPct val="100000"/>
              </a:lnSpc>
              <a:spcBef>
                <a:spcPts val="0"/>
              </a:spcBef>
              <a:spcAft>
                <a:spcPts val="0"/>
              </a:spcAft>
              <a:buClr>
                <a:schemeClr val="lt1"/>
              </a:buClr>
              <a:buSzPts val="1400"/>
              <a:buFont typeface="Hind Vadodara"/>
              <a:buNone/>
              <a:defRPr sz="1867" b="0" i="0" u="none" strike="noStrike" cap="none">
                <a:solidFill>
                  <a:schemeClr val="lt1"/>
                </a:solidFill>
                <a:latin typeface="Hind Vadodara"/>
                <a:ea typeface="Hind Vadodara"/>
                <a:cs typeface="Hind Vadodara"/>
                <a:sym typeface="Hind Vadodara"/>
              </a:defRPr>
            </a:lvl2pPr>
            <a:lvl3pPr marL="1371600" marR="0" lvl="2" indent="-317500" algn="ctr" rtl="0">
              <a:lnSpc>
                <a:spcPct val="100000"/>
              </a:lnSpc>
              <a:spcBef>
                <a:spcPts val="0"/>
              </a:spcBef>
              <a:spcAft>
                <a:spcPts val="0"/>
              </a:spcAft>
              <a:buClr>
                <a:schemeClr val="lt1"/>
              </a:buClr>
              <a:buSzPts val="1400"/>
              <a:buFont typeface="Hind Vadodara"/>
              <a:buNone/>
              <a:defRPr sz="1867" b="0" i="0" u="none" strike="noStrike" cap="none">
                <a:solidFill>
                  <a:schemeClr val="lt1"/>
                </a:solidFill>
                <a:latin typeface="Hind Vadodara"/>
                <a:ea typeface="Hind Vadodara"/>
                <a:cs typeface="Hind Vadodara"/>
                <a:sym typeface="Hind Vadodara"/>
              </a:defRPr>
            </a:lvl3pPr>
            <a:lvl4pPr marL="1828800" marR="0" lvl="3" indent="-317500" algn="ctr" rtl="0">
              <a:lnSpc>
                <a:spcPct val="100000"/>
              </a:lnSpc>
              <a:spcBef>
                <a:spcPts val="0"/>
              </a:spcBef>
              <a:spcAft>
                <a:spcPts val="0"/>
              </a:spcAft>
              <a:buClr>
                <a:schemeClr val="lt1"/>
              </a:buClr>
              <a:buSzPts val="1400"/>
              <a:buFont typeface="Hind Vadodara"/>
              <a:buNone/>
              <a:defRPr sz="1867" b="0" i="0" u="none" strike="noStrike" cap="none">
                <a:solidFill>
                  <a:schemeClr val="lt1"/>
                </a:solidFill>
                <a:latin typeface="Hind Vadodara"/>
                <a:ea typeface="Hind Vadodara"/>
                <a:cs typeface="Hind Vadodara"/>
                <a:sym typeface="Hind Vadodara"/>
              </a:defRPr>
            </a:lvl4pPr>
            <a:lvl5pPr marL="2286000" marR="0" lvl="4" indent="-317500" algn="ctr" rtl="0">
              <a:lnSpc>
                <a:spcPct val="100000"/>
              </a:lnSpc>
              <a:spcBef>
                <a:spcPts val="0"/>
              </a:spcBef>
              <a:spcAft>
                <a:spcPts val="0"/>
              </a:spcAft>
              <a:buClr>
                <a:schemeClr val="lt1"/>
              </a:buClr>
              <a:buSzPts val="1400"/>
              <a:buFont typeface="Hind Vadodara"/>
              <a:buNone/>
              <a:defRPr sz="1867" b="0" i="0" u="none" strike="noStrike" cap="none">
                <a:solidFill>
                  <a:schemeClr val="lt1"/>
                </a:solidFill>
                <a:latin typeface="Hind Vadodara"/>
                <a:ea typeface="Hind Vadodara"/>
                <a:cs typeface="Hind Vadodara"/>
                <a:sym typeface="Hind Vadodara"/>
              </a:defRPr>
            </a:lvl5pPr>
            <a:lvl6pPr marL="2743200" marR="0" lvl="5" indent="-317500" algn="ctr" rtl="0">
              <a:lnSpc>
                <a:spcPct val="100000"/>
              </a:lnSpc>
              <a:spcBef>
                <a:spcPts val="0"/>
              </a:spcBef>
              <a:spcAft>
                <a:spcPts val="0"/>
              </a:spcAft>
              <a:buClr>
                <a:schemeClr val="lt1"/>
              </a:buClr>
              <a:buSzPts val="1400"/>
              <a:buFont typeface="Hind Vadodara"/>
              <a:buNone/>
              <a:defRPr sz="1867" b="0" i="0" u="none" strike="noStrike" cap="none">
                <a:solidFill>
                  <a:schemeClr val="lt1"/>
                </a:solidFill>
                <a:latin typeface="Hind Vadodara"/>
                <a:ea typeface="Hind Vadodara"/>
                <a:cs typeface="Hind Vadodara"/>
                <a:sym typeface="Hind Vadodara"/>
              </a:defRPr>
            </a:lvl6pPr>
            <a:lvl7pPr marL="3200400" marR="0" lvl="6" indent="-317500" algn="ctr" rtl="0">
              <a:lnSpc>
                <a:spcPct val="100000"/>
              </a:lnSpc>
              <a:spcBef>
                <a:spcPts val="0"/>
              </a:spcBef>
              <a:spcAft>
                <a:spcPts val="0"/>
              </a:spcAft>
              <a:buClr>
                <a:schemeClr val="lt1"/>
              </a:buClr>
              <a:buSzPts val="1400"/>
              <a:buFont typeface="Hind Vadodara"/>
              <a:buNone/>
              <a:defRPr sz="1867" b="0" i="0" u="none" strike="noStrike" cap="none">
                <a:solidFill>
                  <a:schemeClr val="lt1"/>
                </a:solidFill>
                <a:latin typeface="Hind Vadodara"/>
                <a:ea typeface="Hind Vadodara"/>
                <a:cs typeface="Hind Vadodara"/>
                <a:sym typeface="Hind Vadodara"/>
              </a:defRPr>
            </a:lvl7pPr>
            <a:lvl8pPr marL="3657600" marR="0" lvl="7" indent="-317500" algn="ctr" rtl="0">
              <a:lnSpc>
                <a:spcPct val="100000"/>
              </a:lnSpc>
              <a:spcBef>
                <a:spcPts val="0"/>
              </a:spcBef>
              <a:spcAft>
                <a:spcPts val="0"/>
              </a:spcAft>
              <a:buClr>
                <a:schemeClr val="lt1"/>
              </a:buClr>
              <a:buSzPts val="1400"/>
              <a:buFont typeface="Hind Vadodara"/>
              <a:buNone/>
              <a:defRPr sz="1867" b="0" i="0" u="none" strike="noStrike" cap="none">
                <a:solidFill>
                  <a:schemeClr val="lt1"/>
                </a:solidFill>
                <a:latin typeface="Hind Vadodara"/>
                <a:ea typeface="Hind Vadodara"/>
                <a:cs typeface="Hind Vadodara"/>
                <a:sym typeface="Hind Vadodara"/>
              </a:defRPr>
            </a:lvl8pPr>
            <a:lvl9pPr marL="4114800" marR="0" lvl="8" indent="-317500" algn="ctr" rtl="0">
              <a:lnSpc>
                <a:spcPct val="100000"/>
              </a:lnSpc>
              <a:spcBef>
                <a:spcPts val="0"/>
              </a:spcBef>
              <a:spcAft>
                <a:spcPts val="0"/>
              </a:spcAft>
              <a:buClr>
                <a:schemeClr val="lt1"/>
              </a:buClr>
              <a:buSzPts val="1400"/>
              <a:buFont typeface="Hind Vadodara"/>
              <a:buNone/>
              <a:defRPr sz="1867" b="0" i="0" u="none" strike="noStrike" cap="none">
                <a:solidFill>
                  <a:schemeClr val="lt1"/>
                </a:solidFill>
                <a:latin typeface="Hind Vadodara"/>
                <a:ea typeface="Hind Vadodara"/>
                <a:cs typeface="Hind Vadodara"/>
                <a:sym typeface="Hind Vadodara"/>
              </a:defRPr>
            </a:lvl9pPr>
          </a:lstStyle>
          <a:p>
            <a:pPr marL="0" indent="0"/>
            <a:r>
              <a:rPr lang="en-US" sz="3600" kern="0" dirty="0"/>
              <a:t>CONTACT INFORMATION: </a:t>
            </a:r>
          </a:p>
          <a:p>
            <a:pPr marL="0" indent="0"/>
            <a:r>
              <a:rPr lang="en-US" sz="3600" kern="0" dirty="0"/>
              <a:t>Marcie Handler </a:t>
            </a:r>
          </a:p>
          <a:p>
            <a:pPr marL="0" indent="0"/>
            <a:r>
              <a:rPr lang="en-US" sz="3600" kern="0" dirty="0">
                <a:hlinkClick r:id="rId3"/>
              </a:rPr>
              <a:t>mwhandler@gmail.com</a:t>
            </a:r>
            <a:endParaRPr lang="en-US" sz="3600" kern="0" dirty="0"/>
          </a:p>
          <a:p>
            <a:pPr marL="0" indent="0"/>
            <a:endParaRPr lang="en-US" sz="3600" kern="0" dirty="0"/>
          </a:p>
          <a:p>
            <a:pPr marL="0" indent="0"/>
            <a:r>
              <a:rPr lang="en-US" sz="3600" kern="0" dirty="0"/>
              <a:t> </a:t>
            </a:r>
          </a:p>
        </p:txBody>
      </p:sp>
    </p:spTree>
    <p:extLst>
      <p:ext uri="{BB962C8B-B14F-4D97-AF65-F5344CB8AC3E}">
        <p14:creationId xmlns:p14="http://schemas.microsoft.com/office/powerpoint/2010/main" val="3582882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fade">
                                      <p:cBhvr>
                                        <p:cTn id="21" dur="1000"/>
                                        <p:tgtEl>
                                          <p:spTgt spid="8">
                                            <p:txEl>
                                              <p:pRg st="0" end="0"/>
                                            </p:txEl>
                                          </p:spTgt>
                                        </p:tgtEl>
                                      </p:cBhvr>
                                    </p:animEffect>
                                    <p:anim calcmode="lin" valueType="num">
                                      <p:cBhvr>
                                        <p:cTn id="2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xEl>
                                              <p:pRg st="1" end="1"/>
                                            </p:txEl>
                                          </p:spTgt>
                                        </p:tgtEl>
                                        <p:attrNameLst>
                                          <p:attrName>style.visibility</p:attrName>
                                        </p:attrNameLst>
                                      </p:cBhvr>
                                      <p:to>
                                        <p:strVal val="visible"/>
                                      </p:to>
                                    </p:set>
                                    <p:animEffect transition="in" filter="fade">
                                      <p:cBhvr>
                                        <p:cTn id="28" dur="1000"/>
                                        <p:tgtEl>
                                          <p:spTgt spid="8">
                                            <p:txEl>
                                              <p:pRg st="1" end="1"/>
                                            </p:txEl>
                                          </p:spTgt>
                                        </p:tgtEl>
                                      </p:cBhvr>
                                    </p:animEffect>
                                    <p:anim calcmode="lin" valueType="num">
                                      <p:cBhvr>
                                        <p:cTn id="29"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xEl>
                                              <p:pRg st="2" end="2"/>
                                            </p:txEl>
                                          </p:spTgt>
                                        </p:tgtEl>
                                        <p:attrNameLst>
                                          <p:attrName>style.visibility</p:attrName>
                                        </p:attrNameLst>
                                      </p:cBhvr>
                                      <p:to>
                                        <p:strVal val="visible"/>
                                      </p:to>
                                    </p:set>
                                    <p:animEffect transition="in" filter="fade">
                                      <p:cBhvr>
                                        <p:cTn id="35" dur="1000"/>
                                        <p:tgtEl>
                                          <p:spTgt spid="8">
                                            <p:txEl>
                                              <p:pRg st="2" end="2"/>
                                            </p:txEl>
                                          </p:spTgt>
                                        </p:tgtEl>
                                      </p:cBhvr>
                                    </p:animEffect>
                                    <p:anim calcmode="lin" valueType="num">
                                      <p:cBhvr>
                                        <p:cTn id="36"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8">
                                            <p:txEl>
                                              <p:pRg st="4" end="4"/>
                                            </p:txEl>
                                          </p:spTgt>
                                        </p:tgtEl>
                                        <p:attrNameLst>
                                          <p:attrName>style.visibility</p:attrName>
                                        </p:attrNameLst>
                                      </p:cBhvr>
                                      <p:to>
                                        <p:strVal val="visible"/>
                                      </p:to>
                                    </p:set>
                                    <p:animEffect transition="in" filter="fade">
                                      <p:cBhvr>
                                        <p:cTn id="42" dur="1000"/>
                                        <p:tgtEl>
                                          <p:spTgt spid="8">
                                            <p:txEl>
                                              <p:pRg st="4" end="4"/>
                                            </p:txEl>
                                          </p:spTgt>
                                        </p:tgtEl>
                                      </p:cBhvr>
                                    </p:animEffect>
                                    <p:anim calcmode="lin" valueType="num">
                                      <p:cBhvr>
                                        <p:cTn id="43"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 name="Picture 198">
            <a:extLst>
              <a:ext uri="{FF2B5EF4-FFF2-40B4-BE49-F238E27FC236}">
                <a16:creationId xmlns:a16="http://schemas.microsoft.com/office/drawing/2014/main" id="{03126541-CBBD-734D-B129-409C5E0CD6E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77872" y="1863151"/>
            <a:ext cx="1045880" cy="1008078"/>
          </a:xfrm>
          <a:prstGeom prst="ellipse">
            <a:avLst/>
          </a:prstGeom>
          <a:ln w="19050">
            <a:solidFill>
              <a:schemeClr val="accent2">
                <a:lumMod val="50000"/>
              </a:schemeClr>
            </a:solidFill>
          </a:ln>
        </p:spPr>
      </p:pic>
      <p:pic>
        <p:nvPicPr>
          <p:cNvPr id="205" name="Picture 204">
            <a:extLst>
              <a:ext uri="{FF2B5EF4-FFF2-40B4-BE49-F238E27FC236}">
                <a16:creationId xmlns:a16="http://schemas.microsoft.com/office/drawing/2014/main" id="{3922E28D-4F2C-CB40-A771-88AE1C5E08C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858573" y="622876"/>
            <a:ext cx="1109563" cy="1089388"/>
          </a:xfrm>
          <a:prstGeom prst="ellipse">
            <a:avLst/>
          </a:prstGeom>
          <a:ln w="19050">
            <a:solidFill>
              <a:schemeClr val="accent2">
                <a:lumMod val="50000"/>
              </a:schemeClr>
            </a:solidFill>
          </a:ln>
        </p:spPr>
      </p:pic>
      <p:pic>
        <p:nvPicPr>
          <p:cNvPr id="207" name="Picture 206">
            <a:extLst>
              <a:ext uri="{FF2B5EF4-FFF2-40B4-BE49-F238E27FC236}">
                <a16:creationId xmlns:a16="http://schemas.microsoft.com/office/drawing/2014/main" id="{766A4EA4-C29B-2F41-B1A3-A8EDBDCE375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858573" y="2074283"/>
            <a:ext cx="1135955" cy="1089389"/>
          </a:xfrm>
          <a:prstGeom prst="ellipse">
            <a:avLst/>
          </a:prstGeom>
          <a:ln w="19050">
            <a:solidFill>
              <a:schemeClr val="accent2">
                <a:lumMod val="50000"/>
              </a:schemeClr>
            </a:solidFill>
          </a:ln>
        </p:spPr>
      </p:pic>
      <p:pic>
        <p:nvPicPr>
          <p:cNvPr id="213" name="Picture 212">
            <a:extLst>
              <a:ext uri="{FF2B5EF4-FFF2-40B4-BE49-F238E27FC236}">
                <a16:creationId xmlns:a16="http://schemas.microsoft.com/office/drawing/2014/main" id="{F999399D-0426-5141-AA3F-586EB4F0DDD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139854" y="4361776"/>
            <a:ext cx="1045880" cy="1033632"/>
          </a:xfrm>
          <a:prstGeom prst="ellipse">
            <a:avLst/>
          </a:prstGeom>
          <a:ln w="19050">
            <a:solidFill>
              <a:schemeClr val="accent2">
                <a:lumMod val="50000"/>
              </a:schemeClr>
            </a:solidFill>
          </a:ln>
        </p:spPr>
      </p:pic>
      <p:pic>
        <p:nvPicPr>
          <p:cNvPr id="215" name="Picture 214">
            <a:extLst>
              <a:ext uri="{FF2B5EF4-FFF2-40B4-BE49-F238E27FC236}">
                <a16:creationId xmlns:a16="http://schemas.microsoft.com/office/drawing/2014/main" id="{BEEFB166-9A4E-CA46-BCA5-63EDD50EE07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112145" y="3087693"/>
            <a:ext cx="1045880" cy="969496"/>
          </a:xfrm>
          <a:prstGeom prst="ellipse">
            <a:avLst/>
          </a:prstGeom>
          <a:ln w="19050">
            <a:solidFill>
              <a:schemeClr val="accent2">
                <a:lumMod val="50000"/>
              </a:schemeClr>
            </a:solidFill>
          </a:ln>
        </p:spPr>
      </p:pic>
      <p:sp>
        <p:nvSpPr>
          <p:cNvPr id="230" name="TextBox 229">
            <a:extLst>
              <a:ext uri="{FF2B5EF4-FFF2-40B4-BE49-F238E27FC236}">
                <a16:creationId xmlns:a16="http://schemas.microsoft.com/office/drawing/2014/main" id="{B3219281-B0C8-1A42-86A2-C9669FC07A04}"/>
              </a:ext>
            </a:extLst>
          </p:cNvPr>
          <p:cNvSpPr txBox="1"/>
          <p:nvPr/>
        </p:nvSpPr>
        <p:spPr>
          <a:xfrm>
            <a:off x="3328346" y="875182"/>
            <a:ext cx="1313180"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bg1"/>
                </a:solidFill>
                <a:effectLst/>
                <a:uLnTx/>
                <a:uFillTx/>
                <a:latin typeface="Calibri" panose="020F0502020204030204"/>
                <a:ea typeface="ＭＳ Ｐゴシック" pitchFamily="-108" charset="-128"/>
                <a:cs typeface="+mn-cs"/>
              </a:rPr>
              <a:t>Timing</a:t>
            </a:r>
          </a:p>
        </p:txBody>
      </p:sp>
      <p:sp>
        <p:nvSpPr>
          <p:cNvPr id="231" name="TextBox 230">
            <a:extLst>
              <a:ext uri="{FF2B5EF4-FFF2-40B4-BE49-F238E27FC236}">
                <a16:creationId xmlns:a16="http://schemas.microsoft.com/office/drawing/2014/main" id="{AD1A0ACC-C9C5-A346-B316-65B21ADCB593}"/>
              </a:ext>
            </a:extLst>
          </p:cNvPr>
          <p:cNvSpPr txBox="1"/>
          <p:nvPr/>
        </p:nvSpPr>
        <p:spPr>
          <a:xfrm>
            <a:off x="3335273" y="2074802"/>
            <a:ext cx="143180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bg1"/>
                </a:solidFill>
                <a:effectLst/>
                <a:uLnTx/>
                <a:uFillTx/>
                <a:latin typeface="Calibri" panose="020F0502020204030204"/>
                <a:ea typeface="ＭＳ Ｐゴシック" pitchFamily="-108" charset="-128"/>
                <a:cs typeface="+mn-cs"/>
              </a:rPr>
              <a:t>Activity</a:t>
            </a:r>
          </a:p>
        </p:txBody>
      </p:sp>
      <p:sp>
        <p:nvSpPr>
          <p:cNvPr id="232" name="TextBox 231">
            <a:extLst>
              <a:ext uri="{FF2B5EF4-FFF2-40B4-BE49-F238E27FC236}">
                <a16:creationId xmlns:a16="http://schemas.microsoft.com/office/drawing/2014/main" id="{13EBD371-F38D-A24B-9AEA-289DFFEB4FC1}"/>
              </a:ext>
            </a:extLst>
          </p:cNvPr>
          <p:cNvSpPr txBox="1"/>
          <p:nvPr/>
        </p:nvSpPr>
        <p:spPr>
          <a:xfrm>
            <a:off x="3335273" y="3280053"/>
            <a:ext cx="1944763"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bg1"/>
                </a:solidFill>
                <a:effectLst/>
                <a:uLnTx/>
                <a:uFillTx/>
                <a:latin typeface="Calibri" panose="020F0502020204030204"/>
                <a:ea typeface="ＭＳ Ｐゴシック" pitchFamily="-108" charset="-128"/>
                <a:cs typeface="+mn-cs"/>
              </a:rPr>
              <a:t>Guidelines</a:t>
            </a:r>
          </a:p>
        </p:txBody>
      </p:sp>
      <p:sp>
        <p:nvSpPr>
          <p:cNvPr id="233" name="TextBox 232">
            <a:extLst>
              <a:ext uri="{FF2B5EF4-FFF2-40B4-BE49-F238E27FC236}">
                <a16:creationId xmlns:a16="http://schemas.microsoft.com/office/drawing/2014/main" id="{03765390-13AC-4042-8040-26ADAFFFD6C0}"/>
              </a:ext>
            </a:extLst>
          </p:cNvPr>
          <p:cNvSpPr txBox="1"/>
          <p:nvPr/>
        </p:nvSpPr>
        <p:spPr>
          <a:xfrm>
            <a:off x="3335273" y="4586204"/>
            <a:ext cx="1510350"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bg1"/>
                </a:solidFill>
                <a:effectLst/>
                <a:uLnTx/>
                <a:uFillTx/>
                <a:latin typeface="Calibri" panose="020F0502020204030204"/>
                <a:ea typeface="ＭＳ Ｐゴシック" pitchFamily="-108" charset="-128"/>
                <a:cs typeface="+mn-cs"/>
              </a:rPr>
              <a:t>Big Idea</a:t>
            </a:r>
          </a:p>
        </p:txBody>
      </p:sp>
      <p:sp>
        <p:nvSpPr>
          <p:cNvPr id="235" name="TextBox 234">
            <a:extLst>
              <a:ext uri="{FF2B5EF4-FFF2-40B4-BE49-F238E27FC236}">
                <a16:creationId xmlns:a16="http://schemas.microsoft.com/office/drawing/2014/main" id="{6F3A206B-9280-4B41-9406-8C42E7E046B1}"/>
              </a:ext>
            </a:extLst>
          </p:cNvPr>
          <p:cNvSpPr txBox="1"/>
          <p:nvPr/>
        </p:nvSpPr>
        <p:spPr>
          <a:xfrm>
            <a:off x="9304917" y="834527"/>
            <a:ext cx="159588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bg1"/>
                </a:solidFill>
                <a:effectLst/>
                <a:uLnTx/>
                <a:uFillTx/>
                <a:latin typeface="Calibri" panose="020F0502020204030204"/>
                <a:ea typeface="ＭＳ Ｐゴシック" pitchFamily="-108" charset="-128"/>
                <a:cs typeface="+mn-cs"/>
              </a:rPr>
              <a:t>Example</a:t>
            </a:r>
          </a:p>
        </p:txBody>
      </p:sp>
      <p:sp>
        <p:nvSpPr>
          <p:cNvPr id="236" name="TextBox 235">
            <a:extLst>
              <a:ext uri="{FF2B5EF4-FFF2-40B4-BE49-F238E27FC236}">
                <a16:creationId xmlns:a16="http://schemas.microsoft.com/office/drawing/2014/main" id="{0C8A3C15-3F55-A841-93DA-195E64FAC21D}"/>
              </a:ext>
            </a:extLst>
          </p:cNvPr>
          <p:cNvSpPr txBox="1"/>
          <p:nvPr/>
        </p:nvSpPr>
        <p:spPr>
          <a:xfrm>
            <a:off x="9267212" y="2326591"/>
            <a:ext cx="2415213"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bg1"/>
                </a:solidFill>
                <a:effectLst/>
                <a:uLnTx/>
                <a:uFillTx/>
                <a:latin typeface="Calibri" panose="020F0502020204030204"/>
                <a:ea typeface="ＭＳ Ｐゴシック" pitchFamily="-108" charset="-128"/>
                <a:cs typeface="+mn-cs"/>
              </a:rPr>
              <a:t>Non-example</a:t>
            </a:r>
          </a:p>
        </p:txBody>
      </p:sp>
      <p:pic>
        <p:nvPicPr>
          <p:cNvPr id="16" name="Picture 15">
            <a:extLst>
              <a:ext uri="{FF2B5EF4-FFF2-40B4-BE49-F238E27FC236}">
                <a16:creationId xmlns:a16="http://schemas.microsoft.com/office/drawing/2014/main" id="{976E88FA-5AA2-EF4D-97D8-72ACB3EB9F7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832181" y="5059535"/>
            <a:ext cx="1135955" cy="1019019"/>
          </a:xfrm>
          <a:prstGeom prst="ellipse">
            <a:avLst/>
          </a:prstGeom>
          <a:ln w="19050">
            <a:solidFill>
              <a:schemeClr val="accent2">
                <a:lumMod val="50000"/>
              </a:schemeClr>
            </a:solidFill>
          </a:ln>
        </p:spPr>
      </p:pic>
      <p:sp>
        <p:nvSpPr>
          <p:cNvPr id="2" name="TextBox 1">
            <a:extLst>
              <a:ext uri="{FF2B5EF4-FFF2-40B4-BE49-F238E27FC236}">
                <a16:creationId xmlns:a16="http://schemas.microsoft.com/office/drawing/2014/main" id="{563A4A20-8C5B-0A4A-BE77-A2BBB44AF347}"/>
              </a:ext>
            </a:extLst>
          </p:cNvPr>
          <p:cNvSpPr txBox="1"/>
          <p:nvPr/>
        </p:nvSpPr>
        <p:spPr>
          <a:xfrm>
            <a:off x="9267212" y="5361633"/>
            <a:ext cx="1377300"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bg1"/>
                </a:solidFill>
                <a:effectLst/>
                <a:uLnTx/>
                <a:uFillTx/>
                <a:latin typeface="Calibri" panose="020F0502020204030204"/>
                <a:ea typeface="ＭＳ Ｐゴシック" pitchFamily="-108" charset="-128"/>
                <a:cs typeface="+mn-cs"/>
              </a:rPr>
              <a:t>Review</a:t>
            </a:r>
          </a:p>
        </p:txBody>
      </p:sp>
      <p:pic>
        <p:nvPicPr>
          <p:cNvPr id="18" name="Picture 17">
            <a:extLst>
              <a:ext uri="{FF2B5EF4-FFF2-40B4-BE49-F238E27FC236}">
                <a16:creationId xmlns:a16="http://schemas.microsoft.com/office/drawing/2014/main" id="{6DA72635-31EF-F84F-8C60-4390669A4DE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873449" y="3539408"/>
            <a:ext cx="1100240" cy="1072921"/>
          </a:xfrm>
          <a:prstGeom prst="ellipse">
            <a:avLst/>
          </a:prstGeom>
          <a:ln w="19050">
            <a:solidFill>
              <a:schemeClr val="accent2">
                <a:lumMod val="50000"/>
              </a:schemeClr>
            </a:solidFill>
          </a:ln>
        </p:spPr>
      </p:pic>
      <p:sp>
        <p:nvSpPr>
          <p:cNvPr id="3" name="TextBox 2">
            <a:extLst>
              <a:ext uri="{FF2B5EF4-FFF2-40B4-BE49-F238E27FC236}">
                <a16:creationId xmlns:a16="http://schemas.microsoft.com/office/drawing/2014/main" id="{DDEC07BF-2886-0C49-9719-20409424D891}"/>
              </a:ext>
            </a:extLst>
          </p:cNvPr>
          <p:cNvSpPr txBox="1"/>
          <p:nvPr/>
        </p:nvSpPr>
        <p:spPr>
          <a:xfrm>
            <a:off x="9236196" y="3818655"/>
            <a:ext cx="1510606"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bg1"/>
                </a:solidFill>
                <a:effectLst/>
                <a:uLnTx/>
                <a:uFillTx/>
                <a:latin typeface="Calibri" panose="020F0502020204030204"/>
                <a:ea typeface="ＭＳ Ｐゴシック" pitchFamily="-108" charset="-128"/>
                <a:cs typeface="+mn-cs"/>
              </a:rPr>
              <a:t>Preview</a:t>
            </a:r>
          </a:p>
        </p:txBody>
      </p:sp>
      <p:sp>
        <p:nvSpPr>
          <p:cNvPr id="4" name="TextBox 3">
            <a:extLst>
              <a:ext uri="{FF2B5EF4-FFF2-40B4-BE49-F238E27FC236}">
                <a16:creationId xmlns:a16="http://schemas.microsoft.com/office/drawing/2014/main" id="{0084CB6F-275E-F64E-91C0-DD9161762593}"/>
              </a:ext>
            </a:extLst>
          </p:cNvPr>
          <p:cNvSpPr txBox="1"/>
          <p:nvPr/>
        </p:nvSpPr>
        <p:spPr>
          <a:xfrm>
            <a:off x="3335273" y="5728446"/>
            <a:ext cx="2302425"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bg1"/>
                </a:solidFill>
                <a:effectLst/>
                <a:uLnTx/>
                <a:uFillTx/>
                <a:latin typeface="Calibri" panose="020F0502020204030204"/>
                <a:ea typeface="ＭＳ Ｐゴシック" pitchFamily="-108" charset="-128"/>
                <a:cs typeface="+mn-cs"/>
              </a:rPr>
              <a:t>Organization</a:t>
            </a:r>
          </a:p>
        </p:txBody>
      </p:sp>
      <p:pic>
        <p:nvPicPr>
          <p:cNvPr id="22" name="Picture 21">
            <a:extLst>
              <a:ext uri="{FF2B5EF4-FFF2-40B4-BE49-F238E27FC236}">
                <a16:creationId xmlns:a16="http://schemas.microsoft.com/office/drawing/2014/main" id="{66DD8ECD-D370-8545-9BC1-259362DA065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139854" y="5588008"/>
            <a:ext cx="1045881" cy="981092"/>
          </a:xfrm>
          <a:prstGeom prst="ellipse">
            <a:avLst/>
          </a:prstGeom>
          <a:ln w="19050">
            <a:solidFill>
              <a:schemeClr val="accent2">
                <a:lumMod val="50000"/>
              </a:schemeClr>
            </a:solidFill>
          </a:ln>
        </p:spPr>
      </p:pic>
      <p:pic>
        <p:nvPicPr>
          <p:cNvPr id="25" name="Picture 24">
            <a:extLst>
              <a:ext uri="{FF2B5EF4-FFF2-40B4-BE49-F238E27FC236}">
                <a16:creationId xmlns:a16="http://schemas.microsoft.com/office/drawing/2014/main" id="{CEDC4854-52B7-1642-BDFB-0D639CE01F93}"/>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2077872" y="664246"/>
            <a:ext cx="1026746" cy="1008078"/>
          </a:xfrm>
          <a:prstGeom prst="ellipse">
            <a:avLst/>
          </a:prstGeom>
          <a:ln w="19050">
            <a:solidFill>
              <a:schemeClr val="accent2">
                <a:lumMod val="50000"/>
              </a:schemeClr>
            </a:solidFill>
          </a:ln>
        </p:spPr>
      </p:pic>
      <p:sp>
        <p:nvSpPr>
          <p:cNvPr id="20" name="Title 5">
            <a:extLst>
              <a:ext uri="{FF2B5EF4-FFF2-40B4-BE49-F238E27FC236}">
                <a16:creationId xmlns:a16="http://schemas.microsoft.com/office/drawing/2014/main" id="{75127F09-11EF-354E-95D1-FBA4F113BD68}"/>
              </a:ext>
            </a:extLst>
          </p:cNvPr>
          <p:cNvSpPr txBox="1">
            <a:spLocks/>
          </p:cNvSpPr>
          <p:nvPr/>
        </p:nvSpPr>
        <p:spPr>
          <a:xfrm flipH="1">
            <a:off x="-471418" y="70101"/>
            <a:ext cx="2611272" cy="608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eaLnBrk="1" hangingPunct="1">
              <a:lnSpc>
                <a:spcPct val="100000"/>
              </a:lnSpc>
              <a:spcBef>
                <a:spcPts val="0"/>
              </a:spcBef>
              <a:spcAft>
                <a:spcPts val="0"/>
              </a:spcAft>
              <a:buClr>
                <a:schemeClr val="lt1"/>
              </a:buClr>
              <a:buSzPts val="1400"/>
              <a:buFont typeface="Hind Vadodara"/>
              <a:buNone/>
              <a:defRPr sz="1867" b="0" i="0" u="none" strike="noStrike" cap="none">
                <a:solidFill>
                  <a:schemeClr val="lt1"/>
                </a:solidFill>
                <a:latin typeface="Hind Vadodara"/>
                <a:ea typeface="Hind Vadodara"/>
                <a:cs typeface="Hind Vadodara"/>
                <a:sym typeface="Hind Vadodara"/>
              </a:defRPr>
            </a:lvl1pPr>
            <a:lvl2pPr marL="914400" marR="0" lvl="1" indent="-317500" algn="ctr" rtl="0" eaLnBrk="1" hangingPunct="1">
              <a:lnSpc>
                <a:spcPct val="100000"/>
              </a:lnSpc>
              <a:spcBef>
                <a:spcPts val="0"/>
              </a:spcBef>
              <a:spcAft>
                <a:spcPts val="0"/>
              </a:spcAft>
              <a:buClr>
                <a:schemeClr val="lt1"/>
              </a:buClr>
              <a:buSzPts val="1400"/>
              <a:buFont typeface="Hind Vadodara"/>
              <a:buNone/>
              <a:defRPr sz="1867" b="0" i="0" u="none" strike="noStrike" cap="none">
                <a:solidFill>
                  <a:schemeClr val="lt1"/>
                </a:solidFill>
                <a:latin typeface="Hind Vadodara"/>
                <a:ea typeface="Hind Vadodara"/>
                <a:cs typeface="Hind Vadodara"/>
                <a:sym typeface="Hind Vadodara"/>
              </a:defRPr>
            </a:lvl2pPr>
            <a:lvl3pPr marL="1371600" marR="0" lvl="2" indent="-317500" algn="ctr" rtl="0" eaLnBrk="1" hangingPunct="1">
              <a:lnSpc>
                <a:spcPct val="100000"/>
              </a:lnSpc>
              <a:spcBef>
                <a:spcPts val="0"/>
              </a:spcBef>
              <a:spcAft>
                <a:spcPts val="0"/>
              </a:spcAft>
              <a:buClr>
                <a:schemeClr val="lt1"/>
              </a:buClr>
              <a:buSzPts val="1400"/>
              <a:buFont typeface="Hind Vadodara"/>
              <a:buNone/>
              <a:defRPr sz="1867" b="0" i="0" u="none" strike="noStrike" cap="none">
                <a:solidFill>
                  <a:schemeClr val="lt1"/>
                </a:solidFill>
                <a:latin typeface="Hind Vadodara"/>
                <a:ea typeface="Hind Vadodara"/>
                <a:cs typeface="Hind Vadodara"/>
                <a:sym typeface="Hind Vadodara"/>
              </a:defRPr>
            </a:lvl3pPr>
            <a:lvl4pPr marL="1828800" marR="0" lvl="3" indent="-317500" algn="ctr" rtl="0" eaLnBrk="1" hangingPunct="1">
              <a:lnSpc>
                <a:spcPct val="100000"/>
              </a:lnSpc>
              <a:spcBef>
                <a:spcPts val="0"/>
              </a:spcBef>
              <a:spcAft>
                <a:spcPts val="0"/>
              </a:spcAft>
              <a:buClr>
                <a:schemeClr val="lt1"/>
              </a:buClr>
              <a:buSzPts val="1400"/>
              <a:buFont typeface="Hind Vadodara"/>
              <a:buNone/>
              <a:defRPr sz="1867" b="0" i="0" u="none" strike="noStrike" cap="none">
                <a:solidFill>
                  <a:schemeClr val="lt1"/>
                </a:solidFill>
                <a:latin typeface="Hind Vadodara"/>
                <a:ea typeface="Hind Vadodara"/>
                <a:cs typeface="Hind Vadodara"/>
                <a:sym typeface="Hind Vadodara"/>
              </a:defRPr>
            </a:lvl4pPr>
            <a:lvl5pPr marL="2286000" marR="0" lvl="4" indent="-317500" algn="ctr" rtl="0" eaLnBrk="1" hangingPunct="1">
              <a:lnSpc>
                <a:spcPct val="100000"/>
              </a:lnSpc>
              <a:spcBef>
                <a:spcPts val="0"/>
              </a:spcBef>
              <a:spcAft>
                <a:spcPts val="0"/>
              </a:spcAft>
              <a:buClr>
                <a:schemeClr val="lt1"/>
              </a:buClr>
              <a:buSzPts val="1400"/>
              <a:buFont typeface="Hind Vadodara"/>
              <a:buNone/>
              <a:defRPr sz="1867" b="0" i="0" u="none" strike="noStrike" cap="none">
                <a:solidFill>
                  <a:schemeClr val="lt1"/>
                </a:solidFill>
                <a:latin typeface="Hind Vadodara"/>
                <a:ea typeface="Hind Vadodara"/>
                <a:cs typeface="Hind Vadodara"/>
                <a:sym typeface="Hind Vadodara"/>
              </a:defRPr>
            </a:lvl5pPr>
            <a:lvl6pPr marL="2743200" marR="0" lvl="5" indent="-317500" algn="ctr" rtl="0" eaLnBrk="1" hangingPunct="1">
              <a:lnSpc>
                <a:spcPct val="100000"/>
              </a:lnSpc>
              <a:spcBef>
                <a:spcPts val="0"/>
              </a:spcBef>
              <a:spcAft>
                <a:spcPts val="0"/>
              </a:spcAft>
              <a:buClr>
                <a:schemeClr val="lt1"/>
              </a:buClr>
              <a:buSzPts val="1400"/>
              <a:buFont typeface="Hind Vadodara"/>
              <a:buNone/>
              <a:defRPr sz="1867" b="0" i="0" u="none" strike="noStrike" cap="none">
                <a:solidFill>
                  <a:schemeClr val="lt1"/>
                </a:solidFill>
                <a:latin typeface="Hind Vadodara"/>
                <a:ea typeface="Hind Vadodara"/>
                <a:cs typeface="Hind Vadodara"/>
                <a:sym typeface="Hind Vadodara"/>
              </a:defRPr>
            </a:lvl6pPr>
            <a:lvl7pPr marL="3200400" marR="0" lvl="6" indent="-317500" algn="ctr" rtl="0" eaLnBrk="1" hangingPunct="1">
              <a:lnSpc>
                <a:spcPct val="100000"/>
              </a:lnSpc>
              <a:spcBef>
                <a:spcPts val="0"/>
              </a:spcBef>
              <a:spcAft>
                <a:spcPts val="0"/>
              </a:spcAft>
              <a:buClr>
                <a:schemeClr val="lt1"/>
              </a:buClr>
              <a:buSzPts val="1400"/>
              <a:buFont typeface="Hind Vadodara"/>
              <a:buNone/>
              <a:defRPr sz="1867" b="0" i="0" u="none" strike="noStrike" cap="none">
                <a:solidFill>
                  <a:schemeClr val="lt1"/>
                </a:solidFill>
                <a:latin typeface="Hind Vadodara"/>
                <a:ea typeface="Hind Vadodara"/>
                <a:cs typeface="Hind Vadodara"/>
                <a:sym typeface="Hind Vadodara"/>
              </a:defRPr>
            </a:lvl7pPr>
            <a:lvl8pPr marL="3657600" marR="0" lvl="7" indent="-317500" algn="ctr" rtl="0" eaLnBrk="1" hangingPunct="1">
              <a:lnSpc>
                <a:spcPct val="100000"/>
              </a:lnSpc>
              <a:spcBef>
                <a:spcPts val="0"/>
              </a:spcBef>
              <a:spcAft>
                <a:spcPts val="0"/>
              </a:spcAft>
              <a:buClr>
                <a:schemeClr val="lt1"/>
              </a:buClr>
              <a:buSzPts val="1400"/>
              <a:buFont typeface="Hind Vadodara"/>
              <a:buNone/>
              <a:defRPr sz="1867" b="0" i="0" u="none" strike="noStrike" cap="none">
                <a:solidFill>
                  <a:schemeClr val="lt1"/>
                </a:solidFill>
                <a:latin typeface="Hind Vadodara"/>
                <a:ea typeface="Hind Vadodara"/>
                <a:cs typeface="Hind Vadodara"/>
                <a:sym typeface="Hind Vadodara"/>
              </a:defRPr>
            </a:lvl8pPr>
            <a:lvl9pPr marL="4114800" marR="0" lvl="8" indent="-317500" algn="ctr" rtl="0" eaLnBrk="1" hangingPunct="1">
              <a:lnSpc>
                <a:spcPct val="100000"/>
              </a:lnSpc>
              <a:spcBef>
                <a:spcPts val="0"/>
              </a:spcBef>
              <a:spcAft>
                <a:spcPts val="0"/>
              </a:spcAft>
              <a:buClr>
                <a:schemeClr val="lt1"/>
              </a:buClr>
              <a:buSzPts val="1400"/>
              <a:buFont typeface="Hind Vadodara"/>
              <a:buNone/>
              <a:defRPr sz="1867" b="0" i="0" u="none" strike="noStrike" cap="none">
                <a:solidFill>
                  <a:schemeClr val="lt1"/>
                </a:solidFill>
                <a:latin typeface="Hind Vadodara"/>
                <a:ea typeface="Hind Vadodara"/>
                <a:cs typeface="Hind Vadodara"/>
                <a:sym typeface="Hind Vadodara"/>
              </a:defRPr>
            </a:lvl9pPr>
          </a:lstStyle>
          <a:p>
            <a:pPr marL="457200" marR="0" lvl="0" indent="-317500" algn="r" defTabSz="914400" rtl="0" eaLnBrk="1" fontAlgn="auto" latinLnBrk="0" hangingPunct="1">
              <a:lnSpc>
                <a:spcPct val="100000"/>
              </a:lnSpc>
              <a:spcBef>
                <a:spcPts val="0"/>
              </a:spcBef>
              <a:spcAft>
                <a:spcPts val="0"/>
              </a:spcAft>
              <a:buClr>
                <a:srgbClr val="FFFFFF"/>
              </a:buClr>
              <a:buSzPts val="1400"/>
              <a:buFont typeface="Hind Vadodara"/>
              <a:buNone/>
              <a:tabLst/>
              <a:defRPr/>
            </a:pPr>
            <a:r>
              <a:rPr kumimoji="0" lang="en-US" sz="4000" b="1" i="0"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sym typeface="Hind Vadodara"/>
              </a:rPr>
              <a:t>LEGEND</a:t>
            </a:r>
          </a:p>
        </p:txBody>
      </p:sp>
      <p:pic>
        <p:nvPicPr>
          <p:cNvPr id="21" name="Picture 20">
            <a:extLst>
              <a:ext uri="{FF2B5EF4-FFF2-40B4-BE49-F238E27FC236}">
                <a16:creationId xmlns:a16="http://schemas.microsoft.com/office/drawing/2014/main" id="{51625BFC-BC02-3945-98C2-C3B66C2928EF}"/>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1277600" y="6000244"/>
            <a:ext cx="914400" cy="857756"/>
          </a:xfrm>
          <a:prstGeom prst="ellipse">
            <a:avLst/>
          </a:prstGeom>
          <a:ln w="19050">
            <a:solidFill>
              <a:schemeClr val="accent2">
                <a:lumMod val="50000"/>
              </a:schemeClr>
            </a:solidFill>
          </a:ln>
        </p:spPr>
      </p:pic>
    </p:spTree>
    <p:extLst>
      <p:ext uri="{BB962C8B-B14F-4D97-AF65-F5344CB8AC3E}">
        <p14:creationId xmlns:p14="http://schemas.microsoft.com/office/powerpoint/2010/main" val="2159385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3656BD-692E-4E1A-9B33-A8BFA25CA0EB}"/>
              </a:ext>
            </a:extLst>
          </p:cNvPr>
          <p:cNvSpPr>
            <a:spLocks noGrp="1"/>
          </p:cNvSpPr>
          <p:nvPr>
            <p:ph type="title"/>
          </p:nvPr>
        </p:nvSpPr>
        <p:spPr>
          <a:xfrm>
            <a:off x="511488" y="257053"/>
            <a:ext cx="9378000" cy="845600"/>
          </a:xfrm>
        </p:spPr>
        <p:txBody>
          <a:bodyPr/>
          <a:lstStyle/>
          <a:p>
            <a:r>
              <a:rPr lang="en-US" dirty="0">
                <a:solidFill>
                  <a:srgbClr val="FFFF00"/>
                </a:solidFill>
              </a:rPr>
              <a:t>ACTIVITY: ATTENDANCE</a:t>
            </a:r>
          </a:p>
        </p:txBody>
      </p:sp>
      <p:sp>
        <p:nvSpPr>
          <p:cNvPr id="58" name="Text Placeholder 4">
            <a:extLst>
              <a:ext uri="{FF2B5EF4-FFF2-40B4-BE49-F238E27FC236}">
                <a16:creationId xmlns:a16="http://schemas.microsoft.com/office/drawing/2014/main" id="{84EE2DD8-03A2-D641-A6A0-9F8B6689F1C7}"/>
              </a:ext>
            </a:extLst>
          </p:cNvPr>
          <p:cNvSpPr txBox="1">
            <a:spLocks/>
          </p:cNvSpPr>
          <p:nvPr/>
        </p:nvSpPr>
        <p:spPr>
          <a:xfrm>
            <a:off x="5697558" y="5184574"/>
            <a:ext cx="2618217" cy="1512791"/>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3195" indent="0" defTabSz="1219170">
              <a:buClr>
                <a:prstClr val="white"/>
              </a:buClr>
              <a:buNone/>
              <a:defRPr/>
            </a:pPr>
            <a:r>
              <a:rPr lang="en-US" sz="3200" b="1" kern="0" dirty="0">
                <a:solidFill>
                  <a:schemeClr val="bg1"/>
                </a:solidFill>
                <a:latin typeface="Calibri" panose="020F0502020204030204" pitchFamily="34" charset="0"/>
                <a:cs typeface="Calibri" panose="020F0502020204030204" pitchFamily="34" charset="0"/>
              </a:rPr>
              <a:t>You are in </a:t>
            </a:r>
            <a:r>
              <a:rPr lang="en-US" sz="3200" b="1" kern="0" dirty="0">
                <a:solidFill>
                  <a:srgbClr val="FFFF00"/>
                </a:solidFill>
                <a:latin typeface="Calibri" panose="020F0502020204030204" pitchFamily="34" charset="0"/>
                <a:cs typeface="Calibri" panose="020F0502020204030204" pitchFamily="34" charset="0"/>
              </a:rPr>
              <a:t>Tier 2</a:t>
            </a:r>
          </a:p>
          <a:p>
            <a:pPr marL="203195" indent="0" defTabSz="1219170">
              <a:buClr>
                <a:prstClr val="white"/>
              </a:buClr>
              <a:buNone/>
              <a:defRPr/>
            </a:pPr>
            <a:r>
              <a:rPr lang="en-US" sz="3200" b="1" kern="0" dirty="0">
                <a:solidFill>
                  <a:srgbClr val="FFFF00"/>
                </a:solidFill>
                <a:latin typeface="Calibri" panose="020F0502020204030204" pitchFamily="34" charset="0"/>
                <a:cs typeface="Calibri" panose="020F0502020204030204" pitchFamily="34" charset="0"/>
              </a:rPr>
              <a:t>Year 2</a:t>
            </a:r>
            <a:endParaRPr lang="en-US" sz="3200" b="1" i="1" kern="0" dirty="0">
              <a:solidFill>
                <a:srgbClr val="FFFF00"/>
              </a:solidFill>
              <a:latin typeface="Calibri" panose="020F0502020204030204" pitchFamily="34" charset="0"/>
              <a:cs typeface="Calibri" panose="020F0502020204030204" pitchFamily="34" charset="0"/>
            </a:endParaRPr>
          </a:p>
        </p:txBody>
      </p:sp>
      <p:sp>
        <p:nvSpPr>
          <p:cNvPr id="59" name="Rectangle 58">
            <a:extLst>
              <a:ext uri="{FF2B5EF4-FFF2-40B4-BE49-F238E27FC236}">
                <a16:creationId xmlns:a16="http://schemas.microsoft.com/office/drawing/2014/main" id="{C3326F5A-0C9F-4DDA-B955-CADE95093EE7}"/>
              </a:ext>
            </a:extLst>
          </p:cNvPr>
          <p:cNvSpPr/>
          <p:nvPr/>
        </p:nvSpPr>
        <p:spPr>
          <a:xfrm>
            <a:off x="472896" y="5018671"/>
            <a:ext cx="4180103" cy="1107996"/>
          </a:xfrm>
          <a:prstGeom prst="rect">
            <a:avLst/>
          </a:prstGeom>
        </p:spPr>
        <p:style>
          <a:lnRef idx="3">
            <a:schemeClr val="lt1"/>
          </a:lnRef>
          <a:fillRef idx="1">
            <a:schemeClr val="accent1"/>
          </a:fillRef>
          <a:effectRef idx="1">
            <a:schemeClr val="accent1"/>
          </a:effectRef>
          <a:fontRef idx="minor">
            <a:schemeClr val="lt1"/>
          </a:fontRef>
        </p:style>
        <p:txBody>
          <a:bodyPr wrap="square" lIns="91440" tIns="45720" rIns="91440" bIns="45720" anchor="t">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200" dirty="0">
                <a:solidFill>
                  <a:schemeClr val="bg1"/>
                </a:solidFill>
                <a:ea typeface="+mn-lt"/>
                <a:cs typeface="+mn-lt"/>
              </a:rPr>
              <a:t>Complete the evaluation at the end of the meeting to </a:t>
            </a:r>
            <a:r>
              <a:rPr lang="en-US" sz="2200" u="sng" dirty="0">
                <a:solidFill>
                  <a:schemeClr val="bg1"/>
                </a:solidFill>
                <a:ea typeface="+mn-lt"/>
                <a:cs typeface="+mn-lt"/>
              </a:rPr>
              <a:t>receive your Certificate of Attendance</a:t>
            </a:r>
            <a:r>
              <a:rPr lang="en-US" sz="2200" dirty="0">
                <a:solidFill>
                  <a:schemeClr val="bg1"/>
                </a:solidFill>
                <a:ea typeface="+mn-lt"/>
                <a:cs typeface="+mn-lt"/>
              </a:rPr>
              <a:t>! </a:t>
            </a:r>
            <a:endParaRPr lang="en-US" sz="2200" dirty="0">
              <a:solidFill>
                <a:schemeClr val="bg1"/>
              </a:solidFill>
            </a:endParaRPr>
          </a:p>
        </p:txBody>
      </p:sp>
      <p:sp>
        <p:nvSpPr>
          <p:cNvPr id="60" name="Content Placeholder 2">
            <a:extLst>
              <a:ext uri="{FF2B5EF4-FFF2-40B4-BE49-F238E27FC236}">
                <a16:creationId xmlns:a16="http://schemas.microsoft.com/office/drawing/2014/main" id="{76C7F733-0F81-8EBB-9932-12BDFB9C275C}"/>
              </a:ext>
            </a:extLst>
          </p:cNvPr>
          <p:cNvSpPr txBox="1">
            <a:spLocks/>
          </p:cNvSpPr>
          <p:nvPr/>
        </p:nvSpPr>
        <p:spPr>
          <a:xfrm>
            <a:off x="542346" y="1188253"/>
            <a:ext cx="10262937" cy="3048865"/>
          </a:xfrm>
          <a:prstGeom prst="roundRect">
            <a:avLst/>
          </a:prstGeom>
          <a:solidFill>
            <a:schemeClr val="bg1"/>
          </a:solidFill>
          <a:ln w="38100" cap="flat" cmpd="sng" algn="ctr">
            <a:solidFill>
              <a:schemeClr val="accent1"/>
            </a:solidFill>
            <a:prstDash val="solid"/>
          </a:ln>
        </p:spPr>
        <p:style>
          <a:lnRef idx="2">
            <a:schemeClr val="accent1"/>
          </a:lnRef>
          <a:fillRef idx="1">
            <a:schemeClr val="lt1"/>
          </a:fillRef>
          <a:effectRef idx="0">
            <a:schemeClr val="accent1"/>
          </a:effectRef>
          <a:fontRef idx="minor">
            <a:schemeClr val="dk1"/>
          </a:fontRef>
        </p:style>
        <p:txBody>
          <a:bodyPr spcFirstLastPara="1" vert="horz" wrap="square" lIns="91440" tIns="45720" rIns="91440" bIns="45720" rtlCol="0" anchor="ctr" anchorCtr="0">
            <a:noAutofit/>
          </a:bodyPr>
          <a:lstStyle>
            <a:defPPr marR="0" lvl="0" algn="l" rtl="0">
              <a:lnSpc>
                <a:spcPct val="100000"/>
              </a:lnSpc>
              <a:spcBef>
                <a:spcPts val="0"/>
              </a:spcBef>
              <a:spcAft>
                <a:spcPts val="0"/>
              </a:spcAft>
            </a:defPPr>
            <a:lvl1pPr marL="609585" marR="0" lvl="0" indent="-406390" algn="l" rtl="0" eaLnBrk="1" hangingPunct="1">
              <a:lnSpc>
                <a:spcPct val="100000"/>
              </a:lnSpc>
              <a:spcBef>
                <a:spcPts val="0"/>
              </a:spcBef>
              <a:spcAft>
                <a:spcPts val="0"/>
              </a:spcAft>
              <a:buClr>
                <a:srgbClr val="434343"/>
              </a:buClr>
              <a:buSzPts val="1200"/>
              <a:buFont typeface="Open Sans SemiBold"/>
              <a:buAutoNum type="arabicPeriod"/>
              <a:defRPr sz="1600" b="0" i="0" u="none" strike="noStrike" cap="none">
                <a:solidFill>
                  <a:schemeClr val="lt1"/>
                </a:solidFill>
                <a:latin typeface="Hind Vadodara"/>
                <a:ea typeface="Hind Vadodara"/>
                <a:cs typeface="Hind Vadodara"/>
                <a:sym typeface="Hind Vadodara"/>
              </a:defRPr>
            </a:lvl1pPr>
            <a:lvl2pPr marL="1219170" marR="0" lvl="1" indent="-406390" algn="l" rtl="0" eaLnBrk="1" hangingPunct="1">
              <a:lnSpc>
                <a:spcPct val="100000"/>
              </a:lnSpc>
              <a:spcBef>
                <a:spcPts val="2133"/>
              </a:spcBef>
              <a:spcAft>
                <a:spcPts val="0"/>
              </a:spcAft>
              <a:buClr>
                <a:srgbClr val="434343"/>
              </a:buClr>
              <a:buSzPts val="1200"/>
              <a:buFont typeface="Roboto Condensed Light"/>
              <a:buAutoNum type="alphaLcPeriod"/>
              <a:defRPr sz="1867" b="0" i="0" u="none" strike="noStrike" cap="none">
                <a:solidFill>
                  <a:schemeClr val="lt1"/>
                </a:solidFill>
                <a:latin typeface="Hind Vadodara"/>
                <a:ea typeface="Hind Vadodara"/>
                <a:cs typeface="Hind Vadodara"/>
                <a:sym typeface="Hind Vadodara"/>
              </a:defRPr>
            </a:lvl2pPr>
            <a:lvl3pPr marL="1828754" marR="0" lvl="2" indent="-423323" algn="l" rtl="0" eaLnBrk="1" hangingPunct="1">
              <a:lnSpc>
                <a:spcPct val="100000"/>
              </a:lnSpc>
              <a:spcBef>
                <a:spcPts val="2133"/>
              </a:spcBef>
              <a:spcAft>
                <a:spcPts val="0"/>
              </a:spcAft>
              <a:buClr>
                <a:srgbClr val="434343"/>
              </a:buClr>
              <a:buSzPts val="1400"/>
              <a:buFont typeface="Roboto Condensed Light"/>
              <a:buAutoNum type="romanLcPeriod"/>
              <a:defRPr sz="1867" b="0" i="0" u="none" strike="noStrike" cap="none">
                <a:solidFill>
                  <a:schemeClr val="lt1"/>
                </a:solidFill>
                <a:latin typeface="Hind Vadodara"/>
                <a:ea typeface="Hind Vadodara"/>
                <a:cs typeface="Hind Vadodara"/>
                <a:sym typeface="Hind Vadodara"/>
              </a:defRPr>
            </a:lvl3pPr>
            <a:lvl4pPr marL="2438339" marR="0" lvl="3" indent="-423323" algn="l" rtl="0" eaLnBrk="1" hangingPunct="1">
              <a:lnSpc>
                <a:spcPct val="100000"/>
              </a:lnSpc>
              <a:spcBef>
                <a:spcPts val="2133"/>
              </a:spcBef>
              <a:spcAft>
                <a:spcPts val="0"/>
              </a:spcAft>
              <a:buClr>
                <a:srgbClr val="434343"/>
              </a:buClr>
              <a:buSzPts val="1400"/>
              <a:buFont typeface="Roboto Condensed Light"/>
              <a:buAutoNum type="arabicPeriod"/>
              <a:defRPr sz="1867" b="0" i="0" u="none" strike="noStrike" cap="none">
                <a:solidFill>
                  <a:schemeClr val="lt1"/>
                </a:solidFill>
                <a:latin typeface="Hind Vadodara"/>
                <a:ea typeface="Hind Vadodara"/>
                <a:cs typeface="Hind Vadodara"/>
                <a:sym typeface="Hind Vadodara"/>
              </a:defRPr>
            </a:lvl4pPr>
            <a:lvl5pPr marL="3047924" marR="0" lvl="4" indent="-423323" algn="l" rtl="0" eaLnBrk="1" hangingPunct="1">
              <a:lnSpc>
                <a:spcPct val="100000"/>
              </a:lnSpc>
              <a:spcBef>
                <a:spcPts val="2133"/>
              </a:spcBef>
              <a:spcAft>
                <a:spcPts val="0"/>
              </a:spcAft>
              <a:buClr>
                <a:srgbClr val="434343"/>
              </a:buClr>
              <a:buSzPts val="1400"/>
              <a:buFont typeface="Roboto Condensed Light"/>
              <a:buAutoNum type="alphaLcPeriod"/>
              <a:defRPr sz="1867" b="0" i="0" u="none" strike="noStrike" cap="none">
                <a:solidFill>
                  <a:schemeClr val="lt1"/>
                </a:solidFill>
                <a:latin typeface="Hind Vadodara"/>
                <a:ea typeface="Hind Vadodara"/>
                <a:cs typeface="Hind Vadodara"/>
                <a:sym typeface="Hind Vadodara"/>
              </a:defRPr>
            </a:lvl5pPr>
            <a:lvl6pPr marL="3657509" marR="0" lvl="5" indent="-423323" algn="l" rtl="0" eaLnBrk="1" hangingPunct="1">
              <a:lnSpc>
                <a:spcPct val="100000"/>
              </a:lnSpc>
              <a:spcBef>
                <a:spcPts val="2133"/>
              </a:spcBef>
              <a:spcAft>
                <a:spcPts val="0"/>
              </a:spcAft>
              <a:buClr>
                <a:srgbClr val="434343"/>
              </a:buClr>
              <a:buSzPts val="1400"/>
              <a:buFont typeface="Roboto Condensed Light"/>
              <a:buAutoNum type="romanLcPeriod"/>
              <a:defRPr sz="1867" b="0" i="0" u="none" strike="noStrike" cap="none">
                <a:solidFill>
                  <a:schemeClr val="lt1"/>
                </a:solidFill>
                <a:latin typeface="Hind Vadodara"/>
                <a:ea typeface="Hind Vadodara"/>
                <a:cs typeface="Hind Vadodara"/>
                <a:sym typeface="Hind Vadodara"/>
              </a:defRPr>
            </a:lvl6pPr>
            <a:lvl7pPr marL="4267093" marR="0" lvl="6" indent="-423323" algn="l" rtl="0" eaLnBrk="1" hangingPunct="1">
              <a:lnSpc>
                <a:spcPct val="100000"/>
              </a:lnSpc>
              <a:spcBef>
                <a:spcPts val="2133"/>
              </a:spcBef>
              <a:spcAft>
                <a:spcPts val="0"/>
              </a:spcAft>
              <a:buClr>
                <a:srgbClr val="434343"/>
              </a:buClr>
              <a:buSzPts val="1400"/>
              <a:buFont typeface="Roboto Condensed Light"/>
              <a:buAutoNum type="arabicPeriod"/>
              <a:defRPr sz="1867" b="0" i="0" u="none" strike="noStrike" cap="none">
                <a:solidFill>
                  <a:schemeClr val="lt1"/>
                </a:solidFill>
                <a:latin typeface="Hind Vadodara"/>
                <a:ea typeface="Hind Vadodara"/>
                <a:cs typeface="Hind Vadodara"/>
                <a:sym typeface="Hind Vadodara"/>
              </a:defRPr>
            </a:lvl7pPr>
            <a:lvl8pPr marL="4876678" marR="0" lvl="7" indent="-423323" algn="l" rtl="0" eaLnBrk="1" hangingPunct="1">
              <a:lnSpc>
                <a:spcPct val="100000"/>
              </a:lnSpc>
              <a:spcBef>
                <a:spcPts val="2133"/>
              </a:spcBef>
              <a:spcAft>
                <a:spcPts val="0"/>
              </a:spcAft>
              <a:buClr>
                <a:srgbClr val="434343"/>
              </a:buClr>
              <a:buSzPts val="1400"/>
              <a:buFont typeface="Roboto Condensed Light"/>
              <a:buAutoNum type="alphaLcPeriod"/>
              <a:defRPr sz="1867" b="0" i="0" u="none" strike="noStrike" cap="none">
                <a:solidFill>
                  <a:schemeClr val="lt1"/>
                </a:solidFill>
                <a:latin typeface="Hind Vadodara"/>
                <a:ea typeface="Hind Vadodara"/>
                <a:cs typeface="Hind Vadodara"/>
                <a:sym typeface="Hind Vadodara"/>
              </a:defRPr>
            </a:lvl8pPr>
            <a:lvl9pPr marL="5486263" marR="0" lvl="8" indent="-423323" algn="l" rtl="0" eaLnBrk="1" hangingPunct="1">
              <a:lnSpc>
                <a:spcPct val="100000"/>
              </a:lnSpc>
              <a:spcBef>
                <a:spcPts val="2133"/>
              </a:spcBef>
              <a:spcAft>
                <a:spcPts val="2133"/>
              </a:spcAft>
              <a:buClr>
                <a:srgbClr val="434343"/>
              </a:buClr>
              <a:buSzPts val="1400"/>
              <a:buFont typeface="Roboto Condensed Light"/>
              <a:buAutoNum type="romanLcPeriod"/>
              <a:defRPr sz="1867" b="0" i="0" u="none" strike="noStrike" cap="none">
                <a:solidFill>
                  <a:schemeClr val="lt1"/>
                </a:solidFill>
                <a:latin typeface="Hind Vadodara"/>
                <a:ea typeface="Hind Vadodara"/>
                <a:cs typeface="Hind Vadodara"/>
                <a:sym typeface="Hind Vadodara"/>
              </a:defRPr>
            </a:lvl9pPr>
          </a:lstStyle>
          <a:p>
            <a:pPr marL="203195" indent="0">
              <a:lnSpc>
                <a:spcPct val="150000"/>
              </a:lnSpc>
              <a:buClr>
                <a:schemeClr val="accent1">
                  <a:lumMod val="50000"/>
                </a:schemeClr>
              </a:buClr>
              <a:buSzPct val="82000"/>
              <a:buNone/>
            </a:pPr>
            <a:r>
              <a:rPr lang="en-US" sz="2800" dirty="0">
                <a:solidFill>
                  <a:schemeClr val="accent1">
                    <a:lumMod val="50000"/>
                  </a:schemeClr>
                </a:solidFill>
              </a:rPr>
              <a:t>Use this </a:t>
            </a:r>
            <a:r>
              <a:rPr lang="en-US" sz="2800" b="1" dirty="0">
                <a:solidFill>
                  <a:schemeClr val="accent1"/>
                </a:solidFill>
              </a:rPr>
              <a:t>link for </a:t>
            </a:r>
            <a:r>
              <a:rPr kumimoji="0" lang="en-US" sz="2800" b="1" i="0" u="none" strike="noStrike" kern="0" cap="none" spc="0" normalizeH="0" baseline="0" noProof="0" dirty="0">
                <a:ln>
                  <a:noFill/>
                </a:ln>
                <a:solidFill>
                  <a:schemeClr val="accent1"/>
                </a:solidFill>
                <a:effectLst/>
                <a:uLnTx/>
                <a:uFillTx/>
                <a:latin typeface="Hind Vadodara"/>
                <a:cs typeface="Hind Vadodara"/>
                <a:sym typeface="Hind Vadodara"/>
                <a:hlinkClick r:id="rId3">
                  <a:extLst>
                    <a:ext uri="{A12FA001-AC4F-418D-AE19-62706E023703}">
                      <ahyp:hlinkClr xmlns:ahyp="http://schemas.microsoft.com/office/drawing/2018/hyperlinkcolor" val="tx"/>
                    </a:ext>
                  </a:extLst>
                </a:hlinkClick>
              </a:rPr>
              <a:t>ATTENDANCE</a:t>
            </a:r>
            <a:r>
              <a:rPr kumimoji="0" lang="en-US" sz="2800" b="1" i="0" u="none" strike="noStrike" kern="0" cap="none" spc="0" normalizeH="0" baseline="0" noProof="0" dirty="0">
                <a:ln>
                  <a:noFill/>
                </a:ln>
                <a:solidFill>
                  <a:schemeClr val="accent1"/>
                </a:solidFill>
                <a:effectLst/>
                <a:uLnTx/>
                <a:uFillTx/>
                <a:latin typeface="Hind Vadodara"/>
                <a:cs typeface="Hind Vadodara"/>
                <a:sym typeface="Hind Vadodara"/>
              </a:rPr>
              <a:t> </a:t>
            </a:r>
          </a:p>
          <a:p>
            <a:pPr>
              <a:lnSpc>
                <a:spcPct val="150000"/>
              </a:lnSpc>
              <a:buClr>
                <a:schemeClr val="accent1">
                  <a:lumMod val="50000"/>
                </a:schemeClr>
              </a:buClr>
              <a:buSzPct val="82000"/>
              <a:buFont typeface="Arial" panose="020B0604020202020204" pitchFamily="34" charset="0"/>
              <a:buChar char="•"/>
            </a:pPr>
            <a:r>
              <a:rPr lang="en-US" sz="2800" dirty="0">
                <a:solidFill>
                  <a:schemeClr val="accent1">
                    <a:lumMod val="50000"/>
                  </a:schemeClr>
                </a:solidFill>
              </a:rPr>
              <a:t>Follow prompts to enter attendance information</a:t>
            </a:r>
          </a:p>
          <a:p>
            <a:pPr>
              <a:lnSpc>
                <a:spcPct val="150000"/>
              </a:lnSpc>
              <a:buClr>
                <a:schemeClr val="accent1">
                  <a:lumMod val="50000"/>
                </a:schemeClr>
              </a:buClr>
              <a:buSzPct val="82000"/>
              <a:buFont typeface="Arial" panose="020B0604020202020204" pitchFamily="34" charset="0"/>
              <a:buChar char="•"/>
            </a:pPr>
            <a:r>
              <a:rPr lang="en-US" sz="2800" dirty="0">
                <a:solidFill>
                  <a:schemeClr val="accent1">
                    <a:lumMod val="50000"/>
                  </a:schemeClr>
                </a:solidFill>
              </a:rPr>
              <a:t>Notify trainers if you require assistance</a:t>
            </a:r>
          </a:p>
        </p:txBody>
      </p:sp>
      <p:pic>
        <p:nvPicPr>
          <p:cNvPr id="64" name="Picture 63">
            <a:extLst>
              <a:ext uri="{FF2B5EF4-FFF2-40B4-BE49-F238E27FC236}">
                <a16:creationId xmlns:a16="http://schemas.microsoft.com/office/drawing/2014/main" id="{D3FF0FE3-1B5F-19E5-BED9-AFE15E2D927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61792" y="5743541"/>
            <a:ext cx="927299" cy="869856"/>
          </a:xfrm>
          <a:prstGeom prst="ellipse">
            <a:avLst/>
          </a:prstGeom>
          <a:ln w="19050">
            <a:solidFill>
              <a:schemeClr val="accent2">
                <a:lumMod val="50000"/>
              </a:schemeClr>
            </a:solidFill>
          </a:ln>
        </p:spPr>
      </p:pic>
      <p:sp>
        <p:nvSpPr>
          <p:cNvPr id="65" name="Text Placeholder 4">
            <a:extLst>
              <a:ext uri="{FF2B5EF4-FFF2-40B4-BE49-F238E27FC236}">
                <a16:creationId xmlns:a16="http://schemas.microsoft.com/office/drawing/2014/main" id="{F821E81E-6264-EE37-4DE5-F888D807AF22}"/>
              </a:ext>
            </a:extLst>
          </p:cNvPr>
          <p:cNvSpPr txBox="1">
            <a:spLocks/>
          </p:cNvSpPr>
          <p:nvPr/>
        </p:nvSpPr>
        <p:spPr>
          <a:xfrm>
            <a:off x="8755644" y="5731091"/>
            <a:ext cx="2164583" cy="874988"/>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3195" indent="0" defTabSz="1219170">
              <a:lnSpc>
                <a:spcPct val="150000"/>
              </a:lnSpc>
              <a:buClr>
                <a:prstClr val="white"/>
              </a:buClr>
              <a:buNone/>
              <a:defRPr/>
            </a:pPr>
            <a:r>
              <a:rPr lang="en-US" sz="2400" b="1" kern="0" dirty="0">
                <a:solidFill>
                  <a:prstClr val="white"/>
                </a:solidFill>
                <a:latin typeface="Calibri" panose="020F0502020204030204" pitchFamily="34" charset="0"/>
                <a:cs typeface="Calibri" panose="020F0502020204030204" pitchFamily="34" charset="0"/>
              </a:rPr>
              <a:t> 1 minute</a:t>
            </a:r>
          </a:p>
        </p:txBody>
      </p:sp>
      <p:pic>
        <p:nvPicPr>
          <p:cNvPr id="66" name="Picture 65">
            <a:extLst>
              <a:ext uri="{FF2B5EF4-FFF2-40B4-BE49-F238E27FC236}">
                <a16:creationId xmlns:a16="http://schemas.microsoft.com/office/drawing/2014/main" id="{E775A530-7FF0-212C-62CD-5BC80FA3853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0805283" y="5505675"/>
            <a:ext cx="1246040" cy="1201003"/>
          </a:xfrm>
          <a:prstGeom prst="ellipse">
            <a:avLst/>
          </a:prstGeom>
          <a:ln w="19050">
            <a:solidFill>
              <a:schemeClr val="accent2">
                <a:lumMod val="50000"/>
              </a:schemeClr>
            </a:solidFill>
          </a:ln>
        </p:spPr>
      </p:pic>
      <p:grpSp>
        <p:nvGrpSpPr>
          <p:cNvPr id="67" name="Google Shape;6077;p67">
            <a:extLst>
              <a:ext uri="{FF2B5EF4-FFF2-40B4-BE49-F238E27FC236}">
                <a16:creationId xmlns:a16="http://schemas.microsoft.com/office/drawing/2014/main" id="{4CEC0442-C93C-DD1F-A800-04CF9CA3D69B}"/>
              </a:ext>
            </a:extLst>
          </p:cNvPr>
          <p:cNvGrpSpPr/>
          <p:nvPr/>
        </p:nvGrpSpPr>
        <p:grpSpPr>
          <a:xfrm>
            <a:off x="8200832" y="5795090"/>
            <a:ext cx="798074" cy="770227"/>
            <a:chOff x="5873617" y="2309901"/>
            <a:chExt cx="345720" cy="345720"/>
          </a:xfrm>
        </p:grpSpPr>
        <p:sp>
          <p:nvSpPr>
            <p:cNvPr id="68" name="Google Shape;6078;p67">
              <a:extLst>
                <a:ext uri="{FF2B5EF4-FFF2-40B4-BE49-F238E27FC236}">
                  <a16:creationId xmlns:a16="http://schemas.microsoft.com/office/drawing/2014/main" id="{0CF74433-032F-F760-E0BD-59EC0D9CFA74}"/>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 name="Google Shape;6079;p67">
              <a:extLst>
                <a:ext uri="{FF2B5EF4-FFF2-40B4-BE49-F238E27FC236}">
                  <a16:creationId xmlns:a16="http://schemas.microsoft.com/office/drawing/2014/main" id="{2C7546C5-EC7B-D0C1-6117-03E6D5E0FE14}"/>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 name="Google Shape;6080;p67">
              <a:extLst>
                <a:ext uri="{FF2B5EF4-FFF2-40B4-BE49-F238E27FC236}">
                  <a16:creationId xmlns:a16="http://schemas.microsoft.com/office/drawing/2014/main" id="{E5262B7E-1523-88A4-D14A-3D59A5487921}"/>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 name="Google Shape;6081;p67">
              <a:extLst>
                <a:ext uri="{FF2B5EF4-FFF2-40B4-BE49-F238E27FC236}">
                  <a16:creationId xmlns:a16="http://schemas.microsoft.com/office/drawing/2014/main" id="{6FBBC6C9-2A25-4E77-FF40-4A0700AB692C}"/>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 name="Google Shape;6082;p67">
              <a:extLst>
                <a:ext uri="{FF2B5EF4-FFF2-40B4-BE49-F238E27FC236}">
                  <a16:creationId xmlns:a16="http://schemas.microsoft.com/office/drawing/2014/main" id="{8580746C-65ED-3F1D-F861-B140C7AC4270}"/>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 name="Google Shape;6083;p67">
              <a:extLst>
                <a:ext uri="{FF2B5EF4-FFF2-40B4-BE49-F238E27FC236}">
                  <a16:creationId xmlns:a16="http://schemas.microsoft.com/office/drawing/2014/main" id="{97567F35-4000-29ED-3CA9-C533DE0B1D2F}"/>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 name="Google Shape;6084;p67">
              <a:extLst>
                <a:ext uri="{FF2B5EF4-FFF2-40B4-BE49-F238E27FC236}">
                  <a16:creationId xmlns:a16="http://schemas.microsoft.com/office/drawing/2014/main" id="{EE77BB5E-D181-2D07-E052-F7EB26CBD76C}"/>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 name="Google Shape;6085;p67">
              <a:extLst>
                <a:ext uri="{FF2B5EF4-FFF2-40B4-BE49-F238E27FC236}">
                  <a16:creationId xmlns:a16="http://schemas.microsoft.com/office/drawing/2014/main" id="{8E257613-9071-3239-7420-4949362CB7E0}"/>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 name="Google Shape;6086;p67">
              <a:extLst>
                <a:ext uri="{FF2B5EF4-FFF2-40B4-BE49-F238E27FC236}">
                  <a16:creationId xmlns:a16="http://schemas.microsoft.com/office/drawing/2014/main" id="{D874CF5A-01F3-C572-991F-D62A67D76F2B}"/>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 name="Google Shape;6087;p67">
              <a:extLst>
                <a:ext uri="{FF2B5EF4-FFF2-40B4-BE49-F238E27FC236}">
                  <a16:creationId xmlns:a16="http://schemas.microsoft.com/office/drawing/2014/main" id="{E46649B3-44D1-2CE5-1432-309CF9C2CF12}"/>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 name="Google Shape;6088;p67">
              <a:extLst>
                <a:ext uri="{FF2B5EF4-FFF2-40B4-BE49-F238E27FC236}">
                  <a16:creationId xmlns:a16="http://schemas.microsoft.com/office/drawing/2014/main" id="{FAF9F9A5-6FD8-9978-E54F-8271D542003C}"/>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 name="Google Shape;6089;p67">
              <a:extLst>
                <a:ext uri="{FF2B5EF4-FFF2-40B4-BE49-F238E27FC236}">
                  <a16:creationId xmlns:a16="http://schemas.microsoft.com/office/drawing/2014/main" id="{B4DACFF2-E11B-E692-5A95-97423DDEFEDA}"/>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 name="Google Shape;6090;p67">
              <a:extLst>
                <a:ext uri="{FF2B5EF4-FFF2-40B4-BE49-F238E27FC236}">
                  <a16:creationId xmlns:a16="http://schemas.microsoft.com/office/drawing/2014/main" id="{C73D55F0-0368-CABF-8CAF-790F11B6BB9B}"/>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 name="Google Shape;6091;p67">
              <a:extLst>
                <a:ext uri="{FF2B5EF4-FFF2-40B4-BE49-F238E27FC236}">
                  <a16:creationId xmlns:a16="http://schemas.microsoft.com/office/drawing/2014/main" id="{FB247F01-6F5F-08C5-D01C-A0661897C92F}"/>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 name="Google Shape;6092;p67">
              <a:extLst>
                <a:ext uri="{FF2B5EF4-FFF2-40B4-BE49-F238E27FC236}">
                  <a16:creationId xmlns:a16="http://schemas.microsoft.com/office/drawing/2014/main" id="{BC57BDA3-A825-DC33-CAA8-F2818D278A03}"/>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 name="Google Shape;6093;p67">
              <a:extLst>
                <a:ext uri="{FF2B5EF4-FFF2-40B4-BE49-F238E27FC236}">
                  <a16:creationId xmlns:a16="http://schemas.microsoft.com/office/drawing/2014/main" id="{9E548615-7B66-E8B2-01BF-0CDBF6C8A4AE}"/>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 name="Google Shape;6094;p67">
              <a:extLst>
                <a:ext uri="{FF2B5EF4-FFF2-40B4-BE49-F238E27FC236}">
                  <a16:creationId xmlns:a16="http://schemas.microsoft.com/office/drawing/2014/main" id="{60C902C5-F132-8538-202D-2B7E3B8CA524}"/>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 name="Google Shape;6095;p67">
              <a:extLst>
                <a:ext uri="{FF2B5EF4-FFF2-40B4-BE49-F238E27FC236}">
                  <a16:creationId xmlns:a16="http://schemas.microsoft.com/office/drawing/2014/main" id="{C3803B95-CB2C-1DC9-CAF3-139CECA71040}"/>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 name="Google Shape;6096;p67">
              <a:extLst>
                <a:ext uri="{FF2B5EF4-FFF2-40B4-BE49-F238E27FC236}">
                  <a16:creationId xmlns:a16="http://schemas.microsoft.com/office/drawing/2014/main" id="{91F9D4B9-6824-D006-42C2-27B2CEE8858C}"/>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427053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B9F96E92-15A6-FF41-8141-4761DDDD3D6B}"/>
              </a:ext>
            </a:extLst>
          </p:cNvPr>
          <p:cNvSpPr>
            <a:spLocks noGrp="1"/>
          </p:cNvSpPr>
          <p:nvPr>
            <p:ph type="subTitle" idx="1"/>
          </p:nvPr>
        </p:nvSpPr>
        <p:spPr>
          <a:xfrm flipH="1">
            <a:off x="6640510" y="1973760"/>
            <a:ext cx="5652052" cy="2842195"/>
          </a:xfrm>
        </p:spPr>
        <p:txBody>
          <a:bodyPr/>
          <a:lstStyle/>
          <a:p>
            <a:pPr marL="139700" indent="0" algn="l"/>
            <a:r>
              <a:rPr lang="en-US" sz="2800" dirty="0"/>
              <a:t>Please share in chat:</a:t>
            </a:r>
          </a:p>
          <a:p>
            <a:pPr marL="596900" indent="-457200" algn="l">
              <a:buFont typeface="+mj-lt"/>
              <a:buAutoNum type="arabicPeriod"/>
            </a:pPr>
            <a:r>
              <a:rPr lang="en-US" sz="2800" dirty="0"/>
              <a:t>Name</a:t>
            </a:r>
          </a:p>
          <a:p>
            <a:pPr marL="596900" indent="-457200" algn="l">
              <a:buFont typeface="+mj-lt"/>
              <a:buAutoNum type="arabicPeriod"/>
            </a:pPr>
            <a:r>
              <a:rPr lang="en-US" sz="2800" dirty="0"/>
              <a:t>School</a:t>
            </a:r>
          </a:p>
          <a:p>
            <a:pPr marL="596900" indent="-457200" algn="l">
              <a:buFont typeface="+mj-lt"/>
              <a:buAutoNum type="arabicPeriod"/>
            </a:pPr>
            <a:r>
              <a:rPr lang="en-US" sz="2800" dirty="0"/>
              <a:t>Role in the school</a:t>
            </a:r>
          </a:p>
          <a:p>
            <a:pPr marL="596900" indent="-457200" algn="l">
              <a:buFont typeface="+mj-lt"/>
              <a:buAutoNum type="arabicPeriod"/>
            </a:pPr>
            <a:endParaRPr lang="en-US" sz="2800" dirty="0"/>
          </a:p>
          <a:p>
            <a:pPr marL="139700" indent="0" algn="l"/>
            <a:r>
              <a:rPr lang="en-US" sz="2800" dirty="0"/>
              <a:t> </a:t>
            </a:r>
          </a:p>
          <a:p>
            <a:pPr marL="596900" indent="-457200" algn="l">
              <a:buFont typeface="+mj-lt"/>
              <a:buAutoNum type="arabicPeriod"/>
            </a:pPr>
            <a:endParaRPr lang="en-US" dirty="0"/>
          </a:p>
        </p:txBody>
      </p:sp>
      <p:sp>
        <p:nvSpPr>
          <p:cNvPr id="6" name="Title 5">
            <a:extLst>
              <a:ext uri="{FF2B5EF4-FFF2-40B4-BE49-F238E27FC236}">
                <a16:creationId xmlns:a16="http://schemas.microsoft.com/office/drawing/2014/main" id="{F9CA5F54-D0F1-894C-8EE5-D99E59DBB3F8}"/>
              </a:ext>
            </a:extLst>
          </p:cNvPr>
          <p:cNvSpPr>
            <a:spLocks noGrp="1"/>
          </p:cNvSpPr>
          <p:nvPr>
            <p:ph type="ctrTitle" idx="2"/>
          </p:nvPr>
        </p:nvSpPr>
        <p:spPr>
          <a:xfrm flipH="1">
            <a:off x="688489" y="591597"/>
            <a:ext cx="5002211" cy="1500694"/>
          </a:xfrm>
        </p:spPr>
        <p:txBody>
          <a:bodyPr/>
          <a:lstStyle/>
          <a:p>
            <a:r>
              <a:rPr lang="en-US" sz="5400" dirty="0">
                <a:solidFill>
                  <a:schemeClr val="accent6">
                    <a:lumMod val="50000"/>
                  </a:schemeClr>
                </a:solidFill>
              </a:rPr>
              <a:t>(Re-) Introductions</a:t>
            </a:r>
          </a:p>
        </p:txBody>
      </p:sp>
      <p:grpSp>
        <p:nvGrpSpPr>
          <p:cNvPr id="8" name="Google Shape;16036;p73">
            <a:extLst>
              <a:ext uri="{FF2B5EF4-FFF2-40B4-BE49-F238E27FC236}">
                <a16:creationId xmlns:a16="http://schemas.microsoft.com/office/drawing/2014/main" id="{511585F6-725F-1B4C-BFB0-C547B4CB10F5}"/>
              </a:ext>
            </a:extLst>
          </p:cNvPr>
          <p:cNvGrpSpPr/>
          <p:nvPr/>
        </p:nvGrpSpPr>
        <p:grpSpPr>
          <a:xfrm>
            <a:off x="1628684" y="3315266"/>
            <a:ext cx="2065453" cy="1500694"/>
            <a:chOff x="1798763" y="3395401"/>
            <a:chExt cx="376185" cy="280448"/>
          </a:xfrm>
        </p:grpSpPr>
        <p:sp>
          <p:nvSpPr>
            <p:cNvPr id="9" name="Google Shape;16037;p73">
              <a:extLst>
                <a:ext uri="{FF2B5EF4-FFF2-40B4-BE49-F238E27FC236}">
                  <a16:creationId xmlns:a16="http://schemas.microsoft.com/office/drawing/2014/main" id="{2DD3C545-BE79-5945-8220-1965C719D8F5}"/>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 name="Google Shape;16038;p73">
              <a:extLst>
                <a:ext uri="{FF2B5EF4-FFF2-40B4-BE49-F238E27FC236}">
                  <a16:creationId xmlns:a16="http://schemas.microsoft.com/office/drawing/2014/main" id="{D74C9749-6992-E54F-915A-B82862C01DEE}"/>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 name="Google Shape;16039;p73">
              <a:extLst>
                <a:ext uri="{FF2B5EF4-FFF2-40B4-BE49-F238E27FC236}">
                  <a16:creationId xmlns:a16="http://schemas.microsoft.com/office/drawing/2014/main" id="{A0E3788C-C69B-F146-AB42-13CBC3CA82E5}"/>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 name="Google Shape;16040;p73">
              <a:extLst>
                <a:ext uri="{FF2B5EF4-FFF2-40B4-BE49-F238E27FC236}">
                  <a16:creationId xmlns:a16="http://schemas.microsoft.com/office/drawing/2014/main" id="{4D7E6ED9-09F0-1642-BF85-E67921312DDD}"/>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 name="Google Shape;16041;p73">
              <a:extLst>
                <a:ext uri="{FF2B5EF4-FFF2-40B4-BE49-F238E27FC236}">
                  <a16:creationId xmlns:a16="http://schemas.microsoft.com/office/drawing/2014/main" id="{3FED11B2-AB41-2C47-A1D7-86688A865CEF}"/>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 name="Google Shape;16042;p73">
              <a:extLst>
                <a:ext uri="{FF2B5EF4-FFF2-40B4-BE49-F238E27FC236}">
                  <a16:creationId xmlns:a16="http://schemas.microsoft.com/office/drawing/2014/main" id="{A088ED4D-C998-7B41-BE2C-83519F208A46}"/>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 name="Google Shape;16043;p73">
              <a:extLst>
                <a:ext uri="{FF2B5EF4-FFF2-40B4-BE49-F238E27FC236}">
                  <a16:creationId xmlns:a16="http://schemas.microsoft.com/office/drawing/2014/main" id="{9EF81DA4-5ED3-6943-B546-FFA9182AB5FE}"/>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 name="Google Shape;16044;p73">
              <a:extLst>
                <a:ext uri="{FF2B5EF4-FFF2-40B4-BE49-F238E27FC236}">
                  <a16:creationId xmlns:a16="http://schemas.microsoft.com/office/drawing/2014/main" id="{87AD01FE-AC01-BA4C-8FF7-62F2DE0328DE}"/>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 name="Google Shape;16045;p73">
              <a:extLst>
                <a:ext uri="{FF2B5EF4-FFF2-40B4-BE49-F238E27FC236}">
                  <a16:creationId xmlns:a16="http://schemas.microsoft.com/office/drawing/2014/main" id="{5088D8E8-16D6-3F45-B65D-1480BC22D12B}"/>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8" name="Google Shape;16046;p73">
              <a:extLst>
                <a:ext uri="{FF2B5EF4-FFF2-40B4-BE49-F238E27FC236}">
                  <a16:creationId xmlns:a16="http://schemas.microsoft.com/office/drawing/2014/main" id="{73725372-5DD7-E041-B2A8-C0E13B4FAE6C}"/>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9" name="Google Shape;16047;p73">
              <a:extLst>
                <a:ext uri="{FF2B5EF4-FFF2-40B4-BE49-F238E27FC236}">
                  <a16:creationId xmlns:a16="http://schemas.microsoft.com/office/drawing/2014/main" id="{28AA9D48-07B2-BD4B-AC44-621C9801E1BF}"/>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0" name="Google Shape;16048;p73">
              <a:extLst>
                <a:ext uri="{FF2B5EF4-FFF2-40B4-BE49-F238E27FC236}">
                  <a16:creationId xmlns:a16="http://schemas.microsoft.com/office/drawing/2014/main" id="{75A0B315-A05F-494C-9A6E-E0406232B4A2}"/>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1" name="Google Shape;16049;p73">
              <a:extLst>
                <a:ext uri="{FF2B5EF4-FFF2-40B4-BE49-F238E27FC236}">
                  <a16:creationId xmlns:a16="http://schemas.microsoft.com/office/drawing/2014/main" id="{2D02787B-B255-D642-8014-084C122729E2}"/>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2" name="Google Shape;16050;p73">
              <a:extLst>
                <a:ext uri="{FF2B5EF4-FFF2-40B4-BE49-F238E27FC236}">
                  <a16:creationId xmlns:a16="http://schemas.microsoft.com/office/drawing/2014/main" id="{55E1D100-F723-7342-BB2E-9C3281513A62}"/>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3" name="Google Shape;16051;p73">
              <a:extLst>
                <a:ext uri="{FF2B5EF4-FFF2-40B4-BE49-F238E27FC236}">
                  <a16:creationId xmlns:a16="http://schemas.microsoft.com/office/drawing/2014/main" id="{DB9D67D8-4253-614D-A20E-E90876E0EB33}"/>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4" name="Google Shape;16052;p73">
              <a:extLst>
                <a:ext uri="{FF2B5EF4-FFF2-40B4-BE49-F238E27FC236}">
                  <a16:creationId xmlns:a16="http://schemas.microsoft.com/office/drawing/2014/main" id="{9ECE0286-D734-1143-89C6-C1F9766978CD}"/>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5" name="Google Shape;16053;p73">
              <a:extLst>
                <a:ext uri="{FF2B5EF4-FFF2-40B4-BE49-F238E27FC236}">
                  <a16:creationId xmlns:a16="http://schemas.microsoft.com/office/drawing/2014/main" id="{FC30DC55-A367-B343-BC88-B826237AAB51}"/>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6" name="Google Shape;16054;p73">
              <a:extLst>
                <a:ext uri="{FF2B5EF4-FFF2-40B4-BE49-F238E27FC236}">
                  <a16:creationId xmlns:a16="http://schemas.microsoft.com/office/drawing/2014/main" id="{8D58C537-A6C6-CC40-91E3-45D1D2CBE96E}"/>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7" name="Google Shape;16055;p73">
              <a:extLst>
                <a:ext uri="{FF2B5EF4-FFF2-40B4-BE49-F238E27FC236}">
                  <a16:creationId xmlns:a16="http://schemas.microsoft.com/office/drawing/2014/main" id="{A1E77989-B8FB-FE4B-B9D2-8FA688F0E623}"/>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8" name="Google Shape;16056;p73">
              <a:extLst>
                <a:ext uri="{FF2B5EF4-FFF2-40B4-BE49-F238E27FC236}">
                  <a16:creationId xmlns:a16="http://schemas.microsoft.com/office/drawing/2014/main" id="{211AFDF0-082B-4547-B6CD-BAFF6DA73415}"/>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9" name="Google Shape;16057;p73">
              <a:extLst>
                <a:ext uri="{FF2B5EF4-FFF2-40B4-BE49-F238E27FC236}">
                  <a16:creationId xmlns:a16="http://schemas.microsoft.com/office/drawing/2014/main" id="{C5CE5867-75BF-AC4E-9EA7-8E9C498E8478}"/>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0" name="Google Shape;16058;p73">
              <a:extLst>
                <a:ext uri="{FF2B5EF4-FFF2-40B4-BE49-F238E27FC236}">
                  <a16:creationId xmlns:a16="http://schemas.microsoft.com/office/drawing/2014/main" id="{376782BD-74D2-5145-9A7E-4A58B91C06CF}"/>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1" name="Google Shape;16059;p73">
              <a:extLst>
                <a:ext uri="{FF2B5EF4-FFF2-40B4-BE49-F238E27FC236}">
                  <a16:creationId xmlns:a16="http://schemas.microsoft.com/office/drawing/2014/main" id="{720A212F-9A03-C540-A762-896532517C7C}"/>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2" name="Google Shape;16060;p73">
              <a:extLst>
                <a:ext uri="{FF2B5EF4-FFF2-40B4-BE49-F238E27FC236}">
                  <a16:creationId xmlns:a16="http://schemas.microsoft.com/office/drawing/2014/main" id="{7B2C465D-5230-6442-9CAD-9B9F1DA51DC2}"/>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3" name="Google Shape;16061;p73">
              <a:extLst>
                <a:ext uri="{FF2B5EF4-FFF2-40B4-BE49-F238E27FC236}">
                  <a16:creationId xmlns:a16="http://schemas.microsoft.com/office/drawing/2014/main" id="{8333F127-BCEF-3E46-89E1-7B7EE7E04D45}"/>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4" name="Google Shape;16062;p73">
              <a:extLst>
                <a:ext uri="{FF2B5EF4-FFF2-40B4-BE49-F238E27FC236}">
                  <a16:creationId xmlns:a16="http://schemas.microsoft.com/office/drawing/2014/main" id="{A6BC83EB-E22A-D14E-9672-E214A30DFAFC}"/>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5" name="Google Shape;16063;p73">
              <a:extLst>
                <a:ext uri="{FF2B5EF4-FFF2-40B4-BE49-F238E27FC236}">
                  <a16:creationId xmlns:a16="http://schemas.microsoft.com/office/drawing/2014/main" id="{DBDE81AC-6910-5C4D-BD7E-FB81DF496168}"/>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6" name="Google Shape;16064;p73">
              <a:extLst>
                <a:ext uri="{FF2B5EF4-FFF2-40B4-BE49-F238E27FC236}">
                  <a16:creationId xmlns:a16="http://schemas.microsoft.com/office/drawing/2014/main" id="{BC6F076B-78AD-234F-AF86-E72249E9C7B2}"/>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7" name="Google Shape;16065;p73">
              <a:extLst>
                <a:ext uri="{FF2B5EF4-FFF2-40B4-BE49-F238E27FC236}">
                  <a16:creationId xmlns:a16="http://schemas.microsoft.com/office/drawing/2014/main" id="{E7896705-2320-974B-A429-FE779E3C0D72}"/>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8" name="Google Shape;16066;p73">
              <a:extLst>
                <a:ext uri="{FF2B5EF4-FFF2-40B4-BE49-F238E27FC236}">
                  <a16:creationId xmlns:a16="http://schemas.microsoft.com/office/drawing/2014/main" id="{C371013C-6D91-F147-A6BD-301D5B4C6461}"/>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9" name="Google Shape;16067;p73">
              <a:extLst>
                <a:ext uri="{FF2B5EF4-FFF2-40B4-BE49-F238E27FC236}">
                  <a16:creationId xmlns:a16="http://schemas.microsoft.com/office/drawing/2014/main" id="{CF5BE033-6B0C-9643-BE13-6F5653982812}"/>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40" name="Google Shape;9682;p69">
            <a:extLst>
              <a:ext uri="{FF2B5EF4-FFF2-40B4-BE49-F238E27FC236}">
                <a16:creationId xmlns:a16="http://schemas.microsoft.com/office/drawing/2014/main" id="{0C90A0EC-80FB-D044-8BB3-29143D135CF0}"/>
              </a:ext>
            </a:extLst>
          </p:cNvPr>
          <p:cNvGrpSpPr/>
          <p:nvPr/>
        </p:nvGrpSpPr>
        <p:grpSpPr>
          <a:xfrm>
            <a:off x="2392896" y="2560979"/>
            <a:ext cx="2155592" cy="2295489"/>
            <a:chOff x="7159964" y="1971904"/>
            <a:chExt cx="291564" cy="348103"/>
          </a:xfrm>
        </p:grpSpPr>
        <p:sp>
          <p:nvSpPr>
            <p:cNvPr id="41" name="Google Shape;9683;p69">
              <a:extLst>
                <a:ext uri="{FF2B5EF4-FFF2-40B4-BE49-F238E27FC236}">
                  <a16:creationId xmlns:a16="http://schemas.microsoft.com/office/drawing/2014/main" id="{B1348872-C4D8-D041-8561-88B6C20BD4A8}"/>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2" name="Google Shape;9684;p69">
              <a:extLst>
                <a:ext uri="{FF2B5EF4-FFF2-40B4-BE49-F238E27FC236}">
                  <a16:creationId xmlns:a16="http://schemas.microsoft.com/office/drawing/2014/main" id="{D683677D-E1B0-B04C-B0E5-692B66E5495B}"/>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3" name="Google Shape;9694;p69">
              <a:extLst>
                <a:ext uri="{FF2B5EF4-FFF2-40B4-BE49-F238E27FC236}">
                  <a16:creationId xmlns:a16="http://schemas.microsoft.com/office/drawing/2014/main" id="{41D2D8B7-00C6-B44A-8AA5-C68169E26E43}"/>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4" name="Google Shape;9695;p69">
              <a:extLst>
                <a:ext uri="{FF2B5EF4-FFF2-40B4-BE49-F238E27FC236}">
                  <a16:creationId xmlns:a16="http://schemas.microsoft.com/office/drawing/2014/main" id="{A1622676-A998-0B47-8105-6EB84AC77BD1}"/>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5" name="Google Shape;9696;p69">
              <a:extLst>
                <a:ext uri="{FF2B5EF4-FFF2-40B4-BE49-F238E27FC236}">
                  <a16:creationId xmlns:a16="http://schemas.microsoft.com/office/drawing/2014/main" id="{67D000CD-268C-EB4D-AD7D-197C185BA5A4}"/>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6" name="Google Shape;9697;p69">
              <a:extLst>
                <a:ext uri="{FF2B5EF4-FFF2-40B4-BE49-F238E27FC236}">
                  <a16:creationId xmlns:a16="http://schemas.microsoft.com/office/drawing/2014/main" id="{C21EC9E4-68CB-024E-8DAD-399F14632880}"/>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7" name="Google Shape;9698;p69">
              <a:extLst>
                <a:ext uri="{FF2B5EF4-FFF2-40B4-BE49-F238E27FC236}">
                  <a16:creationId xmlns:a16="http://schemas.microsoft.com/office/drawing/2014/main" id="{BD4BFD6A-625D-CF4F-9958-8F59CDC202C3}"/>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8" name="Google Shape;9699;p69">
              <a:extLst>
                <a:ext uri="{FF2B5EF4-FFF2-40B4-BE49-F238E27FC236}">
                  <a16:creationId xmlns:a16="http://schemas.microsoft.com/office/drawing/2014/main" id="{E9D76A59-7925-674E-A576-8A25C372F675}"/>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9" name="Google Shape;9700;p69">
              <a:extLst>
                <a:ext uri="{FF2B5EF4-FFF2-40B4-BE49-F238E27FC236}">
                  <a16:creationId xmlns:a16="http://schemas.microsoft.com/office/drawing/2014/main" id="{3D4CCDE9-A0C1-DC44-B3AC-C535B27184BF}"/>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0" name="Google Shape;9701;p69">
              <a:extLst>
                <a:ext uri="{FF2B5EF4-FFF2-40B4-BE49-F238E27FC236}">
                  <a16:creationId xmlns:a16="http://schemas.microsoft.com/office/drawing/2014/main" id="{AC82132B-5721-9747-8F68-02ED2889DC09}"/>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1" name="Google Shape;9702;p69">
              <a:extLst>
                <a:ext uri="{FF2B5EF4-FFF2-40B4-BE49-F238E27FC236}">
                  <a16:creationId xmlns:a16="http://schemas.microsoft.com/office/drawing/2014/main" id="{A4BDCBCD-208C-E54B-BC23-CF0306C71880}"/>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2" name="Google Shape;9703;p69">
              <a:extLst>
                <a:ext uri="{FF2B5EF4-FFF2-40B4-BE49-F238E27FC236}">
                  <a16:creationId xmlns:a16="http://schemas.microsoft.com/office/drawing/2014/main" id="{561A16FE-6769-B342-B710-ADC7CEEB1CB1}"/>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3" name="Google Shape;9704;p69">
              <a:extLst>
                <a:ext uri="{FF2B5EF4-FFF2-40B4-BE49-F238E27FC236}">
                  <a16:creationId xmlns:a16="http://schemas.microsoft.com/office/drawing/2014/main" id="{1F27F539-35B9-3746-BE48-BB80118D4CA4}"/>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chemeClr val="accent2">
                <a:lumMod val="75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4" name="Google Shape;9705;p69">
              <a:extLst>
                <a:ext uri="{FF2B5EF4-FFF2-40B4-BE49-F238E27FC236}">
                  <a16:creationId xmlns:a16="http://schemas.microsoft.com/office/drawing/2014/main" id="{3D90DD80-CE44-B945-BE8A-A1DAD8EFB6DC}"/>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5" name="Google Shape;9706;p69">
              <a:extLst>
                <a:ext uri="{FF2B5EF4-FFF2-40B4-BE49-F238E27FC236}">
                  <a16:creationId xmlns:a16="http://schemas.microsoft.com/office/drawing/2014/main" id="{6D2D043A-9319-AD4E-970E-71FF368341F1}"/>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6" name="Google Shape;9707;p69">
              <a:extLst>
                <a:ext uri="{FF2B5EF4-FFF2-40B4-BE49-F238E27FC236}">
                  <a16:creationId xmlns:a16="http://schemas.microsoft.com/office/drawing/2014/main" id="{273A0F89-8261-1A45-A7C9-F23D659E1D8D}"/>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7" name="Google Shape;9708;p69">
              <a:extLst>
                <a:ext uri="{FF2B5EF4-FFF2-40B4-BE49-F238E27FC236}">
                  <a16:creationId xmlns:a16="http://schemas.microsoft.com/office/drawing/2014/main" id="{D02A304A-9B30-D642-BB21-9E3AC58EE2E7}"/>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8" name="Google Shape;9709;p69">
              <a:extLst>
                <a:ext uri="{FF2B5EF4-FFF2-40B4-BE49-F238E27FC236}">
                  <a16:creationId xmlns:a16="http://schemas.microsoft.com/office/drawing/2014/main" id="{C58D086B-0136-C442-96FC-E1A02B63394E}"/>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 name="Google Shape;9710;p69">
              <a:extLst>
                <a:ext uri="{FF2B5EF4-FFF2-40B4-BE49-F238E27FC236}">
                  <a16:creationId xmlns:a16="http://schemas.microsoft.com/office/drawing/2014/main" id="{BB2F033D-FE86-0F4A-B89B-90C80286622D}"/>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 name="Google Shape;9711;p69">
              <a:extLst>
                <a:ext uri="{FF2B5EF4-FFF2-40B4-BE49-F238E27FC236}">
                  <a16:creationId xmlns:a16="http://schemas.microsoft.com/office/drawing/2014/main" id="{AFA24D98-8F8C-E74E-B15D-B2E7D61FA2A4}"/>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 name="Google Shape;9712;p69">
              <a:extLst>
                <a:ext uri="{FF2B5EF4-FFF2-40B4-BE49-F238E27FC236}">
                  <a16:creationId xmlns:a16="http://schemas.microsoft.com/office/drawing/2014/main" id="{367A58A0-556B-0047-B4FC-97124EA03611}"/>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Tree>
    <p:extLst>
      <p:ext uri="{BB962C8B-B14F-4D97-AF65-F5344CB8AC3E}">
        <p14:creationId xmlns:p14="http://schemas.microsoft.com/office/powerpoint/2010/main" val="17311478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38"/>
          <p:cNvSpPr/>
          <p:nvPr/>
        </p:nvSpPr>
        <p:spPr>
          <a:xfrm>
            <a:off x="3007000" y="1188984"/>
            <a:ext cx="2394400" cy="2394400"/>
          </a:xfrm>
          <a:prstGeom prst="donut">
            <a:avLst>
              <a:gd name="adj" fmla="val 4516"/>
            </a:avLst>
          </a:pr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80" name="Google Shape;480;p38"/>
          <p:cNvSpPr txBox="1">
            <a:spLocks noGrp="1"/>
          </p:cNvSpPr>
          <p:nvPr>
            <p:ph type="title"/>
          </p:nvPr>
        </p:nvSpPr>
        <p:spPr>
          <a:xfrm rot="-294">
            <a:off x="684738" y="4024856"/>
            <a:ext cx="8339995" cy="2154763"/>
          </a:xfrm>
          <a:prstGeom prst="rect">
            <a:avLst/>
          </a:prstGeom>
        </p:spPr>
        <p:txBody>
          <a:bodyPr spcFirstLastPara="1" wrap="square" lIns="121900" tIns="121900" rIns="121900" bIns="121900" anchor="ctr" anchorCtr="0">
            <a:noAutofit/>
          </a:bodyPr>
          <a:lstStyle/>
          <a:p>
            <a:r>
              <a:rPr lang="en-US" sz="4800" b="1" dirty="0"/>
              <a:t>Resources:</a:t>
            </a:r>
            <a:br>
              <a:rPr lang="en-US" sz="7200" b="1" dirty="0"/>
            </a:br>
            <a:r>
              <a:rPr lang="en-US" sz="3200" b="1" dirty="0"/>
              <a:t>PBIS Tier 2 Academy Support Structure</a:t>
            </a:r>
            <a:br>
              <a:rPr lang="en-US" sz="3200" b="1" dirty="0"/>
            </a:br>
            <a:r>
              <a:rPr lang="en-US" sz="3200" b="1" dirty="0"/>
              <a:t>and Building on Tier 1</a:t>
            </a:r>
            <a:endParaRPr sz="3200" b="1" dirty="0"/>
          </a:p>
        </p:txBody>
      </p:sp>
      <p:pic>
        <p:nvPicPr>
          <p:cNvPr id="6" name="Picture 5">
            <a:extLst>
              <a:ext uri="{FF2B5EF4-FFF2-40B4-BE49-F238E27FC236}">
                <a16:creationId xmlns:a16="http://schemas.microsoft.com/office/drawing/2014/main" id="{0769406C-0E34-4163-8B3C-9A7B3412C294}"/>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182381" y="6066333"/>
            <a:ext cx="2833687" cy="703251"/>
          </a:xfrm>
          <a:prstGeom prst="rect">
            <a:avLst/>
          </a:prstGeom>
        </p:spPr>
      </p:pic>
      <p:pic>
        <p:nvPicPr>
          <p:cNvPr id="2" name="Picture 1">
            <a:extLst>
              <a:ext uri="{FF2B5EF4-FFF2-40B4-BE49-F238E27FC236}">
                <a16:creationId xmlns:a16="http://schemas.microsoft.com/office/drawing/2014/main" id="{76524630-6598-432B-B3E9-0700A333F9B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55331" y="1623918"/>
            <a:ext cx="1487971" cy="1532532"/>
          </a:xfrm>
          <a:prstGeom prst="rect">
            <a:avLst/>
          </a:prstGeom>
        </p:spPr>
      </p:pic>
      <p:pic>
        <p:nvPicPr>
          <p:cNvPr id="3" name="Picture 2">
            <a:extLst>
              <a:ext uri="{FF2B5EF4-FFF2-40B4-BE49-F238E27FC236}">
                <a16:creationId xmlns:a16="http://schemas.microsoft.com/office/drawing/2014/main" id="{C48EECC1-06EF-5DFE-D5F6-44DE0E14672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599224" y="413537"/>
            <a:ext cx="4036196" cy="2260270"/>
          </a:xfrm>
          <a:prstGeom prst="rect">
            <a:avLst/>
          </a:prstGeom>
        </p:spPr>
      </p:pic>
    </p:spTree>
    <p:extLst>
      <p:ext uri="{BB962C8B-B14F-4D97-AF65-F5344CB8AC3E}">
        <p14:creationId xmlns:p14="http://schemas.microsoft.com/office/powerpoint/2010/main" val="172264931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phthalmology Center by Slidesgo">
  <a:themeElements>
    <a:clrScheme name="Simple Light">
      <a:dk1>
        <a:srgbClr val="0D0F41"/>
      </a:dk1>
      <a:lt1>
        <a:srgbClr val="FFFFFF"/>
      </a:lt1>
      <a:dk2>
        <a:srgbClr val="545454"/>
      </a:dk2>
      <a:lt2>
        <a:srgbClr val="B8B8B8"/>
      </a:lt2>
      <a:accent1>
        <a:srgbClr val="00A791"/>
      </a:accent1>
      <a:accent2>
        <a:srgbClr val="00ACC2"/>
      </a:accent2>
      <a:accent3>
        <a:srgbClr val="160E44"/>
      </a:accent3>
      <a:accent4>
        <a:srgbClr val="00A791"/>
      </a:accent4>
      <a:accent5>
        <a:srgbClr val="00ACC2"/>
      </a:accent5>
      <a:accent6>
        <a:srgbClr val="292C73"/>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Ophthalmology Center by Slidesgo">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phthalmology Center by Slidesgo">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phthalmology Center by Slidesgo">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phthalmology Center by Slidesgo">
  <a:themeElements>
    <a:clrScheme name="Simple Light">
      <a:dk1>
        <a:srgbClr val="0D0F41"/>
      </a:dk1>
      <a:lt1>
        <a:srgbClr val="FFFFFF"/>
      </a:lt1>
      <a:dk2>
        <a:srgbClr val="545454"/>
      </a:dk2>
      <a:lt2>
        <a:srgbClr val="B8B8B8"/>
      </a:lt2>
      <a:accent1>
        <a:srgbClr val="00A791"/>
      </a:accent1>
      <a:accent2>
        <a:srgbClr val="00ACC2"/>
      </a:accent2>
      <a:accent3>
        <a:srgbClr val="160E44"/>
      </a:accent3>
      <a:accent4>
        <a:srgbClr val="00A791"/>
      </a:accent4>
      <a:accent5>
        <a:srgbClr val="00ACC2"/>
      </a:accent5>
      <a:accent6>
        <a:srgbClr val="292C73"/>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0188AE11363A44C8D6A98CD1960C803" ma:contentTypeVersion="12" ma:contentTypeDescription="Create a new document." ma:contentTypeScope="" ma:versionID="f863398f7efc7f46bfbf889784e304ed">
  <xsd:schema xmlns:xsd="http://www.w3.org/2001/XMLSchema" xmlns:xs="http://www.w3.org/2001/XMLSchema" xmlns:p="http://schemas.microsoft.com/office/2006/metadata/properties" xmlns:ns2="fa4c7253-cea3-4165-8b8a-856476806840" xmlns:ns3="bd4136c0-7c27-4378-bc59-5e31d22b10cd" targetNamespace="http://schemas.microsoft.com/office/2006/metadata/properties" ma:root="true" ma:fieldsID="a3f5418fb929d2ab969ab60f240f00c8" ns2:_="" ns3:_="">
    <xsd:import namespace="fa4c7253-cea3-4165-8b8a-856476806840"/>
    <xsd:import namespace="bd4136c0-7c27-4378-bc59-5e31d22b10c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4c7253-cea3-4165-8b8a-85647680684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d4136c0-7c27-4378-bc59-5e31d22b10c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73DDA53-F964-47DD-8EE4-28ACA9E3B0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4c7253-cea3-4165-8b8a-856476806840"/>
    <ds:schemaRef ds:uri="bd4136c0-7c27-4378-bc59-5e31d22b10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A84627E-F1E7-433D-B4BD-DF0854E5E2CA}">
  <ds:schemaRefs>
    <ds:schemaRef ds:uri="http://schemas.microsoft.com/sharepoint/v3/contenttype/forms"/>
  </ds:schemaRefs>
</ds:datastoreItem>
</file>

<file path=customXml/itemProps3.xml><?xml version="1.0" encoding="utf-8"?>
<ds:datastoreItem xmlns:ds="http://schemas.openxmlformats.org/officeDocument/2006/customXml" ds:itemID="{24EDE2E6-1D7C-455C-B396-0F9E435F55B4}">
  <ds:schemaRefs>
    <ds:schemaRef ds:uri="http://purl.org/dc/dcmitype/"/>
    <ds:schemaRef ds:uri="bd4136c0-7c27-4378-bc59-5e31d22b10cd"/>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http://purl.org/dc/terms/"/>
    <ds:schemaRef ds:uri="http://schemas.microsoft.com/office/infopath/2007/PartnerControls"/>
    <ds:schemaRef ds:uri="fa4c7253-cea3-4165-8b8a-856476806840"/>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6035</TotalTime>
  <Words>5448</Words>
  <Application>Microsoft Office PowerPoint</Application>
  <PresentationFormat>Widescreen</PresentationFormat>
  <Paragraphs>739</Paragraphs>
  <Slides>54</Slides>
  <Notes>48</Notes>
  <HiddenSlides>7</HiddenSlides>
  <MMClips>0</MMClips>
  <ScaleCrop>false</ScaleCrop>
  <HeadingPairs>
    <vt:vector size="6" baseType="variant">
      <vt:variant>
        <vt:lpstr>Fonts Used</vt:lpstr>
      </vt:variant>
      <vt:variant>
        <vt:i4>20</vt:i4>
      </vt:variant>
      <vt:variant>
        <vt:lpstr>Theme</vt:lpstr>
      </vt:variant>
      <vt:variant>
        <vt:i4>5</vt:i4>
      </vt:variant>
      <vt:variant>
        <vt:lpstr>Slide Titles</vt:lpstr>
      </vt:variant>
      <vt:variant>
        <vt:i4>54</vt:i4>
      </vt:variant>
    </vt:vector>
  </HeadingPairs>
  <TitlesOfParts>
    <vt:vector size="79" baseType="lpstr">
      <vt:lpstr>Arial</vt:lpstr>
      <vt:lpstr>Calibri</vt:lpstr>
      <vt:lpstr>Calibri Light</vt:lpstr>
      <vt:lpstr>Courier New</vt:lpstr>
      <vt:lpstr>Fira Sans Extra Condensed Medium</vt:lpstr>
      <vt:lpstr>Franklin Gothic Book</vt:lpstr>
      <vt:lpstr>Franklin Gothic Medium</vt:lpstr>
      <vt:lpstr>Hind Vadodara</vt:lpstr>
      <vt:lpstr>Montserrat SemiBold</vt:lpstr>
      <vt:lpstr>Nunito Light</vt:lpstr>
      <vt:lpstr>Open Sans SemiBold</vt:lpstr>
      <vt:lpstr>Oswald</vt:lpstr>
      <vt:lpstr>Poppins</vt:lpstr>
      <vt:lpstr>Poppins Medium</vt:lpstr>
      <vt:lpstr>Poppins SemiBold</vt:lpstr>
      <vt:lpstr>Raleway Thin</vt:lpstr>
      <vt:lpstr>Roboto Condensed Light</vt:lpstr>
      <vt:lpstr>Segoe Script</vt:lpstr>
      <vt:lpstr>Times New Roman</vt:lpstr>
      <vt:lpstr>Wingdings</vt:lpstr>
      <vt:lpstr>Ophthalmology Center by Slidesgo</vt:lpstr>
      <vt:lpstr>7_Ophthalmology Center by Slidesgo</vt:lpstr>
      <vt:lpstr>1_Ophthalmology Center by Slidesgo</vt:lpstr>
      <vt:lpstr>4_Ophthalmology Center by Slidesgo</vt:lpstr>
      <vt:lpstr>2_Ophthalmology Center by Slidesgo</vt:lpstr>
      <vt:lpstr>Welcome tO THE Tier 2 COACHES’ MEETing!</vt:lpstr>
      <vt:lpstr>PBIS Coaching Meeting TIER 2, Year 2 October 2022</vt:lpstr>
      <vt:lpstr>ACKNOWLEDGEMENTS</vt:lpstr>
      <vt:lpstr>EXPECTATIONS</vt:lpstr>
      <vt:lpstr>Agenda &amp; Coaches' Tasks</vt:lpstr>
      <vt:lpstr>PowerPoint Presentation</vt:lpstr>
      <vt:lpstr>ACTIVITY: ATTENDANCE</vt:lpstr>
      <vt:lpstr>(Re-) Introductions</vt:lpstr>
      <vt:lpstr>Resources: PBIS Tier 2 Academy Support Structure and Building on Tier 1</vt:lpstr>
      <vt:lpstr>PBIS Academy Support Structure  </vt:lpstr>
      <vt:lpstr>SEB PBIS TIER 2 TRAINING MODEL</vt:lpstr>
      <vt:lpstr>ONGOING RESOURCES - websites</vt:lpstr>
      <vt:lpstr>RESOURCES  Enhance Tier 1 Sustainability</vt:lpstr>
      <vt:lpstr>Action Plan – Annual Planning Tier 1</vt:lpstr>
      <vt:lpstr>PowerPoint Presentation</vt:lpstr>
      <vt:lpstr>Action Plan – TIER 2  Template</vt:lpstr>
      <vt:lpstr>Big Ideas Check In:  Tier 2 Foundation Steps</vt:lpstr>
      <vt:lpstr>PowerPoint Presentation</vt:lpstr>
      <vt:lpstr>PowerPoint Presentation</vt:lpstr>
      <vt:lpstr>PowerPoint Presentation</vt:lpstr>
      <vt:lpstr>Working Smarter at Tier 2</vt:lpstr>
      <vt:lpstr>GUIDELINES FOR TEAMS</vt:lpstr>
      <vt:lpstr>Team Roles </vt:lpstr>
      <vt:lpstr>PowerPoint Presentation</vt:lpstr>
      <vt:lpstr>REVIEW YOUR TEAM STRUCTURES</vt:lpstr>
      <vt:lpstr>PowerPoint Presentation</vt:lpstr>
      <vt:lpstr>Methods for Identification</vt:lpstr>
      <vt:lpstr>Possible Data Sources for Identifying Students</vt:lpstr>
      <vt:lpstr> ADDITIONAL RESOURCES</vt:lpstr>
      <vt:lpstr>PowerPoint Presentation</vt:lpstr>
      <vt:lpstr>TARGETED INTERVENTIONS ORGANIZER</vt:lpstr>
      <vt:lpstr>GUIDING QUESTIONS when  Evaluating Targeted Interventions</vt:lpstr>
      <vt:lpstr>MEETING STUDENT NEEDS: PART 1</vt:lpstr>
      <vt:lpstr>GUIDING QUESTION:  GROUPING COMMON NEEDS</vt:lpstr>
      <vt:lpstr>MEETING STUDENT NEEDS: PART 2</vt:lpstr>
      <vt:lpstr>ACTIVITY: Targeted Intervention Organizer</vt:lpstr>
      <vt:lpstr>Glows &amp; Grows: Tier 2 Foundations  Tier 2 Implementation</vt:lpstr>
      <vt:lpstr>DISCUSSION: GLOWS &amp; GROWS</vt:lpstr>
      <vt:lpstr>School-wide PBIS is a...</vt:lpstr>
      <vt:lpstr>TIER 2 CRITICAL FEATURES</vt:lpstr>
      <vt:lpstr>PowerPoint Presentation</vt:lpstr>
      <vt:lpstr>EVALUATING TIER 2 INTERVENTION FIDELITY</vt:lpstr>
      <vt:lpstr>EXAMPLE: FIDELITY CHECKLIST</vt:lpstr>
      <vt:lpstr>CICO Weekly Fidelity Check</vt:lpstr>
      <vt:lpstr>Social Skills Fidelity Checklists</vt:lpstr>
      <vt:lpstr>Counseling Group Fidelity Checklist</vt:lpstr>
      <vt:lpstr>Fidelity Assessment Organizer</vt:lpstr>
      <vt:lpstr>EVALUATING OUTCOMES:  T2/T3 Level of Use </vt:lpstr>
      <vt:lpstr>ACTIVITY: Evaluation Steps </vt:lpstr>
      <vt:lpstr>FALL Technical Assistance (TA) SCHEDULE NOV or DEC DATES</vt:lpstr>
      <vt:lpstr>ACTIVITY: SELF-ASSESS TIER 2 TFI (December/January)</vt:lpstr>
      <vt:lpstr>WINTER Coaches Meeting</vt:lpstr>
      <vt:lpstr>Agenda &amp; Coaches' Tasks</vt:lpstr>
      <vt:lpstr>EVALUATION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Year 2 of  PBIS School-Wide COACHES Training!</dc:title>
  <dc:creator>Everett, Susannah; Marcie Handler</dc:creator>
  <cp:lastModifiedBy>Marcie Handler</cp:lastModifiedBy>
  <cp:revision>137</cp:revision>
  <cp:lastPrinted>2022-09-20T12:35:34Z</cp:lastPrinted>
  <dcterms:created xsi:type="dcterms:W3CDTF">2021-09-01T22:16:30Z</dcterms:created>
  <dcterms:modified xsi:type="dcterms:W3CDTF">2022-10-25T02:30:11Z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0x01010080188AE11363A44C8D6A98CD1960C803</vt:lpwstr>
  </property>
</Properties>
</file>