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omments/comment1.xml" ContentType="application/vnd.openxmlformats-officedocument.presentationml.comment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7" r:id="rId8"/>
    <p:sldMasterId id="2147483771" r:id="rId9"/>
    <p:sldMasterId id="2147483801" r:id="rId10"/>
  </p:sldMasterIdLst>
  <p:notesMasterIdLst>
    <p:notesMasterId r:id="rId93"/>
  </p:notesMasterIdLst>
  <p:handoutMasterIdLst>
    <p:handoutMasterId r:id="rId94"/>
  </p:handoutMasterIdLst>
  <p:sldIdLst>
    <p:sldId id="3181" r:id="rId11"/>
    <p:sldId id="4061" r:id="rId12"/>
    <p:sldId id="4116" r:id="rId13"/>
    <p:sldId id="4360" r:id="rId14"/>
    <p:sldId id="4359" r:id="rId15"/>
    <p:sldId id="3209" r:id="rId16"/>
    <p:sldId id="4192" r:id="rId17"/>
    <p:sldId id="4366" r:id="rId18"/>
    <p:sldId id="4452" r:id="rId19"/>
    <p:sldId id="4032" r:id="rId20"/>
    <p:sldId id="4195" r:id="rId21"/>
    <p:sldId id="4365" r:id="rId22"/>
    <p:sldId id="4024" r:id="rId23"/>
    <p:sldId id="265" r:id="rId24"/>
    <p:sldId id="4422" r:id="rId25"/>
    <p:sldId id="1247" r:id="rId26"/>
    <p:sldId id="4418" r:id="rId27"/>
    <p:sldId id="763" r:id="rId28"/>
    <p:sldId id="4419" r:id="rId29"/>
    <p:sldId id="4420" r:id="rId30"/>
    <p:sldId id="4423" r:id="rId31"/>
    <p:sldId id="4425" r:id="rId32"/>
    <p:sldId id="4426" r:id="rId33"/>
    <p:sldId id="316" r:id="rId34"/>
    <p:sldId id="4428" r:id="rId35"/>
    <p:sldId id="4430" r:id="rId36"/>
    <p:sldId id="320" r:id="rId37"/>
    <p:sldId id="3134" r:id="rId38"/>
    <p:sldId id="3136" r:id="rId39"/>
    <p:sldId id="3135" r:id="rId40"/>
    <p:sldId id="3138" r:id="rId41"/>
    <p:sldId id="4431" r:id="rId42"/>
    <p:sldId id="4432" r:id="rId43"/>
    <p:sldId id="4433" r:id="rId44"/>
    <p:sldId id="4435" r:id="rId45"/>
    <p:sldId id="4436" r:id="rId46"/>
    <p:sldId id="4086" r:id="rId47"/>
    <p:sldId id="4376" r:id="rId48"/>
    <p:sldId id="4377" r:id="rId49"/>
    <p:sldId id="4378" r:id="rId50"/>
    <p:sldId id="3334" r:id="rId51"/>
    <p:sldId id="4380" r:id="rId52"/>
    <p:sldId id="4383" r:id="rId53"/>
    <p:sldId id="4390" r:id="rId54"/>
    <p:sldId id="4321" r:id="rId55"/>
    <p:sldId id="321" r:id="rId56"/>
    <p:sldId id="4361" r:id="rId57"/>
    <p:sldId id="4447" r:id="rId58"/>
    <p:sldId id="4357" r:id="rId59"/>
    <p:sldId id="3251" r:id="rId60"/>
    <p:sldId id="330" r:id="rId61"/>
    <p:sldId id="4060" r:id="rId62"/>
    <p:sldId id="4437" r:id="rId63"/>
    <p:sldId id="4041" r:id="rId64"/>
    <p:sldId id="4327" r:id="rId65"/>
    <p:sldId id="4407" r:id="rId66"/>
    <p:sldId id="4448" r:id="rId67"/>
    <p:sldId id="4387" r:id="rId68"/>
    <p:sldId id="4391" r:id="rId69"/>
    <p:sldId id="3190" r:id="rId70"/>
    <p:sldId id="4444" r:id="rId71"/>
    <p:sldId id="4385" r:id="rId72"/>
    <p:sldId id="4394" r:id="rId73"/>
    <p:sldId id="4449" r:id="rId74"/>
    <p:sldId id="4445" r:id="rId75"/>
    <p:sldId id="4443" r:id="rId76"/>
    <p:sldId id="4441" r:id="rId77"/>
    <p:sldId id="4453" r:id="rId78"/>
    <p:sldId id="4446" r:id="rId79"/>
    <p:sldId id="4442" r:id="rId80"/>
    <p:sldId id="4158" r:id="rId81"/>
    <p:sldId id="4161" r:id="rId82"/>
    <p:sldId id="4156" r:id="rId83"/>
    <p:sldId id="4151" r:id="rId84"/>
    <p:sldId id="4163" r:id="rId85"/>
    <p:sldId id="4450" r:id="rId86"/>
    <p:sldId id="4406" r:id="rId87"/>
    <p:sldId id="4454" r:id="rId88"/>
    <p:sldId id="4451" r:id="rId89"/>
    <p:sldId id="4355" r:id="rId90"/>
    <p:sldId id="343" r:id="rId91"/>
    <p:sldId id="4193" r:id="rId9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20 minutes)" id="{D4CE4683-096C-B14E-B28E-FC6D7AF69508}">
          <p14:sldIdLst>
            <p14:sldId id="3181"/>
            <p14:sldId id="4061"/>
            <p14:sldId id="4116"/>
            <p14:sldId id="4360"/>
            <p14:sldId id="4359"/>
            <p14:sldId id="3209"/>
            <p14:sldId id="4192"/>
            <p14:sldId id="4366"/>
            <p14:sldId id="4452"/>
          </p14:sldIdLst>
        </p14:section>
        <p14:section name="Resource Spotlight (10 minutes)" id="{FFB80B17-0214-DE42-B553-A6E35539407C}">
          <p14:sldIdLst>
            <p14:sldId id="4032"/>
            <p14:sldId id="4195"/>
            <p14:sldId id="4365"/>
            <p14:sldId id="4024"/>
          </p14:sldIdLst>
        </p14:section>
        <p14:section name="Overview - Why Tier 2 (60minutes)" id="{0FEEE54B-E504-48DE-9F9B-1888A58003B1}">
          <p14:sldIdLst>
            <p14:sldId id="265"/>
            <p14:sldId id="4422"/>
            <p14:sldId id="1247"/>
            <p14:sldId id="4418"/>
            <p14:sldId id="763"/>
            <p14:sldId id="4419"/>
            <p14:sldId id="4420"/>
            <p14:sldId id="4423"/>
            <p14:sldId id="4425"/>
            <p14:sldId id="4426"/>
            <p14:sldId id="316"/>
            <p14:sldId id="4428"/>
          </p14:sldIdLst>
        </p14:section>
        <p14:section name="Overview - Guiding Principles" id="{9F3E0BAB-37A7-4C7C-B6BD-FC5D59A47E35}">
          <p14:sldIdLst>
            <p14:sldId id="4430"/>
            <p14:sldId id="320"/>
            <p14:sldId id="3134"/>
            <p14:sldId id="3136"/>
            <p14:sldId id="3135"/>
            <p14:sldId id="3138"/>
            <p14:sldId id="4431"/>
            <p14:sldId id="4432"/>
            <p14:sldId id="4433"/>
            <p14:sldId id="4435"/>
            <p14:sldId id="4436"/>
          </p14:sldIdLst>
        </p14:section>
        <p14:section name="T2 Readiness" id="{03DD7097-6CB4-4EF9-B8D8-D6016ED1C9FB}">
          <p14:sldIdLst>
            <p14:sldId id="4086"/>
            <p14:sldId id="4376"/>
            <p14:sldId id="4377"/>
            <p14:sldId id="4378"/>
            <p14:sldId id="3334"/>
            <p14:sldId id="4380"/>
            <p14:sldId id="4383"/>
            <p14:sldId id="4390"/>
            <p14:sldId id="4321"/>
          </p14:sldIdLst>
        </p14:section>
        <p14:section name="Step 1 - Teaming" id="{4FAC4393-89DA-9E43-AB5C-27C393F04C63}">
          <p14:sldIdLst>
            <p14:sldId id="321"/>
            <p14:sldId id="4361"/>
            <p14:sldId id="4447"/>
            <p14:sldId id="4357"/>
            <p14:sldId id="3251"/>
            <p14:sldId id="330"/>
            <p14:sldId id="4060"/>
            <p14:sldId id="4437"/>
            <p14:sldId id="4041"/>
            <p14:sldId id="4327"/>
            <p14:sldId id="4407"/>
            <p14:sldId id="4448"/>
            <p14:sldId id="4387"/>
            <p14:sldId id="4391"/>
            <p14:sldId id="3190"/>
            <p14:sldId id="4444"/>
            <p14:sldId id="4385"/>
            <p14:sldId id="4394"/>
            <p14:sldId id="4449"/>
          </p14:sldIdLst>
        </p14:section>
        <p14:section name="Step 2 - Identifying students (preview)" id="{0BB8C7A7-244C-4A95-9AC7-67F3C6BA9BF2}">
          <p14:sldIdLst>
            <p14:sldId id="4445"/>
            <p14:sldId id="4443"/>
            <p14:sldId id="4441"/>
            <p14:sldId id="4453"/>
          </p14:sldIdLst>
        </p14:section>
        <p14:section name="Step 3 - Evaluate and Select T2 Interventions" id="{03BD2A4E-3790-4CDA-9561-21744484E237}">
          <p14:sldIdLst>
            <p14:sldId id="4446"/>
            <p14:sldId id="4442"/>
            <p14:sldId id="4158"/>
            <p14:sldId id="4161"/>
            <p14:sldId id="4156"/>
            <p14:sldId id="4151"/>
            <p14:sldId id="4163"/>
            <p14:sldId id="4450"/>
          </p14:sldIdLst>
        </p14:section>
        <p14:section name="T2 TFI Baseline (45 minutes)" id="{A33B1171-CC13-4027-AAC8-E182387D328D}">
          <p14:sldIdLst>
            <p14:sldId id="4406"/>
            <p14:sldId id="4454"/>
          </p14:sldIdLst>
        </p14:section>
        <p14:section name="Wrapping Up (15 minutes)" id="{6F051F88-AA7C-3348-A7B8-892BA6C75A0D}">
          <p14:sldIdLst>
            <p14:sldId id="4451"/>
            <p14:sldId id="4355"/>
            <p14:sldId id="343"/>
            <p14:sldId id="41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bie, Karen" initials="RK" lastIdx="6" clrIdx="0">
    <p:extLst>
      <p:ext uri="{19B8F6BF-5375-455C-9EA6-DF929625EA0E}">
        <p15:presenceInfo xmlns:p15="http://schemas.microsoft.com/office/powerpoint/2012/main" userId="S::karen.robbie@uconn.edu::a0e2d4cb-cdb8-43fd-ac47-453d7da32a99" providerId="AD"/>
      </p:ext>
    </p:extLst>
  </p:cmAuthor>
  <p:cmAuthor id="2" name="Feinberg, Adam" initials="FA" lastIdx="12" clrIdx="1">
    <p:extLst>
      <p:ext uri="{19B8F6BF-5375-455C-9EA6-DF929625EA0E}">
        <p15:presenceInfo xmlns:p15="http://schemas.microsoft.com/office/powerpoint/2012/main" userId="S::adam.feinberg@uconn.edu::177393b2-bc5b-4b41-8d24-c053677dafcb" providerId="AD"/>
      </p:ext>
    </p:extLst>
  </p:cmAuthor>
  <p:cmAuthor id="3" name="Everett, Susannah" initials="ES" lastIdx="48" clrIdx="2">
    <p:extLst>
      <p:ext uri="{19B8F6BF-5375-455C-9EA6-DF929625EA0E}">
        <p15:presenceInfo xmlns:p15="http://schemas.microsoft.com/office/powerpoint/2012/main" userId="S::susannah.everett@uconn.edu::21047c91-5e71-467d-a101-05b0dd81cc51" providerId="AD"/>
      </p:ext>
    </p:extLst>
  </p:cmAuthor>
  <p:cmAuthor id="4" name="Meyer, Katherine" initials="MK" lastIdx="48" clrIdx="3">
    <p:extLst>
      <p:ext uri="{19B8F6BF-5375-455C-9EA6-DF929625EA0E}">
        <p15:presenceInfo xmlns:p15="http://schemas.microsoft.com/office/powerpoint/2012/main" userId="S::katherine.meyer@uconn.edu::9a23d734-2d44-476e-aafb-e8c61e29b5f6" providerId="AD"/>
      </p:ext>
    </p:extLst>
  </p:cmAuthor>
  <p:cmAuthor id="5" name="Microsoft Office User" initials="MOU" lastIdx="38" clrIdx="4">
    <p:extLst>
      <p:ext uri="{19B8F6BF-5375-455C-9EA6-DF929625EA0E}">
        <p15:presenceInfo xmlns:p15="http://schemas.microsoft.com/office/powerpoint/2012/main" userId="Microsoft Office User" providerId="None"/>
      </p:ext>
    </p:extLst>
  </p:cmAuthor>
  <p:cmAuthor id="6" name="Marcie Handler" initials="MH" lastIdx="2" clrIdx="5">
    <p:extLst>
      <p:ext uri="{19B8F6BF-5375-455C-9EA6-DF929625EA0E}">
        <p15:presenceInfo xmlns:p15="http://schemas.microsoft.com/office/powerpoint/2012/main" userId="80fe18e597ca3e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E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88" autoAdjust="0"/>
    <p:restoredTop sz="69873" autoAdjust="0"/>
  </p:normalViewPr>
  <p:slideViewPr>
    <p:cSldViewPr snapToGrid="0">
      <p:cViewPr varScale="1">
        <p:scale>
          <a:sx n="72" d="100"/>
          <a:sy n="72" d="100"/>
        </p:scale>
        <p:origin x="1248" y="78"/>
      </p:cViewPr>
      <p:guideLst/>
    </p:cSldViewPr>
  </p:slideViewPr>
  <p:notesTextViewPr>
    <p:cViewPr>
      <p:scale>
        <a:sx n="3" d="2"/>
        <a:sy n="3" d="2"/>
      </p:scale>
      <p:origin x="0" y="0"/>
    </p:cViewPr>
  </p:notesTextViewPr>
  <p:sorterViewPr>
    <p:cViewPr varScale="1">
      <p:scale>
        <a:sx n="1" d="1"/>
        <a:sy n="1" d="1"/>
      </p:scale>
      <p:origin x="0" y="-30288"/>
    </p:cViewPr>
  </p:sorterViewPr>
  <p:notesViewPr>
    <p:cSldViewPr snapToGrid="0">
      <p:cViewPr varScale="1">
        <p:scale>
          <a:sx n="80" d="100"/>
          <a:sy n="80" d="100"/>
        </p:scale>
        <p:origin x="309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97"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commentAuthors" Target="commen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10-14T16:15:03.827" idx="47">
    <p:pos x="10" y="10"/>
    <p:text>This font is pretty small. I doubt people will be able to read it from far away. Do we have this as an example in the shared folder so teams can look it up?</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electronics ready to use</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Obtain help from peers and trainers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dirty="0"/>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dirty="0"/>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8BEF0784-16FD-4B8F-B36B-B6FFAC816462}">
      <dgm:prSet/>
      <dgm:spPr/>
      <dgm:t>
        <a:bodyPr/>
        <a:lstStyle/>
        <a:p>
          <a:r>
            <a:rPr lang="en-US" dirty="0"/>
            <a:t>Complete tasks efficiently</a:t>
          </a:r>
        </a:p>
      </dgm:t>
    </dgm:pt>
    <dgm:pt modelId="{FFA13F28-4EFF-4D91-B9BC-B1EF69E86C86}" type="parTrans" cxnId="{680B263E-85AD-447B-B3B3-461E60DE20B9}">
      <dgm:prSet/>
      <dgm:spPr/>
      <dgm:t>
        <a:bodyPr/>
        <a:lstStyle/>
        <a:p>
          <a:endParaRPr lang="en-US"/>
        </a:p>
      </dgm:t>
    </dgm:pt>
    <dgm:pt modelId="{CF0B9066-52CD-4491-9232-BBCD12F1BF24}" type="sibTrans" cxnId="{680B263E-85AD-447B-B3B3-461E60DE20B9}">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66B0CE0B-DBE0-4947-BA87-11B17F16249B}" type="presOf" srcId="{8BEF0784-16FD-4B8F-B36B-B6FFAC816462}" destId="{173ADCC0-45AB-4F03-8B39-78AD7803ABF7}" srcOrd="0" destOrd="5" presId="urn:microsoft.com/office/officeart/2005/8/layout/bList2"/>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680B263E-85AD-447B-B3B3-461E60DE20B9}" srcId="{6D196861-CC28-5141-BDFB-4E8105D813E6}" destId="{8BEF0784-16FD-4B8F-B36B-B6FFAC816462}" srcOrd="2" destOrd="0" parTransId="{FFA13F28-4EFF-4D91-B9BC-B1EF69E86C86}" sibTransId="{CF0B9066-52CD-4491-9232-BBCD12F1BF24}"/>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noFill/>
        <a:ln>
          <a:noFill/>
        </a:ln>
      </dgm:spPr>
      <dgm:t>
        <a:bodyPr/>
        <a:lstStyle/>
        <a:p>
          <a:r>
            <a:rPr lang="en-US">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r>
            <a:rPr lang="en-US">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a:solidFill>
          <a:schemeClr val="tx1">
            <a:lumMod val="90000"/>
            <a:lumOff val="10000"/>
          </a:schemeClr>
        </a:solidFill>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noFill/>
        <a:ln>
          <a:noFill/>
        </a:ln>
      </dgm:spPr>
      <dgm:t>
        <a:bodyPr/>
        <a:lstStyle/>
        <a:p>
          <a:r>
            <a:rPr lang="en-US">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a:solidFill>
          <a:schemeClr val="accent1">
            <a:lumMod val="75000"/>
          </a:schemeClr>
        </a:solidFill>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a:solidFill>
          <a:schemeClr val="tx1">
            <a:lumMod val="90000"/>
            <a:lumOff val="10000"/>
          </a:schemeClr>
        </a:solidFill>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a:solidFill>
          <a:schemeClr val="accent1">
            <a:lumMod val="50000"/>
          </a:schemeClr>
        </a:solidFill>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a:solidFill>
          <a:schemeClr val="tx1">
            <a:lumMod val="90000"/>
            <a:lumOff val="10000"/>
          </a:schemeClr>
        </a:solidFill>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8FE815-A087-944E-B91D-236A31EE3C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37DECCB-A5C6-7B4D-8105-F4398B3E3FC0}">
      <dgm:prSet/>
      <dgm:spPr/>
      <dgm:t>
        <a:bodyPr/>
        <a:lstStyle/>
        <a:p>
          <a:r>
            <a:rPr lang="en-US" b="0" i="0"/>
            <a:t>Consistent, standardized implementation across students</a:t>
          </a:r>
          <a:endParaRPr lang="en-US"/>
        </a:p>
      </dgm:t>
    </dgm:pt>
    <dgm:pt modelId="{83720DF3-8A5E-264A-9089-3A35D032E1B4}" type="parTrans" cxnId="{A4435011-2869-594D-B9B7-EEBDD23BF274}">
      <dgm:prSet/>
      <dgm:spPr/>
      <dgm:t>
        <a:bodyPr/>
        <a:lstStyle/>
        <a:p>
          <a:endParaRPr lang="en-US"/>
        </a:p>
      </dgm:t>
    </dgm:pt>
    <dgm:pt modelId="{A2AFE1A3-E921-3F41-923B-3FDA5BE75F94}" type="sibTrans" cxnId="{A4435011-2869-594D-B9B7-EEBDD23BF274}">
      <dgm:prSet/>
      <dgm:spPr/>
      <dgm:t>
        <a:bodyPr/>
        <a:lstStyle/>
        <a:p>
          <a:endParaRPr lang="en-US"/>
        </a:p>
      </dgm:t>
    </dgm:pt>
    <dgm:pt modelId="{3A367133-0FAA-0C4D-BF22-2D0AFC7AE3D1}">
      <dgm:prSet/>
      <dgm:spPr/>
      <dgm:t>
        <a:bodyPr/>
        <a:lstStyle/>
        <a:p>
          <a:r>
            <a:rPr lang="en-US" b="0" i="0"/>
            <a:t>Easily accessible (e.g., within a few days of referral)</a:t>
          </a:r>
          <a:endParaRPr lang="en-US"/>
        </a:p>
      </dgm:t>
    </dgm:pt>
    <dgm:pt modelId="{1844A20C-1CE0-6644-BB15-CA14DC4C9362}" type="parTrans" cxnId="{29076A0D-8FAD-F544-9E68-B4A538D46569}">
      <dgm:prSet/>
      <dgm:spPr/>
      <dgm:t>
        <a:bodyPr/>
        <a:lstStyle/>
        <a:p>
          <a:endParaRPr lang="en-US"/>
        </a:p>
      </dgm:t>
    </dgm:pt>
    <dgm:pt modelId="{811D3C81-A39E-5747-9F0E-300D7638859A}" type="sibTrans" cxnId="{29076A0D-8FAD-F544-9E68-B4A538D46569}">
      <dgm:prSet/>
      <dgm:spPr/>
      <dgm:t>
        <a:bodyPr/>
        <a:lstStyle/>
        <a:p>
          <a:endParaRPr lang="en-US"/>
        </a:p>
      </dgm:t>
    </dgm:pt>
    <dgm:pt modelId="{961FEDF6-EEF1-1A48-885B-911C50F8FB5F}">
      <dgm:prSet/>
      <dgm:spPr/>
      <dgm:t>
        <a:bodyPr/>
        <a:lstStyle/>
        <a:p>
          <a:r>
            <a:rPr lang="en-US" b="0" i="0"/>
            <a:t>Continuous availability</a:t>
          </a:r>
          <a:endParaRPr lang="en-US"/>
        </a:p>
      </dgm:t>
    </dgm:pt>
    <dgm:pt modelId="{07784D2B-01B5-A94A-A7AF-428A07D8818F}" type="parTrans" cxnId="{014A3B67-59CE-CC42-9297-D30A2731730B}">
      <dgm:prSet/>
      <dgm:spPr/>
      <dgm:t>
        <a:bodyPr/>
        <a:lstStyle/>
        <a:p>
          <a:endParaRPr lang="en-US"/>
        </a:p>
      </dgm:t>
    </dgm:pt>
    <dgm:pt modelId="{31E93B28-FA5A-9A43-9D69-3E6CB61C0836}" type="sibTrans" cxnId="{014A3B67-59CE-CC42-9297-D30A2731730B}">
      <dgm:prSet/>
      <dgm:spPr/>
      <dgm:t>
        <a:bodyPr/>
        <a:lstStyle/>
        <a:p>
          <a:endParaRPr lang="en-US"/>
        </a:p>
      </dgm:t>
    </dgm:pt>
    <dgm:pt modelId="{15FF2705-02C7-5D4B-87E0-D8372343DF9C}">
      <dgm:prSet/>
      <dgm:spPr/>
      <dgm:t>
        <a:bodyPr/>
        <a:lstStyle/>
        <a:p>
          <a:r>
            <a:rPr lang="en-US" b="0" i="0" dirty="0"/>
            <a:t>Can be implemented by all school staff</a:t>
          </a:r>
          <a:endParaRPr lang="en-US" dirty="0"/>
        </a:p>
      </dgm:t>
    </dgm:pt>
    <dgm:pt modelId="{48C556C6-F443-4242-9189-0E71894FD5CA}" type="parTrans" cxnId="{2F47CDA5-9F25-2049-8604-2CFAF5260DDF}">
      <dgm:prSet/>
      <dgm:spPr/>
      <dgm:t>
        <a:bodyPr/>
        <a:lstStyle/>
        <a:p>
          <a:endParaRPr lang="en-US"/>
        </a:p>
      </dgm:t>
    </dgm:pt>
    <dgm:pt modelId="{47CB6294-B503-B443-B8E3-B8F79D78F4B5}" type="sibTrans" cxnId="{2F47CDA5-9F25-2049-8604-2CFAF5260DDF}">
      <dgm:prSet/>
      <dgm:spPr/>
      <dgm:t>
        <a:bodyPr/>
        <a:lstStyle/>
        <a:p>
          <a:endParaRPr lang="en-US"/>
        </a:p>
      </dgm:t>
    </dgm:pt>
    <dgm:pt modelId="{7FDDC070-8C22-9842-A9B8-3BC2B1C7B507}">
      <dgm:prSet/>
      <dgm:spPr/>
      <dgm:t>
        <a:bodyPr/>
        <a:lstStyle/>
        <a:p>
          <a:r>
            <a:rPr lang="en-US" b="0" i="0"/>
            <a:t>Consistent with and extra doses of school-wide expectations and interventions</a:t>
          </a:r>
          <a:endParaRPr lang="en-US"/>
        </a:p>
      </dgm:t>
    </dgm:pt>
    <dgm:pt modelId="{BB3060A8-3620-9842-8D2C-FC87EFB8B32D}" type="parTrans" cxnId="{2DA70860-0404-D74F-A348-73A4A46A2FAD}">
      <dgm:prSet/>
      <dgm:spPr/>
      <dgm:t>
        <a:bodyPr/>
        <a:lstStyle/>
        <a:p>
          <a:endParaRPr lang="en-US"/>
        </a:p>
      </dgm:t>
    </dgm:pt>
    <dgm:pt modelId="{AAFBE12C-7EEF-EC4C-BB42-EAC4BC974535}" type="sibTrans" cxnId="{2DA70860-0404-D74F-A348-73A4A46A2FAD}">
      <dgm:prSet/>
      <dgm:spPr/>
      <dgm:t>
        <a:bodyPr/>
        <a:lstStyle/>
        <a:p>
          <a:endParaRPr lang="en-US"/>
        </a:p>
      </dgm:t>
    </dgm:pt>
    <dgm:pt modelId="{E31B1608-FB04-1740-8B7C-E5105A960974}">
      <dgm:prSet/>
      <dgm:spPr/>
      <dgm:t>
        <a:bodyPr/>
        <a:lstStyle/>
        <a:p>
          <a:r>
            <a:rPr lang="en-US" b="0" i="0"/>
            <a:t>Continuously monitored to assess student progress</a:t>
          </a:r>
          <a:endParaRPr lang="en-US"/>
        </a:p>
      </dgm:t>
    </dgm:pt>
    <dgm:pt modelId="{7489EFBB-67C7-834A-8954-44327588D21C}" type="parTrans" cxnId="{06AE83F9-4704-7145-99BC-2220C55E4F8C}">
      <dgm:prSet/>
      <dgm:spPr/>
      <dgm:t>
        <a:bodyPr/>
        <a:lstStyle/>
        <a:p>
          <a:endParaRPr lang="en-US"/>
        </a:p>
      </dgm:t>
    </dgm:pt>
    <dgm:pt modelId="{7A55400D-40D1-6541-85F0-52A7C2464738}" type="sibTrans" cxnId="{06AE83F9-4704-7145-99BC-2220C55E4F8C}">
      <dgm:prSet/>
      <dgm:spPr/>
      <dgm:t>
        <a:bodyPr/>
        <a:lstStyle/>
        <a:p>
          <a:endParaRPr lang="en-US"/>
        </a:p>
      </dgm:t>
    </dgm:pt>
    <dgm:pt modelId="{47007746-92D3-2942-AD58-17DAFC1D5867}">
      <dgm:prSet/>
      <dgm:spPr/>
      <dgm:t>
        <a:bodyPr/>
        <a:lstStyle/>
        <a:p>
          <a:r>
            <a:rPr lang="en-US" b="0" i="0"/>
            <a:t>Adaptable based on functional assessment data </a:t>
          </a:r>
          <a:endParaRPr lang="en-US"/>
        </a:p>
      </dgm:t>
    </dgm:pt>
    <dgm:pt modelId="{A2F126BC-9114-B74C-96DE-C4CD91CEB8B7}" type="parTrans" cxnId="{796FF01A-D18D-1C4F-BC0A-628E3E0DC002}">
      <dgm:prSet/>
      <dgm:spPr/>
      <dgm:t>
        <a:bodyPr/>
        <a:lstStyle/>
        <a:p>
          <a:endParaRPr lang="en-US"/>
        </a:p>
      </dgm:t>
    </dgm:pt>
    <dgm:pt modelId="{6C1EC079-F0A1-104C-8C20-B1CFD1B88E93}" type="sibTrans" cxnId="{796FF01A-D18D-1C4F-BC0A-628E3E0DC002}">
      <dgm:prSet/>
      <dgm:spPr/>
      <dgm:t>
        <a:bodyPr/>
        <a:lstStyle/>
        <a:p>
          <a:endParaRPr lang="en-US"/>
        </a:p>
      </dgm:t>
    </dgm:pt>
    <dgm:pt modelId="{46168A74-8536-0643-8F0E-C2D39D7A2538}" type="pres">
      <dgm:prSet presAssocID="{138FE815-A087-944E-B91D-236A31EE3C4B}" presName="diagram" presStyleCnt="0">
        <dgm:presLayoutVars>
          <dgm:dir/>
          <dgm:resizeHandles val="exact"/>
        </dgm:presLayoutVars>
      </dgm:prSet>
      <dgm:spPr/>
    </dgm:pt>
    <dgm:pt modelId="{B154AD4D-0FFE-B845-A6B0-32912B8FA480}" type="pres">
      <dgm:prSet presAssocID="{637DECCB-A5C6-7B4D-8105-F4398B3E3FC0}" presName="node" presStyleLbl="node1" presStyleIdx="0" presStyleCnt="7">
        <dgm:presLayoutVars>
          <dgm:bulletEnabled val="1"/>
        </dgm:presLayoutVars>
      </dgm:prSet>
      <dgm:spPr/>
    </dgm:pt>
    <dgm:pt modelId="{733ACAC1-4257-B640-A86D-07DD5100E199}" type="pres">
      <dgm:prSet presAssocID="{A2AFE1A3-E921-3F41-923B-3FDA5BE75F94}" presName="sibTrans" presStyleCnt="0"/>
      <dgm:spPr/>
    </dgm:pt>
    <dgm:pt modelId="{91137430-F424-E642-8482-86E761796AAA}" type="pres">
      <dgm:prSet presAssocID="{3A367133-0FAA-0C4D-BF22-2D0AFC7AE3D1}" presName="node" presStyleLbl="node1" presStyleIdx="1" presStyleCnt="7">
        <dgm:presLayoutVars>
          <dgm:bulletEnabled val="1"/>
        </dgm:presLayoutVars>
      </dgm:prSet>
      <dgm:spPr/>
    </dgm:pt>
    <dgm:pt modelId="{3AD29A8A-8401-1C4A-8FA4-C6A32AAA1951}" type="pres">
      <dgm:prSet presAssocID="{811D3C81-A39E-5747-9F0E-300D7638859A}" presName="sibTrans" presStyleCnt="0"/>
      <dgm:spPr/>
    </dgm:pt>
    <dgm:pt modelId="{3CF9B79B-4A0F-C246-B3C1-3940F30B1C3E}" type="pres">
      <dgm:prSet presAssocID="{961FEDF6-EEF1-1A48-885B-911C50F8FB5F}" presName="node" presStyleLbl="node1" presStyleIdx="2" presStyleCnt="7">
        <dgm:presLayoutVars>
          <dgm:bulletEnabled val="1"/>
        </dgm:presLayoutVars>
      </dgm:prSet>
      <dgm:spPr/>
    </dgm:pt>
    <dgm:pt modelId="{93057569-EC83-9A4E-A724-4D4712B528E7}" type="pres">
      <dgm:prSet presAssocID="{31E93B28-FA5A-9A43-9D69-3E6CB61C0836}" presName="sibTrans" presStyleCnt="0"/>
      <dgm:spPr/>
    </dgm:pt>
    <dgm:pt modelId="{6DF22E5D-593E-CE4F-98BF-1554A4835B39}" type="pres">
      <dgm:prSet presAssocID="{15FF2705-02C7-5D4B-87E0-D8372343DF9C}" presName="node" presStyleLbl="node1" presStyleIdx="3" presStyleCnt="7">
        <dgm:presLayoutVars>
          <dgm:bulletEnabled val="1"/>
        </dgm:presLayoutVars>
      </dgm:prSet>
      <dgm:spPr/>
    </dgm:pt>
    <dgm:pt modelId="{C178F21A-699A-3544-A019-BFA3BEA51924}" type="pres">
      <dgm:prSet presAssocID="{47CB6294-B503-B443-B8E3-B8F79D78F4B5}" presName="sibTrans" presStyleCnt="0"/>
      <dgm:spPr/>
    </dgm:pt>
    <dgm:pt modelId="{CFE5EEE1-5B15-AA43-9C7F-85315E4B614A}" type="pres">
      <dgm:prSet presAssocID="{7FDDC070-8C22-9842-A9B8-3BC2B1C7B507}" presName="node" presStyleLbl="node1" presStyleIdx="4" presStyleCnt="7">
        <dgm:presLayoutVars>
          <dgm:bulletEnabled val="1"/>
        </dgm:presLayoutVars>
      </dgm:prSet>
      <dgm:spPr/>
    </dgm:pt>
    <dgm:pt modelId="{C757BBAE-7B7D-3A48-8094-21248B8773DD}" type="pres">
      <dgm:prSet presAssocID="{AAFBE12C-7EEF-EC4C-BB42-EAC4BC974535}" presName="sibTrans" presStyleCnt="0"/>
      <dgm:spPr/>
    </dgm:pt>
    <dgm:pt modelId="{067EE354-F66C-4442-BD37-E8B3BC9BCBDB}" type="pres">
      <dgm:prSet presAssocID="{E31B1608-FB04-1740-8B7C-E5105A960974}" presName="node" presStyleLbl="node1" presStyleIdx="5" presStyleCnt="7">
        <dgm:presLayoutVars>
          <dgm:bulletEnabled val="1"/>
        </dgm:presLayoutVars>
      </dgm:prSet>
      <dgm:spPr/>
    </dgm:pt>
    <dgm:pt modelId="{48C8E11D-C586-FA4C-BAC4-E268E167D979}" type="pres">
      <dgm:prSet presAssocID="{7A55400D-40D1-6541-85F0-52A7C2464738}" presName="sibTrans" presStyleCnt="0"/>
      <dgm:spPr/>
    </dgm:pt>
    <dgm:pt modelId="{CF157F6C-8CD1-4B4B-A563-B50E6274D7BE}" type="pres">
      <dgm:prSet presAssocID="{47007746-92D3-2942-AD58-17DAFC1D5867}" presName="node" presStyleLbl="node1" presStyleIdx="6" presStyleCnt="7">
        <dgm:presLayoutVars>
          <dgm:bulletEnabled val="1"/>
        </dgm:presLayoutVars>
      </dgm:prSet>
      <dgm:spPr/>
    </dgm:pt>
  </dgm:ptLst>
  <dgm:cxnLst>
    <dgm:cxn modelId="{1C90B902-3CD3-C148-B5CC-DE20FEE8FA0E}" type="presOf" srcId="{47007746-92D3-2942-AD58-17DAFC1D5867}" destId="{CF157F6C-8CD1-4B4B-A563-B50E6274D7BE}" srcOrd="0" destOrd="0" presId="urn:microsoft.com/office/officeart/2005/8/layout/default"/>
    <dgm:cxn modelId="{29076A0D-8FAD-F544-9E68-B4A538D46569}" srcId="{138FE815-A087-944E-B91D-236A31EE3C4B}" destId="{3A367133-0FAA-0C4D-BF22-2D0AFC7AE3D1}" srcOrd="1" destOrd="0" parTransId="{1844A20C-1CE0-6644-BB15-CA14DC4C9362}" sibTransId="{811D3C81-A39E-5747-9F0E-300D7638859A}"/>
    <dgm:cxn modelId="{A4435011-2869-594D-B9B7-EEBDD23BF274}" srcId="{138FE815-A087-944E-B91D-236A31EE3C4B}" destId="{637DECCB-A5C6-7B4D-8105-F4398B3E3FC0}" srcOrd="0" destOrd="0" parTransId="{83720DF3-8A5E-264A-9089-3A35D032E1B4}" sibTransId="{A2AFE1A3-E921-3F41-923B-3FDA5BE75F94}"/>
    <dgm:cxn modelId="{796FF01A-D18D-1C4F-BC0A-628E3E0DC002}" srcId="{138FE815-A087-944E-B91D-236A31EE3C4B}" destId="{47007746-92D3-2942-AD58-17DAFC1D5867}" srcOrd="6" destOrd="0" parTransId="{A2F126BC-9114-B74C-96DE-C4CD91CEB8B7}" sibTransId="{6C1EC079-F0A1-104C-8C20-B1CFD1B88E93}"/>
    <dgm:cxn modelId="{7440FD21-6BFF-5148-AF23-92BAF406BB3F}" type="presOf" srcId="{961FEDF6-EEF1-1A48-885B-911C50F8FB5F}" destId="{3CF9B79B-4A0F-C246-B3C1-3940F30B1C3E}" srcOrd="0" destOrd="0" presId="urn:microsoft.com/office/officeart/2005/8/layout/default"/>
    <dgm:cxn modelId="{85BE4A26-2581-AC4F-9999-2EA36A4A5E0B}" type="presOf" srcId="{3A367133-0FAA-0C4D-BF22-2D0AFC7AE3D1}" destId="{91137430-F424-E642-8482-86E761796AAA}" srcOrd="0" destOrd="0" presId="urn:microsoft.com/office/officeart/2005/8/layout/default"/>
    <dgm:cxn modelId="{8141A231-34CD-FA4B-9B9F-E5EA5DFDF1FB}" type="presOf" srcId="{7FDDC070-8C22-9842-A9B8-3BC2B1C7B507}" destId="{CFE5EEE1-5B15-AA43-9C7F-85315E4B614A}" srcOrd="0" destOrd="0" presId="urn:microsoft.com/office/officeart/2005/8/layout/default"/>
    <dgm:cxn modelId="{9A52013B-01D6-024C-9E5C-20A10D2F3E59}" type="presOf" srcId="{E31B1608-FB04-1740-8B7C-E5105A960974}" destId="{067EE354-F66C-4442-BD37-E8B3BC9BCBDB}" srcOrd="0" destOrd="0" presId="urn:microsoft.com/office/officeart/2005/8/layout/default"/>
    <dgm:cxn modelId="{3534F93E-FF1B-DC43-87B2-51D31E983401}" type="presOf" srcId="{15FF2705-02C7-5D4B-87E0-D8372343DF9C}" destId="{6DF22E5D-593E-CE4F-98BF-1554A4835B39}" srcOrd="0" destOrd="0" presId="urn:microsoft.com/office/officeart/2005/8/layout/default"/>
    <dgm:cxn modelId="{2DA70860-0404-D74F-A348-73A4A46A2FAD}" srcId="{138FE815-A087-944E-B91D-236A31EE3C4B}" destId="{7FDDC070-8C22-9842-A9B8-3BC2B1C7B507}" srcOrd="4" destOrd="0" parTransId="{BB3060A8-3620-9842-8D2C-FC87EFB8B32D}" sibTransId="{AAFBE12C-7EEF-EC4C-BB42-EAC4BC974535}"/>
    <dgm:cxn modelId="{014A3B67-59CE-CC42-9297-D30A2731730B}" srcId="{138FE815-A087-944E-B91D-236A31EE3C4B}" destId="{961FEDF6-EEF1-1A48-885B-911C50F8FB5F}" srcOrd="2" destOrd="0" parTransId="{07784D2B-01B5-A94A-A7AF-428A07D8818F}" sibTransId="{31E93B28-FA5A-9A43-9D69-3E6CB61C0836}"/>
    <dgm:cxn modelId="{2F47CDA5-9F25-2049-8604-2CFAF5260DDF}" srcId="{138FE815-A087-944E-B91D-236A31EE3C4B}" destId="{15FF2705-02C7-5D4B-87E0-D8372343DF9C}" srcOrd="3" destOrd="0" parTransId="{48C556C6-F443-4242-9189-0E71894FD5CA}" sibTransId="{47CB6294-B503-B443-B8E3-B8F79D78F4B5}"/>
    <dgm:cxn modelId="{C8CC83D8-8C13-C649-9A1C-8AB059CFB773}" type="presOf" srcId="{637DECCB-A5C6-7B4D-8105-F4398B3E3FC0}" destId="{B154AD4D-0FFE-B845-A6B0-32912B8FA480}" srcOrd="0" destOrd="0" presId="urn:microsoft.com/office/officeart/2005/8/layout/default"/>
    <dgm:cxn modelId="{06AE83F9-4704-7145-99BC-2220C55E4F8C}" srcId="{138FE815-A087-944E-B91D-236A31EE3C4B}" destId="{E31B1608-FB04-1740-8B7C-E5105A960974}" srcOrd="5" destOrd="0" parTransId="{7489EFBB-67C7-834A-8954-44327588D21C}" sibTransId="{7A55400D-40D1-6541-85F0-52A7C2464738}"/>
    <dgm:cxn modelId="{F36719FB-9290-7443-843A-8DF5DB150366}" type="presOf" srcId="{138FE815-A087-944E-B91D-236A31EE3C4B}" destId="{46168A74-8536-0643-8F0E-C2D39D7A2538}" srcOrd="0" destOrd="0" presId="urn:microsoft.com/office/officeart/2005/8/layout/default"/>
    <dgm:cxn modelId="{9024F16C-EC94-EA4E-A58B-660387651540}" type="presParOf" srcId="{46168A74-8536-0643-8F0E-C2D39D7A2538}" destId="{B154AD4D-0FFE-B845-A6B0-32912B8FA480}" srcOrd="0" destOrd="0" presId="urn:microsoft.com/office/officeart/2005/8/layout/default"/>
    <dgm:cxn modelId="{E33CF543-7707-8C45-9BF0-6F0491FDA59D}" type="presParOf" srcId="{46168A74-8536-0643-8F0E-C2D39D7A2538}" destId="{733ACAC1-4257-B640-A86D-07DD5100E199}" srcOrd="1" destOrd="0" presId="urn:microsoft.com/office/officeart/2005/8/layout/default"/>
    <dgm:cxn modelId="{F815DA58-188F-8E48-ADB9-A058693EDA95}" type="presParOf" srcId="{46168A74-8536-0643-8F0E-C2D39D7A2538}" destId="{91137430-F424-E642-8482-86E761796AAA}" srcOrd="2" destOrd="0" presId="urn:microsoft.com/office/officeart/2005/8/layout/default"/>
    <dgm:cxn modelId="{8B222CC4-0F19-DD42-A136-871DD9424188}" type="presParOf" srcId="{46168A74-8536-0643-8F0E-C2D39D7A2538}" destId="{3AD29A8A-8401-1C4A-8FA4-C6A32AAA1951}" srcOrd="3" destOrd="0" presId="urn:microsoft.com/office/officeart/2005/8/layout/default"/>
    <dgm:cxn modelId="{5103C0E2-56BB-1C40-B030-F4E7BD695A03}" type="presParOf" srcId="{46168A74-8536-0643-8F0E-C2D39D7A2538}" destId="{3CF9B79B-4A0F-C246-B3C1-3940F30B1C3E}" srcOrd="4" destOrd="0" presId="urn:microsoft.com/office/officeart/2005/8/layout/default"/>
    <dgm:cxn modelId="{F7846E8E-E9F1-344B-A900-3F70F3E1185F}" type="presParOf" srcId="{46168A74-8536-0643-8F0E-C2D39D7A2538}" destId="{93057569-EC83-9A4E-A724-4D4712B528E7}" srcOrd="5" destOrd="0" presId="urn:microsoft.com/office/officeart/2005/8/layout/default"/>
    <dgm:cxn modelId="{C94508FD-9C6D-534E-B9F7-46BF2DA428A2}" type="presParOf" srcId="{46168A74-8536-0643-8F0E-C2D39D7A2538}" destId="{6DF22E5D-593E-CE4F-98BF-1554A4835B39}" srcOrd="6" destOrd="0" presId="urn:microsoft.com/office/officeart/2005/8/layout/default"/>
    <dgm:cxn modelId="{0FE18022-A49C-A844-9F33-4074A76E44E2}" type="presParOf" srcId="{46168A74-8536-0643-8F0E-C2D39D7A2538}" destId="{C178F21A-699A-3544-A019-BFA3BEA51924}" srcOrd="7" destOrd="0" presId="urn:microsoft.com/office/officeart/2005/8/layout/default"/>
    <dgm:cxn modelId="{F2321ADF-060D-0745-A40F-2AC28C4CD71E}" type="presParOf" srcId="{46168A74-8536-0643-8F0E-C2D39D7A2538}" destId="{CFE5EEE1-5B15-AA43-9C7F-85315E4B614A}" srcOrd="8" destOrd="0" presId="urn:microsoft.com/office/officeart/2005/8/layout/default"/>
    <dgm:cxn modelId="{E26C1685-649D-0143-A377-4A1E6E74DDFD}" type="presParOf" srcId="{46168A74-8536-0643-8F0E-C2D39D7A2538}" destId="{C757BBAE-7B7D-3A48-8094-21248B8773DD}" srcOrd="9" destOrd="0" presId="urn:microsoft.com/office/officeart/2005/8/layout/default"/>
    <dgm:cxn modelId="{1644EBF6-1CA6-1B47-85E0-0F8DB010621A}" type="presParOf" srcId="{46168A74-8536-0643-8F0E-C2D39D7A2538}" destId="{067EE354-F66C-4442-BD37-E8B3BC9BCBDB}" srcOrd="10" destOrd="0" presId="urn:microsoft.com/office/officeart/2005/8/layout/default"/>
    <dgm:cxn modelId="{90350E3C-3C3F-C645-AC8F-F24B86BF5F07}" type="presParOf" srcId="{46168A74-8536-0643-8F0E-C2D39D7A2538}" destId="{48C8E11D-C586-FA4C-BAC4-E268E167D979}" srcOrd="11" destOrd="0" presId="urn:microsoft.com/office/officeart/2005/8/layout/default"/>
    <dgm:cxn modelId="{0D4A3F4F-3BFF-654C-8FE2-D4BFA5D5BCD1}" type="presParOf" srcId="{46168A74-8536-0643-8F0E-C2D39D7A2538}" destId="{CF157F6C-8CD1-4B4B-A563-B50E6274D7B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E3FEA6-7CAB-0944-A458-FF472B16E977}" type="doc">
      <dgm:prSet loTypeId="urn:microsoft.com/office/officeart/2005/8/layout/bProcess3" loCatId="icon" qsTypeId="urn:microsoft.com/office/officeart/2005/8/quickstyle/simple1" qsCatId="simple" csTypeId="urn:microsoft.com/office/officeart/2005/8/colors/accent1_2" csCatId="accent1" phldr="1"/>
      <dgm:spPr/>
      <dgm:t>
        <a:bodyPr/>
        <a:lstStyle/>
        <a:p>
          <a:endParaRPr lang="en-US"/>
        </a:p>
      </dgm:t>
    </dgm:pt>
    <dgm:pt modelId="{A4C09586-6780-1140-B8B4-14945088BC86}">
      <dgm:prSet phldrT="[Text]"/>
      <dgm:spPr>
        <a:solidFill>
          <a:schemeClr val="accent5"/>
        </a:solidFill>
        <a:ln>
          <a:solidFill>
            <a:schemeClr val="accent4"/>
          </a:solidFill>
        </a:ln>
      </dgm:spPr>
      <dgm:t>
        <a:bodyPr/>
        <a:lstStyle/>
        <a:p>
          <a:r>
            <a:rPr lang="en-US" b="1" dirty="0"/>
            <a:t>Lack of solid Tier 1 foundation</a:t>
          </a:r>
          <a:endParaRPr lang="en-US" dirty="0"/>
        </a:p>
      </dgm:t>
    </dgm:pt>
    <dgm:pt modelId="{0BCCBC83-CFAA-2D4D-8368-15AC230ED0F6}" type="parTrans" cxnId="{A7C5CEFA-2100-6A44-BD32-5DF044E9B862}">
      <dgm:prSet/>
      <dgm:spPr/>
      <dgm:t>
        <a:bodyPr/>
        <a:lstStyle/>
        <a:p>
          <a:endParaRPr lang="en-US"/>
        </a:p>
      </dgm:t>
    </dgm:pt>
    <dgm:pt modelId="{09E97718-4802-904E-8047-466F4F945F15}" type="sibTrans" cxnId="{A7C5CEFA-2100-6A44-BD32-5DF044E9B862}">
      <dgm:prSet/>
      <dgm:spPr/>
      <dgm:t>
        <a:bodyPr/>
        <a:lstStyle/>
        <a:p>
          <a:pPr rtl="0"/>
          <a:endParaRPr lang="en-US"/>
        </a:p>
      </dgm:t>
    </dgm:pt>
    <dgm:pt modelId="{88CD382D-3B5F-D342-B14A-2DEA5707B881}">
      <dgm:prSet phldrT="[Text]"/>
      <dgm:spPr>
        <a:solidFill>
          <a:schemeClr val="accent5"/>
        </a:solidFill>
        <a:ln>
          <a:solidFill>
            <a:schemeClr val="accent1"/>
          </a:solidFill>
        </a:ln>
      </dgm:spPr>
      <dgm:t>
        <a:bodyPr/>
        <a:lstStyle/>
        <a:p>
          <a:r>
            <a:rPr lang="en-US" b="1"/>
            <a:t>Too many students identified </a:t>
          </a:r>
          <a:endParaRPr lang="en-US" dirty="0"/>
        </a:p>
      </dgm:t>
    </dgm:pt>
    <dgm:pt modelId="{2252C6B4-FDD9-AB46-9D3D-DEE14526D8A1}" type="parTrans" cxnId="{66A61C62-7FAA-B04F-92C9-8186FC6C34B6}">
      <dgm:prSet/>
      <dgm:spPr/>
      <dgm:t>
        <a:bodyPr/>
        <a:lstStyle/>
        <a:p>
          <a:endParaRPr lang="en-US"/>
        </a:p>
      </dgm:t>
    </dgm:pt>
    <dgm:pt modelId="{37CCFDB0-2981-7B45-BDBA-E16FCB1076AC}" type="sibTrans" cxnId="{66A61C62-7FAA-B04F-92C9-8186FC6C34B6}">
      <dgm:prSet/>
      <dgm:spPr/>
      <dgm:t>
        <a:bodyPr/>
        <a:lstStyle/>
        <a:p>
          <a:endParaRPr lang="en-US"/>
        </a:p>
      </dgm:t>
    </dgm:pt>
    <dgm:pt modelId="{893020FB-5600-1546-88F3-BBF0BFA74098}">
      <dgm:prSet phldrT="[Text]"/>
      <dgm:spPr>
        <a:solidFill>
          <a:schemeClr val="accent5"/>
        </a:solidFill>
        <a:ln>
          <a:solidFill>
            <a:schemeClr val="accent1"/>
          </a:solidFill>
        </a:ln>
      </dgm:spPr>
      <dgm:t>
        <a:bodyPr/>
        <a:lstStyle/>
        <a:p>
          <a:r>
            <a:rPr lang="en-US" b="1" dirty="0"/>
            <a:t>Strain on resources</a:t>
          </a:r>
          <a:endParaRPr lang="en-US" dirty="0"/>
        </a:p>
      </dgm:t>
    </dgm:pt>
    <dgm:pt modelId="{2ED718D3-CB01-8142-A128-57ADC801A888}" type="parTrans" cxnId="{7414A37D-CFF1-AF4B-BBF9-70DFE1F2C19D}">
      <dgm:prSet/>
      <dgm:spPr/>
      <dgm:t>
        <a:bodyPr/>
        <a:lstStyle/>
        <a:p>
          <a:endParaRPr lang="en-US"/>
        </a:p>
      </dgm:t>
    </dgm:pt>
    <dgm:pt modelId="{B2BC63C2-A9C9-BA40-9F80-1D2BE732F8DF}" type="sibTrans" cxnId="{7414A37D-CFF1-AF4B-BBF9-70DFE1F2C19D}">
      <dgm:prSet/>
      <dgm:spPr/>
      <dgm:t>
        <a:bodyPr/>
        <a:lstStyle/>
        <a:p>
          <a:endParaRPr lang="en-US"/>
        </a:p>
      </dgm:t>
    </dgm:pt>
    <dgm:pt modelId="{8DFDF600-FF4A-0F40-9A60-260CB15103F1}">
      <dgm:prSet phldrT="[Text]"/>
      <dgm:spPr>
        <a:solidFill>
          <a:schemeClr val="accent5"/>
        </a:solidFill>
        <a:ln>
          <a:solidFill>
            <a:schemeClr val="accent1"/>
          </a:solidFill>
        </a:ln>
      </dgm:spPr>
      <dgm:t>
        <a:bodyPr/>
        <a:lstStyle/>
        <a:p>
          <a:r>
            <a:rPr lang="en-US" b="1" dirty="0"/>
            <a:t>Staff frustration</a:t>
          </a:r>
          <a:endParaRPr lang="en-US" dirty="0"/>
        </a:p>
      </dgm:t>
    </dgm:pt>
    <dgm:pt modelId="{367D11EC-8512-5049-BEAD-5235382F7C68}" type="parTrans" cxnId="{D24C1A97-3178-924B-8101-CEE56FA93239}">
      <dgm:prSet/>
      <dgm:spPr/>
      <dgm:t>
        <a:bodyPr/>
        <a:lstStyle/>
        <a:p>
          <a:endParaRPr lang="en-US"/>
        </a:p>
      </dgm:t>
    </dgm:pt>
    <dgm:pt modelId="{A0836484-88DA-5745-B481-E54C2C91FB0B}" type="sibTrans" cxnId="{D24C1A97-3178-924B-8101-CEE56FA93239}">
      <dgm:prSet/>
      <dgm:spPr/>
      <dgm:t>
        <a:bodyPr/>
        <a:lstStyle/>
        <a:p>
          <a:endParaRPr lang="en-US"/>
        </a:p>
      </dgm:t>
    </dgm:pt>
    <dgm:pt modelId="{3737CFBA-3FCD-1E4E-9857-7DBDB6FA76B6}">
      <dgm:prSet phldrT="[Text]"/>
      <dgm:spPr>
        <a:solidFill>
          <a:schemeClr val="accent5"/>
        </a:solidFill>
        <a:ln>
          <a:solidFill>
            <a:schemeClr val="accent1"/>
          </a:solidFill>
        </a:ln>
      </dgm:spPr>
      <dgm:t>
        <a:bodyPr/>
        <a:lstStyle/>
        <a:p>
          <a:r>
            <a:rPr lang="en-US" b="1" dirty="0"/>
            <a:t>Limited support options for students in need </a:t>
          </a:r>
          <a:endParaRPr lang="en-US" dirty="0"/>
        </a:p>
      </dgm:t>
    </dgm:pt>
    <dgm:pt modelId="{F5C59AF8-1A9E-924A-8943-77D799016E7F}" type="parTrans" cxnId="{13415D3C-CBA9-7940-9678-78C605A17F22}">
      <dgm:prSet/>
      <dgm:spPr/>
      <dgm:t>
        <a:bodyPr/>
        <a:lstStyle/>
        <a:p>
          <a:endParaRPr lang="en-US"/>
        </a:p>
      </dgm:t>
    </dgm:pt>
    <dgm:pt modelId="{D10736C3-A8C0-6D49-B35D-B620B975651A}" type="sibTrans" cxnId="{13415D3C-CBA9-7940-9678-78C605A17F22}">
      <dgm:prSet/>
      <dgm:spPr/>
      <dgm:t>
        <a:bodyPr/>
        <a:lstStyle/>
        <a:p>
          <a:endParaRPr lang="en-US"/>
        </a:p>
      </dgm:t>
    </dgm:pt>
    <dgm:pt modelId="{5C0F7F1E-3B12-8743-91A2-020CEB967660}">
      <dgm:prSet phldrT="[Text]"/>
      <dgm:spPr>
        <a:solidFill>
          <a:schemeClr val="accent5"/>
        </a:solidFill>
        <a:ln>
          <a:solidFill>
            <a:schemeClr val="accent1"/>
          </a:solidFill>
        </a:ln>
      </dgm:spPr>
      <dgm:t>
        <a:bodyPr/>
        <a:lstStyle/>
        <a:p>
          <a:r>
            <a:rPr lang="en-US" b="1" dirty="0"/>
            <a:t>Reluctance to identify students in need</a:t>
          </a:r>
          <a:endParaRPr lang="en-US" dirty="0"/>
        </a:p>
      </dgm:t>
    </dgm:pt>
    <dgm:pt modelId="{3B6796BD-B88C-084F-968A-9A77AE4454F2}" type="parTrans" cxnId="{D30D0DFF-5B77-BB42-9DC9-DA702A86507C}">
      <dgm:prSet/>
      <dgm:spPr/>
      <dgm:t>
        <a:bodyPr/>
        <a:lstStyle/>
        <a:p>
          <a:endParaRPr lang="en-US"/>
        </a:p>
      </dgm:t>
    </dgm:pt>
    <dgm:pt modelId="{F5FA4CAA-A7F1-8644-8333-6AEAC217F998}" type="sibTrans" cxnId="{D30D0DFF-5B77-BB42-9DC9-DA702A86507C}">
      <dgm:prSet/>
      <dgm:spPr/>
      <dgm:t>
        <a:bodyPr/>
        <a:lstStyle/>
        <a:p>
          <a:endParaRPr lang="en-US"/>
        </a:p>
      </dgm:t>
    </dgm:pt>
    <dgm:pt modelId="{4CF162CE-5FED-5A47-9E4C-0FD26F02E6D2}">
      <dgm:prSet phldrT="[Text]"/>
      <dgm:spPr>
        <a:solidFill>
          <a:srgbClr val="C00000"/>
        </a:solidFill>
        <a:ln>
          <a:solidFill>
            <a:schemeClr val="accent1"/>
          </a:solidFill>
        </a:ln>
      </dgm:spPr>
      <dgm:t>
        <a:bodyPr/>
        <a:lstStyle/>
        <a:p>
          <a:r>
            <a:rPr lang="en-US" b="1" dirty="0"/>
            <a:t>Unmet student needs </a:t>
          </a:r>
          <a:endParaRPr lang="en-US" dirty="0"/>
        </a:p>
      </dgm:t>
    </dgm:pt>
    <dgm:pt modelId="{FEED0558-3659-6E40-B294-AFDD44C2BEA2}" type="parTrans" cxnId="{5317D963-F7B6-1B46-8CC9-2C9B0FA77CF5}">
      <dgm:prSet/>
      <dgm:spPr/>
      <dgm:t>
        <a:bodyPr/>
        <a:lstStyle/>
        <a:p>
          <a:endParaRPr lang="en-US"/>
        </a:p>
      </dgm:t>
    </dgm:pt>
    <dgm:pt modelId="{BA653937-8758-EE4E-B939-7B195F73E2B6}" type="sibTrans" cxnId="{5317D963-F7B6-1B46-8CC9-2C9B0FA77CF5}">
      <dgm:prSet/>
      <dgm:spPr/>
      <dgm:t>
        <a:bodyPr/>
        <a:lstStyle/>
        <a:p>
          <a:endParaRPr lang="en-US"/>
        </a:p>
      </dgm:t>
    </dgm:pt>
    <dgm:pt modelId="{857ABC42-56A0-314F-BF85-59FE0F56AFEA}" type="pres">
      <dgm:prSet presAssocID="{78E3FEA6-7CAB-0944-A458-FF472B16E977}" presName="Name0" presStyleCnt="0">
        <dgm:presLayoutVars>
          <dgm:dir/>
          <dgm:resizeHandles val="exact"/>
        </dgm:presLayoutVars>
      </dgm:prSet>
      <dgm:spPr/>
    </dgm:pt>
    <dgm:pt modelId="{AE3D7047-6415-5344-98F2-B66472273EF4}" type="pres">
      <dgm:prSet presAssocID="{A4C09586-6780-1140-B8B4-14945088BC86}" presName="node" presStyleLbl="node1" presStyleIdx="0" presStyleCnt="7">
        <dgm:presLayoutVars>
          <dgm:bulletEnabled val="1"/>
        </dgm:presLayoutVars>
      </dgm:prSet>
      <dgm:spPr/>
    </dgm:pt>
    <dgm:pt modelId="{1334FD10-5EBD-6B4F-9E6D-567096AC6DDA}" type="pres">
      <dgm:prSet presAssocID="{09E97718-4802-904E-8047-466F4F945F15}" presName="sibTrans" presStyleLbl="sibTrans1D1" presStyleIdx="0" presStyleCnt="6"/>
      <dgm:spPr/>
    </dgm:pt>
    <dgm:pt modelId="{CD3F3D5B-EE98-E240-8303-1EEA9B3AF8AA}" type="pres">
      <dgm:prSet presAssocID="{09E97718-4802-904E-8047-466F4F945F15}" presName="connectorText" presStyleLbl="sibTrans1D1" presStyleIdx="0" presStyleCnt="6"/>
      <dgm:spPr/>
    </dgm:pt>
    <dgm:pt modelId="{F8F13FC4-33FE-1B4F-9D5F-196EBEA2EBD0}" type="pres">
      <dgm:prSet presAssocID="{88CD382D-3B5F-D342-B14A-2DEA5707B881}" presName="node" presStyleLbl="node1" presStyleIdx="1" presStyleCnt="7">
        <dgm:presLayoutVars>
          <dgm:bulletEnabled val="1"/>
        </dgm:presLayoutVars>
      </dgm:prSet>
      <dgm:spPr/>
    </dgm:pt>
    <dgm:pt modelId="{171FA556-24B8-AA4E-BAE8-93F18CC02C76}" type="pres">
      <dgm:prSet presAssocID="{37CCFDB0-2981-7B45-BDBA-E16FCB1076AC}" presName="sibTrans" presStyleLbl="sibTrans1D1" presStyleIdx="1" presStyleCnt="6"/>
      <dgm:spPr/>
    </dgm:pt>
    <dgm:pt modelId="{38B15F17-1FFE-C644-96DD-C741FE926769}" type="pres">
      <dgm:prSet presAssocID="{37CCFDB0-2981-7B45-BDBA-E16FCB1076AC}" presName="connectorText" presStyleLbl="sibTrans1D1" presStyleIdx="1" presStyleCnt="6"/>
      <dgm:spPr/>
    </dgm:pt>
    <dgm:pt modelId="{F487D541-4CFA-F04D-A6F6-D49033D3CA0E}" type="pres">
      <dgm:prSet presAssocID="{893020FB-5600-1546-88F3-BBF0BFA74098}" presName="node" presStyleLbl="node1" presStyleIdx="2" presStyleCnt="7">
        <dgm:presLayoutVars>
          <dgm:bulletEnabled val="1"/>
        </dgm:presLayoutVars>
      </dgm:prSet>
      <dgm:spPr/>
    </dgm:pt>
    <dgm:pt modelId="{F5325F5A-817A-5D48-B18B-93D0F4984F9E}" type="pres">
      <dgm:prSet presAssocID="{B2BC63C2-A9C9-BA40-9F80-1D2BE732F8DF}" presName="sibTrans" presStyleLbl="sibTrans1D1" presStyleIdx="2" presStyleCnt="6"/>
      <dgm:spPr/>
    </dgm:pt>
    <dgm:pt modelId="{ABAF6399-44AE-D349-A42F-7FB6ABF65694}" type="pres">
      <dgm:prSet presAssocID="{B2BC63C2-A9C9-BA40-9F80-1D2BE732F8DF}" presName="connectorText" presStyleLbl="sibTrans1D1" presStyleIdx="2" presStyleCnt="6"/>
      <dgm:spPr/>
    </dgm:pt>
    <dgm:pt modelId="{6A954066-3164-A347-A6FA-D99BC63AE821}" type="pres">
      <dgm:prSet presAssocID="{3737CFBA-3FCD-1E4E-9857-7DBDB6FA76B6}" presName="node" presStyleLbl="node1" presStyleIdx="3" presStyleCnt="7">
        <dgm:presLayoutVars>
          <dgm:bulletEnabled val="1"/>
        </dgm:presLayoutVars>
      </dgm:prSet>
      <dgm:spPr/>
    </dgm:pt>
    <dgm:pt modelId="{972755BE-4B19-B84C-89B5-11051487DE92}" type="pres">
      <dgm:prSet presAssocID="{D10736C3-A8C0-6D49-B35D-B620B975651A}" presName="sibTrans" presStyleLbl="sibTrans1D1" presStyleIdx="3" presStyleCnt="6"/>
      <dgm:spPr/>
    </dgm:pt>
    <dgm:pt modelId="{D7C46EE2-3A8E-3048-A508-F4441E8F231C}" type="pres">
      <dgm:prSet presAssocID="{D10736C3-A8C0-6D49-B35D-B620B975651A}" presName="connectorText" presStyleLbl="sibTrans1D1" presStyleIdx="3" presStyleCnt="6"/>
      <dgm:spPr/>
    </dgm:pt>
    <dgm:pt modelId="{F28FFF7C-A251-D742-89AD-664ADCFD22B2}" type="pres">
      <dgm:prSet presAssocID="{8DFDF600-FF4A-0F40-9A60-260CB15103F1}" presName="node" presStyleLbl="node1" presStyleIdx="4" presStyleCnt="7">
        <dgm:presLayoutVars>
          <dgm:bulletEnabled val="1"/>
        </dgm:presLayoutVars>
      </dgm:prSet>
      <dgm:spPr/>
    </dgm:pt>
    <dgm:pt modelId="{327B80FB-AE4F-374A-A0B8-17C178620F4B}" type="pres">
      <dgm:prSet presAssocID="{A0836484-88DA-5745-B481-E54C2C91FB0B}" presName="sibTrans" presStyleLbl="sibTrans1D1" presStyleIdx="4" presStyleCnt="6"/>
      <dgm:spPr/>
    </dgm:pt>
    <dgm:pt modelId="{0F7400C3-A6DF-1848-BFA2-DF643575BCDB}" type="pres">
      <dgm:prSet presAssocID="{A0836484-88DA-5745-B481-E54C2C91FB0B}" presName="connectorText" presStyleLbl="sibTrans1D1" presStyleIdx="4" presStyleCnt="6"/>
      <dgm:spPr/>
    </dgm:pt>
    <dgm:pt modelId="{6366252C-BD7E-094E-B00D-A068B7063365}" type="pres">
      <dgm:prSet presAssocID="{5C0F7F1E-3B12-8743-91A2-020CEB967660}" presName="node" presStyleLbl="node1" presStyleIdx="5" presStyleCnt="7">
        <dgm:presLayoutVars>
          <dgm:bulletEnabled val="1"/>
        </dgm:presLayoutVars>
      </dgm:prSet>
      <dgm:spPr/>
    </dgm:pt>
    <dgm:pt modelId="{0E93139D-49DC-3E4C-B057-1F772F5B7E69}" type="pres">
      <dgm:prSet presAssocID="{F5FA4CAA-A7F1-8644-8333-6AEAC217F998}" presName="sibTrans" presStyleLbl="sibTrans1D1" presStyleIdx="5" presStyleCnt="6"/>
      <dgm:spPr/>
    </dgm:pt>
    <dgm:pt modelId="{435F1B49-AD34-394B-8EFD-3D9CFB0EE3C0}" type="pres">
      <dgm:prSet presAssocID="{F5FA4CAA-A7F1-8644-8333-6AEAC217F998}" presName="connectorText" presStyleLbl="sibTrans1D1" presStyleIdx="5" presStyleCnt="6"/>
      <dgm:spPr/>
    </dgm:pt>
    <dgm:pt modelId="{0DED93E3-ACC8-1843-9E3C-799ABB56D39C}" type="pres">
      <dgm:prSet presAssocID="{4CF162CE-5FED-5A47-9E4C-0FD26F02E6D2}" presName="node" presStyleLbl="node1" presStyleIdx="6" presStyleCnt="7">
        <dgm:presLayoutVars>
          <dgm:bulletEnabled val="1"/>
        </dgm:presLayoutVars>
      </dgm:prSet>
      <dgm:spPr/>
    </dgm:pt>
  </dgm:ptLst>
  <dgm:cxnLst>
    <dgm:cxn modelId="{0682A910-9790-6648-A5F3-B7D02CC2B716}" type="presOf" srcId="{F5FA4CAA-A7F1-8644-8333-6AEAC217F998}" destId="{435F1B49-AD34-394B-8EFD-3D9CFB0EE3C0}" srcOrd="1" destOrd="0" presId="urn:microsoft.com/office/officeart/2005/8/layout/bProcess3"/>
    <dgm:cxn modelId="{5AD22024-C788-FF40-B871-17ECE6678C57}" type="presOf" srcId="{37CCFDB0-2981-7B45-BDBA-E16FCB1076AC}" destId="{38B15F17-1FFE-C644-96DD-C741FE926769}" srcOrd="1" destOrd="0" presId="urn:microsoft.com/office/officeart/2005/8/layout/bProcess3"/>
    <dgm:cxn modelId="{6DB94D24-F779-A84D-A4A2-1D97E3EDA382}" type="presOf" srcId="{D10736C3-A8C0-6D49-B35D-B620B975651A}" destId="{972755BE-4B19-B84C-89B5-11051487DE92}" srcOrd="0" destOrd="0" presId="urn:microsoft.com/office/officeart/2005/8/layout/bProcess3"/>
    <dgm:cxn modelId="{377FEF32-1963-D24B-8D14-360BDCB86F20}" type="presOf" srcId="{B2BC63C2-A9C9-BA40-9F80-1D2BE732F8DF}" destId="{F5325F5A-817A-5D48-B18B-93D0F4984F9E}" srcOrd="0" destOrd="0" presId="urn:microsoft.com/office/officeart/2005/8/layout/bProcess3"/>
    <dgm:cxn modelId="{13415D3C-CBA9-7940-9678-78C605A17F22}" srcId="{78E3FEA6-7CAB-0944-A458-FF472B16E977}" destId="{3737CFBA-3FCD-1E4E-9857-7DBDB6FA76B6}" srcOrd="3" destOrd="0" parTransId="{F5C59AF8-1A9E-924A-8943-77D799016E7F}" sibTransId="{D10736C3-A8C0-6D49-B35D-B620B975651A}"/>
    <dgm:cxn modelId="{ED9F963F-5A60-9B4E-A4C2-D5D381BE27CC}" type="presOf" srcId="{8DFDF600-FF4A-0F40-9A60-260CB15103F1}" destId="{F28FFF7C-A251-D742-89AD-664ADCFD22B2}" srcOrd="0" destOrd="0" presId="urn:microsoft.com/office/officeart/2005/8/layout/bProcess3"/>
    <dgm:cxn modelId="{66A61C62-7FAA-B04F-92C9-8186FC6C34B6}" srcId="{78E3FEA6-7CAB-0944-A458-FF472B16E977}" destId="{88CD382D-3B5F-D342-B14A-2DEA5707B881}" srcOrd="1" destOrd="0" parTransId="{2252C6B4-FDD9-AB46-9D3D-DEE14526D8A1}" sibTransId="{37CCFDB0-2981-7B45-BDBA-E16FCB1076AC}"/>
    <dgm:cxn modelId="{5317D963-F7B6-1B46-8CC9-2C9B0FA77CF5}" srcId="{78E3FEA6-7CAB-0944-A458-FF472B16E977}" destId="{4CF162CE-5FED-5A47-9E4C-0FD26F02E6D2}" srcOrd="6" destOrd="0" parTransId="{FEED0558-3659-6E40-B294-AFDD44C2BEA2}" sibTransId="{BA653937-8758-EE4E-B939-7B195F73E2B6}"/>
    <dgm:cxn modelId="{C6B71F4B-9F8E-8C4C-B7D6-069D83366EBB}" type="presOf" srcId="{D10736C3-A8C0-6D49-B35D-B620B975651A}" destId="{D7C46EE2-3A8E-3048-A508-F4441E8F231C}" srcOrd="1" destOrd="0" presId="urn:microsoft.com/office/officeart/2005/8/layout/bProcess3"/>
    <dgm:cxn modelId="{F611DD6F-23BB-EF49-A34E-F96FBA358B04}" type="presOf" srcId="{5C0F7F1E-3B12-8743-91A2-020CEB967660}" destId="{6366252C-BD7E-094E-B00D-A068B7063365}" srcOrd="0" destOrd="0" presId="urn:microsoft.com/office/officeart/2005/8/layout/bProcess3"/>
    <dgm:cxn modelId="{732DCA53-0AFA-7D4B-807E-3031F131DE2F}" type="presOf" srcId="{3737CFBA-3FCD-1E4E-9857-7DBDB6FA76B6}" destId="{6A954066-3164-A347-A6FA-D99BC63AE821}" srcOrd="0" destOrd="0" presId="urn:microsoft.com/office/officeart/2005/8/layout/bProcess3"/>
    <dgm:cxn modelId="{B50BEA55-87A3-4547-91F6-0F42900628EF}" type="presOf" srcId="{B2BC63C2-A9C9-BA40-9F80-1D2BE732F8DF}" destId="{ABAF6399-44AE-D349-A42F-7FB6ABF65694}" srcOrd="1" destOrd="0" presId="urn:microsoft.com/office/officeart/2005/8/layout/bProcess3"/>
    <dgm:cxn modelId="{5D49DF78-9DF9-DD4B-A06F-6A0BF5823922}" type="presOf" srcId="{F5FA4CAA-A7F1-8644-8333-6AEAC217F998}" destId="{0E93139D-49DC-3E4C-B057-1F772F5B7E69}" srcOrd="0" destOrd="0" presId="urn:microsoft.com/office/officeart/2005/8/layout/bProcess3"/>
    <dgm:cxn modelId="{4A2E1959-43C4-2443-81E1-9454C67898BA}" type="presOf" srcId="{37CCFDB0-2981-7B45-BDBA-E16FCB1076AC}" destId="{171FA556-24B8-AA4E-BAE8-93F18CC02C76}" srcOrd="0" destOrd="0" presId="urn:microsoft.com/office/officeart/2005/8/layout/bProcess3"/>
    <dgm:cxn modelId="{7414A37D-CFF1-AF4B-BBF9-70DFE1F2C19D}" srcId="{78E3FEA6-7CAB-0944-A458-FF472B16E977}" destId="{893020FB-5600-1546-88F3-BBF0BFA74098}" srcOrd="2" destOrd="0" parTransId="{2ED718D3-CB01-8142-A128-57ADC801A888}" sibTransId="{B2BC63C2-A9C9-BA40-9F80-1D2BE732F8DF}"/>
    <dgm:cxn modelId="{6BF77C86-0878-564E-97BC-01F51A21CDE2}" type="presOf" srcId="{A4C09586-6780-1140-B8B4-14945088BC86}" destId="{AE3D7047-6415-5344-98F2-B66472273EF4}" srcOrd="0" destOrd="0" presId="urn:microsoft.com/office/officeart/2005/8/layout/bProcess3"/>
    <dgm:cxn modelId="{CA6D7489-32BE-DE46-8059-237533D00DED}" type="presOf" srcId="{A0836484-88DA-5745-B481-E54C2C91FB0B}" destId="{327B80FB-AE4F-374A-A0B8-17C178620F4B}" srcOrd="0" destOrd="0" presId="urn:microsoft.com/office/officeart/2005/8/layout/bProcess3"/>
    <dgm:cxn modelId="{701B7090-1D84-2547-850D-EBAEEE2AC404}" type="presOf" srcId="{4CF162CE-5FED-5A47-9E4C-0FD26F02E6D2}" destId="{0DED93E3-ACC8-1843-9E3C-799ABB56D39C}" srcOrd="0" destOrd="0" presId="urn:microsoft.com/office/officeart/2005/8/layout/bProcess3"/>
    <dgm:cxn modelId="{D24C1A97-3178-924B-8101-CEE56FA93239}" srcId="{78E3FEA6-7CAB-0944-A458-FF472B16E977}" destId="{8DFDF600-FF4A-0F40-9A60-260CB15103F1}" srcOrd="4" destOrd="0" parTransId="{367D11EC-8512-5049-BEAD-5235382F7C68}" sibTransId="{A0836484-88DA-5745-B481-E54C2C91FB0B}"/>
    <dgm:cxn modelId="{BF77B3AE-014F-A649-A2B4-58C8C91BC42B}" type="presOf" srcId="{09E97718-4802-904E-8047-466F4F945F15}" destId="{CD3F3D5B-EE98-E240-8303-1EEA9B3AF8AA}" srcOrd="1" destOrd="0" presId="urn:microsoft.com/office/officeart/2005/8/layout/bProcess3"/>
    <dgm:cxn modelId="{A26B7CAF-EEDB-1647-903C-F918950529A1}" type="presOf" srcId="{893020FB-5600-1546-88F3-BBF0BFA74098}" destId="{F487D541-4CFA-F04D-A6F6-D49033D3CA0E}" srcOrd="0" destOrd="0" presId="urn:microsoft.com/office/officeart/2005/8/layout/bProcess3"/>
    <dgm:cxn modelId="{76DA39D2-F600-754C-BF96-3785C4296A07}" type="presOf" srcId="{09E97718-4802-904E-8047-466F4F945F15}" destId="{1334FD10-5EBD-6B4F-9E6D-567096AC6DDA}" srcOrd="0" destOrd="0" presId="urn:microsoft.com/office/officeart/2005/8/layout/bProcess3"/>
    <dgm:cxn modelId="{C6594DD8-8435-654C-B1B3-9BA2DAAAEDBC}" type="presOf" srcId="{A0836484-88DA-5745-B481-E54C2C91FB0B}" destId="{0F7400C3-A6DF-1848-BFA2-DF643575BCDB}" srcOrd="1" destOrd="0" presId="urn:microsoft.com/office/officeart/2005/8/layout/bProcess3"/>
    <dgm:cxn modelId="{99E463E5-6A96-934F-93E1-94C9C16976F4}" type="presOf" srcId="{88CD382D-3B5F-D342-B14A-2DEA5707B881}" destId="{F8F13FC4-33FE-1B4F-9D5F-196EBEA2EBD0}" srcOrd="0" destOrd="0" presId="urn:microsoft.com/office/officeart/2005/8/layout/bProcess3"/>
    <dgm:cxn modelId="{6A2D5EF2-060A-F24A-B84E-416907CC9055}" type="presOf" srcId="{78E3FEA6-7CAB-0944-A458-FF472B16E977}" destId="{857ABC42-56A0-314F-BF85-59FE0F56AFEA}" srcOrd="0" destOrd="0" presId="urn:microsoft.com/office/officeart/2005/8/layout/bProcess3"/>
    <dgm:cxn modelId="{A7C5CEFA-2100-6A44-BD32-5DF044E9B862}" srcId="{78E3FEA6-7CAB-0944-A458-FF472B16E977}" destId="{A4C09586-6780-1140-B8B4-14945088BC86}" srcOrd="0" destOrd="0" parTransId="{0BCCBC83-CFAA-2D4D-8368-15AC230ED0F6}" sibTransId="{09E97718-4802-904E-8047-466F4F945F15}"/>
    <dgm:cxn modelId="{D30D0DFF-5B77-BB42-9DC9-DA702A86507C}" srcId="{78E3FEA6-7CAB-0944-A458-FF472B16E977}" destId="{5C0F7F1E-3B12-8743-91A2-020CEB967660}" srcOrd="5" destOrd="0" parTransId="{3B6796BD-B88C-084F-968A-9A77AE4454F2}" sibTransId="{F5FA4CAA-A7F1-8644-8333-6AEAC217F998}"/>
    <dgm:cxn modelId="{7BFCDC89-BB63-D44B-ADA3-9D413CF06BEB}" type="presParOf" srcId="{857ABC42-56A0-314F-BF85-59FE0F56AFEA}" destId="{AE3D7047-6415-5344-98F2-B66472273EF4}" srcOrd="0" destOrd="0" presId="urn:microsoft.com/office/officeart/2005/8/layout/bProcess3"/>
    <dgm:cxn modelId="{3561E1B9-0AF1-4445-9084-4F866A0260AF}" type="presParOf" srcId="{857ABC42-56A0-314F-BF85-59FE0F56AFEA}" destId="{1334FD10-5EBD-6B4F-9E6D-567096AC6DDA}" srcOrd="1" destOrd="0" presId="urn:microsoft.com/office/officeart/2005/8/layout/bProcess3"/>
    <dgm:cxn modelId="{C0807504-523E-A742-851B-77C52FDDD091}" type="presParOf" srcId="{1334FD10-5EBD-6B4F-9E6D-567096AC6DDA}" destId="{CD3F3D5B-EE98-E240-8303-1EEA9B3AF8AA}" srcOrd="0" destOrd="0" presId="urn:microsoft.com/office/officeart/2005/8/layout/bProcess3"/>
    <dgm:cxn modelId="{87C46AE4-BD59-E545-9AD2-A70631573565}" type="presParOf" srcId="{857ABC42-56A0-314F-BF85-59FE0F56AFEA}" destId="{F8F13FC4-33FE-1B4F-9D5F-196EBEA2EBD0}" srcOrd="2" destOrd="0" presId="urn:microsoft.com/office/officeart/2005/8/layout/bProcess3"/>
    <dgm:cxn modelId="{386C079C-D15D-794B-AC37-80881E5B60F4}" type="presParOf" srcId="{857ABC42-56A0-314F-BF85-59FE0F56AFEA}" destId="{171FA556-24B8-AA4E-BAE8-93F18CC02C76}" srcOrd="3" destOrd="0" presId="urn:microsoft.com/office/officeart/2005/8/layout/bProcess3"/>
    <dgm:cxn modelId="{7B780B00-98D8-E445-BBB3-81EF64BCF7D1}" type="presParOf" srcId="{171FA556-24B8-AA4E-BAE8-93F18CC02C76}" destId="{38B15F17-1FFE-C644-96DD-C741FE926769}" srcOrd="0" destOrd="0" presId="urn:microsoft.com/office/officeart/2005/8/layout/bProcess3"/>
    <dgm:cxn modelId="{FF70EE46-4A54-4840-8300-89E697396FF6}" type="presParOf" srcId="{857ABC42-56A0-314F-BF85-59FE0F56AFEA}" destId="{F487D541-4CFA-F04D-A6F6-D49033D3CA0E}" srcOrd="4" destOrd="0" presId="urn:microsoft.com/office/officeart/2005/8/layout/bProcess3"/>
    <dgm:cxn modelId="{0C3370A3-1C98-C148-BAB3-C227FB6974E6}" type="presParOf" srcId="{857ABC42-56A0-314F-BF85-59FE0F56AFEA}" destId="{F5325F5A-817A-5D48-B18B-93D0F4984F9E}" srcOrd="5" destOrd="0" presId="urn:microsoft.com/office/officeart/2005/8/layout/bProcess3"/>
    <dgm:cxn modelId="{AB57C16A-DA32-FE48-97BF-20284B1FDF74}" type="presParOf" srcId="{F5325F5A-817A-5D48-B18B-93D0F4984F9E}" destId="{ABAF6399-44AE-D349-A42F-7FB6ABF65694}" srcOrd="0" destOrd="0" presId="urn:microsoft.com/office/officeart/2005/8/layout/bProcess3"/>
    <dgm:cxn modelId="{887B1D1A-F6AE-4044-A268-643A7CC297AF}" type="presParOf" srcId="{857ABC42-56A0-314F-BF85-59FE0F56AFEA}" destId="{6A954066-3164-A347-A6FA-D99BC63AE821}" srcOrd="6" destOrd="0" presId="urn:microsoft.com/office/officeart/2005/8/layout/bProcess3"/>
    <dgm:cxn modelId="{8E81BEC1-1F2D-964D-8179-CB809E4032EC}" type="presParOf" srcId="{857ABC42-56A0-314F-BF85-59FE0F56AFEA}" destId="{972755BE-4B19-B84C-89B5-11051487DE92}" srcOrd="7" destOrd="0" presId="urn:microsoft.com/office/officeart/2005/8/layout/bProcess3"/>
    <dgm:cxn modelId="{61A8DA57-028B-E243-A33C-D71007C0746E}" type="presParOf" srcId="{972755BE-4B19-B84C-89B5-11051487DE92}" destId="{D7C46EE2-3A8E-3048-A508-F4441E8F231C}" srcOrd="0" destOrd="0" presId="urn:microsoft.com/office/officeart/2005/8/layout/bProcess3"/>
    <dgm:cxn modelId="{9D34B689-40E6-2742-8F46-0B9BB4FD2437}" type="presParOf" srcId="{857ABC42-56A0-314F-BF85-59FE0F56AFEA}" destId="{F28FFF7C-A251-D742-89AD-664ADCFD22B2}" srcOrd="8" destOrd="0" presId="urn:microsoft.com/office/officeart/2005/8/layout/bProcess3"/>
    <dgm:cxn modelId="{2D15A485-1864-8741-B6D5-B8D18D5E24CE}" type="presParOf" srcId="{857ABC42-56A0-314F-BF85-59FE0F56AFEA}" destId="{327B80FB-AE4F-374A-A0B8-17C178620F4B}" srcOrd="9" destOrd="0" presId="urn:microsoft.com/office/officeart/2005/8/layout/bProcess3"/>
    <dgm:cxn modelId="{0DABE685-A68B-6549-A986-947F37AD2C12}" type="presParOf" srcId="{327B80FB-AE4F-374A-A0B8-17C178620F4B}" destId="{0F7400C3-A6DF-1848-BFA2-DF643575BCDB}" srcOrd="0" destOrd="0" presId="urn:microsoft.com/office/officeart/2005/8/layout/bProcess3"/>
    <dgm:cxn modelId="{9D246414-BC48-1A4D-ABF9-4C8FD366A651}" type="presParOf" srcId="{857ABC42-56A0-314F-BF85-59FE0F56AFEA}" destId="{6366252C-BD7E-094E-B00D-A068B7063365}" srcOrd="10" destOrd="0" presId="urn:microsoft.com/office/officeart/2005/8/layout/bProcess3"/>
    <dgm:cxn modelId="{03204927-06EA-B148-8EF8-ECE427AA4C6B}" type="presParOf" srcId="{857ABC42-56A0-314F-BF85-59FE0F56AFEA}" destId="{0E93139D-49DC-3E4C-B057-1F772F5B7E69}" srcOrd="11" destOrd="0" presId="urn:microsoft.com/office/officeart/2005/8/layout/bProcess3"/>
    <dgm:cxn modelId="{66493A05-B2C8-AA4E-8CEA-BC7F8A8C0452}" type="presParOf" srcId="{0E93139D-49DC-3E4C-B057-1F772F5B7E69}" destId="{435F1B49-AD34-394B-8EFD-3D9CFB0EE3C0}" srcOrd="0" destOrd="0" presId="urn:microsoft.com/office/officeart/2005/8/layout/bProcess3"/>
    <dgm:cxn modelId="{DCA86CB1-1DD9-3F4B-8068-54523995F07A}" type="presParOf" srcId="{857ABC42-56A0-314F-BF85-59FE0F56AFEA}" destId="{0DED93E3-ACC8-1843-9E3C-799ABB56D39C}" srcOrd="12"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9DF5B5-F3B3-5F46-A650-14F801781BD7}" type="doc">
      <dgm:prSet loTypeId="urn:microsoft.com/office/officeart/2005/8/layout/hierarchy3" loCatId="icon" qsTypeId="urn:microsoft.com/office/officeart/2005/8/quickstyle/simple1" qsCatId="simple" csTypeId="urn:microsoft.com/office/officeart/2005/8/colors/accent1_2" csCatId="accent1" phldr="1"/>
      <dgm:spPr/>
      <dgm:t>
        <a:bodyPr/>
        <a:lstStyle/>
        <a:p>
          <a:endParaRPr lang="en-US"/>
        </a:p>
      </dgm:t>
    </dgm:pt>
    <dgm:pt modelId="{97EC37EE-C2BA-E846-B792-91582679A85D}">
      <dgm:prSet phldrT="[Text]" custT="1"/>
      <dgm:spPr>
        <a:solidFill>
          <a:schemeClr val="accent5">
            <a:lumMod val="75000"/>
          </a:schemeClr>
        </a:solidFill>
      </dgm:spPr>
      <dgm:t>
        <a:bodyPr/>
        <a:lstStyle/>
        <a:p>
          <a:pPr algn="l">
            <a:buClrTx/>
          </a:pPr>
          <a:r>
            <a:rPr lang="en-US" sz="2200" dirty="0">
              <a:solidFill>
                <a:srgbClr val="FFFFFF"/>
              </a:solidFill>
              <a:latin typeface="Calibri" panose="020F0502020204030204" pitchFamily="34" charset="0"/>
              <a:cs typeface="Calibri" panose="020F0502020204030204" pitchFamily="34" charset="0"/>
            </a:rPr>
            <a:t>If a student is referred for Tier 2 supports, but spends a lot of time in an environment where:</a:t>
          </a:r>
          <a:endParaRPr lang="en-US" sz="2200" dirty="0">
            <a:latin typeface="Calibri" panose="020F0502020204030204" pitchFamily="34" charset="0"/>
            <a:cs typeface="Calibri" panose="020F0502020204030204" pitchFamily="34" charset="0"/>
          </a:endParaRPr>
        </a:p>
      </dgm:t>
    </dgm:pt>
    <dgm:pt modelId="{F697F60F-CC9D-D644-BAAF-C28B08A1880F}" type="parTrans" cxnId="{0C4494D9-8FED-3E4A-A964-4167DF9B2D0E}">
      <dgm:prSet/>
      <dgm:spPr/>
      <dgm:t>
        <a:bodyPr/>
        <a:lstStyle/>
        <a:p>
          <a:endParaRPr lang="en-US"/>
        </a:p>
      </dgm:t>
    </dgm:pt>
    <dgm:pt modelId="{91459B78-340E-F745-B102-DFB7505AB5E7}" type="sibTrans" cxnId="{0C4494D9-8FED-3E4A-A964-4167DF9B2D0E}">
      <dgm:prSet/>
      <dgm:spPr/>
      <dgm:t>
        <a:bodyPr/>
        <a:lstStyle/>
        <a:p>
          <a:endParaRPr lang="en-US"/>
        </a:p>
      </dgm:t>
    </dgm:pt>
    <dgm:pt modelId="{7D54D1C8-2BAC-2941-9452-4D5EEEC43FAC}">
      <dgm:prSet phldrT="[Text]" custT="1"/>
      <dgm:spPr/>
      <dgm:t>
        <a:bodyPr/>
        <a:lstStyle/>
        <a:p>
          <a:pPr algn="l">
            <a:buClrTx/>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A high rate of problem behavior occurs </a:t>
          </a:r>
        </a:p>
      </dgm:t>
    </dgm:pt>
    <dgm:pt modelId="{3A4E5A67-0FFB-D34B-BA24-0AC4D7106840}" type="parTrans" cxnId="{7D9BCC19-B770-2B42-ABE9-F0B381ADBBF3}">
      <dgm:prSet/>
      <dgm:spPr/>
      <dgm:t>
        <a:bodyPr/>
        <a:lstStyle/>
        <a:p>
          <a:endParaRPr lang="en-US"/>
        </a:p>
      </dgm:t>
    </dgm:pt>
    <dgm:pt modelId="{76739A34-0BF2-0D47-A7F1-A6519981C7D0}" type="sibTrans" cxnId="{7D9BCC19-B770-2B42-ABE9-F0B381ADBBF3}">
      <dgm:prSet/>
      <dgm:spPr/>
      <dgm:t>
        <a:bodyPr/>
        <a:lstStyle/>
        <a:p>
          <a:endParaRPr lang="en-US"/>
        </a:p>
      </dgm:t>
    </dgm:pt>
    <dgm:pt modelId="{7EAB610E-D178-7E49-B59B-EDB96B3CD1C0}">
      <dgm:prSet phldrT="[Text]" custT="1"/>
      <dgm:spPr/>
      <dgm:t>
        <a:bodyPr/>
        <a:lstStyle/>
        <a:p>
          <a:pPr algn="l">
            <a:buClrTx/>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Appropriate behaviors are not taught or acknowledged</a:t>
          </a:r>
        </a:p>
      </dgm:t>
    </dgm:pt>
    <dgm:pt modelId="{291601DE-1FA4-E642-80FD-F1900FA0DCE9}" type="parTrans" cxnId="{8BFDF26C-2D93-2143-AB77-3167AFD17210}">
      <dgm:prSet/>
      <dgm:spPr/>
      <dgm:t>
        <a:bodyPr/>
        <a:lstStyle/>
        <a:p>
          <a:endParaRPr lang="en-US"/>
        </a:p>
      </dgm:t>
    </dgm:pt>
    <dgm:pt modelId="{49DB2BFC-F02A-5148-A766-BB4C03831798}" type="sibTrans" cxnId="{8BFDF26C-2D93-2143-AB77-3167AFD17210}">
      <dgm:prSet/>
      <dgm:spPr/>
      <dgm:t>
        <a:bodyPr/>
        <a:lstStyle/>
        <a:p>
          <a:endParaRPr lang="en-US"/>
        </a:p>
      </dgm:t>
    </dgm:pt>
    <dgm:pt modelId="{BA14257F-064E-6746-9D68-ACB941E2057F}" type="pres">
      <dgm:prSet presAssocID="{119DF5B5-F3B3-5F46-A650-14F801781BD7}" presName="diagram" presStyleCnt="0">
        <dgm:presLayoutVars>
          <dgm:chPref val="1"/>
          <dgm:dir/>
          <dgm:animOne val="branch"/>
          <dgm:animLvl val="lvl"/>
          <dgm:resizeHandles/>
        </dgm:presLayoutVars>
      </dgm:prSet>
      <dgm:spPr/>
    </dgm:pt>
    <dgm:pt modelId="{24A4D2F2-3D1C-114C-BAFA-234E8CA05F84}" type="pres">
      <dgm:prSet presAssocID="{97EC37EE-C2BA-E846-B792-91582679A85D}" presName="root" presStyleCnt="0"/>
      <dgm:spPr/>
    </dgm:pt>
    <dgm:pt modelId="{AA9D3001-0952-F045-8DA0-35DF9212D862}" type="pres">
      <dgm:prSet presAssocID="{97EC37EE-C2BA-E846-B792-91582679A85D}" presName="rootComposite" presStyleCnt="0"/>
      <dgm:spPr/>
    </dgm:pt>
    <dgm:pt modelId="{F7D6C928-A640-E84D-8D7C-E9E227631B34}" type="pres">
      <dgm:prSet presAssocID="{97EC37EE-C2BA-E846-B792-91582679A85D}" presName="rootText" presStyleLbl="node1" presStyleIdx="0" presStyleCnt="1" custScaleX="415467" custScaleY="147901" custLinFactNeighborX="-52839" custLinFactNeighborY="10131"/>
      <dgm:spPr/>
    </dgm:pt>
    <dgm:pt modelId="{A955C625-9354-8043-B209-4B98401C0BF0}" type="pres">
      <dgm:prSet presAssocID="{97EC37EE-C2BA-E846-B792-91582679A85D}" presName="rootConnector" presStyleLbl="node1" presStyleIdx="0" presStyleCnt="1"/>
      <dgm:spPr/>
    </dgm:pt>
    <dgm:pt modelId="{FF082F17-276A-B34A-9929-9A71538E4FED}" type="pres">
      <dgm:prSet presAssocID="{97EC37EE-C2BA-E846-B792-91582679A85D}" presName="childShape" presStyleCnt="0"/>
      <dgm:spPr/>
    </dgm:pt>
    <dgm:pt modelId="{16563353-FFFE-8B48-BBDC-C45781481364}" type="pres">
      <dgm:prSet presAssocID="{3A4E5A67-0FFB-D34B-BA24-0AC4D7106840}" presName="Name13" presStyleLbl="parChTrans1D2" presStyleIdx="0" presStyleCnt="2"/>
      <dgm:spPr/>
    </dgm:pt>
    <dgm:pt modelId="{21EE650A-F70C-B94F-81CD-62B4D89E33F7}" type="pres">
      <dgm:prSet presAssocID="{7D54D1C8-2BAC-2941-9452-4D5EEEC43FAC}" presName="childText" presStyleLbl="bgAcc1" presStyleIdx="0" presStyleCnt="2" custScaleX="309774" custLinFactNeighborX="-43492">
        <dgm:presLayoutVars>
          <dgm:bulletEnabled val="1"/>
        </dgm:presLayoutVars>
      </dgm:prSet>
      <dgm:spPr/>
    </dgm:pt>
    <dgm:pt modelId="{731C32A3-0DF8-FD4D-BCC8-342942C6EA68}" type="pres">
      <dgm:prSet presAssocID="{291601DE-1FA4-E642-80FD-F1900FA0DCE9}" presName="Name13" presStyleLbl="parChTrans1D2" presStyleIdx="1" presStyleCnt="2"/>
      <dgm:spPr/>
    </dgm:pt>
    <dgm:pt modelId="{2097E93B-51F4-B843-AD27-B34FEC83E9C3}" type="pres">
      <dgm:prSet presAssocID="{7EAB610E-D178-7E49-B59B-EDB96B3CD1C0}" presName="childText" presStyleLbl="bgAcc1" presStyleIdx="1" presStyleCnt="2" custScaleX="334146" custLinFactNeighborX="-46127" custLinFactNeighborY="-2298">
        <dgm:presLayoutVars>
          <dgm:bulletEnabled val="1"/>
        </dgm:presLayoutVars>
      </dgm:prSet>
      <dgm:spPr/>
    </dgm:pt>
  </dgm:ptLst>
  <dgm:cxnLst>
    <dgm:cxn modelId="{7D9BCC19-B770-2B42-ABE9-F0B381ADBBF3}" srcId="{97EC37EE-C2BA-E846-B792-91582679A85D}" destId="{7D54D1C8-2BAC-2941-9452-4D5EEEC43FAC}" srcOrd="0" destOrd="0" parTransId="{3A4E5A67-0FFB-D34B-BA24-0AC4D7106840}" sibTransId="{76739A34-0BF2-0D47-A7F1-A6519981C7D0}"/>
    <dgm:cxn modelId="{8BFDF26C-2D93-2143-AB77-3167AFD17210}" srcId="{97EC37EE-C2BA-E846-B792-91582679A85D}" destId="{7EAB610E-D178-7E49-B59B-EDB96B3CD1C0}" srcOrd="1" destOrd="0" parTransId="{291601DE-1FA4-E642-80FD-F1900FA0DCE9}" sibTransId="{49DB2BFC-F02A-5148-A766-BB4C03831798}"/>
    <dgm:cxn modelId="{DC73C978-3658-D741-BB9B-39666170EF40}" type="presOf" srcId="{97EC37EE-C2BA-E846-B792-91582679A85D}" destId="{F7D6C928-A640-E84D-8D7C-E9E227631B34}" srcOrd="0" destOrd="0" presId="urn:microsoft.com/office/officeart/2005/8/layout/hierarchy3"/>
    <dgm:cxn modelId="{FFA39E79-AC55-0042-804B-C4BB7D8C7791}" type="presOf" srcId="{291601DE-1FA4-E642-80FD-F1900FA0DCE9}" destId="{731C32A3-0DF8-FD4D-BCC8-342942C6EA68}" srcOrd="0" destOrd="0" presId="urn:microsoft.com/office/officeart/2005/8/layout/hierarchy3"/>
    <dgm:cxn modelId="{565B377C-8A2F-674F-ADD2-DCE5B495010C}" type="presOf" srcId="{7D54D1C8-2BAC-2941-9452-4D5EEEC43FAC}" destId="{21EE650A-F70C-B94F-81CD-62B4D89E33F7}" srcOrd="0" destOrd="0" presId="urn:microsoft.com/office/officeart/2005/8/layout/hierarchy3"/>
    <dgm:cxn modelId="{37EA75B5-82ED-1B49-9427-934742C8B883}" type="presOf" srcId="{97EC37EE-C2BA-E846-B792-91582679A85D}" destId="{A955C625-9354-8043-B209-4B98401C0BF0}" srcOrd="1" destOrd="0" presId="urn:microsoft.com/office/officeart/2005/8/layout/hierarchy3"/>
    <dgm:cxn modelId="{0C4494D9-8FED-3E4A-A964-4167DF9B2D0E}" srcId="{119DF5B5-F3B3-5F46-A650-14F801781BD7}" destId="{97EC37EE-C2BA-E846-B792-91582679A85D}" srcOrd="0" destOrd="0" parTransId="{F697F60F-CC9D-D644-BAAF-C28B08A1880F}" sibTransId="{91459B78-340E-F745-B102-DFB7505AB5E7}"/>
    <dgm:cxn modelId="{1E8031E4-F222-8944-AD0A-8844B28C27C0}" type="presOf" srcId="{3A4E5A67-0FFB-D34B-BA24-0AC4D7106840}" destId="{16563353-FFFE-8B48-BBDC-C45781481364}" srcOrd="0" destOrd="0" presId="urn:microsoft.com/office/officeart/2005/8/layout/hierarchy3"/>
    <dgm:cxn modelId="{7E2A2FF0-5306-B840-B4B0-7BFC7030B833}" type="presOf" srcId="{7EAB610E-D178-7E49-B59B-EDB96B3CD1C0}" destId="{2097E93B-51F4-B843-AD27-B34FEC83E9C3}" srcOrd="0" destOrd="0" presId="urn:microsoft.com/office/officeart/2005/8/layout/hierarchy3"/>
    <dgm:cxn modelId="{123784FB-05CD-9C4C-80B1-1719108F6C2F}" type="presOf" srcId="{119DF5B5-F3B3-5F46-A650-14F801781BD7}" destId="{BA14257F-064E-6746-9D68-ACB941E2057F}" srcOrd="0" destOrd="0" presId="urn:microsoft.com/office/officeart/2005/8/layout/hierarchy3"/>
    <dgm:cxn modelId="{BE41D220-A4F3-BF44-9672-4E64FF8059F7}" type="presParOf" srcId="{BA14257F-064E-6746-9D68-ACB941E2057F}" destId="{24A4D2F2-3D1C-114C-BAFA-234E8CA05F84}" srcOrd="0" destOrd="0" presId="urn:microsoft.com/office/officeart/2005/8/layout/hierarchy3"/>
    <dgm:cxn modelId="{5FC7F262-25CA-944C-A181-BEFD2AE70037}" type="presParOf" srcId="{24A4D2F2-3D1C-114C-BAFA-234E8CA05F84}" destId="{AA9D3001-0952-F045-8DA0-35DF9212D862}" srcOrd="0" destOrd="0" presId="urn:microsoft.com/office/officeart/2005/8/layout/hierarchy3"/>
    <dgm:cxn modelId="{C8E366A2-851A-8044-ACB3-A3E92F9A6357}" type="presParOf" srcId="{AA9D3001-0952-F045-8DA0-35DF9212D862}" destId="{F7D6C928-A640-E84D-8D7C-E9E227631B34}" srcOrd="0" destOrd="0" presId="urn:microsoft.com/office/officeart/2005/8/layout/hierarchy3"/>
    <dgm:cxn modelId="{4FB9BEC9-8F63-BD4C-A84F-CF0BF4A7EAF0}" type="presParOf" srcId="{AA9D3001-0952-F045-8DA0-35DF9212D862}" destId="{A955C625-9354-8043-B209-4B98401C0BF0}" srcOrd="1" destOrd="0" presId="urn:microsoft.com/office/officeart/2005/8/layout/hierarchy3"/>
    <dgm:cxn modelId="{CF00CEF6-8A7A-6F45-A067-D2BF6E60B976}" type="presParOf" srcId="{24A4D2F2-3D1C-114C-BAFA-234E8CA05F84}" destId="{FF082F17-276A-B34A-9929-9A71538E4FED}" srcOrd="1" destOrd="0" presId="urn:microsoft.com/office/officeart/2005/8/layout/hierarchy3"/>
    <dgm:cxn modelId="{72A6F652-D906-A241-8451-B56246FAF7E2}" type="presParOf" srcId="{FF082F17-276A-B34A-9929-9A71538E4FED}" destId="{16563353-FFFE-8B48-BBDC-C45781481364}" srcOrd="0" destOrd="0" presId="urn:microsoft.com/office/officeart/2005/8/layout/hierarchy3"/>
    <dgm:cxn modelId="{2BA6365A-B430-BD46-9019-CFCBD81ECBC0}" type="presParOf" srcId="{FF082F17-276A-B34A-9929-9A71538E4FED}" destId="{21EE650A-F70C-B94F-81CD-62B4D89E33F7}" srcOrd="1" destOrd="0" presId="urn:microsoft.com/office/officeart/2005/8/layout/hierarchy3"/>
    <dgm:cxn modelId="{21871C04-ABD8-1F41-9022-ADC2412F43BF}" type="presParOf" srcId="{FF082F17-276A-B34A-9929-9A71538E4FED}" destId="{731C32A3-0DF8-FD4D-BCC8-342942C6EA68}" srcOrd="2" destOrd="0" presId="urn:microsoft.com/office/officeart/2005/8/layout/hierarchy3"/>
    <dgm:cxn modelId="{7B9021DF-71AC-C44C-A86C-825009D6A792}" type="presParOf" srcId="{FF082F17-276A-B34A-9929-9A71538E4FED}" destId="{2097E93B-51F4-B843-AD27-B34FEC83E9C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7D01CDD-D454-4D7C-96E9-1CD45AFB35B4}">
      <dgm:prSet phldr="0"/>
      <dgm:spPr/>
      <dgm:t>
        <a:bodyPr/>
        <a:lstStyle/>
        <a:p>
          <a:r>
            <a:rPr lang="en-US" b="0" i="0" dirty="0">
              <a:latin typeface="Hind Vadodara" panose="020B0604020202020204" charset="0"/>
              <a:cs typeface="Hind Vadodara" panose="020B0604020202020204" charset="0"/>
            </a:rPr>
            <a:t>Overview</a:t>
          </a:r>
        </a:p>
      </dgm:t>
    </dgm:pt>
    <dgm:pt modelId="{23B7BDCE-943D-43A4-8797-72309A6B2D4A}" type="parTrans" cxnId="{1160EECC-B0EC-4742-8D51-780919158DA8}">
      <dgm:prSet/>
      <dgm:spPr/>
      <dgm:t>
        <a:bodyPr/>
        <a:lstStyle/>
        <a:p>
          <a:endParaRPr lang="en-US"/>
        </a:p>
      </dgm:t>
    </dgm:pt>
    <dgm:pt modelId="{E7D6061D-8CC2-4F80-903D-C5B583DF3DBC}" type="sibTrans" cxnId="{1160EECC-B0EC-4742-8D51-780919158DA8}">
      <dgm:prSet/>
      <dgm:spPr/>
      <dgm:t>
        <a:bodyPr/>
        <a:lstStyle/>
        <a:p>
          <a:endParaRPr lang="en-US"/>
        </a:p>
      </dgm:t>
    </dgm:pt>
    <dgm:pt modelId="{241A0D50-F387-4EDD-AB29-48BFF8F32D64}">
      <dgm:prSet/>
      <dgm:spPr/>
      <dgm:t>
        <a:bodyPr/>
        <a:lstStyle/>
        <a:p>
          <a:r>
            <a:rPr lang="en-US" b="0" i="0">
              <a:latin typeface="Hind Vadodara" panose="020B0604020202020204" charset="0"/>
              <a:cs typeface="Hind Vadodara" panose="020B0604020202020204" charset="0"/>
            </a:rPr>
            <a:t>Coaches’</a:t>
          </a:r>
          <a:r>
            <a:rPr lang="en-US">
              <a:latin typeface="Hind Vadodara" panose="020B0604020202020204" charset="0"/>
              <a:cs typeface="Hind Vadodara" panose="020B0604020202020204" charset="0"/>
            </a:rPr>
            <a:t> T</a:t>
          </a:r>
          <a:r>
            <a:rPr lang="en-US" b="0" i="0">
              <a:latin typeface="Hind Vadodara" panose="020B0604020202020204" charset="0"/>
              <a:cs typeface="Hind Vadodara" panose="020B0604020202020204" charset="0"/>
            </a:rPr>
            <a:t>asks:</a:t>
          </a:r>
          <a:endParaRPr lang="en-US">
            <a:latin typeface="Hind Vadodara" panose="020B0604020202020204" charset="0"/>
            <a:cs typeface="Hind Vadodara" panose="020B0604020202020204" charset="0"/>
          </a:endParaRPr>
        </a:p>
      </dgm:t>
    </dgm:pt>
    <dgm:pt modelId="{5F55A116-03B2-472F-898B-F6B020151CD3}" type="parTrans" cxnId="{13CEE5C3-72AD-4B5B-A33E-79EEB92971CE}">
      <dgm:prSet/>
      <dgm:spPr/>
      <dgm:t>
        <a:bodyPr/>
        <a:lstStyle/>
        <a:p>
          <a:endParaRPr lang="en-US"/>
        </a:p>
      </dgm:t>
    </dgm:pt>
    <dgm:pt modelId="{C39FC7A6-4CDE-467E-A38A-ABB79CBB7499}" type="sibTrans" cxnId="{13CEE5C3-72AD-4B5B-A33E-79EEB92971CE}">
      <dgm:prSet/>
      <dgm:spPr/>
      <dgm:t>
        <a:bodyPr/>
        <a:lstStyle/>
        <a:p>
          <a:endParaRPr lang="en-US"/>
        </a:p>
      </dgm:t>
    </dgm:pt>
    <dgm:pt modelId="{D5B4EFB3-98BA-47D5-A70F-781D5F405AEC}">
      <dgm:prSet/>
      <dgm:spPr/>
      <dgm:t>
        <a:bodyPr/>
        <a:lstStyle/>
        <a:p>
          <a:r>
            <a:rPr lang="en-US" b="0" i="0" dirty="0">
              <a:solidFill>
                <a:srgbClr val="C00000"/>
              </a:solidFill>
              <a:latin typeface="Hind Vadodara" panose="020B0604020202020204" charset="0"/>
              <a:cs typeface="Hind Vadodara" panose="020B0604020202020204" charset="0"/>
            </a:rPr>
            <a:t>Once you have team meetings established, we can schedule to provide TA support (Nov/Dec)</a:t>
          </a:r>
        </a:p>
      </dgm:t>
    </dgm:pt>
    <dgm:pt modelId="{74F2E3C6-1C4A-406E-9845-CEBB8BBA2E33}" type="parTrans" cxnId="{D61E0697-02E3-48D2-B36E-678BBC85C571}">
      <dgm:prSet/>
      <dgm:spPr/>
      <dgm:t>
        <a:bodyPr/>
        <a:lstStyle/>
        <a:p>
          <a:endParaRPr lang="en-US"/>
        </a:p>
      </dgm:t>
    </dgm:pt>
    <dgm:pt modelId="{AB94C295-971C-49D2-BFE4-2919CEC5E6E7}" type="sibTrans" cxnId="{D61E0697-02E3-48D2-B36E-678BBC85C571}">
      <dgm:prSet/>
      <dgm:spPr/>
      <dgm:t>
        <a:bodyPr/>
        <a:lstStyle/>
        <a:p>
          <a:endParaRPr lang="en-US"/>
        </a:p>
      </dgm:t>
    </dgm:pt>
    <dgm:pt modelId="{5DFFB4B8-345A-7F48-B19C-BFE75932E8C7}">
      <dgm:prSet/>
      <dgm:spPr/>
      <dgm:t>
        <a:bodyPr/>
        <a:lstStyle/>
        <a:p>
          <a:r>
            <a:rPr lang="en-US" b="0" i="0" dirty="0">
              <a:latin typeface="Hind Vadodara" panose="020B0604020202020204" charset="0"/>
              <a:cs typeface="Hind Vadodara" panose="020B0604020202020204" charset="0"/>
            </a:rPr>
            <a:t>Evaluating targeted interventions</a:t>
          </a:r>
        </a:p>
      </dgm:t>
    </dgm:pt>
    <dgm:pt modelId="{16EC25E6-7369-CE4C-BA9B-CF6C3F2ECF20}" type="parTrans" cxnId="{851B19BD-3FA8-F342-A400-F9A10F940355}">
      <dgm:prSet/>
      <dgm:spPr/>
      <dgm:t>
        <a:bodyPr/>
        <a:lstStyle/>
        <a:p>
          <a:endParaRPr lang="en-US"/>
        </a:p>
      </dgm:t>
    </dgm:pt>
    <dgm:pt modelId="{87C7654E-E157-974D-B895-4A0B995AAEFF}" type="sibTrans" cxnId="{851B19BD-3FA8-F342-A400-F9A10F940355}">
      <dgm:prSet/>
      <dgm:spPr/>
      <dgm:t>
        <a:bodyPr/>
        <a:lstStyle/>
        <a:p>
          <a:endParaRPr lang="en-US"/>
        </a:p>
      </dgm:t>
    </dgm:pt>
    <dgm:pt modelId="{51D1B328-9301-47AC-8448-A68B293D62D8}">
      <dgm:prSet/>
      <dgm:spPr/>
      <dgm:t>
        <a:bodyPr/>
        <a:lstStyle/>
        <a:p>
          <a:r>
            <a:rPr lang="en-US" b="0" i="0" dirty="0">
              <a:solidFill>
                <a:srgbClr val="C00000"/>
              </a:solidFill>
              <a:latin typeface="Hind Vadodara" panose="020B0604020202020204" charset="0"/>
              <a:cs typeface="Hind Vadodara" panose="020B0604020202020204" charset="0"/>
            </a:rPr>
            <a:t>Share docs</a:t>
          </a:r>
        </a:p>
      </dgm:t>
    </dgm:pt>
    <dgm:pt modelId="{D2595361-A877-45D5-8BE1-160440D03496}" type="parTrans" cxnId="{7AFEFC06-E253-4860-A2A8-F2CAC2AE5851}">
      <dgm:prSet/>
      <dgm:spPr/>
    </dgm:pt>
    <dgm:pt modelId="{91D8DEDA-2F42-401C-943F-7C5F7166D4B0}" type="sibTrans" cxnId="{7AFEFC06-E253-4860-A2A8-F2CAC2AE5851}">
      <dgm:prSet/>
      <dgm:spPr/>
    </dgm:pt>
    <dgm:pt modelId="{148E3361-7B1B-4A71-B3AC-530A05ADA70C}">
      <dgm:prSet phldr="0"/>
      <dgm:spPr/>
      <dgm:t>
        <a:bodyPr/>
        <a:lstStyle/>
        <a:p>
          <a:r>
            <a:rPr lang="en-US" b="0" i="0" dirty="0">
              <a:latin typeface="Hind Vadodara" panose="020B0604020202020204" charset="0"/>
              <a:cs typeface="Hind Vadodara" panose="020B0604020202020204" charset="0"/>
            </a:rPr>
            <a:t>Teaming </a:t>
          </a:r>
        </a:p>
      </dgm:t>
    </dgm:pt>
    <dgm:pt modelId="{8B59B718-9241-4675-80A3-204E12E74EEA}" type="parTrans" cxnId="{5FE46A67-6C84-4475-BCA6-B679EF87F019}">
      <dgm:prSet/>
      <dgm:spPr/>
    </dgm:pt>
    <dgm:pt modelId="{E23330FC-2E92-422E-9A76-25F5DF8EDE41}" type="sibTrans" cxnId="{5FE46A67-6C84-4475-BCA6-B679EF87F019}">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58F25D41-E549-4DB0-B821-B9F4ED06500E}" type="pres">
      <dgm:prSet presAssocID="{241A0D50-F387-4EDD-AB29-48BFF8F32D64}" presName="parentLin" presStyleCnt="0"/>
      <dgm:spPr/>
    </dgm:pt>
    <dgm:pt modelId="{342C23F5-C89B-4E9E-97F7-42ECCD62D378}" type="pres">
      <dgm:prSet presAssocID="{241A0D50-F387-4EDD-AB29-48BFF8F32D64}" presName="parentLeftMargin" presStyleLbl="node1" presStyleIdx="0" presStyleCnt="2"/>
      <dgm:spPr/>
    </dgm:pt>
    <dgm:pt modelId="{5CD93F2F-00F2-4EB5-848B-7CB867259F6C}" type="pres">
      <dgm:prSet presAssocID="{241A0D50-F387-4EDD-AB29-48BFF8F32D64}" presName="parentText" presStyleLbl="node1" presStyleIdx="1" presStyleCnt="2">
        <dgm:presLayoutVars>
          <dgm:chMax val="0"/>
          <dgm:bulletEnabled val="1"/>
        </dgm:presLayoutVars>
      </dgm:prSet>
      <dgm:spPr/>
    </dgm:pt>
    <dgm:pt modelId="{746E66F4-9353-44EC-8168-272CC9C57E26}" type="pres">
      <dgm:prSet presAssocID="{241A0D50-F387-4EDD-AB29-48BFF8F32D64}" presName="negativeSpace" presStyleCnt="0"/>
      <dgm:spPr/>
    </dgm:pt>
    <dgm:pt modelId="{0BE75E64-1F23-465A-A95C-0E81D166B6D8}" type="pres">
      <dgm:prSet presAssocID="{241A0D50-F387-4EDD-AB29-48BFF8F32D64}" presName="childText" presStyleLbl="conFgAcc1" presStyleIdx="1" presStyleCnt="2" custLinFactNeighborX="0" custLinFactNeighborY="-5030">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7AFEFC06-E253-4860-A2A8-F2CAC2AE5851}" srcId="{241A0D50-F387-4EDD-AB29-48BFF8F32D64}" destId="{51D1B328-9301-47AC-8448-A68B293D62D8}" srcOrd="0" destOrd="0" parTransId="{D2595361-A877-45D5-8BE1-160440D03496}" sibTransId="{91D8DEDA-2F42-401C-943F-7C5F7166D4B0}"/>
    <dgm:cxn modelId="{E6D31412-A2BC-8D4E-BECB-3B2F7774439F}" type="presOf" srcId="{5DFFB4B8-345A-7F48-B19C-BFE75932E8C7}" destId="{CDAAD9AB-76BA-4F20-9C80-4020D86AF54F}" srcOrd="0" destOrd="2" presId="urn:microsoft.com/office/officeart/2005/8/layout/list1"/>
    <dgm:cxn modelId="{430C7945-8E88-4C77-ACBB-96758031B55B}" type="presOf" srcId="{D5B4EFB3-98BA-47D5-A70F-781D5F405AEC}" destId="{0BE75E64-1F23-465A-A95C-0E81D166B6D8}" srcOrd="0" destOrd="1" presId="urn:microsoft.com/office/officeart/2005/8/layout/list1"/>
    <dgm:cxn modelId="{5FE46A67-6C84-4475-BCA6-B679EF87F019}" srcId="{76937503-7550-41B3-8D88-C860E600B4A5}" destId="{148E3361-7B1B-4A71-B3AC-530A05ADA70C}" srcOrd="1" destOrd="0" parTransId="{8B59B718-9241-4675-80A3-204E12E74EEA}" sibTransId="{E23330FC-2E92-422E-9A76-25F5DF8EDE41}"/>
    <dgm:cxn modelId="{3507DC74-BB1A-3747-A4EB-3A2F2AFF0C2A}" type="presOf" srcId="{139B28B7-98AE-2442-8242-E675E9F54483}" destId="{107712AD-F0E7-8045-90F3-AA033147F7E7}" srcOrd="0" destOrd="0" presId="urn:microsoft.com/office/officeart/2005/8/layout/list1"/>
    <dgm:cxn modelId="{8E64E377-6687-483E-8EF8-C02DDA80E943}" type="presOf" srcId="{51D1B328-9301-47AC-8448-A68B293D62D8}" destId="{0BE75E64-1F23-465A-A95C-0E81D166B6D8}" srcOrd="0" destOrd="0" presId="urn:microsoft.com/office/officeart/2005/8/layout/list1"/>
    <dgm:cxn modelId="{D61E0697-02E3-48D2-B36E-678BBC85C571}" srcId="{241A0D50-F387-4EDD-AB29-48BFF8F32D64}" destId="{D5B4EFB3-98BA-47D5-A70F-781D5F405AEC}" srcOrd="1" destOrd="0" parTransId="{74F2E3C6-1C4A-406E-9845-CEBB8BBA2E33}" sibTransId="{AB94C295-971C-49D2-BFE4-2919CEC5E6E7}"/>
    <dgm:cxn modelId="{851B19BD-3FA8-F342-A400-F9A10F940355}" srcId="{76937503-7550-41B3-8D88-C860E600B4A5}" destId="{5DFFB4B8-345A-7F48-B19C-BFE75932E8C7}" srcOrd="2" destOrd="0" parTransId="{16EC25E6-7369-CE4C-BA9B-CF6C3F2ECF20}" sibTransId="{87C7654E-E157-974D-B895-4A0B995AAEFF}"/>
    <dgm:cxn modelId="{13CEE5C3-72AD-4B5B-A33E-79EEB92971CE}" srcId="{139B28B7-98AE-2442-8242-E675E9F54483}" destId="{241A0D50-F387-4EDD-AB29-48BFF8F32D64}" srcOrd="1" destOrd="0" parTransId="{5F55A116-03B2-472F-898B-F6B020151CD3}" sibTransId="{C39FC7A6-4CDE-467E-A38A-ABB79CBB7499}"/>
    <dgm:cxn modelId="{38BCF4C9-9F7D-4180-82BC-81941E29E41E}" type="presOf" srcId="{241A0D50-F387-4EDD-AB29-48BFF8F32D64}" destId="{342C23F5-C89B-4E9E-97F7-42ECCD62D378}" srcOrd="0" destOrd="0" presId="urn:microsoft.com/office/officeart/2005/8/layout/list1"/>
    <dgm:cxn modelId="{4AB05ECB-24E4-46F3-8B3B-7B525C4E41E7}" type="presOf" srcId="{C7D01CDD-D454-4D7C-96E9-1CD45AFB35B4}" destId="{CDAAD9AB-76BA-4F20-9C80-4020D86AF54F}" srcOrd="0" destOrd="0" presId="urn:microsoft.com/office/officeart/2005/8/layout/list1"/>
    <dgm:cxn modelId="{1160EECC-B0EC-4742-8D51-780919158DA8}" srcId="{76937503-7550-41B3-8D88-C860E600B4A5}" destId="{C7D01CDD-D454-4D7C-96E9-1CD45AFB35B4}" srcOrd="0" destOrd="0" parTransId="{23B7BDCE-943D-43A4-8797-72309A6B2D4A}" sibTransId="{E7D6061D-8CC2-4F80-903D-C5B583DF3DBC}"/>
    <dgm:cxn modelId="{5A0BDDD7-83AC-4A6B-84B5-9CB0786203DB}" type="presOf" srcId="{148E3361-7B1B-4A71-B3AC-530A05ADA70C}" destId="{CDAAD9AB-76BA-4F20-9C80-4020D86AF54F}" srcOrd="0" destOrd="1" presId="urn:microsoft.com/office/officeart/2005/8/layout/list1"/>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FAAC3EF1-0A3D-44CC-B037-E9BA2D63B81D}" type="presOf" srcId="{241A0D50-F387-4EDD-AB29-48BFF8F32D64}" destId="{5CD93F2F-00F2-4EB5-848B-7CB867259F6C}" srcOrd="1" destOrd="0"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61FDF9B9-5DB9-40FC-BC02-C67637C376C5}" type="presParOf" srcId="{107712AD-F0E7-8045-90F3-AA033147F7E7}" destId="{58F25D41-E549-4DB0-B821-B9F4ED06500E}" srcOrd="4" destOrd="0" presId="urn:microsoft.com/office/officeart/2005/8/layout/list1"/>
    <dgm:cxn modelId="{EF4B5ACB-66DD-4C23-8EEB-5BE349328267}" type="presParOf" srcId="{58F25D41-E549-4DB0-B821-B9F4ED06500E}" destId="{342C23F5-C89B-4E9E-97F7-42ECCD62D378}" srcOrd="0" destOrd="0" presId="urn:microsoft.com/office/officeart/2005/8/layout/list1"/>
    <dgm:cxn modelId="{933ACC88-5111-4732-B404-8A63BBFE5D43}" type="presParOf" srcId="{58F25D41-E549-4DB0-B821-B9F4ED06500E}" destId="{5CD93F2F-00F2-4EB5-848B-7CB867259F6C}" srcOrd="1" destOrd="0" presId="urn:microsoft.com/office/officeart/2005/8/layout/list1"/>
    <dgm:cxn modelId="{E42CC5D6-AA3E-4E1D-8235-188560DA7ADD}" type="presParOf" srcId="{107712AD-F0E7-8045-90F3-AA033147F7E7}" destId="{746E66F4-9353-44EC-8168-272CC9C57E26}" srcOrd="5" destOrd="0" presId="urn:microsoft.com/office/officeart/2005/8/layout/list1"/>
    <dgm:cxn modelId="{5507C238-88D3-4942-96F3-4D8C77B520F5}" type="presParOf" srcId="{107712AD-F0E7-8045-90F3-AA033147F7E7}" destId="{0BE75E64-1F23-465A-A95C-0E81D166B6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custT="1"/>
      <dgm:spPr/>
      <dgm:t>
        <a:bodyPr/>
        <a:lstStyle/>
        <a:p>
          <a:r>
            <a:rPr lang="en-US" sz="2100" b="0" i="0" dirty="0">
              <a:latin typeface="Hind Vadodara" panose="020B0604020202020204" charset="0"/>
              <a:cs typeface="Hind Vadodara" panose="020B0604020202020204" charset="0"/>
            </a:rPr>
            <a:t>TEAM </a:t>
          </a:r>
          <a:r>
            <a:rPr lang="en-US" sz="2100" dirty="0">
              <a:latin typeface="Hind Vadodara" panose="020B0604020202020204" charset="0"/>
              <a:cs typeface="Hind Vadodara" panose="020B0604020202020204" charset="0"/>
            </a:rPr>
            <a:t>T</a:t>
          </a:r>
          <a:r>
            <a:rPr lang="en-US" sz="2100" b="0" i="0" dirty="0">
              <a:latin typeface="Hind Vadodara" panose="020B0604020202020204" charset="0"/>
              <a:cs typeface="Hind Vadodara" panose="020B0604020202020204" charset="0"/>
            </a:rPr>
            <a:t>asks:</a:t>
          </a:r>
          <a:endParaRPr lang="en-US" sz="2100"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sz="2100">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sz="2100">
            <a:latin typeface="Hind Vadodara" panose="020B0604020202020204" charset="0"/>
            <a:cs typeface="Hind Vadodara" panose="020B0604020202020204" charset="0"/>
          </a:endParaRPr>
        </a:p>
      </dgm:t>
    </dgm:pt>
    <dgm:pt modelId="{76937503-7550-41B3-8D88-C860E600B4A5}">
      <dgm:prSet phldr="0" custT="1"/>
      <dgm:spPr/>
      <dgm:t>
        <a:bodyPr/>
        <a:lstStyle/>
        <a:p>
          <a:r>
            <a:rPr lang="en-US" sz="2100" b="0" i="0" dirty="0">
              <a:latin typeface="Hind Vadodara" panose="020B0604020202020204" charset="0"/>
              <a:cs typeface="Hind Vadodara" panose="020B0604020202020204" charset="0"/>
            </a:rPr>
            <a:t>Presentation Content:</a:t>
          </a:r>
          <a:endParaRPr lang="en-US" sz="2100" b="0" i="0" u="none" strike="noStrike" cap="none" baseline="0" noProof="0" dirty="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sz="2100">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sz="2100">
            <a:latin typeface="Hind Vadodara" panose="020B0604020202020204" charset="0"/>
            <a:cs typeface="Hind Vadodara" panose="020B0604020202020204" charset="0"/>
          </a:endParaRPr>
        </a:p>
      </dgm:t>
    </dgm:pt>
    <dgm:pt modelId="{B233C6D1-31FC-9E44-988B-1DE61F134A43}">
      <dgm:prSet phldr="0" custT="1"/>
      <dgm:spPr/>
      <dgm:t>
        <a:bodyPr/>
        <a:lstStyle/>
        <a:p>
          <a:pPr rtl="0"/>
          <a:r>
            <a:rPr lang="en-US" sz="2100" b="0" i="0" dirty="0">
              <a:latin typeface="Hind Vadodara" panose="020B0604020202020204" charset="0"/>
              <a:cs typeface="Hind Vadodara" panose="020B0604020202020204" charset="0"/>
            </a:rPr>
            <a:t>Introductions / Logistics</a:t>
          </a:r>
        </a:p>
      </dgm:t>
    </dgm:pt>
    <dgm:pt modelId="{4BC0583A-A1D4-334D-972A-15CA92DF2D40}" type="parTrans" cxnId="{C2D2098D-49B3-A04D-9FB3-0FED3991A0DF}">
      <dgm:prSet/>
      <dgm:spPr/>
      <dgm:t>
        <a:bodyPr/>
        <a:lstStyle/>
        <a:p>
          <a:endParaRPr lang="en-US" sz="2100"/>
        </a:p>
      </dgm:t>
    </dgm:pt>
    <dgm:pt modelId="{4073BC8B-074F-8B4F-BF43-A44AC4433C6A}" type="sibTrans" cxnId="{C2D2098D-49B3-A04D-9FB3-0FED3991A0DF}">
      <dgm:prSet/>
      <dgm:spPr/>
      <dgm:t>
        <a:bodyPr/>
        <a:lstStyle/>
        <a:p>
          <a:endParaRPr lang="en-US" sz="2100"/>
        </a:p>
      </dgm:t>
    </dgm:pt>
    <dgm:pt modelId="{EB3BA487-291F-47D4-A0FF-E11B6E48693B}">
      <dgm:prSet phldr="0" custT="1"/>
      <dgm:spPr/>
      <dgm:t>
        <a:bodyPr/>
        <a:lstStyle/>
        <a:p>
          <a:pPr rtl="0"/>
          <a:r>
            <a:rPr lang="en-US" sz="2100" b="0" i="0" dirty="0">
              <a:latin typeface="Hind Vadodara" panose="020B0604020202020204" charset="0"/>
              <a:cs typeface="Hind Vadodara" panose="020B0604020202020204" charset="0"/>
            </a:rPr>
            <a:t>Glows and Grows: Getting Started </a:t>
          </a:r>
        </a:p>
      </dgm:t>
    </dgm:pt>
    <dgm:pt modelId="{55EAEAB2-1ED8-4688-8BD3-7329AF00C8D6}" type="parTrans" cxnId="{979A1C3D-3DDC-418F-9C4A-566E69A1436A}">
      <dgm:prSet/>
      <dgm:spPr/>
      <dgm:t>
        <a:bodyPr/>
        <a:lstStyle/>
        <a:p>
          <a:endParaRPr lang="en-US" sz="2100"/>
        </a:p>
      </dgm:t>
    </dgm:pt>
    <dgm:pt modelId="{50B14E49-0CEB-4A28-809E-B67550209D8C}" type="sibTrans" cxnId="{979A1C3D-3DDC-418F-9C4A-566E69A1436A}">
      <dgm:prSet/>
      <dgm:spPr/>
      <dgm:t>
        <a:bodyPr/>
        <a:lstStyle/>
        <a:p>
          <a:endParaRPr lang="en-US" sz="2100"/>
        </a:p>
      </dgm:t>
    </dgm:pt>
    <dgm:pt modelId="{239C1FD3-560F-4367-BACF-B404140A40D3}">
      <dgm:prSet phldr="0" custT="1"/>
      <dgm:spPr/>
      <dgm:t>
        <a:bodyPr/>
        <a:lstStyle/>
        <a:p>
          <a:pPr rtl="0"/>
          <a:r>
            <a:rPr lang="en-US" sz="2100" b="0" i="0" dirty="0">
              <a:latin typeface="Hind Vadodara" panose="020B0604020202020204" charset="0"/>
              <a:cs typeface="Hind Vadodara" panose="020B0604020202020204" charset="0"/>
            </a:rPr>
            <a:t>Overview of Tier 2 &amp; Why Tier 2?</a:t>
          </a:r>
          <a:endParaRPr lang="en-US" sz="2100" dirty="0">
            <a:latin typeface="Hind Vadodara" panose="020B0604020202020204" charset="0"/>
            <a:cs typeface="Hind Vadodara" panose="020B0604020202020204" charset="0"/>
          </a:endParaRPr>
        </a:p>
      </dgm:t>
    </dgm:pt>
    <dgm:pt modelId="{52A8E877-D736-4677-8F8D-A60254A92AE3}" type="parTrans" cxnId="{50AEA8D6-F185-42FB-BCE2-CB4F3FE4F1D2}">
      <dgm:prSet/>
      <dgm:spPr/>
      <dgm:t>
        <a:bodyPr/>
        <a:lstStyle/>
        <a:p>
          <a:endParaRPr lang="en-US" sz="2100"/>
        </a:p>
      </dgm:t>
    </dgm:pt>
    <dgm:pt modelId="{BE0BB096-530B-4C19-9B7D-2265FEEF85DD}" type="sibTrans" cxnId="{50AEA8D6-F185-42FB-BCE2-CB4F3FE4F1D2}">
      <dgm:prSet/>
      <dgm:spPr/>
      <dgm:t>
        <a:bodyPr/>
        <a:lstStyle/>
        <a:p>
          <a:endParaRPr lang="en-US" sz="2100"/>
        </a:p>
      </dgm:t>
    </dgm:pt>
    <dgm:pt modelId="{319896AD-F667-4EBC-90DE-5301AE15DA82}">
      <dgm:prSet phldr="0" custT="1"/>
      <dgm:spPr/>
      <dgm:t>
        <a:bodyPr/>
        <a:lstStyle/>
        <a:p>
          <a:pPr rtl="0"/>
          <a:r>
            <a:rPr lang="en-US" sz="2100" dirty="0">
              <a:latin typeface="Hind Vadodara" panose="020B0604020202020204" charset="0"/>
              <a:cs typeface="Hind Vadodara" panose="020B0604020202020204" charset="0"/>
            </a:rPr>
            <a:t>Getting Started with Tier 2: Tier 2 Goals</a:t>
          </a:r>
        </a:p>
      </dgm:t>
    </dgm:pt>
    <dgm:pt modelId="{14D4BE03-BC0F-4DB6-A2A3-F8CDEDA3BFCC}" type="parTrans" cxnId="{4F5339C0-66F5-4160-8581-2796E47A49CA}">
      <dgm:prSet/>
      <dgm:spPr/>
      <dgm:t>
        <a:bodyPr/>
        <a:lstStyle/>
        <a:p>
          <a:endParaRPr lang="en-US" sz="2100"/>
        </a:p>
      </dgm:t>
    </dgm:pt>
    <dgm:pt modelId="{FCD7E54A-3E67-4EFF-977E-3EC402A98A37}" type="sibTrans" cxnId="{4F5339C0-66F5-4160-8581-2796E47A49CA}">
      <dgm:prSet/>
      <dgm:spPr/>
      <dgm:t>
        <a:bodyPr/>
        <a:lstStyle/>
        <a:p>
          <a:endParaRPr lang="en-US" sz="2100"/>
        </a:p>
      </dgm:t>
    </dgm:pt>
    <dgm:pt modelId="{8643B56A-6F2E-490F-9C68-64ADADE3D91E}">
      <dgm:prSet phldr="0" custT="1"/>
      <dgm:spPr/>
      <dgm:t>
        <a:bodyPr/>
        <a:lstStyle/>
        <a:p>
          <a:pPr rtl="0"/>
          <a:r>
            <a:rPr lang="en-US" sz="2100" dirty="0">
              <a:latin typeface="Hind Vadodara" panose="020B0604020202020204" charset="0"/>
              <a:cs typeface="Hind Vadodara" panose="020B0604020202020204" charset="0"/>
            </a:rPr>
            <a:t>Tier 2 Academy Training Overview</a:t>
          </a:r>
          <a:endParaRPr lang="en-US" sz="2100" b="0" i="0" dirty="0">
            <a:latin typeface="Hind Vadodara" panose="020B0604020202020204" charset="0"/>
            <a:cs typeface="Hind Vadodara" panose="020B0604020202020204" charset="0"/>
          </a:endParaRPr>
        </a:p>
      </dgm:t>
    </dgm:pt>
    <dgm:pt modelId="{1804BE42-3B56-4ED5-AF28-6AC7E4D11A10}" type="parTrans" cxnId="{2110D661-E5AB-4E81-8E8C-4CBF77C3AAA6}">
      <dgm:prSet/>
      <dgm:spPr/>
      <dgm:t>
        <a:bodyPr/>
        <a:lstStyle/>
        <a:p>
          <a:endParaRPr lang="en-US" sz="2100"/>
        </a:p>
      </dgm:t>
    </dgm:pt>
    <dgm:pt modelId="{06910190-B791-4EE6-9DF9-6D16A05FBF67}" type="sibTrans" cxnId="{2110D661-E5AB-4E81-8E8C-4CBF77C3AAA6}">
      <dgm:prSet/>
      <dgm:spPr/>
      <dgm:t>
        <a:bodyPr/>
        <a:lstStyle/>
        <a:p>
          <a:endParaRPr lang="en-US" sz="2100"/>
        </a:p>
      </dgm:t>
    </dgm:pt>
    <dgm:pt modelId="{9E770DC0-ADC3-6F49-9603-390041B9028C}">
      <dgm:prSet custT="1"/>
      <dgm:spPr/>
      <dgm:t>
        <a:bodyPr/>
        <a:lstStyle/>
        <a:p>
          <a:pPr rtl="0"/>
          <a:r>
            <a:rPr lang="en-US" sz="2100" b="0" i="0" dirty="0">
              <a:latin typeface="Hind Vadodara" panose="020B0604020202020204" charset="0"/>
              <a:cs typeface="Hind Vadodara" panose="020B0604020202020204" charset="0"/>
            </a:rPr>
            <a:t>Confirm Leadership Team</a:t>
          </a:r>
        </a:p>
      </dgm:t>
    </dgm:pt>
    <dgm:pt modelId="{2AE7D53E-5748-B340-A3B2-69C78DDF3C05}" type="sibTrans" cxnId="{5B5B1C97-4D72-364B-9991-95AC217DC39E}">
      <dgm:prSet/>
      <dgm:spPr/>
      <dgm:t>
        <a:bodyPr/>
        <a:lstStyle/>
        <a:p>
          <a:endParaRPr lang="en-US" sz="2100">
            <a:latin typeface="Hind Vadodara" panose="020B0604020202020204" charset="0"/>
            <a:cs typeface="Hind Vadodara" panose="020B0604020202020204" charset="0"/>
          </a:endParaRPr>
        </a:p>
      </dgm:t>
    </dgm:pt>
    <dgm:pt modelId="{DF559CD0-5B01-D54A-8E06-F10310F9A6A6}" type="parTrans" cxnId="{5B5B1C97-4D72-364B-9991-95AC217DC39E}">
      <dgm:prSet/>
      <dgm:spPr/>
      <dgm:t>
        <a:bodyPr/>
        <a:lstStyle/>
        <a:p>
          <a:endParaRPr lang="en-US" sz="2100">
            <a:latin typeface="Hind Vadodara" panose="020B0604020202020204" charset="0"/>
            <a:cs typeface="Hind Vadodara" panose="020B0604020202020204" charset="0"/>
          </a:endParaRPr>
        </a:p>
      </dgm:t>
    </dgm:pt>
    <dgm:pt modelId="{12D1A083-C687-4270-AEE2-6F94C68138C5}">
      <dgm:prSet custT="1"/>
      <dgm:spPr/>
      <dgm:t>
        <a:bodyPr/>
        <a:lstStyle/>
        <a:p>
          <a:pPr rtl="0"/>
          <a:r>
            <a:rPr lang="en-US" sz="2100" b="0" i="0">
              <a:latin typeface="Hind Vadodara" panose="020B0604020202020204" charset="0"/>
              <a:cs typeface="Hind Vadodara" panose="020B0604020202020204" charset="0"/>
            </a:rPr>
            <a:t>Draft T2 goals </a:t>
          </a:r>
          <a:endParaRPr lang="en-US" sz="2100" dirty="0">
            <a:latin typeface="Hind Vadodara" panose="020B0604020202020204" charset="0"/>
            <a:cs typeface="Hind Vadodara" panose="020B0604020202020204" charset="0"/>
          </a:endParaRPr>
        </a:p>
      </dgm:t>
    </dgm:pt>
    <dgm:pt modelId="{0C4FD919-1E12-45EC-89F0-057A6A2EF514}" type="sibTrans" cxnId="{C83B8EBC-AA20-4C69-BF69-A1A9880C68FF}">
      <dgm:prSet/>
      <dgm:spPr/>
      <dgm:t>
        <a:bodyPr/>
        <a:lstStyle/>
        <a:p>
          <a:endParaRPr lang="en-US" sz="2100"/>
        </a:p>
      </dgm:t>
    </dgm:pt>
    <dgm:pt modelId="{740ED3DF-BEA3-4A3C-A65A-1491A49DB13B}" type="parTrans" cxnId="{C83B8EBC-AA20-4C69-BF69-A1A9880C68FF}">
      <dgm:prSet/>
      <dgm:spPr/>
      <dgm:t>
        <a:bodyPr/>
        <a:lstStyle/>
        <a:p>
          <a:endParaRPr lang="en-US" sz="2100"/>
        </a:p>
      </dgm:t>
    </dgm:pt>
    <dgm:pt modelId="{31F8CFD0-6E56-454C-907C-66FC3780DA1D}">
      <dgm:prSet custT="1"/>
      <dgm:spPr/>
      <dgm:t>
        <a:bodyPr/>
        <a:lstStyle/>
        <a:p>
          <a:pPr rtl="0"/>
          <a:r>
            <a:rPr lang="en-US" sz="2100" dirty="0">
              <a:latin typeface="Hind Vadodara" panose="020B0604020202020204" charset="0"/>
              <a:cs typeface="Hind Vadodara" panose="020B0604020202020204" charset="0"/>
            </a:rPr>
            <a:t>Targeted Interventions Organizer (Part 1)</a:t>
          </a:r>
        </a:p>
      </dgm:t>
    </dgm:pt>
    <dgm:pt modelId="{7C1F79B1-9A43-4EEF-8E7A-73725A5E86B2}" type="sibTrans" cxnId="{1A88E531-30AB-45F2-9103-DA3439542FA3}">
      <dgm:prSet/>
      <dgm:spPr/>
      <dgm:t>
        <a:bodyPr/>
        <a:lstStyle/>
        <a:p>
          <a:endParaRPr lang="en-US" sz="2100"/>
        </a:p>
      </dgm:t>
    </dgm:pt>
    <dgm:pt modelId="{CAE71EAE-B696-4FB3-8402-9E9F0D0B4F43}" type="parTrans" cxnId="{1A88E531-30AB-45F2-9103-DA3439542FA3}">
      <dgm:prSet/>
      <dgm:spPr/>
      <dgm:t>
        <a:bodyPr/>
        <a:lstStyle/>
        <a:p>
          <a:endParaRPr lang="en-US" sz="2100"/>
        </a:p>
      </dgm:t>
    </dgm:pt>
    <dgm:pt modelId="{E5CEB99A-306C-4BF0-BA20-3ECE33921144}">
      <dgm:prSet custT="1"/>
      <dgm:spPr/>
      <dgm:t>
        <a:bodyPr/>
        <a:lstStyle/>
        <a:p>
          <a:pPr rtl="0"/>
          <a:r>
            <a:rPr lang="en-US" sz="2100" b="0" i="0">
              <a:latin typeface="Hind Vadodara" panose="020B0604020202020204" charset="0"/>
              <a:cs typeface="Hind Vadodara" panose="020B0604020202020204" charset="0"/>
            </a:rPr>
            <a:t>Complete Baseline Tier 2 TFI</a:t>
          </a:r>
          <a:endParaRPr lang="en-US" sz="2100"/>
        </a:p>
      </dgm:t>
    </dgm:pt>
    <dgm:pt modelId="{54B288CF-2785-4B7D-9B23-2086A48FEAEA}" type="sibTrans" cxnId="{067F6541-72A4-47E4-B07E-01379712455F}">
      <dgm:prSet/>
      <dgm:spPr/>
      <dgm:t>
        <a:bodyPr/>
        <a:lstStyle/>
        <a:p>
          <a:endParaRPr lang="en-US" sz="2100"/>
        </a:p>
      </dgm:t>
    </dgm:pt>
    <dgm:pt modelId="{8053ADB4-3F80-4F5C-8D0D-2C58643B6304}" type="parTrans" cxnId="{067F6541-72A4-47E4-B07E-01379712455F}">
      <dgm:prSet/>
      <dgm:spPr/>
      <dgm:t>
        <a:bodyPr/>
        <a:lstStyle/>
        <a:p>
          <a:endParaRPr lang="en-US" sz="2100"/>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ED0A2A0F-B8CD-4508-A417-1FB4E5F9A8B7}" type="presOf" srcId="{239C1FD3-560F-4367-BACF-B404140A40D3}" destId="{CDAAD9AB-76BA-4F20-9C80-4020D86AF54F}" srcOrd="0" destOrd="2" presId="urn:microsoft.com/office/officeart/2005/8/layout/list1"/>
    <dgm:cxn modelId="{85C7550F-C0B3-4E02-B8E3-54095A30387E}" type="presOf" srcId="{12D1A083-C687-4270-AEE2-6F94C68138C5}" destId="{183C8042-F222-4C5B-948A-CA63CABAB28E}" srcOrd="0" destOrd="1" presId="urn:microsoft.com/office/officeart/2005/8/layout/list1"/>
    <dgm:cxn modelId="{909E6320-8E11-4016-A9D2-5839F3836058}" type="presOf" srcId="{31F8CFD0-6E56-454C-907C-66FC3780DA1D}" destId="{183C8042-F222-4C5B-948A-CA63CABAB28E}" srcOrd="0" destOrd="2" presId="urn:microsoft.com/office/officeart/2005/8/layout/list1"/>
    <dgm:cxn modelId="{1A88E531-30AB-45F2-9103-DA3439542FA3}" srcId="{88926E0B-BFF6-E944-B1DF-44240C496CA1}" destId="{31F8CFD0-6E56-454C-907C-66FC3780DA1D}" srcOrd="2" destOrd="0" parTransId="{CAE71EAE-B696-4FB3-8402-9E9F0D0B4F43}" sibTransId="{7C1F79B1-9A43-4EEF-8E7A-73725A5E86B2}"/>
    <dgm:cxn modelId="{979A1C3D-3DDC-418F-9C4A-566E69A1436A}" srcId="{76937503-7550-41B3-8D88-C860E600B4A5}" destId="{EB3BA487-291F-47D4-A0FF-E11B6E48693B}" srcOrd="4" destOrd="0" parTransId="{55EAEAB2-1ED8-4688-8BD3-7329AF00C8D6}" sibTransId="{50B14E49-0CEB-4A28-809E-B67550209D8C}"/>
    <dgm:cxn modelId="{067F6541-72A4-47E4-B07E-01379712455F}" srcId="{88926E0B-BFF6-E944-B1DF-44240C496CA1}" destId="{E5CEB99A-306C-4BF0-BA20-3ECE33921144}" srcOrd="3" destOrd="0" parTransId="{8053ADB4-3F80-4F5C-8D0D-2C58643B6304}" sibTransId="{54B288CF-2785-4B7D-9B23-2086A48FEAEA}"/>
    <dgm:cxn modelId="{2110D661-E5AB-4E81-8E8C-4CBF77C3AAA6}" srcId="{76937503-7550-41B3-8D88-C860E600B4A5}" destId="{8643B56A-6F2E-490F-9C68-64ADADE3D91E}" srcOrd="1" destOrd="0" parTransId="{1804BE42-3B56-4ED5-AF28-6AC7E4D11A10}" sibTransId="{06910190-B791-4EE6-9DF9-6D16A05FBF67}"/>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09EA3190-4058-4E58-BFF3-2CA99B2165D7}" type="presOf" srcId="{EB3BA487-291F-47D4-A0FF-E11B6E48693B}" destId="{CDAAD9AB-76BA-4F20-9C80-4020D86AF54F}" srcOrd="0" destOrd="4" presId="urn:microsoft.com/office/officeart/2005/8/layout/list1"/>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C83B8EBC-AA20-4C69-BF69-A1A9880C68FF}" srcId="{88926E0B-BFF6-E944-B1DF-44240C496CA1}" destId="{12D1A083-C687-4270-AEE2-6F94C68138C5}" srcOrd="1" destOrd="0" parTransId="{740ED3DF-BEA3-4A3C-A65A-1491A49DB13B}" sibTransId="{0C4FD919-1E12-45EC-89F0-057A6A2EF514}"/>
    <dgm:cxn modelId="{4F5339C0-66F5-4160-8581-2796E47A49CA}" srcId="{76937503-7550-41B3-8D88-C860E600B4A5}" destId="{319896AD-F667-4EBC-90DE-5301AE15DA82}" srcOrd="3" destOrd="0" parTransId="{14D4BE03-BC0F-4DB6-A2A3-F8CDEDA3BFCC}" sibTransId="{FCD7E54A-3E67-4EFF-977E-3EC402A98A37}"/>
    <dgm:cxn modelId="{3528D1C1-93C5-4D67-9EB1-AA3707A2EDF2}" type="presOf" srcId="{8643B56A-6F2E-490F-9C68-64ADADE3D91E}" destId="{CDAAD9AB-76BA-4F20-9C80-4020D86AF54F}" srcOrd="0" destOrd="1" presId="urn:microsoft.com/office/officeart/2005/8/layout/list1"/>
    <dgm:cxn modelId="{B98C19C2-DCC8-4458-BFA7-94F2EDB1F1F7}" type="presOf" srcId="{319896AD-F667-4EBC-90DE-5301AE15DA82}" destId="{CDAAD9AB-76BA-4F20-9C80-4020D86AF54F}" srcOrd="0" destOrd="3" presId="urn:microsoft.com/office/officeart/2005/8/layout/list1"/>
    <dgm:cxn modelId="{50AEA8D6-F185-42FB-BCE2-CB4F3FE4F1D2}" srcId="{76937503-7550-41B3-8D88-C860E600B4A5}" destId="{239C1FD3-560F-4367-BACF-B404140A40D3}" srcOrd="2" destOrd="0" parTransId="{52A8E877-D736-4677-8F8D-A60254A92AE3}" sibTransId="{BE0BB096-530B-4C19-9B7D-2265FEEF85DD}"/>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170B8AF5-0F1B-45F1-ACEC-3CA688F0DA46}" type="presOf" srcId="{E5CEB99A-306C-4BF0-BA20-3ECE33921144}" destId="{183C8042-F222-4C5B-948A-CA63CABAB28E}" srcOrd="0" destOrd="3"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7C9174E-C2FE-DC4A-92FC-D3370E920371}" type="doc">
      <dgm:prSet loTypeId="urn:microsoft.com/office/officeart/2005/8/layout/hierarchy2" loCatId="list" qsTypeId="urn:microsoft.com/office/officeart/2005/8/quickstyle/simple1" qsCatId="simple" csTypeId="urn:microsoft.com/office/officeart/2005/8/colors/accent2_1" csCatId="accent2" phldr="1"/>
      <dgm:spPr/>
      <dgm:t>
        <a:bodyPr/>
        <a:lstStyle/>
        <a:p>
          <a:endParaRPr lang="en-US"/>
        </a:p>
      </dgm:t>
    </dgm:pt>
    <dgm:pt modelId="{AB3568FF-82E6-EB44-99E0-7618680719D8}">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Training / Networking</a:t>
          </a:r>
        </a:p>
      </dgm:t>
    </dgm:pt>
    <dgm:pt modelId="{5C6EE4B3-1253-3C4D-BC28-90C314B2F43B}" type="parTrans" cxnId="{0D0F0109-F31C-7D4E-8BC3-6BC1951CF27A}">
      <dgm:prSet/>
      <dgm:spPr/>
      <dgm:t>
        <a:bodyPr/>
        <a:lstStyle/>
        <a:p>
          <a:endParaRPr lang="en-US"/>
        </a:p>
      </dgm:t>
    </dgm:pt>
    <dgm:pt modelId="{24F9EDAE-1FF6-7742-95D9-B24416CE5E91}" type="sibTrans" cxnId="{0D0F0109-F31C-7D4E-8BC3-6BC1951CF27A}">
      <dgm:prSet/>
      <dgm:spPr/>
      <dgm:t>
        <a:bodyPr/>
        <a:lstStyle/>
        <a:p>
          <a:endParaRPr lang="en-US"/>
        </a:p>
      </dgm:t>
    </dgm:pt>
    <dgm:pt modelId="{CA742AFE-9EB3-6B44-8DD2-2191EA77AC44}">
      <dgm:prSet phldrT="[Text]" custT="1"/>
      <dgm:spPr>
        <a:solidFill>
          <a:schemeClr val="bg1"/>
        </a:solidFill>
        <a:ln>
          <a:solidFill>
            <a:schemeClr val="accent2">
              <a:shade val="80000"/>
              <a:hueOff val="0"/>
              <a:satOff val="0"/>
              <a:lumOff val="0"/>
            </a:schemeClr>
          </a:solidFill>
        </a:ln>
      </dgm:spPr>
      <dgm:t>
        <a:bodyPr/>
        <a:lstStyle/>
        <a:p>
          <a:r>
            <a:rPr lang="en-US" sz="2400" b="1" dirty="0">
              <a:solidFill>
                <a:srgbClr val="FF0000"/>
              </a:solidFill>
              <a:latin typeface="Calibri" panose="020F0502020204030204" pitchFamily="34" charset="0"/>
              <a:cs typeface="Calibri" panose="020F0502020204030204" pitchFamily="34" charset="0"/>
            </a:rPr>
            <a:t>Exploration and Installation </a:t>
          </a:r>
          <a:r>
            <a:rPr lang="en-US" sz="2200" dirty="0">
              <a:solidFill>
                <a:srgbClr val="FF0000"/>
              </a:solidFill>
              <a:latin typeface="Calibri" panose="020F0502020204030204" pitchFamily="34" charset="0"/>
              <a:cs typeface="Calibri" panose="020F0502020204030204" pitchFamily="34" charset="0"/>
            </a:rPr>
            <a:t>of 10 Getting Started Steps</a:t>
          </a:r>
        </a:p>
      </dgm:t>
    </dgm:pt>
    <dgm:pt modelId="{67A6BFDE-3C1B-064A-AC60-9FE9927CD1CA}" type="parTrans" cxnId="{EFF545BC-4C4B-9F4E-8517-588995B19D8B}">
      <dgm:prSet/>
      <dgm:spPr/>
      <dgm:t>
        <a:bodyPr/>
        <a:lstStyle/>
        <a:p>
          <a:endParaRPr lang="en-US"/>
        </a:p>
      </dgm:t>
    </dgm:pt>
    <dgm:pt modelId="{C3D99B4C-C871-E944-948B-B82916EFE319}" type="sibTrans" cxnId="{EFF545BC-4C4B-9F4E-8517-588995B19D8B}">
      <dgm:prSet/>
      <dgm:spPr/>
      <dgm:t>
        <a:bodyPr/>
        <a:lstStyle/>
        <a:p>
          <a:endParaRPr lang="en-US"/>
        </a:p>
      </dgm:t>
    </dgm:pt>
    <dgm:pt modelId="{083A2789-D6B4-B147-8497-7E74E3C3A461}">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Year 2 (TBD)</a:t>
          </a:r>
        </a:p>
      </dgm:t>
    </dgm:pt>
    <dgm:pt modelId="{779C45D3-F37C-E446-8818-5B48328E3712}" type="parTrans" cxnId="{E6D03F25-706E-964E-97F7-CCF5B5B65D0B}">
      <dgm:prSet/>
      <dgm:spPr/>
      <dgm:t>
        <a:bodyPr/>
        <a:lstStyle/>
        <a:p>
          <a:endParaRPr lang="en-US"/>
        </a:p>
      </dgm:t>
    </dgm:pt>
    <dgm:pt modelId="{C17BDDF5-C6F5-164F-8909-1372D2F50D26}" type="sibTrans" cxnId="{E6D03F25-706E-964E-97F7-CCF5B5B65D0B}">
      <dgm:prSet/>
      <dgm:spPr/>
      <dgm:t>
        <a:bodyPr/>
        <a:lstStyle/>
        <a:p>
          <a:endParaRPr lang="en-US"/>
        </a:p>
      </dgm:t>
    </dgm:pt>
    <dgm:pt modelId="{7EEFB3BE-DA2E-7D43-9760-E78C6C3DD400}">
      <dgm:prSet phldrT="[Text]" custT="1"/>
      <dgm:spPr>
        <a:solidFill>
          <a:schemeClr val="bg1"/>
        </a:solidFill>
      </dgm:spPr>
      <dgm:t>
        <a:bodyPr/>
        <a:lstStyle/>
        <a:p>
          <a:r>
            <a:rPr lang="en-US" sz="2400" b="1" dirty="0">
              <a:solidFill>
                <a:srgbClr val="FF0000"/>
              </a:solidFill>
              <a:latin typeface="Calibri" panose="020F0502020204030204" pitchFamily="34" charset="0"/>
              <a:cs typeface="Calibri" panose="020F0502020204030204" pitchFamily="34" charset="0"/>
            </a:rPr>
            <a:t>Initial Implementation </a:t>
          </a:r>
          <a:r>
            <a:rPr lang="en-US" sz="2400" dirty="0">
              <a:solidFill>
                <a:srgbClr val="FF0000"/>
              </a:solidFill>
              <a:latin typeface="Calibri" panose="020F0502020204030204" pitchFamily="34" charset="0"/>
              <a:cs typeface="Calibri" panose="020F0502020204030204" pitchFamily="34" charset="0"/>
            </a:rPr>
            <a:t>of 10 Getting Started Steps</a:t>
          </a:r>
        </a:p>
      </dgm:t>
    </dgm:pt>
    <dgm:pt modelId="{25B067DC-8F8F-164C-9230-0460020275A5}" type="parTrans" cxnId="{7ACC185F-46DF-AE44-A41B-7ABAEF74C020}">
      <dgm:prSet/>
      <dgm:spPr/>
      <dgm:t>
        <a:bodyPr/>
        <a:lstStyle/>
        <a:p>
          <a:endParaRPr lang="en-US"/>
        </a:p>
      </dgm:t>
    </dgm:pt>
    <dgm:pt modelId="{FEC26271-93B4-224C-A554-28BC7BEDAF06}" type="sibTrans" cxnId="{7ACC185F-46DF-AE44-A41B-7ABAEF74C020}">
      <dgm:prSet/>
      <dgm:spPr/>
      <dgm:t>
        <a:bodyPr/>
        <a:lstStyle/>
        <a:p>
          <a:endParaRPr lang="en-US"/>
        </a:p>
      </dgm:t>
    </dgm:pt>
    <dgm:pt modelId="{0742792D-83AE-4F4C-9742-1BC3CB0A8A40}">
      <dgm:prSet custT="1"/>
      <dgm:spPr>
        <a:solidFill>
          <a:schemeClr val="tx1">
            <a:lumMod val="10000"/>
            <a:lumOff val="90000"/>
          </a:schemeClr>
        </a:solidFill>
      </dgm:spPr>
      <dgm:t>
        <a:bodyPr/>
        <a:lstStyle/>
        <a:p>
          <a:pPr>
            <a:spcAft>
              <a:spcPts val="0"/>
            </a:spcAft>
          </a:pPr>
          <a:r>
            <a:rPr lang="en-US" sz="2400" dirty="0">
              <a:latin typeface="Calibri" panose="020F0502020204030204" pitchFamily="34" charset="0"/>
              <a:cs typeface="Calibri" panose="020F0502020204030204" pitchFamily="34" charset="0"/>
            </a:rPr>
            <a:t>3 days of team training (Oct/Jan/April) + </a:t>
          </a:r>
        </a:p>
        <a:p>
          <a:pPr>
            <a:spcAft>
              <a:spcPts val="0"/>
            </a:spcAft>
          </a:pPr>
          <a:r>
            <a:rPr lang="en-US" sz="2400" dirty="0">
              <a:latin typeface="Calibri" panose="020F0502020204030204" pitchFamily="34" charset="0"/>
              <a:cs typeface="Calibri" panose="020F0502020204030204" pitchFamily="34" charset="0"/>
            </a:rPr>
            <a:t>7 coaches’ trainings</a:t>
          </a:r>
        </a:p>
      </dgm:t>
    </dgm:pt>
    <dgm:pt modelId="{4B81F575-F83E-3949-84C8-869B74719762}" type="parTrans" cxnId="{D6098CF1-BB82-B447-B4B8-8E96D2CDE970}">
      <dgm:prSet/>
      <dgm:spPr/>
      <dgm:t>
        <a:bodyPr/>
        <a:lstStyle/>
        <a:p>
          <a:endParaRPr lang="en-US"/>
        </a:p>
      </dgm:t>
    </dgm:pt>
    <dgm:pt modelId="{F7320611-F9CC-D249-AA60-E468785A88C7}" type="sibTrans" cxnId="{D6098CF1-BB82-B447-B4B8-8E96D2CDE970}">
      <dgm:prSet/>
      <dgm:spPr/>
      <dgm:t>
        <a:bodyPr/>
        <a:lstStyle/>
        <a:p>
          <a:endParaRPr lang="en-US"/>
        </a:p>
      </dgm:t>
    </dgm:pt>
    <dgm:pt modelId="{7E8D9F09-5199-5048-B1EC-8327A7442860}">
      <dgm:prSet phldrT="[Text]" custT="1"/>
      <dgm:spPr>
        <a:solidFill>
          <a:schemeClr val="tx1">
            <a:lumMod val="10000"/>
            <a:lumOff val="90000"/>
          </a:schemeClr>
        </a:solidFill>
      </dgm:spPr>
      <dgm:t>
        <a:bodyPr/>
        <a:lstStyle/>
        <a:p>
          <a:r>
            <a:rPr lang="en-US" sz="2400" dirty="0">
              <a:latin typeface="Calibri" panose="020F0502020204030204" pitchFamily="34" charset="0"/>
              <a:cs typeface="Calibri" panose="020F0502020204030204" pitchFamily="34" charset="0"/>
            </a:rPr>
            <a:t>Networking  </a:t>
          </a:r>
        </a:p>
      </dgm:t>
    </dgm:pt>
    <dgm:pt modelId="{85196F91-A9F1-A74E-AB64-D9FDE125FC92}" type="parTrans" cxnId="{A66D98C1-B825-3F47-A4A7-7DAE987AE18E}">
      <dgm:prSet/>
      <dgm:spPr/>
      <dgm:t>
        <a:bodyPr/>
        <a:lstStyle/>
        <a:p>
          <a:endParaRPr lang="en-US"/>
        </a:p>
      </dgm:t>
    </dgm:pt>
    <dgm:pt modelId="{90370F34-867F-254B-966C-D32941CD8571}" type="sibTrans" cxnId="{A66D98C1-B825-3F47-A4A7-7DAE987AE18E}">
      <dgm:prSet/>
      <dgm:spPr/>
      <dgm:t>
        <a:bodyPr/>
        <a:lstStyle/>
        <a:p>
          <a:endParaRPr lang="en-US"/>
        </a:p>
      </dgm:t>
    </dgm:pt>
    <dgm:pt modelId="{49301449-0397-4D29-971E-7CD4BF391A43}">
      <dgm:prSet custT="1"/>
      <dgm:spPr>
        <a:solidFill>
          <a:schemeClr val="tx1">
            <a:lumMod val="10000"/>
            <a:lumOff val="90000"/>
          </a:schemeClr>
        </a:solidFill>
      </dgm:spPr>
      <dgm:t>
        <a:bodyPr/>
        <a:lstStyle/>
        <a:p>
          <a:pPr>
            <a:lnSpc>
              <a:spcPct val="90000"/>
            </a:lnSpc>
            <a:spcAft>
              <a:spcPct val="35000"/>
            </a:spcAft>
          </a:pPr>
          <a:r>
            <a:rPr lang="en-US" sz="2400" dirty="0">
              <a:latin typeface="Calibri" panose="020F0502020204030204" pitchFamily="34" charset="0"/>
              <a:cs typeface="Calibri" panose="020F0502020204030204" pitchFamily="34" charset="0"/>
            </a:rPr>
            <a:t>Up to 1 day of technical assistance  </a:t>
          </a:r>
        </a:p>
        <a:p>
          <a:pPr>
            <a:lnSpc>
              <a:spcPct val="100000"/>
            </a:lnSpc>
            <a:spcAft>
              <a:spcPts val="0"/>
            </a:spcAft>
          </a:pPr>
          <a:r>
            <a:rPr lang="en-US" sz="2400" dirty="0">
              <a:latin typeface="Calibri" panose="020F0502020204030204" pitchFamily="34" charset="0"/>
              <a:cs typeface="Calibri" panose="020F0502020204030204" pitchFamily="34" charset="0"/>
            </a:rPr>
            <a:t>Meeting with coach or team (Fall, Winter, Spring) </a:t>
          </a:r>
        </a:p>
        <a:p>
          <a:pPr>
            <a:lnSpc>
              <a:spcPct val="100000"/>
            </a:lnSpc>
            <a:spcAft>
              <a:spcPts val="0"/>
            </a:spcAft>
          </a:pPr>
          <a:r>
            <a:rPr lang="en-US" sz="2400" dirty="0">
              <a:latin typeface="Calibri" panose="020F0502020204030204" pitchFamily="34" charset="0"/>
              <a:cs typeface="Calibri" panose="020F0502020204030204" pitchFamily="34" charset="0"/>
            </a:rPr>
            <a:t>TFI (April/May)</a:t>
          </a:r>
        </a:p>
      </dgm:t>
    </dgm:pt>
    <dgm:pt modelId="{69E09FF8-878C-4D63-B7DD-38115D351060}" type="parTrans" cxnId="{63730E64-F9E6-4DD7-AE22-0ECA0CD1C84E}">
      <dgm:prSet/>
      <dgm:spPr/>
      <dgm:t>
        <a:bodyPr/>
        <a:lstStyle/>
        <a:p>
          <a:endParaRPr lang="en-US"/>
        </a:p>
      </dgm:t>
    </dgm:pt>
    <dgm:pt modelId="{21CC7C75-955A-4F8A-B54A-8DC24230D696}" type="sibTrans" cxnId="{63730E64-F9E6-4DD7-AE22-0ECA0CD1C84E}">
      <dgm:prSet/>
      <dgm:spPr/>
      <dgm:t>
        <a:bodyPr/>
        <a:lstStyle/>
        <a:p>
          <a:endParaRPr lang="en-US"/>
        </a:p>
      </dgm:t>
    </dgm:pt>
    <dgm:pt modelId="{4B2A9F02-2D8C-4B2B-B6F7-855B03F5F892}">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TA support</a:t>
          </a:r>
        </a:p>
      </dgm:t>
    </dgm:pt>
    <dgm:pt modelId="{319FC186-1107-4849-96BA-09DF8686F9A7}" type="parTrans" cxnId="{EDD19924-4AA9-4AD9-9D20-14D59E2F3D71}">
      <dgm:prSet/>
      <dgm:spPr/>
      <dgm:t>
        <a:bodyPr/>
        <a:lstStyle/>
        <a:p>
          <a:endParaRPr lang="en-US"/>
        </a:p>
      </dgm:t>
    </dgm:pt>
    <dgm:pt modelId="{4290C18F-1ED8-4A37-9804-7C8D8BA88D5E}" type="sibTrans" cxnId="{EDD19924-4AA9-4AD9-9D20-14D59E2F3D71}">
      <dgm:prSet/>
      <dgm:spPr/>
      <dgm:t>
        <a:bodyPr/>
        <a:lstStyle/>
        <a:p>
          <a:endParaRPr lang="en-US"/>
        </a:p>
      </dgm:t>
    </dgm:pt>
    <dgm:pt modelId="{CE0B0107-D885-4CB4-86A4-5B9EA2F71C2E}">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CICO-SWIS</a:t>
          </a:r>
        </a:p>
      </dgm:t>
    </dgm:pt>
    <dgm:pt modelId="{0328562A-29B0-4AFD-A01D-C81ED696756F}" type="parTrans" cxnId="{85D44331-CA2D-4EB7-A3A1-3ADAB7EE65B1}">
      <dgm:prSet/>
      <dgm:spPr/>
      <dgm:t>
        <a:bodyPr/>
        <a:lstStyle/>
        <a:p>
          <a:endParaRPr lang="en-US"/>
        </a:p>
      </dgm:t>
    </dgm:pt>
    <dgm:pt modelId="{B7650A84-F9C9-4EBF-BC7C-D377977CEA5A}" type="sibTrans" cxnId="{85D44331-CA2D-4EB7-A3A1-3ADAB7EE65B1}">
      <dgm:prSet/>
      <dgm:spPr/>
      <dgm:t>
        <a:bodyPr/>
        <a:lstStyle/>
        <a:p>
          <a:endParaRPr lang="en-US"/>
        </a:p>
      </dgm:t>
    </dgm:pt>
    <dgm:pt modelId="{C633E3F9-0813-4ECD-84C4-59095D058BF9}">
      <dgm:prSet phldrT="[Text]"/>
      <dgm:spPr>
        <a:solidFill>
          <a:schemeClr val="tx1">
            <a:lumMod val="10000"/>
            <a:lumOff val="90000"/>
          </a:schemeClr>
        </a:solidFill>
      </dgm:spPr>
      <dgm:t>
        <a:bodyPr/>
        <a:lstStyle/>
        <a:p>
          <a:r>
            <a:rPr lang="en-US" dirty="0">
              <a:latin typeface="Calibri" panose="020F0502020204030204" pitchFamily="34" charset="0"/>
              <a:cs typeface="Calibri" panose="020F0502020204030204" pitchFamily="34" charset="0"/>
            </a:rPr>
            <a:t>T2 behavioral data system – optional and free</a:t>
          </a:r>
        </a:p>
      </dgm:t>
    </dgm:pt>
    <dgm:pt modelId="{B24362A6-CA62-4F9A-8BD3-BF75F2CF31C4}" type="parTrans" cxnId="{37965817-2483-477E-BE2A-4DEC77B16591}">
      <dgm:prSet/>
      <dgm:spPr/>
      <dgm:t>
        <a:bodyPr/>
        <a:lstStyle/>
        <a:p>
          <a:endParaRPr lang="en-US"/>
        </a:p>
      </dgm:t>
    </dgm:pt>
    <dgm:pt modelId="{555FF3F1-D22B-41CA-906B-55ADC34D0F59}" type="sibTrans" cxnId="{37965817-2483-477E-BE2A-4DEC77B16591}">
      <dgm:prSet/>
      <dgm:spPr/>
      <dgm:t>
        <a:bodyPr/>
        <a:lstStyle/>
        <a:p>
          <a:endParaRPr lang="en-US"/>
        </a:p>
      </dgm:t>
    </dgm:pt>
    <dgm:pt modelId="{514FBCBD-3A77-C244-B8DC-20A3D6149386}" type="pres">
      <dgm:prSet presAssocID="{17C9174E-C2FE-DC4A-92FC-D3370E920371}" presName="diagram" presStyleCnt="0">
        <dgm:presLayoutVars>
          <dgm:chPref val="1"/>
          <dgm:dir/>
          <dgm:animOne val="branch"/>
          <dgm:animLvl val="lvl"/>
          <dgm:resizeHandles val="exact"/>
        </dgm:presLayoutVars>
      </dgm:prSet>
      <dgm:spPr/>
    </dgm:pt>
    <dgm:pt modelId="{7447D932-A9AD-D440-A59F-A67439D9F2DA}" type="pres">
      <dgm:prSet presAssocID="{AB3568FF-82E6-EB44-99E0-7618680719D8}" presName="root1" presStyleCnt="0"/>
      <dgm:spPr/>
    </dgm:pt>
    <dgm:pt modelId="{3667E29D-D7C9-974D-9F8F-B6BB5B964AE4}" type="pres">
      <dgm:prSet presAssocID="{AB3568FF-82E6-EB44-99E0-7618680719D8}" presName="LevelOneTextNode" presStyleLbl="node0" presStyleIdx="0" presStyleCnt="6" custScaleX="123058">
        <dgm:presLayoutVars>
          <dgm:chPref val="3"/>
        </dgm:presLayoutVars>
      </dgm:prSet>
      <dgm:spPr/>
    </dgm:pt>
    <dgm:pt modelId="{A54A9001-056C-F24D-BF69-D4E6A1296F59}" type="pres">
      <dgm:prSet presAssocID="{AB3568FF-82E6-EB44-99E0-7618680719D8}" presName="level2hierChild" presStyleCnt="0"/>
      <dgm:spPr/>
    </dgm:pt>
    <dgm:pt modelId="{BA98449D-09ED-7948-B57E-EDE9B2F9C367}" type="pres">
      <dgm:prSet presAssocID="{67A6BFDE-3C1B-064A-AC60-9FE9927CD1CA}" presName="conn2-1" presStyleLbl="parChTrans1D2" presStyleIdx="0" presStyleCnt="4"/>
      <dgm:spPr/>
    </dgm:pt>
    <dgm:pt modelId="{901F064C-C663-BB46-8240-6CD050FD603E}" type="pres">
      <dgm:prSet presAssocID="{67A6BFDE-3C1B-064A-AC60-9FE9927CD1CA}" presName="connTx" presStyleLbl="parChTrans1D2" presStyleIdx="0" presStyleCnt="4"/>
      <dgm:spPr/>
    </dgm:pt>
    <dgm:pt modelId="{539AFD94-6D52-B844-A73F-CE9894DD99CD}" type="pres">
      <dgm:prSet presAssocID="{CA742AFE-9EB3-6B44-8DD2-2191EA77AC44}" presName="root2" presStyleCnt="0"/>
      <dgm:spPr/>
    </dgm:pt>
    <dgm:pt modelId="{44806E3C-BAF0-0E48-B23F-A15972A8560F}" type="pres">
      <dgm:prSet presAssocID="{CA742AFE-9EB3-6B44-8DD2-2191EA77AC44}" presName="LevelTwoTextNode" presStyleLbl="node2" presStyleIdx="0" presStyleCnt="4" custScaleX="454155" custScaleY="56744" custLinFactNeighborX="-542">
        <dgm:presLayoutVars>
          <dgm:chPref val="3"/>
        </dgm:presLayoutVars>
      </dgm:prSet>
      <dgm:spPr/>
    </dgm:pt>
    <dgm:pt modelId="{41596DC7-D5EA-264C-A510-8F0FACEF887E}" type="pres">
      <dgm:prSet presAssocID="{CA742AFE-9EB3-6B44-8DD2-2191EA77AC44}" presName="level3hierChild" presStyleCnt="0"/>
      <dgm:spPr/>
    </dgm:pt>
    <dgm:pt modelId="{E2A0B737-A52C-1444-AC3A-563F75424F36}" type="pres">
      <dgm:prSet presAssocID="{4B81F575-F83E-3949-84C8-869B74719762}" presName="conn2-1" presStyleLbl="parChTrans1D2" presStyleIdx="1" presStyleCnt="4"/>
      <dgm:spPr/>
    </dgm:pt>
    <dgm:pt modelId="{21E06411-5B3B-9C4F-BAEE-2EA01B2F8763}" type="pres">
      <dgm:prSet presAssocID="{4B81F575-F83E-3949-84C8-869B74719762}" presName="connTx" presStyleLbl="parChTrans1D2" presStyleIdx="1" presStyleCnt="4"/>
      <dgm:spPr/>
    </dgm:pt>
    <dgm:pt modelId="{75BC9A6F-AA27-7B43-BE62-C3CACC4BC383}" type="pres">
      <dgm:prSet presAssocID="{0742792D-83AE-4F4C-9742-1BC3CB0A8A40}" presName="root2" presStyleCnt="0"/>
      <dgm:spPr/>
    </dgm:pt>
    <dgm:pt modelId="{267E6285-9083-1541-A38C-8C2EFA632295}" type="pres">
      <dgm:prSet presAssocID="{0742792D-83AE-4F4C-9742-1BC3CB0A8A40}" presName="LevelTwoTextNode" presStyleLbl="node2" presStyleIdx="1" presStyleCnt="4" custScaleX="453457" custScaleY="84341" custLinFactNeighborY="26983">
        <dgm:presLayoutVars>
          <dgm:chPref val="3"/>
        </dgm:presLayoutVars>
      </dgm:prSet>
      <dgm:spPr/>
    </dgm:pt>
    <dgm:pt modelId="{12454A67-3D21-A649-8076-001DC6B86FEC}" type="pres">
      <dgm:prSet presAssocID="{0742792D-83AE-4F4C-9742-1BC3CB0A8A40}" presName="level3hierChild" presStyleCnt="0"/>
      <dgm:spPr/>
    </dgm:pt>
    <dgm:pt modelId="{FAE6D964-B0B0-5A42-A8F2-FF05D9B45409}" type="pres">
      <dgm:prSet presAssocID="{083A2789-D6B4-B147-8497-7E74E3C3A461}" presName="root1" presStyleCnt="0"/>
      <dgm:spPr/>
    </dgm:pt>
    <dgm:pt modelId="{B4353AB5-42E6-3942-86EE-E373D63528C5}" type="pres">
      <dgm:prSet presAssocID="{083A2789-D6B4-B147-8497-7E74E3C3A461}" presName="LevelOneTextNode" presStyleLbl="node0" presStyleIdx="1" presStyleCnt="6" custScaleX="113060" custLinFactY="189725" custLinFactNeighborX="-3049" custLinFactNeighborY="200000">
        <dgm:presLayoutVars>
          <dgm:chPref val="3"/>
        </dgm:presLayoutVars>
      </dgm:prSet>
      <dgm:spPr/>
    </dgm:pt>
    <dgm:pt modelId="{743ABF09-CDB3-054B-B3F4-2608B33D24FB}" type="pres">
      <dgm:prSet presAssocID="{083A2789-D6B4-B147-8497-7E74E3C3A461}" presName="level2hierChild" presStyleCnt="0"/>
      <dgm:spPr/>
    </dgm:pt>
    <dgm:pt modelId="{A0C5C965-2D5F-F64A-8235-EF232AAD6BD1}" type="pres">
      <dgm:prSet presAssocID="{25B067DC-8F8F-164C-9230-0460020275A5}" presName="conn2-1" presStyleLbl="parChTrans1D2" presStyleIdx="2" presStyleCnt="4"/>
      <dgm:spPr/>
    </dgm:pt>
    <dgm:pt modelId="{3E09373B-B7D1-254C-9182-D5081080F6DD}" type="pres">
      <dgm:prSet presAssocID="{25B067DC-8F8F-164C-9230-0460020275A5}" presName="connTx" presStyleLbl="parChTrans1D2" presStyleIdx="2" presStyleCnt="4"/>
      <dgm:spPr/>
    </dgm:pt>
    <dgm:pt modelId="{AFFBE8E9-FBB0-644F-A0D1-ECE05D58C333}" type="pres">
      <dgm:prSet presAssocID="{7EEFB3BE-DA2E-7D43-9760-E78C6C3DD400}" presName="root2" presStyleCnt="0"/>
      <dgm:spPr/>
    </dgm:pt>
    <dgm:pt modelId="{8903FD9D-971A-D34C-BB7F-BC86E79A6343}" type="pres">
      <dgm:prSet presAssocID="{7EEFB3BE-DA2E-7D43-9760-E78C6C3DD400}" presName="LevelTwoTextNode" presStyleLbl="node2" presStyleIdx="2" presStyleCnt="4" custScaleX="454155" custScaleY="49705" custLinFactY="200000" custLinFactNeighborX="1085" custLinFactNeighborY="204629">
        <dgm:presLayoutVars>
          <dgm:chPref val="3"/>
        </dgm:presLayoutVars>
      </dgm:prSet>
      <dgm:spPr/>
    </dgm:pt>
    <dgm:pt modelId="{7BA25D17-CBCE-DF4C-83B6-5632A9A15632}" type="pres">
      <dgm:prSet presAssocID="{7EEFB3BE-DA2E-7D43-9760-E78C6C3DD400}" presName="level3hierChild" presStyleCnt="0"/>
      <dgm:spPr/>
    </dgm:pt>
    <dgm:pt modelId="{5D50FCA2-528D-1B49-821E-18B6CFE1875C}" type="pres">
      <dgm:prSet presAssocID="{85196F91-A9F1-A74E-AB64-D9FDE125FC92}" presName="conn2-1" presStyleLbl="parChTrans1D2" presStyleIdx="3" presStyleCnt="4"/>
      <dgm:spPr/>
    </dgm:pt>
    <dgm:pt modelId="{0CE6B741-C2CB-DF43-BCC9-54AC5CC97758}" type="pres">
      <dgm:prSet presAssocID="{85196F91-A9F1-A74E-AB64-D9FDE125FC92}" presName="connTx" presStyleLbl="parChTrans1D2" presStyleIdx="3" presStyleCnt="4"/>
      <dgm:spPr/>
    </dgm:pt>
    <dgm:pt modelId="{880AE318-E97D-C948-8725-6858A02AD0C7}" type="pres">
      <dgm:prSet presAssocID="{7E8D9F09-5199-5048-B1EC-8327A7442860}" presName="root2" presStyleCnt="0"/>
      <dgm:spPr/>
    </dgm:pt>
    <dgm:pt modelId="{2E48CE7B-028D-484B-91DA-B6F939D91C6B}" type="pres">
      <dgm:prSet presAssocID="{7E8D9F09-5199-5048-B1EC-8327A7442860}" presName="LevelTwoTextNode" presStyleLbl="node2" presStyleIdx="3" presStyleCnt="4" custScaleX="453343" custScaleY="54774" custLinFactY="197950" custLinFactNeighborX="1037" custLinFactNeighborY="200000">
        <dgm:presLayoutVars>
          <dgm:chPref val="3"/>
        </dgm:presLayoutVars>
      </dgm:prSet>
      <dgm:spPr/>
    </dgm:pt>
    <dgm:pt modelId="{2F498EED-BA96-7248-8DEC-C84F09286C85}" type="pres">
      <dgm:prSet presAssocID="{7E8D9F09-5199-5048-B1EC-8327A7442860}" presName="level3hierChild" presStyleCnt="0"/>
      <dgm:spPr/>
    </dgm:pt>
    <dgm:pt modelId="{BEA5958E-5692-499D-9ACC-97E044594CC3}" type="pres">
      <dgm:prSet presAssocID="{49301449-0397-4D29-971E-7CD4BF391A43}" presName="root1" presStyleCnt="0"/>
      <dgm:spPr/>
    </dgm:pt>
    <dgm:pt modelId="{3490B109-5911-44FB-87B9-791EF9578C3F}" type="pres">
      <dgm:prSet presAssocID="{49301449-0397-4D29-971E-7CD4BF391A43}" presName="LevelOneTextNode" presStyleLbl="node0" presStyleIdx="2" presStyleCnt="6" custScaleX="453457" custScaleY="173981" custLinFactX="59291" custLinFactNeighborX="100000" custLinFactNeighborY="-74727">
        <dgm:presLayoutVars>
          <dgm:chPref val="3"/>
        </dgm:presLayoutVars>
      </dgm:prSet>
      <dgm:spPr/>
    </dgm:pt>
    <dgm:pt modelId="{F8321F21-9567-4EF0-B416-56729FD9ACCF}" type="pres">
      <dgm:prSet presAssocID="{49301449-0397-4D29-971E-7CD4BF391A43}" presName="level2hierChild" presStyleCnt="0"/>
      <dgm:spPr/>
    </dgm:pt>
    <dgm:pt modelId="{7B868187-3066-47E5-92BB-A5488CE1ADF1}" type="pres">
      <dgm:prSet presAssocID="{4B2A9F02-2D8C-4B2B-B6F7-855B03F5F892}" presName="root1" presStyleCnt="0"/>
      <dgm:spPr/>
    </dgm:pt>
    <dgm:pt modelId="{BF6DD23C-4779-4D64-A5EA-9EE0377F72DE}" type="pres">
      <dgm:prSet presAssocID="{4B2A9F02-2D8C-4B2B-B6F7-855B03F5F892}" presName="LevelOneTextNode" presStyleLbl="node0" presStyleIdx="3" presStyleCnt="6" custScaleX="123058" custLinFactY="-100000" custLinFactNeighborX="-9528" custLinFactNeighborY="-144052">
        <dgm:presLayoutVars>
          <dgm:chPref val="3"/>
        </dgm:presLayoutVars>
      </dgm:prSet>
      <dgm:spPr/>
    </dgm:pt>
    <dgm:pt modelId="{D9603CD7-A2EA-4A15-9599-AC285763C5BE}" type="pres">
      <dgm:prSet presAssocID="{4B2A9F02-2D8C-4B2B-B6F7-855B03F5F892}" presName="level2hierChild" presStyleCnt="0"/>
      <dgm:spPr/>
    </dgm:pt>
    <dgm:pt modelId="{F1D4E623-1666-4535-92E8-AA5C76A0B9D5}" type="pres">
      <dgm:prSet presAssocID="{CE0B0107-D885-4CB4-86A4-5B9EA2F71C2E}" presName="root1" presStyleCnt="0"/>
      <dgm:spPr/>
    </dgm:pt>
    <dgm:pt modelId="{109388A5-4733-4CDE-BCA5-948C4E9471AF}" type="pres">
      <dgm:prSet presAssocID="{CE0B0107-D885-4CB4-86A4-5B9EA2F71C2E}" presName="LevelOneTextNode" presStyleLbl="node0" presStyleIdx="4" presStyleCnt="6" custScaleX="123058" custLinFactY="-100000" custLinFactNeighborX="-9528" custLinFactNeighborY="-110026">
        <dgm:presLayoutVars>
          <dgm:chPref val="3"/>
        </dgm:presLayoutVars>
      </dgm:prSet>
      <dgm:spPr/>
    </dgm:pt>
    <dgm:pt modelId="{8D7CF3AB-F8DF-4393-86A3-05404E3E5552}" type="pres">
      <dgm:prSet presAssocID="{CE0B0107-D885-4CB4-86A4-5B9EA2F71C2E}" presName="level2hierChild" presStyleCnt="0"/>
      <dgm:spPr/>
    </dgm:pt>
    <dgm:pt modelId="{D582BF45-29B9-4346-9365-39DB1F7C9A05}" type="pres">
      <dgm:prSet presAssocID="{C633E3F9-0813-4ECD-84C4-59095D058BF9}" presName="root1" presStyleCnt="0"/>
      <dgm:spPr/>
    </dgm:pt>
    <dgm:pt modelId="{8CD68C81-456D-4DF7-BA03-86548A626B49}" type="pres">
      <dgm:prSet presAssocID="{C633E3F9-0813-4ECD-84C4-59095D058BF9}" presName="LevelOneTextNode" presStyleLbl="node0" presStyleIdx="5" presStyleCnt="6" custScaleX="453343" custScaleY="54774" custLinFactX="62258" custLinFactY="-100000" custLinFactNeighborX="100000" custLinFactNeighborY="-195438">
        <dgm:presLayoutVars>
          <dgm:chPref val="3"/>
        </dgm:presLayoutVars>
      </dgm:prSet>
      <dgm:spPr/>
    </dgm:pt>
    <dgm:pt modelId="{6DCC6EE3-9B73-4F05-93D8-5C1AA7089C61}" type="pres">
      <dgm:prSet presAssocID="{C633E3F9-0813-4ECD-84C4-59095D058BF9}" presName="level2hierChild" presStyleCnt="0"/>
      <dgm:spPr/>
    </dgm:pt>
  </dgm:ptLst>
  <dgm:cxnLst>
    <dgm:cxn modelId="{1C896105-12B8-0B48-A9FD-435A2814ABE5}" type="presOf" srcId="{67A6BFDE-3C1B-064A-AC60-9FE9927CD1CA}" destId="{901F064C-C663-BB46-8240-6CD050FD603E}" srcOrd="1" destOrd="0" presId="urn:microsoft.com/office/officeart/2005/8/layout/hierarchy2"/>
    <dgm:cxn modelId="{0D0F0109-F31C-7D4E-8BC3-6BC1951CF27A}" srcId="{17C9174E-C2FE-DC4A-92FC-D3370E920371}" destId="{AB3568FF-82E6-EB44-99E0-7618680719D8}" srcOrd="0" destOrd="0" parTransId="{5C6EE4B3-1253-3C4D-BC28-90C314B2F43B}" sibTransId="{24F9EDAE-1FF6-7742-95D9-B24416CE5E91}"/>
    <dgm:cxn modelId="{F6DA3D15-7E77-5142-AECA-3BDA1587301C}" type="presOf" srcId="{17C9174E-C2FE-DC4A-92FC-D3370E920371}" destId="{514FBCBD-3A77-C244-B8DC-20A3D6149386}" srcOrd="0" destOrd="0" presId="urn:microsoft.com/office/officeart/2005/8/layout/hierarchy2"/>
    <dgm:cxn modelId="{55EA2A17-A088-5C43-B92A-063CE5D8254D}" type="presOf" srcId="{4B81F575-F83E-3949-84C8-869B74719762}" destId="{E2A0B737-A52C-1444-AC3A-563F75424F36}" srcOrd="0" destOrd="0" presId="urn:microsoft.com/office/officeart/2005/8/layout/hierarchy2"/>
    <dgm:cxn modelId="{37965817-2483-477E-BE2A-4DEC77B16591}" srcId="{17C9174E-C2FE-DC4A-92FC-D3370E920371}" destId="{C633E3F9-0813-4ECD-84C4-59095D058BF9}" srcOrd="5" destOrd="0" parTransId="{B24362A6-CA62-4F9A-8BD3-BF75F2CF31C4}" sibTransId="{555FF3F1-D22B-41CA-906B-55ADC34D0F59}"/>
    <dgm:cxn modelId="{EDD19924-4AA9-4AD9-9D20-14D59E2F3D71}" srcId="{17C9174E-C2FE-DC4A-92FC-D3370E920371}" destId="{4B2A9F02-2D8C-4B2B-B6F7-855B03F5F892}" srcOrd="3" destOrd="0" parTransId="{319FC186-1107-4849-96BA-09DF8686F9A7}" sibTransId="{4290C18F-1ED8-4A37-9804-7C8D8BA88D5E}"/>
    <dgm:cxn modelId="{E6D03F25-706E-964E-97F7-CCF5B5B65D0B}" srcId="{17C9174E-C2FE-DC4A-92FC-D3370E920371}" destId="{083A2789-D6B4-B147-8497-7E74E3C3A461}" srcOrd="1" destOrd="0" parTransId="{779C45D3-F37C-E446-8818-5B48328E3712}" sibTransId="{C17BDDF5-C6F5-164F-8909-1372D2F50D26}"/>
    <dgm:cxn modelId="{E677F527-E8C1-8943-8FD8-E63B86DE9C1C}" type="presOf" srcId="{CA742AFE-9EB3-6B44-8DD2-2191EA77AC44}" destId="{44806E3C-BAF0-0E48-B23F-A15972A8560F}" srcOrd="0" destOrd="0" presId="urn:microsoft.com/office/officeart/2005/8/layout/hierarchy2"/>
    <dgm:cxn modelId="{72324C2B-3ADD-9249-9C32-1489A3C8DA2F}" type="presOf" srcId="{25B067DC-8F8F-164C-9230-0460020275A5}" destId="{3E09373B-B7D1-254C-9182-D5081080F6DD}" srcOrd="1" destOrd="0" presId="urn:microsoft.com/office/officeart/2005/8/layout/hierarchy2"/>
    <dgm:cxn modelId="{85D44331-CA2D-4EB7-A3A1-3ADAB7EE65B1}" srcId="{17C9174E-C2FE-DC4A-92FC-D3370E920371}" destId="{CE0B0107-D885-4CB4-86A4-5B9EA2F71C2E}" srcOrd="4" destOrd="0" parTransId="{0328562A-29B0-4AFD-A01D-C81ED696756F}" sibTransId="{B7650A84-F9C9-4EBF-BC7C-D377977CEA5A}"/>
    <dgm:cxn modelId="{CC533138-8E78-4914-8BD8-F93264A538F5}" type="presOf" srcId="{49301449-0397-4D29-971E-7CD4BF391A43}" destId="{3490B109-5911-44FB-87B9-791EF9578C3F}" srcOrd="0" destOrd="0" presId="urn:microsoft.com/office/officeart/2005/8/layout/hierarchy2"/>
    <dgm:cxn modelId="{7ACC185F-46DF-AE44-A41B-7ABAEF74C020}" srcId="{083A2789-D6B4-B147-8497-7E74E3C3A461}" destId="{7EEFB3BE-DA2E-7D43-9760-E78C6C3DD400}" srcOrd="0" destOrd="0" parTransId="{25B067DC-8F8F-164C-9230-0460020275A5}" sibTransId="{FEC26271-93B4-224C-A554-28BC7BEDAF06}"/>
    <dgm:cxn modelId="{63730E64-F9E6-4DD7-AE22-0ECA0CD1C84E}" srcId="{17C9174E-C2FE-DC4A-92FC-D3370E920371}" destId="{49301449-0397-4D29-971E-7CD4BF391A43}" srcOrd="2" destOrd="0" parTransId="{69E09FF8-878C-4D63-B7DD-38115D351060}" sibTransId="{21CC7C75-955A-4F8A-B54A-8DC24230D696}"/>
    <dgm:cxn modelId="{8889FE48-A9F5-B744-926E-EEAF91AB91D7}" type="presOf" srcId="{AB3568FF-82E6-EB44-99E0-7618680719D8}" destId="{3667E29D-D7C9-974D-9F8F-B6BB5B964AE4}" srcOrd="0" destOrd="0" presId="urn:microsoft.com/office/officeart/2005/8/layout/hierarchy2"/>
    <dgm:cxn modelId="{B0B79A6A-E3F1-4A9B-97C9-31D019341E09}" type="presOf" srcId="{CE0B0107-D885-4CB4-86A4-5B9EA2F71C2E}" destId="{109388A5-4733-4CDE-BCA5-948C4E9471AF}" srcOrd="0" destOrd="0" presId="urn:microsoft.com/office/officeart/2005/8/layout/hierarchy2"/>
    <dgm:cxn modelId="{D5E20A80-EB1D-6149-928D-3F4E7EF42AB4}" type="presOf" srcId="{67A6BFDE-3C1B-064A-AC60-9FE9927CD1CA}" destId="{BA98449D-09ED-7948-B57E-EDE9B2F9C367}" srcOrd="0" destOrd="0" presId="urn:microsoft.com/office/officeart/2005/8/layout/hierarchy2"/>
    <dgm:cxn modelId="{5A7E2882-AE47-A746-8BF0-7CCFD1461CAF}" type="presOf" srcId="{25B067DC-8F8F-164C-9230-0460020275A5}" destId="{A0C5C965-2D5F-F64A-8235-EF232AAD6BD1}" srcOrd="0" destOrd="0" presId="urn:microsoft.com/office/officeart/2005/8/layout/hierarchy2"/>
    <dgm:cxn modelId="{7542639B-BB50-2240-A439-F743425849B9}" type="presOf" srcId="{0742792D-83AE-4F4C-9742-1BC3CB0A8A40}" destId="{267E6285-9083-1541-A38C-8C2EFA632295}" srcOrd="0" destOrd="0" presId="urn:microsoft.com/office/officeart/2005/8/layout/hierarchy2"/>
    <dgm:cxn modelId="{38F7F5A3-6605-104D-954E-28D24BE00261}" type="presOf" srcId="{7E8D9F09-5199-5048-B1EC-8327A7442860}" destId="{2E48CE7B-028D-484B-91DA-B6F939D91C6B}" srcOrd="0" destOrd="0" presId="urn:microsoft.com/office/officeart/2005/8/layout/hierarchy2"/>
    <dgm:cxn modelId="{D6B9FBA5-1625-594D-BC9C-886067530B7D}" type="presOf" srcId="{85196F91-A9F1-A74E-AB64-D9FDE125FC92}" destId="{5D50FCA2-528D-1B49-821E-18B6CFE1875C}" srcOrd="0" destOrd="0" presId="urn:microsoft.com/office/officeart/2005/8/layout/hierarchy2"/>
    <dgm:cxn modelId="{EFF545BC-4C4B-9F4E-8517-588995B19D8B}" srcId="{AB3568FF-82E6-EB44-99E0-7618680719D8}" destId="{CA742AFE-9EB3-6B44-8DD2-2191EA77AC44}" srcOrd="0" destOrd="0" parTransId="{67A6BFDE-3C1B-064A-AC60-9FE9927CD1CA}" sibTransId="{C3D99B4C-C871-E944-948B-B82916EFE319}"/>
    <dgm:cxn modelId="{A66D98C1-B825-3F47-A4A7-7DAE987AE18E}" srcId="{083A2789-D6B4-B147-8497-7E74E3C3A461}" destId="{7E8D9F09-5199-5048-B1EC-8327A7442860}" srcOrd="1" destOrd="0" parTransId="{85196F91-A9F1-A74E-AB64-D9FDE125FC92}" sibTransId="{90370F34-867F-254B-966C-D32941CD8571}"/>
    <dgm:cxn modelId="{455F14CA-AD2D-C349-8C5A-5CA594F87000}" type="presOf" srcId="{083A2789-D6B4-B147-8497-7E74E3C3A461}" destId="{B4353AB5-42E6-3942-86EE-E373D63528C5}" srcOrd="0" destOrd="0" presId="urn:microsoft.com/office/officeart/2005/8/layout/hierarchy2"/>
    <dgm:cxn modelId="{735E25CB-826C-431A-B740-E5DFE91CF56B}" type="presOf" srcId="{C633E3F9-0813-4ECD-84C4-59095D058BF9}" destId="{8CD68C81-456D-4DF7-BA03-86548A626B49}" srcOrd="0" destOrd="0" presId="urn:microsoft.com/office/officeart/2005/8/layout/hierarchy2"/>
    <dgm:cxn modelId="{A5F297E6-B4A9-8641-BCCB-470C4E9E51E4}" type="presOf" srcId="{7EEFB3BE-DA2E-7D43-9760-E78C6C3DD400}" destId="{8903FD9D-971A-D34C-BB7F-BC86E79A6343}" srcOrd="0" destOrd="0" presId="urn:microsoft.com/office/officeart/2005/8/layout/hierarchy2"/>
    <dgm:cxn modelId="{D6098CF1-BB82-B447-B4B8-8E96D2CDE970}" srcId="{AB3568FF-82E6-EB44-99E0-7618680719D8}" destId="{0742792D-83AE-4F4C-9742-1BC3CB0A8A40}" srcOrd="1" destOrd="0" parTransId="{4B81F575-F83E-3949-84C8-869B74719762}" sibTransId="{F7320611-F9CC-D249-AA60-E468785A88C7}"/>
    <dgm:cxn modelId="{8C4217F2-A899-4501-BEBF-218668F36DCE}" type="presOf" srcId="{4B2A9F02-2D8C-4B2B-B6F7-855B03F5F892}" destId="{BF6DD23C-4779-4D64-A5EA-9EE0377F72DE}" srcOrd="0" destOrd="0" presId="urn:microsoft.com/office/officeart/2005/8/layout/hierarchy2"/>
    <dgm:cxn modelId="{8F4CA4F6-85D0-6442-8DB0-F5ED64A9CBCF}" type="presOf" srcId="{85196F91-A9F1-A74E-AB64-D9FDE125FC92}" destId="{0CE6B741-C2CB-DF43-BCC9-54AC5CC97758}" srcOrd="1" destOrd="0" presId="urn:microsoft.com/office/officeart/2005/8/layout/hierarchy2"/>
    <dgm:cxn modelId="{B43EC8FB-1F46-3041-873A-7E3774E049B8}" type="presOf" srcId="{4B81F575-F83E-3949-84C8-869B74719762}" destId="{21E06411-5B3B-9C4F-BAEE-2EA01B2F8763}" srcOrd="1" destOrd="0" presId="urn:microsoft.com/office/officeart/2005/8/layout/hierarchy2"/>
    <dgm:cxn modelId="{8021A256-45DE-9246-B4B0-EDC753E22A0F}" type="presParOf" srcId="{514FBCBD-3A77-C244-B8DC-20A3D6149386}" destId="{7447D932-A9AD-D440-A59F-A67439D9F2DA}" srcOrd="0" destOrd="0" presId="urn:microsoft.com/office/officeart/2005/8/layout/hierarchy2"/>
    <dgm:cxn modelId="{98C400EF-DECE-6C43-B630-397E56FDA472}" type="presParOf" srcId="{7447D932-A9AD-D440-A59F-A67439D9F2DA}" destId="{3667E29D-D7C9-974D-9F8F-B6BB5B964AE4}" srcOrd="0" destOrd="0" presId="urn:microsoft.com/office/officeart/2005/8/layout/hierarchy2"/>
    <dgm:cxn modelId="{2E2070C1-E9B3-534C-91B7-8193CCA751B3}" type="presParOf" srcId="{7447D932-A9AD-D440-A59F-A67439D9F2DA}" destId="{A54A9001-056C-F24D-BF69-D4E6A1296F59}" srcOrd="1" destOrd="0" presId="urn:microsoft.com/office/officeart/2005/8/layout/hierarchy2"/>
    <dgm:cxn modelId="{0498D375-76ED-9C40-868A-D5FD8DC6D711}" type="presParOf" srcId="{A54A9001-056C-F24D-BF69-D4E6A1296F59}" destId="{BA98449D-09ED-7948-B57E-EDE9B2F9C367}" srcOrd="0" destOrd="0" presId="urn:microsoft.com/office/officeart/2005/8/layout/hierarchy2"/>
    <dgm:cxn modelId="{9DC84D61-74AD-B347-B90E-0E0AA75AD3EA}" type="presParOf" srcId="{BA98449D-09ED-7948-B57E-EDE9B2F9C367}" destId="{901F064C-C663-BB46-8240-6CD050FD603E}" srcOrd="0" destOrd="0" presId="urn:microsoft.com/office/officeart/2005/8/layout/hierarchy2"/>
    <dgm:cxn modelId="{8727C7B4-1C1F-464B-92B6-527F3A98F955}" type="presParOf" srcId="{A54A9001-056C-F24D-BF69-D4E6A1296F59}" destId="{539AFD94-6D52-B844-A73F-CE9894DD99CD}" srcOrd="1" destOrd="0" presId="urn:microsoft.com/office/officeart/2005/8/layout/hierarchy2"/>
    <dgm:cxn modelId="{5EC506BB-F425-1246-BD75-D9960ECEA7E3}" type="presParOf" srcId="{539AFD94-6D52-B844-A73F-CE9894DD99CD}" destId="{44806E3C-BAF0-0E48-B23F-A15972A8560F}" srcOrd="0" destOrd="0" presId="urn:microsoft.com/office/officeart/2005/8/layout/hierarchy2"/>
    <dgm:cxn modelId="{F5955029-B9D7-2E4D-90ED-AA29DA1D166F}" type="presParOf" srcId="{539AFD94-6D52-B844-A73F-CE9894DD99CD}" destId="{41596DC7-D5EA-264C-A510-8F0FACEF887E}" srcOrd="1" destOrd="0" presId="urn:microsoft.com/office/officeart/2005/8/layout/hierarchy2"/>
    <dgm:cxn modelId="{726FEE8F-869B-7344-8D61-3E17594076EA}" type="presParOf" srcId="{A54A9001-056C-F24D-BF69-D4E6A1296F59}" destId="{E2A0B737-A52C-1444-AC3A-563F75424F36}" srcOrd="2" destOrd="0" presId="urn:microsoft.com/office/officeart/2005/8/layout/hierarchy2"/>
    <dgm:cxn modelId="{2B6C79E9-26F8-7746-AF79-94E47AB15955}" type="presParOf" srcId="{E2A0B737-A52C-1444-AC3A-563F75424F36}" destId="{21E06411-5B3B-9C4F-BAEE-2EA01B2F8763}" srcOrd="0" destOrd="0" presId="urn:microsoft.com/office/officeart/2005/8/layout/hierarchy2"/>
    <dgm:cxn modelId="{0803D54C-39E4-D143-A568-5FE1B18672B4}" type="presParOf" srcId="{A54A9001-056C-F24D-BF69-D4E6A1296F59}" destId="{75BC9A6F-AA27-7B43-BE62-C3CACC4BC383}" srcOrd="3" destOrd="0" presId="urn:microsoft.com/office/officeart/2005/8/layout/hierarchy2"/>
    <dgm:cxn modelId="{3CAAFF6C-780D-CB4A-9F61-E15DC65ADAA4}" type="presParOf" srcId="{75BC9A6F-AA27-7B43-BE62-C3CACC4BC383}" destId="{267E6285-9083-1541-A38C-8C2EFA632295}" srcOrd="0" destOrd="0" presId="urn:microsoft.com/office/officeart/2005/8/layout/hierarchy2"/>
    <dgm:cxn modelId="{09111E60-8A6E-5249-AD4D-BCE61A96E053}" type="presParOf" srcId="{75BC9A6F-AA27-7B43-BE62-C3CACC4BC383}" destId="{12454A67-3D21-A649-8076-001DC6B86FEC}" srcOrd="1" destOrd="0" presId="urn:microsoft.com/office/officeart/2005/8/layout/hierarchy2"/>
    <dgm:cxn modelId="{9B21716A-7490-F642-895B-C09467AC4C82}" type="presParOf" srcId="{514FBCBD-3A77-C244-B8DC-20A3D6149386}" destId="{FAE6D964-B0B0-5A42-A8F2-FF05D9B45409}" srcOrd="1" destOrd="0" presId="urn:microsoft.com/office/officeart/2005/8/layout/hierarchy2"/>
    <dgm:cxn modelId="{E12F7C17-9B8E-8B4D-B18B-C3BF765B25C1}" type="presParOf" srcId="{FAE6D964-B0B0-5A42-A8F2-FF05D9B45409}" destId="{B4353AB5-42E6-3942-86EE-E373D63528C5}" srcOrd="0" destOrd="0" presId="urn:microsoft.com/office/officeart/2005/8/layout/hierarchy2"/>
    <dgm:cxn modelId="{DB0487F3-D2E6-864A-943F-0E96BF08BDC8}" type="presParOf" srcId="{FAE6D964-B0B0-5A42-A8F2-FF05D9B45409}" destId="{743ABF09-CDB3-054B-B3F4-2608B33D24FB}" srcOrd="1" destOrd="0" presId="urn:microsoft.com/office/officeart/2005/8/layout/hierarchy2"/>
    <dgm:cxn modelId="{A8AEE163-ADB6-4A49-AA9D-0C96C71413EE}" type="presParOf" srcId="{743ABF09-CDB3-054B-B3F4-2608B33D24FB}" destId="{A0C5C965-2D5F-F64A-8235-EF232AAD6BD1}" srcOrd="0" destOrd="0" presId="urn:microsoft.com/office/officeart/2005/8/layout/hierarchy2"/>
    <dgm:cxn modelId="{E08E31FD-CEAC-5745-9E3E-613A0C4C2B55}" type="presParOf" srcId="{A0C5C965-2D5F-F64A-8235-EF232AAD6BD1}" destId="{3E09373B-B7D1-254C-9182-D5081080F6DD}" srcOrd="0" destOrd="0" presId="urn:microsoft.com/office/officeart/2005/8/layout/hierarchy2"/>
    <dgm:cxn modelId="{5567E13A-B3CB-4442-BECE-884B38C79737}" type="presParOf" srcId="{743ABF09-CDB3-054B-B3F4-2608B33D24FB}" destId="{AFFBE8E9-FBB0-644F-A0D1-ECE05D58C333}" srcOrd="1" destOrd="0" presId="urn:microsoft.com/office/officeart/2005/8/layout/hierarchy2"/>
    <dgm:cxn modelId="{E0AA4FFA-7991-2643-8FC8-6790D399D142}" type="presParOf" srcId="{AFFBE8E9-FBB0-644F-A0D1-ECE05D58C333}" destId="{8903FD9D-971A-D34C-BB7F-BC86E79A6343}" srcOrd="0" destOrd="0" presId="urn:microsoft.com/office/officeart/2005/8/layout/hierarchy2"/>
    <dgm:cxn modelId="{394F6C82-BED6-FF46-A8EB-D650EB560E07}" type="presParOf" srcId="{AFFBE8E9-FBB0-644F-A0D1-ECE05D58C333}" destId="{7BA25D17-CBCE-DF4C-83B6-5632A9A15632}" srcOrd="1" destOrd="0" presId="urn:microsoft.com/office/officeart/2005/8/layout/hierarchy2"/>
    <dgm:cxn modelId="{F7D3431F-D302-F543-B5C7-EE64F6F3FB38}" type="presParOf" srcId="{743ABF09-CDB3-054B-B3F4-2608B33D24FB}" destId="{5D50FCA2-528D-1B49-821E-18B6CFE1875C}" srcOrd="2" destOrd="0" presId="urn:microsoft.com/office/officeart/2005/8/layout/hierarchy2"/>
    <dgm:cxn modelId="{3F9AA22A-4C4E-184B-B271-48CBEE92760B}" type="presParOf" srcId="{5D50FCA2-528D-1B49-821E-18B6CFE1875C}" destId="{0CE6B741-C2CB-DF43-BCC9-54AC5CC97758}" srcOrd="0" destOrd="0" presId="urn:microsoft.com/office/officeart/2005/8/layout/hierarchy2"/>
    <dgm:cxn modelId="{BCE1DE37-357E-D44D-A14B-7995010B1FC2}" type="presParOf" srcId="{743ABF09-CDB3-054B-B3F4-2608B33D24FB}" destId="{880AE318-E97D-C948-8725-6858A02AD0C7}" srcOrd="3" destOrd="0" presId="urn:microsoft.com/office/officeart/2005/8/layout/hierarchy2"/>
    <dgm:cxn modelId="{5ECAA975-C1CB-0849-A763-502D9F621AB6}" type="presParOf" srcId="{880AE318-E97D-C948-8725-6858A02AD0C7}" destId="{2E48CE7B-028D-484B-91DA-B6F939D91C6B}" srcOrd="0" destOrd="0" presId="urn:microsoft.com/office/officeart/2005/8/layout/hierarchy2"/>
    <dgm:cxn modelId="{9DD1F177-202D-F748-97B3-2BB274A9EF46}" type="presParOf" srcId="{880AE318-E97D-C948-8725-6858A02AD0C7}" destId="{2F498EED-BA96-7248-8DEC-C84F09286C85}" srcOrd="1" destOrd="0" presId="urn:microsoft.com/office/officeart/2005/8/layout/hierarchy2"/>
    <dgm:cxn modelId="{B2CAA4A8-AA4A-4873-83CA-E57688F69BC4}" type="presParOf" srcId="{514FBCBD-3A77-C244-B8DC-20A3D6149386}" destId="{BEA5958E-5692-499D-9ACC-97E044594CC3}" srcOrd="2" destOrd="0" presId="urn:microsoft.com/office/officeart/2005/8/layout/hierarchy2"/>
    <dgm:cxn modelId="{11B545D5-DADB-461C-A6A8-BC872BA17695}" type="presParOf" srcId="{BEA5958E-5692-499D-9ACC-97E044594CC3}" destId="{3490B109-5911-44FB-87B9-791EF9578C3F}" srcOrd="0" destOrd="0" presId="urn:microsoft.com/office/officeart/2005/8/layout/hierarchy2"/>
    <dgm:cxn modelId="{1A4F796E-184F-4DD0-82B1-9CDC7B44C111}" type="presParOf" srcId="{BEA5958E-5692-499D-9ACC-97E044594CC3}" destId="{F8321F21-9567-4EF0-B416-56729FD9ACCF}" srcOrd="1" destOrd="0" presId="urn:microsoft.com/office/officeart/2005/8/layout/hierarchy2"/>
    <dgm:cxn modelId="{4EBF9F78-09C5-4752-A97B-D083CE3DC1E6}" type="presParOf" srcId="{514FBCBD-3A77-C244-B8DC-20A3D6149386}" destId="{7B868187-3066-47E5-92BB-A5488CE1ADF1}" srcOrd="3" destOrd="0" presId="urn:microsoft.com/office/officeart/2005/8/layout/hierarchy2"/>
    <dgm:cxn modelId="{F13D830E-955A-4430-A7B7-39B0F62B02C8}" type="presParOf" srcId="{7B868187-3066-47E5-92BB-A5488CE1ADF1}" destId="{BF6DD23C-4779-4D64-A5EA-9EE0377F72DE}" srcOrd="0" destOrd="0" presId="urn:microsoft.com/office/officeart/2005/8/layout/hierarchy2"/>
    <dgm:cxn modelId="{DE5FBFA1-955D-4C66-A782-16E7254502FC}" type="presParOf" srcId="{7B868187-3066-47E5-92BB-A5488CE1ADF1}" destId="{D9603CD7-A2EA-4A15-9599-AC285763C5BE}" srcOrd="1" destOrd="0" presId="urn:microsoft.com/office/officeart/2005/8/layout/hierarchy2"/>
    <dgm:cxn modelId="{6FEB3582-5961-48AD-8547-83DE5E11725C}" type="presParOf" srcId="{514FBCBD-3A77-C244-B8DC-20A3D6149386}" destId="{F1D4E623-1666-4535-92E8-AA5C76A0B9D5}" srcOrd="4" destOrd="0" presId="urn:microsoft.com/office/officeart/2005/8/layout/hierarchy2"/>
    <dgm:cxn modelId="{3A564A40-3F1A-479B-A3AE-1D101E4411E1}" type="presParOf" srcId="{F1D4E623-1666-4535-92E8-AA5C76A0B9D5}" destId="{109388A5-4733-4CDE-BCA5-948C4E9471AF}" srcOrd="0" destOrd="0" presId="urn:microsoft.com/office/officeart/2005/8/layout/hierarchy2"/>
    <dgm:cxn modelId="{536F7971-C2F5-4069-82EF-6C08618D323D}" type="presParOf" srcId="{F1D4E623-1666-4535-92E8-AA5C76A0B9D5}" destId="{8D7CF3AB-F8DF-4393-86A3-05404E3E5552}" srcOrd="1" destOrd="0" presId="urn:microsoft.com/office/officeart/2005/8/layout/hierarchy2"/>
    <dgm:cxn modelId="{3B3E207B-556E-4A6F-B22C-E671FCE9BF8D}" type="presParOf" srcId="{514FBCBD-3A77-C244-B8DC-20A3D6149386}" destId="{D582BF45-29B9-4346-9365-39DB1F7C9A05}" srcOrd="5" destOrd="0" presId="urn:microsoft.com/office/officeart/2005/8/layout/hierarchy2"/>
    <dgm:cxn modelId="{C5F5BA07-C8E7-48A0-BBA6-F7784136806D}" type="presParOf" srcId="{D582BF45-29B9-4346-9365-39DB1F7C9A05}" destId="{8CD68C81-456D-4DF7-BA03-86548A626B49}" srcOrd="0" destOrd="0" presId="urn:microsoft.com/office/officeart/2005/8/layout/hierarchy2"/>
    <dgm:cxn modelId="{16D5F00B-B8AA-402C-A4F2-3E239CD509B5}" type="presParOf" srcId="{D582BF45-29B9-4346-9365-39DB1F7C9A05}" destId="{6DCC6EE3-9B73-4F05-93D8-5C1AA7089C6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1" qsCatId="simple" csTypeId="urn:microsoft.com/office/officeart/2005/8/colors/accent2_1" csCatId="accent2" phldr="1"/>
      <dgm:spPr/>
      <dgm:t>
        <a:bodyPr/>
        <a:lstStyle/>
        <a:p>
          <a:endParaRPr lang="en-US"/>
        </a:p>
      </dgm:t>
    </dgm:pt>
    <dgm:pt modelId="{1EE3A59C-9947-2648-83ED-FD8F299EE75B}">
      <dgm:prSet phldrT="[Text]" custT="1"/>
      <dgm:spPr/>
      <dgm:t>
        <a:bodyPr/>
        <a:lstStyle/>
        <a:p>
          <a:r>
            <a:rPr lang="en-US" sz="2800" dirty="0">
              <a:solidFill>
                <a:schemeClr val="accent6">
                  <a:lumMod val="50000"/>
                </a:schemeClr>
              </a:solidFill>
              <a:latin typeface="Calibri" panose="020F0502020204030204" pitchFamily="34" charset="0"/>
              <a:cs typeface="Calibri" panose="020F0502020204030204" pitchFamily="34" charset="0"/>
            </a:rPr>
            <a:t>Context matters for prevention at Tier 2</a:t>
          </a:r>
        </a:p>
      </dgm:t>
    </dgm:pt>
    <dgm:pt modelId="{C39EE879-ED90-1743-8600-3E5DC5837E37}" type="parTrans" cxnId="{175FD20A-9D5B-F543-8A36-35B614B117F6}">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07F576C4-90D3-CA42-A993-BE49890DBB9B}" type="sibTrans" cxnId="{175FD20A-9D5B-F543-8A36-35B614B117F6}">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DEC8657B-5ECB-644A-94D2-3CE8BD33EA50}">
      <dgm:prSet phldrT="[Text]" custT="1"/>
      <dgm:spPr/>
      <dgm:t>
        <a:bodyPr/>
        <a:lstStyle/>
        <a:p>
          <a:r>
            <a:rPr lang="en-US" sz="2800" dirty="0">
              <a:solidFill>
                <a:schemeClr val="accent6">
                  <a:lumMod val="50000"/>
                </a:schemeClr>
              </a:solidFill>
              <a:latin typeface="Calibri" panose="020F0502020204030204" pitchFamily="34" charset="0"/>
              <a:cs typeface="Calibri" panose="020F0502020204030204" pitchFamily="34" charset="0"/>
            </a:rPr>
            <a:t>Part of a continuum of supports</a:t>
          </a:r>
        </a:p>
      </dgm:t>
    </dgm:pt>
    <dgm:pt modelId="{8AC81B36-732D-6241-AA12-6DC15BF75BD0}" type="parTrans" cxnId="{97FBBA3D-57A6-8F47-92F3-CEE9B11DF994}">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B7D8A7D3-41D3-AB45-A2D5-1E6536D72093}" type="sibTrans" cxnId="{97FBBA3D-57A6-8F47-92F3-CEE9B11DF994}">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B251CD43-8973-2146-A4B8-3428C5925E6E}">
      <dgm:prSet phldrT="[Text]" custT="1"/>
      <dgm:spPr/>
      <dgm:t>
        <a:bodyPr/>
        <a:lstStyle/>
        <a:p>
          <a:r>
            <a:rPr lang="en-US" sz="2600" dirty="0">
              <a:solidFill>
                <a:schemeClr val="accent6">
                  <a:lumMod val="50000"/>
                </a:schemeClr>
              </a:solidFill>
              <a:latin typeface="Calibri" panose="020F0502020204030204" pitchFamily="34" charset="0"/>
              <a:cs typeface="Calibri" panose="020F0502020204030204" pitchFamily="34" charset="0"/>
            </a:rPr>
            <a:t>Efficient use of resources for at-risk students </a:t>
          </a:r>
        </a:p>
      </dgm:t>
    </dgm:pt>
    <dgm:pt modelId="{4899613B-B003-5341-926E-B043DAF383C7}" type="parTrans" cxnId="{2B0FBC7E-9060-6A4E-B86E-ED3B8AF49031}">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93FB5891-5C20-5D49-9D7F-4AC6E611C243}" type="sibTrans" cxnId="{2B0FBC7E-9060-6A4E-B86E-ED3B8AF49031}">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0A1B8E87-C9BF-A04D-A3EF-BAACA78A2E22}">
      <dgm:prSet phldrT="[Text]" custT="1"/>
      <dgm:spPr/>
      <dgm:t>
        <a:bodyPr/>
        <a:lstStyle/>
        <a:p>
          <a:r>
            <a:rPr lang="en-US" sz="2800" dirty="0">
              <a:solidFill>
                <a:schemeClr val="accent6">
                  <a:lumMod val="50000"/>
                </a:schemeClr>
              </a:solidFill>
              <a:latin typeface="Calibri" panose="020F0502020204030204" pitchFamily="34" charset="0"/>
              <a:cs typeface="Calibri" panose="020F0502020204030204" pitchFamily="34" charset="0"/>
            </a:rPr>
            <a:t>Tier 2 works</a:t>
          </a:r>
        </a:p>
      </dgm:t>
    </dgm:pt>
    <dgm:pt modelId="{402A5E8B-E14B-D843-BC7D-64D2A51EE080}" type="parTrans" cxnId="{62B4F32F-91E6-4546-9CED-AF031D0BA93D}">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3CC5024C-4C03-B44B-9E80-59513B5CF01D}" type="sibTrans" cxnId="{62B4F32F-91E6-4546-9CED-AF031D0BA93D}">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F71B30A2-447B-424B-90FC-435E220712A4}">
      <dgm:prSet custT="1"/>
      <dgm:spPr/>
      <dgm:t>
        <a:bodyPr/>
        <a:lstStyle/>
        <a:p>
          <a:r>
            <a:rPr lang="en-US" sz="2800" dirty="0">
              <a:solidFill>
                <a:schemeClr val="accent6">
                  <a:lumMod val="50000"/>
                </a:schemeClr>
              </a:solidFill>
              <a:latin typeface="Calibri" panose="020F0502020204030204" pitchFamily="34" charset="0"/>
              <a:cs typeface="Calibri" panose="020F0502020204030204" pitchFamily="34" charset="0"/>
            </a:rPr>
            <a:t>Provides a framework to promote equity</a:t>
          </a:r>
        </a:p>
      </dgm:t>
    </dgm:pt>
    <dgm:pt modelId="{728E0C03-4F78-DA4B-8DFB-D6DEBDF9190D}" type="parTrans" cxnId="{FC3F401F-31C1-ED44-990C-4C49324DE85C}">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7704BD29-6800-694F-A8F4-5565C4FC82E7}" type="sibTrans" cxnId="{FC3F401F-31C1-ED44-990C-4C49324DE85C}">
      <dgm:prSet/>
      <dgm:spPr/>
      <dgm:t>
        <a:bodyPr/>
        <a:lstStyle/>
        <a:p>
          <a:endParaRPr lang="en-US" sz="2800">
            <a:solidFill>
              <a:schemeClr val="accent6">
                <a:lumMod val="50000"/>
              </a:schemeClr>
            </a:solidFill>
            <a:latin typeface="Calibri" panose="020F0502020204030204" pitchFamily="34" charset="0"/>
            <a:cs typeface="Calibri" panose="020F0502020204030204" pitchFamily="34" charset="0"/>
          </a:endParaRPr>
        </a:p>
      </dgm:t>
    </dgm:pt>
    <dgm:pt modelId="{B7D918D7-CA8C-1245-8A8E-BFB253873CD7}" type="pres">
      <dgm:prSet presAssocID="{BEC1BD67-267D-7149-A6FD-41A48F3FA042}" presName="Name0" presStyleCnt="0">
        <dgm:presLayoutVars>
          <dgm:chMax val="7"/>
          <dgm:chPref val="7"/>
          <dgm:dir/>
        </dgm:presLayoutVars>
      </dgm:prSet>
      <dgm:spPr/>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5"/>
      <dgm:spPr/>
    </dgm:pt>
    <dgm:pt modelId="{833B9B6E-2822-414E-BDFA-F8B22FD00CF4}" type="pres">
      <dgm:prSet presAssocID="{BEC1BD67-267D-7149-A6FD-41A48F3FA042}" presName="conn" presStyleLbl="parChTrans1D2" presStyleIdx="0" presStyleCnt="1"/>
      <dgm:spPr/>
    </dgm:pt>
    <dgm:pt modelId="{ED3D5554-46DD-8E40-A101-FC87C18D5518}" type="pres">
      <dgm:prSet presAssocID="{BEC1BD67-267D-7149-A6FD-41A48F3FA042}" presName="extraNode" presStyleLbl="node1" presStyleIdx="0" presStyleCnt="5"/>
      <dgm:spPr/>
    </dgm:pt>
    <dgm:pt modelId="{3A86EB06-286F-474D-82A9-C35E82036519}" type="pres">
      <dgm:prSet presAssocID="{BEC1BD67-267D-7149-A6FD-41A48F3FA042}" presName="dstNode" presStyleLbl="node1" presStyleIdx="0" presStyleCnt="5"/>
      <dgm:spPr/>
    </dgm:pt>
    <dgm:pt modelId="{C6894729-255A-594D-B187-0404005DEF2E}" type="pres">
      <dgm:prSet presAssocID="{1EE3A59C-9947-2648-83ED-FD8F299EE75B}" presName="text_1" presStyleLbl="node1" presStyleIdx="0" presStyleCnt="5">
        <dgm:presLayoutVars>
          <dgm:bulletEnabled val="1"/>
        </dgm:presLayoutVars>
      </dgm:prSet>
      <dgm:spPr>
        <a:prstGeom prst="roundRect">
          <a:avLst/>
        </a:prstGeom>
      </dgm:spPr>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5" custLinFactNeighborX="2439" custLinFactNeighborY="-212"/>
      <dgm:spPr/>
    </dgm:pt>
    <dgm:pt modelId="{9A341196-1198-C84E-8851-0A299C16918A}" type="pres">
      <dgm:prSet presAssocID="{DEC8657B-5ECB-644A-94D2-3CE8BD33EA50}" presName="text_2" presStyleLbl="node1" presStyleIdx="1" presStyleCnt="5">
        <dgm:presLayoutVars>
          <dgm:bulletEnabled val="1"/>
        </dgm:presLayoutVars>
      </dgm:prSet>
      <dgm:spPr>
        <a:prstGeom prst="roundRect">
          <a:avLst/>
        </a:prstGeom>
      </dgm:spPr>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5"/>
      <dgm:spPr/>
    </dgm:pt>
    <dgm:pt modelId="{57A3D730-8D78-9740-990D-EE2E46F794B0}" type="pres">
      <dgm:prSet presAssocID="{B251CD43-8973-2146-A4B8-3428C5925E6E}" presName="text_3" presStyleLbl="node1" presStyleIdx="2" presStyleCnt="5">
        <dgm:presLayoutVars>
          <dgm:bulletEnabled val="1"/>
        </dgm:presLayoutVars>
      </dgm:prSet>
      <dgm:spPr>
        <a:prstGeom prst="roundRect">
          <a:avLst/>
        </a:prstGeom>
      </dgm:spPr>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5"/>
      <dgm:spPr/>
    </dgm:pt>
    <dgm:pt modelId="{3447AC3E-A1D2-4231-8E1F-2392BAB91344}" type="pres">
      <dgm:prSet presAssocID="{F71B30A2-447B-424B-90FC-435E220712A4}" presName="text_4" presStyleLbl="node1" presStyleIdx="3" presStyleCnt="5">
        <dgm:presLayoutVars>
          <dgm:bulletEnabled val="1"/>
        </dgm:presLayoutVars>
      </dgm:prSet>
      <dgm:spPr/>
    </dgm:pt>
    <dgm:pt modelId="{9256762D-34C2-477E-84AC-9CC6B329A4E9}" type="pres">
      <dgm:prSet presAssocID="{F71B30A2-447B-424B-90FC-435E220712A4}" presName="accent_4" presStyleCnt="0"/>
      <dgm:spPr/>
    </dgm:pt>
    <dgm:pt modelId="{F5D3DB54-F295-284A-ACB3-2066879F6305}" type="pres">
      <dgm:prSet presAssocID="{F71B30A2-447B-424B-90FC-435E220712A4}" presName="accentRepeatNode" presStyleLbl="solidFgAcc1" presStyleIdx="3" presStyleCnt="5"/>
      <dgm:spPr/>
    </dgm:pt>
    <dgm:pt modelId="{4B119BAA-E2EA-4FCB-851C-D9996F282433}" type="pres">
      <dgm:prSet presAssocID="{0A1B8E87-C9BF-A04D-A3EF-BAACA78A2E22}" presName="text_5" presStyleLbl="node1" presStyleIdx="4" presStyleCnt="5">
        <dgm:presLayoutVars>
          <dgm:bulletEnabled val="1"/>
        </dgm:presLayoutVars>
      </dgm:prSet>
      <dgm:spPr/>
    </dgm:pt>
    <dgm:pt modelId="{7ADA9033-36C1-417F-A81D-43397E368397}" type="pres">
      <dgm:prSet presAssocID="{0A1B8E87-C9BF-A04D-A3EF-BAACA78A2E22}" presName="accent_5" presStyleCnt="0"/>
      <dgm:spPr/>
    </dgm:pt>
    <dgm:pt modelId="{C95EA6BA-36F3-6940-ADE6-CF43F28ACD74}" type="pres">
      <dgm:prSet presAssocID="{0A1B8E87-C9BF-A04D-A3EF-BAACA78A2E22}" presName="accentRepeatNode" presStyleLbl="solidFgAcc1" presStyleIdx="4" presStyleCnt="5"/>
      <dgm:spPr/>
    </dgm:pt>
  </dgm:ptLst>
  <dgm:cxnLst>
    <dgm:cxn modelId="{175FD20A-9D5B-F543-8A36-35B614B117F6}" srcId="{BEC1BD67-267D-7149-A6FD-41A48F3FA042}" destId="{1EE3A59C-9947-2648-83ED-FD8F299EE75B}" srcOrd="0" destOrd="0" parTransId="{C39EE879-ED90-1743-8600-3E5DC5837E37}" sibTransId="{07F576C4-90D3-CA42-A993-BE49890DBB9B}"/>
    <dgm:cxn modelId="{CBDDD41C-3DDF-E041-B899-4AA20F2EE8C6}" type="presOf" srcId="{BEC1BD67-267D-7149-A6FD-41A48F3FA042}" destId="{B7D918D7-CA8C-1245-8A8E-BFB253873CD7}" srcOrd="0" destOrd="0" presId="urn:microsoft.com/office/officeart/2008/layout/VerticalCurvedList"/>
    <dgm:cxn modelId="{440AAA1D-2C04-D046-99D0-1D8382F3AB3A}" type="presOf" srcId="{1EE3A59C-9947-2648-83ED-FD8F299EE75B}" destId="{C6894729-255A-594D-B187-0404005DEF2E}" srcOrd="0" destOrd="0" presId="urn:microsoft.com/office/officeart/2008/layout/VerticalCurvedList"/>
    <dgm:cxn modelId="{FC3F401F-31C1-ED44-990C-4C49324DE85C}" srcId="{BEC1BD67-267D-7149-A6FD-41A48F3FA042}" destId="{F71B30A2-447B-424B-90FC-435E220712A4}" srcOrd="3" destOrd="0" parTransId="{728E0C03-4F78-DA4B-8DFB-D6DEBDF9190D}" sibTransId="{7704BD29-6800-694F-A8F4-5565C4FC82E7}"/>
    <dgm:cxn modelId="{62B4F32F-91E6-4546-9CED-AF031D0BA93D}" srcId="{BEC1BD67-267D-7149-A6FD-41A48F3FA042}" destId="{0A1B8E87-C9BF-A04D-A3EF-BAACA78A2E22}" srcOrd="4" destOrd="0" parTransId="{402A5E8B-E14B-D843-BC7D-64D2A51EE080}" sibTransId="{3CC5024C-4C03-B44B-9E80-59513B5CF01D}"/>
    <dgm:cxn modelId="{97FBBA3D-57A6-8F47-92F3-CEE9B11DF994}" srcId="{BEC1BD67-267D-7149-A6FD-41A48F3FA042}" destId="{DEC8657B-5ECB-644A-94D2-3CE8BD33EA50}" srcOrd="1" destOrd="0" parTransId="{8AC81B36-732D-6241-AA12-6DC15BF75BD0}" sibTransId="{B7D8A7D3-41D3-AB45-A2D5-1E6536D72093}"/>
    <dgm:cxn modelId="{220A9F62-DB78-4A49-80D5-F232093CAC27}" type="presOf" srcId="{B251CD43-8973-2146-A4B8-3428C5925E6E}" destId="{57A3D730-8D78-9740-990D-EE2E46F794B0}"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3744A7AD-78BA-4583-A39B-1FC510C8C832}" type="presOf" srcId="{0A1B8E87-C9BF-A04D-A3EF-BAACA78A2E22}" destId="{4B119BAA-E2EA-4FCB-851C-D9996F282433}" srcOrd="0" destOrd="0" presId="urn:microsoft.com/office/officeart/2008/layout/VerticalCurvedList"/>
    <dgm:cxn modelId="{8F0A54DD-341A-9944-A1B6-3A03E9912DC8}" type="presOf" srcId="{07F576C4-90D3-CA42-A993-BE49890DBB9B}" destId="{833B9B6E-2822-414E-BDFA-F8B22FD00CF4}" srcOrd="0" destOrd="0" presId="urn:microsoft.com/office/officeart/2008/layout/VerticalCurvedList"/>
    <dgm:cxn modelId="{265201ED-7336-754B-8423-0B1F38FF98E6}" type="presOf" srcId="{DEC8657B-5ECB-644A-94D2-3CE8BD33EA50}" destId="{9A341196-1198-C84E-8851-0A299C16918A}" srcOrd="0" destOrd="0" presId="urn:microsoft.com/office/officeart/2008/layout/VerticalCurvedList"/>
    <dgm:cxn modelId="{9688ADF0-DB6A-4B67-8449-4CDF1BF584C5}" type="presOf" srcId="{F71B30A2-447B-424B-90FC-435E220712A4}" destId="{3447AC3E-A1D2-4231-8E1F-2392BAB91344}" srcOrd="0" destOrd="0" presId="urn:microsoft.com/office/officeart/2008/layout/VerticalCurvedList"/>
    <dgm:cxn modelId="{BE752E94-0331-9F41-A7F5-7A08C0A64904}" type="presParOf" srcId="{B7D918D7-CA8C-1245-8A8E-BFB253873CD7}" destId="{94FAA00D-03D0-BF4E-B300-A932F7B90A2D}" srcOrd="0" destOrd="0" presId="urn:microsoft.com/office/officeart/2008/layout/VerticalCurvedList"/>
    <dgm:cxn modelId="{FDF1DE51-17B7-4B42-BBDC-97E3AEA59D14}" type="presParOf" srcId="{94FAA00D-03D0-BF4E-B300-A932F7B90A2D}" destId="{867173C3-F7C0-E645-A012-94FB1EBB70AD}" srcOrd="0" destOrd="0" presId="urn:microsoft.com/office/officeart/2008/layout/VerticalCurvedList"/>
    <dgm:cxn modelId="{033B8B77-36B1-D348-947A-9FE505B78FDD}" type="presParOf" srcId="{867173C3-F7C0-E645-A012-94FB1EBB70AD}" destId="{228BBC03-54CD-2645-A81F-FBEF4260131C}" srcOrd="0" destOrd="0" presId="urn:microsoft.com/office/officeart/2008/layout/VerticalCurvedList"/>
    <dgm:cxn modelId="{595F0FB0-3728-1B4A-AB47-102BF60C70B0}" type="presParOf" srcId="{867173C3-F7C0-E645-A012-94FB1EBB70AD}" destId="{833B9B6E-2822-414E-BDFA-F8B22FD00CF4}" srcOrd="1" destOrd="0" presId="urn:microsoft.com/office/officeart/2008/layout/VerticalCurvedList"/>
    <dgm:cxn modelId="{198F6E75-B318-D348-97F9-9BB2D9CB3AEF}" type="presParOf" srcId="{867173C3-F7C0-E645-A012-94FB1EBB70AD}" destId="{ED3D5554-46DD-8E40-A101-FC87C18D5518}" srcOrd="2" destOrd="0" presId="urn:microsoft.com/office/officeart/2008/layout/VerticalCurvedList"/>
    <dgm:cxn modelId="{FBF5F98A-F486-5A48-B88E-0D4CAF4C15A4}" type="presParOf" srcId="{867173C3-F7C0-E645-A012-94FB1EBB70AD}" destId="{3A86EB06-286F-474D-82A9-C35E82036519}" srcOrd="3" destOrd="0" presId="urn:microsoft.com/office/officeart/2008/layout/VerticalCurvedList"/>
    <dgm:cxn modelId="{A49CFE6F-BD81-524F-99E7-C170E2C8DDF1}" type="presParOf" srcId="{94FAA00D-03D0-BF4E-B300-A932F7B90A2D}" destId="{C6894729-255A-594D-B187-0404005DEF2E}" srcOrd="1" destOrd="0" presId="urn:microsoft.com/office/officeart/2008/layout/VerticalCurvedList"/>
    <dgm:cxn modelId="{E67D101F-19CF-1040-AA88-D1E9A02B0285}" type="presParOf" srcId="{94FAA00D-03D0-BF4E-B300-A932F7B90A2D}" destId="{84696FFF-4326-B249-9285-6808262180CC}" srcOrd="2" destOrd="0" presId="urn:microsoft.com/office/officeart/2008/layout/VerticalCurvedList"/>
    <dgm:cxn modelId="{CD20BBED-E282-4B42-9B88-B8427C2E84C6}" type="presParOf" srcId="{84696FFF-4326-B249-9285-6808262180CC}" destId="{A2897599-91FA-E445-863A-B990A0B9CBD7}" srcOrd="0" destOrd="0" presId="urn:microsoft.com/office/officeart/2008/layout/VerticalCurvedList"/>
    <dgm:cxn modelId="{44AACD01-A576-8649-B04E-C6CB18AA3CAE}" type="presParOf" srcId="{94FAA00D-03D0-BF4E-B300-A932F7B90A2D}" destId="{9A341196-1198-C84E-8851-0A299C16918A}" srcOrd="3" destOrd="0" presId="urn:microsoft.com/office/officeart/2008/layout/VerticalCurvedList"/>
    <dgm:cxn modelId="{AF092658-4841-1E48-8222-37C523ABDD9E}" type="presParOf" srcId="{94FAA00D-03D0-BF4E-B300-A932F7B90A2D}" destId="{376C9FED-203C-7A40-B9F3-C06790B8ECD6}" srcOrd="4" destOrd="0" presId="urn:microsoft.com/office/officeart/2008/layout/VerticalCurvedList"/>
    <dgm:cxn modelId="{54C88C0E-B6B2-6645-846E-4D18AD2B0989}" type="presParOf" srcId="{376C9FED-203C-7A40-B9F3-C06790B8ECD6}" destId="{443D36C9-CDD4-EA4C-A9BB-801DD749FFB5}" srcOrd="0" destOrd="0" presId="urn:microsoft.com/office/officeart/2008/layout/VerticalCurvedList"/>
    <dgm:cxn modelId="{761DFA6D-C92D-5F47-A569-0ADBF1E6A625}" type="presParOf" srcId="{94FAA00D-03D0-BF4E-B300-A932F7B90A2D}" destId="{57A3D730-8D78-9740-990D-EE2E46F794B0}" srcOrd="5" destOrd="0" presId="urn:microsoft.com/office/officeart/2008/layout/VerticalCurvedList"/>
    <dgm:cxn modelId="{2BA8ABE9-9B4E-E946-9DB3-F15CEA6782DC}" type="presParOf" srcId="{94FAA00D-03D0-BF4E-B300-A932F7B90A2D}" destId="{0027D7FC-B027-5240-911F-201BC45854CF}" srcOrd="6" destOrd="0" presId="urn:microsoft.com/office/officeart/2008/layout/VerticalCurvedList"/>
    <dgm:cxn modelId="{F2316A85-224A-4847-B07D-D22D86392C83}" type="presParOf" srcId="{0027D7FC-B027-5240-911F-201BC45854CF}" destId="{E67FE0C8-A08E-3D40-BF11-8420E2E1B48F}" srcOrd="0" destOrd="0" presId="urn:microsoft.com/office/officeart/2008/layout/VerticalCurvedList"/>
    <dgm:cxn modelId="{9685B876-B637-488C-A903-C01597611501}" type="presParOf" srcId="{94FAA00D-03D0-BF4E-B300-A932F7B90A2D}" destId="{3447AC3E-A1D2-4231-8E1F-2392BAB91344}" srcOrd="7" destOrd="0" presId="urn:microsoft.com/office/officeart/2008/layout/VerticalCurvedList"/>
    <dgm:cxn modelId="{BE6AA9EE-0842-45C9-81E1-A464015509B8}" type="presParOf" srcId="{94FAA00D-03D0-BF4E-B300-A932F7B90A2D}" destId="{9256762D-34C2-477E-84AC-9CC6B329A4E9}" srcOrd="8" destOrd="0" presId="urn:microsoft.com/office/officeart/2008/layout/VerticalCurvedList"/>
    <dgm:cxn modelId="{3C619CBC-AF63-4F50-B85D-1E12F3571D8A}" type="presParOf" srcId="{9256762D-34C2-477E-84AC-9CC6B329A4E9}" destId="{F5D3DB54-F295-284A-ACB3-2066879F6305}" srcOrd="0" destOrd="0" presId="urn:microsoft.com/office/officeart/2008/layout/VerticalCurvedList"/>
    <dgm:cxn modelId="{DA615C8F-6B2D-44A4-9882-757D0252C32B}" type="presParOf" srcId="{94FAA00D-03D0-BF4E-B300-A932F7B90A2D}" destId="{4B119BAA-E2EA-4FCB-851C-D9996F282433}" srcOrd="9" destOrd="0" presId="urn:microsoft.com/office/officeart/2008/layout/VerticalCurvedList"/>
    <dgm:cxn modelId="{154FC034-AA92-439D-B2CD-B3CC067ACE5A}" type="presParOf" srcId="{94FAA00D-03D0-BF4E-B300-A932F7B90A2D}" destId="{7ADA9033-36C1-417F-A81D-43397E368397}" srcOrd="10" destOrd="0" presId="urn:microsoft.com/office/officeart/2008/layout/VerticalCurvedList"/>
    <dgm:cxn modelId="{AE26DE62-87B6-4275-A70F-29BB530D51E8}" type="presParOf" srcId="{7ADA9033-36C1-417F-A81D-43397E368397}" destId="{C95EA6BA-36F3-6940-ADE6-CF43F28ACD7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A76ABD-54A9-4D61-8818-70EB2DC7EF5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F2950FF-BC2C-49D8-8D00-8D0B2568E826}">
      <dgm:prSet phldrT="[Text]"/>
      <dgm:spPr/>
      <dgm:t>
        <a:bodyPr/>
        <a:lstStyle/>
        <a:p>
          <a:r>
            <a:rPr lang="en-US">
              <a:latin typeface="Poppins" panose="020B0604020202020204" charset="0"/>
              <a:cs typeface="Poppins" panose="020B0604020202020204" charset="0"/>
            </a:rPr>
            <a:t>Prevention Objectives</a:t>
          </a:r>
        </a:p>
      </dgm:t>
    </dgm:pt>
    <dgm:pt modelId="{2AB5509D-4A12-4C38-BEA5-15D8ED1B2092}" type="parTrans" cxnId="{2417EC26-66F6-4F22-ACCF-8101C2284302}">
      <dgm:prSet/>
      <dgm:spPr/>
      <dgm:t>
        <a:bodyPr/>
        <a:lstStyle/>
        <a:p>
          <a:endParaRPr lang="en-US"/>
        </a:p>
      </dgm:t>
    </dgm:pt>
    <dgm:pt modelId="{1D56C5A7-3145-4276-AC65-816AA89801F4}" type="sibTrans" cxnId="{2417EC26-66F6-4F22-ACCF-8101C2284302}">
      <dgm:prSet/>
      <dgm:spPr/>
      <dgm:t>
        <a:bodyPr/>
        <a:lstStyle/>
        <a:p>
          <a:endParaRPr lang="en-US"/>
        </a:p>
      </dgm:t>
    </dgm:pt>
    <dgm:pt modelId="{76824A73-C490-4188-992D-365CC2C6CF63}">
      <dgm:prSet phldrT="[Text]"/>
      <dgm:spPr/>
      <dgm:t>
        <a:bodyPr/>
        <a:lstStyle/>
        <a:p>
          <a:r>
            <a:rPr lang="en-US">
              <a:latin typeface="Poppins" panose="020B0604020202020204" charset="0"/>
              <a:cs typeface="Poppins" panose="020B0604020202020204" charset="0"/>
            </a:rPr>
            <a:t>Decrease development of new problem behavior</a:t>
          </a:r>
        </a:p>
      </dgm:t>
    </dgm:pt>
    <dgm:pt modelId="{0DDDD00C-6E03-4D8D-A070-D37EC5A78572}" type="parTrans" cxnId="{3F5B08CA-D8D2-46CD-A0BE-8B5CAA12D141}">
      <dgm:prSet/>
      <dgm:spPr/>
      <dgm:t>
        <a:bodyPr/>
        <a:lstStyle/>
        <a:p>
          <a:endParaRPr lang="en-US"/>
        </a:p>
      </dgm:t>
    </dgm:pt>
    <dgm:pt modelId="{A270596F-FA12-42FC-86E3-EE2059ADFE8A}" type="sibTrans" cxnId="{3F5B08CA-D8D2-46CD-A0BE-8B5CAA12D141}">
      <dgm:prSet/>
      <dgm:spPr/>
      <dgm:t>
        <a:bodyPr/>
        <a:lstStyle/>
        <a:p>
          <a:endParaRPr lang="en-US"/>
        </a:p>
      </dgm:t>
    </dgm:pt>
    <dgm:pt modelId="{4F37D8F0-4335-4067-9507-26F4DD32256B}">
      <dgm:prSet phldrT="[Text]"/>
      <dgm:spPr/>
      <dgm:t>
        <a:bodyPr/>
        <a:lstStyle/>
        <a:p>
          <a:r>
            <a:rPr lang="en-US" dirty="0">
              <a:latin typeface="Poppins" panose="020B0604020202020204" charset="0"/>
              <a:cs typeface="Poppins" panose="020B0604020202020204" charset="0"/>
            </a:rPr>
            <a:t>Prevent worsening &amp; reduce intensity of existing behavior</a:t>
          </a:r>
        </a:p>
      </dgm:t>
    </dgm:pt>
    <dgm:pt modelId="{B36BB93B-DCF6-4D65-9DA6-4C97CD96898C}" type="parTrans" cxnId="{EB6BA0BA-397F-4F75-B998-5254A34BD790}">
      <dgm:prSet/>
      <dgm:spPr/>
      <dgm:t>
        <a:bodyPr/>
        <a:lstStyle/>
        <a:p>
          <a:endParaRPr lang="en-US"/>
        </a:p>
      </dgm:t>
    </dgm:pt>
    <dgm:pt modelId="{1B13E80E-9813-492F-9C68-1B285820477F}" type="sibTrans" cxnId="{EB6BA0BA-397F-4F75-B998-5254A34BD790}">
      <dgm:prSet/>
      <dgm:spPr/>
      <dgm:t>
        <a:bodyPr/>
        <a:lstStyle/>
        <a:p>
          <a:endParaRPr lang="en-US"/>
        </a:p>
      </dgm:t>
    </dgm:pt>
    <dgm:pt modelId="{0E8AA7E9-0E95-4E92-A83C-F169561941E2}">
      <dgm:prSet phldrT="[Text]"/>
      <dgm:spPr/>
      <dgm:t>
        <a:bodyPr/>
        <a:lstStyle/>
        <a:p>
          <a:r>
            <a:rPr lang="en-US">
              <a:latin typeface="Poppins" panose="020B0604020202020204" charset="0"/>
              <a:cs typeface="Poppins" panose="020B0604020202020204" charset="0"/>
            </a:rPr>
            <a:t>Prevention Actions</a:t>
          </a:r>
        </a:p>
      </dgm:t>
    </dgm:pt>
    <dgm:pt modelId="{84887D79-9EF9-426B-9237-79075A6CC845}" type="parTrans" cxnId="{0523182B-707B-458A-826B-967AF6890FFC}">
      <dgm:prSet/>
      <dgm:spPr/>
      <dgm:t>
        <a:bodyPr/>
        <a:lstStyle/>
        <a:p>
          <a:endParaRPr lang="en-US"/>
        </a:p>
      </dgm:t>
    </dgm:pt>
    <dgm:pt modelId="{514FB6D5-30A0-4A24-8BB0-343355582D22}" type="sibTrans" cxnId="{0523182B-707B-458A-826B-967AF6890FFC}">
      <dgm:prSet/>
      <dgm:spPr/>
      <dgm:t>
        <a:bodyPr/>
        <a:lstStyle/>
        <a:p>
          <a:endParaRPr lang="en-US"/>
        </a:p>
      </dgm:t>
    </dgm:pt>
    <dgm:pt modelId="{E98528BA-13F7-4EC6-BD50-D9390ACCA971}">
      <dgm:prSet phldrT="[Text]"/>
      <dgm:spPr/>
      <dgm:t>
        <a:bodyPr/>
        <a:lstStyle/>
        <a:p>
          <a:r>
            <a:rPr lang="en-US" b="0">
              <a:latin typeface="Poppins" panose="020B0604020202020204" charset="0"/>
              <a:cs typeface="Poppins" panose="020B0604020202020204" charset="0"/>
            </a:rPr>
            <a:t>Eliminate triggers &amp; maintainers of problem behavior</a:t>
          </a:r>
        </a:p>
      </dgm:t>
    </dgm:pt>
    <dgm:pt modelId="{8637863C-B30C-4211-A0CC-76C9F0C73BBF}" type="parTrans" cxnId="{B9E1DD7D-8C21-4BFA-A635-9AB3D1D474C7}">
      <dgm:prSet/>
      <dgm:spPr/>
      <dgm:t>
        <a:bodyPr/>
        <a:lstStyle/>
        <a:p>
          <a:endParaRPr lang="en-US"/>
        </a:p>
      </dgm:t>
    </dgm:pt>
    <dgm:pt modelId="{EB4D87EA-5A2D-41D1-80E3-D72D0E43DF44}" type="sibTrans" cxnId="{B9E1DD7D-8C21-4BFA-A635-9AB3D1D474C7}">
      <dgm:prSet/>
      <dgm:spPr/>
      <dgm:t>
        <a:bodyPr/>
        <a:lstStyle/>
        <a:p>
          <a:endParaRPr lang="en-US"/>
        </a:p>
      </dgm:t>
    </dgm:pt>
    <dgm:pt modelId="{1B4F77C9-FDEA-45EC-8D75-A46799DFEEE3}">
      <dgm:prSet phldrT="[Text]"/>
      <dgm:spPr/>
      <dgm:t>
        <a:bodyPr/>
        <a:lstStyle/>
        <a:p>
          <a:r>
            <a:rPr lang="en-US" b="0">
              <a:latin typeface="Poppins" panose="020B0604020202020204" charset="0"/>
              <a:cs typeface="Poppins" panose="020B0604020202020204" charset="0"/>
            </a:rPr>
            <a:t>Add triggers &amp; maintainers of prosocial behavior</a:t>
          </a:r>
        </a:p>
      </dgm:t>
    </dgm:pt>
    <dgm:pt modelId="{54C8DB2E-3BE7-44B2-B3EB-1DF7B2BD8A2C}" type="parTrans" cxnId="{CD2BADFB-4860-4EBA-804B-E5DB5A02A450}">
      <dgm:prSet/>
      <dgm:spPr/>
      <dgm:t>
        <a:bodyPr/>
        <a:lstStyle/>
        <a:p>
          <a:endParaRPr lang="en-US"/>
        </a:p>
      </dgm:t>
    </dgm:pt>
    <dgm:pt modelId="{69C27E08-B205-4660-BE4A-FDAF6D16294E}" type="sibTrans" cxnId="{CD2BADFB-4860-4EBA-804B-E5DB5A02A450}">
      <dgm:prSet/>
      <dgm:spPr/>
      <dgm:t>
        <a:bodyPr/>
        <a:lstStyle/>
        <a:p>
          <a:endParaRPr lang="en-US"/>
        </a:p>
      </dgm:t>
    </dgm:pt>
    <dgm:pt modelId="{4A634069-FF93-4BDD-B2BB-6253312C3140}">
      <dgm:prSet phldrT="[Text]"/>
      <dgm:spPr/>
      <dgm:t>
        <a:bodyPr/>
        <a:lstStyle/>
        <a:p>
          <a:r>
            <a:rPr lang="en-US" b="0">
              <a:latin typeface="Poppins" panose="020B0604020202020204" charset="0"/>
              <a:cs typeface="Poppins" panose="020B0604020202020204" charset="0"/>
            </a:rPr>
            <a:t>Teach, monitor, &amp; acknowledge prosocial behavior</a:t>
          </a:r>
        </a:p>
      </dgm:t>
    </dgm:pt>
    <dgm:pt modelId="{2CAAC474-1CAB-464E-8292-188422E255FE}" type="parTrans" cxnId="{A298CDEE-0FA0-4B21-9048-7B402F5E32DF}">
      <dgm:prSet/>
      <dgm:spPr/>
      <dgm:t>
        <a:bodyPr/>
        <a:lstStyle/>
        <a:p>
          <a:endParaRPr lang="en-US"/>
        </a:p>
      </dgm:t>
    </dgm:pt>
    <dgm:pt modelId="{F3DB43B1-4982-47E8-AB7D-8D83DE3E0F94}" type="sibTrans" cxnId="{A298CDEE-0FA0-4B21-9048-7B402F5E32DF}">
      <dgm:prSet/>
      <dgm:spPr/>
      <dgm:t>
        <a:bodyPr/>
        <a:lstStyle/>
        <a:p>
          <a:endParaRPr lang="en-US"/>
        </a:p>
      </dgm:t>
    </dgm:pt>
    <dgm:pt modelId="{2D913B5D-B9F0-4CA4-BC79-182F455D39B2}" type="pres">
      <dgm:prSet presAssocID="{C4A76ABD-54A9-4D61-8818-70EB2DC7EF58}" presName="diagram" presStyleCnt="0">
        <dgm:presLayoutVars>
          <dgm:chPref val="1"/>
          <dgm:dir/>
          <dgm:animOne val="branch"/>
          <dgm:animLvl val="lvl"/>
          <dgm:resizeHandles/>
        </dgm:presLayoutVars>
      </dgm:prSet>
      <dgm:spPr/>
    </dgm:pt>
    <dgm:pt modelId="{5DC7F0DD-040E-438F-BA0A-42661B874092}" type="pres">
      <dgm:prSet presAssocID="{CF2950FF-BC2C-49D8-8D00-8D0B2568E826}" presName="root" presStyleCnt="0"/>
      <dgm:spPr/>
    </dgm:pt>
    <dgm:pt modelId="{65821C5D-C499-4450-89FE-90592772DBD8}" type="pres">
      <dgm:prSet presAssocID="{CF2950FF-BC2C-49D8-8D00-8D0B2568E826}" presName="rootComposite" presStyleCnt="0"/>
      <dgm:spPr/>
    </dgm:pt>
    <dgm:pt modelId="{23A79569-E78D-495F-816D-B2D8E8DF15A8}" type="pres">
      <dgm:prSet presAssocID="{CF2950FF-BC2C-49D8-8D00-8D0B2568E826}" presName="rootText" presStyleLbl="node1" presStyleIdx="0" presStyleCnt="2"/>
      <dgm:spPr/>
    </dgm:pt>
    <dgm:pt modelId="{F2850270-8FD6-4E29-A554-661041457468}" type="pres">
      <dgm:prSet presAssocID="{CF2950FF-BC2C-49D8-8D00-8D0B2568E826}" presName="rootConnector" presStyleLbl="node1" presStyleIdx="0" presStyleCnt="2"/>
      <dgm:spPr/>
    </dgm:pt>
    <dgm:pt modelId="{1A600E00-CEF1-4732-BC84-9AFFFCEC9D19}" type="pres">
      <dgm:prSet presAssocID="{CF2950FF-BC2C-49D8-8D00-8D0B2568E826}" presName="childShape" presStyleCnt="0"/>
      <dgm:spPr/>
    </dgm:pt>
    <dgm:pt modelId="{89AC85C5-F253-49AC-979E-44CBAECCAF2B}" type="pres">
      <dgm:prSet presAssocID="{0DDDD00C-6E03-4D8D-A070-D37EC5A78572}" presName="Name13" presStyleLbl="parChTrans1D2" presStyleIdx="0" presStyleCnt="5"/>
      <dgm:spPr/>
    </dgm:pt>
    <dgm:pt modelId="{7BD862FC-838F-4B81-AE0A-BEF1049BCA6C}" type="pres">
      <dgm:prSet presAssocID="{76824A73-C490-4188-992D-365CC2C6CF63}" presName="childText" presStyleLbl="bgAcc1" presStyleIdx="0" presStyleCnt="5" custLinFactNeighborY="-6251">
        <dgm:presLayoutVars>
          <dgm:bulletEnabled val="1"/>
        </dgm:presLayoutVars>
      </dgm:prSet>
      <dgm:spPr/>
    </dgm:pt>
    <dgm:pt modelId="{967C02E1-31AD-428E-B84A-328337D711ED}" type="pres">
      <dgm:prSet presAssocID="{B36BB93B-DCF6-4D65-9DA6-4C97CD96898C}" presName="Name13" presStyleLbl="parChTrans1D2" presStyleIdx="1" presStyleCnt="5"/>
      <dgm:spPr/>
    </dgm:pt>
    <dgm:pt modelId="{EBED5BAD-FDA7-45A7-9160-94B8D61979B5}" type="pres">
      <dgm:prSet presAssocID="{4F37D8F0-4335-4067-9507-26F4DD32256B}" presName="childText" presStyleLbl="bgAcc1" presStyleIdx="1" presStyleCnt="5" custLinFactNeighborX="1895" custLinFactNeighborY="4135">
        <dgm:presLayoutVars>
          <dgm:bulletEnabled val="1"/>
        </dgm:presLayoutVars>
      </dgm:prSet>
      <dgm:spPr/>
    </dgm:pt>
    <dgm:pt modelId="{B9FFB1B2-A5CD-46BC-9FBF-84B0D54B1748}" type="pres">
      <dgm:prSet presAssocID="{0E8AA7E9-0E95-4E92-A83C-F169561941E2}" presName="root" presStyleCnt="0"/>
      <dgm:spPr/>
    </dgm:pt>
    <dgm:pt modelId="{5628A5F3-DD38-4F30-9BE1-DE0A73F2BCCE}" type="pres">
      <dgm:prSet presAssocID="{0E8AA7E9-0E95-4E92-A83C-F169561941E2}" presName="rootComposite" presStyleCnt="0"/>
      <dgm:spPr/>
    </dgm:pt>
    <dgm:pt modelId="{3BDC7EC6-A3C9-41B4-A5DE-E4BE2A3C56DE}" type="pres">
      <dgm:prSet presAssocID="{0E8AA7E9-0E95-4E92-A83C-F169561941E2}" presName="rootText" presStyleLbl="node1" presStyleIdx="1" presStyleCnt="2"/>
      <dgm:spPr/>
    </dgm:pt>
    <dgm:pt modelId="{4036245E-08A5-4E2F-B9D3-0C468083E27E}" type="pres">
      <dgm:prSet presAssocID="{0E8AA7E9-0E95-4E92-A83C-F169561941E2}" presName="rootConnector" presStyleLbl="node1" presStyleIdx="1" presStyleCnt="2"/>
      <dgm:spPr/>
    </dgm:pt>
    <dgm:pt modelId="{A68037BB-72A6-4765-A640-CBA1C1FA633F}" type="pres">
      <dgm:prSet presAssocID="{0E8AA7E9-0E95-4E92-A83C-F169561941E2}" presName="childShape" presStyleCnt="0"/>
      <dgm:spPr/>
    </dgm:pt>
    <dgm:pt modelId="{D897708C-FDAD-4600-B53D-386FF3913DA5}" type="pres">
      <dgm:prSet presAssocID="{8637863C-B30C-4211-A0CC-76C9F0C73BBF}" presName="Name13" presStyleLbl="parChTrans1D2" presStyleIdx="2" presStyleCnt="5"/>
      <dgm:spPr/>
    </dgm:pt>
    <dgm:pt modelId="{D681C0C8-8492-4ED6-BAD1-D1CA79F08F57}" type="pres">
      <dgm:prSet presAssocID="{E98528BA-13F7-4EC6-BD50-D9390ACCA971}" presName="childText" presStyleLbl="bgAcc1" presStyleIdx="2" presStyleCnt="5">
        <dgm:presLayoutVars>
          <dgm:bulletEnabled val="1"/>
        </dgm:presLayoutVars>
      </dgm:prSet>
      <dgm:spPr/>
    </dgm:pt>
    <dgm:pt modelId="{45BC70D8-D016-478A-8B81-1D88047A9444}" type="pres">
      <dgm:prSet presAssocID="{54C8DB2E-3BE7-44B2-B3EB-1DF7B2BD8A2C}" presName="Name13" presStyleLbl="parChTrans1D2" presStyleIdx="3" presStyleCnt="5"/>
      <dgm:spPr/>
    </dgm:pt>
    <dgm:pt modelId="{3E1F92BC-8C9C-473A-821F-5BDAB0021273}" type="pres">
      <dgm:prSet presAssocID="{1B4F77C9-FDEA-45EC-8D75-A46799DFEEE3}" presName="childText" presStyleLbl="bgAcc1" presStyleIdx="3" presStyleCnt="5">
        <dgm:presLayoutVars>
          <dgm:bulletEnabled val="1"/>
        </dgm:presLayoutVars>
      </dgm:prSet>
      <dgm:spPr/>
    </dgm:pt>
    <dgm:pt modelId="{69951CD8-05A4-4CB2-8ACC-CC5A0E08F668}" type="pres">
      <dgm:prSet presAssocID="{2CAAC474-1CAB-464E-8292-188422E255FE}" presName="Name13" presStyleLbl="parChTrans1D2" presStyleIdx="4" presStyleCnt="5"/>
      <dgm:spPr/>
    </dgm:pt>
    <dgm:pt modelId="{9C2C7554-868A-47A9-A206-8F042ACB67A2}" type="pres">
      <dgm:prSet presAssocID="{4A634069-FF93-4BDD-B2BB-6253312C3140}" presName="childText" presStyleLbl="bgAcc1" presStyleIdx="4" presStyleCnt="5">
        <dgm:presLayoutVars>
          <dgm:bulletEnabled val="1"/>
        </dgm:presLayoutVars>
      </dgm:prSet>
      <dgm:spPr/>
    </dgm:pt>
  </dgm:ptLst>
  <dgm:cxnLst>
    <dgm:cxn modelId="{49D6070F-C39A-4A03-9B77-64E1540BAF99}" type="presOf" srcId="{54C8DB2E-3BE7-44B2-B3EB-1DF7B2BD8A2C}" destId="{45BC70D8-D016-478A-8B81-1D88047A9444}" srcOrd="0" destOrd="0" presId="urn:microsoft.com/office/officeart/2005/8/layout/hierarchy3"/>
    <dgm:cxn modelId="{2417EC26-66F6-4F22-ACCF-8101C2284302}" srcId="{C4A76ABD-54A9-4D61-8818-70EB2DC7EF58}" destId="{CF2950FF-BC2C-49D8-8D00-8D0B2568E826}" srcOrd="0" destOrd="0" parTransId="{2AB5509D-4A12-4C38-BEA5-15D8ED1B2092}" sibTransId="{1D56C5A7-3145-4276-AC65-816AA89801F4}"/>
    <dgm:cxn modelId="{0523182B-707B-458A-826B-967AF6890FFC}" srcId="{C4A76ABD-54A9-4D61-8818-70EB2DC7EF58}" destId="{0E8AA7E9-0E95-4E92-A83C-F169561941E2}" srcOrd="1" destOrd="0" parTransId="{84887D79-9EF9-426B-9237-79075A6CC845}" sibTransId="{514FB6D5-30A0-4A24-8BB0-343355582D22}"/>
    <dgm:cxn modelId="{08CE1C63-9A22-43B2-8CB4-9484F2A32C11}" type="presOf" srcId="{0E8AA7E9-0E95-4E92-A83C-F169561941E2}" destId="{3BDC7EC6-A3C9-41B4-A5DE-E4BE2A3C56DE}" srcOrd="0" destOrd="0" presId="urn:microsoft.com/office/officeart/2005/8/layout/hierarchy3"/>
    <dgm:cxn modelId="{70546851-C941-457A-B47D-E3990B0DE171}" type="presOf" srcId="{CF2950FF-BC2C-49D8-8D00-8D0B2568E826}" destId="{F2850270-8FD6-4E29-A554-661041457468}" srcOrd="1" destOrd="0" presId="urn:microsoft.com/office/officeart/2005/8/layout/hierarchy3"/>
    <dgm:cxn modelId="{8BAA3652-DA1B-42D5-A7B1-787A66F8A8DD}" type="presOf" srcId="{76824A73-C490-4188-992D-365CC2C6CF63}" destId="{7BD862FC-838F-4B81-AE0A-BEF1049BCA6C}" srcOrd="0" destOrd="0" presId="urn:microsoft.com/office/officeart/2005/8/layout/hierarchy3"/>
    <dgm:cxn modelId="{7C41F373-088D-46D8-AF4B-6719D252AA6B}" type="presOf" srcId="{0E8AA7E9-0E95-4E92-A83C-F169561941E2}" destId="{4036245E-08A5-4E2F-B9D3-0C468083E27E}" srcOrd="1" destOrd="0" presId="urn:microsoft.com/office/officeart/2005/8/layout/hierarchy3"/>
    <dgm:cxn modelId="{01297E54-820F-4B23-9525-AF595371CDDA}" type="presOf" srcId="{2CAAC474-1CAB-464E-8292-188422E255FE}" destId="{69951CD8-05A4-4CB2-8ACC-CC5A0E08F668}" srcOrd="0" destOrd="0" presId="urn:microsoft.com/office/officeart/2005/8/layout/hierarchy3"/>
    <dgm:cxn modelId="{5C95307D-5A19-4FB8-B43A-41C380BC3112}" type="presOf" srcId="{4A634069-FF93-4BDD-B2BB-6253312C3140}" destId="{9C2C7554-868A-47A9-A206-8F042ACB67A2}" srcOrd="0" destOrd="0" presId="urn:microsoft.com/office/officeart/2005/8/layout/hierarchy3"/>
    <dgm:cxn modelId="{B9E1DD7D-8C21-4BFA-A635-9AB3D1D474C7}" srcId="{0E8AA7E9-0E95-4E92-A83C-F169561941E2}" destId="{E98528BA-13F7-4EC6-BD50-D9390ACCA971}" srcOrd="0" destOrd="0" parTransId="{8637863C-B30C-4211-A0CC-76C9F0C73BBF}" sibTransId="{EB4D87EA-5A2D-41D1-80E3-D72D0E43DF44}"/>
    <dgm:cxn modelId="{88F93F83-FF8A-43A9-9FFD-583564E06AAA}" type="presOf" srcId="{8637863C-B30C-4211-A0CC-76C9F0C73BBF}" destId="{D897708C-FDAD-4600-B53D-386FF3913DA5}" srcOrd="0" destOrd="0" presId="urn:microsoft.com/office/officeart/2005/8/layout/hierarchy3"/>
    <dgm:cxn modelId="{32F8B590-2852-4FF7-9789-2715A9E6C393}" type="presOf" srcId="{1B4F77C9-FDEA-45EC-8D75-A46799DFEEE3}" destId="{3E1F92BC-8C9C-473A-821F-5BDAB0021273}" srcOrd="0" destOrd="0" presId="urn:microsoft.com/office/officeart/2005/8/layout/hierarchy3"/>
    <dgm:cxn modelId="{C0D018A0-312B-4AA2-9811-0B7A235B5D09}" type="presOf" srcId="{C4A76ABD-54A9-4D61-8818-70EB2DC7EF58}" destId="{2D913B5D-B9F0-4CA4-BC79-182F455D39B2}" srcOrd="0" destOrd="0" presId="urn:microsoft.com/office/officeart/2005/8/layout/hierarchy3"/>
    <dgm:cxn modelId="{0F0398AF-AF33-4B67-89FB-539535B936DC}" type="presOf" srcId="{0DDDD00C-6E03-4D8D-A070-D37EC5A78572}" destId="{89AC85C5-F253-49AC-979E-44CBAECCAF2B}" srcOrd="0" destOrd="0" presId="urn:microsoft.com/office/officeart/2005/8/layout/hierarchy3"/>
    <dgm:cxn modelId="{F8E4AEB9-C235-43F0-92D6-4A79F998FA46}" type="presOf" srcId="{B36BB93B-DCF6-4D65-9DA6-4C97CD96898C}" destId="{967C02E1-31AD-428E-B84A-328337D711ED}" srcOrd="0" destOrd="0" presId="urn:microsoft.com/office/officeart/2005/8/layout/hierarchy3"/>
    <dgm:cxn modelId="{EB6BA0BA-397F-4F75-B998-5254A34BD790}" srcId="{CF2950FF-BC2C-49D8-8D00-8D0B2568E826}" destId="{4F37D8F0-4335-4067-9507-26F4DD32256B}" srcOrd="1" destOrd="0" parTransId="{B36BB93B-DCF6-4D65-9DA6-4C97CD96898C}" sibTransId="{1B13E80E-9813-492F-9C68-1B285820477F}"/>
    <dgm:cxn modelId="{747159C7-06AE-42E1-9CDA-88B9CFB3A23D}" type="presOf" srcId="{4F37D8F0-4335-4067-9507-26F4DD32256B}" destId="{EBED5BAD-FDA7-45A7-9160-94B8D61979B5}" srcOrd="0" destOrd="0" presId="urn:microsoft.com/office/officeart/2005/8/layout/hierarchy3"/>
    <dgm:cxn modelId="{3F5B08CA-D8D2-46CD-A0BE-8B5CAA12D141}" srcId="{CF2950FF-BC2C-49D8-8D00-8D0B2568E826}" destId="{76824A73-C490-4188-992D-365CC2C6CF63}" srcOrd="0" destOrd="0" parTransId="{0DDDD00C-6E03-4D8D-A070-D37EC5A78572}" sibTransId="{A270596F-FA12-42FC-86E3-EE2059ADFE8A}"/>
    <dgm:cxn modelId="{5DA882DB-73FF-4934-BF9A-3B05DB7CF9C4}" type="presOf" srcId="{E98528BA-13F7-4EC6-BD50-D9390ACCA971}" destId="{D681C0C8-8492-4ED6-BAD1-D1CA79F08F57}" srcOrd="0" destOrd="0" presId="urn:microsoft.com/office/officeart/2005/8/layout/hierarchy3"/>
    <dgm:cxn modelId="{3327F3ED-F76C-4D39-AE53-5D132B6EEF04}" type="presOf" srcId="{CF2950FF-BC2C-49D8-8D00-8D0B2568E826}" destId="{23A79569-E78D-495F-816D-B2D8E8DF15A8}" srcOrd="0" destOrd="0" presId="urn:microsoft.com/office/officeart/2005/8/layout/hierarchy3"/>
    <dgm:cxn modelId="{A298CDEE-0FA0-4B21-9048-7B402F5E32DF}" srcId="{0E8AA7E9-0E95-4E92-A83C-F169561941E2}" destId="{4A634069-FF93-4BDD-B2BB-6253312C3140}" srcOrd="2" destOrd="0" parTransId="{2CAAC474-1CAB-464E-8292-188422E255FE}" sibTransId="{F3DB43B1-4982-47E8-AB7D-8D83DE3E0F94}"/>
    <dgm:cxn modelId="{CD2BADFB-4860-4EBA-804B-E5DB5A02A450}" srcId="{0E8AA7E9-0E95-4E92-A83C-F169561941E2}" destId="{1B4F77C9-FDEA-45EC-8D75-A46799DFEEE3}" srcOrd="1" destOrd="0" parTransId="{54C8DB2E-3BE7-44B2-B3EB-1DF7B2BD8A2C}" sibTransId="{69C27E08-B205-4660-BE4A-FDAF6D16294E}"/>
    <dgm:cxn modelId="{389FF99A-F198-4B12-BFDD-0EA0D5370ABE}" type="presParOf" srcId="{2D913B5D-B9F0-4CA4-BC79-182F455D39B2}" destId="{5DC7F0DD-040E-438F-BA0A-42661B874092}" srcOrd="0" destOrd="0" presId="urn:microsoft.com/office/officeart/2005/8/layout/hierarchy3"/>
    <dgm:cxn modelId="{F39A7A4A-C98E-4B15-843F-5F0811AF417F}" type="presParOf" srcId="{5DC7F0DD-040E-438F-BA0A-42661B874092}" destId="{65821C5D-C499-4450-89FE-90592772DBD8}" srcOrd="0" destOrd="0" presId="urn:microsoft.com/office/officeart/2005/8/layout/hierarchy3"/>
    <dgm:cxn modelId="{E83ED4B7-3D0E-415C-A26E-BBF25D2C00BD}" type="presParOf" srcId="{65821C5D-C499-4450-89FE-90592772DBD8}" destId="{23A79569-E78D-495F-816D-B2D8E8DF15A8}" srcOrd="0" destOrd="0" presId="urn:microsoft.com/office/officeart/2005/8/layout/hierarchy3"/>
    <dgm:cxn modelId="{3F7C8136-F2F3-4BC8-87EC-3553D5C53D54}" type="presParOf" srcId="{65821C5D-C499-4450-89FE-90592772DBD8}" destId="{F2850270-8FD6-4E29-A554-661041457468}" srcOrd="1" destOrd="0" presId="urn:microsoft.com/office/officeart/2005/8/layout/hierarchy3"/>
    <dgm:cxn modelId="{F8961AC4-1EAB-4E6F-BA00-76469A47CA67}" type="presParOf" srcId="{5DC7F0DD-040E-438F-BA0A-42661B874092}" destId="{1A600E00-CEF1-4732-BC84-9AFFFCEC9D19}" srcOrd="1" destOrd="0" presId="urn:microsoft.com/office/officeart/2005/8/layout/hierarchy3"/>
    <dgm:cxn modelId="{FCD3DACF-AE32-41E2-865B-E9BEC5E39F0C}" type="presParOf" srcId="{1A600E00-CEF1-4732-BC84-9AFFFCEC9D19}" destId="{89AC85C5-F253-49AC-979E-44CBAECCAF2B}" srcOrd="0" destOrd="0" presId="urn:microsoft.com/office/officeart/2005/8/layout/hierarchy3"/>
    <dgm:cxn modelId="{69E2644E-E1D8-4B2F-A8A4-4A380EEAB021}" type="presParOf" srcId="{1A600E00-CEF1-4732-BC84-9AFFFCEC9D19}" destId="{7BD862FC-838F-4B81-AE0A-BEF1049BCA6C}" srcOrd="1" destOrd="0" presId="urn:microsoft.com/office/officeart/2005/8/layout/hierarchy3"/>
    <dgm:cxn modelId="{6792DF28-B089-489B-B121-4E041696726D}" type="presParOf" srcId="{1A600E00-CEF1-4732-BC84-9AFFFCEC9D19}" destId="{967C02E1-31AD-428E-B84A-328337D711ED}" srcOrd="2" destOrd="0" presId="urn:microsoft.com/office/officeart/2005/8/layout/hierarchy3"/>
    <dgm:cxn modelId="{B33AEC3E-05EB-4410-884A-455B5742617E}" type="presParOf" srcId="{1A600E00-CEF1-4732-BC84-9AFFFCEC9D19}" destId="{EBED5BAD-FDA7-45A7-9160-94B8D61979B5}" srcOrd="3" destOrd="0" presId="urn:microsoft.com/office/officeart/2005/8/layout/hierarchy3"/>
    <dgm:cxn modelId="{3CF0D832-0B5C-4B2D-9526-54A45320DD7C}" type="presParOf" srcId="{2D913B5D-B9F0-4CA4-BC79-182F455D39B2}" destId="{B9FFB1B2-A5CD-46BC-9FBF-84B0D54B1748}" srcOrd="1" destOrd="0" presId="urn:microsoft.com/office/officeart/2005/8/layout/hierarchy3"/>
    <dgm:cxn modelId="{5914B04B-512A-4EF2-85BF-75EB374B7ED3}" type="presParOf" srcId="{B9FFB1B2-A5CD-46BC-9FBF-84B0D54B1748}" destId="{5628A5F3-DD38-4F30-9BE1-DE0A73F2BCCE}" srcOrd="0" destOrd="0" presId="urn:microsoft.com/office/officeart/2005/8/layout/hierarchy3"/>
    <dgm:cxn modelId="{E3A079D2-A556-4DA4-B2A1-A2F5E6F4DA0D}" type="presParOf" srcId="{5628A5F3-DD38-4F30-9BE1-DE0A73F2BCCE}" destId="{3BDC7EC6-A3C9-41B4-A5DE-E4BE2A3C56DE}" srcOrd="0" destOrd="0" presId="urn:microsoft.com/office/officeart/2005/8/layout/hierarchy3"/>
    <dgm:cxn modelId="{9735B021-E7D8-46EB-B682-09EFEC0E879B}" type="presParOf" srcId="{5628A5F3-DD38-4F30-9BE1-DE0A73F2BCCE}" destId="{4036245E-08A5-4E2F-B9D3-0C468083E27E}" srcOrd="1" destOrd="0" presId="urn:microsoft.com/office/officeart/2005/8/layout/hierarchy3"/>
    <dgm:cxn modelId="{3D7D8E1F-887B-4C3D-AACF-A7E0546C5EF6}" type="presParOf" srcId="{B9FFB1B2-A5CD-46BC-9FBF-84B0D54B1748}" destId="{A68037BB-72A6-4765-A640-CBA1C1FA633F}" srcOrd="1" destOrd="0" presId="urn:microsoft.com/office/officeart/2005/8/layout/hierarchy3"/>
    <dgm:cxn modelId="{16B3C6A2-9643-49AC-9842-27E7D17F3871}" type="presParOf" srcId="{A68037BB-72A6-4765-A640-CBA1C1FA633F}" destId="{D897708C-FDAD-4600-B53D-386FF3913DA5}" srcOrd="0" destOrd="0" presId="urn:microsoft.com/office/officeart/2005/8/layout/hierarchy3"/>
    <dgm:cxn modelId="{6266F366-FD78-4AD5-AC4D-C7E4CD5A2C93}" type="presParOf" srcId="{A68037BB-72A6-4765-A640-CBA1C1FA633F}" destId="{D681C0C8-8492-4ED6-BAD1-D1CA79F08F57}" srcOrd="1" destOrd="0" presId="urn:microsoft.com/office/officeart/2005/8/layout/hierarchy3"/>
    <dgm:cxn modelId="{AECD68F9-22EB-42DE-890B-3A17A88A8DEE}" type="presParOf" srcId="{A68037BB-72A6-4765-A640-CBA1C1FA633F}" destId="{45BC70D8-D016-478A-8B81-1D88047A9444}" srcOrd="2" destOrd="0" presId="urn:microsoft.com/office/officeart/2005/8/layout/hierarchy3"/>
    <dgm:cxn modelId="{593E10DC-92F7-4EF4-BB1A-BBEC7999E000}" type="presParOf" srcId="{A68037BB-72A6-4765-A640-CBA1C1FA633F}" destId="{3E1F92BC-8C9C-473A-821F-5BDAB0021273}" srcOrd="3" destOrd="0" presId="urn:microsoft.com/office/officeart/2005/8/layout/hierarchy3"/>
    <dgm:cxn modelId="{24C545E5-5699-43DB-90B7-ABD3B4ADA2CE}" type="presParOf" srcId="{A68037BB-72A6-4765-A640-CBA1C1FA633F}" destId="{69951CD8-05A4-4CB2-8ACC-CC5A0E08F668}" srcOrd="4" destOrd="0" presId="urn:microsoft.com/office/officeart/2005/8/layout/hierarchy3"/>
    <dgm:cxn modelId="{C4159CE0-7339-4FA0-B1FC-6D0F4E549F5E}" type="presParOf" srcId="{A68037BB-72A6-4765-A640-CBA1C1FA633F}" destId="{9C2C7554-868A-47A9-A206-8F042ACB67A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1" qsCatId="simple" csTypeId="urn:microsoft.com/office/officeart/2005/8/colors/accent2_1" csCatId="accent2" phldr="1"/>
      <dgm:spPr/>
      <dgm:t>
        <a:bodyPr/>
        <a:lstStyle/>
        <a:p>
          <a:endParaRPr lang="en-US"/>
        </a:p>
      </dgm:t>
    </dgm:pt>
    <dgm:pt modelId="{1EE3A59C-9947-2648-83ED-FD8F299EE75B}">
      <dgm:prSet phldrT="[Text]" custT="1"/>
      <dgm:spPr/>
      <dgm:t>
        <a:bodyPr/>
        <a:lstStyle/>
        <a:p>
          <a:r>
            <a:rPr lang="en-US" sz="2000" dirty="0">
              <a:latin typeface="Calibri" panose="020F0502020204030204" pitchFamily="34" charset="0"/>
              <a:cs typeface="Calibri" panose="020F0502020204030204" pitchFamily="34" charset="0"/>
            </a:rPr>
            <a:t>Context matters for prevention at Tier 2</a:t>
          </a:r>
        </a:p>
      </dgm:t>
    </dgm:pt>
    <dgm:pt modelId="{C39EE879-ED90-1743-8600-3E5DC5837E37}" type="parTrans" cxnId="{175FD20A-9D5B-F543-8A36-35B614B117F6}">
      <dgm:prSet/>
      <dgm:spPr/>
      <dgm: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dgm:t>
    </dgm:pt>
    <dgm:pt modelId="{07F576C4-90D3-CA42-A993-BE49890DBB9B}" type="sibTrans" cxnId="{175FD20A-9D5B-F543-8A36-35B614B117F6}">
      <dgm:prSet/>
      <dgm:spPr/>
      <dgm: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dgm:t>
    </dgm:pt>
    <dgm:pt modelId="{DEC8657B-5ECB-644A-94D2-3CE8BD33EA50}">
      <dgm:prSet phldrT="[Text]" custT="1"/>
      <dgm:spPr/>
      <dgm:t>
        <a:bodyPr/>
        <a:lstStyle/>
        <a:p>
          <a:r>
            <a:rPr lang="en-US" sz="2000" dirty="0">
              <a:latin typeface="Calibri" panose="020F0502020204030204" pitchFamily="34" charset="0"/>
              <a:cs typeface="Calibri" panose="020F0502020204030204" pitchFamily="34" charset="0"/>
            </a:rPr>
            <a:t>Part of a continuum of supports</a:t>
          </a:r>
        </a:p>
      </dgm:t>
    </dgm:pt>
    <dgm:pt modelId="{8AC81B36-732D-6241-AA12-6DC15BF75BD0}" type="parTrans" cxnId="{97FBBA3D-57A6-8F47-92F3-CEE9B11DF994}">
      <dgm:prSet/>
      <dgm:spPr/>
      <dgm: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dgm:t>
    </dgm:pt>
    <dgm:pt modelId="{B7D8A7D3-41D3-AB45-A2D5-1E6536D72093}" type="sibTrans" cxnId="{97FBBA3D-57A6-8F47-92F3-CEE9B11DF994}">
      <dgm:prSet/>
      <dgm:spPr/>
      <dgm: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dgm:t>
    </dgm:pt>
    <dgm:pt modelId="{B251CD43-8973-2146-A4B8-3428C5925E6E}">
      <dgm:prSet phldrT="[Text]" custT="1"/>
      <dgm:spPr/>
      <dgm:t>
        <a:bodyPr/>
        <a:lstStyle/>
        <a:p>
          <a:r>
            <a:rPr lang="en-US" sz="2000" dirty="0">
              <a:latin typeface="Calibri" panose="020F0502020204030204" pitchFamily="34" charset="0"/>
              <a:cs typeface="Calibri" panose="020F0502020204030204" pitchFamily="34" charset="0"/>
            </a:rPr>
            <a:t>Efficient use of resources for at-risk students</a:t>
          </a:r>
        </a:p>
      </dgm:t>
    </dgm:pt>
    <dgm:pt modelId="{4899613B-B003-5341-926E-B043DAF383C7}" type="parTrans" cxnId="{2B0FBC7E-9060-6A4E-B86E-ED3B8AF49031}">
      <dgm:prSet/>
      <dgm:spPr/>
      <dgm: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dgm:t>
    </dgm:pt>
    <dgm:pt modelId="{93FB5891-5C20-5D49-9D7F-4AC6E611C243}" type="sibTrans" cxnId="{2B0FBC7E-9060-6A4E-B86E-ED3B8AF49031}">
      <dgm:prSet/>
      <dgm:spPr/>
      <dgm: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dgm:t>
    </dgm:pt>
    <dgm:pt modelId="{F71B30A2-447B-424B-90FC-435E220712A4}">
      <dgm:prSet custT="1"/>
      <dgm:spPr/>
      <dgm:t>
        <a:bodyPr/>
        <a:lstStyle/>
        <a:p>
          <a:r>
            <a:rPr lang="en-US" sz="2000" dirty="0">
              <a:latin typeface="Calibri" panose="020F0502020204030204" pitchFamily="34" charset="0"/>
              <a:cs typeface="Calibri" panose="020F0502020204030204" pitchFamily="34" charset="0"/>
            </a:rPr>
            <a:t>Tier 2 works</a:t>
          </a:r>
        </a:p>
      </dgm:t>
    </dgm:pt>
    <dgm:pt modelId="{728E0C03-4F78-DA4B-8DFB-D6DEBDF9190D}" type="parTrans" cxnId="{FC3F401F-31C1-ED44-990C-4C49324DE85C}">
      <dgm:prSet/>
      <dgm:spPr/>
      <dgm: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dgm:t>
    </dgm:pt>
    <dgm:pt modelId="{7704BD29-6800-694F-A8F4-5565C4FC82E7}" type="sibTrans" cxnId="{FC3F401F-31C1-ED44-990C-4C49324DE85C}">
      <dgm:prSet/>
      <dgm:spPr/>
      <dgm: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dgm:t>
    </dgm:pt>
    <dgm:pt modelId="{A3BDA20C-A8B6-2D47-A982-382B0814C7D0}">
      <dgm:prSet custT="1"/>
      <dgm:spPr/>
      <dgm:t>
        <a:bodyPr/>
        <a:lstStyle/>
        <a:p>
          <a:r>
            <a:rPr lang="en-US" sz="2000" dirty="0">
              <a:latin typeface="Calibri" panose="020F0502020204030204" pitchFamily="34" charset="0"/>
              <a:cs typeface="Calibri" panose="020F0502020204030204" pitchFamily="34" charset="0"/>
            </a:rPr>
            <a:t>Provides a framework to promote equity</a:t>
          </a:r>
        </a:p>
      </dgm:t>
    </dgm:pt>
    <dgm:pt modelId="{DD4D5618-843B-4042-8BA3-7A4266E303CC}" type="parTrans" cxnId="{72BF9B9D-65E9-5D4A-882F-6B1C012331C9}">
      <dgm:prSet/>
      <dgm:spPr/>
      <dgm:t>
        <a:bodyPr/>
        <a:lstStyle/>
        <a:p>
          <a:endParaRPr lang="en-US" sz="2000"/>
        </a:p>
      </dgm:t>
    </dgm:pt>
    <dgm:pt modelId="{861ADA06-F886-8F44-9CFF-3ED64F50E237}" type="sibTrans" cxnId="{72BF9B9D-65E9-5D4A-882F-6B1C012331C9}">
      <dgm:prSet/>
      <dgm:spPr/>
      <dgm:t>
        <a:bodyPr/>
        <a:lstStyle/>
        <a:p>
          <a:endParaRPr lang="en-US" sz="2000"/>
        </a:p>
      </dgm:t>
    </dgm:pt>
    <dgm:pt modelId="{B7D918D7-CA8C-1245-8A8E-BFB253873CD7}" type="pres">
      <dgm:prSet presAssocID="{BEC1BD67-267D-7149-A6FD-41A48F3FA042}" presName="Name0" presStyleCnt="0">
        <dgm:presLayoutVars>
          <dgm:chMax val="7"/>
          <dgm:chPref val="7"/>
          <dgm:dir/>
        </dgm:presLayoutVars>
      </dgm:prSet>
      <dgm:spPr/>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5"/>
      <dgm:spPr/>
    </dgm:pt>
    <dgm:pt modelId="{833B9B6E-2822-414E-BDFA-F8B22FD00CF4}" type="pres">
      <dgm:prSet presAssocID="{BEC1BD67-267D-7149-A6FD-41A48F3FA042}" presName="conn" presStyleLbl="parChTrans1D2" presStyleIdx="0" presStyleCnt="1"/>
      <dgm:spPr/>
    </dgm:pt>
    <dgm:pt modelId="{ED3D5554-46DD-8E40-A101-FC87C18D5518}" type="pres">
      <dgm:prSet presAssocID="{BEC1BD67-267D-7149-A6FD-41A48F3FA042}" presName="extraNode" presStyleLbl="node1" presStyleIdx="0" presStyleCnt="5"/>
      <dgm:spPr/>
    </dgm:pt>
    <dgm:pt modelId="{3A86EB06-286F-474D-82A9-C35E82036519}" type="pres">
      <dgm:prSet presAssocID="{BEC1BD67-267D-7149-A6FD-41A48F3FA042}" presName="dstNode" presStyleLbl="node1" presStyleIdx="0" presStyleCnt="5"/>
      <dgm:spPr/>
    </dgm:pt>
    <dgm:pt modelId="{C6894729-255A-594D-B187-0404005DEF2E}" type="pres">
      <dgm:prSet presAssocID="{1EE3A59C-9947-2648-83ED-FD8F299EE75B}" presName="text_1" presStyleLbl="node1" presStyleIdx="0" presStyleCnt="5">
        <dgm:presLayoutVars>
          <dgm:bulletEnabled val="1"/>
        </dgm:presLayoutVars>
      </dgm:prSet>
      <dgm:spPr>
        <a:prstGeom prst="roundRect">
          <a:avLst/>
        </a:prstGeom>
      </dgm:spPr>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5"/>
      <dgm:spPr/>
    </dgm:pt>
    <dgm:pt modelId="{9A341196-1198-C84E-8851-0A299C16918A}" type="pres">
      <dgm:prSet presAssocID="{DEC8657B-5ECB-644A-94D2-3CE8BD33EA50}" presName="text_2" presStyleLbl="node1" presStyleIdx="1" presStyleCnt="5">
        <dgm:presLayoutVars>
          <dgm:bulletEnabled val="1"/>
        </dgm:presLayoutVars>
      </dgm:prSet>
      <dgm:spPr>
        <a:prstGeom prst="roundRect">
          <a:avLst/>
        </a:prstGeom>
      </dgm:spPr>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5"/>
      <dgm:spPr/>
    </dgm:pt>
    <dgm:pt modelId="{57A3D730-8D78-9740-990D-EE2E46F794B0}" type="pres">
      <dgm:prSet presAssocID="{B251CD43-8973-2146-A4B8-3428C5925E6E}" presName="text_3" presStyleLbl="node1" presStyleIdx="2" presStyleCnt="5">
        <dgm:presLayoutVars>
          <dgm:bulletEnabled val="1"/>
        </dgm:presLayoutVars>
      </dgm:prSet>
      <dgm:spPr>
        <a:prstGeom prst="roundRect">
          <a:avLst/>
        </a:prstGeom>
      </dgm:spPr>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5"/>
      <dgm:spPr/>
    </dgm:pt>
    <dgm:pt modelId="{CC081D06-2DD9-5E40-BBE9-ADE38992DBC7}" type="pres">
      <dgm:prSet presAssocID="{A3BDA20C-A8B6-2D47-A982-382B0814C7D0}" presName="text_4" presStyleLbl="node1" presStyleIdx="3" presStyleCnt="5">
        <dgm:presLayoutVars>
          <dgm:bulletEnabled val="1"/>
        </dgm:presLayoutVars>
      </dgm:prSet>
      <dgm:spPr/>
    </dgm:pt>
    <dgm:pt modelId="{86481FDE-E260-7441-8F1D-3E9DE052EC8B}" type="pres">
      <dgm:prSet presAssocID="{A3BDA20C-A8B6-2D47-A982-382B0814C7D0}" presName="accent_4" presStyleCnt="0"/>
      <dgm:spPr/>
    </dgm:pt>
    <dgm:pt modelId="{463968BA-CB94-4D42-87F0-BD7B99E463C2}" type="pres">
      <dgm:prSet presAssocID="{A3BDA20C-A8B6-2D47-A982-382B0814C7D0}" presName="accentRepeatNode" presStyleLbl="solidFgAcc1" presStyleIdx="3" presStyleCnt="5"/>
      <dgm:spPr/>
    </dgm:pt>
    <dgm:pt modelId="{2E003B08-6D34-7D49-9B48-D9959BD0A613}" type="pres">
      <dgm:prSet presAssocID="{F71B30A2-447B-424B-90FC-435E220712A4}" presName="text_5" presStyleLbl="node1" presStyleIdx="4" presStyleCnt="5" custScaleX="91537">
        <dgm:presLayoutVars>
          <dgm:bulletEnabled val="1"/>
        </dgm:presLayoutVars>
      </dgm:prSet>
      <dgm:spPr/>
    </dgm:pt>
    <dgm:pt modelId="{D0517CD3-8F54-6441-8D9F-3723A3451EB2}" type="pres">
      <dgm:prSet presAssocID="{F71B30A2-447B-424B-90FC-435E220712A4}" presName="accent_5" presStyleCnt="0"/>
      <dgm:spPr/>
    </dgm:pt>
    <dgm:pt modelId="{F5D3DB54-F295-284A-ACB3-2066879F6305}" type="pres">
      <dgm:prSet presAssocID="{F71B30A2-447B-424B-90FC-435E220712A4}" presName="accentRepeatNode" presStyleLbl="solidFgAcc1" presStyleIdx="4" presStyleCnt="5"/>
      <dgm:spPr/>
    </dgm:pt>
  </dgm:ptLst>
  <dgm:cxnLst>
    <dgm:cxn modelId="{777DE207-B337-DA40-84AB-8AD766B4EB39}" type="presOf" srcId="{DEC8657B-5ECB-644A-94D2-3CE8BD33EA50}" destId="{9A341196-1198-C84E-8851-0A299C16918A}" srcOrd="0" destOrd="0" presId="urn:microsoft.com/office/officeart/2008/layout/VerticalCurvedList"/>
    <dgm:cxn modelId="{175FD20A-9D5B-F543-8A36-35B614B117F6}" srcId="{BEC1BD67-267D-7149-A6FD-41A48F3FA042}" destId="{1EE3A59C-9947-2648-83ED-FD8F299EE75B}" srcOrd="0" destOrd="0" parTransId="{C39EE879-ED90-1743-8600-3E5DC5837E37}" sibTransId="{07F576C4-90D3-CA42-A993-BE49890DBB9B}"/>
    <dgm:cxn modelId="{CBDDD41C-3DDF-E041-B899-4AA20F2EE8C6}" type="presOf" srcId="{BEC1BD67-267D-7149-A6FD-41A48F3FA042}" destId="{B7D918D7-CA8C-1245-8A8E-BFB253873CD7}" srcOrd="0" destOrd="0" presId="urn:microsoft.com/office/officeart/2008/layout/VerticalCurvedList"/>
    <dgm:cxn modelId="{78BDE01E-1C35-CB4C-8806-FD0FF5AE0FD6}" type="presOf" srcId="{F71B30A2-447B-424B-90FC-435E220712A4}" destId="{2E003B08-6D34-7D49-9B48-D9959BD0A613}" srcOrd="0" destOrd="0" presId="urn:microsoft.com/office/officeart/2008/layout/VerticalCurvedList"/>
    <dgm:cxn modelId="{FC3F401F-31C1-ED44-990C-4C49324DE85C}" srcId="{BEC1BD67-267D-7149-A6FD-41A48F3FA042}" destId="{F71B30A2-447B-424B-90FC-435E220712A4}" srcOrd="4" destOrd="0" parTransId="{728E0C03-4F78-DA4B-8DFB-D6DEBDF9190D}" sibTransId="{7704BD29-6800-694F-A8F4-5565C4FC82E7}"/>
    <dgm:cxn modelId="{A8F7A331-3865-1E48-8E21-00388215E092}" type="presOf" srcId="{1EE3A59C-9947-2648-83ED-FD8F299EE75B}" destId="{C6894729-255A-594D-B187-0404005DEF2E}" srcOrd="0" destOrd="0" presId="urn:microsoft.com/office/officeart/2008/layout/VerticalCurvedList"/>
    <dgm:cxn modelId="{97FBBA3D-57A6-8F47-92F3-CEE9B11DF994}" srcId="{BEC1BD67-267D-7149-A6FD-41A48F3FA042}" destId="{DEC8657B-5ECB-644A-94D2-3CE8BD33EA50}" srcOrd="1" destOrd="0" parTransId="{8AC81B36-732D-6241-AA12-6DC15BF75BD0}" sibTransId="{B7D8A7D3-41D3-AB45-A2D5-1E6536D72093}"/>
    <dgm:cxn modelId="{2B0FBC7E-9060-6A4E-B86E-ED3B8AF49031}" srcId="{BEC1BD67-267D-7149-A6FD-41A48F3FA042}" destId="{B251CD43-8973-2146-A4B8-3428C5925E6E}" srcOrd="2" destOrd="0" parTransId="{4899613B-B003-5341-926E-B043DAF383C7}" sibTransId="{93FB5891-5C20-5D49-9D7F-4AC6E611C243}"/>
    <dgm:cxn modelId="{72BF9B9D-65E9-5D4A-882F-6B1C012331C9}" srcId="{BEC1BD67-267D-7149-A6FD-41A48F3FA042}" destId="{A3BDA20C-A8B6-2D47-A982-382B0814C7D0}" srcOrd="3" destOrd="0" parTransId="{DD4D5618-843B-4042-8BA3-7A4266E303CC}" sibTransId="{861ADA06-F886-8F44-9CFF-3ED64F50E237}"/>
    <dgm:cxn modelId="{5A6007B8-F88C-A149-900A-14BCAA94B402}" type="presOf" srcId="{07F576C4-90D3-CA42-A993-BE49890DBB9B}" destId="{833B9B6E-2822-414E-BDFA-F8B22FD00CF4}" srcOrd="0" destOrd="0" presId="urn:microsoft.com/office/officeart/2008/layout/VerticalCurvedList"/>
    <dgm:cxn modelId="{AF9BF9C1-A772-4846-AE69-D21386F5B07F}" type="presOf" srcId="{B251CD43-8973-2146-A4B8-3428C5925E6E}" destId="{57A3D730-8D78-9740-990D-EE2E46F794B0}" srcOrd="0" destOrd="0" presId="urn:microsoft.com/office/officeart/2008/layout/VerticalCurvedList"/>
    <dgm:cxn modelId="{92EB94FB-FDF4-9A45-82F7-D72E61B9630B}" type="presOf" srcId="{A3BDA20C-A8B6-2D47-A982-382B0814C7D0}" destId="{CC081D06-2DD9-5E40-BBE9-ADE38992DBC7}" srcOrd="0" destOrd="0" presId="urn:microsoft.com/office/officeart/2008/layout/VerticalCurvedList"/>
    <dgm:cxn modelId="{BE752E94-0331-9F41-A7F5-7A08C0A64904}" type="presParOf" srcId="{B7D918D7-CA8C-1245-8A8E-BFB253873CD7}" destId="{94FAA00D-03D0-BF4E-B300-A932F7B90A2D}" srcOrd="0" destOrd="0" presId="urn:microsoft.com/office/officeart/2008/layout/VerticalCurvedList"/>
    <dgm:cxn modelId="{332C60FB-527B-4545-B2B7-DDB99DDA322B}" type="presParOf" srcId="{94FAA00D-03D0-BF4E-B300-A932F7B90A2D}" destId="{867173C3-F7C0-E645-A012-94FB1EBB70AD}" srcOrd="0" destOrd="0" presId="urn:microsoft.com/office/officeart/2008/layout/VerticalCurvedList"/>
    <dgm:cxn modelId="{3E52688B-0D89-B141-8DA4-6FF67AD96667}" type="presParOf" srcId="{867173C3-F7C0-E645-A012-94FB1EBB70AD}" destId="{228BBC03-54CD-2645-A81F-FBEF4260131C}" srcOrd="0" destOrd="0" presId="urn:microsoft.com/office/officeart/2008/layout/VerticalCurvedList"/>
    <dgm:cxn modelId="{047C7A17-9DD2-B843-8E4F-18069B56A688}" type="presParOf" srcId="{867173C3-F7C0-E645-A012-94FB1EBB70AD}" destId="{833B9B6E-2822-414E-BDFA-F8B22FD00CF4}" srcOrd="1" destOrd="0" presId="urn:microsoft.com/office/officeart/2008/layout/VerticalCurvedList"/>
    <dgm:cxn modelId="{3FF0B12B-0980-6940-96EC-A7AC2E012E71}" type="presParOf" srcId="{867173C3-F7C0-E645-A012-94FB1EBB70AD}" destId="{ED3D5554-46DD-8E40-A101-FC87C18D5518}" srcOrd="2" destOrd="0" presId="urn:microsoft.com/office/officeart/2008/layout/VerticalCurvedList"/>
    <dgm:cxn modelId="{AE36667A-C620-AE45-A863-9EA4E052EBD0}" type="presParOf" srcId="{867173C3-F7C0-E645-A012-94FB1EBB70AD}" destId="{3A86EB06-286F-474D-82A9-C35E82036519}" srcOrd="3" destOrd="0" presId="urn:microsoft.com/office/officeart/2008/layout/VerticalCurvedList"/>
    <dgm:cxn modelId="{D7EADFB1-B536-F04C-8AC5-C2D1391FF423}" type="presParOf" srcId="{94FAA00D-03D0-BF4E-B300-A932F7B90A2D}" destId="{C6894729-255A-594D-B187-0404005DEF2E}" srcOrd="1" destOrd="0" presId="urn:microsoft.com/office/officeart/2008/layout/VerticalCurvedList"/>
    <dgm:cxn modelId="{4F363ECD-4CDE-F64F-8F0B-D09E2AA04CDD}" type="presParOf" srcId="{94FAA00D-03D0-BF4E-B300-A932F7B90A2D}" destId="{84696FFF-4326-B249-9285-6808262180CC}" srcOrd="2" destOrd="0" presId="urn:microsoft.com/office/officeart/2008/layout/VerticalCurvedList"/>
    <dgm:cxn modelId="{71BED465-6386-8B4C-9DEC-0DCB13846FC9}" type="presParOf" srcId="{84696FFF-4326-B249-9285-6808262180CC}" destId="{A2897599-91FA-E445-863A-B990A0B9CBD7}" srcOrd="0" destOrd="0" presId="urn:microsoft.com/office/officeart/2008/layout/VerticalCurvedList"/>
    <dgm:cxn modelId="{F408A868-CBC2-0D4B-9D8A-3047A1DD140A}" type="presParOf" srcId="{94FAA00D-03D0-BF4E-B300-A932F7B90A2D}" destId="{9A341196-1198-C84E-8851-0A299C16918A}" srcOrd="3" destOrd="0" presId="urn:microsoft.com/office/officeart/2008/layout/VerticalCurvedList"/>
    <dgm:cxn modelId="{A67CABE5-119B-434D-822A-DCAAD82E71C8}" type="presParOf" srcId="{94FAA00D-03D0-BF4E-B300-A932F7B90A2D}" destId="{376C9FED-203C-7A40-B9F3-C06790B8ECD6}" srcOrd="4" destOrd="0" presId="urn:microsoft.com/office/officeart/2008/layout/VerticalCurvedList"/>
    <dgm:cxn modelId="{63BB6C6B-BF59-FC43-9B95-3CF03E8CC779}" type="presParOf" srcId="{376C9FED-203C-7A40-B9F3-C06790B8ECD6}" destId="{443D36C9-CDD4-EA4C-A9BB-801DD749FFB5}" srcOrd="0" destOrd="0" presId="urn:microsoft.com/office/officeart/2008/layout/VerticalCurvedList"/>
    <dgm:cxn modelId="{1FAD71FB-7417-704A-959E-552554672154}" type="presParOf" srcId="{94FAA00D-03D0-BF4E-B300-A932F7B90A2D}" destId="{57A3D730-8D78-9740-990D-EE2E46F794B0}" srcOrd="5" destOrd="0" presId="urn:microsoft.com/office/officeart/2008/layout/VerticalCurvedList"/>
    <dgm:cxn modelId="{97286B69-B1B2-6145-8FEC-94EAC399C0EC}" type="presParOf" srcId="{94FAA00D-03D0-BF4E-B300-A932F7B90A2D}" destId="{0027D7FC-B027-5240-911F-201BC45854CF}" srcOrd="6" destOrd="0" presId="urn:microsoft.com/office/officeart/2008/layout/VerticalCurvedList"/>
    <dgm:cxn modelId="{E63F7769-1F67-DA40-962D-40D3EC702746}" type="presParOf" srcId="{0027D7FC-B027-5240-911F-201BC45854CF}" destId="{E67FE0C8-A08E-3D40-BF11-8420E2E1B48F}" srcOrd="0" destOrd="0" presId="urn:microsoft.com/office/officeart/2008/layout/VerticalCurvedList"/>
    <dgm:cxn modelId="{42FB7C15-6196-C54F-9DA2-443E0804FA21}" type="presParOf" srcId="{94FAA00D-03D0-BF4E-B300-A932F7B90A2D}" destId="{CC081D06-2DD9-5E40-BBE9-ADE38992DBC7}" srcOrd="7" destOrd="0" presId="urn:microsoft.com/office/officeart/2008/layout/VerticalCurvedList"/>
    <dgm:cxn modelId="{40BAB63C-FACB-D048-B60B-5478CAD7524F}" type="presParOf" srcId="{94FAA00D-03D0-BF4E-B300-A932F7B90A2D}" destId="{86481FDE-E260-7441-8F1D-3E9DE052EC8B}" srcOrd="8" destOrd="0" presId="urn:microsoft.com/office/officeart/2008/layout/VerticalCurvedList"/>
    <dgm:cxn modelId="{5DB19849-C0A2-2947-8185-FCBDA9A68642}" type="presParOf" srcId="{86481FDE-E260-7441-8F1D-3E9DE052EC8B}" destId="{463968BA-CB94-4D42-87F0-BD7B99E463C2}" srcOrd="0" destOrd="0" presId="urn:microsoft.com/office/officeart/2008/layout/VerticalCurvedList"/>
    <dgm:cxn modelId="{ECB4E859-7608-FD43-879F-17B190AD404B}" type="presParOf" srcId="{94FAA00D-03D0-BF4E-B300-A932F7B90A2D}" destId="{2E003B08-6D34-7D49-9B48-D9959BD0A613}" srcOrd="9" destOrd="0" presId="urn:microsoft.com/office/officeart/2008/layout/VerticalCurvedList"/>
    <dgm:cxn modelId="{53AD24BA-DAA7-8848-BFA0-984515F0172F}" type="presParOf" srcId="{94FAA00D-03D0-BF4E-B300-A932F7B90A2D}" destId="{D0517CD3-8F54-6441-8D9F-3723A3451EB2}" srcOrd="10" destOrd="0" presId="urn:microsoft.com/office/officeart/2008/layout/VerticalCurvedList"/>
    <dgm:cxn modelId="{2834C420-2232-2C4C-B5C8-E7D08E68D7B5}" type="presParOf" srcId="{D0517CD3-8F54-6441-8D9F-3723A3451EB2}" destId="{F5D3DB54-F295-284A-ACB3-2066879F6305}"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a:solidFill>
          <a:schemeClr val="accent1">
            <a:lumMod val="50000"/>
          </a:schemeClr>
        </a:solidFill>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a:solidFill>
          <a:schemeClr val="tx1">
            <a:lumMod val="90000"/>
            <a:lumOff val="10000"/>
          </a:schemeClr>
        </a:solidFill>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noFill/>
        <a:ln>
          <a:noFill/>
        </a:ln>
      </dgm:spPr>
      <dgm:t>
        <a:bodyPr/>
        <a:lstStyle/>
        <a:p>
          <a:r>
            <a:rPr lang="en-US">
              <a:solidFill>
                <a:schemeClr val="tx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r>
            <a:rPr lang="en-US">
              <a:solidFill>
                <a:schemeClr val="tx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noFill/>
        <a:ln>
          <a:noFill/>
        </a:ln>
      </dgm:spPr>
      <dgm:t>
        <a:bodyPr/>
        <a:lstStyle/>
        <a:p>
          <a:r>
            <a:rPr lang="en-US">
              <a:solidFill>
                <a:schemeClr val="tx1"/>
              </a:solidFill>
              <a:latin typeface="Poppins Medium" panose="020B0604020202020204" charset="0"/>
              <a:cs typeface="Poppins Medium" panose="020B0604020202020204" charset="0"/>
            </a:rPr>
            <a:t>Practices</a:t>
          </a: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noFill/>
        <a:ln>
          <a:noFill/>
        </a:ln>
      </dgm:spPr>
      <dgm:t>
        <a:bodyPr/>
        <a:lstStyle/>
        <a:p>
          <a:endParaRPr lang="en-US">
            <a:solidFill>
              <a:schemeClr val="bg1"/>
            </a:solidFill>
            <a:latin typeface="Poppins Medium" panose="020B0604020202020204" charset="0"/>
            <a:cs typeface="Poppins Medium" panose="020B0604020202020204" charset="0"/>
          </a:endParaRP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endParaRPr lang="en-US">
            <a:solidFill>
              <a:schemeClr val="bg1"/>
            </a:solidFill>
            <a:latin typeface="Poppins Medium" panose="020B0604020202020204" charset="0"/>
            <a:cs typeface="Poppins Medium" panose="020B0604020202020204" charset="0"/>
          </a:endParaRP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noFill/>
        <a:ln>
          <a:noFill/>
        </a:ln>
      </dgm:spPr>
      <dgm:t>
        <a:bodyPr/>
        <a:lstStyle/>
        <a:p>
          <a:endParaRPr lang="en-US">
            <a:solidFill>
              <a:schemeClr val="bg1"/>
            </a:solidFill>
            <a:latin typeface="Poppins Medium" panose="020B0604020202020204" charset="0"/>
            <a:cs typeface="Poppins Medium" panose="020B0604020202020204" charset="0"/>
          </a:endParaRP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Obtain help from peers and trainers</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dirty="0"/>
            <a:t>Reinforce participation</a:t>
          </a:r>
        </a:p>
        <a:p>
          <a:pPr marL="457200" lvl="2" indent="-228600" algn="l" defTabSz="889000">
            <a:lnSpc>
              <a:spcPct val="90000"/>
            </a:lnSpc>
            <a:spcBef>
              <a:spcPct val="0"/>
            </a:spcBef>
            <a:spcAft>
              <a:spcPct val="15000"/>
            </a:spcAft>
            <a:buChar char="•"/>
          </a:pPr>
          <a:r>
            <a:rPr lang="en-US" sz="2000" kern="1200" dirty="0"/>
            <a:t>Complete tasks efficiently</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electronics ready to use</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Data</a:t>
          </a: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Practices</a:t>
          </a:r>
        </a:p>
      </dsp:txBody>
      <dsp:txXfrm>
        <a:off x="1301335" y="2680475"/>
        <a:ext cx="1778748" cy="16305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Data</a:t>
          </a: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Practices</a:t>
          </a:r>
        </a:p>
      </dsp:txBody>
      <dsp:txXfrm>
        <a:off x="1301335" y="2680475"/>
        <a:ext cx="1778748" cy="16305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Data</a:t>
          </a: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Practices</a:t>
          </a:r>
        </a:p>
      </dsp:txBody>
      <dsp:txXfrm>
        <a:off x="1301335" y="2680475"/>
        <a:ext cx="1778748" cy="16305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AD4D-0FFE-B845-A6B0-32912B8FA480}">
      <dsp:nvSpPr>
        <dsp:cNvPr id="0" name=""/>
        <dsp:cNvSpPr/>
      </dsp:nvSpPr>
      <dsp:spPr>
        <a:xfrm>
          <a:off x="741206" y="4351"/>
          <a:ext cx="2759383" cy="165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Consistent, standardized implementation across students</a:t>
          </a:r>
          <a:endParaRPr lang="en-US" sz="2200" kern="1200"/>
        </a:p>
      </dsp:txBody>
      <dsp:txXfrm>
        <a:off x="741206" y="4351"/>
        <a:ext cx="2759383" cy="1655630"/>
      </dsp:txXfrm>
    </dsp:sp>
    <dsp:sp modelId="{91137430-F424-E642-8482-86E761796AAA}">
      <dsp:nvSpPr>
        <dsp:cNvPr id="0" name=""/>
        <dsp:cNvSpPr/>
      </dsp:nvSpPr>
      <dsp:spPr>
        <a:xfrm>
          <a:off x="3776528" y="4351"/>
          <a:ext cx="2759383" cy="165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Easily accessible (e.g., within a few days of referral)</a:t>
          </a:r>
          <a:endParaRPr lang="en-US" sz="2200" kern="1200"/>
        </a:p>
      </dsp:txBody>
      <dsp:txXfrm>
        <a:off x="3776528" y="4351"/>
        <a:ext cx="2759383" cy="1655630"/>
      </dsp:txXfrm>
    </dsp:sp>
    <dsp:sp modelId="{3CF9B79B-4A0F-C246-B3C1-3940F30B1C3E}">
      <dsp:nvSpPr>
        <dsp:cNvPr id="0" name=""/>
        <dsp:cNvSpPr/>
      </dsp:nvSpPr>
      <dsp:spPr>
        <a:xfrm>
          <a:off x="6811850" y="4351"/>
          <a:ext cx="2759383" cy="165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Continuous availability</a:t>
          </a:r>
          <a:endParaRPr lang="en-US" sz="2200" kern="1200"/>
        </a:p>
      </dsp:txBody>
      <dsp:txXfrm>
        <a:off x="6811850" y="4351"/>
        <a:ext cx="2759383" cy="1655630"/>
      </dsp:txXfrm>
    </dsp:sp>
    <dsp:sp modelId="{6DF22E5D-593E-CE4F-98BF-1554A4835B39}">
      <dsp:nvSpPr>
        <dsp:cNvPr id="0" name=""/>
        <dsp:cNvSpPr/>
      </dsp:nvSpPr>
      <dsp:spPr>
        <a:xfrm>
          <a:off x="741206" y="1935919"/>
          <a:ext cx="2759383" cy="165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Can be implemented by all school staff</a:t>
          </a:r>
          <a:endParaRPr lang="en-US" sz="2200" kern="1200" dirty="0"/>
        </a:p>
      </dsp:txBody>
      <dsp:txXfrm>
        <a:off x="741206" y="1935919"/>
        <a:ext cx="2759383" cy="1655630"/>
      </dsp:txXfrm>
    </dsp:sp>
    <dsp:sp modelId="{CFE5EEE1-5B15-AA43-9C7F-85315E4B614A}">
      <dsp:nvSpPr>
        <dsp:cNvPr id="0" name=""/>
        <dsp:cNvSpPr/>
      </dsp:nvSpPr>
      <dsp:spPr>
        <a:xfrm>
          <a:off x="3776528" y="1935919"/>
          <a:ext cx="2759383" cy="165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Consistent with and extra doses of school-wide expectations and interventions</a:t>
          </a:r>
          <a:endParaRPr lang="en-US" sz="2200" kern="1200"/>
        </a:p>
      </dsp:txBody>
      <dsp:txXfrm>
        <a:off x="3776528" y="1935919"/>
        <a:ext cx="2759383" cy="1655630"/>
      </dsp:txXfrm>
    </dsp:sp>
    <dsp:sp modelId="{067EE354-F66C-4442-BD37-E8B3BC9BCBDB}">
      <dsp:nvSpPr>
        <dsp:cNvPr id="0" name=""/>
        <dsp:cNvSpPr/>
      </dsp:nvSpPr>
      <dsp:spPr>
        <a:xfrm>
          <a:off x="6811850" y="1935919"/>
          <a:ext cx="2759383" cy="165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Continuously monitored to assess student progress</a:t>
          </a:r>
          <a:endParaRPr lang="en-US" sz="2200" kern="1200"/>
        </a:p>
      </dsp:txBody>
      <dsp:txXfrm>
        <a:off x="6811850" y="1935919"/>
        <a:ext cx="2759383" cy="1655630"/>
      </dsp:txXfrm>
    </dsp:sp>
    <dsp:sp modelId="{CF157F6C-8CD1-4B4B-A563-B50E6274D7BE}">
      <dsp:nvSpPr>
        <dsp:cNvPr id="0" name=""/>
        <dsp:cNvSpPr/>
      </dsp:nvSpPr>
      <dsp:spPr>
        <a:xfrm>
          <a:off x="3776528" y="3867487"/>
          <a:ext cx="2759383" cy="165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Adaptable based on functional assessment data </a:t>
          </a:r>
          <a:endParaRPr lang="en-US" sz="2200" kern="1200"/>
        </a:p>
      </dsp:txBody>
      <dsp:txXfrm>
        <a:off x="3776528" y="3867487"/>
        <a:ext cx="2759383" cy="16556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4FD10-5EBD-6B4F-9E6D-567096AC6DDA}">
      <dsp:nvSpPr>
        <dsp:cNvPr id="0" name=""/>
        <dsp:cNvSpPr/>
      </dsp:nvSpPr>
      <dsp:spPr>
        <a:xfrm>
          <a:off x="3381327" y="59442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3598576" y="637698"/>
        <a:ext cx="24478" cy="4895"/>
      </dsp:txXfrm>
    </dsp:sp>
    <dsp:sp modelId="{AE3D7047-6415-5344-98F2-B66472273EF4}">
      <dsp:nvSpPr>
        <dsp:cNvPr id="0" name=""/>
        <dsp:cNvSpPr/>
      </dsp:nvSpPr>
      <dsp:spPr>
        <a:xfrm>
          <a:off x="1254525" y="1565"/>
          <a:ext cx="2128601" cy="1277161"/>
        </a:xfrm>
        <a:prstGeom prst="rect">
          <a:avLst/>
        </a:prstGeom>
        <a:solidFill>
          <a:schemeClr val="accent5"/>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Lack of solid Tier 1 foundation</a:t>
          </a:r>
          <a:endParaRPr lang="en-US" sz="1900" kern="1200" dirty="0"/>
        </a:p>
      </dsp:txBody>
      <dsp:txXfrm>
        <a:off x="1254525" y="1565"/>
        <a:ext cx="2128601" cy="1277161"/>
      </dsp:txXfrm>
    </dsp:sp>
    <dsp:sp modelId="{171FA556-24B8-AA4E-BAE8-93F18CC02C76}">
      <dsp:nvSpPr>
        <dsp:cNvPr id="0" name=""/>
        <dsp:cNvSpPr/>
      </dsp:nvSpPr>
      <dsp:spPr>
        <a:xfrm>
          <a:off x="5999507" y="59442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6757" y="637698"/>
        <a:ext cx="24478" cy="4895"/>
      </dsp:txXfrm>
    </dsp:sp>
    <dsp:sp modelId="{F8F13FC4-33FE-1B4F-9D5F-196EBEA2EBD0}">
      <dsp:nvSpPr>
        <dsp:cNvPr id="0" name=""/>
        <dsp:cNvSpPr/>
      </dsp:nvSpPr>
      <dsp:spPr>
        <a:xfrm>
          <a:off x="3872705" y="1565"/>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Too many students identified </a:t>
          </a:r>
          <a:endParaRPr lang="en-US" sz="1900" kern="1200" dirty="0"/>
        </a:p>
      </dsp:txBody>
      <dsp:txXfrm>
        <a:off x="3872705" y="1565"/>
        <a:ext cx="2128601" cy="1277161"/>
      </dsp:txXfrm>
    </dsp:sp>
    <dsp:sp modelId="{F5325F5A-817A-5D48-B18B-93D0F4984F9E}">
      <dsp:nvSpPr>
        <dsp:cNvPr id="0" name=""/>
        <dsp:cNvSpPr/>
      </dsp:nvSpPr>
      <dsp:spPr>
        <a:xfrm>
          <a:off x="2318826" y="1276926"/>
          <a:ext cx="5236360" cy="458978"/>
        </a:xfrm>
        <a:custGeom>
          <a:avLst/>
          <a:gdLst/>
          <a:ahLst/>
          <a:cxnLst/>
          <a:rect l="0" t="0" r="0" b="0"/>
          <a:pathLst>
            <a:path>
              <a:moveTo>
                <a:pt x="5236360" y="0"/>
              </a:moveTo>
              <a:lnTo>
                <a:pt x="5236360" y="246589"/>
              </a:lnTo>
              <a:lnTo>
                <a:pt x="0" y="246589"/>
              </a:lnTo>
              <a:lnTo>
                <a:pt x="0" y="45897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5526" y="1503967"/>
        <a:ext cx="262959" cy="4895"/>
      </dsp:txXfrm>
    </dsp:sp>
    <dsp:sp modelId="{F487D541-4CFA-F04D-A6F6-D49033D3CA0E}">
      <dsp:nvSpPr>
        <dsp:cNvPr id="0" name=""/>
        <dsp:cNvSpPr/>
      </dsp:nvSpPr>
      <dsp:spPr>
        <a:xfrm>
          <a:off x="6490885" y="1565"/>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Strain on resources</a:t>
          </a:r>
          <a:endParaRPr lang="en-US" sz="1900" kern="1200" dirty="0"/>
        </a:p>
      </dsp:txBody>
      <dsp:txXfrm>
        <a:off x="6490885" y="1565"/>
        <a:ext cx="2128601" cy="1277161"/>
      </dsp:txXfrm>
    </dsp:sp>
    <dsp:sp modelId="{972755BE-4B19-B84C-89B5-11051487DE92}">
      <dsp:nvSpPr>
        <dsp:cNvPr id="0" name=""/>
        <dsp:cNvSpPr/>
      </dsp:nvSpPr>
      <dsp:spPr>
        <a:xfrm>
          <a:off x="3381327" y="236116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98576" y="2404437"/>
        <a:ext cx="24478" cy="4895"/>
      </dsp:txXfrm>
    </dsp:sp>
    <dsp:sp modelId="{6A954066-3164-A347-A6FA-D99BC63AE821}">
      <dsp:nvSpPr>
        <dsp:cNvPr id="0" name=""/>
        <dsp:cNvSpPr/>
      </dsp:nvSpPr>
      <dsp:spPr>
        <a:xfrm>
          <a:off x="125452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Limited support options for students in need </a:t>
          </a:r>
          <a:endParaRPr lang="en-US" sz="1900" kern="1200" dirty="0"/>
        </a:p>
      </dsp:txBody>
      <dsp:txXfrm>
        <a:off x="1254525" y="1768304"/>
        <a:ext cx="2128601" cy="1277161"/>
      </dsp:txXfrm>
    </dsp:sp>
    <dsp:sp modelId="{327B80FB-AE4F-374A-A0B8-17C178620F4B}">
      <dsp:nvSpPr>
        <dsp:cNvPr id="0" name=""/>
        <dsp:cNvSpPr/>
      </dsp:nvSpPr>
      <dsp:spPr>
        <a:xfrm>
          <a:off x="5999507" y="236116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6757" y="2404437"/>
        <a:ext cx="24478" cy="4895"/>
      </dsp:txXfrm>
    </dsp:sp>
    <dsp:sp modelId="{F28FFF7C-A251-D742-89AD-664ADCFD22B2}">
      <dsp:nvSpPr>
        <dsp:cNvPr id="0" name=""/>
        <dsp:cNvSpPr/>
      </dsp:nvSpPr>
      <dsp:spPr>
        <a:xfrm>
          <a:off x="387270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Staff frustration</a:t>
          </a:r>
          <a:endParaRPr lang="en-US" sz="1900" kern="1200" dirty="0"/>
        </a:p>
      </dsp:txBody>
      <dsp:txXfrm>
        <a:off x="3872705" y="1768304"/>
        <a:ext cx="2128601" cy="1277161"/>
      </dsp:txXfrm>
    </dsp:sp>
    <dsp:sp modelId="{0E93139D-49DC-3E4C-B057-1F772F5B7E69}">
      <dsp:nvSpPr>
        <dsp:cNvPr id="0" name=""/>
        <dsp:cNvSpPr/>
      </dsp:nvSpPr>
      <dsp:spPr>
        <a:xfrm>
          <a:off x="2318826" y="3043666"/>
          <a:ext cx="5236360" cy="458978"/>
        </a:xfrm>
        <a:custGeom>
          <a:avLst/>
          <a:gdLst/>
          <a:ahLst/>
          <a:cxnLst/>
          <a:rect l="0" t="0" r="0" b="0"/>
          <a:pathLst>
            <a:path>
              <a:moveTo>
                <a:pt x="5236360" y="0"/>
              </a:moveTo>
              <a:lnTo>
                <a:pt x="5236360" y="246589"/>
              </a:lnTo>
              <a:lnTo>
                <a:pt x="0" y="246589"/>
              </a:lnTo>
              <a:lnTo>
                <a:pt x="0" y="45897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5526" y="3270707"/>
        <a:ext cx="262959" cy="4895"/>
      </dsp:txXfrm>
    </dsp:sp>
    <dsp:sp modelId="{6366252C-BD7E-094E-B00D-A068B7063365}">
      <dsp:nvSpPr>
        <dsp:cNvPr id="0" name=""/>
        <dsp:cNvSpPr/>
      </dsp:nvSpPr>
      <dsp:spPr>
        <a:xfrm>
          <a:off x="649088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Reluctance to identify students in need</a:t>
          </a:r>
          <a:endParaRPr lang="en-US" sz="1900" kern="1200" dirty="0"/>
        </a:p>
      </dsp:txBody>
      <dsp:txXfrm>
        <a:off x="6490885" y="1768304"/>
        <a:ext cx="2128601" cy="1277161"/>
      </dsp:txXfrm>
    </dsp:sp>
    <dsp:sp modelId="{0DED93E3-ACC8-1843-9E3C-799ABB56D39C}">
      <dsp:nvSpPr>
        <dsp:cNvPr id="0" name=""/>
        <dsp:cNvSpPr/>
      </dsp:nvSpPr>
      <dsp:spPr>
        <a:xfrm>
          <a:off x="1254525" y="3535044"/>
          <a:ext cx="2128601" cy="1277161"/>
        </a:xfrm>
        <a:prstGeom prst="rect">
          <a:avLst/>
        </a:prstGeom>
        <a:solidFill>
          <a:srgbClr val="C000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Unmet student needs </a:t>
          </a:r>
          <a:endParaRPr lang="en-US" sz="1900" kern="1200" dirty="0"/>
        </a:p>
      </dsp:txBody>
      <dsp:txXfrm>
        <a:off x="1254525" y="3535044"/>
        <a:ext cx="2128601" cy="12771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6C928-A640-E84D-8D7C-E9E227631B34}">
      <dsp:nvSpPr>
        <dsp:cNvPr id="0" name=""/>
        <dsp:cNvSpPr/>
      </dsp:nvSpPr>
      <dsp:spPr>
        <a:xfrm>
          <a:off x="0" y="234836"/>
          <a:ext cx="7610667" cy="135465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ClrTx/>
            <a:buNone/>
          </a:pPr>
          <a:r>
            <a:rPr lang="en-US" sz="2200" kern="1200" dirty="0">
              <a:solidFill>
                <a:srgbClr val="FFFFFF"/>
              </a:solidFill>
              <a:latin typeface="Calibri" panose="020F0502020204030204" pitchFamily="34" charset="0"/>
              <a:cs typeface="Calibri" panose="020F0502020204030204" pitchFamily="34" charset="0"/>
            </a:rPr>
            <a:t>If a student is referred for Tier 2 supports, but spends a lot of time in an environment where:</a:t>
          </a:r>
          <a:endParaRPr lang="en-US" sz="2200" kern="1200" dirty="0">
            <a:latin typeface="Calibri" panose="020F0502020204030204" pitchFamily="34" charset="0"/>
            <a:cs typeface="Calibri" panose="020F0502020204030204" pitchFamily="34" charset="0"/>
          </a:endParaRPr>
        </a:p>
      </dsp:txBody>
      <dsp:txXfrm>
        <a:off x="39676" y="274512"/>
        <a:ext cx="7531315" cy="1275298"/>
      </dsp:txXfrm>
    </dsp:sp>
    <dsp:sp modelId="{16563353-FFFE-8B48-BBDC-C45781481364}">
      <dsp:nvSpPr>
        <dsp:cNvPr id="0" name=""/>
        <dsp:cNvSpPr/>
      </dsp:nvSpPr>
      <dsp:spPr>
        <a:xfrm>
          <a:off x="761066" y="1589486"/>
          <a:ext cx="127099" cy="594146"/>
        </a:xfrm>
        <a:custGeom>
          <a:avLst/>
          <a:gdLst/>
          <a:ahLst/>
          <a:cxnLst/>
          <a:rect l="0" t="0" r="0" b="0"/>
          <a:pathLst>
            <a:path>
              <a:moveTo>
                <a:pt x="0" y="0"/>
              </a:moveTo>
              <a:lnTo>
                <a:pt x="0" y="594146"/>
              </a:lnTo>
              <a:lnTo>
                <a:pt x="127099" y="5941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EE650A-F70C-B94F-81CD-62B4D89E33F7}">
      <dsp:nvSpPr>
        <dsp:cNvPr id="0" name=""/>
        <dsp:cNvSpPr/>
      </dsp:nvSpPr>
      <dsp:spPr>
        <a:xfrm>
          <a:off x="888166" y="1725674"/>
          <a:ext cx="4539637" cy="9159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ClrTx/>
            <a:buFont typeface="Arial" panose="020B0604020202020204" pitchFamily="34" charset="0"/>
            <a:buNone/>
          </a:pPr>
          <a:r>
            <a:rPr lang="en-US" sz="2200" kern="1200" dirty="0">
              <a:solidFill>
                <a:schemeClr val="tx1"/>
              </a:solidFill>
              <a:latin typeface="Calibri" panose="020F0502020204030204" pitchFamily="34" charset="0"/>
              <a:cs typeface="Calibri" panose="020F0502020204030204" pitchFamily="34" charset="0"/>
            </a:rPr>
            <a:t>A high rate of problem behavior occurs </a:t>
          </a:r>
        </a:p>
      </dsp:txBody>
      <dsp:txXfrm>
        <a:off x="914992" y="1752500"/>
        <a:ext cx="4485985" cy="862265"/>
      </dsp:txXfrm>
    </dsp:sp>
    <dsp:sp modelId="{731C32A3-0DF8-FD4D-BCC8-342942C6EA68}">
      <dsp:nvSpPr>
        <dsp:cNvPr id="0" name=""/>
        <dsp:cNvSpPr/>
      </dsp:nvSpPr>
      <dsp:spPr>
        <a:xfrm>
          <a:off x="715346" y="1589486"/>
          <a:ext cx="91440" cy="1717995"/>
        </a:xfrm>
        <a:custGeom>
          <a:avLst/>
          <a:gdLst/>
          <a:ahLst/>
          <a:cxnLst/>
          <a:rect l="0" t="0" r="0" b="0"/>
          <a:pathLst>
            <a:path>
              <a:moveTo>
                <a:pt x="45720" y="0"/>
              </a:moveTo>
              <a:lnTo>
                <a:pt x="45720" y="1717995"/>
              </a:lnTo>
              <a:lnTo>
                <a:pt x="134204" y="1717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7E93B-51F4-B843-AD27-B34FEC83E9C3}">
      <dsp:nvSpPr>
        <dsp:cNvPr id="0" name=""/>
        <dsp:cNvSpPr/>
      </dsp:nvSpPr>
      <dsp:spPr>
        <a:xfrm>
          <a:off x="849551" y="2849523"/>
          <a:ext cx="4896801" cy="9159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ClrTx/>
            <a:buFont typeface="Arial" panose="020B0604020202020204" pitchFamily="34" charset="0"/>
            <a:buNone/>
          </a:pPr>
          <a:r>
            <a:rPr lang="en-US" sz="2200" kern="1200" dirty="0">
              <a:solidFill>
                <a:schemeClr val="tx1"/>
              </a:solidFill>
              <a:latin typeface="Calibri" panose="020F0502020204030204" pitchFamily="34" charset="0"/>
              <a:cs typeface="Calibri" panose="020F0502020204030204" pitchFamily="34" charset="0"/>
            </a:rPr>
            <a:t>Appropriate behaviors are not taught or acknowledged</a:t>
          </a:r>
        </a:p>
      </dsp:txBody>
      <dsp:txXfrm>
        <a:off x="876377" y="2876349"/>
        <a:ext cx="4843149" cy="8622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91749"/>
          <a:ext cx="8585471" cy="23058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99872" rIns="666328"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latin typeface="Hind Vadodara" panose="020B0604020202020204" charset="0"/>
              <a:cs typeface="Hind Vadodara" panose="020B0604020202020204" charset="0"/>
            </a:rPr>
            <a:t>Overview</a:t>
          </a:r>
        </a:p>
        <a:p>
          <a:pPr marL="228600" lvl="1" indent="-228600" algn="l" defTabSz="1066800">
            <a:lnSpc>
              <a:spcPct val="90000"/>
            </a:lnSpc>
            <a:spcBef>
              <a:spcPct val="0"/>
            </a:spcBef>
            <a:spcAft>
              <a:spcPct val="15000"/>
            </a:spcAft>
            <a:buChar char="•"/>
          </a:pPr>
          <a:r>
            <a:rPr lang="en-US" sz="2400" b="0" i="0" kern="1200" dirty="0">
              <a:latin typeface="Hind Vadodara" panose="020B0604020202020204" charset="0"/>
              <a:cs typeface="Hind Vadodara" panose="020B0604020202020204" charset="0"/>
            </a:rPr>
            <a:t>Teaming </a:t>
          </a:r>
        </a:p>
        <a:p>
          <a:pPr marL="228600" lvl="1" indent="-228600" algn="l" defTabSz="1066800">
            <a:lnSpc>
              <a:spcPct val="90000"/>
            </a:lnSpc>
            <a:spcBef>
              <a:spcPct val="0"/>
            </a:spcBef>
            <a:spcAft>
              <a:spcPct val="15000"/>
            </a:spcAft>
            <a:buChar char="•"/>
          </a:pPr>
          <a:r>
            <a:rPr lang="en-US" sz="2400" b="0" i="0" kern="1200" dirty="0">
              <a:latin typeface="Hind Vadodara" panose="020B0604020202020204" charset="0"/>
              <a:cs typeface="Hind Vadodara" panose="020B0604020202020204" charset="0"/>
            </a:rPr>
            <a:t>Evaluating targeted interventions</a:t>
          </a:r>
        </a:p>
      </dsp:txBody>
      <dsp:txXfrm>
        <a:off x="112560" y="504309"/>
        <a:ext cx="8360351" cy="2080680"/>
      </dsp:txXfrm>
    </dsp:sp>
    <dsp:sp modelId="{24EE546A-203E-45A1-AB96-5A4CB77AC5EC}">
      <dsp:nvSpPr>
        <dsp:cNvPr id="0" name=""/>
        <dsp:cNvSpPr/>
      </dsp:nvSpPr>
      <dsp:spPr>
        <a:xfrm>
          <a:off x="429273" y="37509"/>
          <a:ext cx="6009829" cy="7084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Hind Vadodara" panose="020B0604020202020204" charset="0"/>
              <a:cs typeface="Hind Vadodara" panose="020B0604020202020204" charset="0"/>
            </a:rPr>
            <a:t>Presentation Content:</a:t>
          </a:r>
          <a:endParaRPr lang="en-US" sz="2400" b="0" i="0" u="none" strike="noStrike" kern="1200" cap="none" baseline="0" noProof="0">
            <a:solidFill>
              <a:srgbClr val="010000"/>
            </a:solidFill>
            <a:latin typeface="Hind Vadodara" panose="020B0604020202020204" charset="0"/>
            <a:cs typeface="Hind Vadodara" panose="020B0604020202020204" charset="0"/>
          </a:endParaRPr>
        </a:p>
      </dsp:txBody>
      <dsp:txXfrm>
        <a:off x="463858" y="72094"/>
        <a:ext cx="5940659" cy="639310"/>
      </dsp:txXfrm>
    </dsp:sp>
    <dsp:sp modelId="{0BE75E64-1F23-465A-A95C-0E81D166B6D8}">
      <dsp:nvSpPr>
        <dsp:cNvPr id="0" name=""/>
        <dsp:cNvSpPr/>
      </dsp:nvSpPr>
      <dsp:spPr>
        <a:xfrm>
          <a:off x="0" y="3163571"/>
          <a:ext cx="8585471" cy="22302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99872" rIns="666328"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solidFill>
                <a:srgbClr val="C00000"/>
              </a:solidFill>
              <a:latin typeface="Hind Vadodara" panose="020B0604020202020204" charset="0"/>
              <a:cs typeface="Hind Vadodara" panose="020B0604020202020204" charset="0"/>
            </a:rPr>
            <a:t>Share docs</a:t>
          </a:r>
        </a:p>
        <a:p>
          <a:pPr marL="228600" lvl="1" indent="-228600" algn="l" defTabSz="1066800">
            <a:lnSpc>
              <a:spcPct val="90000"/>
            </a:lnSpc>
            <a:spcBef>
              <a:spcPct val="0"/>
            </a:spcBef>
            <a:spcAft>
              <a:spcPct val="15000"/>
            </a:spcAft>
            <a:buChar char="•"/>
          </a:pPr>
          <a:r>
            <a:rPr lang="en-US" sz="2400" b="0" i="0" kern="1200" dirty="0">
              <a:solidFill>
                <a:srgbClr val="C00000"/>
              </a:solidFill>
              <a:latin typeface="Hind Vadodara" panose="020B0604020202020204" charset="0"/>
              <a:cs typeface="Hind Vadodara" panose="020B0604020202020204" charset="0"/>
            </a:rPr>
            <a:t>Once you have team meetings established, we can schedule to provide TA support (Nov/Dec)</a:t>
          </a:r>
        </a:p>
      </dsp:txBody>
      <dsp:txXfrm>
        <a:off x="108869" y="3272440"/>
        <a:ext cx="8367733" cy="2012462"/>
      </dsp:txXfrm>
    </dsp:sp>
    <dsp:sp modelId="{5CD93F2F-00F2-4EB5-848B-7CB867259F6C}">
      <dsp:nvSpPr>
        <dsp:cNvPr id="0" name=""/>
        <dsp:cNvSpPr/>
      </dsp:nvSpPr>
      <dsp:spPr>
        <a:xfrm>
          <a:off x="429273" y="2827149"/>
          <a:ext cx="6009829" cy="7084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Hind Vadodara" panose="020B0604020202020204" charset="0"/>
              <a:cs typeface="Hind Vadodara" panose="020B0604020202020204" charset="0"/>
            </a:rPr>
            <a:t>Coaches’</a:t>
          </a:r>
          <a:r>
            <a:rPr lang="en-US" sz="2400" kern="1200">
              <a:latin typeface="Hind Vadodara" panose="020B0604020202020204" charset="0"/>
              <a:cs typeface="Hind Vadodara" panose="020B0604020202020204" charset="0"/>
            </a:rPr>
            <a:t> T</a:t>
          </a:r>
          <a:r>
            <a:rPr lang="en-US" sz="2400" b="0" i="0" kern="1200">
              <a:latin typeface="Hind Vadodara" panose="020B0604020202020204" charset="0"/>
              <a:cs typeface="Hind Vadodara" panose="020B0604020202020204" charset="0"/>
            </a:rPr>
            <a:t>asks:</a:t>
          </a:r>
          <a:endParaRPr lang="en-US" sz="2400" kern="1200">
            <a:latin typeface="Hind Vadodara" panose="020B0604020202020204" charset="0"/>
            <a:cs typeface="Hind Vadodara" panose="020B0604020202020204" charset="0"/>
          </a:endParaRPr>
        </a:p>
      </dsp:txBody>
      <dsp:txXfrm>
        <a:off x="463858" y="2861734"/>
        <a:ext cx="594065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281327"/>
          <a:ext cx="6123151" cy="283815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225" tIns="354076" rIns="475225" bIns="149352" numCol="1" spcCol="1270" anchor="t" anchorCtr="0">
          <a:noAutofit/>
        </a:bodyPr>
        <a:lstStyle/>
        <a:p>
          <a:pPr marL="228600" lvl="1" indent="-228600" algn="l" defTabSz="933450" rtl="0">
            <a:lnSpc>
              <a:spcPct val="90000"/>
            </a:lnSpc>
            <a:spcBef>
              <a:spcPct val="0"/>
            </a:spcBef>
            <a:spcAft>
              <a:spcPct val="15000"/>
            </a:spcAft>
            <a:buChar char="•"/>
          </a:pPr>
          <a:r>
            <a:rPr lang="en-US" sz="2100" b="0" i="0" kern="1200" dirty="0">
              <a:latin typeface="Hind Vadodara" panose="020B0604020202020204" charset="0"/>
              <a:cs typeface="Hind Vadodara" panose="020B0604020202020204" charset="0"/>
            </a:rPr>
            <a:t>Introductions / Logistics</a:t>
          </a:r>
        </a:p>
        <a:p>
          <a:pPr marL="228600" lvl="1" indent="-228600" algn="l" defTabSz="933450" rtl="0">
            <a:lnSpc>
              <a:spcPct val="90000"/>
            </a:lnSpc>
            <a:spcBef>
              <a:spcPct val="0"/>
            </a:spcBef>
            <a:spcAft>
              <a:spcPct val="15000"/>
            </a:spcAft>
            <a:buChar char="•"/>
          </a:pPr>
          <a:r>
            <a:rPr lang="en-US" sz="2100" kern="1200" dirty="0">
              <a:latin typeface="Hind Vadodara" panose="020B0604020202020204" charset="0"/>
              <a:cs typeface="Hind Vadodara" panose="020B0604020202020204" charset="0"/>
            </a:rPr>
            <a:t>Tier 2 Academy Training Overview</a:t>
          </a:r>
          <a:endParaRPr lang="en-US" sz="2100" b="0" i="0" kern="1200" dirty="0">
            <a:latin typeface="Hind Vadodara" panose="020B0604020202020204" charset="0"/>
            <a:cs typeface="Hind Vadodara" panose="020B0604020202020204" charset="0"/>
          </a:endParaRPr>
        </a:p>
        <a:p>
          <a:pPr marL="228600" lvl="1" indent="-228600" algn="l" defTabSz="933450" rtl="0">
            <a:lnSpc>
              <a:spcPct val="90000"/>
            </a:lnSpc>
            <a:spcBef>
              <a:spcPct val="0"/>
            </a:spcBef>
            <a:spcAft>
              <a:spcPct val="15000"/>
            </a:spcAft>
            <a:buChar char="•"/>
          </a:pPr>
          <a:r>
            <a:rPr lang="en-US" sz="2100" b="0" i="0" kern="1200" dirty="0">
              <a:latin typeface="Hind Vadodara" panose="020B0604020202020204" charset="0"/>
              <a:cs typeface="Hind Vadodara" panose="020B0604020202020204" charset="0"/>
            </a:rPr>
            <a:t>Overview of Tier 2 &amp; Why Tier 2?</a:t>
          </a:r>
          <a:endParaRPr lang="en-US" sz="2100" kern="1200" dirty="0">
            <a:latin typeface="Hind Vadodara" panose="020B0604020202020204" charset="0"/>
            <a:cs typeface="Hind Vadodara" panose="020B0604020202020204" charset="0"/>
          </a:endParaRPr>
        </a:p>
        <a:p>
          <a:pPr marL="228600" lvl="1" indent="-228600" algn="l" defTabSz="933450" rtl="0">
            <a:lnSpc>
              <a:spcPct val="90000"/>
            </a:lnSpc>
            <a:spcBef>
              <a:spcPct val="0"/>
            </a:spcBef>
            <a:spcAft>
              <a:spcPct val="15000"/>
            </a:spcAft>
            <a:buChar char="•"/>
          </a:pPr>
          <a:r>
            <a:rPr lang="en-US" sz="2100" kern="1200" dirty="0">
              <a:latin typeface="Hind Vadodara" panose="020B0604020202020204" charset="0"/>
              <a:cs typeface="Hind Vadodara" panose="020B0604020202020204" charset="0"/>
            </a:rPr>
            <a:t>Getting Started with Tier 2: Tier 2 Goals</a:t>
          </a:r>
        </a:p>
        <a:p>
          <a:pPr marL="228600" lvl="1" indent="-228600" algn="l" defTabSz="933450" rtl="0">
            <a:lnSpc>
              <a:spcPct val="90000"/>
            </a:lnSpc>
            <a:spcBef>
              <a:spcPct val="0"/>
            </a:spcBef>
            <a:spcAft>
              <a:spcPct val="15000"/>
            </a:spcAft>
            <a:buChar char="•"/>
          </a:pPr>
          <a:r>
            <a:rPr lang="en-US" sz="2100" b="0" i="0" kern="1200" dirty="0">
              <a:latin typeface="Hind Vadodara" panose="020B0604020202020204" charset="0"/>
              <a:cs typeface="Hind Vadodara" panose="020B0604020202020204" charset="0"/>
            </a:rPr>
            <a:t>Glows and Grows: Getting Started </a:t>
          </a:r>
        </a:p>
      </dsp:txBody>
      <dsp:txXfrm>
        <a:off x="138547" y="419874"/>
        <a:ext cx="5846057" cy="2561056"/>
      </dsp:txXfrm>
    </dsp:sp>
    <dsp:sp modelId="{24EE546A-203E-45A1-AB96-5A4CB77AC5EC}">
      <dsp:nvSpPr>
        <dsp:cNvPr id="0" name=""/>
        <dsp:cNvSpPr/>
      </dsp:nvSpPr>
      <dsp:spPr>
        <a:xfrm>
          <a:off x="306157" y="30407"/>
          <a:ext cx="4286205" cy="5018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2008" tIns="0" rIns="162008" bIns="0"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Hind Vadodara" panose="020B0604020202020204" charset="0"/>
              <a:cs typeface="Hind Vadodara" panose="020B0604020202020204" charset="0"/>
            </a:rPr>
            <a:t>Presentation Content:</a:t>
          </a:r>
          <a:endParaRPr lang="en-US" sz="2100" b="0" i="0" u="none" strike="noStrike" kern="1200" cap="none" baseline="0" noProof="0" dirty="0">
            <a:solidFill>
              <a:srgbClr val="010000"/>
            </a:solidFill>
            <a:latin typeface="Hind Vadodara" panose="020B0604020202020204" charset="0"/>
            <a:cs typeface="Hind Vadodara" panose="020B0604020202020204" charset="0"/>
          </a:endParaRPr>
        </a:p>
      </dsp:txBody>
      <dsp:txXfrm>
        <a:off x="330655" y="54905"/>
        <a:ext cx="4237209" cy="452844"/>
      </dsp:txXfrm>
    </dsp:sp>
    <dsp:sp modelId="{183C8042-F222-4C5B-948A-CA63CABAB28E}">
      <dsp:nvSpPr>
        <dsp:cNvPr id="0" name=""/>
        <dsp:cNvSpPr/>
      </dsp:nvSpPr>
      <dsp:spPr>
        <a:xfrm>
          <a:off x="0" y="3462197"/>
          <a:ext cx="6123151" cy="240975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225" tIns="354076" rIns="475225" bIns="149352" numCol="1" spcCol="1270" anchor="t" anchorCtr="0">
          <a:noAutofit/>
        </a:bodyPr>
        <a:lstStyle/>
        <a:p>
          <a:pPr marL="228600" lvl="1" indent="-228600" algn="l" defTabSz="933450" rtl="0">
            <a:lnSpc>
              <a:spcPct val="90000"/>
            </a:lnSpc>
            <a:spcBef>
              <a:spcPct val="0"/>
            </a:spcBef>
            <a:spcAft>
              <a:spcPct val="15000"/>
            </a:spcAft>
            <a:buChar char="•"/>
          </a:pPr>
          <a:r>
            <a:rPr lang="en-US" sz="2100" b="0" i="0" kern="1200" dirty="0">
              <a:latin typeface="Hind Vadodara" panose="020B0604020202020204" charset="0"/>
              <a:cs typeface="Hind Vadodara" panose="020B0604020202020204" charset="0"/>
            </a:rPr>
            <a:t>Confirm Leadership Team</a:t>
          </a:r>
        </a:p>
        <a:p>
          <a:pPr marL="228600" lvl="1" indent="-228600" algn="l" defTabSz="933450" rtl="0">
            <a:lnSpc>
              <a:spcPct val="90000"/>
            </a:lnSpc>
            <a:spcBef>
              <a:spcPct val="0"/>
            </a:spcBef>
            <a:spcAft>
              <a:spcPct val="15000"/>
            </a:spcAft>
            <a:buChar char="•"/>
          </a:pPr>
          <a:r>
            <a:rPr lang="en-US" sz="2100" b="0" i="0" kern="1200">
              <a:latin typeface="Hind Vadodara" panose="020B0604020202020204" charset="0"/>
              <a:cs typeface="Hind Vadodara" panose="020B0604020202020204" charset="0"/>
            </a:rPr>
            <a:t>Draft T2 goals </a:t>
          </a:r>
          <a:endParaRPr lang="en-US" sz="2100" kern="1200" dirty="0">
            <a:latin typeface="Hind Vadodara" panose="020B0604020202020204" charset="0"/>
            <a:cs typeface="Hind Vadodara" panose="020B0604020202020204" charset="0"/>
          </a:endParaRPr>
        </a:p>
        <a:p>
          <a:pPr marL="228600" lvl="1" indent="-228600" algn="l" defTabSz="933450" rtl="0">
            <a:lnSpc>
              <a:spcPct val="90000"/>
            </a:lnSpc>
            <a:spcBef>
              <a:spcPct val="0"/>
            </a:spcBef>
            <a:spcAft>
              <a:spcPct val="15000"/>
            </a:spcAft>
            <a:buChar char="•"/>
          </a:pPr>
          <a:r>
            <a:rPr lang="en-US" sz="2100" kern="1200" dirty="0">
              <a:latin typeface="Hind Vadodara" panose="020B0604020202020204" charset="0"/>
              <a:cs typeface="Hind Vadodara" panose="020B0604020202020204" charset="0"/>
            </a:rPr>
            <a:t>Targeted Interventions Organizer (Part 1)</a:t>
          </a:r>
        </a:p>
        <a:p>
          <a:pPr marL="228600" lvl="1" indent="-228600" algn="l" defTabSz="933450" rtl="0">
            <a:lnSpc>
              <a:spcPct val="90000"/>
            </a:lnSpc>
            <a:spcBef>
              <a:spcPct val="0"/>
            </a:spcBef>
            <a:spcAft>
              <a:spcPct val="15000"/>
            </a:spcAft>
            <a:buChar char="•"/>
          </a:pPr>
          <a:r>
            <a:rPr lang="en-US" sz="2100" b="0" i="0" kern="1200">
              <a:latin typeface="Hind Vadodara" panose="020B0604020202020204" charset="0"/>
              <a:cs typeface="Hind Vadodara" panose="020B0604020202020204" charset="0"/>
            </a:rPr>
            <a:t>Complete Baseline Tier 2 TFI</a:t>
          </a:r>
          <a:endParaRPr lang="en-US" sz="2100" kern="1200"/>
        </a:p>
      </dsp:txBody>
      <dsp:txXfrm>
        <a:off x="117634" y="3579831"/>
        <a:ext cx="5887883" cy="2174482"/>
      </dsp:txXfrm>
    </dsp:sp>
    <dsp:sp modelId="{3EE32B02-DB9E-4A32-B892-2B06787A9E31}">
      <dsp:nvSpPr>
        <dsp:cNvPr id="0" name=""/>
        <dsp:cNvSpPr/>
      </dsp:nvSpPr>
      <dsp:spPr>
        <a:xfrm>
          <a:off x="306157" y="3211277"/>
          <a:ext cx="4286205" cy="50184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2008" tIns="0" rIns="162008" bIns="0"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Hind Vadodara" panose="020B0604020202020204" charset="0"/>
              <a:cs typeface="Hind Vadodara" panose="020B0604020202020204" charset="0"/>
            </a:rPr>
            <a:t>TEAM </a:t>
          </a:r>
          <a:r>
            <a:rPr lang="en-US" sz="2100" kern="1200" dirty="0">
              <a:latin typeface="Hind Vadodara" panose="020B0604020202020204" charset="0"/>
              <a:cs typeface="Hind Vadodara" panose="020B0604020202020204" charset="0"/>
            </a:rPr>
            <a:t>T</a:t>
          </a:r>
          <a:r>
            <a:rPr lang="en-US" sz="2100" b="0" i="0" kern="1200" dirty="0">
              <a:latin typeface="Hind Vadodara" panose="020B0604020202020204" charset="0"/>
              <a:cs typeface="Hind Vadodara" panose="020B0604020202020204" charset="0"/>
            </a:rPr>
            <a:t>asks:</a:t>
          </a:r>
          <a:endParaRPr lang="en-US" sz="2100" kern="1200" dirty="0">
            <a:latin typeface="Hind Vadodara" panose="020B0604020202020204" charset="0"/>
            <a:cs typeface="Hind Vadodara" panose="020B0604020202020204" charset="0"/>
          </a:endParaRPr>
        </a:p>
      </dsp:txBody>
      <dsp:txXfrm>
        <a:off x="330655" y="3235775"/>
        <a:ext cx="4237209"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7E29D-D7C9-974D-9F8F-B6BB5B964AE4}">
      <dsp:nvSpPr>
        <dsp:cNvPr id="0" name=""/>
        <dsp:cNvSpPr/>
      </dsp:nvSpPr>
      <dsp:spPr>
        <a:xfrm>
          <a:off x="1225156" y="220658"/>
          <a:ext cx="1881788" cy="76459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Training / Networking</a:t>
          </a:r>
        </a:p>
      </dsp:txBody>
      <dsp:txXfrm>
        <a:off x="1247550" y="243052"/>
        <a:ext cx="1837000" cy="719806"/>
      </dsp:txXfrm>
    </dsp:sp>
    <dsp:sp modelId="{BA98449D-09ED-7948-B57E-EDE9B2F9C367}">
      <dsp:nvSpPr>
        <dsp:cNvPr id="0" name=""/>
        <dsp:cNvSpPr/>
      </dsp:nvSpPr>
      <dsp:spPr>
        <a:xfrm rot="19668797">
          <a:off x="3052160" y="401542"/>
          <a:ext cx="712956" cy="23048"/>
        </a:xfrm>
        <a:custGeom>
          <a:avLst/>
          <a:gdLst/>
          <a:ahLst/>
          <a:cxnLst/>
          <a:rect l="0" t="0" r="0" b="0"/>
          <a:pathLst>
            <a:path>
              <a:moveTo>
                <a:pt x="0" y="11524"/>
              </a:moveTo>
              <a:lnTo>
                <a:pt x="712956" y="115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0814" y="395242"/>
        <a:ext cx="35647" cy="35647"/>
      </dsp:txXfrm>
    </dsp:sp>
    <dsp:sp modelId="{44806E3C-BAF0-0E48-B23F-A15972A8560F}">
      <dsp:nvSpPr>
        <dsp:cNvPr id="0" name=""/>
        <dsp:cNvSpPr/>
      </dsp:nvSpPr>
      <dsp:spPr>
        <a:xfrm>
          <a:off x="3710332" y="6247"/>
          <a:ext cx="6944886" cy="433861"/>
        </a:xfrm>
        <a:prstGeom prst="roundRect">
          <a:avLst>
            <a:gd name="adj" fmla="val 10000"/>
          </a:avLst>
        </a:prstGeom>
        <a:solidFill>
          <a:schemeClr val="bg1"/>
        </a:solidFill>
        <a:ln w="25400" cap="flat" cmpd="sng" algn="ctr">
          <a:solidFill>
            <a:schemeClr val="accent2">
              <a:shade val="80000"/>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cs typeface="Calibri" panose="020F0502020204030204" pitchFamily="34" charset="0"/>
            </a:rPr>
            <a:t>Exploration and Installation </a:t>
          </a:r>
          <a:r>
            <a:rPr lang="en-US" sz="2200" kern="1200" dirty="0">
              <a:solidFill>
                <a:srgbClr val="FF0000"/>
              </a:solidFill>
              <a:latin typeface="Calibri" panose="020F0502020204030204" pitchFamily="34" charset="0"/>
              <a:cs typeface="Calibri" panose="020F0502020204030204" pitchFamily="34" charset="0"/>
            </a:rPr>
            <a:t>of 10 Getting Started Steps</a:t>
          </a:r>
        </a:p>
      </dsp:txBody>
      <dsp:txXfrm>
        <a:off x="3723039" y="18954"/>
        <a:ext cx="6919472" cy="408447"/>
      </dsp:txXfrm>
    </dsp:sp>
    <dsp:sp modelId="{E2A0B737-A52C-1444-AC3A-563F75424F36}">
      <dsp:nvSpPr>
        <dsp:cNvPr id="0" name=""/>
        <dsp:cNvSpPr/>
      </dsp:nvSpPr>
      <dsp:spPr>
        <a:xfrm rot="2289377">
          <a:off x="3023838" y="831724"/>
          <a:ext cx="777887" cy="23048"/>
        </a:xfrm>
        <a:custGeom>
          <a:avLst/>
          <a:gdLst/>
          <a:ahLst/>
          <a:cxnLst/>
          <a:rect l="0" t="0" r="0" b="0"/>
          <a:pathLst>
            <a:path>
              <a:moveTo>
                <a:pt x="0" y="11524"/>
              </a:moveTo>
              <a:lnTo>
                <a:pt x="777887" y="115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3335" y="823801"/>
        <a:ext cx="38894" cy="38894"/>
      </dsp:txXfrm>
    </dsp:sp>
    <dsp:sp modelId="{267E6285-9083-1541-A38C-8C2EFA632295}">
      <dsp:nvSpPr>
        <dsp:cNvPr id="0" name=""/>
        <dsp:cNvSpPr/>
      </dsp:nvSpPr>
      <dsp:spPr>
        <a:xfrm>
          <a:off x="3718620" y="761108"/>
          <a:ext cx="6934212" cy="644866"/>
        </a:xfrm>
        <a:prstGeom prst="roundRect">
          <a:avLst>
            <a:gd name="adj" fmla="val 10000"/>
          </a:avLst>
        </a:prstGeom>
        <a:solidFill>
          <a:schemeClr val="tx1">
            <a:lumMod val="10000"/>
            <a:lumOff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kern="1200" dirty="0">
              <a:latin typeface="Calibri" panose="020F0502020204030204" pitchFamily="34" charset="0"/>
              <a:cs typeface="Calibri" panose="020F0502020204030204" pitchFamily="34" charset="0"/>
            </a:rPr>
            <a:t>3 days of team training (Oct/Jan/April) + </a:t>
          </a:r>
        </a:p>
        <a:p>
          <a:pPr marL="0" lvl="0" indent="0" algn="ctr" defTabSz="1066800">
            <a:lnSpc>
              <a:spcPct val="90000"/>
            </a:lnSpc>
            <a:spcBef>
              <a:spcPct val="0"/>
            </a:spcBef>
            <a:spcAft>
              <a:spcPts val="0"/>
            </a:spcAft>
            <a:buNone/>
          </a:pPr>
          <a:r>
            <a:rPr lang="en-US" sz="2400" kern="1200" dirty="0">
              <a:latin typeface="Calibri" panose="020F0502020204030204" pitchFamily="34" charset="0"/>
              <a:cs typeface="Calibri" panose="020F0502020204030204" pitchFamily="34" charset="0"/>
            </a:rPr>
            <a:t>7 coaches’ trainings</a:t>
          </a:r>
        </a:p>
      </dsp:txBody>
      <dsp:txXfrm>
        <a:off x="3737507" y="779995"/>
        <a:ext cx="6896438" cy="607092"/>
      </dsp:txXfrm>
    </dsp:sp>
    <dsp:sp modelId="{B4353AB5-42E6-3942-86EE-E373D63528C5}">
      <dsp:nvSpPr>
        <dsp:cNvPr id="0" name=""/>
        <dsp:cNvSpPr/>
      </dsp:nvSpPr>
      <dsp:spPr>
        <a:xfrm>
          <a:off x="1178531" y="4368636"/>
          <a:ext cx="1728900" cy="76459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Year 2 (TBD)</a:t>
          </a:r>
        </a:p>
      </dsp:txBody>
      <dsp:txXfrm>
        <a:off x="1200925" y="4391030"/>
        <a:ext cx="1684112" cy="719806"/>
      </dsp:txXfrm>
    </dsp:sp>
    <dsp:sp modelId="{A0C5C965-2D5F-F64A-8235-EF232AAD6BD1}">
      <dsp:nvSpPr>
        <dsp:cNvPr id="0" name=""/>
        <dsp:cNvSpPr/>
      </dsp:nvSpPr>
      <dsp:spPr>
        <a:xfrm rot="20834630">
          <a:off x="2898892" y="4663014"/>
          <a:ext cx="691970" cy="23048"/>
        </a:xfrm>
        <a:custGeom>
          <a:avLst/>
          <a:gdLst/>
          <a:ahLst/>
          <a:cxnLst/>
          <a:rect l="0" t="0" r="0" b="0"/>
          <a:pathLst>
            <a:path>
              <a:moveTo>
                <a:pt x="0" y="11524"/>
              </a:moveTo>
              <a:lnTo>
                <a:pt x="691970" y="115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7578" y="4657239"/>
        <a:ext cx="34598" cy="34598"/>
      </dsp:txXfrm>
    </dsp:sp>
    <dsp:sp modelId="{8903FD9D-971A-D34C-BB7F-BC86E79A6343}">
      <dsp:nvSpPr>
        <dsp:cNvPr id="0" name=""/>
        <dsp:cNvSpPr/>
      </dsp:nvSpPr>
      <dsp:spPr>
        <a:xfrm>
          <a:off x="3582323" y="4408123"/>
          <a:ext cx="6944886" cy="380041"/>
        </a:xfrm>
        <a:prstGeom prst="roundRect">
          <a:avLst>
            <a:gd name="adj" fmla="val 1000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cs typeface="Calibri" panose="020F0502020204030204" pitchFamily="34" charset="0"/>
            </a:rPr>
            <a:t>Initial Implementation </a:t>
          </a:r>
          <a:r>
            <a:rPr lang="en-US" sz="2400" kern="1200" dirty="0">
              <a:solidFill>
                <a:srgbClr val="FF0000"/>
              </a:solidFill>
              <a:latin typeface="Calibri" panose="020F0502020204030204" pitchFamily="34" charset="0"/>
              <a:cs typeface="Calibri" panose="020F0502020204030204" pitchFamily="34" charset="0"/>
            </a:rPr>
            <a:t>of 10 Getting Started Steps</a:t>
          </a:r>
        </a:p>
      </dsp:txBody>
      <dsp:txXfrm>
        <a:off x="3593454" y="4419254"/>
        <a:ext cx="6922624" cy="357779"/>
      </dsp:txXfrm>
    </dsp:sp>
    <dsp:sp modelId="{5D50FCA2-528D-1B49-821E-18B6CFE1875C}">
      <dsp:nvSpPr>
        <dsp:cNvPr id="0" name=""/>
        <dsp:cNvSpPr/>
      </dsp:nvSpPr>
      <dsp:spPr>
        <a:xfrm rot="1482737">
          <a:off x="2873449" y="4894535"/>
          <a:ext cx="742122" cy="23048"/>
        </a:xfrm>
        <a:custGeom>
          <a:avLst/>
          <a:gdLst/>
          <a:ahLst/>
          <a:cxnLst/>
          <a:rect l="0" t="0" r="0" b="0"/>
          <a:pathLst>
            <a:path>
              <a:moveTo>
                <a:pt x="0" y="11524"/>
              </a:moveTo>
              <a:lnTo>
                <a:pt x="742122" y="115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5957" y="4887506"/>
        <a:ext cx="37106" cy="37106"/>
      </dsp:txXfrm>
    </dsp:sp>
    <dsp:sp modelId="{2E48CE7B-028D-484B-91DA-B6F939D91C6B}">
      <dsp:nvSpPr>
        <dsp:cNvPr id="0" name=""/>
        <dsp:cNvSpPr/>
      </dsp:nvSpPr>
      <dsp:spPr>
        <a:xfrm>
          <a:off x="3581589" y="4851787"/>
          <a:ext cx="6932469" cy="418798"/>
        </a:xfrm>
        <a:prstGeom prst="roundRect">
          <a:avLst>
            <a:gd name="adj" fmla="val 10000"/>
          </a:avLst>
        </a:prstGeom>
        <a:solidFill>
          <a:schemeClr val="tx1">
            <a:lumMod val="10000"/>
            <a:lumOff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Networking  </a:t>
          </a:r>
        </a:p>
      </dsp:txBody>
      <dsp:txXfrm>
        <a:off x="3593855" y="4864053"/>
        <a:ext cx="6907937" cy="394266"/>
      </dsp:txXfrm>
    </dsp:sp>
    <dsp:sp modelId="{3490B109-5911-44FB-87B9-791EF9578C3F}">
      <dsp:nvSpPr>
        <dsp:cNvPr id="0" name=""/>
        <dsp:cNvSpPr/>
      </dsp:nvSpPr>
      <dsp:spPr>
        <a:xfrm>
          <a:off x="3661015" y="1771213"/>
          <a:ext cx="6934212" cy="1330248"/>
        </a:xfrm>
        <a:prstGeom prst="roundRect">
          <a:avLst>
            <a:gd name="adj" fmla="val 10000"/>
          </a:avLst>
        </a:prstGeom>
        <a:solidFill>
          <a:schemeClr val="tx1">
            <a:lumMod val="10000"/>
            <a:lumOff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Up to 1 day of technical assistance  </a:t>
          </a:r>
        </a:p>
        <a:p>
          <a:pPr marL="0" lvl="0" indent="0" algn="ctr" defTabSz="1066800">
            <a:lnSpc>
              <a:spcPct val="100000"/>
            </a:lnSpc>
            <a:spcBef>
              <a:spcPct val="0"/>
            </a:spcBef>
            <a:spcAft>
              <a:spcPts val="0"/>
            </a:spcAft>
            <a:buNone/>
          </a:pPr>
          <a:r>
            <a:rPr lang="en-US" sz="2400" kern="1200" dirty="0">
              <a:latin typeface="Calibri" panose="020F0502020204030204" pitchFamily="34" charset="0"/>
              <a:cs typeface="Calibri" panose="020F0502020204030204" pitchFamily="34" charset="0"/>
            </a:rPr>
            <a:t>Meeting with coach or team (Fall, Winter, Spring) </a:t>
          </a:r>
        </a:p>
        <a:p>
          <a:pPr marL="0" lvl="0" indent="0" algn="ctr" defTabSz="1066800">
            <a:lnSpc>
              <a:spcPct val="100000"/>
            </a:lnSpc>
            <a:spcBef>
              <a:spcPct val="0"/>
            </a:spcBef>
            <a:spcAft>
              <a:spcPts val="0"/>
            </a:spcAft>
            <a:buNone/>
          </a:pPr>
          <a:r>
            <a:rPr lang="en-US" sz="2400" kern="1200" dirty="0">
              <a:latin typeface="Calibri" panose="020F0502020204030204" pitchFamily="34" charset="0"/>
              <a:cs typeface="Calibri" panose="020F0502020204030204" pitchFamily="34" charset="0"/>
            </a:rPr>
            <a:t>TFI (April/May)</a:t>
          </a:r>
        </a:p>
      </dsp:txBody>
      <dsp:txXfrm>
        <a:off x="3699977" y="1810175"/>
        <a:ext cx="6856288" cy="1252324"/>
      </dsp:txXfrm>
    </dsp:sp>
    <dsp:sp modelId="{BF6DD23C-4779-4D64-A5EA-9EE0377F72DE}">
      <dsp:nvSpPr>
        <dsp:cNvPr id="0" name=""/>
        <dsp:cNvSpPr/>
      </dsp:nvSpPr>
      <dsp:spPr>
        <a:xfrm>
          <a:off x="1079455" y="1921502"/>
          <a:ext cx="1881788" cy="76459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TA support</a:t>
          </a:r>
        </a:p>
      </dsp:txBody>
      <dsp:txXfrm>
        <a:off x="1101849" y="1943896"/>
        <a:ext cx="1837000" cy="719806"/>
      </dsp:txXfrm>
    </dsp:sp>
    <dsp:sp modelId="{109388A5-4733-4CDE-BCA5-948C4E9471AF}">
      <dsp:nvSpPr>
        <dsp:cNvPr id="0" name=""/>
        <dsp:cNvSpPr/>
      </dsp:nvSpPr>
      <dsp:spPr>
        <a:xfrm>
          <a:off x="1079455" y="3060946"/>
          <a:ext cx="1881788" cy="76459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CICO-SWIS</a:t>
          </a:r>
        </a:p>
      </dsp:txBody>
      <dsp:txXfrm>
        <a:off x="1101849" y="3083340"/>
        <a:ext cx="1837000" cy="719806"/>
      </dsp:txXfrm>
    </dsp:sp>
    <dsp:sp modelId="{8CD68C81-456D-4DF7-BA03-86548A626B49}">
      <dsp:nvSpPr>
        <dsp:cNvPr id="0" name=""/>
        <dsp:cNvSpPr/>
      </dsp:nvSpPr>
      <dsp:spPr>
        <a:xfrm>
          <a:off x="3706386" y="3287174"/>
          <a:ext cx="6932469" cy="418798"/>
        </a:xfrm>
        <a:prstGeom prst="roundRect">
          <a:avLst>
            <a:gd name="adj" fmla="val 10000"/>
          </a:avLst>
        </a:prstGeom>
        <a:solidFill>
          <a:schemeClr val="tx1">
            <a:lumMod val="10000"/>
            <a:lumOff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T2 behavioral data system – optional and free</a:t>
          </a:r>
        </a:p>
      </dsp:txBody>
      <dsp:txXfrm>
        <a:off x="3718652" y="3299440"/>
        <a:ext cx="6907937" cy="394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6269840" y="-959129"/>
          <a:ext cx="7463195" cy="7463195"/>
        </a:xfrm>
        <a:prstGeom prst="blockArc">
          <a:avLst>
            <a:gd name="adj1" fmla="val 18900000"/>
            <a:gd name="adj2" fmla="val 2700000"/>
            <a:gd name="adj3" fmla="val 289"/>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894729-255A-594D-B187-0404005DEF2E}">
      <dsp:nvSpPr>
        <dsp:cNvPr id="0" name=""/>
        <dsp:cNvSpPr/>
      </dsp:nvSpPr>
      <dsp:spPr>
        <a:xfrm>
          <a:off x="521385" y="346447"/>
          <a:ext cx="9697082" cy="69333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3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6">
                  <a:lumMod val="50000"/>
                </a:schemeClr>
              </a:solidFill>
              <a:latin typeface="Calibri" panose="020F0502020204030204" pitchFamily="34" charset="0"/>
              <a:cs typeface="Calibri" panose="020F0502020204030204" pitchFamily="34" charset="0"/>
            </a:rPr>
            <a:t>Context matters for prevention at Tier 2</a:t>
          </a:r>
        </a:p>
      </dsp:txBody>
      <dsp:txXfrm>
        <a:off x="555231" y="380293"/>
        <a:ext cx="9629390" cy="625646"/>
      </dsp:txXfrm>
    </dsp:sp>
    <dsp:sp modelId="{A2897599-91FA-E445-863A-B990A0B9CBD7}">
      <dsp:nvSpPr>
        <dsp:cNvPr id="0" name=""/>
        <dsp:cNvSpPr/>
      </dsp:nvSpPr>
      <dsp:spPr>
        <a:xfrm>
          <a:off x="109187" y="257942"/>
          <a:ext cx="866673" cy="866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41196-1198-C84E-8851-0A299C16918A}">
      <dsp:nvSpPr>
        <dsp:cNvPr id="0" name=""/>
        <dsp:cNvSpPr/>
      </dsp:nvSpPr>
      <dsp:spPr>
        <a:xfrm>
          <a:off x="1018212" y="1386123"/>
          <a:ext cx="9200256" cy="69333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3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6">
                  <a:lumMod val="50000"/>
                </a:schemeClr>
              </a:solidFill>
              <a:latin typeface="Calibri" panose="020F0502020204030204" pitchFamily="34" charset="0"/>
              <a:cs typeface="Calibri" panose="020F0502020204030204" pitchFamily="34" charset="0"/>
            </a:rPr>
            <a:t>Part of a continuum of supports</a:t>
          </a:r>
        </a:p>
      </dsp:txBody>
      <dsp:txXfrm>
        <a:off x="1052058" y="1419969"/>
        <a:ext cx="9132564" cy="625646"/>
      </dsp:txXfrm>
    </dsp:sp>
    <dsp:sp modelId="{443D36C9-CDD4-EA4C-A9BB-801DD749FFB5}">
      <dsp:nvSpPr>
        <dsp:cNvPr id="0" name=""/>
        <dsp:cNvSpPr/>
      </dsp:nvSpPr>
      <dsp:spPr>
        <a:xfrm>
          <a:off x="584875" y="1299455"/>
          <a:ext cx="866673" cy="866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3D730-8D78-9740-990D-EE2E46F794B0}">
      <dsp:nvSpPr>
        <dsp:cNvPr id="0" name=""/>
        <dsp:cNvSpPr/>
      </dsp:nvSpPr>
      <dsp:spPr>
        <a:xfrm>
          <a:off x="1170697" y="2425799"/>
          <a:ext cx="9047770" cy="69333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accent6">
                  <a:lumMod val="50000"/>
                </a:schemeClr>
              </a:solidFill>
              <a:latin typeface="Calibri" panose="020F0502020204030204" pitchFamily="34" charset="0"/>
              <a:cs typeface="Calibri" panose="020F0502020204030204" pitchFamily="34" charset="0"/>
            </a:rPr>
            <a:t>Efficient use of resources for at-risk students </a:t>
          </a:r>
        </a:p>
      </dsp:txBody>
      <dsp:txXfrm>
        <a:off x="1204543" y="2459645"/>
        <a:ext cx="8980078" cy="625646"/>
      </dsp:txXfrm>
    </dsp:sp>
    <dsp:sp modelId="{E67FE0C8-A08E-3D40-BF11-8420E2E1B48F}">
      <dsp:nvSpPr>
        <dsp:cNvPr id="0" name=""/>
        <dsp:cNvSpPr/>
      </dsp:nvSpPr>
      <dsp:spPr>
        <a:xfrm>
          <a:off x="737361" y="2339131"/>
          <a:ext cx="866673" cy="866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7AC3E-A1D2-4231-8E1F-2392BAB91344}">
      <dsp:nvSpPr>
        <dsp:cNvPr id="0" name=""/>
        <dsp:cNvSpPr/>
      </dsp:nvSpPr>
      <dsp:spPr>
        <a:xfrm>
          <a:off x="1018212" y="3465474"/>
          <a:ext cx="9200256" cy="69333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3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6">
                  <a:lumMod val="50000"/>
                </a:schemeClr>
              </a:solidFill>
              <a:latin typeface="Calibri" panose="020F0502020204030204" pitchFamily="34" charset="0"/>
              <a:cs typeface="Calibri" panose="020F0502020204030204" pitchFamily="34" charset="0"/>
            </a:rPr>
            <a:t>Provides a framework to promote equity</a:t>
          </a:r>
        </a:p>
      </dsp:txBody>
      <dsp:txXfrm>
        <a:off x="1018212" y="3465474"/>
        <a:ext cx="9200256" cy="693338"/>
      </dsp:txXfrm>
    </dsp:sp>
    <dsp:sp modelId="{F5D3DB54-F295-284A-ACB3-2066879F6305}">
      <dsp:nvSpPr>
        <dsp:cNvPr id="0" name=""/>
        <dsp:cNvSpPr/>
      </dsp:nvSpPr>
      <dsp:spPr>
        <a:xfrm>
          <a:off x="584875" y="3378807"/>
          <a:ext cx="866673" cy="866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19BAA-E2EA-4FCB-851C-D9996F282433}">
      <dsp:nvSpPr>
        <dsp:cNvPr id="0" name=""/>
        <dsp:cNvSpPr/>
      </dsp:nvSpPr>
      <dsp:spPr>
        <a:xfrm>
          <a:off x="521385" y="4505150"/>
          <a:ext cx="9697082" cy="69333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3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6">
                  <a:lumMod val="50000"/>
                </a:schemeClr>
              </a:solidFill>
              <a:latin typeface="Calibri" panose="020F0502020204030204" pitchFamily="34" charset="0"/>
              <a:cs typeface="Calibri" panose="020F0502020204030204" pitchFamily="34" charset="0"/>
            </a:rPr>
            <a:t>Tier 2 works</a:t>
          </a:r>
        </a:p>
      </dsp:txBody>
      <dsp:txXfrm>
        <a:off x="521385" y="4505150"/>
        <a:ext cx="9697082" cy="693338"/>
      </dsp:txXfrm>
    </dsp:sp>
    <dsp:sp modelId="{C95EA6BA-36F3-6940-ADE6-CF43F28ACD74}">
      <dsp:nvSpPr>
        <dsp:cNvPr id="0" name=""/>
        <dsp:cNvSpPr/>
      </dsp:nvSpPr>
      <dsp:spPr>
        <a:xfrm>
          <a:off x="88048" y="4418483"/>
          <a:ext cx="866673" cy="866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9569-E78D-495F-816D-B2D8E8DF15A8}">
      <dsp:nvSpPr>
        <dsp:cNvPr id="0" name=""/>
        <dsp:cNvSpPr/>
      </dsp:nvSpPr>
      <dsp:spPr>
        <a:xfrm>
          <a:off x="816918" y="4446"/>
          <a:ext cx="2694562" cy="1347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latin typeface="Poppins" panose="020B0604020202020204" charset="0"/>
              <a:cs typeface="Poppins" panose="020B0604020202020204" charset="0"/>
            </a:rPr>
            <a:t>Prevention Objectives</a:t>
          </a:r>
        </a:p>
      </dsp:txBody>
      <dsp:txXfrm>
        <a:off x="856379" y="43907"/>
        <a:ext cx="2615640" cy="1268359"/>
      </dsp:txXfrm>
    </dsp:sp>
    <dsp:sp modelId="{89AC85C5-F253-49AC-979E-44CBAECCAF2B}">
      <dsp:nvSpPr>
        <dsp:cNvPr id="0" name=""/>
        <dsp:cNvSpPr/>
      </dsp:nvSpPr>
      <dsp:spPr>
        <a:xfrm>
          <a:off x="1086374" y="1351727"/>
          <a:ext cx="269456" cy="926242"/>
        </a:xfrm>
        <a:custGeom>
          <a:avLst/>
          <a:gdLst/>
          <a:ahLst/>
          <a:cxnLst/>
          <a:rect l="0" t="0" r="0" b="0"/>
          <a:pathLst>
            <a:path>
              <a:moveTo>
                <a:pt x="0" y="0"/>
              </a:moveTo>
              <a:lnTo>
                <a:pt x="0" y="926242"/>
              </a:lnTo>
              <a:lnTo>
                <a:pt x="269456" y="9262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862FC-838F-4B81-AE0A-BEF1049BCA6C}">
      <dsp:nvSpPr>
        <dsp:cNvPr id="0" name=""/>
        <dsp:cNvSpPr/>
      </dsp:nvSpPr>
      <dsp:spPr>
        <a:xfrm>
          <a:off x="1355831" y="1604329"/>
          <a:ext cx="2155650" cy="13472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Poppins" panose="020B0604020202020204" charset="0"/>
              <a:cs typeface="Poppins" panose="020B0604020202020204" charset="0"/>
            </a:rPr>
            <a:t>Decrease development of new problem behavior</a:t>
          </a:r>
        </a:p>
      </dsp:txBody>
      <dsp:txXfrm>
        <a:off x="1395292" y="1643790"/>
        <a:ext cx="2076728" cy="1268359"/>
      </dsp:txXfrm>
    </dsp:sp>
    <dsp:sp modelId="{967C02E1-31AD-428E-B84A-328337D711ED}">
      <dsp:nvSpPr>
        <dsp:cNvPr id="0" name=""/>
        <dsp:cNvSpPr/>
      </dsp:nvSpPr>
      <dsp:spPr>
        <a:xfrm>
          <a:off x="1086374" y="1351727"/>
          <a:ext cx="310305" cy="2750272"/>
        </a:xfrm>
        <a:custGeom>
          <a:avLst/>
          <a:gdLst/>
          <a:ahLst/>
          <a:cxnLst/>
          <a:rect l="0" t="0" r="0" b="0"/>
          <a:pathLst>
            <a:path>
              <a:moveTo>
                <a:pt x="0" y="0"/>
              </a:moveTo>
              <a:lnTo>
                <a:pt x="0" y="2750272"/>
              </a:lnTo>
              <a:lnTo>
                <a:pt x="310305" y="2750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D5BAD-FDA7-45A7-9160-94B8D61979B5}">
      <dsp:nvSpPr>
        <dsp:cNvPr id="0" name=""/>
        <dsp:cNvSpPr/>
      </dsp:nvSpPr>
      <dsp:spPr>
        <a:xfrm>
          <a:off x="1396680" y="3428359"/>
          <a:ext cx="2155650" cy="13472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Poppins" panose="020B0604020202020204" charset="0"/>
              <a:cs typeface="Poppins" panose="020B0604020202020204" charset="0"/>
            </a:rPr>
            <a:t>Prevent worsening &amp; reduce intensity of existing behavior</a:t>
          </a:r>
        </a:p>
      </dsp:txBody>
      <dsp:txXfrm>
        <a:off x="1436141" y="3467820"/>
        <a:ext cx="2076728" cy="1268359"/>
      </dsp:txXfrm>
    </dsp:sp>
    <dsp:sp modelId="{3BDC7EC6-A3C9-41B4-A5DE-E4BE2A3C56DE}">
      <dsp:nvSpPr>
        <dsp:cNvPr id="0" name=""/>
        <dsp:cNvSpPr/>
      </dsp:nvSpPr>
      <dsp:spPr>
        <a:xfrm>
          <a:off x="4185121" y="4446"/>
          <a:ext cx="2694562" cy="1347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latin typeface="Poppins" panose="020B0604020202020204" charset="0"/>
              <a:cs typeface="Poppins" panose="020B0604020202020204" charset="0"/>
            </a:rPr>
            <a:t>Prevention Actions</a:t>
          </a:r>
        </a:p>
      </dsp:txBody>
      <dsp:txXfrm>
        <a:off x="4224582" y="43907"/>
        <a:ext cx="2615640" cy="1268359"/>
      </dsp:txXfrm>
    </dsp:sp>
    <dsp:sp modelId="{D897708C-FDAD-4600-B53D-386FF3913DA5}">
      <dsp:nvSpPr>
        <dsp:cNvPr id="0" name=""/>
        <dsp:cNvSpPr/>
      </dsp:nvSpPr>
      <dsp:spPr>
        <a:xfrm>
          <a:off x="4454578" y="1351727"/>
          <a:ext cx="269456" cy="1010461"/>
        </a:xfrm>
        <a:custGeom>
          <a:avLst/>
          <a:gdLst/>
          <a:ahLst/>
          <a:cxnLst/>
          <a:rect l="0" t="0" r="0" b="0"/>
          <a:pathLst>
            <a:path>
              <a:moveTo>
                <a:pt x="0" y="0"/>
              </a:moveTo>
              <a:lnTo>
                <a:pt x="0" y="1010461"/>
              </a:lnTo>
              <a:lnTo>
                <a:pt x="269456" y="10104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1C0C8-8492-4ED6-BAD1-D1CA79F08F57}">
      <dsp:nvSpPr>
        <dsp:cNvPr id="0" name=""/>
        <dsp:cNvSpPr/>
      </dsp:nvSpPr>
      <dsp:spPr>
        <a:xfrm>
          <a:off x="4724034" y="1688547"/>
          <a:ext cx="2155650" cy="13472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kern="1200">
              <a:latin typeface="Poppins" panose="020B0604020202020204" charset="0"/>
              <a:cs typeface="Poppins" panose="020B0604020202020204" charset="0"/>
            </a:rPr>
            <a:t>Eliminate triggers &amp; maintainers of problem behavior</a:t>
          </a:r>
        </a:p>
      </dsp:txBody>
      <dsp:txXfrm>
        <a:off x="4763495" y="1728008"/>
        <a:ext cx="2076728" cy="1268359"/>
      </dsp:txXfrm>
    </dsp:sp>
    <dsp:sp modelId="{45BC70D8-D016-478A-8B81-1D88047A9444}">
      <dsp:nvSpPr>
        <dsp:cNvPr id="0" name=""/>
        <dsp:cNvSpPr/>
      </dsp:nvSpPr>
      <dsp:spPr>
        <a:xfrm>
          <a:off x="4454578" y="1351727"/>
          <a:ext cx="269456" cy="2694562"/>
        </a:xfrm>
        <a:custGeom>
          <a:avLst/>
          <a:gdLst/>
          <a:ahLst/>
          <a:cxnLst/>
          <a:rect l="0" t="0" r="0" b="0"/>
          <a:pathLst>
            <a:path>
              <a:moveTo>
                <a:pt x="0" y="0"/>
              </a:moveTo>
              <a:lnTo>
                <a:pt x="0" y="2694562"/>
              </a:lnTo>
              <a:lnTo>
                <a:pt x="269456" y="26945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F92BC-8C9C-473A-821F-5BDAB0021273}">
      <dsp:nvSpPr>
        <dsp:cNvPr id="0" name=""/>
        <dsp:cNvSpPr/>
      </dsp:nvSpPr>
      <dsp:spPr>
        <a:xfrm>
          <a:off x="4724034" y="3372649"/>
          <a:ext cx="2155650" cy="13472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kern="1200">
              <a:latin typeface="Poppins" panose="020B0604020202020204" charset="0"/>
              <a:cs typeface="Poppins" panose="020B0604020202020204" charset="0"/>
            </a:rPr>
            <a:t>Add triggers &amp; maintainers of prosocial behavior</a:t>
          </a:r>
        </a:p>
      </dsp:txBody>
      <dsp:txXfrm>
        <a:off x="4763495" y="3412110"/>
        <a:ext cx="2076728" cy="1268359"/>
      </dsp:txXfrm>
    </dsp:sp>
    <dsp:sp modelId="{69951CD8-05A4-4CB2-8ACC-CC5A0E08F668}">
      <dsp:nvSpPr>
        <dsp:cNvPr id="0" name=""/>
        <dsp:cNvSpPr/>
      </dsp:nvSpPr>
      <dsp:spPr>
        <a:xfrm>
          <a:off x="4454578" y="1351727"/>
          <a:ext cx="269456" cy="4378664"/>
        </a:xfrm>
        <a:custGeom>
          <a:avLst/>
          <a:gdLst/>
          <a:ahLst/>
          <a:cxnLst/>
          <a:rect l="0" t="0" r="0" b="0"/>
          <a:pathLst>
            <a:path>
              <a:moveTo>
                <a:pt x="0" y="0"/>
              </a:moveTo>
              <a:lnTo>
                <a:pt x="0" y="4378664"/>
              </a:lnTo>
              <a:lnTo>
                <a:pt x="269456" y="43786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2C7554-868A-47A9-A206-8F042ACB67A2}">
      <dsp:nvSpPr>
        <dsp:cNvPr id="0" name=""/>
        <dsp:cNvSpPr/>
      </dsp:nvSpPr>
      <dsp:spPr>
        <a:xfrm>
          <a:off x="4724034" y="5056751"/>
          <a:ext cx="2155650" cy="13472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kern="1200">
              <a:latin typeface="Poppins" panose="020B0604020202020204" charset="0"/>
              <a:cs typeface="Poppins" panose="020B0604020202020204" charset="0"/>
            </a:rPr>
            <a:t>Teach, monitor, &amp; acknowledge prosocial behavior</a:t>
          </a:r>
        </a:p>
      </dsp:txBody>
      <dsp:txXfrm>
        <a:off x="4763495" y="5096212"/>
        <a:ext cx="2076728" cy="1268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6536130" y="-999612"/>
          <a:ext cx="7779528" cy="7779528"/>
        </a:xfrm>
        <a:prstGeom prst="blockArc">
          <a:avLst>
            <a:gd name="adj1" fmla="val 18900000"/>
            <a:gd name="adj2" fmla="val 2700000"/>
            <a:gd name="adj3" fmla="val 27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894729-255A-594D-B187-0404005DEF2E}">
      <dsp:nvSpPr>
        <dsp:cNvPr id="0" name=""/>
        <dsp:cNvSpPr/>
      </dsp:nvSpPr>
      <dsp:spPr>
        <a:xfrm>
          <a:off x="543135" y="361153"/>
          <a:ext cx="5403944" cy="72276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69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Context matters for prevention at Tier 2</a:t>
          </a:r>
        </a:p>
      </dsp:txBody>
      <dsp:txXfrm>
        <a:off x="578418" y="396436"/>
        <a:ext cx="5333378" cy="652203"/>
      </dsp:txXfrm>
    </dsp:sp>
    <dsp:sp modelId="{A2897599-91FA-E445-863A-B990A0B9CBD7}">
      <dsp:nvSpPr>
        <dsp:cNvPr id="0" name=""/>
        <dsp:cNvSpPr/>
      </dsp:nvSpPr>
      <dsp:spPr>
        <a:xfrm>
          <a:off x="91404" y="270807"/>
          <a:ext cx="903461" cy="9034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41196-1198-C84E-8851-0A299C16918A}">
      <dsp:nvSpPr>
        <dsp:cNvPr id="0" name=""/>
        <dsp:cNvSpPr/>
      </dsp:nvSpPr>
      <dsp:spPr>
        <a:xfrm>
          <a:off x="1061050" y="1444960"/>
          <a:ext cx="4886028" cy="72276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69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Part of a continuum of supports</a:t>
          </a:r>
        </a:p>
      </dsp:txBody>
      <dsp:txXfrm>
        <a:off x="1096333" y="1480243"/>
        <a:ext cx="4815462" cy="652203"/>
      </dsp:txXfrm>
    </dsp:sp>
    <dsp:sp modelId="{443D36C9-CDD4-EA4C-A9BB-801DD749FFB5}">
      <dsp:nvSpPr>
        <dsp:cNvPr id="0" name=""/>
        <dsp:cNvSpPr/>
      </dsp:nvSpPr>
      <dsp:spPr>
        <a:xfrm>
          <a:off x="609319" y="1354614"/>
          <a:ext cx="903461" cy="9034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3D730-8D78-9740-990D-EE2E46F794B0}">
      <dsp:nvSpPr>
        <dsp:cNvPr id="0" name=""/>
        <dsp:cNvSpPr/>
      </dsp:nvSpPr>
      <dsp:spPr>
        <a:xfrm>
          <a:off x="1220008" y="2528767"/>
          <a:ext cx="4727070" cy="72276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69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Efficient use of resources for at-risk students</a:t>
          </a:r>
        </a:p>
      </dsp:txBody>
      <dsp:txXfrm>
        <a:off x="1255291" y="2564050"/>
        <a:ext cx="4656504" cy="652203"/>
      </dsp:txXfrm>
    </dsp:sp>
    <dsp:sp modelId="{E67FE0C8-A08E-3D40-BF11-8420E2E1B48F}">
      <dsp:nvSpPr>
        <dsp:cNvPr id="0" name=""/>
        <dsp:cNvSpPr/>
      </dsp:nvSpPr>
      <dsp:spPr>
        <a:xfrm>
          <a:off x="768277" y="2438421"/>
          <a:ext cx="903461" cy="9034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81D06-2DD9-5E40-BBE9-ADE38992DBC7}">
      <dsp:nvSpPr>
        <dsp:cNvPr id="0" name=""/>
        <dsp:cNvSpPr/>
      </dsp:nvSpPr>
      <dsp:spPr>
        <a:xfrm>
          <a:off x="1061050" y="3612574"/>
          <a:ext cx="4886028" cy="72276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69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Provides a framework to promote equity</a:t>
          </a:r>
        </a:p>
      </dsp:txBody>
      <dsp:txXfrm>
        <a:off x="1061050" y="3612574"/>
        <a:ext cx="4886028" cy="722769"/>
      </dsp:txXfrm>
    </dsp:sp>
    <dsp:sp modelId="{463968BA-CB94-4D42-87F0-BD7B99E463C2}">
      <dsp:nvSpPr>
        <dsp:cNvPr id="0" name=""/>
        <dsp:cNvSpPr/>
      </dsp:nvSpPr>
      <dsp:spPr>
        <a:xfrm>
          <a:off x="609319" y="3522228"/>
          <a:ext cx="903461" cy="9034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03B08-6D34-7D49-9B48-D9959BD0A613}">
      <dsp:nvSpPr>
        <dsp:cNvPr id="0" name=""/>
        <dsp:cNvSpPr/>
      </dsp:nvSpPr>
      <dsp:spPr>
        <a:xfrm>
          <a:off x="771803" y="4696381"/>
          <a:ext cx="4946608" cy="72276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69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Tier 2 works</a:t>
          </a:r>
        </a:p>
      </dsp:txBody>
      <dsp:txXfrm>
        <a:off x="771803" y="4696381"/>
        <a:ext cx="4946608" cy="722769"/>
      </dsp:txXfrm>
    </dsp:sp>
    <dsp:sp modelId="{F5D3DB54-F295-284A-ACB3-2066879F6305}">
      <dsp:nvSpPr>
        <dsp:cNvPr id="0" name=""/>
        <dsp:cNvSpPr/>
      </dsp:nvSpPr>
      <dsp:spPr>
        <a:xfrm>
          <a:off x="91404" y="4606035"/>
          <a:ext cx="903461" cy="9034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Data</a:t>
          </a: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bg1"/>
              </a:solidFill>
              <a:latin typeface="Poppins Medium" panose="020B0604020202020204" charset="0"/>
              <a:cs typeface="Poppins Medium" panose="020B0604020202020204" charset="0"/>
            </a:rPr>
            <a:t>Practices</a:t>
          </a:r>
        </a:p>
      </dsp:txBody>
      <dsp:txXfrm>
        <a:off x="1301335" y="2680475"/>
        <a:ext cx="1778748" cy="16305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latin typeface="Poppins Medium" panose="020B0604020202020204" charset="0"/>
              <a:cs typeface="Poppins Medium" panose="020B060402020202020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latin typeface="Poppins Medium" panose="020B0604020202020204" charset="0"/>
              <a:cs typeface="Poppins Medium" panose="020B0604020202020204" charset="0"/>
            </a:rPr>
            <a:t>Data</a:t>
          </a: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latin typeface="Poppins Medium" panose="020B0604020202020204" charset="0"/>
              <a:cs typeface="Poppins Medium" panose="020B0604020202020204" charset="0"/>
            </a:rPr>
            <a:t>Practices</a:t>
          </a:r>
        </a:p>
      </dsp:txBody>
      <dsp:txXfrm>
        <a:off x="1301335" y="2680475"/>
        <a:ext cx="1778748" cy="16305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solidFill>
              <a:schemeClr val="bg1"/>
            </a:solidFill>
            <a:latin typeface="Poppins Medium" panose="020B0604020202020204" charset="0"/>
            <a:cs typeface="Poppins Medium" panose="020B0604020202020204" charset="0"/>
          </a:endParaRP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solidFill>
              <a:schemeClr val="bg1"/>
            </a:solidFill>
            <a:latin typeface="Poppins Medium" panose="020B0604020202020204" charset="0"/>
            <a:cs typeface="Poppins Medium" panose="020B0604020202020204" charset="0"/>
          </a:endParaRP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solidFill>
              <a:schemeClr val="bg1"/>
            </a:solidFill>
            <a:latin typeface="Poppins Medium" panose="020B0604020202020204" charset="0"/>
            <a:cs typeface="Poppins Medium" panose="020B0604020202020204" charset="0"/>
          </a:endParaRPr>
        </a:p>
      </dsp:txBody>
      <dsp:txXfrm>
        <a:off x="1301335" y="2680475"/>
        <a:ext cx="1778748" cy="1630519"/>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2BE13B-8083-43BA-B937-642B6C854F1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F7B441D-D892-4475-A89C-D3D64544358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8BD5C16-02C7-4D6B-8486-D18136672073}" type="datetimeFigureOut">
              <a:rPr lang="en-US" smtClean="0"/>
              <a:t>10/24/2022</a:t>
            </a:fld>
            <a:endParaRPr lang="en-US"/>
          </a:p>
        </p:txBody>
      </p:sp>
      <p:sp>
        <p:nvSpPr>
          <p:cNvPr id="4" name="Footer Placeholder 3">
            <a:extLst>
              <a:ext uri="{FF2B5EF4-FFF2-40B4-BE49-F238E27FC236}">
                <a16:creationId xmlns:a16="http://schemas.microsoft.com/office/drawing/2014/main" id="{4B4B34A7-21A6-43AA-B2A0-54BC6B0CEA0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459BF1-1008-41C0-806E-301F02B4C44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47364C9-4C0E-42B0-9528-2E715C73D16A}" type="slidenum">
              <a:rPr lang="en-US" smtClean="0"/>
              <a:t>‹#›</a:t>
            </a:fld>
            <a:endParaRPr lang="en-US"/>
          </a:p>
        </p:txBody>
      </p:sp>
    </p:spTree>
    <p:extLst>
      <p:ext uri="{BB962C8B-B14F-4D97-AF65-F5344CB8AC3E}">
        <p14:creationId xmlns:p14="http://schemas.microsoft.com/office/powerpoint/2010/main" val="188975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C784DC4-116A-604D-ABC4-5425518CFE34}" type="datetimeFigureOut">
              <a:rPr lang="en-US" smtClean="0"/>
              <a:t>10/24/2022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7" Type="http://schemas.openxmlformats.org/officeDocument/2006/relationships/hyperlink" Target="https://us06web.zoom.us/j/85743292584?pwd=K2VzbXVma0ZGN3pYUTZyZ2xIMkxYUT09"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urldefense.com/v3/__https:/edc.co1.qualtrics.com/jfe/form/SV_cBF9GI7gVEBsfSC__;!!Azzr!YxiwLW1RUtWhiGA2nac5h8r1NVvRTb4_rf9ouA1nQP2MY7uv4sIukburiY3mOMf4voL-t3Cfid5eTxX0Gg$" TargetMode="External"/><Relationship Id="rId5" Type="http://schemas.openxmlformats.org/officeDocument/2006/relationships/hyperlink" Target="https://sebacademy.edc.org/" TargetMode="External"/><Relationship Id="rId4" Type="http://schemas.openxmlformats.org/officeDocument/2006/relationships/hyperlink" Target="https://edc.co1.qualtrics.com/jfe/form/SV_db8zhNj6NJ3eXg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bacademy.edc.org/tier-2-year-1-september-coaches-meet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sebacademy.edc.org/list-of-pbis-resources?keyword=&amp;pbis_resource_type=113&amp;pbis_resource_topic=All&amp;sort_by=field_date_value&amp;sort_order=DESC" TargetMode="External"/><Relationship Id="rId5" Type="http://schemas.openxmlformats.org/officeDocument/2006/relationships/hyperlink" Target="https://sebacademy.edc.org/pbis-communication-survey" TargetMode="External"/><Relationship Id="rId4" Type="http://schemas.openxmlformats.org/officeDocument/2006/relationships/hyperlink" Target="https://sebacademy.edc.org/tier-2-team-profile-and-meeting-schedule" TargetMode="Externa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edc.co1.qualtrics.com/jfe/form/SV_cBF9GI7gVEBsfSC"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Attendance </a:t>
            </a:r>
          </a:p>
          <a:p>
            <a:pPr algn="l"/>
            <a:r>
              <a:rPr lang="en-US" sz="1900" dirty="0">
                <a:solidFill>
                  <a:srgbClr val="1155CC"/>
                </a:solidFill>
                <a:latin typeface="Arial" panose="020B0604020202020204" pitchFamily="34" charset="0"/>
                <a:hlinkClick r:id="rId3"/>
              </a:rPr>
              <a:t>https://edc.co1.qualtrics.com/jfe/form/SV_5BiXqi4bxzOCMS2</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New team member communications survey - </a:t>
            </a:r>
            <a:r>
              <a:rPr lang="en-US" b="0" i="0" dirty="0">
                <a:solidFill>
                  <a:srgbClr val="1155CC"/>
                </a:solidFill>
                <a:effectLst/>
                <a:latin typeface="Arial" panose="020B0604020202020204" pitchFamily="34" charset="0"/>
                <a:hlinkClick r:id="rId4"/>
              </a:rPr>
              <a:t>https://edc.co1.qualtrics.com/jfe/form/SV_db8zhNj6NJ3eXga</a:t>
            </a:r>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EDC Website for SEB Academy </a:t>
            </a:r>
          </a:p>
          <a:p>
            <a:pPr algn="l"/>
            <a:r>
              <a:rPr lang="en-US" b="0" i="0" dirty="0">
                <a:solidFill>
                  <a:srgbClr val="1155CC"/>
                </a:solidFill>
                <a:effectLst/>
                <a:latin typeface="Arial" panose="020B0604020202020204" pitchFamily="34" charset="0"/>
                <a:hlinkClick r:id="rId5"/>
              </a:rPr>
              <a:t>https://sebacademy.edc.org/</a:t>
            </a:r>
            <a:endParaRPr lang="en-US" b="0" i="0" dirty="0">
              <a:solidFill>
                <a:srgbClr val="1155CC"/>
              </a:solidFill>
              <a:effectLst/>
              <a:latin typeface="Arial" panose="020B0604020202020204" pitchFamily="34" charset="0"/>
            </a:endParaRPr>
          </a:p>
          <a:p>
            <a:pPr algn="l"/>
            <a:endParaRPr lang="en-US" b="0" i="0" dirty="0">
              <a:solidFill>
                <a:srgbClr val="1155CC"/>
              </a:solidFill>
              <a:effectLst/>
              <a:latin typeface="Arial" panose="020B0604020202020204" pitchFamily="34" charset="0"/>
            </a:endParaRPr>
          </a:p>
          <a:p>
            <a:pPr algn="l"/>
            <a:r>
              <a:rPr lang="en-US" b="0" i="0" dirty="0">
                <a:solidFill>
                  <a:srgbClr val="1155CC"/>
                </a:solidFill>
                <a:effectLst/>
                <a:latin typeface="Arial" panose="020B0604020202020204" pitchFamily="34" charset="0"/>
              </a:rPr>
              <a:t>Event Evaluation (at the end)</a:t>
            </a:r>
          </a:p>
          <a:p>
            <a:pPr algn="l"/>
            <a:r>
              <a:rPr lang="en-US" sz="1900" u="sng" dirty="0">
                <a:solidFill>
                  <a:srgbClr val="0563C1"/>
                </a:solidFill>
                <a:latin typeface="Calibri" panose="020F0502020204030204" pitchFamily="34" charset="0"/>
                <a:hlinkClick r:id="rId6"/>
              </a:rPr>
              <a:t>https://edc.co1.qualtrics.com/jfe/form/SV_cBF9GI7gVEBsfSC</a:t>
            </a:r>
            <a:r>
              <a:rPr lang="en-US" sz="1900" dirty="0">
                <a:solidFill>
                  <a:srgbClr val="000000"/>
                </a:solidFill>
                <a:latin typeface="Calibri" panose="020F0502020204030204" pitchFamily="34" charset="0"/>
              </a:rPr>
              <a:t> </a:t>
            </a:r>
          </a:p>
          <a:p>
            <a:pPr algn="l"/>
            <a:endParaRPr lang="en-US" sz="1900" dirty="0">
              <a:solidFill>
                <a:srgbClr val="000000"/>
              </a:solidFill>
              <a:latin typeface="Calibri" panose="020F0502020204030204" pitchFamily="34" charset="0"/>
            </a:endParaRPr>
          </a:p>
          <a:p>
            <a:pPr algn="l"/>
            <a:r>
              <a:rPr lang="en-US" sz="3200" b="0" i="0" dirty="0">
                <a:solidFill>
                  <a:srgbClr val="222222"/>
                </a:solidFill>
                <a:effectLst/>
                <a:latin typeface="Arial" panose="020B0604020202020204" pitchFamily="34" charset="0"/>
              </a:rPr>
              <a:t>If needed, we will use the</a:t>
            </a:r>
            <a:r>
              <a:rPr lang="en-US" sz="3200" b="0" i="0" dirty="0">
                <a:solidFill>
                  <a:srgbClr val="1155CC"/>
                </a:solidFill>
                <a:effectLst/>
                <a:latin typeface="Arial" panose="020B0604020202020204" pitchFamily="34" charset="0"/>
                <a:hlinkClick r:id="rId7"/>
              </a:rPr>
              <a:t> link</a:t>
            </a:r>
            <a:r>
              <a:rPr lang="en-US" sz="3200" b="0" i="0" dirty="0">
                <a:solidFill>
                  <a:srgbClr val="222222"/>
                </a:solidFill>
                <a:effectLst/>
                <a:latin typeface="Arial" panose="020B0604020202020204" pitchFamily="34" charset="0"/>
              </a:rPr>
              <a:t> we use for coaches meetings as a backup for teams.  </a:t>
            </a:r>
            <a:endParaRPr lang="en-US" sz="1900" dirty="0">
              <a:solidFill>
                <a:srgbClr val="000000"/>
              </a:solidFill>
              <a:latin typeface="Calibri" panose="020F0502020204030204" pitchFamily="34" charset="0"/>
            </a:endParaRPr>
          </a:p>
          <a:p>
            <a:pPr algn="l"/>
            <a:endParaRPr lang="en-US" sz="1900" b="0" i="0" dirty="0">
              <a:solidFill>
                <a:srgbClr val="000000"/>
              </a:solidFill>
              <a:effectLst/>
              <a:latin typeface="Calibri" panose="020F0502020204030204" pitchFamily="34" charset="0"/>
            </a:endParaRPr>
          </a:p>
          <a:p>
            <a:pPr algn="l"/>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fontAlgn="base">
              <a:spcBef>
                <a:spcPct val="0"/>
              </a:spcBef>
              <a:spcAft>
                <a:spcPct val="0"/>
              </a:spcAft>
              <a:defRPr/>
            </a:pPr>
            <a:fld id="{7C815DC9-AE46-024B-9D9C-C031869FF504}" type="slidenum">
              <a:rPr lang="en-US">
                <a:solidFill>
                  <a:srgbClr val="000000"/>
                </a:solidFill>
                <a:latin typeface="Arial" pitchFamily="-108" charset="0"/>
                <a:ea typeface="ＭＳ Ｐゴシック" pitchFamily="-108" charset="-128"/>
              </a:rPr>
              <a:pPr defTabSz="942289" fontAlgn="base">
                <a:spcBef>
                  <a:spcPct val="0"/>
                </a:spcBef>
                <a:spcAft>
                  <a:spcPct val="0"/>
                </a:spcAft>
                <a:defRPr/>
              </a:pPr>
              <a:t>11</a:t>
            </a:fld>
            <a:endParaRPr lang="en-US">
              <a:solidFill>
                <a:srgbClr val="000000"/>
              </a:solidFill>
              <a:latin typeface="Arial" pitchFamily="-108" charset="0"/>
              <a:ea typeface="ＭＳ Ｐゴシック" pitchFamily="-108" charset="-128"/>
            </a:endParaRPr>
          </a:p>
        </p:txBody>
      </p:sp>
    </p:spTree>
    <p:extLst>
      <p:ext uri="{BB962C8B-B14F-4D97-AF65-F5344CB8AC3E}">
        <p14:creationId xmlns:p14="http://schemas.microsoft.com/office/powerpoint/2010/main" val="83036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Please share the website address  https://sebacademy.edc.org/pbis-track </a:t>
            </a:r>
          </a:p>
          <a:p>
            <a:endParaRPr lang="en-US" dirty="0"/>
          </a:p>
          <a:p>
            <a:r>
              <a:rPr lang="en-US" dirty="0"/>
              <a:t> </a:t>
            </a:r>
          </a:p>
          <a:p>
            <a:endParaRPr lang="en-US" b="1" dirty="0"/>
          </a:p>
          <a:p>
            <a:r>
              <a:rPr lang="en-US" b="1" dirty="0"/>
              <a:t>NOTE: SWIS page with training dates will be up shortly</a:t>
            </a:r>
            <a:br>
              <a:rPr lang="en-US" dirty="0"/>
            </a:br>
            <a:endParaRPr lang="en-US" dirty="0"/>
          </a:p>
          <a:p>
            <a:endParaRPr lang="en-US" dirty="0">
              <a:cs typeface="+mn-lt"/>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defTabSz="942289">
              <a:defRPr/>
            </a:pPr>
            <a:fld id="{D9E9A522-274E-844E-8AB9-DE74A71CC10D}" type="slidenum">
              <a:rPr lang="en-US">
                <a:solidFill>
                  <a:prstClr val="black"/>
                </a:solidFill>
                <a:latin typeface="Calibri" panose="020F0502020204030204"/>
              </a:rPr>
              <a:pPr defTabSz="94228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41386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endParaRPr lang="en-US" dirty="0">
              <a:solidFill>
                <a:srgbClr val="FFFFFF"/>
              </a:solidFill>
            </a:endParaRPr>
          </a:p>
          <a:p>
            <a:r>
              <a:rPr lang="en-US" dirty="0"/>
              <a:t>https://www.pbis.org/pbis/tier-2</a:t>
            </a:r>
          </a:p>
          <a:p>
            <a:endParaRPr lang="en-US" dirty="0"/>
          </a:p>
        </p:txBody>
      </p:sp>
    </p:spTree>
    <p:extLst>
      <p:ext uri="{BB962C8B-B14F-4D97-AF65-F5344CB8AC3E}">
        <p14:creationId xmlns:p14="http://schemas.microsoft.com/office/powerpoint/2010/main" val="273583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cap="none" spc="0" dirty="0">
                <a:ln w="6600">
                  <a:solidFill>
                    <a:schemeClr val="accent2"/>
                  </a:solidFill>
                  <a:prstDash val="solid"/>
                </a:ln>
                <a:solidFill>
                  <a:srgbClr val="FFFFFF"/>
                </a:solidFill>
                <a:effectLst>
                  <a:outerShdw dist="38100" dir="2700000" algn="tl" rotWithShape="0">
                    <a:schemeClr val="accent2"/>
                  </a:outerShdw>
                </a:effectLst>
              </a:rPr>
              <a:t>Why Tier 2? </a:t>
            </a:r>
          </a:p>
          <a:p>
            <a:endParaRPr lang="en-US" sz="1200" b="1" cap="none" spc="0" dirty="0">
              <a:ln w="6600">
                <a:solidFill>
                  <a:schemeClr val="accent2"/>
                </a:solidFill>
                <a:prstDash val="solid"/>
              </a:ln>
              <a:solidFill>
                <a:srgbClr val="FFFFFF"/>
              </a:solidFill>
              <a:effectLst>
                <a:outerShdw dist="38100" dir="2700000" algn="tl" rotWithShape="0">
                  <a:schemeClr val="accent2"/>
                </a:outerShdw>
              </a:effectLst>
            </a:endParaRPr>
          </a:p>
          <a:p>
            <a:r>
              <a:rPr lang="en-US" sz="1200" b="1" dirty="0">
                <a:ln w="6600">
                  <a:solidFill>
                    <a:schemeClr val="accent2"/>
                  </a:solidFill>
                  <a:prstDash val="solid"/>
                </a:ln>
                <a:solidFill>
                  <a:srgbClr val="FFFFFF"/>
                </a:solidFill>
                <a:effectLst>
                  <a:outerShdw dist="38100" dir="2700000" algn="tl" rotWithShape="0">
                    <a:schemeClr val="accent2"/>
                  </a:outerShdw>
                </a:effectLst>
              </a:rPr>
              <a:t>What are the Critical Features?</a:t>
            </a:r>
            <a:endParaRPr lang="en-US" sz="1200" b="1" cap="none" spc="0" dirty="0">
              <a:ln w="6600">
                <a:solidFill>
                  <a:schemeClr val="accent2"/>
                </a:solidFill>
                <a:prstDash val="solid"/>
              </a:ln>
              <a:solidFill>
                <a:srgbClr val="FFFFFF"/>
              </a:solidFill>
              <a:effectLst>
                <a:outerShdw dist="38100" dir="2700000" algn="tl" rotWithShape="0">
                  <a:schemeClr val="accent2"/>
                </a:outerShdw>
              </a:effectLst>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425092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256991-EE41-4442-82EC-649F51317D1A}" type="slidenum">
              <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Arial"/>
              <a:sym typeface="Arial"/>
            </a:endParaRPr>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07058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you have probably seen this triangle before.  It’s the same construct we use when talking about Response to Intervention (RTI), Multi-tiered Systems of Support (MTSS), AND Positive Behavioral Interventions and Supports (PBIS).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provide evidence based intervention (whether academic or behavioral), to ALL students, that at least 80% of students should respond and need no further intervention.  We call this Tier I, School wide, or universal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know that there will be a portion of the population, around 15%, who will need more specialized intervention.  NOTE….they’ll still be getting that Tier I intervention, but we may provide an additional exposure to that Tier I intervention or maybe provide a short-term group to address the need.  Once the students show they don’t need the additional layer of intervention anymore, that intervention is peeled away and they continue to get the Tier 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a typeface="+mn-ea"/>
              <a:cs typeface="+mn-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mn-ea"/>
                <a:cs typeface="+mn-cs"/>
                <a:sym typeface="Times New Roman"/>
              </a:rPr>
              <a:t>-Yet, there will always be a smaller part of the population who may need more intensive, more individualized intervention.  We assume that this will be about 5% of the population.  This population with “tier III needs” will receive: the Tier I interventions, the Tier II interventions, AND their own individualized intervention.  Once they show that they don’t NEED the Tier III intervention anymore, that layer is peeled away,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Times New Roman"/>
                <a:sym typeface="Times New Roman"/>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NOTICE GREEN GOES IS FOR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Times New Roman"/>
                <a:sym typeface="Times New Roman"/>
              </a:rPr>
              <a:t>Tier 1 must be firmly in place before you build Tier2 and Tier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Times New Roman"/>
                <a:sym typeface="Times New Roman"/>
              </a:rPr>
              <a:t>Otherwise, you will wind up with an inverted triangle or volcano! </a:t>
            </a:r>
            <a:endParaRPr lang="en-US" dirty="0"/>
          </a:p>
          <a:p>
            <a:endParaRPr lang="en-US" dirty="0"/>
          </a:p>
          <a:p>
            <a:r>
              <a:rPr lang="en-US" dirty="0"/>
              <a:t>By providing Tier I to fidelity, you reduce the need for Tier II and Tier III services, reduce the burden on those providers, and use your resources more efficiently.  </a:t>
            </a:r>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21DDE-337A-114E-9B85-84034E4DC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55708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C815DC9-AE46-024B-9D9C-C031869FF50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1913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altLang="en-US" dirty="0"/>
              <a:t>Once your building’s administrator and staff determine that universal level features are in place and that adequate resources are available to devote to Tier 2 planning – it is important to understand the initial focus will be directed toward developing a system.</a:t>
            </a:r>
          </a:p>
          <a:p>
            <a:pPr eaLnBrk="1" hangingPunct="1">
              <a:spcBef>
                <a:spcPct val="0"/>
              </a:spcBef>
            </a:pPr>
            <a:endParaRPr lang="en-US" altLang="en-US" dirty="0"/>
          </a:p>
          <a:p>
            <a:pPr eaLnBrk="1" hangingPunct="1">
              <a:spcBef>
                <a:spcPct val="0"/>
              </a:spcBef>
            </a:pPr>
            <a:r>
              <a:rPr lang="en-US" altLang="en-US" dirty="0"/>
              <a:t>Many school’s enter the Tier 2 process expecting to begin working with at-risk students shortly after the first training session.  This is a common misunderstanding.  </a:t>
            </a:r>
          </a:p>
          <a:p>
            <a:pPr eaLnBrk="1" hangingPunct="1">
              <a:spcBef>
                <a:spcPct val="0"/>
              </a:spcBef>
            </a:pPr>
            <a:endParaRPr lang="en-US" altLang="en-US" dirty="0"/>
          </a:p>
          <a:p>
            <a:pPr eaLnBrk="1" hangingPunct="1">
              <a:spcBef>
                <a:spcPct val="0"/>
              </a:spcBef>
            </a:pPr>
            <a:r>
              <a:rPr lang="en-US" altLang="en-US" dirty="0"/>
              <a:t>It is important for everyone in a building to realize that intervention development is a critical aspect of the Tier 2 Team, but developing a systematic process for identifying at-risk students, designing procedures for matching students with appropriate interventions according to the function of their behavior and delineating a process to monitor each intervention will be the initial focus of the team.  Students will not begin to access interventions until each of these “system” features are developed and communicated to the full staff. </a:t>
            </a:r>
          </a:p>
          <a:p>
            <a:endParaRPr lang="en-US" dirty="0"/>
          </a:p>
        </p:txBody>
      </p:sp>
    </p:spTree>
    <p:extLst>
      <p:ext uri="{BB962C8B-B14F-4D97-AF65-F5344CB8AC3E}">
        <p14:creationId xmlns:p14="http://schemas.microsoft.com/office/powerpoint/2010/main" val="485957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https://www.pbis.org/topics/equity</a:t>
            </a:r>
          </a:p>
          <a:p>
            <a:pPr lvl="0"/>
            <a:endParaRPr lang="en-US" dirty="0"/>
          </a:p>
          <a:p>
            <a:pPr lvl="0"/>
            <a:r>
              <a:rPr lang="en-US" dirty="0"/>
              <a:t>Examples at Tier 2: </a:t>
            </a:r>
            <a:r>
              <a:rPr lang="en-US" sz="1100" b="0" i="0" kern="1200" dirty="0">
                <a:latin typeface="Calibri"/>
                <a:cs typeface="Calibri"/>
              </a:rPr>
              <a:t>Strengthening T2 to support equity through access</a:t>
            </a:r>
          </a:p>
          <a:p>
            <a:pPr lvl="0" rtl="0"/>
            <a:r>
              <a:rPr lang="en-US" sz="1100" b="0" i="0" kern="1200" dirty="0">
                <a:solidFill>
                  <a:srgbClr val="0D0F41">
                    <a:hueOff val="0"/>
                    <a:satOff val="0"/>
                    <a:lumOff val="0"/>
                    <a:alphaOff val="0"/>
                  </a:srgbClr>
                </a:solidFill>
                <a:latin typeface="Calibri"/>
                <a:ea typeface="+mn-ea"/>
                <a:cs typeface="Calibri"/>
              </a:rPr>
              <a:t>Identifying Students in Need of Additional Supports</a:t>
            </a:r>
          </a:p>
          <a:p>
            <a:pPr lvl="0"/>
            <a:r>
              <a:rPr lang="en-US" sz="1100" b="0" i="0" kern="1200" dirty="0">
                <a:latin typeface="Calibri"/>
                <a:cs typeface="Calibri"/>
              </a:rPr>
              <a:t>Supporting fidelity of implementation</a:t>
            </a:r>
          </a:p>
          <a:p>
            <a:pPr lvl="0"/>
            <a:r>
              <a:rPr lang="en-US" sz="1100" b="0" i="0" kern="1200" dirty="0">
                <a:latin typeface="Calibri"/>
                <a:cs typeface="Calibri"/>
              </a:rPr>
              <a:t>Supporting cultural adaptations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97773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endParaRPr/>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1" hangingPunct="1">
              <a:spcBef>
                <a:spcPct val="0"/>
              </a:spcBef>
              <a:buNone/>
            </a:pPr>
            <a:r>
              <a:rPr lang="en-US" altLang="en-US" dirty="0"/>
              <a:t>Equity means all students have access to interventions/range of supports that meet student need </a:t>
            </a:r>
          </a:p>
          <a:p>
            <a:pPr marL="158750" indent="0" eaLnBrk="1" hangingPunct="1">
              <a:spcBef>
                <a:spcPct val="0"/>
              </a:spcBef>
              <a:buNone/>
            </a:pPr>
            <a:endParaRPr lang="en-US" altLang="en-US" dirty="0"/>
          </a:p>
          <a:p>
            <a:pPr marL="158750" indent="0" eaLnBrk="1" hangingPunct="1">
              <a:spcBef>
                <a:spcPct val="0"/>
              </a:spcBef>
              <a:buNone/>
            </a:pPr>
            <a:r>
              <a:rPr lang="en-US" altLang="en-US" dirty="0"/>
              <a:t>A primary goal of the PBIS team at the Tier 2 level is to develop adequate resources that meet the needs of at-risk students in your building.  For some schools this may mean development of more than one intervention.  </a:t>
            </a:r>
          </a:p>
          <a:p>
            <a:pPr eaLnBrk="1" hangingPunct="1">
              <a:spcBef>
                <a:spcPct val="0"/>
              </a:spcBef>
            </a:pPr>
            <a:endParaRPr lang="en-US" altLang="en-US" dirty="0"/>
          </a:p>
          <a:p>
            <a:pPr eaLnBrk="1" hangingPunct="1">
              <a:spcBef>
                <a:spcPct val="0"/>
              </a:spcBef>
            </a:pPr>
            <a:r>
              <a:rPr lang="en-US" altLang="en-US" dirty="0"/>
              <a:t>Ideally – in the same way many schools provide a standard set of treatments when students display academic deficits a goal of the PBIS Tier 2 Team is to also offer  a standard set of social-behavioral interventions that are continuously available as extra support for students.</a:t>
            </a:r>
          </a:p>
          <a:p>
            <a:pPr eaLnBrk="1" hangingPunct="1">
              <a:spcBef>
                <a:spcPct val="0"/>
              </a:spcBef>
            </a:pPr>
            <a:endParaRPr lang="en-US" altLang="en-US" dirty="0"/>
          </a:p>
          <a:p>
            <a:pPr eaLnBrk="1" hangingPunct="1">
              <a:spcBef>
                <a:spcPct val="0"/>
              </a:spcBef>
            </a:pPr>
            <a:r>
              <a:rPr lang="en-US" altLang="en-US" dirty="0"/>
              <a:t>Targeted</a:t>
            </a:r>
            <a:r>
              <a:rPr lang="en-US" altLang="en-US" baseline="0" dirty="0"/>
              <a:t> behavior supports are intended to support approximately 15% of the student population.</a:t>
            </a:r>
            <a:endParaRPr lang="en-US" altLang="en-US" dirty="0"/>
          </a:p>
          <a:p>
            <a:endParaRPr lang="en-US" dirty="0"/>
          </a:p>
        </p:txBody>
      </p:sp>
    </p:spTree>
    <p:extLst>
      <p:ext uri="{BB962C8B-B14F-4D97-AF65-F5344CB8AC3E}">
        <p14:creationId xmlns:p14="http://schemas.microsoft.com/office/powerpoint/2010/main" val="48765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09c4a21f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09c4a21f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57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1421234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64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Trainer note: Go through this quickly as they've been exposed to this multiple times before. Highlight unique T2 features.</a:t>
            </a:r>
            <a:endParaRPr/>
          </a:p>
        </p:txBody>
      </p:sp>
    </p:spTree>
    <p:extLst>
      <p:ext uri="{BB962C8B-B14F-4D97-AF65-F5344CB8AC3E}">
        <p14:creationId xmlns:p14="http://schemas.microsoft.com/office/powerpoint/2010/main" val="3655670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Equity is new for folks.</a:t>
            </a:r>
            <a:endParaRPr/>
          </a:p>
        </p:txBody>
      </p:sp>
    </p:spTree>
    <p:extLst>
      <p:ext uri="{BB962C8B-B14F-4D97-AF65-F5344CB8AC3E}">
        <p14:creationId xmlns:p14="http://schemas.microsoft.com/office/powerpoint/2010/main" val="293691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146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44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384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implemented by all staff – means that staff have received training and support to implement an intervention (in part, in all, or components that up in the classroom). It does not mean that every staff person is responsible for that particular tier 2 interventions. </a:t>
            </a:r>
          </a:p>
        </p:txBody>
      </p:sp>
      <p:sp>
        <p:nvSpPr>
          <p:cNvPr id="4" name="Slide Number Placeholder 3"/>
          <p:cNvSpPr>
            <a:spLocks noGrp="1"/>
          </p:cNvSpPr>
          <p:nvPr>
            <p:ph type="sldNum" sz="quarter" idx="5"/>
          </p:nvPr>
        </p:nvSpPr>
        <p:spPr/>
        <p:txBody>
          <a:bodyPr/>
          <a:lstStyle/>
          <a:p>
            <a:fld id="{D9E9A522-274E-844E-8AB9-DE74A71CC10D}" type="slidenum">
              <a:rPr lang="en-US" smtClean="0"/>
              <a:t>32</a:t>
            </a:fld>
            <a:endParaRPr lang="en-US"/>
          </a:p>
        </p:txBody>
      </p:sp>
    </p:spTree>
    <p:extLst>
      <p:ext uri="{BB962C8B-B14F-4D97-AF65-F5344CB8AC3E}">
        <p14:creationId xmlns:p14="http://schemas.microsoft.com/office/powerpoint/2010/main" val="91683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TRAINER NOTE: Give teams several minutes each to introduce themselves to each other and to another school or the whole group; share what year of implementation they are in. </a:t>
            </a:r>
          </a:p>
        </p:txBody>
      </p:sp>
    </p:spTree>
    <p:extLst>
      <p:ext uri="{BB962C8B-B14F-4D97-AF65-F5344CB8AC3E}">
        <p14:creationId xmlns:p14="http://schemas.microsoft.com/office/powerpoint/2010/main" val="2616833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1285395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3379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073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521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err="1">
                <a:solidFill>
                  <a:srgbClr val="000000"/>
                </a:solidFill>
                <a:effectLst/>
                <a:highlight>
                  <a:srgbClr val="FFFF00"/>
                </a:highlight>
                <a:latin typeface="Arial"/>
                <a:ea typeface="Arial"/>
                <a:cs typeface="Arial"/>
                <a:sym typeface="Arial"/>
              </a:rPr>
              <a:t>Kittelman</a:t>
            </a:r>
            <a:r>
              <a:rPr lang="en-US" sz="1100" b="0" i="0" u="none" strike="noStrike" cap="none" dirty="0">
                <a:solidFill>
                  <a:srgbClr val="000000"/>
                </a:solidFill>
                <a:effectLst/>
                <a:highlight>
                  <a:srgbClr val="FFFF00"/>
                </a:highlight>
                <a:latin typeface="Arial"/>
                <a:ea typeface="Arial"/>
                <a:cs typeface="Arial"/>
                <a:sym typeface="Arial"/>
              </a:rPr>
              <a:t>, A., Mercer, S. H., McIntosh, K., &amp; </a:t>
            </a:r>
            <a:r>
              <a:rPr lang="en-US" sz="1100" b="0" i="0" u="none" strike="noStrike" cap="none" dirty="0" err="1">
                <a:solidFill>
                  <a:srgbClr val="000000"/>
                </a:solidFill>
                <a:effectLst/>
                <a:highlight>
                  <a:srgbClr val="FFFF00"/>
                </a:highlight>
                <a:latin typeface="Arial"/>
                <a:ea typeface="Arial"/>
                <a:cs typeface="Arial"/>
                <a:sym typeface="Arial"/>
              </a:rPr>
              <a:t>Hoselton</a:t>
            </a:r>
            <a:r>
              <a:rPr lang="en-US" sz="1100" b="0" i="0" u="none" strike="noStrike" cap="none" dirty="0">
                <a:solidFill>
                  <a:srgbClr val="000000"/>
                </a:solidFill>
                <a:effectLst/>
                <a:highlight>
                  <a:srgbClr val="FFFF00"/>
                </a:highlight>
                <a:latin typeface="Arial"/>
                <a:ea typeface="Arial"/>
                <a:cs typeface="Arial"/>
                <a:sym typeface="Arial"/>
              </a:rPr>
              <a:t>, R. (2021). Optimal Timing for Launching Installation of Tier 2 and 3 Systems of School-Wide Positive Behavioral Interventions and Supports. </a:t>
            </a:r>
            <a:r>
              <a:rPr lang="en-US" sz="1100" b="0" i="1" u="none" strike="noStrike" cap="none" dirty="0">
                <a:solidFill>
                  <a:srgbClr val="000000"/>
                </a:solidFill>
                <a:effectLst/>
                <a:highlight>
                  <a:srgbClr val="FFFF00"/>
                </a:highlight>
                <a:latin typeface="Arial"/>
                <a:ea typeface="Arial"/>
                <a:cs typeface="Arial"/>
                <a:sym typeface="Arial"/>
              </a:rPr>
              <a:t>Journal of Positive Behavior Interventions</a:t>
            </a:r>
            <a:r>
              <a:rPr lang="en-US" sz="1100" b="0" i="0" u="none" strike="noStrike" cap="none" dirty="0">
                <a:solidFill>
                  <a:srgbClr val="000000"/>
                </a:solidFill>
                <a:effectLst/>
                <a:highlight>
                  <a:srgbClr val="FFFF00"/>
                </a:highlight>
                <a:latin typeface="Arial"/>
                <a:ea typeface="Arial"/>
                <a:cs typeface="Arial"/>
                <a:sym typeface="Arial"/>
              </a:rPr>
              <a:t>, 1098300721996084.</a:t>
            </a:r>
            <a:endParaRPr lang="en-US" sz="1100" dirty="0">
              <a:highlight>
                <a:srgbClr val="FFFF00"/>
              </a:highlight>
            </a:endParaRPr>
          </a:p>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3382520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Poll: </a:t>
            </a:r>
            <a:r>
              <a:rPr lang="en-US" sz="1100" b="0" i="0" u="none" strike="noStrike" cap="none" dirty="0">
                <a:solidFill>
                  <a:srgbClr val="000000"/>
                </a:solidFill>
                <a:latin typeface="Arial"/>
                <a:ea typeface="Arial"/>
                <a:cs typeface="Arial"/>
                <a:sym typeface="Arial"/>
              </a:rPr>
              <a:t> How would you rate your Tier 1 fidelity? 5 = Very high, 1 = very low.</a:t>
            </a:r>
          </a:p>
          <a:p>
            <a:endParaRPr lang="en-US" dirty="0"/>
          </a:p>
        </p:txBody>
      </p:sp>
    </p:spTree>
    <p:extLst>
      <p:ext uri="{BB962C8B-B14F-4D97-AF65-F5344CB8AC3E}">
        <p14:creationId xmlns:p14="http://schemas.microsoft.com/office/powerpoint/2010/main" val="4124940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highlight>
                  <a:srgbClr val="FFFF00"/>
                </a:highlight>
              </a:rPr>
              <a:t>Rationale:</a:t>
            </a:r>
          </a:p>
          <a:p>
            <a:r>
              <a:rPr lang="en-US" sz="1100" b="0" i="0" u="none" strike="noStrike" cap="none" dirty="0">
                <a:solidFill>
                  <a:srgbClr val="000000"/>
                </a:solidFill>
                <a:highlight>
                  <a:srgbClr val="FFFF00"/>
                </a:highlight>
                <a:latin typeface="Arial"/>
                <a:ea typeface="Arial"/>
                <a:cs typeface="Arial" panose="020B0604020202020204" pitchFamily="34" charset="0"/>
                <a:sym typeface="Arial"/>
              </a:rPr>
              <a:t>Tier 1 is a </a:t>
            </a:r>
            <a:r>
              <a:rPr lang="en-US" sz="1100" b="1" i="1" u="none" strike="noStrike" cap="none" dirty="0">
                <a:solidFill>
                  <a:srgbClr val="C00000"/>
                </a:solidFill>
                <a:highlight>
                  <a:srgbClr val="FFFF00"/>
                </a:highlight>
                <a:latin typeface="Arial"/>
                <a:ea typeface="Arial"/>
                <a:cs typeface="Arial" panose="020B0604020202020204" pitchFamily="34" charset="0"/>
                <a:sym typeface="Arial"/>
              </a:rPr>
              <a:t>building block </a:t>
            </a:r>
            <a:r>
              <a:rPr lang="en-US" sz="1100" b="0" i="0" u="none" strike="noStrike" cap="none" dirty="0">
                <a:solidFill>
                  <a:srgbClr val="000000"/>
                </a:solidFill>
                <a:highlight>
                  <a:srgbClr val="FFFF00"/>
                </a:highlight>
                <a:latin typeface="Arial"/>
                <a:ea typeface="Arial"/>
                <a:cs typeface="Arial" panose="020B0604020202020204" pitchFamily="34" charset="0"/>
                <a:sym typeface="Arial"/>
              </a:rPr>
              <a:t>for identifying students in need of Tier 2 supports.  Essentially, T</a:t>
            </a:r>
            <a:r>
              <a:rPr lang="en-US" sz="1100" b="0" i="0" u="none" strike="noStrike" cap="none" dirty="0">
                <a:solidFill>
                  <a:srgbClr val="000000"/>
                </a:solidFill>
                <a:highlight>
                  <a:srgbClr val="FFFF00"/>
                </a:highlight>
                <a:latin typeface="Arial"/>
                <a:ea typeface="Arial"/>
                <a:cs typeface="Arial"/>
                <a:sym typeface="Arial"/>
              </a:rPr>
              <a:t>ier 1 data are your blueprint in identifying who, what and when supports need to be provided.  By implementing Tier 1 with fidelity and using data for</a:t>
            </a:r>
            <a:r>
              <a:rPr lang="en-US" sz="1100" b="0" i="0" u="none" strike="noStrike" cap="none" baseline="0" dirty="0">
                <a:solidFill>
                  <a:srgbClr val="000000"/>
                </a:solidFill>
                <a:highlight>
                  <a:srgbClr val="FFFF00"/>
                </a:highlight>
                <a:latin typeface="Arial"/>
                <a:ea typeface="Arial"/>
                <a:cs typeface="Arial"/>
                <a:sym typeface="Arial"/>
              </a:rPr>
              <a:t> decision-making p</a:t>
            </a:r>
            <a:r>
              <a:rPr lang="en-US" sz="1100" b="0" i="0" u="none" strike="noStrike" cap="none" dirty="0">
                <a:solidFill>
                  <a:srgbClr val="000000"/>
                </a:solidFill>
                <a:highlight>
                  <a:srgbClr val="FFFF00"/>
                </a:highlight>
                <a:latin typeface="Arial"/>
                <a:ea typeface="Arial"/>
                <a:cs typeface="Arial" panose="020B0604020202020204" pitchFamily="34" charset="0"/>
                <a:sym typeface="Arial"/>
              </a:rPr>
              <a:t>rovides better information for effective and efficient</a:t>
            </a:r>
            <a:r>
              <a:rPr lang="en-US" sz="1100" b="0" i="0" u="none" strike="noStrike" cap="none" baseline="0" dirty="0">
                <a:solidFill>
                  <a:srgbClr val="000000"/>
                </a:solidFill>
                <a:highlight>
                  <a:srgbClr val="FFFF00"/>
                </a:highlight>
                <a:latin typeface="Arial"/>
                <a:ea typeface="Arial"/>
                <a:cs typeface="Arial" panose="020B0604020202020204" pitchFamily="34" charset="0"/>
                <a:sym typeface="Arial"/>
              </a:rPr>
              <a:t> </a:t>
            </a:r>
            <a:r>
              <a:rPr lang="en-US" sz="1100" b="0" i="0" u="none" strike="noStrike" cap="none" dirty="0">
                <a:solidFill>
                  <a:srgbClr val="000000"/>
                </a:solidFill>
                <a:highlight>
                  <a:srgbClr val="FFFF00"/>
                </a:highlight>
                <a:latin typeface="Arial"/>
                <a:ea typeface="Arial"/>
                <a:cs typeface="Arial" panose="020B0604020202020204" pitchFamily="34" charset="0"/>
                <a:sym typeface="Arial"/>
              </a:rPr>
              <a:t>planning and problem-solving.  </a:t>
            </a:r>
          </a:p>
          <a:p>
            <a:endParaRPr lang="en-US" dirty="0">
              <a:highlight>
                <a:srgbClr val="FFFF00"/>
              </a:highlight>
            </a:endParaRPr>
          </a:p>
          <a:p>
            <a:endParaRPr lang="en-US" dirty="0">
              <a:highlight>
                <a:srgbClr val="FFFF00"/>
              </a:highlight>
            </a:endParaRPr>
          </a:p>
          <a:p>
            <a:r>
              <a:rPr lang="en-US" b="1" dirty="0">
                <a:highlight>
                  <a:srgbClr val="FFFF00"/>
                </a:highlight>
              </a:rPr>
              <a:t>Trainer’s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i="0" u="none" strike="noStrike" cap="none" dirty="0">
                <a:solidFill>
                  <a:srgbClr val="000000"/>
                </a:solidFill>
                <a:highlight>
                  <a:srgbClr val="FFFF00"/>
                </a:highlight>
                <a:latin typeface="Arial"/>
                <a:ea typeface="Arial"/>
                <a:cs typeface="Arial"/>
                <a:sym typeface="Arial"/>
              </a:rPr>
              <a:t>There are 6 guiding questions to assist participants in understanding if they are ready for Tier 2 supports on their campus.  Remember, </a:t>
            </a:r>
            <a:r>
              <a:rPr lang="en-US" altLang="en-US" sz="1200" b="0" i="0" u="none" strike="noStrike" cap="none" dirty="0">
                <a:solidFill>
                  <a:schemeClr val="tx1"/>
                </a:solidFill>
                <a:highlight>
                  <a:srgbClr val="FFFF00"/>
                </a:highlight>
                <a:latin typeface="Arial"/>
                <a:ea typeface="Arial"/>
                <a:cs typeface="Arial" pitchFamily="34" charset="0"/>
                <a:sym typeface="Arial"/>
              </a:rPr>
              <a:t>if your data show </a:t>
            </a:r>
            <a:r>
              <a:rPr lang="en-US" altLang="en-US" sz="1200" b="0" i="1" u="none" strike="noStrike" cap="none" dirty="0">
                <a:solidFill>
                  <a:srgbClr val="C00000"/>
                </a:solidFill>
                <a:highlight>
                  <a:srgbClr val="FFFF00"/>
                </a:highlight>
                <a:latin typeface="Arial"/>
                <a:ea typeface="Arial"/>
                <a:cs typeface="Arial" pitchFamily="34" charset="0"/>
                <a:sym typeface="Arial"/>
              </a:rPr>
              <a:t>more than 15%</a:t>
            </a:r>
            <a:r>
              <a:rPr lang="en-US" altLang="en-US" sz="1200" b="0" i="1" u="none" strike="noStrike" cap="none" dirty="0">
                <a:solidFill>
                  <a:schemeClr val="tx1"/>
                </a:solidFill>
                <a:highlight>
                  <a:srgbClr val="FFFF00"/>
                </a:highlight>
                <a:latin typeface="Arial"/>
                <a:ea typeface="Arial"/>
                <a:cs typeface="Arial" pitchFamily="34" charset="0"/>
                <a:sym typeface="Arial"/>
              </a:rPr>
              <a:t> </a:t>
            </a:r>
            <a:r>
              <a:rPr lang="en-US" altLang="en-US" sz="1200" b="0" i="0" u="none" strike="noStrike" cap="none" dirty="0">
                <a:solidFill>
                  <a:schemeClr val="tx1"/>
                </a:solidFill>
                <a:highlight>
                  <a:srgbClr val="FFFF00"/>
                </a:highlight>
                <a:latin typeface="Arial"/>
                <a:ea typeface="Arial"/>
                <a:cs typeface="Arial" pitchFamily="34" charset="0"/>
                <a:sym typeface="Arial"/>
              </a:rPr>
              <a:t>of your students need Tier 2 supports, this indicates a Tier 1 issue!  </a:t>
            </a:r>
            <a:r>
              <a:rPr lang="en-US" b="0" baseline="0" dirty="0">
                <a:highlight>
                  <a:srgbClr val="FFFF00"/>
                </a:highlight>
              </a:rPr>
              <a:t>Each question will appear with an advanced click due to the animation.</a:t>
            </a:r>
            <a:endParaRPr lang="en-US" altLang="en-US" sz="1200" b="0" i="0" u="none" strike="noStrike" cap="none" dirty="0">
              <a:solidFill>
                <a:schemeClr val="tx1"/>
              </a:solidFill>
              <a:highlight>
                <a:srgbClr val="FFFF00"/>
              </a:highlight>
              <a:latin typeface="Arial"/>
              <a:ea typeface="Arial"/>
              <a:cs typeface="Arial" pitchFamily="34" charset="0"/>
              <a:sym typeface="Arial"/>
            </a:endParaRPr>
          </a:p>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3538177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b="1" dirty="0"/>
              <a:t>Rationale:</a:t>
            </a:r>
          </a:p>
          <a:p>
            <a:r>
              <a:rPr lang="en-US" dirty="0"/>
              <a:t>Without a Tier 1 behavioral</a:t>
            </a:r>
            <a:r>
              <a:rPr lang="en-US" baseline="0" dirty="0"/>
              <a:t> system on campus, too many students will be misidentified as needing more advanced supports (i.e., Tiers 2 &amp; 3).  It is essential that a Tier 1 system be implemented first with fidelity to truly identify the students that are not responding well to the universal interventions on campus.  A campus will not have the resources to provide advanced supports to many or all students on their campus.  It is also more cost effective to use a preventative approach and provide Tier 1 supports for all.  </a:t>
            </a:r>
            <a:endParaRPr lang="en-US" dirty="0"/>
          </a:p>
          <a:p>
            <a:endParaRPr lang="en-US" dirty="0"/>
          </a:p>
          <a:p>
            <a:endParaRPr lang="en-US" dirty="0"/>
          </a:p>
          <a:p>
            <a:r>
              <a:rPr lang="en-US" b="1" dirty="0"/>
              <a:t>Trainer’s Notes:</a:t>
            </a:r>
          </a:p>
          <a:p>
            <a:pPr eaLnBrk="1" hangingPunct="1">
              <a:spcBef>
                <a:spcPct val="0"/>
              </a:spcBef>
            </a:pPr>
            <a:r>
              <a:rPr lang="en-US" dirty="0">
                <a:ea typeface="ＭＳ Ｐゴシック" pitchFamily="34" charset="-128"/>
              </a:rPr>
              <a:t>There is no animation on this slide but it is important to walk the participants through</a:t>
            </a:r>
            <a:r>
              <a:rPr lang="en-US" baseline="0" dirty="0">
                <a:ea typeface="ＭＳ Ｐゴシック" pitchFamily="34" charset="-128"/>
              </a:rPr>
              <a:t> each of the boxes to understand the consequences to not establishing a solid Tier 1 system on campus. </a:t>
            </a:r>
          </a:p>
          <a:p>
            <a:pPr eaLnBrk="1" hangingPunct="1">
              <a:spcBef>
                <a:spcPct val="0"/>
              </a:spcBef>
            </a:pPr>
            <a:endParaRPr lang="en-US" dirty="0">
              <a:ea typeface="ＭＳ Ｐゴシック" pitchFamily="34" charset="-128"/>
            </a:endParaRPr>
          </a:p>
          <a:p>
            <a:pPr eaLnBrk="1" hangingPunct="1">
              <a:spcBef>
                <a:spcPct val="0"/>
              </a:spcBef>
            </a:pPr>
            <a:r>
              <a:rPr lang="en-US" baseline="0" dirty="0">
                <a:ea typeface="ＭＳ Ｐゴシック" pitchFamily="34" charset="-128"/>
              </a:rPr>
              <a:t>Remember the following:</a:t>
            </a:r>
          </a:p>
          <a:p>
            <a:pPr marL="235572" indent="-235572">
              <a:spcBef>
                <a:spcPct val="0"/>
              </a:spcBef>
              <a:buAutoNum type="arabicParenBoth"/>
            </a:pPr>
            <a:r>
              <a:rPr lang="en-US" dirty="0">
                <a:cs typeface="Arial" panose="020B0604020202020204" pitchFamily="34" charset="0"/>
              </a:rPr>
              <a:t>Tier 1 is a </a:t>
            </a:r>
            <a:r>
              <a:rPr lang="en-US" b="1" i="1" dirty="0">
                <a:solidFill>
                  <a:srgbClr val="C00000"/>
                </a:solidFill>
                <a:cs typeface="Arial" panose="020B0604020202020204" pitchFamily="34" charset="0"/>
              </a:rPr>
              <a:t>building block </a:t>
            </a:r>
            <a:r>
              <a:rPr lang="en-US" dirty="0">
                <a:cs typeface="Arial" panose="020B0604020202020204" pitchFamily="34" charset="0"/>
              </a:rPr>
              <a:t>for identifying students in need of Tier 2 supports</a:t>
            </a:r>
          </a:p>
          <a:p>
            <a:pPr marL="706717" lvl="1" indent="-235572">
              <a:spcBef>
                <a:spcPct val="0"/>
              </a:spcBef>
              <a:buFont typeface="Arial" panose="020B0604020202020204" pitchFamily="34" charset="0"/>
              <a:buChar char="•"/>
            </a:pPr>
            <a:r>
              <a:rPr lang="en-US" dirty="0">
                <a:cs typeface="Arial" panose="020B0604020202020204" pitchFamily="34" charset="0"/>
              </a:rPr>
              <a:t>Tier 1 data are your blueprint</a:t>
            </a:r>
            <a:endParaRPr lang="en-US" dirty="0"/>
          </a:p>
          <a:p>
            <a:pPr>
              <a:spcBef>
                <a:spcPct val="0"/>
              </a:spcBef>
            </a:pPr>
            <a:r>
              <a:rPr lang="en-US" dirty="0">
                <a:cs typeface="Arial" panose="020B0604020202020204" pitchFamily="34" charset="0"/>
              </a:rPr>
              <a:t>(2)  Provides better information for planning &amp; problem solving</a:t>
            </a:r>
          </a:p>
          <a:p>
            <a:pPr eaLnBrk="1" hangingPunct="1">
              <a:spcBef>
                <a:spcPct val="0"/>
              </a:spcBef>
            </a:pPr>
            <a:endParaRPr lang="en-US" dirty="0">
              <a:ea typeface="ＭＳ Ｐゴシック" pitchFamily="34" charset="-128"/>
            </a:endParaRPr>
          </a:p>
          <a:p>
            <a:endParaRPr lang="en-US" dirty="0"/>
          </a:p>
        </p:txBody>
      </p:sp>
    </p:spTree>
    <p:extLst>
      <p:ext uri="{BB962C8B-B14F-4D97-AF65-F5344CB8AC3E}">
        <p14:creationId xmlns:p14="http://schemas.microsoft.com/office/powerpoint/2010/main" val="1172108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b="1" dirty="0">
              <a:highlight>
                <a:srgbClr val="FFFF00"/>
              </a:highlight>
            </a:endParaRPr>
          </a:p>
          <a:p>
            <a:r>
              <a:rPr lang="en-US" b="1" dirty="0">
                <a:highlight>
                  <a:srgbClr val="FFFF00"/>
                </a:highlight>
              </a:rPr>
              <a:t>Rationale:</a:t>
            </a:r>
          </a:p>
          <a:p>
            <a:r>
              <a:rPr lang="en-US" dirty="0">
                <a:highlight>
                  <a:srgbClr val="FFFF00"/>
                </a:highlight>
              </a:rPr>
              <a:t>It is important that participants spend</a:t>
            </a:r>
            <a:r>
              <a:rPr lang="en-US" baseline="0" dirty="0">
                <a:highlight>
                  <a:srgbClr val="FFFF00"/>
                </a:highlight>
              </a:rPr>
              <a:t> a few minutes understanding these questions.  We want to be careful NOT to identify the problem behavior as a student issue if the environment has not been conducive to learning.</a:t>
            </a:r>
            <a:endParaRPr lang="en-US" altLang="en-US" dirty="0">
              <a:highlight>
                <a:srgbClr val="FFFF00"/>
              </a:highlight>
              <a:latin typeface="Arial" pitchFamily="34" charset="0"/>
            </a:endParaRPr>
          </a:p>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2587817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highlight>
                  <a:srgbClr val="FFFF00"/>
                </a:highlight>
              </a:rPr>
              <a:t>General overview of questions- Participants  will go through the tool as a team in a few minutes and that the tool provides more guidance to answer each question.</a:t>
            </a:r>
          </a:p>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82289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Attendance </a:t>
            </a:r>
          </a:p>
          <a:p>
            <a:pPr algn="l"/>
            <a:r>
              <a:rPr lang="en-US" dirty="0">
                <a:solidFill>
                  <a:srgbClr val="1155CC"/>
                </a:solidFill>
                <a:latin typeface="Arial" panose="020B0604020202020204" pitchFamily="34" charset="0"/>
                <a:hlinkClick r:id="rId3"/>
              </a:rPr>
              <a:t>https://edc.co1.qualtrics.com/jfe/form/SV_5BiXqi4bxzOCMS2</a:t>
            </a:r>
            <a:endParaRPr lang="en-US" dirty="0">
              <a:solidFill>
                <a:srgbClr val="1155CC"/>
              </a:solidFill>
              <a:latin typeface="Arial" panose="020B0604020202020204" pitchFamily="34" charset="0"/>
            </a:endParaRPr>
          </a:p>
          <a:p>
            <a:pPr algn="l"/>
            <a:endParaRPr lang="en-US" dirty="0"/>
          </a:p>
        </p:txBody>
      </p:sp>
    </p:spTree>
    <p:extLst>
      <p:ext uri="{BB962C8B-B14F-4D97-AF65-F5344CB8AC3E}">
        <p14:creationId xmlns:p14="http://schemas.microsoft.com/office/powerpoint/2010/main" val="1047552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22932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TRAINERS – Discussion prompts are below; allow 5 minutes.</a:t>
            </a:r>
          </a:p>
          <a:p>
            <a:pPr marL="158750" indent="0">
              <a:buNone/>
            </a:pPr>
            <a:r>
              <a:rPr lang="en-US" dirty="0">
                <a:cs typeface="Calibri"/>
              </a:rPr>
              <a:t>What did you learn about Tier 2 readiness and connections to Tier 1?</a:t>
            </a:r>
          </a:p>
          <a:p>
            <a:pPr marL="158750" indent="0">
              <a:buNone/>
            </a:pPr>
            <a:r>
              <a:rPr lang="en-US" dirty="0">
                <a:cs typeface="Calibri"/>
              </a:rPr>
              <a:t>What is one (or two!) item/action plan step that you will prioritize?</a:t>
            </a:r>
          </a:p>
          <a:p>
            <a:pPr marL="158750" indent="0">
              <a:buNone/>
            </a:pPr>
            <a:r>
              <a:rPr lang="en-US" dirty="0">
                <a:cs typeface="Calibri"/>
              </a:rPr>
              <a:t>How will you communicate with the Tier 1 Leadership team?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6453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632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915735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Your Tier 2 Team – Profile, roles, meeting schedule and structure (agenda/action plan doc) </a:t>
            </a:r>
          </a:p>
          <a:p>
            <a:pPr marL="0" lvl="0" indent="0" algn="l" rtl="0">
              <a:spcBef>
                <a:spcPts val="0"/>
              </a:spcBef>
              <a:spcAft>
                <a:spcPts val="0"/>
              </a:spcAft>
              <a:buNone/>
            </a:pPr>
            <a:r>
              <a:rPr lang="en-US" dirty="0"/>
              <a:t>How your Team fits in with other school teams – working smarter activity </a:t>
            </a:r>
            <a:endParaRPr dirty="0"/>
          </a:p>
        </p:txBody>
      </p:sp>
    </p:spTree>
    <p:extLst>
      <p:ext uri="{BB962C8B-B14F-4D97-AF65-F5344CB8AC3E}">
        <p14:creationId xmlns:p14="http://schemas.microsoft.com/office/powerpoint/2010/main" val="1093651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49</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49</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49</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anose="020B0604020202020204" pitchFamily="34" charset="0"/>
                <a:ea typeface="ＭＳ Ｐゴシック" panose="020B0600070205080204" pitchFamily="34" charset="-128"/>
              </a:rPr>
              <a:t>Team structure</a:t>
            </a:r>
          </a:p>
          <a:p>
            <a:pPr marL="235572" indent="-235572">
              <a:buAutoNum type="arabicPeriod"/>
            </a:pPr>
            <a:r>
              <a:rPr lang="en-US" altLang="en-US" dirty="0">
                <a:latin typeface="Arial" panose="020B0604020202020204" pitchFamily="34" charset="0"/>
                <a:ea typeface="ＭＳ Ｐゴシック" panose="020B0600070205080204" pitchFamily="34" charset="-128"/>
              </a:rPr>
              <a:t>Universal or Tier 1 PBIS team</a:t>
            </a:r>
          </a:p>
          <a:p>
            <a:pPr marL="235572" indent="-235572">
              <a:buAutoNum type="arabicPeriod"/>
            </a:pPr>
            <a:r>
              <a:rPr lang="en-US" altLang="en-US" dirty="0">
                <a:latin typeface="Arial" panose="020B0604020202020204" pitchFamily="34" charset="0"/>
                <a:ea typeface="ＭＳ Ｐゴシック" panose="020B0600070205080204" pitchFamily="34" charset="-128"/>
              </a:rPr>
              <a:t>Targeted or Tier 2 Systems team</a:t>
            </a:r>
          </a:p>
          <a:p>
            <a:pPr marL="235572" indent="-235572">
              <a:buAutoNum type="arabicPeriod"/>
            </a:pPr>
            <a:r>
              <a:rPr lang="en-US" altLang="en-US" dirty="0">
                <a:latin typeface="Arial" panose="020B0604020202020204" pitchFamily="34" charset="0"/>
                <a:ea typeface="ＭＳ Ｐゴシック" panose="020B0600070205080204" pitchFamily="34" charset="-128"/>
              </a:rPr>
              <a:t>Problem Solving team (SAT, SST, CST) – individual discussions about students (e.g., 2-3 students in a meeting) and more frequent meetings (e.g., weekly or biweekly)</a:t>
            </a:r>
          </a:p>
          <a:p>
            <a:pPr marL="235572" indent="-235572">
              <a:buAutoNum type="arabicPeriod"/>
            </a:pPr>
            <a:r>
              <a:rPr lang="en-US" altLang="en-US" dirty="0">
                <a:latin typeface="Arial" panose="020B0604020202020204" pitchFamily="34" charset="0"/>
                <a:ea typeface="ＭＳ Ｐゴシック" panose="020B0600070205080204" pitchFamily="34" charset="-128"/>
              </a:rPr>
              <a:t>*click* Tertiary or Tier 3 Systems team</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How many are on that intervention and how many are responding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PROBLEM solving team -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(2-3 kids in 60 minutes) more intensive </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SAIG - social and academic intervention groups</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CICO - Check in / Check Out</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FBA - Functional Behavioral Assessment</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BIP - Behavior Intervention Plan</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05824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50</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50</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50</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If you’re in a smaller school, you may want to use an existing team as your Tier 2 team.</a:t>
            </a:r>
          </a:p>
          <a:p>
            <a:pPr eaLnBrk="1" hangingPunct="1"/>
            <a:r>
              <a:rPr lang="en-US" altLang="en-US" dirty="0">
                <a:latin typeface="Arial" panose="020B0604020202020204" pitchFamily="34" charset="0"/>
                <a:ea typeface="ＭＳ Ｐゴシック" panose="020B0600070205080204" pitchFamily="34" charset="-128"/>
              </a:rPr>
              <a:t>Your Tier 2 team could be the same or a subset of your Tier 1 team.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Tier 2 teams are often smaller than Tier 1 teams (4-6 members). Dedicate one meeting per month to Tier 2 systems.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Or Tier 2 team could be your existing problem solving team.</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Or you may want a separate team to oversee the development and implementation of Tier 2 interventions and systems and have a separate Tier 2 team, especially if you are in a large school with a variety of Tier 2 interventions to coordinate and monitor.</a:t>
            </a:r>
          </a:p>
        </p:txBody>
      </p:sp>
    </p:spTree>
    <p:extLst>
      <p:ext uri="{BB962C8B-B14F-4D97-AF65-F5344CB8AC3E}">
        <p14:creationId xmlns:p14="http://schemas.microsoft.com/office/powerpoint/2010/main" val="37755831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tips: </a:t>
            </a:r>
          </a:p>
          <a:p>
            <a:endParaRPr lang="en-US" dirty="0"/>
          </a:p>
          <a:p>
            <a:pPr marL="235572" indent="-235572">
              <a:buAutoNum type="arabicPeriod"/>
            </a:pPr>
            <a:r>
              <a:rPr lang="en-US" dirty="0"/>
              <a:t>In addition to an administrator and rep from Tier 1 team, you’ll want to include coordinators of any existing Tier 2 interventions (e.g., homework club, student/teacher mentor program, etc.).</a:t>
            </a:r>
          </a:p>
          <a:p>
            <a:pPr marL="235572" indent="-235572">
              <a:buAutoNum type="arabicPeriod"/>
            </a:pPr>
            <a:endParaRPr lang="en-US" dirty="0"/>
          </a:p>
          <a:p>
            <a:pPr marL="235572" indent="-235572">
              <a:buAutoNum type="arabicPeriod"/>
            </a:pPr>
            <a:r>
              <a:rPr lang="en-US" dirty="0"/>
              <a:t>Including Tier 2 intervention coordinators &amp; reps from Tier 1 will help the team support integration of Tier 2 supports with other SEB interventions from the beginning. Other systems that support the efficiency of Tier 2 teams are establishing norms and roles for meetings and identifying 1-2 internal coaches and an external coach.</a:t>
            </a:r>
          </a:p>
          <a:p>
            <a:pPr marL="235572" indent="-235572">
              <a:buAutoNum type="arabicPeriod"/>
            </a:pPr>
            <a:endParaRPr lang="en-US" dirty="0"/>
          </a:p>
          <a:p>
            <a:pPr marL="235572" indent="-235572">
              <a:buAutoNum type="arabicPeriod"/>
            </a:pPr>
            <a:r>
              <a:rPr lang="en-US" dirty="0"/>
              <a:t>Finally, ensure that there is a time when the team can meet! – At least once per month, often more frequently in the first year.</a:t>
            </a:r>
          </a:p>
        </p:txBody>
      </p:sp>
      <p:sp>
        <p:nvSpPr>
          <p:cNvPr id="4" name="Slide Number Placeholder 3"/>
          <p:cNvSpPr>
            <a:spLocks noGrp="1"/>
          </p:cNvSpPr>
          <p:nvPr>
            <p:ph type="sldNum" sz="quarter" idx="5"/>
          </p:nvPr>
        </p:nvSpPr>
        <p:spPr/>
        <p:txBody>
          <a:bodyPr/>
          <a:lstStyle/>
          <a:p>
            <a:fld id="{C9F34935-BF64-9E42-8AC5-E0E2CB59A689}" type="slidenum">
              <a:rPr lang="en-US" smtClean="0"/>
              <a:t>51</a:t>
            </a:fld>
            <a:endParaRPr lang="en-US"/>
          </a:p>
        </p:txBody>
      </p:sp>
    </p:spTree>
    <p:extLst>
      <p:ext uri="{BB962C8B-B14F-4D97-AF65-F5344CB8AC3E}">
        <p14:creationId xmlns:p14="http://schemas.microsoft.com/office/powerpoint/2010/main" val="52302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extLst>
      <p:ext uri="{BB962C8B-B14F-4D97-AF65-F5344CB8AC3E}">
        <p14:creationId xmlns:p14="http://schemas.microsoft.com/office/powerpoint/2010/main" val="128135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Who is the link to Tier 1?</a:t>
            </a:r>
          </a:p>
        </p:txBody>
      </p:sp>
    </p:spTree>
    <p:extLst>
      <p:ext uri="{BB962C8B-B14F-4D97-AF65-F5344CB8AC3E}">
        <p14:creationId xmlns:p14="http://schemas.microsoft.com/office/powerpoint/2010/main" val="270120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22B7F710-02DB-484E-B7A6-137EA81B04DD}" type="slidenum">
              <a:rPr lang="en-US">
                <a:solidFill>
                  <a:prstClr val="black"/>
                </a:solidFill>
                <a:latin typeface="Calibri" panose="020F0502020204030204"/>
              </a:rPr>
              <a:pPr defTabSz="942289">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3581998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709c4a21f7_0_24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709c4a21f7_0_24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926140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In addition, there is an advanced annual action plan and is intended for schools in years 2 and beyond. Review with the team.  </a:t>
            </a:r>
          </a:p>
          <a:p>
            <a:r>
              <a:rPr lang="en-US" dirty="0"/>
              <a:t>Tier 1</a:t>
            </a:r>
          </a:p>
          <a:p>
            <a:pPr defTabSz="942289">
              <a:defRPr/>
            </a:pP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9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a:p>
            <a:r>
              <a:rPr lang="en-US" dirty="0"/>
              <a:t>Insert Tier 2 annual action plan </a:t>
            </a:r>
          </a:p>
          <a:p>
            <a:endParaRPr lang="en-US" dirty="0"/>
          </a:p>
        </p:txBody>
      </p:sp>
    </p:spTree>
    <p:extLst>
      <p:ext uri="{BB962C8B-B14F-4D97-AF65-F5344CB8AC3E}">
        <p14:creationId xmlns:p14="http://schemas.microsoft.com/office/powerpoint/2010/main" val="3814570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3997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4148825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2249674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61</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61</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61</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anose="020B0604020202020204" pitchFamily="34" charset="0"/>
                <a:ea typeface="ＭＳ Ｐゴシック" panose="020B0600070205080204" pitchFamily="34" charset="-128"/>
              </a:rPr>
              <a:t>Team structure</a:t>
            </a:r>
          </a:p>
          <a:p>
            <a:pPr marL="235572" indent="-235572">
              <a:buAutoNum type="arabicPeriod"/>
            </a:pPr>
            <a:r>
              <a:rPr lang="en-US" altLang="en-US" dirty="0">
                <a:latin typeface="Arial" panose="020B0604020202020204" pitchFamily="34" charset="0"/>
                <a:ea typeface="ＭＳ Ｐゴシック" panose="020B0600070205080204" pitchFamily="34" charset="-128"/>
              </a:rPr>
              <a:t>Universal or Tier 1 PBIS team</a:t>
            </a:r>
          </a:p>
          <a:p>
            <a:pPr marL="235572" indent="-235572">
              <a:buAutoNum type="arabicPeriod"/>
            </a:pPr>
            <a:r>
              <a:rPr lang="en-US" altLang="en-US" dirty="0">
                <a:latin typeface="Arial" panose="020B0604020202020204" pitchFamily="34" charset="0"/>
                <a:ea typeface="ＭＳ Ｐゴシック" panose="020B0600070205080204" pitchFamily="34" charset="-128"/>
              </a:rPr>
              <a:t>Targeted or Tier 2 Systems team</a:t>
            </a:r>
          </a:p>
          <a:p>
            <a:pPr marL="235572" indent="-235572">
              <a:buAutoNum type="arabicPeriod"/>
            </a:pPr>
            <a:r>
              <a:rPr lang="en-US" altLang="en-US" dirty="0">
                <a:latin typeface="Arial" panose="020B0604020202020204" pitchFamily="34" charset="0"/>
                <a:ea typeface="ＭＳ Ｐゴシック" panose="020B0600070205080204" pitchFamily="34" charset="-128"/>
              </a:rPr>
              <a:t>Problem Solving team (SAT, SST, CST) – individual discussions about students (e.g., 2-3 students in a meeting) and more frequent meetings (e.g., weekly or biweekly)</a:t>
            </a:r>
          </a:p>
          <a:p>
            <a:pPr marL="235572" indent="-235572">
              <a:buAutoNum type="arabicPeriod"/>
            </a:pPr>
            <a:r>
              <a:rPr lang="en-US" altLang="en-US" dirty="0">
                <a:latin typeface="Arial" panose="020B0604020202020204" pitchFamily="34" charset="0"/>
                <a:ea typeface="ＭＳ Ｐゴシック" panose="020B0600070205080204" pitchFamily="34" charset="-128"/>
              </a:rPr>
              <a:t>*click* Tertiary or Tier 3 Systems team</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How many are on that intervention and how many are responding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PROBLEM solving team -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(2-3 kids in 60 minutes) more intensive </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SAIG - social and academic intervention groups</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CICO - Check in / Check Out</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FBA - Functional Behavioral Assessment</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BIP - Behavior Intervention Plan</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906062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22115436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58750" indent="0">
              <a:buNone/>
            </a:pPr>
            <a:r>
              <a:rPr lang="en-US" dirty="0"/>
              <a:t>TRAINERS – Activity prompt below; allow 10 minutes.</a:t>
            </a:r>
          </a:p>
          <a:p>
            <a:pPr>
              <a:lnSpc>
                <a:spcPct val="150000"/>
              </a:lnSpc>
              <a:buClr>
                <a:schemeClr val="bg1"/>
              </a:buClr>
            </a:pPr>
            <a:r>
              <a:rPr lang="en-US" sz="1100" dirty="0">
                <a:solidFill>
                  <a:schemeClr val="bg1"/>
                </a:solidFill>
              </a:rPr>
              <a:t>Split into breakout rooms</a:t>
            </a:r>
          </a:p>
          <a:p>
            <a:pPr>
              <a:lnSpc>
                <a:spcPct val="150000"/>
              </a:lnSpc>
              <a:buClr>
                <a:schemeClr val="bg1"/>
              </a:buClr>
            </a:pPr>
            <a:r>
              <a:rPr lang="en-US" sz="1100" dirty="0">
                <a:solidFill>
                  <a:schemeClr val="bg1"/>
                </a:solidFill>
              </a:rPr>
              <a:t>Navigate to </a:t>
            </a:r>
            <a:r>
              <a:rPr lang="en-US" sz="1100" dirty="0" err="1">
                <a:solidFill>
                  <a:schemeClr val="bg1"/>
                </a:solidFill>
              </a:rPr>
              <a:t>nepbis.org</a:t>
            </a:r>
            <a:endParaRPr lang="en-US" sz="1100" dirty="0">
              <a:solidFill>
                <a:schemeClr val="bg1"/>
              </a:solidFill>
            </a:endParaRPr>
          </a:p>
          <a:p>
            <a:pPr>
              <a:lnSpc>
                <a:spcPct val="150000"/>
              </a:lnSpc>
              <a:buClr>
                <a:schemeClr val="bg1"/>
              </a:buClr>
            </a:pPr>
            <a:r>
              <a:rPr lang="en-US" sz="1100" dirty="0">
                <a:solidFill>
                  <a:schemeClr val="bg1"/>
                </a:solidFill>
              </a:rPr>
              <a:t>Select the “Tier 1 School-Wide” dropdown menu and click on the “Tier 1 Workbook and Supplemental Resources” page</a:t>
            </a:r>
          </a:p>
          <a:p>
            <a:pPr>
              <a:lnSpc>
                <a:spcPct val="150000"/>
              </a:lnSpc>
              <a:buClr>
                <a:schemeClr val="bg1"/>
              </a:buClr>
            </a:pPr>
            <a:r>
              <a:rPr lang="en-US" sz="1100" dirty="0">
                <a:solidFill>
                  <a:schemeClr val="bg1"/>
                </a:solidFill>
              </a:rPr>
              <a:t>Download Tier 2 Readiness Checklist </a:t>
            </a:r>
          </a:p>
          <a:p>
            <a:pPr>
              <a:lnSpc>
                <a:spcPct val="150000"/>
              </a:lnSpc>
              <a:buClr>
                <a:schemeClr val="bg1"/>
              </a:buClr>
            </a:pPr>
            <a:r>
              <a:rPr lang="en-US" sz="1100" dirty="0">
                <a:solidFill>
                  <a:schemeClr val="bg1"/>
                </a:solidFill>
              </a:rPr>
              <a:t>Review and discuss with your team, decide which activities/items are priorities</a:t>
            </a:r>
          </a:p>
          <a:p>
            <a:pPr>
              <a:lnSpc>
                <a:spcPct val="150000"/>
              </a:lnSpc>
              <a:buClr>
                <a:schemeClr val="bg1"/>
              </a:buClr>
            </a:pPr>
            <a:r>
              <a:rPr lang="en-US" sz="1100" dirty="0">
                <a:solidFill>
                  <a:schemeClr val="bg1"/>
                </a:solidFill>
              </a:rPr>
              <a:t>Add to your action plan </a:t>
            </a:r>
          </a:p>
          <a:p>
            <a:pPr marL="15875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404364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13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Taking CARE of… </a:t>
            </a: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1852022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a:solidFill>
                  <a:srgbClr val="000000"/>
                </a:solidFill>
                <a:effectLst/>
                <a:highlight>
                  <a:srgbClr val="FFFF00"/>
                </a:highlight>
                <a:latin typeface="Arial"/>
                <a:ea typeface="Arial"/>
                <a:cs typeface="Arial"/>
                <a:sym typeface="Arial"/>
              </a:rPr>
              <a:t>The process for identifying students for Tier 2 supports typically</a:t>
            </a:r>
            <a:endParaRPr lang="en-US" sz="1600" b="0" i="0" u="none" strike="noStrike" cap="none" dirty="0">
              <a:solidFill>
                <a:srgbClr val="000000"/>
              </a:solidFill>
              <a:effectLst/>
              <a:highlight>
                <a:srgbClr val="FFFF00"/>
              </a:highlight>
              <a:latin typeface="Arial"/>
              <a:ea typeface="Arial"/>
              <a:cs typeface="Arial"/>
              <a:sym typeface="Arial"/>
            </a:endParaRPr>
          </a:p>
          <a:p>
            <a:pPr lvl="1"/>
            <a:r>
              <a:rPr lang="en-US" sz="1100" b="0" i="0" u="none" strike="noStrike" cap="none" dirty="0">
                <a:solidFill>
                  <a:srgbClr val="000000"/>
                </a:solidFill>
                <a:effectLst/>
                <a:highlight>
                  <a:srgbClr val="FFFF00"/>
                </a:highlight>
                <a:latin typeface="Arial"/>
                <a:ea typeface="Arial"/>
                <a:cs typeface="Arial"/>
                <a:sym typeface="Arial"/>
              </a:rPr>
              <a:t>relies on existing data sources</a:t>
            </a:r>
            <a:endParaRPr lang="en-US" sz="1600" b="0" i="0" u="none" strike="noStrike" cap="none" dirty="0">
              <a:solidFill>
                <a:srgbClr val="000000"/>
              </a:solidFill>
              <a:effectLst/>
              <a:highlight>
                <a:srgbClr val="FFFF00"/>
              </a:highlight>
              <a:latin typeface="Arial"/>
              <a:ea typeface="Arial"/>
              <a:cs typeface="Arial"/>
              <a:sym typeface="Arial"/>
            </a:endParaRPr>
          </a:p>
          <a:p>
            <a:pPr lvl="1"/>
            <a:r>
              <a:rPr lang="en-US" sz="1100" b="0" i="0" u="none" strike="noStrike" cap="none" dirty="0">
                <a:solidFill>
                  <a:srgbClr val="000000"/>
                </a:solidFill>
                <a:effectLst/>
                <a:highlight>
                  <a:srgbClr val="FFFF00"/>
                </a:highlight>
                <a:latin typeface="Arial"/>
                <a:ea typeface="Arial"/>
                <a:cs typeface="Arial"/>
                <a:sym typeface="Arial"/>
              </a:rPr>
              <a:t>provides information regarding function of behavior</a:t>
            </a:r>
            <a:endParaRPr lang="en-US" sz="1600" b="0" i="0" u="none" strike="noStrike" cap="none" dirty="0">
              <a:solidFill>
                <a:srgbClr val="000000"/>
              </a:solidFill>
              <a:effectLst/>
              <a:highlight>
                <a:srgbClr val="FFFF00"/>
              </a:highlight>
              <a:latin typeface="Arial"/>
              <a:ea typeface="Arial"/>
              <a:cs typeface="Arial"/>
              <a:sym typeface="Arial"/>
            </a:endParaRPr>
          </a:p>
          <a:p>
            <a:pPr lvl="0"/>
            <a:r>
              <a:rPr lang="en-US" sz="1100" b="0" i="0" u="none" strike="noStrike" cap="none" dirty="0">
                <a:solidFill>
                  <a:srgbClr val="000000"/>
                </a:solidFill>
                <a:effectLst/>
                <a:highlight>
                  <a:srgbClr val="FFFF00"/>
                </a:highlight>
                <a:latin typeface="Arial"/>
                <a:ea typeface="Arial"/>
                <a:cs typeface="Arial"/>
                <a:sym typeface="Arial"/>
              </a:rPr>
              <a:t>Methods for identifying students include</a:t>
            </a:r>
            <a:endParaRPr lang="en-US" sz="1600" b="0" i="0" u="none" strike="noStrike" cap="none" dirty="0">
              <a:solidFill>
                <a:srgbClr val="000000"/>
              </a:solidFill>
              <a:effectLst/>
              <a:highlight>
                <a:srgbClr val="FFFF00"/>
              </a:highlight>
              <a:latin typeface="Arial"/>
              <a:ea typeface="Arial"/>
              <a:cs typeface="Arial"/>
              <a:sym typeface="Arial"/>
            </a:endParaRPr>
          </a:p>
          <a:p>
            <a:pPr lvl="1"/>
            <a:r>
              <a:rPr lang="en-US" sz="1100" b="0" i="0" u="none" strike="noStrike" cap="none" dirty="0">
                <a:solidFill>
                  <a:srgbClr val="000000"/>
                </a:solidFill>
                <a:effectLst/>
                <a:highlight>
                  <a:srgbClr val="FFFF00"/>
                </a:highlight>
                <a:latin typeface="Arial"/>
                <a:ea typeface="Arial"/>
                <a:cs typeface="Arial"/>
                <a:sym typeface="Arial"/>
              </a:rPr>
              <a:t>nomination</a:t>
            </a:r>
            <a:endParaRPr lang="en-US" sz="1600" b="0" i="0" u="none" strike="noStrike" cap="none" dirty="0">
              <a:solidFill>
                <a:srgbClr val="000000"/>
              </a:solidFill>
              <a:effectLst/>
              <a:highlight>
                <a:srgbClr val="FFFF00"/>
              </a:highlight>
              <a:latin typeface="Arial"/>
              <a:ea typeface="Arial"/>
              <a:cs typeface="Arial"/>
              <a:sym typeface="Arial"/>
            </a:endParaRPr>
          </a:p>
          <a:p>
            <a:pPr lvl="2"/>
            <a:r>
              <a:rPr lang="en-US" sz="1100" b="0" i="0" u="none" strike="noStrike" cap="none" dirty="0">
                <a:solidFill>
                  <a:srgbClr val="000000"/>
                </a:solidFill>
                <a:effectLst/>
                <a:highlight>
                  <a:srgbClr val="FFFF00"/>
                </a:highlight>
                <a:latin typeface="Arial"/>
                <a:ea typeface="Arial"/>
                <a:cs typeface="Arial"/>
                <a:sym typeface="Arial"/>
              </a:rPr>
              <a:t>teacher/staff</a:t>
            </a:r>
            <a:endParaRPr lang="en-US" sz="1600" b="0" i="0" u="none" strike="noStrike" cap="none" dirty="0">
              <a:solidFill>
                <a:srgbClr val="000000"/>
              </a:solidFill>
              <a:effectLst/>
              <a:highlight>
                <a:srgbClr val="FFFF00"/>
              </a:highlight>
              <a:latin typeface="Arial"/>
              <a:ea typeface="Arial"/>
              <a:cs typeface="Arial"/>
              <a:sym typeface="Arial"/>
            </a:endParaRPr>
          </a:p>
          <a:p>
            <a:pPr lvl="2"/>
            <a:r>
              <a:rPr lang="en-US" sz="1100" b="0" i="0" u="none" strike="noStrike" cap="none" dirty="0">
                <a:solidFill>
                  <a:srgbClr val="000000"/>
                </a:solidFill>
                <a:effectLst/>
                <a:highlight>
                  <a:srgbClr val="FFFF00"/>
                </a:highlight>
                <a:latin typeface="Arial"/>
                <a:ea typeface="Arial"/>
                <a:cs typeface="Arial"/>
                <a:sym typeface="Arial"/>
              </a:rPr>
              <a:t>parent</a:t>
            </a:r>
            <a:endParaRPr lang="en-US" sz="1600" b="0" i="0" u="none" strike="noStrike" cap="none" dirty="0">
              <a:solidFill>
                <a:srgbClr val="000000"/>
              </a:solidFill>
              <a:effectLst/>
              <a:highlight>
                <a:srgbClr val="FFFF00"/>
              </a:highlight>
              <a:latin typeface="Arial"/>
              <a:ea typeface="Arial"/>
              <a:cs typeface="Arial"/>
              <a:sym typeface="Arial"/>
            </a:endParaRPr>
          </a:p>
          <a:p>
            <a:pPr lvl="2"/>
            <a:r>
              <a:rPr lang="en-US" sz="1100" b="0" i="0" u="none" strike="noStrike" cap="none" dirty="0">
                <a:solidFill>
                  <a:srgbClr val="000000"/>
                </a:solidFill>
                <a:effectLst/>
                <a:highlight>
                  <a:srgbClr val="FFFF00"/>
                </a:highlight>
                <a:latin typeface="Arial"/>
                <a:ea typeface="Arial"/>
                <a:cs typeface="Arial"/>
                <a:sym typeface="Arial"/>
              </a:rPr>
              <a:t>self</a:t>
            </a:r>
            <a:endParaRPr lang="en-US" sz="1600" b="0" i="0" u="none" strike="noStrike" cap="none" dirty="0">
              <a:solidFill>
                <a:srgbClr val="000000"/>
              </a:solidFill>
              <a:effectLst/>
              <a:highlight>
                <a:srgbClr val="FFFF00"/>
              </a:highlight>
              <a:latin typeface="Arial"/>
              <a:ea typeface="Arial"/>
              <a:cs typeface="Arial"/>
              <a:sym typeface="Arial"/>
            </a:endParaRPr>
          </a:p>
          <a:p>
            <a:pPr lvl="1"/>
            <a:r>
              <a:rPr lang="en-US" sz="1100" b="0" i="0" u="none" strike="noStrike" cap="none" dirty="0">
                <a:solidFill>
                  <a:srgbClr val="000000"/>
                </a:solidFill>
                <a:effectLst/>
                <a:highlight>
                  <a:srgbClr val="FFFF00"/>
                </a:highlight>
                <a:latin typeface="Arial"/>
                <a:ea typeface="Arial"/>
                <a:cs typeface="Arial"/>
                <a:sym typeface="Arial"/>
              </a:rPr>
              <a:t>data decision rules</a:t>
            </a:r>
            <a:endParaRPr lang="en-US" sz="1600" b="0" i="0" u="none" strike="noStrike" cap="none" dirty="0">
              <a:solidFill>
                <a:srgbClr val="000000"/>
              </a:solidFill>
              <a:effectLst/>
              <a:highlight>
                <a:srgbClr val="FFFF00"/>
              </a:highlight>
              <a:latin typeface="Arial"/>
              <a:ea typeface="Arial"/>
              <a:cs typeface="Arial"/>
              <a:sym typeface="Arial"/>
            </a:endParaRPr>
          </a:p>
          <a:p>
            <a:pPr lvl="2"/>
            <a:r>
              <a:rPr lang="en-US" sz="1100" b="0" i="0" u="none" strike="noStrike" cap="none" dirty="0">
                <a:solidFill>
                  <a:srgbClr val="000000"/>
                </a:solidFill>
                <a:effectLst/>
                <a:highlight>
                  <a:srgbClr val="FFFF00"/>
                </a:highlight>
                <a:latin typeface="Arial"/>
                <a:ea typeface="Arial"/>
                <a:cs typeface="Arial"/>
                <a:sym typeface="Arial"/>
              </a:rPr>
              <a:t>extant data</a:t>
            </a:r>
            <a:endParaRPr lang="en-US" sz="1600" b="0" i="0" u="none" strike="noStrike" cap="none" dirty="0">
              <a:solidFill>
                <a:srgbClr val="000000"/>
              </a:solidFill>
              <a:effectLst/>
              <a:highlight>
                <a:srgbClr val="FFFF00"/>
              </a:highlight>
              <a:latin typeface="Arial"/>
              <a:ea typeface="Arial"/>
              <a:cs typeface="Arial"/>
              <a:sym typeface="Arial"/>
            </a:endParaRPr>
          </a:p>
          <a:p>
            <a:pPr marL="158750" lvl="0" indent="0">
              <a:buNone/>
            </a:pPr>
            <a:r>
              <a:rPr lang="en-US" sz="1100" b="0" i="0" u="none" strike="noStrike" cap="none" dirty="0">
                <a:solidFill>
                  <a:srgbClr val="000000"/>
                </a:solidFill>
                <a:effectLst/>
                <a:highlight>
                  <a:srgbClr val="FFFF00"/>
                </a:highlight>
                <a:latin typeface="Arial"/>
                <a:ea typeface="Arial"/>
                <a:cs typeface="Arial"/>
                <a:sym typeface="Arial"/>
              </a:rPr>
              <a:t>NOTE: screening data is wonderful, but we don’t have time to cover in this training. If you are interested, there are more resources in the syllabus, you can talk to your trainers, and also there are districts in the state who do use universal screening with whom you could connect  </a:t>
            </a:r>
            <a:endParaRPr lang="en-US" dirty="0">
              <a:highlight>
                <a:srgbClr val="FFFF00"/>
              </a:highlight>
            </a:endParaRPr>
          </a:p>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28070192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554059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709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3608283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Targeted Interventions ORGANIZER </a:t>
            </a:r>
            <a:r>
              <a:rPr lang="en-US" dirty="0"/>
              <a:t>gives teams some guidance to document and evaluate their current interventions. </a:t>
            </a:r>
          </a:p>
          <a:p>
            <a:endParaRPr lang="en-US" dirty="0"/>
          </a:p>
          <a:p>
            <a:r>
              <a:rPr lang="en-US" dirty="0"/>
              <a:t>During this process, we try to consider “fit” and “resources” in order to enhance, eliminate, or add interventions. </a:t>
            </a:r>
          </a:p>
          <a:p>
            <a:pPr defTabSz="942289">
              <a:defRPr/>
            </a:pPr>
            <a:endParaRPr lang="en-US" dirty="0"/>
          </a:p>
          <a:p>
            <a:pPr defTabSz="942289">
              <a:defRPr/>
            </a:pPr>
            <a:r>
              <a:rPr lang="en-US" dirty="0"/>
              <a:t>By establishing SYSTEMS, teams will be able to evaluate how meaningful and effective the interventions, if aspects need to be refined for them to work better, and what other interventions might be needed to address student needs. </a:t>
            </a:r>
          </a:p>
          <a:p>
            <a:endParaRPr lang="en-US" dirty="0"/>
          </a:p>
          <a:p>
            <a:pPr defTabSz="942289">
              <a:defRPr/>
            </a:pPr>
            <a:endParaRPr lang="en-US" dirty="0"/>
          </a:p>
          <a:p>
            <a:pPr defTabSz="942289">
              <a:defRPr/>
            </a:pP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71</a:t>
            </a:fld>
            <a:endParaRPr lang="en-US"/>
          </a:p>
        </p:txBody>
      </p:sp>
    </p:spTree>
    <p:extLst>
      <p:ext uri="{BB962C8B-B14F-4D97-AF65-F5344CB8AC3E}">
        <p14:creationId xmlns:p14="http://schemas.microsoft.com/office/powerpoint/2010/main" val="2517786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will begin by doing an “INVENTORY” or list of our targeted interventions. </a:t>
            </a:r>
          </a:p>
          <a:p>
            <a:endParaRPr lang="en-US" sz="1100" dirty="0"/>
          </a:p>
          <a:p>
            <a:r>
              <a:rPr lang="en-US" sz="1100" dirty="0"/>
              <a:t>But before or as you list each intervention, the team should consider </a:t>
            </a:r>
            <a:r>
              <a:rPr lang="en-US" sz="1100" b="1" dirty="0"/>
              <a:t>“does it meet the criteria as a targeted intervention,”</a:t>
            </a:r>
            <a:r>
              <a:rPr lang="en-US" sz="1100" dirty="0"/>
              <a:t> meaning:</a:t>
            </a:r>
          </a:p>
          <a:p>
            <a:endParaRPr lang="en-US" sz="1100" dirty="0"/>
          </a:p>
          <a:p>
            <a:pPr marL="235572" indent="-235572">
              <a:buAutoNum type="arabicParenR"/>
            </a:pPr>
            <a:r>
              <a:rPr lang="en-US" sz="1100" dirty="0"/>
              <a:t>It can be implemented in a similar manner across multiple students – standard procedures and standard ways of collecting data on student progress </a:t>
            </a:r>
            <a:r>
              <a:rPr lang="en-US" sz="1100" b="1" dirty="0"/>
              <a:t>builds efficiency in the delivery of interventions and improves access for students. </a:t>
            </a:r>
          </a:p>
          <a:p>
            <a:pPr marL="235572" indent="-235572">
              <a:buAutoNum type="arabicParenR"/>
            </a:pPr>
            <a:r>
              <a:rPr lang="en-US" sz="1100" dirty="0"/>
              <a:t>It also means that all staff are </a:t>
            </a:r>
            <a:r>
              <a:rPr lang="en-US" sz="1100" b="1" dirty="0"/>
              <a:t>at least familiar with the ‘menu’ of interventions available</a:t>
            </a:r>
            <a:r>
              <a:rPr lang="en-US" sz="1100" dirty="0"/>
              <a:t>, and what their role might be in implementing or assisting in the intervention. </a:t>
            </a:r>
          </a:p>
          <a:p>
            <a:pPr marL="235572" indent="-235572">
              <a:buAutoNum type="arabicParenR"/>
            </a:pPr>
            <a:r>
              <a:rPr lang="en-US" sz="1100" dirty="0"/>
              <a:t>Tier 2 interventions are implemented within 5 days of a ‘referral’ meaning either a request/nomination by staff or review of data patterns such as behavioral referrals to the office, attendance, nurses visits, guidance visits, mid-term progress reports, etc. </a:t>
            </a:r>
            <a:r>
              <a:rPr lang="en-US" sz="1100" b="1" dirty="0"/>
              <a:t>The key here quick access - being pro-active reduce risk rather than a ‘wait and see’ approach </a:t>
            </a:r>
            <a:endParaRPr lang="en-US" sz="1100" dirty="0"/>
          </a:p>
          <a:p>
            <a:pPr marL="235572" indent="-235572">
              <a:buAutoNum type="arabicParenR"/>
            </a:pPr>
            <a:r>
              <a:rPr lang="en-US" sz="1100" b="1" dirty="0"/>
              <a:t>Continuously available </a:t>
            </a:r>
            <a:r>
              <a:rPr lang="en-US" sz="1100" dirty="0"/>
              <a:t>for student entry and participation – this means that students can begin an intervention at any point in the year, rather than wait for the intervention to become available (e.g., a spot in a social skills group facilitated by the school counselor). </a:t>
            </a:r>
          </a:p>
          <a:p>
            <a:pPr marL="235572" indent="-235572">
              <a:buAutoNum type="arabicParenR"/>
            </a:pPr>
            <a:r>
              <a:rPr lang="en-US" sz="1100" b="1" dirty="0"/>
              <a:t>Intervention can be monitored regularly </a:t>
            </a:r>
            <a:r>
              <a:rPr lang="en-US" sz="1100" dirty="0"/>
              <a:t>using standard data collection procedures and that data are used for decision making (more to come about that) </a:t>
            </a:r>
          </a:p>
          <a:p>
            <a:pPr marL="235572" indent="-235572">
              <a:buAutoNum type="arabicParenR"/>
            </a:pPr>
            <a:endParaRPr lang="en-US" sz="1100" dirty="0"/>
          </a:p>
          <a:p>
            <a:r>
              <a:rPr lang="en-US" sz="1100" dirty="0"/>
              <a:t>If it meets this criteria, keep it on the list. </a:t>
            </a:r>
          </a:p>
          <a:p>
            <a:r>
              <a:rPr lang="en-US" sz="1100" dirty="0"/>
              <a:t>If it doesn’t, what might be needed to ‘round’ out the intervention (e.g., a uniform checklist that all teachers use, a way of collecting data when students attend a skills group)?</a:t>
            </a:r>
          </a:p>
        </p:txBody>
      </p:sp>
      <p:sp>
        <p:nvSpPr>
          <p:cNvPr id="4" name="Slide Number Placeholder 3"/>
          <p:cNvSpPr>
            <a:spLocks noGrp="1"/>
          </p:cNvSpPr>
          <p:nvPr>
            <p:ph type="sldNum" sz="quarter" idx="5"/>
          </p:nvPr>
        </p:nvSpPr>
        <p:spPr/>
        <p:txBody>
          <a:bodyPr/>
          <a:lstStyle/>
          <a:p>
            <a:fld id="{359F9C96-F989-41C5-B0A3-E09341375E5C}" type="slidenum">
              <a:rPr lang="en-US" smtClean="0"/>
              <a:t>72</a:t>
            </a:fld>
            <a:endParaRPr lang="en-US"/>
          </a:p>
        </p:txBody>
      </p:sp>
    </p:spTree>
    <p:extLst>
      <p:ext uri="{BB962C8B-B14F-4D97-AF65-F5344CB8AC3E}">
        <p14:creationId xmlns:p14="http://schemas.microsoft.com/office/powerpoint/2010/main" val="13273431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b="1" u="sng" dirty="0"/>
              <a:t>Now we are ready for the TOOL </a:t>
            </a:r>
          </a:p>
          <a:p>
            <a:pPr defTabSz="942289">
              <a:defRPr/>
            </a:pPr>
            <a:endParaRPr lang="en-US" b="1" u="sng" dirty="0"/>
          </a:p>
          <a:p>
            <a:pPr defTabSz="942289">
              <a:defRPr/>
            </a:pPr>
            <a:r>
              <a:rPr lang="en-US" b="1" u="sng" dirty="0"/>
              <a:t>Part 1 is called the Targeted Systems Planner</a:t>
            </a:r>
            <a:r>
              <a:rPr lang="en-US" dirty="0"/>
              <a:t>.  This part provides teams with the chance to reflect on each intervention and how it may (or may not be) implemented systematically to provide meaningful outcomes. </a:t>
            </a:r>
          </a:p>
          <a:p>
            <a:pPr defTabSz="942289">
              <a:defRPr/>
            </a:pPr>
            <a:endParaRPr lang="en-US" dirty="0"/>
          </a:p>
          <a:p>
            <a:pPr defTabSz="942289">
              <a:defRPr/>
            </a:pPr>
            <a:r>
              <a:rPr lang="en-US" dirty="0"/>
              <a:t>On the left is the name of the intervention. Across the top some teams do a quick check off of whether they consider the intervention goals in area of concern (academic, social/behavioral, emotional or mental health focused). </a:t>
            </a:r>
          </a:p>
          <a:p>
            <a:pPr defTabSz="942289">
              <a:defRPr/>
            </a:pPr>
            <a:r>
              <a:rPr lang="en-US" b="1" dirty="0"/>
              <a:t>This aligns well with Step 3 – select and adopt – first we need to see what we have and what global areas of concerns they address. </a:t>
            </a:r>
          </a:p>
          <a:p>
            <a:pPr defTabSz="942289">
              <a:defRPr/>
            </a:pPr>
            <a:endParaRPr lang="en-US" dirty="0"/>
          </a:p>
          <a:p>
            <a:pPr defTabSz="942289">
              <a:defRPr/>
            </a:pPr>
            <a:r>
              <a:rPr lang="en-US" dirty="0"/>
              <a:t>Then they describe the “essence” of the intervention – a few details and perhaps the purpose. </a:t>
            </a:r>
          </a:p>
          <a:p>
            <a:pPr defTabSz="942289">
              <a:defRPr/>
            </a:pPr>
            <a:r>
              <a:rPr lang="en-US" dirty="0"/>
              <a:t>Teams might want to list the current year’s coordinator for each intervention to assist in planning and support for staff. </a:t>
            </a:r>
          </a:p>
          <a:p>
            <a:pPr defTabSz="942289">
              <a:defRPr/>
            </a:pPr>
            <a:r>
              <a:rPr lang="en-US" b="1" dirty="0">
                <a:solidFill>
                  <a:srgbClr val="FF0000"/>
                </a:solidFill>
              </a:rPr>
              <a:t>ADVANCED STEP: Sometimes teams expand the columns to show the frequency of the intervention (e.g., delivered daily, 1x per week, options of Monday or Wed). </a:t>
            </a:r>
            <a:r>
              <a:rPr lang="en-US" b="0" i="1" dirty="0">
                <a:solidFill>
                  <a:srgbClr val="FF0000"/>
                </a:solidFill>
              </a:rPr>
              <a:t>The name of the intervention, coordinator, and frequency of the intervention can also be something you put in a table at the end of the document if that seems easier. </a:t>
            </a:r>
          </a:p>
          <a:p>
            <a:pPr defTabSz="942289">
              <a:defRPr/>
            </a:pPr>
            <a:endParaRPr lang="en-US" dirty="0"/>
          </a:p>
          <a:p>
            <a:pPr defTabSz="942289">
              <a:defRPr/>
            </a:pPr>
            <a:r>
              <a:rPr lang="en-US" b="1" dirty="0"/>
              <a:t>The last three columns are areas you may not be quite ready for yet, but are critical for installing systems for data-based decisions. </a:t>
            </a:r>
          </a:p>
          <a:p>
            <a:pPr defTabSz="942289">
              <a:defRPr/>
            </a:pPr>
            <a:r>
              <a:rPr lang="en-US" dirty="0"/>
              <a:t>Teams discuss what data will be considered to access or “enter” the intervention (e.g., ODRs, absences, missed assignments) and what data goal would indicate it’s time to “exit” or graduate from the intervention. </a:t>
            </a:r>
          </a:p>
          <a:p>
            <a:pPr defTabSz="942289">
              <a:defRPr/>
            </a:pPr>
            <a:endParaRPr lang="en-US" dirty="0"/>
          </a:p>
          <a:p>
            <a:pPr defTabSz="942289">
              <a:defRPr/>
            </a:pPr>
            <a:r>
              <a:rPr lang="en-US" dirty="0"/>
              <a:t>The last column reminds us of the data being collected to monitor implementation of the intervention (Fidelity) and student progress – what type of data, where can the team find the data that will be used to assess response to the intervention? </a:t>
            </a:r>
            <a:endParaRPr lang="en-US" b="1" dirty="0"/>
          </a:p>
          <a:p>
            <a:pPr defTabSz="942289">
              <a:defRPr/>
            </a:pPr>
            <a:endParaRPr lang="en-US" b="1" dirty="0"/>
          </a:p>
          <a:p>
            <a:pPr defTabSz="942289">
              <a:defRPr/>
            </a:pPr>
            <a:r>
              <a:rPr lang="en-US" b="1" dirty="0"/>
              <a:t>Reminders: </a:t>
            </a:r>
          </a:p>
          <a:p>
            <a:pPr marL="176679" indent="-176679" defTabSz="942289">
              <a:buFont typeface="Arial" panose="020B0604020202020204" pitchFamily="34" charset="0"/>
              <a:buChar char="•"/>
              <a:defRPr/>
            </a:pPr>
            <a:r>
              <a:rPr lang="en-US" b="0" dirty="0"/>
              <a:t>Don’t feel overwhelmed if your team doesn’t have each box filled in yet - that’s expected. Use this to identify those gaps and action plan as a team around a reasonable timeline to get aspects developed for ONE intervention. </a:t>
            </a:r>
          </a:p>
          <a:p>
            <a:pPr marL="176679" indent="-176679" defTabSz="942289">
              <a:buFont typeface="Arial" panose="020B0604020202020204" pitchFamily="34" charset="0"/>
              <a:buChar char="•"/>
              <a:defRPr/>
            </a:pPr>
            <a:r>
              <a:rPr lang="en-US" b="0" dirty="0"/>
              <a:t>Do that well and it will be easier to replicate for the next ones. </a:t>
            </a:r>
          </a:p>
          <a:p>
            <a:pPr marL="176679" indent="-176679" defTabSz="942289">
              <a:buFont typeface="Arial" panose="020B0604020202020204" pitchFamily="34" charset="0"/>
              <a:buChar char="•"/>
              <a:defRPr/>
            </a:pPr>
            <a:endParaRPr lang="en-US" b="0"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A5C04D7D-6BCF-BF47-8CAA-5C91DED02858}" type="slidenum">
              <a:rPr lang="en-US">
                <a:solidFill>
                  <a:srgbClr val="000000"/>
                </a:solidFill>
                <a:latin typeface="Arial" pitchFamily="-108" charset="0"/>
                <a:ea typeface="ＭＳ Ｐゴシック" pitchFamily="-108" charset="-128"/>
                <a:cs typeface="Arial"/>
                <a:sym typeface="Arial"/>
              </a:rPr>
              <a:pPr defTabSz="942289" fontAlgn="base">
                <a:spcBef>
                  <a:spcPct val="0"/>
                </a:spcBef>
                <a:spcAft>
                  <a:spcPct val="0"/>
                </a:spcAft>
                <a:defRPr/>
              </a:pPr>
              <a:t>73</a:t>
            </a:fld>
            <a:endParaRPr lang="en-US">
              <a:solidFill>
                <a:srgbClr val="000000"/>
              </a:solidFill>
              <a:latin typeface="Arial" pitchFamily="-108" charset="0"/>
              <a:ea typeface="ＭＳ Ｐゴシック" pitchFamily="-108" charset="-128"/>
              <a:cs typeface="Arial"/>
              <a:sym typeface="Arial"/>
            </a:endParaRPr>
          </a:p>
        </p:txBody>
      </p:sp>
    </p:spTree>
    <p:extLst>
      <p:ext uri="{BB962C8B-B14F-4D97-AF65-F5344CB8AC3E}">
        <p14:creationId xmlns:p14="http://schemas.microsoft.com/office/powerpoint/2010/main" val="2251524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how students might be grouped for targeted interventions, remember that we are considering the similar manner in which the intervention is delivered across students because of their need – so staff gain efficiency in intervention design, standard procedures, and standard data collection and multiple students receiving a standard intervention. It does not necessarily mean the intervention is always received in a group format.  That can sometimes be confusing to school teams. </a:t>
            </a:r>
          </a:p>
          <a:p>
            <a:endParaRPr lang="en-US" dirty="0"/>
          </a:p>
          <a:p>
            <a:r>
              <a:rPr lang="en-US" b="1" dirty="0"/>
              <a:t>So we ask as a guiding question when we consider the TYPES of targeted interventions if there are common needs. </a:t>
            </a:r>
          </a:p>
          <a:p>
            <a:r>
              <a:rPr lang="en-US" b="1" dirty="0"/>
              <a:t>Common needs = standard, quicker access interventions and more groups of students getting support  </a:t>
            </a:r>
          </a:p>
          <a:p>
            <a:endParaRPr lang="en-US" dirty="0"/>
          </a:p>
          <a:p>
            <a:pPr>
              <a:spcBef>
                <a:spcPts val="618"/>
              </a:spcBef>
              <a:spcAft>
                <a:spcPts val="618"/>
              </a:spcAft>
              <a:buFont typeface="Courier New" panose="02070309020205020404" pitchFamily="49" charset="0"/>
              <a:buChar char="o"/>
            </a:pPr>
            <a:r>
              <a:rPr lang="en-US" dirty="0"/>
              <a:t> Do identified students have similar instructional needs?</a:t>
            </a:r>
          </a:p>
          <a:p>
            <a:pPr>
              <a:spcBef>
                <a:spcPts val="618"/>
              </a:spcBef>
              <a:spcAft>
                <a:spcPts val="618"/>
              </a:spcAft>
              <a:buFont typeface="Courier New" panose="02070309020205020404" pitchFamily="49" charset="0"/>
              <a:buChar char="o"/>
            </a:pPr>
            <a:r>
              <a:rPr lang="en-US" dirty="0"/>
              <a:t> Do identified students have both academic and emotional/behavioral needs?</a:t>
            </a:r>
          </a:p>
          <a:p>
            <a:pPr>
              <a:spcBef>
                <a:spcPts val="618"/>
              </a:spcBef>
              <a:spcAft>
                <a:spcPts val="618"/>
              </a:spcAft>
              <a:buFont typeface="Courier New" panose="02070309020205020404" pitchFamily="49" charset="0"/>
              <a:buChar char="o"/>
            </a:pPr>
            <a:r>
              <a:rPr lang="en-US" dirty="0"/>
              <a:t> Are identified students’ academic needs similar?</a:t>
            </a:r>
          </a:p>
          <a:p>
            <a:pPr>
              <a:spcBef>
                <a:spcPts val="618"/>
              </a:spcBef>
              <a:spcAft>
                <a:spcPts val="618"/>
              </a:spcAft>
              <a:buFont typeface="Courier New" panose="02070309020205020404" pitchFamily="49" charset="0"/>
              <a:buChar char="o"/>
            </a:pPr>
            <a:r>
              <a:rPr lang="en-US" dirty="0"/>
              <a:t> Are the functions of behavior (assessed informally) similar across students? (meaning can we make some informed assumptions about what the function is and deliver an intervention that meets the function?)</a:t>
            </a:r>
          </a:p>
          <a:p>
            <a:pPr>
              <a:spcBef>
                <a:spcPts val="618"/>
              </a:spcBef>
              <a:spcAft>
                <a:spcPts val="618"/>
              </a:spcAft>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74</a:t>
            </a:fld>
            <a:endParaRPr lang="en-US"/>
          </a:p>
        </p:txBody>
      </p:sp>
    </p:spTree>
    <p:extLst>
      <p:ext uri="{BB962C8B-B14F-4D97-AF65-F5344CB8AC3E}">
        <p14:creationId xmlns:p14="http://schemas.microsoft.com/office/powerpoint/2010/main" val="16989150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b="1" u="sng" dirty="0"/>
              <a:t>Part 2 is called the “Quick Sort Matrix</a:t>
            </a:r>
            <a:r>
              <a:rPr lang="en-US" b="0" u="none" dirty="0"/>
              <a:t>” </a:t>
            </a:r>
          </a:p>
          <a:p>
            <a:endParaRPr lang="en-US" b="0" u="none" dirty="0"/>
          </a:p>
          <a:p>
            <a:r>
              <a:rPr lang="en-US" dirty="0"/>
              <a:t>So across the top we see the list of targeted interventions. </a:t>
            </a:r>
          </a:p>
          <a:p>
            <a:r>
              <a:rPr lang="en-US" dirty="0"/>
              <a:t>On the left side, we see the intervention focus and in some cases function. Essentially this is a quick way of seeing, in part 1, what interventions match to what need. </a:t>
            </a:r>
          </a:p>
          <a:p>
            <a:endParaRPr lang="en-US" dirty="0"/>
          </a:p>
          <a:p>
            <a:pPr defTabSz="942289">
              <a:defRPr/>
            </a:pPr>
            <a:r>
              <a:rPr lang="en-US" dirty="0"/>
              <a:t>For example, Check in Check Out meets several student needs – it is well suited for students whose behavior is motivated by adult attention, and thus also serves to encourage adult relationships. CICO teaches students replacement behaviors such as how to gain attention appropriately. It’s structured to provide students with prompts and frequent feedback of behavioral expectations throughout the day by adults. </a:t>
            </a:r>
          </a:p>
          <a:p>
            <a:pPr defTabSz="942289">
              <a:defRPr/>
            </a:pPr>
            <a:endParaRPr lang="en-US" dirty="0"/>
          </a:p>
          <a:p>
            <a:pPr defTabSz="942289">
              <a:defRPr/>
            </a:pPr>
            <a:r>
              <a:rPr lang="en-US" dirty="0"/>
              <a:t>In this example, with an Organization Check-up, students will receive adult attention, but the primary purpose is to teach (weekly) problem solving strategies to help prepare academically and what we call replacement behaviors or other, more appropriate behaviors like scheduling meetings with teachers to access support instead of trying to avoid challenging tasks through missed assignments or disruptive behavior in class.  </a:t>
            </a:r>
          </a:p>
          <a:p>
            <a:pPr defTabSz="942289">
              <a:defRPr/>
            </a:pPr>
            <a:endParaRPr lang="en-US" dirty="0"/>
          </a:p>
          <a:p>
            <a:pPr defTabSz="942289">
              <a:defRPr/>
            </a:pPr>
            <a:r>
              <a:rPr lang="en-US" b="1" dirty="0"/>
              <a:t>Some reminders as you complete this tool: </a:t>
            </a:r>
          </a:p>
          <a:p>
            <a:pPr marL="176679" indent="-176679" defTabSz="942289">
              <a:buFont typeface="Arial" panose="020B0604020202020204" pitchFamily="34" charset="0"/>
              <a:buChar char="•"/>
              <a:defRPr/>
            </a:pPr>
            <a:r>
              <a:rPr lang="en-US" dirty="0"/>
              <a:t>Typically, interventions will meet more than one of these needs or focus areas, but don’t expect it to meet all. </a:t>
            </a:r>
          </a:p>
          <a:p>
            <a:pPr marL="176679" indent="-176679" defTabSz="942289">
              <a:buFont typeface="Arial" panose="020B0604020202020204" pitchFamily="34" charset="0"/>
              <a:buChar char="•"/>
              <a:defRPr/>
            </a:pPr>
            <a:r>
              <a:rPr lang="en-US" dirty="0"/>
              <a:t>One size does NOT fits all – we need multiple interventions to meet multiple needs. </a:t>
            </a:r>
          </a:p>
          <a:p>
            <a:pPr marL="176679" indent="-176679" defTabSz="942289">
              <a:buFont typeface="Arial" panose="020B0604020202020204" pitchFamily="34" charset="0"/>
              <a:buChar char="•"/>
              <a:defRPr/>
            </a:pPr>
            <a:r>
              <a:rPr lang="en-US" dirty="0"/>
              <a:t>Schools do NOT begin with this many targeted social-emotional/behavioral interventions. It’s ok to only list a few to start the process. </a:t>
            </a:r>
          </a:p>
          <a:p>
            <a:endParaRPr lang="en-US"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A5C04D7D-6BCF-BF47-8CAA-5C91DED02858}" type="slidenum">
              <a:rPr lang="en-US">
                <a:solidFill>
                  <a:srgbClr val="000000"/>
                </a:solidFill>
                <a:latin typeface="Arial" pitchFamily="-108" charset="0"/>
                <a:ea typeface="ＭＳ Ｐゴシック" pitchFamily="-108" charset="-128"/>
                <a:cs typeface="Arial"/>
                <a:sym typeface="Arial"/>
              </a:rPr>
              <a:pPr defTabSz="942289" fontAlgn="base">
                <a:spcBef>
                  <a:spcPct val="0"/>
                </a:spcBef>
                <a:spcAft>
                  <a:spcPct val="0"/>
                </a:spcAft>
                <a:defRPr/>
              </a:pPr>
              <a:t>75</a:t>
            </a:fld>
            <a:endParaRPr lang="en-US">
              <a:solidFill>
                <a:srgbClr val="000000"/>
              </a:solidFill>
              <a:latin typeface="Arial" pitchFamily="-108" charset="0"/>
              <a:ea typeface="ＭＳ Ｐゴシック" pitchFamily="-108" charset="-128"/>
              <a:cs typeface="Arial"/>
              <a:sym typeface="Arial"/>
            </a:endParaRPr>
          </a:p>
        </p:txBody>
      </p:sp>
    </p:spTree>
    <p:extLst>
      <p:ext uri="{BB962C8B-B14F-4D97-AF65-F5344CB8AC3E}">
        <p14:creationId xmlns:p14="http://schemas.microsoft.com/office/powerpoint/2010/main" val="114931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b="1" i="0" dirty="0">
                <a:solidFill>
                  <a:srgbClr val="212529"/>
                </a:solidFill>
                <a:effectLst/>
                <a:latin typeface="Open Sans" panose="020B0606030504020204" pitchFamily="34" charset="0"/>
              </a:rPr>
              <a:t>All Tasks from </a:t>
            </a:r>
            <a:r>
              <a:rPr lang="en-US" dirty="0">
                <a:hlinkClick r:id="rId3"/>
              </a:rPr>
              <a:t>TIER 2 YEAR 1 September Coaches Meeting</a:t>
            </a:r>
            <a:r>
              <a:rPr lang="en-US" b="1" i="0" dirty="0">
                <a:solidFill>
                  <a:srgbClr val="212529"/>
                </a:solidFill>
                <a:effectLst/>
                <a:latin typeface="Open Sans" panose="020B0606030504020204" pitchFamily="34" charset="0"/>
              </a:rPr>
              <a:t> </a:t>
            </a:r>
            <a:endParaRPr lang="en-US" b="0" i="0" dirty="0">
              <a:solidFill>
                <a:srgbClr val="212529"/>
              </a:solidFill>
              <a:effectLst/>
              <a:latin typeface="Open Sans" panose="020B0606030504020204" pitchFamily="34" charset="0"/>
            </a:endParaRP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Submit your </a:t>
            </a:r>
            <a:r>
              <a:rPr lang="en-US" b="1" i="0" u="none" strike="noStrike" dirty="0">
                <a:solidFill>
                  <a:srgbClr val="212529"/>
                </a:solidFill>
                <a:effectLst/>
                <a:latin typeface="Open Sans" panose="020B0606030504020204" pitchFamily="34" charset="0"/>
                <a:hlinkClick r:id="rId4"/>
              </a:rPr>
              <a:t>Tier 2 Team Profile and Meeting Schedule</a:t>
            </a:r>
            <a:r>
              <a:rPr lang="en-US" b="0" i="0" dirty="0">
                <a:solidFill>
                  <a:srgbClr val="212529"/>
                </a:solidFill>
                <a:effectLst/>
                <a:latin typeface="Open Sans" panose="020B0606030504020204" pitchFamily="34" charset="0"/>
              </a:rPr>
              <a:t> (share doc or email to trainers).</a:t>
            </a:r>
          </a:p>
          <a:p>
            <a:pPr algn="l">
              <a:buFont typeface="+mj-lt"/>
              <a:buNone/>
            </a:pPr>
            <a:endParaRPr lang="en-US" b="1" i="0" u="none" strike="noStrike" dirty="0">
              <a:effectLst/>
              <a:latin typeface="Open Sans" panose="020B0606030504020204" pitchFamily="34" charset="0"/>
              <a:hlinkClick r:id="rId5"/>
            </a:endParaRPr>
          </a:p>
          <a:p>
            <a:pPr algn="l">
              <a:buFont typeface="+mj-lt"/>
              <a:buNone/>
            </a:pPr>
            <a:r>
              <a:rPr lang="en-US" b="1" i="0" u="none" strike="noStrike" dirty="0">
                <a:effectLst/>
                <a:latin typeface="Open Sans" panose="020B0606030504020204" pitchFamily="34" charset="0"/>
                <a:hlinkClick r:id="rId5"/>
              </a:rPr>
              <a:t>Communications survey</a:t>
            </a:r>
            <a:r>
              <a:rPr lang="en-US" b="0" i="0" dirty="0">
                <a:solidFill>
                  <a:srgbClr val="212529"/>
                </a:solidFill>
                <a:effectLst/>
                <a:latin typeface="Open Sans" panose="020B0606030504020204" pitchFamily="34" charset="0"/>
              </a:rPr>
              <a:t> </a:t>
            </a:r>
          </a:p>
          <a:p>
            <a:pPr algn="l">
              <a:buFont typeface="+mj-lt"/>
              <a:buNone/>
            </a:pPr>
            <a:endParaRPr lang="en-US" b="0" i="0" dirty="0">
              <a:solidFill>
                <a:srgbClr val="212529"/>
              </a:solidFill>
              <a:effectLst/>
              <a:latin typeface="Open Sans" panose="020B0606030504020204" pitchFamily="34" charset="0"/>
            </a:endParaRPr>
          </a:p>
          <a:p>
            <a:pPr algn="l">
              <a:buFont typeface="+mj-lt"/>
              <a:buNone/>
            </a:pPr>
            <a:r>
              <a:rPr lang="en-US" b="0" i="0" dirty="0">
                <a:solidFill>
                  <a:srgbClr val="212529"/>
                </a:solidFill>
                <a:effectLst/>
                <a:latin typeface="Open Sans" panose="020B0606030504020204" pitchFamily="34" charset="0"/>
              </a:rPr>
              <a:t>Review the </a:t>
            </a:r>
            <a:r>
              <a:rPr lang="en-US" b="1" i="0" u="none" strike="noStrike" dirty="0">
                <a:solidFill>
                  <a:srgbClr val="212529"/>
                </a:solidFill>
                <a:effectLst/>
                <a:latin typeface="Open Sans" panose="020B0606030504020204" pitchFamily="34" charset="0"/>
                <a:hlinkClick r:id="rId6"/>
              </a:rPr>
              <a:t>Action Planning Document Templates</a:t>
            </a:r>
            <a:r>
              <a:rPr lang="en-US" b="0" i="0" dirty="0">
                <a:solidFill>
                  <a:srgbClr val="212529"/>
                </a:solidFill>
                <a:effectLst/>
                <a:latin typeface="Open Sans" panose="020B0606030504020204" pitchFamily="34" charset="0"/>
              </a:rPr>
              <a:t> found on the </a:t>
            </a:r>
            <a:r>
              <a:rPr lang="en-US" b="0" i="0" dirty="0" err="1">
                <a:solidFill>
                  <a:srgbClr val="212529"/>
                </a:solidFill>
                <a:effectLst/>
                <a:latin typeface="Open Sans" panose="020B0606030504020204" pitchFamily="34" charset="0"/>
              </a:rPr>
              <a:t>pbis</a:t>
            </a:r>
            <a:r>
              <a:rPr lang="en-US" b="0" i="0" dirty="0">
                <a:solidFill>
                  <a:srgbClr val="212529"/>
                </a:solidFill>
                <a:effectLst/>
                <a:latin typeface="Open Sans" panose="020B0606030504020204" pitchFamily="34" charset="0"/>
              </a:rPr>
              <a:t> resource page. Select one or use an existing example from your school to begin your Tier 2 team action planning process at the October 18th team training.</a:t>
            </a:r>
          </a:p>
          <a:p>
            <a:pPr algn="l">
              <a:buFont typeface="+mj-lt"/>
              <a:buNone/>
            </a:pPr>
            <a:endParaRPr lang="en-US" b="0" i="0" dirty="0">
              <a:solidFill>
                <a:srgbClr val="212529"/>
              </a:solidFill>
              <a:effectLst/>
              <a:latin typeface="Open Sans" panose="020B0606030504020204" pitchFamily="34" charset="0"/>
            </a:endParaRPr>
          </a:p>
        </p:txBody>
      </p:sp>
    </p:spTree>
    <p:extLst>
      <p:ext uri="{BB962C8B-B14F-4D97-AF65-F5344CB8AC3E}">
        <p14:creationId xmlns:p14="http://schemas.microsoft.com/office/powerpoint/2010/main" val="37830614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t>TRAINERS – Prompts for activity below; allow 30 minutes. Emphasize baseline for action planning </a:t>
            </a:r>
          </a:p>
          <a:p>
            <a:pPr>
              <a:lnSpc>
                <a:spcPct val="150000"/>
              </a:lnSpc>
              <a:buClr>
                <a:schemeClr val="bg1"/>
              </a:buClr>
            </a:pPr>
            <a:endParaRPr lang="en-US" sz="1600" dirty="0">
              <a:solidFill>
                <a:schemeClr val="bg1"/>
              </a:solidFill>
            </a:endParaRPr>
          </a:p>
          <a:p>
            <a:pPr>
              <a:lnSpc>
                <a:spcPct val="150000"/>
              </a:lnSpc>
              <a:buClr>
                <a:schemeClr val="bg1"/>
              </a:buClr>
            </a:pPr>
            <a:r>
              <a:rPr lang="en-US" sz="1600" dirty="0">
                <a:solidFill>
                  <a:schemeClr val="bg1"/>
                </a:solidFill>
              </a:rPr>
              <a:t>Login to </a:t>
            </a:r>
            <a:r>
              <a:rPr lang="en-US" sz="1600" dirty="0">
                <a:solidFill>
                  <a:schemeClr val="bg1"/>
                </a:solidFill>
                <a:hlinkClick r:id="rId3">
                  <a:extLst>
                    <a:ext uri="{A12FA001-AC4F-418D-AE19-62706E023703}">
                      <ahyp:hlinkClr xmlns:ahyp="http://schemas.microsoft.com/office/drawing/2018/hyperlinkcolor" val="tx"/>
                    </a:ext>
                  </a:extLst>
                </a:hlinkClick>
              </a:rPr>
              <a:t>www.pbisapps.org</a:t>
            </a:r>
            <a:endParaRPr lang="en-US" sz="1600" dirty="0">
              <a:solidFill>
                <a:schemeClr val="bg1"/>
              </a:solidFill>
            </a:endParaRPr>
          </a:p>
          <a:p>
            <a:pPr>
              <a:lnSpc>
                <a:spcPct val="150000"/>
              </a:lnSpc>
              <a:buClr>
                <a:schemeClr val="bg1"/>
              </a:buClr>
            </a:pPr>
            <a:r>
              <a:rPr lang="en-US" sz="1600" dirty="0">
                <a:solidFill>
                  <a:schemeClr val="bg1"/>
                </a:solidFill>
              </a:rPr>
              <a:t>Click on PBIS assessments, then “open survey window.”</a:t>
            </a:r>
          </a:p>
          <a:p>
            <a:pPr>
              <a:lnSpc>
                <a:spcPct val="150000"/>
              </a:lnSpc>
              <a:buClr>
                <a:schemeClr val="bg1"/>
              </a:buClr>
            </a:pPr>
            <a:r>
              <a:rPr lang="en-US" sz="1600" dirty="0">
                <a:solidFill>
                  <a:schemeClr val="bg1"/>
                </a:solidFill>
              </a:rPr>
              <a:t>Click on SWPBIS TFI 2.1; “take survey”</a:t>
            </a:r>
          </a:p>
          <a:p>
            <a:pPr>
              <a:lnSpc>
                <a:spcPct val="150000"/>
              </a:lnSpc>
              <a:buClr>
                <a:schemeClr val="bg1"/>
              </a:buClr>
            </a:pPr>
            <a:r>
              <a:rPr lang="en-US" sz="1600" dirty="0">
                <a:solidFill>
                  <a:schemeClr val="bg1"/>
                </a:solidFill>
              </a:rPr>
              <a:t>Choose today’s date, team members w/o external coach, and no walkthrough </a:t>
            </a:r>
          </a:p>
          <a:p>
            <a:pPr>
              <a:lnSpc>
                <a:spcPct val="150000"/>
              </a:lnSpc>
              <a:buClr>
                <a:schemeClr val="bg1"/>
              </a:buClr>
            </a:pPr>
            <a:r>
              <a:rPr lang="en-US" sz="1600" dirty="0">
                <a:solidFill>
                  <a:schemeClr val="bg1"/>
                </a:solidFill>
              </a:rPr>
              <a:t>Complete </a:t>
            </a:r>
            <a:r>
              <a:rPr lang="en-US" sz="1600" u="sng" dirty="0">
                <a:solidFill>
                  <a:schemeClr val="bg1"/>
                </a:solidFill>
              </a:rPr>
              <a:t>only</a:t>
            </a:r>
            <a:r>
              <a:rPr lang="en-US" sz="1600" dirty="0">
                <a:solidFill>
                  <a:schemeClr val="bg1"/>
                </a:solidFill>
              </a:rPr>
              <a:t> Tier 2 items as a team (2.1-2.13)</a:t>
            </a:r>
          </a:p>
          <a:p>
            <a:pPr>
              <a:lnSpc>
                <a:spcPct val="150000"/>
              </a:lnSpc>
              <a:buClr>
                <a:schemeClr val="bg1"/>
              </a:buClr>
            </a:pPr>
            <a:r>
              <a:rPr lang="en-US" sz="1600" dirty="0">
                <a:solidFill>
                  <a:schemeClr val="bg1"/>
                </a:solidFill>
              </a:rPr>
              <a:t>Add items to your action plan; remember this is just a baseline! </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891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t>TRAINERS – Prompts for activity below; allow 30 minutes. Emphasize baseline for action planning </a:t>
            </a:r>
          </a:p>
          <a:p>
            <a:pPr>
              <a:lnSpc>
                <a:spcPct val="150000"/>
              </a:lnSpc>
              <a:buClr>
                <a:schemeClr val="bg1"/>
              </a:buClr>
            </a:pPr>
            <a:endParaRPr lang="en-US" sz="1600" dirty="0">
              <a:solidFill>
                <a:schemeClr val="bg1"/>
              </a:solidFill>
            </a:endParaRPr>
          </a:p>
          <a:p>
            <a:pPr>
              <a:lnSpc>
                <a:spcPct val="150000"/>
              </a:lnSpc>
              <a:buClr>
                <a:schemeClr val="bg1"/>
              </a:buClr>
            </a:pPr>
            <a:r>
              <a:rPr lang="en-US" sz="1600" dirty="0">
                <a:solidFill>
                  <a:schemeClr val="bg1"/>
                </a:solidFill>
              </a:rPr>
              <a:t>Login to </a:t>
            </a:r>
            <a:r>
              <a:rPr lang="en-US" sz="1600" dirty="0">
                <a:solidFill>
                  <a:schemeClr val="bg1"/>
                </a:solidFill>
                <a:hlinkClick r:id="rId3">
                  <a:extLst>
                    <a:ext uri="{A12FA001-AC4F-418D-AE19-62706E023703}">
                      <ahyp:hlinkClr xmlns:ahyp="http://schemas.microsoft.com/office/drawing/2018/hyperlinkcolor" val="tx"/>
                    </a:ext>
                  </a:extLst>
                </a:hlinkClick>
              </a:rPr>
              <a:t>www.pbisapps.org</a:t>
            </a:r>
            <a:endParaRPr lang="en-US" sz="1600" dirty="0">
              <a:solidFill>
                <a:schemeClr val="bg1"/>
              </a:solidFill>
            </a:endParaRPr>
          </a:p>
          <a:p>
            <a:pPr>
              <a:lnSpc>
                <a:spcPct val="150000"/>
              </a:lnSpc>
              <a:buClr>
                <a:schemeClr val="bg1"/>
              </a:buClr>
            </a:pPr>
            <a:r>
              <a:rPr lang="en-US" sz="1600" dirty="0">
                <a:solidFill>
                  <a:schemeClr val="bg1"/>
                </a:solidFill>
              </a:rPr>
              <a:t>Click on PBIS assessments, then “open survey window.”</a:t>
            </a:r>
          </a:p>
          <a:p>
            <a:pPr>
              <a:lnSpc>
                <a:spcPct val="150000"/>
              </a:lnSpc>
              <a:buClr>
                <a:schemeClr val="bg1"/>
              </a:buClr>
            </a:pPr>
            <a:r>
              <a:rPr lang="en-US" sz="1600" dirty="0">
                <a:solidFill>
                  <a:schemeClr val="bg1"/>
                </a:solidFill>
              </a:rPr>
              <a:t>Click on SWPBIS TFI 2.1; “take survey”</a:t>
            </a:r>
          </a:p>
          <a:p>
            <a:pPr>
              <a:lnSpc>
                <a:spcPct val="150000"/>
              </a:lnSpc>
              <a:buClr>
                <a:schemeClr val="bg1"/>
              </a:buClr>
            </a:pPr>
            <a:r>
              <a:rPr lang="en-US" sz="1600" dirty="0">
                <a:solidFill>
                  <a:schemeClr val="bg1"/>
                </a:solidFill>
              </a:rPr>
              <a:t>Choose today’s date, team members w/o external coach, and no walkthrough </a:t>
            </a:r>
          </a:p>
          <a:p>
            <a:pPr>
              <a:lnSpc>
                <a:spcPct val="150000"/>
              </a:lnSpc>
              <a:buClr>
                <a:schemeClr val="bg1"/>
              </a:buClr>
            </a:pPr>
            <a:r>
              <a:rPr lang="en-US" sz="1600" dirty="0">
                <a:solidFill>
                  <a:schemeClr val="bg1"/>
                </a:solidFill>
              </a:rPr>
              <a:t>Complete </a:t>
            </a:r>
            <a:r>
              <a:rPr lang="en-US" sz="1600" u="sng" dirty="0">
                <a:solidFill>
                  <a:schemeClr val="bg1"/>
                </a:solidFill>
              </a:rPr>
              <a:t>only</a:t>
            </a:r>
            <a:r>
              <a:rPr lang="en-US" sz="1600" dirty="0">
                <a:solidFill>
                  <a:schemeClr val="bg1"/>
                </a:solidFill>
              </a:rPr>
              <a:t> Tier 2 items as a team (2.1-2.13)</a:t>
            </a:r>
          </a:p>
          <a:p>
            <a:pPr>
              <a:lnSpc>
                <a:spcPct val="150000"/>
              </a:lnSpc>
              <a:buClr>
                <a:schemeClr val="bg1"/>
              </a:buClr>
            </a:pPr>
            <a:r>
              <a:rPr lang="en-US" sz="1600" dirty="0">
                <a:solidFill>
                  <a:schemeClr val="bg1"/>
                </a:solidFill>
              </a:rPr>
              <a:t>Add items to your action plan; remember this is just a baseline! </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778495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TRAINERS – Discussion prompts are below; allow 3 minutes.</a:t>
            </a:r>
          </a:p>
          <a:p>
            <a:pPr marL="482600" indent="-342900">
              <a:buClr>
                <a:schemeClr val="bg1"/>
              </a:buClr>
              <a:buSzPct val="100000"/>
            </a:pPr>
            <a:r>
              <a:rPr lang="en-US" sz="1600" dirty="0">
                <a:solidFill>
                  <a:schemeClr val="bg1"/>
                </a:solidFill>
                <a:cs typeface="Calibri" panose="020F0502020204030204"/>
              </a:rPr>
              <a:t>What did you learn about Tier 2 systems, data, and practices? </a:t>
            </a:r>
          </a:p>
          <a:p>
            <a:pPr marL="482600" indent="-342900">
              <a:buClr>
                <a:schemeClr val="bg1"/>
              </a:buClr>
              <a:buSzPct val="100000"/>
            </a:pPr>
            <a:r>
              <a:rPr lang="en-US" sz="1600" dirty="0">
                <a:solidFill>
                  <a:schemeClr val="bg1"/>
                </a:solidFill>
                <a:cs typeface="Calibri" panose="020F0502020204030204"/>
              </a:rPr>
              <a:t>What is one item/action plan step that you will prioritize?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764822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139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sz="1600">
              <a:solidFill>
                <a:srgbClr val="000000"/>
              </a:solidFill>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80</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27649432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2826983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t>Evaluation Link </a:t>
            </a:r>
          </a:p>
          <a:p>
            <a:pPr marL="163592"/>
            <a:r>
              <a:rPr lang="en-US" sz="1900" u="sng" dirty="0">
                <a:solidFill>
                  <a:srgbClr val="0563C1"/>
                </a:solidFill>
                <a:latin typeface="Calibri" panose="020F0502020204030204" pitchFamily="34" charset="0"/>
                <a:hlinkClick r:id="rId3"/>
              </a:rPr>
              <a:t>https://edc.co1.qualtrics.com/jfe/form/SV_cBF9GI7gVEBsfSC</a:t>
            </a:r>
            <a:endParaRPr lang="en-US" sz="1900" u="sng" dirty="0">
              <a:solidFill>
                <a:srgbClr val="0563C1"/>
              </a:solidFill>
              <a:latin typeface="Calibri" panose="020F0502020204030204" pitchFamily="34" charset="0"/>
            </a:endParaRPr>
          </a:p>
          <a:p>
            <a:pPr marL="163592"/>
            <a:endParaRPr lang="en-US" dirty="0"/>
          </a:p>
        </p:txBody>
      </p:sp>
    </p:spTree>
    <p:extLst>
      <p:ext uri="{BB962C8B-B14F-4D97-AF65-F5344CB8AC3E}">
        <p14:creationId xmlns:p14="http://schemas.microsoft.com/office/powerpoint/2010/main" val="345035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sz="1600">
              <a:solidFill>
                <a:srgbClr val="000000"/>
              </a:solidFill>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9</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14513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extLst>
      <p:ext uri="{BB962C8B-B14F-4D97-AF65-F5344CB8AC3E}">
        <p14:creationId xmlns:p14="http://schemas.microsoft.com/office/powerpoint/2010/main" val="283123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1553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0671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01776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814534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13003412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55141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40012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1203203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02329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433154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4815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646948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9426933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046134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76197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23959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228074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189905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831099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658084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5088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35343737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39423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41256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271706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604390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0387790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031209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2924695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42724625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023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6828861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670190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312752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9730412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775270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1036123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8491952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549804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8170102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779300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76141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1">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r>
              <a:rPr lang="en-US"/>
              <a:t>Click to edit Master title style</a:t>
            </a:r>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96184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439649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5809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65162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28151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248200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060129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653070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3642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7591195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2869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58C4C7-6C68-6647-A7D8-72728947FB3F}"/>
              </a:ext>
            </a:extLst>
          </p:cNvPr>
          <p:cNvSpPr>
            <a:spLocks noGrp="1" noChangeArrowheads="1"/>
          </p:cNvSpPr>
          <p:nvPr>
            <p:ph type="dt" sz="half" idx="10"/>
          </p:nvPr>
        </p:nvSpPr>
        <p:spPr>
          <a:ln/>
        </p:spPr>
        <p:txBody>
          <a:bodyPr/>
          <a:lstStyle>
            <a:lvl1pPr>
              <a:defRPr/>
            </a:lvl1pPr>
          </a:lstStyle>
          <a:p>
            <a:pPr>
              <a:defRPr/>
            </a:pPr>
            <a:fld id="{44D1DE7C-8F89-AA41-A42B-11C53CA42EEE}" type="datetimeFigureOut">
              <a:rPr lang="en-US" altLang="en-US"/>
              <a:pPr>
                <a:defRPr/>
              </a:pPr>
              <a:t>10/24/2022</a:t>
            </a:fld>
            <a:endParaRPr lang="en-US" altLang="en-US"/>
          </a:p>
        </p:txBody>
      </p:sp>
      <p:sp>
        <p:nvSpPr>
          <p:cNvPr id="3" name="Rectangle 5">
            <a:extLst>
              <a:ext uri="{FF2B5EF4-FFF2-40B4-BE49-F238E27FC236}">
                <a16:creationId xmlns:a16="http://schemas.microsoft.com/office/drawing/2014/main" id="{B0DB422A-EE80-2A4D-8F03-8859D0B0C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30F72C1-FB79-4041-A765-7C4DC8D18AC3}"/>
              </a:ext>
            </a:extLst>
          </p:cNvPr>
          <p:cNvSpPr>
            <a:spLocks noGrp="1" noChangeArrowheads="1"/>
          </p:cNvSpPr>
          <p:nvPr>
            <p:ph type="sldNum" sz="quarter" idx="12"/>
          </p:nvPr>
        </p:nvSpPr>
        <p:spPr>
          <a:ln/>
        </p:spPr>
        <p:txBody>
          <a:bodyPr/>
          <a:lstStyle>
            <a:lvl1pPr>
              <a:defRPr/>
            </a:lvl1pPr>
          </a:lstStyle>
          <a:p>
            <a:fld id="{60BEF2C2-006B-7249-B07A-124B2E0A5171}" type="slidenum">
              <a:rPr lang="en-US" altLang="en-US"/>
              <a:pPr/>
              <a:t>‹#›</a:t>
            </a:fld>
            <a:endParaRPr lang="en-US" altLang="en-US"/>
          </a:p>
        </p:txBody>
      </p:sp>
    </p:spTree>
    <p:extLst>
      <p:ext uri="{BB962C8B-B14F-4D97-AF65-F5344CB8AC3E}">
        <p14:creationId xmlns:p14="http://schemas.microsoft.com/office/powerpoint/2010/main" val="38682116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6638305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35"/>
        <p:cNvGrpSpPr/>
        <p:nvPr/>
      </p:nvGrpSpPr>
      <p:grpSpPr>
        <a:xfrm>
          <a:off x="0" y="0"/>
          <a:ext cx="0" cy="0"/>
          <a:chOff x="0" y="0"/>
          <a:chExt cx="0" cy="0"/>
        </a:xfrm>
      </p:grpSpPr>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1">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r>
              <a:rPr lang="en-US" dirty="0"/>
              <a:t>Click to edit Master title style</a:t>
            </a:r>
            <a:endParaRPr dirty="0"/>
          </a:p>
        </p:txBody>
      </p:sp>
    </p:spTree>
    <p:extLst>
      <p:ext uri="{BB962C8B-B14F-4D97-AF65-F5344CB8AC3E}">
        <p14:creationId xmlns:p14="http://schemas.microsoft.com/office/powerpoint/2010/main" val="202444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7207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905151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94001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461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950604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53096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98513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1363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2770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86440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6144642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604187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8340546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0964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theme" Target="../theme/theme2.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4.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heme" Target="../theme/theme5.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theme" Target="../theme/theme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theme" Target="../theme/theme7.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6" r:id="rId12"/>
    <p:sldLayoutId id="2147483770" r:id="rId13"/>
    <p:sldLayoutId id="2147483792" r:id="rId14"/>
    <p:sldLayoutId id="2147483794" r:id="rId15"/>
    <p:sldLayoutId id="2147483795" r:id="rId16"/>
    <p:sldLayoutId id="2147483796" r:id="rId17"/>
    <p:sldLayoutId id="2147483797" r:id="rId18"/>
    <p:sldLayoutId id="2147483798" r:id="rId19"/>
    <p:sldLayoutId id="214748379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960391041"/>
      </p:ext>
    </p:extLst>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8" r:id="rId9"/>
    <p:sldLayoutId id="21474837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786566293"/>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739892028"/>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bacademy.edc.org/pbis-tier-2-year-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freepngimg.com/png/9977-avengers-free-download-png" TargetMode="External"/><Relationship Id="rId5" Type="http://schemas.openxmlformats.org/officeDocument/2006/relationships/image" Target="../media/image1.png"/><Relationship Id="rId4" Type="http://schemas.openxmlformats.org/officeDocument/2006/relationships/hyperlink" Target="https://edc.co1.qualtrics.com/jfe/form/SV_5BiXqi4bxzOCMS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s://openclipart.org/detail/169413/fwd__bubble_hand_drawn-by-rejon-177666" TargetMode="Externa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png"/><Relationship Id="rId7" Type="http://schemas.openxmlformats.org/officeDocument/2006/relationships/diagramColors" Target="../diagrams/colors6.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elshahawkscribblins.blogspot.com/2015/07/when-writing-give-yourself-break.html" TargetMode="External"/><Relationship Id="rId2" Type="http://schemas.openxmlformats.org/officeDocument/2006/relationships/image" Target="../media/image38.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9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42.sv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57.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hyperlink" Target="https://docs.google.com/presentation/d/167SNNJblwUVPIFEor6gXTdBujtgCKVlYwr8PAd9t0GQ/edit?usp=sharing" TargetMode="Externa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hyperlink" Target="https://www.publicdomainpictures.net/view-image.php?image=126798&amp;picture=lunch-time" TargetMode="External"/><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52.tiff"/><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52.tiff"/><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hyperlink" Target="https://docs.google.com/presentation/d/167SNNJblwUVPIFEor6gXTdBujtgCKVlYwr8PAd9t0GQ/edit?usp=sharing"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hyperlink" Target="https://www.pbisapps.org/resource/tfi" TargetMode="External"/><Relationship Id="rId5" Type="http://schemas.openxmlformats.org/officeDocument/2006/relationships/image" Target="../media/image56.png"/><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ocs.google.com/presentation/d/167SNNJblwUVPIFEor6gXTdBujtgCKVlYwr8PAd9t0GQ/edit?usp=sharing" TargetMode="Externa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2.xml.rels><?xml version="1.0" encoding="UTF-8" standalone="yes"?>
<Relationships xmlns="http://schemas.openxmlformats.org/package/2006/relationships"><Relationship Id="rId3" Type="http://schemas.openxmlformats.org/officeDocument/2006/relationships/hyperlink" Target="https://edc.co1.qualtrics.com/jfe/form/SV_cBF9GI7gVEBsfSC"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mailto:Katherine.meyer@uconn.edu" TargetMode="External"/><Relationship Id="rId4" Type="http://schemas.openxmlformats.org/officeDocument/2006/relationships/hyperlink" Target="mailto:mwhandler@gmail.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presentation/d/167SNNJblwUVPIFEor6gXTdBujtgCKVlYwr8PAd9t0GQ/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243629" y="194726"/>
            <a:ext cx="7328848" cy="1362075"/>
          </a:xfrm>
        </p:spPr>
        <p:txBody>
          <a:bodyPr/>
          <a:lstStyle/>
          <a:p>
            <a:pPr algn="ctr"/>
            <a:r>
              <a:rPr lang="en-US" dirty="0">
                <a:solidFill>
                  <a:srgbClr val="FFFF00"/>
                </a:solidFill>
                <a:ea typeface="ＭＳ Ｐゴシック"/>
              </a:rPr>
              <a:t>WELCOME to PBIS </a:t>
            </a:r>
            <a:br>
              <a:rPr lang="en-US" dirty="0">
                <a:solidFill>
                  <a:srgbClr val="FFFF00"/>
                </a:solidFill>
                <a:ea typeface="ＭＳ Ｐゴシック"/>
              </a:rPr>
            </a:br>
            <a:r>
              <a:rPr lang="en-US" dirty="0">
                <a:solidFill>
                  <a:srgbClr val="FFFF00"/>
                </a:solidFill>
                <a:ea typeface="ＭＳ Ｐゴシック"/>
              </a:rPr>
              <a:t>TIER 2 TEAM TRAINING </a:t>
            </a:r>
            <a:r>
              <a:rPr lang="en-US" dirty="0">
                <a:solidFill>
                  <a:srgbClr val="FFFF00"/>
                </a:solidFill>
                <a:ea typeface="ＭＳ Ｐゴシック"/>
                <a:cs typeface="ＭＳ Ｐゴシック" pitchFamily="-108" charset="-128"/>
              </a:rPr>
              <a:t>DAY!</a:t>
            </a:r>
            <a:endParaRPr lang="en-US" dirty="0">
              <a:solidFill>
                <a:srgbClr val="FFFF00"/>
              </a:solidFill>
            </a:endParaRPr>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43629" y="1884347"/>
            <a:ext cx="4380603" cy="4614108"/>
          </a:xfrm>
        </p:spPr>
        <p:txBody>
          <a:bodyPr/>
          <a:lstStyle/>
          <a:p>
            <a:r>
              <a:rPr lang="en-US" sz="2800" b="1" dirty="0">
                <a:solidFill>
                  <a:schemeClr val="bg1"/>
                </a:solidFill>
              </a:rPr>
              <a:t>GETTING STARTED:</a:t>
            </a:r>
            <a:endParaRPr lang="en-US" sz="240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rPr>
              <a:t>Find your table </a:t>
            </a: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rPr>
              <a:t>Get comfy</a:t>
            </a:r>
          </a:p>
          <a:p>
            <a:pPr marL="380990" indent="-380990">
              <a:spcAft>
                <a:spcPts val="1200"/>
              </a:spcAft>
              <a:buClr>
                <a:srgbClr val="047E95"/>
              </a:buClr>
              <a:buFont typeface="Wingdings" panose="05000000000000000000" pitchFamily="2" charset="2"/>
              <a:buChar char="ü"/>
            </a:pPr>
            <a:r>
              <a:rPr lang="en-US" sz="2400" kern="0" dirty="0">
                <a:solidFill>
                  <a:schemeClr val="accent4">
                    <a:lumMod val="60000"/>
                    <a:lumOff val="40000"/>
                  </a:schemeClr>
                </a:solidFill>
              </a:rPr>
              <a:t>Find training resources at edc.org: </a:t>
            </a:r>
            <a:r>
              <a:rPr lang="en-US" sz="2400" b="1" kern="0" dirty="0">
                <a:solidFill>
                  <a:srgbClr val="FFFF00"/>
                </a:solidFill>
                <a:hlinkClick r:id="rId3">
                  <a:extLst>
                    <a:ext uri="{A12FA001-AC4F-418D-AE19-62706E023703}">
                      <ahyp:hlinkClr xmlns:ahyp="http://schemas.microsoft.com/office/drawing/2018/hyperlinkcolor" val="tx"/>
                    </a:ext>
                  </a:extLst>
                </a:hlinkClick>
              </a:rPr>
              <a:t>SEB PBIS Tier 2 Academy</a:t>
            </a:r>
            <a:r>
              <a:rPr lang="en-US" sz="2400" kern="0" dirty="0">
                <a:solidFill>
                  <a:srgbClr val="FFFFFF"/>
                </a:solidFill>
                <a:hlinkClick r:id="rId3">
                  <a:extLst>
                    <a:ext uri="{A12FA001-AC4F-418D-AE19-62706E023703}">
                      <ahyp:hlinkClr xmlns:ahyp="http://schemas.microsoft.com/office/drawing/2018/hyperlinkcolor" val="tx"/>
                    </a:ext>
                  </a:extLst>
                </a:hlinkClick>
              </a:rPr>
              <a:t> </a:t>
            </a:r>
            <a:endParaRPr lang="en-US" sz="2400" kern="0" dirty="0"/>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rPr>
              <a:t>Complete the </a:t>
            </a:r>
            <a:r>
              <a:rPr lang="en-US" sz="2400" dirty="0">
                <a:hlinkClick r:id="rId4"/>
              </a:rPr>
              <a:t>ATTENDANCE</a:t>
            </a:r>
            <a:r>
              <a:rPr lang="en-US" sz="2400" dirty="0"/>
              <a:t> link found in the presentation</a:t>
            </a:r>
          </a:p>
          <a:p>
            <a:pPr marL="380990" indent="-380990">
              <a:spcAft>
                <a:spcPts val="1200"/>
              </a:spcAft>
              <a:buClr>
                <a:srgbClr val="047E95"/>
              </a:buClr>
              <a:buFont typeface="Wingdings" panose="05000000000000000000" pitchFamily="2" charset="2"/>
              <a:buChar char="ü"/>
            </a:pPr>
            <a:endParaRPr lang="en-US" sz="2400" dirty="0"/>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11003179" y="464041"/>
            <a:ext cx="792697" cy="43365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grpSp>
        <p:nvGrpSpPr>
          <p:cNvPr id="3" name="Group 2">
            <a:extLst>
              <a:ext uri="{FF2B5EF4-FFF2-40B4-BE49-F238E27FC236}">
                <a16:creationId xmlns:a16="http://schemas.microsoft.com/office/drawing/2014/main" id="{C6C1DE00-29F9-E66F-C976-7BB7114B06C7}"/>
              </a:ext>
            </a:extLst>
          </p:cNvPr>
          <p:cNvGrpSpPr/>
          <p:nvPr/>
        </p:nvGrpSpPr>
        <p:grpSpPr>
          <a:xfrm>
            <a:off x="9466770" y="378528"/>
            <a:ext cx="2161193" cy="1711273"/>
            <a:chOff x="170553" y="1106274"/>
            <a:chExt cx="4314664" cy="3819206"/>
          </a:xfrm>
        </p:grpSpPr>
        <p:grpSp>
          <p:nvGrpSpPr>
            <p:cNvPr id="6" name="Group 5">
              <a:extLst>
                <a:ext uri="{FF2B5EF4-FFF2-40B4-BE49-F238E27FC236}">
                  <a16:creationId xmlns:a16="http://schemas.microsoft.com/office/drawing/2014/main" id="{7DB21A64-07E1-9C17-B448-8A3259209D0C}"/>
                </a:ext>
              </a:extLst>
            </p:cNvPr>
            <p:cNvGrpSpPr/>
            <p:nvPr/>
          </p:nvGrpSpPr>
          <p:grpSpPr>
            <a:xfrm>
              <a:off x="170553" y="1106274"/>
              <a:ext cx="4314664" cy="3819206"/>
              <a:chOff x="2188680" y="865418"/>
              <a:chExt cx="4527569" cy="4218053"/>
            </a:xfrm>
          </p:grpSpPr>
          <p:sp>
            <p:nvSpPr>
              <p:cNvPr id="13" name="AutoShape 7">
                <a:extLst>
                  <a:ext uri="{FF2B5EF4-FFF2-40B4-BE49-F238E27FC236}">
                    <a16:creationId xmlns:a16="http://schemas.microsoft.com/office/drawing/2014/main" id="{EE257D89-CA10-66F5-95C5-33464CA06C9C}"/>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4" name="AutoShape 7">
                <a:extLst>
                  <a:ext uri="{FF2B5EF4-FFF2-40B4-BE49-F238E27FC236}">
                    <a16:creationId xmlns:a16="http://schemas.microsoft.com/office/drawing/2014/main" id="{73A2FF10-5A28-F61B-B284-317E5DC79232}"/>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5" name="AutoShape 7">
                <a:extLst>
                  <a:ext uri="{FF2B5EF4-FFF2-40B4-BE49-F238E27FC236}">
                    <a16:creationId xmlns:a16="http://schemas.microsoft.com/office/drawing/2014/main" id="{EEDD8767-EFCF-FC0E-4DD3-74C2E3317F43}"/>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6" name="AutoShape 7">
                <a:extLst>
                  <a:ext uri="{FF2B5EF4-FFF2-40B4-BE49-F238E27FC236}">
                    <a16:creationId xmlns:a16="http://schemas.microsoft.com/office/drawing/2014/main" id="{A0A168B7-5E4A-BD7E-DD0A-B88E05BB31F2}"/>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grpSp>
        <p:sp>
          <p:nvSpPr>
            <p:cNvPr id="11" name="Text Box 14">
              <a:extLst>
                <a:ext uri="{FF2B5EF4-FFF2-40B4-BE49-F238E27FC236}">
                  <a16:creationId xmlns:a16="http://schemas.microsoft.com/office/drawing/2014/main" id="{63A25198-F464-D774-3161-C1A943B83A21}"/>
                </a:ext>
              </a:extLst>
            </p:cNvPr>
            <p:cNvSpPr txBox="1">
              <a:spLocks noChangeArrowheads="1"/>
            </p:cNvSpPr>
            <p:nvPr/>
          </p:nvSpPr>
          <p:spPr bwMode="auto">
            <a:xfrm>
              <a:off x="1623618" y="2262213"/>
              <a:ext cx="1507041" cy="824272"/>
            </a:xfrm>
            <a:prstGeom prst="rect">
              <a:avLst/>
            </a:prstGeom>
            <a:noFill/>
            <a:ln w="9525">
              <a:noFill/>
              <a:miter lim="800000"/>
              <a:headEnd/>
              <a:tailEnd/>
            </a:ln>
          </p:spPr>
          <p:txBody>
            <a:bodyPr wrap="square">
              <a:prstTxWarp prst="textNoShape">
                <a:avLst/>
              </a:prstTxWarp>
              <a:spAutoFit/>
            </a:bodyPr>
            <a:lstStyle/>
            <a:p>
              <a:pPr algn="ctr" defTabSz="914377" eaLnBrk="0" hangingPunct="0">
                <a:defRPr/>
              </a:pPr>
              <a:r>
                <a:rPr lang="en-US" dirty="0">
                  <a:solidFill>
                    <a:srgbClr val="000000"/>
                  </a:solidFill>
                  <a:latin typeface="Calibri" panose="020F0502020204030204" pitchFamily="34" charset="0"/>
                  <a:cs typeface="Calibri" panose="020F0502020204030204" pitchFamily="34" charset="0"/>
                  <a:sym typeface="Arial"/>
                </a:rPr>
                <a:t>~15% </a:t>
              </a:r>
            </a:p>
          </p:txBody>
        </p:sp>
      </p:grpSp>
      <p:sp>
        <p:nvSpPr>
          <p:cNvPr id="19" name="Text Placeholder 4">
            <a:extLst>
              <a:ext uri="{FF2B5EF4-FFF2-40B4-BE49-F238E27FC236}">
                <a16:creationId xmlns:a16="http://schemas.microsoft.com/office/drawing/2014/main" id="{87C42081-12E6-2DD2-A673-115D803878DE}"/>
              </a:ext>
            </a:extLst>
          </p:cNvPr>
          <p:cNvSpPr txBox="1">
            <a:spLocks/>
          </p:cNvSpPr>
          <p:nvPr/>
        </p:nvSpPr>
        <p:spPr>
          <a:xfrm>
            <a:off x="4750111" y="2089801"/>
            <a:ext cx="7099473" cy="160269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ts val="1400"/>
              <a:buFont typeface="Hind Vadodara"/>
              <a:buNone/>
              <a:defRPr sz="2000" b="0" i="0" u="none" strike="noStrike" cap="none">
                <a:solidFill>
                  <a:schemeClr val="lt1"/>
                </a:solidFill>
                <a:latin typeface="Hind Vadodara"/>
                <a:ea typeface="Hind Vadodara"/>
                <a:cs typeface="Hind Vadodara"/>
                <a:sym typeface="Hind Vadodara"/>
              </a:defRPr>
            </a:lvl1pPr>
            <a:lvl2pPr marL="457189" marR="0" lvl="1" indent="0" algn="l" rtl="0">
              <a:lnSpc>
                <a:spcPct val="100000"/>
              </a:lnSpc>
              <a:spcBef>
                <a:spcPts val="1600"/>
              </a:spcBef>
              <a:spcAft>
                <a:spcPts val="0"/>
              </a:spcAft>
              <a:buClr>
                <a:schemeClr val="lt1"/>
              </a:buClr>
              <a:buSzPts val="1400"/>
              <a:buFont typeface="Hind Vadodara"/>
              <a:buNone/>
              <a:defRPr sz="1800" b="0" i="0" u="none" strike="noStrike" cap="none">
                <a:solidFill>
                  <a:schemeClr val="lt1"/>
                </a:solidFill>
                <a:latin typeface="Hind Vadodara"/>
                <a:ea typeface="Hind Vadodara"/>
                <a:cs typeface="Hind Vadodara"/>
                <a:sym typeface="Hind Vadodara"/>
              </a:defRPr>
            </a:lvl2pPr>
            <a:lvl3pPr marL="914377" marR="0" lvl="2" indent="0" algn="l" rtl="0">
              <a:lnSpc>
                <a:spcPct val="100000"/>
              </a:lnSpc>
              <a:spcBef>
                <a:spcPts val="1600"/>
              </a:spcBef>
              <a:spcAft>
                <a:spcPts val="0"/>
              </a:spcAft>
              <a:buClr>
                <a:schemeClr val="lt1"/>
              </a:buClr>
              <a:buSzPts val="1400"/>
              <a:buFont typeface="Hind Vadodara"/>
              <a:buNone/>
              <a:defRPr sz="1600" b="0" i="0" u="none" strike="noStrike" cap="none">
                <a:solidFill>
                  <a:schemeClr val="lt1"/>
                </a:solidFill>
                <a:latin typeface="Hind Vadodara"/>
                <a:ea typeface="Hind Vadodara"/>
                <a:cs typeface="Hind Vadodara"/>
                <a:sym typeface="Hind Vadodara"/>
              </a:defRPr>
            </a:lvl3pPr>
            <a:lvl4pPr marL="1371566" marR="0" lvl="3"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4pPr>
            <a:lvl5pPr marL="1828754" marR="0" lvl="4"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5pPr>
            <a:lvl6pPr marL="2285943" marR="0" lvl="5"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6pPr>
            <a:lvl7pPr marL="2743131" marR="0" lvl="6"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7pPr>
            <a:lvl8pPr marL="3200320" marR="0" lvl="7"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8pPr>
            <a:lvl9pPr marL="3657509" marR="0" lvl="8" indent="0" algn="l" rtl="0">
              <a:lnSpc>
                <a:spcPct val="100000"/>
              </a:lnSpc>
              <a:spcBef>
                <a:spcPts val="1600"/>
              </a:spcBef>
              <a:spcAft>
                <a:spcPts val="160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9pPr>
          </a:lstStyle>
          <a:p>
            <a:endParaRPr lang="en-US" sz="2400" i="1" dirty="0">
              <a:solidFill>
                <a:srgbClr val="FFFF00"/>
              </a:solidFill>
            </a:endParaRPr>
          </a:p>
          <a:p>
            <a:pPr marL="380990" indent="-380990">
              <a:spcAft>
                <a:spcPts val="1200"/>
              </a:spcAft>
              <a:buClr>
                <a:srgbClr val="047E95"/>
              </a:buClr>
              <a:buFont typeface="Wingdings" panose="05000000000000000000" pitchFamily="2" charset="2"/>
              <a:buChar char="ü"/>
            </a:pPr>
            <a:r>
              <a:rPr lang="en-US" sz="2400" i="1" dirty="0">
                <a:solidFill>
                  <a:srgbClr val="FFFF00"/>
                </a:solidFill>
              </a:rPr>
              <a:t>Warm up Activity:  </a:t>
            </a:r>
          </a:p>
          <a:p>
            <a:pPr>
              <a:spcAft>
                <a:spcPts val="1200"/>
              </a:spcAft>
              <a:buClr>
                <a:srgbClr val="047E95"/>
              </a:buClr>
            </a:pPr>
            <a:r>
              <a:rPr lang="en-US" sz="2400" i="1" dirty="0">
                <a:solidFill>
                  <a:srgbClr val="FFFF00"/>
                </a:solidFill>
              </a:rPr>
              <a:t>     What superpower do you bring to your TEAM?  </a:t>
            </a:r>
          </a:p>
          <a:p>
            <a:pPr marL="380990" indent="-380990">
              <a:spcAft>
                <a:spcPts val="1200"/>
              </a:spcAft>
              <a:buClr>
                <a:srgbClr val="047E95"/>
              </a:buClr>
              <a:buFont typeface="Wingdings" panose="05000000000000000000" pitchFamily="2" charset="2"/>
              <a:buChar char="ü"/>
            </a:pPr>
            <a:endParaRPr lang="en-US" sz="2400" kern="0" dirty="0"/>
          </a:p>
        </p:txBody>
      </p:sp>
      <p:pic>
        <p:nvPicPr>
          <p:cNvPr id="7" name="Picture 6">
            <a:extLst>
              <a:ext uri="{FF2B5EF4-FFF2-40B4-BE49-F238E27FC236}">
                <a16:creationId xmlns:a16="http://schemas.microsoft.com/office/drawing/2014/main" id="{3C814ADD-5B4B-2A3A-3BBC-E5DA31718AF4}"/>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879770" y="3155181"/>
            <a:ext cx="6166270" cy="3343274"/>
          </a:xfrm>
          <a:prstGeom prst="rect">
            <a:avLst/>
          </a:prstGeom>
        </p:spPr>
      </p:pic>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684738" y="4024856"/>
            <a:ext cx="8339995" cy="2154763"/>
          </a:xfrm>
          <a:prstGeom prst="rect">
            <a:avLst/>
          </a:prstGeom>
        </p:spPr>
        <p:txBody>
          <a:bodyPr spcFirstLastPara="1" wrap="square" lIns="121900" tIns="121900" rIns="121900" bIns="121900" anchor="ctr" anchorCtr="0">
            <a:noAutofit/>
          </a:bodyPr>
          <a:lstStyle/>
          <a:p>
            <a:r>
              <a:rPr lang="en-US" sz="4800" b="1" dirty="0"/>
              <a:t>Resources:</a:t>
            </a:r>
            <a:br>
              <a:rPr lang="en-US" sz="7200" b="1" dirty="0"/>
            </a:br>
            <a:r>
              <a:rPr lang="en-US" sz="3200" b="1" dirty="0"/>
              <a:t>PBIS Tier 2 Academy Support Structure</a:t>
            </a:r>
            <a:br>
              <a:rPr lang="en-US" sz="3200" b="1" dirty="0"/>
            </a:br>
            <a:r>
              <a:rPr lang="en-US" sz="3200" b="1" dirty="0"/>
              <a:t>and how to build on Tier 1</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3" name="Picture 2">
            <a:extLst>
              <a:ext uri="{FF2B5EF4-FFF2-40B4-BE49-F238E27FC236}">
                <a16:creationId xmlns:a16="http://schemas.microsoft.com/office/drawing/2014/main" id="{C48EECC1-06EF-5DFE-D5F6-44DE0E1467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9224" y="413537"/>
            <a:ext cx="4036196" cy="2260270"/>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572C7-FA59-444C-8E20-31900A9C2463}"/>
              </a:ext>
            </a:extLst>
          </p:cNvPr>
          <p:cNvSpPr>
            <a:spLocks noGrp="1"/>
          </p:cNvSpPr>
          <p:nvPr>
            <p:ph type="title"/>
          </p:nvPr>
        </p:nvSpPr>
        <p:spPr>
          <a:xfrm>
            <a:off x="162179" y="152400"/>
            <a:ext cx="10515600" cy="845600"/>
          </a:xfrm>
        </p:spPr>
        <p:txBody>
          <a:bodyPr/>
          <a:lstStyle/>
          <a:p>
            <a:pPr algn="l"/>
            <a:r>
              <a:rPr lang="en-US" sz="3200" b="1" dirty="0">
                <a:solidFill>
                  <a:schemeClr val="bg1"/>
                </a:solidFill>
              </a:rPr>
              <a:t>SEB PBIS TIER 2 TRAINING MODEL</a:t>
            </a:r>
          </a:p>
        </p:txBody>
      </p:sp>
      <p:graphicFrame>
        <p:nvGraphicFramePr>
          <p:cNvPr id="7" name="Diagram 6">
            <a:extLst>
              <a:ext uri="{FF2B5EF4-FFF2-40B4-BE49-F238E27FC236}">
                <a16:creationId xmlns:a16="http://schemas.microsoft.com/office/drawing/2014/main" id="{40719751-A1D6-254D-9C15-02DAD8E5F7D5}"/>
              </a:ext>
            </a:extLst>
          </p:cNvPr>
          <p:cNvGraphicFramePr/>
          <p:nvPr>
            <p:extLst>
              <p:ext uri="{D42A27DB-BD31-4B8C-83A1-F6EECF244321}">
                <p14:modId xmlns:p14="http://schemas.microsoft.com/office/powerpoint/2010/main" val="3643918355"/>
              </p:ext>
            </p:extLst>
          </p:nvPr>
        </p:nvGraphicFramePr>
        <p:xfrm>
          <a:off x="151670" y="886877"/>
          <a:ext cx="11888663" cy="5971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710E057-0E39-5848-96D1-A7D52A06BD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63744" y="6129522"/>
            <a:ext cx="776587" cy="728479"/>
          </a:xfrm>
          <a:prstGeom prst="ellipse">
            <a:avLst/>
          </a:prstGeom>
          <a:ln w="19050">
            <a:solidFill>
              <a:schemeClr val="accent2">
                <a:lumMod val="50000"/>
              </a:schemeClr>
            </a:solidFill>
          </a:ln>
        </p:spPr>
      </p:pic>
      <p:cxnSp>
        <p:nvCxnSpPr>
          <p:cNvPr id="3" name="Straight Connector 2">
            <a:extLst>
              <a:ext uri="{FF2B5EF4-FFF2-40B4-BE49-F238E27FC236}">
                <a16:creationId xmlns:a16="http://schemas.microsoft.com/office/drawing/2014/main" id="{268652FD-B26B-E81A-CB3C-030CDBB1890D}"/>
              </a:ext>
            </a:extLst>
          </p:cNvPr>
          <p:cNvCxnSpPr>
            <a:cxnSpLocks/>
          </p:cNvCxnSpPr>
          <p:nvPr/>
        </p:nvCxnSpPr>
        <p:spPr>
          <a:xfrm>
            <a:off x="2999266" y="3070234"/>
            <a:ext cx="685800" cy="0"/>
          </a:xfrm>
          <a:prstGeom prst="line">
            <a:avLst/>
          </a:prstGeom>
          <a:ln w="31750"/>
        </p:spPr>
        <p:style>
          <a:lnRef idx="1">
            <a:schemeClr val="accent5"/>
          </a:lnRef>
          <a:fillRef idx="0">
            <a:schemeClr val="accent5"/>
          </a:fillRef>
          <a:effectRef idx="0">
            <a:schemeClr val="accent5"/>
          </a:effectRef>
          <a:fontRef idx="minor">
            <a:schemeClr val="tx1"/>
          </a:fontRef>
        </p:style>
      </p:cxnSp>
      <p:cxnSp>
        <p:nvCxnSpPr>
          <p:cNvPr id="2" name="Straight Connector 1">
            <a:extLst>
              <a:ext uri="{FF2B5EF4-FFF2-40B4-BE49-F238E27FC236}">
                <a16:creationId xmlns:a16="http://schemas.microsoft.com/office/drawing/2014/main" id="{0C8E53CC-1A7B-1A23-7A76-AA635326AB47}"/>
              </a:ext>
            </a:extLst>
          </p:cNvPr>
          <p:cNvCxnSpPr>
            <a:cxnSpLocks/>
          </p:cNvCxnSpPr>
          <p:nvPr/>
        </p:nvCxnSpPr>
        <p:spPr>
          <a:xfrm>
            <a:off x="2999266" y="4232569"/>
            <a:ext cx="685800" cy="0"/>
          </a:xfrm>
          <a:prstGeom prst="line">
            <a:avLst/>
          </a:prstGeom>
          <a:ln w="317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3705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560312" y="660273"/>
            <a:ext cx="9378000" cy="845600"/>
          </a:xfrm>
        </p:spPr>
        <p:txBody>
          <a:bodyPr/>
          <a:lstStyle/>
          <a:p>
            <a:r>
              <a:rPr lang="en-US" b="1" dirty="0">
                <a:latin typeface="Arial" panose="020B0604020202020204" pitchFamily="34" charset="0"/>
                <a:cs typeface="Arial" panose="020B0604020202020204" pitchFamily="34" charset="0"/>
              </a:rPr>
              <a:t>PBIS Academy Support Structure  </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829433" y="1610860"/>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Website</a:t>
            </a:r>
            <a:br>
              <a:rPr kumimoji="0" lang="en-US" sz="2800" b="0" i="0" u="none" strike="noStrike" kern="1200" cap="none" spc="0" normalizeH="0" baseline="0" noProof="0" dirty="0">
                <a:ln>
                  <a:noFill/>
                </a:ln>
                <a:solidFill>
                  <a:srgbClr val="FFFFFF"/>
                </a:solidFill>
                <a:effectLst/>
                <a:uLnTx/>
                <a:uFillTx/>
                <a:latin typeface="Arial"/>
                <a:ea typeface="+mn-ea"/>
                <a:cs typeface="Arial"/>
              </a:rPr>
            </a:br>
            <a:r>
              <a:rPr kumimoji="0" lang="en-US" sz="2000" b="0" i="0" u="none" strike="noStrike" kern="1200" cap="none" spc="0" normalizeH="0" baseline="0" noProof="0" dirty="0">
                <a:ln>
                  <a:noFill/>
                </a:ln>
                <a:solidFill>
                  <a:srgbClr val="FFFFFF"/>
                </a:solidFill>
                <a:effectLst/>
                <a:uLnTx/>
                <a:uFillTx/>
                <a:latin typeface="Arial"/>
                <a:ea typeface="+mn-ea"/>
                <a:cs typeface="+mn-cs"/>
              </a:rPr>
              <a:t>https://sebacademy.edc.org</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DDCF3F47-27FD-4BD9-BD23-5B3DDDAA1DE9}"/>
              </a:ext>
            </a:extLst>
          </p:cNvPr>
          <p:cNvSpPr/>
          <p:nvPr/>
        </p:nvSpPr>
        <p:spPr>
          <a:xfrm>
            <a:off x="8373708" y="1376049"/>
            <a:ext cx="2903892" cy="5233828"/>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What is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Your team's guide for training content, readings, and resources for both each monthly event.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F4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Monthly organized resource repository for your team to access all PBIS Academy content</a:t>
            </a:r>
          </a:p>
        </p:txBody>
      </p:sp>
      <p:pic>
        <p:nvPicPr>
          <p:cNvPr id="3" name="Picture 2">
            <a:extLst>
              <a:ext uri="{FF2B5EF4-FFF2-40B4-BE49-F238E27FC236}">
                <a16:creationId xmlns:a16="http://schemas.microsoft.com/office/drawing/2014/main" id="{491D64FE-B1AE-BE9F-F59B-AE3592EBA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734" y="2539357"/>
            <a:ext cx="6740574" cy="4247941"/>
          </a:xfrm>
          <a:prstGeom prst="rect">
            <a:avLst/>
          </a:prstGeom>
        </p:spPr>
      </p:pic>
      <p:pic>
        <p:nvPicPr>
          <p:cNvPr id="2" name="Picture 1">
            <a:extLst>
              <a:ext uri="{FF2B5EF4-FFF2-40B4-BE49-F238E27FC236}">
                <a16:creationId xmlns:a16="http://schemas.microsoft.com/office/drawing/2014/main" id="{BFD5EF00-06B2-84E5-492E-7A8A903EB9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77600" y="6000245"/>
            <a:ext cx="914400" cy="857756"/>
          </a:xfrm>
          <a:prstGeom prst="ellipse">
            <a:avLst/>
          </a:prstGeom>
          <a:ln w="19050">
            <a:solidFill>
              <a:schemeClr val="accent2">
                <a:lumMod val="50000"/>
              </a:schemeClr>
            </a:solidFill>
          </a:ln>
        </p:spPr>
      </p:pic>
    </p:spTree>
    <p:extLst>
      <p:ext uri="{BB962C8B-B14F-4D97-AF65-F5344CB8AC3E}">
        <p14:creationId xmlns:p14="http://schemas.microsoft.com/office/powerpoint/2010/main" val="195306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194023" y="421290"/>
            <a:ext cx="11378651" cy="845600"/>
          </a:xfrm>
          <a:prstGeom prst="rect">
            <a:avLst/>
          </a:prstGeom>
        </p:spPr>
        <p:txBody>
          <a:bodyPr spcFirstLastPara="1" wrap="square" lIns="121900" tIns="121900" rIns="121900" bIns="121900" anchor="t" anchorCtr="0">
            <a:noAutofit/>
          </a:bodyPr>
          <a:lstStyle/>
          <a:p>
            <a:r>
              <a:rPr lang="en" dirty="0"/>
              <a:t>Additional resources</a:t>
            </a:r>
            <a:endParaRPr dirty="0"/>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pic>
        <p:nvPicPr>
          <p:cNvPr id="4" name="Picture 3">
            <a:extLst>
              <a:ext uri="{FF2B5EF4-FFF2-40B4-BE49-F238E27FC236}">
                <a16:creationId xmlns:a16="http://schemas.microsoft.com/office/drawing/2014/main" id="{A38561A1-AA80-D434-9BFD-8443815C5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365" y="1305182"/>
            <a:ext cx="4184189" cy="2615995"/>
          </a:xfrm>
          <a:prstGeom prst="rect">
            <a:avLst/>
          </a:prstGeom>
          <a:ln w="12700">
            <a:solidFill>
              <a:schemeClr val="bg2"/>
            </a:solidFill>
          </a:ln>
        </p:spPr>
      </p:pic>
      <p:pic>
        <p:nvPicPr>
          <p:cNvPr id="6" name="Picture 5">
            <a:extLst>
              <a:ext uri="{FF2B5EF4-FFF2-40B4-BE49-F238E27FC236}">
                <a16:creationId xmlns:a16="http://schemas.microsoft.com/office/drawing/2014/main" id="{99DC32C7-2016-2A9F-090F-FACE8038D4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4365" y="4494337"/>
            <a:ext cx="4184189" cy="2074521"/>
          </a:xfrm>
          <a:prstGeom prst="rect">
            <a:avLst/>
          </a:prstGeom>
        </p:spPr>
      </p:pic>
      <p:sp>
        <p:nvSpPr>
          <p:cNvPr id="2" name="Rectangle: Rounded Corners 1">
            <a:extLst>
              <a:ext uri="{FF2B5EF4-FFF2-40B4-BE49-F238E27FC236}">
                <a16:creationId xmlns:a16="http://schemas.microsoft.com/office/drawing/2014/main" id="{43BEAAD8-B090-7A17-306F-42294628365E}"/>
              </a:ext>
            </a:extLst>
          </p:cNvPr>
          <p:cNvSpPr/>
          <p:nvPr/>
        </p:nvSpPr>
        <p:spPr>
          <a:xfrm>
            <a:off x="9240904" y="1119116"/>
            <a:ext cx="2951096" cy="3238879"/>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F41"/>
                </a:solidFill>
                <a:effectLst/>
                <a:uLnTx/>
                <a:uFillTx/>
                <a:latin typeface="Arial"/>
                <a:ea typeface="+mn-ea"/>
                <a:cs typeface="Arial"/>
              </a:rPr>
              <a:t>Pbis.org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D0F41"/>
                </a:solidFill>
                <a:latin typeface="Arial"/>
                <a:cs typeface="Arial"/>
              </a:rPr>
              <a:t>Pbisapps.org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F41"/>
                </a:solidFill>
                <a:effectLst/>
                <a:uLnTx/>
                <a:uFillTx/>
                <a:latin typeface="Arial"/>
                <a:ea typeface="+mn-ea"/>
                <a:cs typeface="Arial"/>
              </a:rPr>
              <a:t>Nepbis.org</a:t>
            </a:r>
          </a:p>
        </p:txBody>
      </p:sp>
      <p:pic>
        <p:nvPicPr>
          <p:cNvPr id="3" name="Picture 2">
            <a:extLst>
              <a:ext uri="{FF2B5EF4-FFF2-40B4-BE49-F238E27FC236}">
                <a16:creationId xmlns:a16="http://schemas.microsoft.com/office/drawing/2014/main" id="{19A4DA2C-0C6E-4BEC-4177-585A19B2C9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3362" y="1459855"/>
            <a:ext cx="4402734" cy="3618573"/>
          </a:xfrm>
          <a:prstGeom prst="rect">
            <a:avLst/>
          </a:prstGeom>
        </p:spPr>
      </p:pic>
      <p:pic>
        <p:nvPicPr>
          <p:cNvPr id="5" name="Picture 4">
            <a:extLst>
              <a:ext uri="{FF2B5EF4-FFF2-40B4-BE49-F238E27FC236}">
                <a16:creationId xmlns:a16="http://schemas.microsoft.com/office/drawing/2014/main" id="{0CCEF104-0EC8-6B68-C06A-79F56FE5BA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77600" y="6000245"/>
            <a:ext cx="914400" cy="857756"/>
          </a:xfrm>
          <a:prstGeom prst="ellipse">
            <a:avLst/>
          </a:prstGeom>
          <a:ln w="19050">
            <a:solidFill>
              <a:schemeClr val="accent2">
                <a:lumMod val="50000"/>
              </a:schemeClr>
            </a:solidFill>
          </a:ln>
        </p:spPr>
      </p:pic>
      <p:sp>
        <p:nvSpPr>
          <p:cNvPr id="7" name="TextBox 6">
            <a:extLst>
              <a:ext uri="{FF2B5EF4-FFF2-40B4-BE49-F238E27FC236}">
                <a16:creationId xmlns:a16="http://schemas.microsoft.com/office/drawing/2014/main" id="{A4331F61-2A7D-4FD5-33CD-97428ED8B480}"/>
              </a:ext>
            </a:extLst>
          </p:cNvPr>
          <p:cNvSpPr txBox="1"/>
          <p:nvPr/>
        </p:nvSpPr>
        <p:spPr>
          <a:xfrm>
            <a:off x="5005147" y="5360235"/>
            <a:ext cx="5323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lumMod val="20000"/>
                    <a:lumOff val="80000"/>
                  </a:schemeClr>
                </a:solidFill>
                <a:effectLst/>
                <a:uLnTx/>
                <a:uFillTx/>
                <a:latin typeface="Calibri" panose="020F0502020204030204"/>
                <a:ea typeface="+mn-ea"/>
                <a:cs typeface="+mn-cs"/>
              </a:rPr>
              <a:t>https://www.pbis.org/pbis/tier-2</a:t>
            </a:r>
          </a:p>
        </p:txBody>
      </p:sp>
    </p:spTree>
    <p:extLst>
      <p:ext uri="{BB962C8B-B14F-4D97-AF65-F5344CB8AC3E}">
        <p14:creationId xmlns:p14="http://schemas.microsoft.com/office/powerpoint/2010/main" val="325744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2116" y="621373"/>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1869133" y="3789412"/>
            <a:ext cx="4670000" cy="1122400"/>
          </a:xfrm>
          <a:prstGeom prst="rect">
            <a:avLst/>
          </a:prstGeom>
        </p:spPr>
        <p:txBody>
          <a:bodyPr spcFirstLastPara="1" wrap="square" lIns="121900" tIns="121900" rIns="121900" bIns="121900" anchor="ctr" anchorCtr="0">
            <a:noAutofit/>
          </a:bodyPr>
          <a:lstStyle/>
          <a:p>
            <a:br>
              <a:rPr lang="en" dirty="0"/>
            </a:br>
            <a:r>
              <a:rPr lang="en" dirty="0"/>
              <a:t>Tier 2: </a:t>
            </a:r>
            <a:r>
              <a:rPr lang="en-US" dirty="0"/>
              <a:t>Overview</a:t>
            </a:r>
            <a:endParaRPr dirty="0"/>
          </a:p>
        </p:txBody>
      </p:sp>
      <p:sp>
        <p:nvSpPr>
          <p:cNvPr id="481" name="Google Shape;481;p38"/>
          <p:cNvSpPr txBox="1">
            <a:spLocks noGrp="1"/>
          </p:cNvSpPr>
          <p:nvPr>
            <p:ph type="subTitle" idx="1"/>
          </p:nvPr>
        </p:nvSpPr>
        <p:spPr>
          <a:xfrm flipH="1">
            <a:off x="2175933" y="4636733"/>
            <a:ext cx="4056400" cy="1429600"/>
          </a:xfrm>
          <a:prstGeom prst="rect">
            <a:avLst/>
          </a:prstGeom>
        </p:spPr>
        <p:txBody>
          <a:bodyPr spcFirstLastPara="1" wrap="square" lIns="121900" tIns="121900" rIns="121900" bIns="121900" anchor="t" anchorCtr="0">
            <a:noAutofit/>
          </a:bodyPr>
          <a:lstStyle/>
          <a:p>
            <a:pPr marL="0" indent="0"/>
            <a:endParaRPr lang="en"/>
          </a:p>
          <a:p>
            <a:pPr marL="0" indent="0"/>
            <a:endParaRP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7" name="Picture 6">
            <a:extLst>
              <a:ext uri="{FF2B5EF4-FFF2-40B4-BE49-F238E27FC236}">
                <a16:creationId xmlns:a16="http://schemas.microsoft.com/office/drawing/2014/main" id="{808475EE-89A9-4A54-B7B5-5BC41C7BD0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0" y="941530"/>
            <a:ext cx="1487971" cy="15325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F3BF-F283-461B-96BA-B50A5D84EBE2}"/>
              </a:ext>
            </a:extLst>
          </p:cNvPr>
          <p:cNvSpPr>
            <a:spLocks noGrp="1"/>
          </p:cNvSpPr>
          <p:nvPr>
            <p:ph type="title"/>
          </p:nvPr>
        </p:nvSpPr>
        <p:spPr>
          <a:xfrm>
            <a:off x="413287" y="338153"/>
            <a:ext cx="9378000" cy="845600"/>
          </a:xfrm>
        </p:spPr>
        <p:txBody>
          <a:bodyPr/>
          <a:lstStyle/>
          <a:p>
            <a:r>
              <a:rPr lang="en-US" b="1" dirty="0">
                <a:solidFill>
                  <a:schemeClr val="accent4">
                    <a:lumMod val="60000"/>
                    <a:lumOff val="40000"/>
                  </a:schemeClr>
                </a:solidFill>
                <a:latin typeface="Calibri" panose="020F0502020204030204" pitchFamily="34" charset="0"/>
                <a:cs typeface="Calibri" panose="020F0502020204030204" pitchFamily="34" charset="0"/>
              </a:rPr>
              <a:t>WHY Tier 2?</a:t>
            </a:r>
          </a:p>
        </p:txBody>
      </p:sp>
      <p:graphicFrame>
        <p:nvGraphicFramePr>
          <p:cNvPr id="3" name="Content Placeholder 3">
            <a:extLst>
              <a:ext uri="{FF2B5EF4-FFF2-40B4-BE49-F238E27FC236}">
                <a16:creationId xmlns:a16="http://schemas.microsoft.com/office/drawing/2014/main" id="{E2BA39C6-1AC1-4306-B81E-571DEBBFAF80}"/>
              </a:ext>
            </a:extLst>
          </p:cNvPr>
          <p:cNvGraphicFramePr>
            <a:graphicFrameLocks/>
          </p:cNvGraphicFramePr>
          <p:nvPr>
            <p:extLst>
              <p:ext uri="{D42A27DB-BD31-4B8C-83A1-F6EECF244321}">
                <p14:modId xmlns:p14="http://schemas.microsoft.com/office/powerpoint/2010/main" val="2597907935"/>
              </p:ext>
            </p:extLst>
          </p:nvPr>
        </p:nvGraphicFramePr>
        <p:xfrm>
          <a:off x="1481668" y="1074417"/>
          <a:ext cx="10297045" cy="5544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5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833B9B6E-2822-414E-BDFA-F8B22FD00CF4}"/>
                                            </p:graphicEl>
                                          </p:spTgt>
                                        </p:tgtEl>
                                        <p:attrNameLst>
                                          <p:attrName>style.visibility</p:attrName>
                                        </p:attrNameLst>
                                      </p:cBhvr>
                                      <p:to>
                                        <p:strVal val="visible"/>
                                      </p:to>
                                    </p:set>
                                    <p:anim calcmode="lin" valueType="num">
                                      <p:cBhvr>
                                        <p:cTn id="7" dur="500" fill="hold"/>
                                        <p:tgtEl>
                                          <p:spTgt spid="3">
                                            <p:graphicEl>
                                              <a:dgm id="{833B9B6E-2822-414E-BDFA-F8B22FD00CF4}"/>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833B9B6E-2822-414E-BDFA-F8B22FD00CF4}"/>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833B9B6E-2822-414E-BDFA-F8B22FD00CF4}"/>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graphicEl>
                                              <a:dgm id="{A2897599-91FA-E445-863A-B990A0B9CBD7}"/>
                                            </p:graphicEl>
                                          </p:spTgt>
                                        </p:tgtEl>
                                        <p:attrNameLst>
                                          <p:attrName>style.visibility</p:attrName>
                                        </p:attrNameLst>
                                      </p:cBhvr>
                                      <p:to>
                                        <p:strVal val="visible"/>
                                      </p:to>
                                    </p:set>
                                    <p:anim calcmode="lin" valueType="num">
                                      <p:cBhvr>
                                        <p:cTn id="12" dur="500" fill="hold"/>
                                        <p:tgtEl>
                                          <p:spTgt spid="3">
                                            <p:graphicEl>
                                              <a:dgm id="{A2897599-91FA-E445-863A-B990A0B9CBD7}"/>
                                            </p:graphicEl>
                                          </p:spTgt>
                                        </p:tgtEl>
                                        <p:attrNameLst>
                                          <p:attrName>ppt_w</p:attrName>
                                        </p:attrNameLst>
                                      </p:cBhvr>
                                      <p:tavLst>
                                        <p:tav tm="0">
                                          <p:val>
                                            <p:fltVal val="0"/>
                                          </p:val>
                                        </p:tav>
                                        <p:tav tm="100000">
                                          <p:val>
                                            <p:strVal val="#ppt_w"/>
                                          </p:val>
                                        </p:tav>
                                      </p:tavLst>
                                    </p:anim>
                                    <p:anim calcmode="lin" valueType="num">
                                      <p:cBhvr>
                                        <p:cTn id="13" dur="500" fill="hold"/>
                                        <p:tgtEl>
                                          <p:spTgt spid="3">
                                            <p:graphicEl>
                                              <a:dgm id="{A2897599-91FA-E445-863A-B990A0B9CBD7}"/>
                                            </p:graphicEl>
                                          </p:spTgt>
                                        </p:tgtEl>
                                        <p:attrNameLst>
                                          <p:attrName>ppt_h</p:attrName>
                                        </p:attrNameLst>
                                      </p:cBhvr>
                                      <p:tavLst>
                                        <p:tav tm="0">
                                          <p:val>
                                            <p:fltVal val="0"/>
                                          </p:val>
                                        </p:tav>
                                        <p:tav tm="100000">
                                          <p:val>
                                            <p:strVal val="#ppt_h"/>
                                          </p:val>
                                        </p:tav>
                                      </p:tavLst>
                                    </p:anim>
                                    <p:animEffect transition="in" filter="fade">
                                      <p:cBhvr>
                                        <p:cTn id="14" dur="500"/>
                                        <p:tgtEl>
                                          <p:spTgt spid="3">
                                            <p:graphicEl>
                                              <a:dgm id="{A2897599-91FA-E445-863A-B990A0B9CBD7}"/>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graphicEl>
                                              <a:dgm id="{C6894729-255A-594D-B187-0404005DEF2E}"/>
                                            </p:graphicEl>
                                          </p:spTgt>
                                        </p:tgtEl>
                                        <p:attrNameLst>
                                          <p:attrName>style.visibility</p:attrName>
                                        </p:attrNameLst>
                                      </p:cBhvr>
                                      <p:to>
                                        <p:strVal val="visible"/>
                                      </p:to>
                                    </p:set>
                                    <p:anim calcmode="lin" valueType="num">
                                      <p:cBhvr>
                                        <p:cTn id="17" dur="500" fill="hold"/>
                                        <p:tgtEl>
                                          <p:spTgt spid="3">
                                            <p:graphicEl>
                                              <a:dgm id="{C6894729-255A-594D-B187-0404005DEF2E}"/>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C6894729-255A-594D-B187-0404005DEF2E}"/>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C6894729-255A-594D-B187-0404005DEF2E}"/>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graphicEl>
                                              <a:dgm id="{443D36C9-CDD4-EA4C-A9BB-801DD749FFB5}"/>
                                            </p:graphicEl>
                                          </p:spTgt>
                                        </p:tgtEl>
                                        <p:attrNameLst>
                                          <p:attrName>style.visibility</p:attrName>
                                        </p:attrNameLst>
                                      </p:cBhvr>
                                      <p:to>
                                        <p:strVal val="visible"/>
                                      </p:to>
                                    </p:set>
                                    <p:anim calcmode="lin" valueType="num">
                                      <p:cBhvr>
                                        <p:cTn id="24" dur="500" fill="hold"/>
                                        <p:tgtEl>
                                          <p:spTgt spid="3">
                                            <p:graphicEl>
                                              <a:dgm id="{443D36C9-CDD4-EA4C-A9BB-801DD749FFB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443D36C9-CDD4-EA4C-A9BB-801DD749FFB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443D36C9-CDD4-EA4C-A9BB-801DD749FFB5}"/>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graphicEl>
                                              <a:dgm id="{9A341196-1198-C84E-8851-0A299C16918A}"/>
                                            </p:graphicEl>
                                          </p:spTgt>
                                        </p:tgtEl>
                                        <p:attrNameLst>
                                          <p:attrName>style.visibility</p:attrName>
                                        </p:attrNameLst>
                                      </p:cBhvr>
                                      <p:to>
                                        <p:strVal val="visible"/>
                                      </p:to>
                                    </p:set>
                                    <p:anim calcmode="lin" valueType="num">
                                      <p:cBhvr>
                                        <p:cTn id="29" dur="500" fill="hold"/>
                                        <p:tgtEl>
                                          <p:spTgt spid="3">
                                            <p:graphicEl>
                                              <a:dgm id="{9A341196-1198-C84E-8851-0A299C16918A}"/>
                                            </p:graphicEl>
                                          </p:spTgt>
                                        </p:tgtEl>
                                        <p:attrNameLst>
                                          <p:attrName>ppt_w</p:attrName>
                                        </p:attrNameLst>
                                      </p:cBhvr>
                                      <p:tavLst>
                                        <p:tav tm="0">
                                          <p:val>
                                            <p:fltVal val="0"/>
                                          </p:val>
                                        </p:tav>
                                        <p:tav tm="100000">
                                          <p:val>
                                            <p:strVal val="#ppt_w"/>
                                          </p:val>
                                        </p:tav>
                                      </p:tavLst>
                                    </p:anim>
                                    <p:anim calcmode="lin" valueType="num">
                                      <p:cBhvr>
                                        <p:cTn id="30" dur="500" fill="hold"/>
                                        <p:tgtEl>
                                          <p:spTgt spid="3">
                                            <p:graphicEl>
                                              <a:dgm id="{9A341196-1198-C84E-8851-0A299C16918A}"/>
                                            </p:graphicEl>
                                          </p:spTgt>
                                        </p:tgtEl>
                                        <p:attrNameLst>
                                          <p:attrName>ppt_h</p:attrName>
                                        </p:attrNameLst>
                                      </p:cBhvr>
                                      <p:tavLst>
                                        <p:tav tm="0">
                                          <p:val>
                                            <p:fltVal val="0"/>
                                          </p:val>
                                        </p:tav>
                                        <p:tav tm="100000">
                                          <p:val>
                                            <p:strVal val="#ppt_h"/>
                                          </p:val>
                                        </p:tav>
                                      </p:tavLst>
                                    </p:anim>
                                    <p:animEffect transition="in" filter="fade">
                                      <p:cBhvr>
                                        <p:cTn id="31" dur="500"/>
                                        <p:tgtEl>
                                          <p:spTgt spid="3">
                                            <p:graphicEl>
                                              <a:dgm id="{9A341196-1198-C84E-8851-0A299C16918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graphicEl>
                                              <a:dgm id="{E67FE0C8-A08E-3D40-BF11-8420E2E1B48F}"/>
                                            </p:graphicEl>
                                          </p:spTgt>
                                        </p:tgtEl>
                                        <p:attrNameLst>
                                          <p:attrName>style.visibility</p:attrName>
                                        </p:attrNameLst>
                                      </p:cBhvr>
                                      <p:to>
                                        <p:strVal val="visible"/>
                                      </p:to>
                                    </p:set>
                                    <p:anim calcmode="lin" valueType="num">
                                      <p:cBhvr>
                                        <p:cTn id="36" dur="500" fill="hold"/>
                                        <p:tgtEl>
                                          <p:spTgt spid="3">
                                            <p:graphicEl>
                                              <a:dgm id="{E67FE0C8-A08E-3D40-BF11-8420E2E1B48F}"/>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E67FE0C8-A08E-3D40-BF11-8420E2E1B48F}"/>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E67FE0C8-A08E-3D40-BF11-8420E2E1B48F}"/>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graphicEl>
                                              <a:dgm id="{57A3D730-8D78-9740-990D-EE2E46F794B0}"/>
                                            </p:graphicEl>
                                          </p:spTgt>
                                        </p:tgtEl>
                                        <p:attrNameLst>
                                          <p:attrName>style.visibility</p:attrName>
                                        </p:attrNameLst>
                                      </p:cBhvr>
                                      <p:to>
                                        <p:strVal val="visible"/>
                                      </p:to>
                                    </p:set>
                                    <p:anim calcmode="lin" valueType="num">
                                      <p:cBhvr>
                                        <p:cTn id="41" dur="500" fill="hold"/>
                                        <p:tgtEl>
                                          <p:spTgt spid="3">
                                            <p:graphicEl>
                                              <a:dgm id="{57A3D730-8D78-9740-990D-EE2E46F794B0}"/>
                                            </p:graphicEl>
                                          </p:spTgt>
                                        </p:tgtEl>
                                        <p:attrNameLst>
                                          <p:attrName>ppt_w</p:attrName>
                                        </p:attrNameLst>
                                      </p:cBhvr>
                                      <p:tavLst>
                                        <p:tav tm="0">
                                          <p:val>
                                            <p:fltVal val="0"/>
                                          </p:val>
                                        </p:tav>
                                        <p:tav tm="100000">
                                          <p:val>
                                            <p:strVal val="#ppt_w"/>
                                          </p:val>
                                        </p:tav>
                                      </p:tavLst>
                                    </p:anim>
                                    <p:anim calcmode="lin" valueType="num">
                                      <p:cBhvr>
                                        <p:cTn id="42" dur="500" fill="hold"/>
                                        <p:tgtEl>
                                          <p:spTgt spid="3">
                                            <p:graphicEl>
                                              <a:dgm id="{57A3D730-8D78-9740-990D-EE2E46F794B0}"/>
                                            </p:graphicEl>
                                          </p:spTgt>
                                        </p:tgtEl>
                                        <p:attrNameLst>
                                          <p:attrName>ppt_h</p:attrName>
                                        </p:attrNameLst>
                                      </p:cBhvr>
                                      <p:tavLst>
                                        <p:tav tm="0">
                                          <p:val>
                                            <p:fltVal val="0"/>
                                          </p:val>
                                        </p:tav>
                                        <p:tav tm="100000">
                                          <p:val>
                                            <p:strVal val="#ppt_h"/>
                                          </p:val>
                                        </p:tav>
                                      </p:tavLst>
                                    </p:anim>
                                    <p:animEffect transition="in" filter="fade">
                                      <p:cBhvr>
                                        <p:cTn id="43" dur="500"/>
                                        <p:tgtEl>
                                          <p:spTgt spid="3">
                                            <p:graphicEl>
                                              <a:dgm id="{57A3D730-8D78-9740-990D-EE2E46F794B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graphicEl>
                                              <a:dgm id="{F5D3DB54-F295-284A-ACB3-2066879F6305}"/>
                                            </p:graphicEl>
                                          </p:spTgt>
                                        </p:tgtEl>
                                        <p:attrNameLst>
                                          <p:attrName>style.visibility</p:attrName>
                                        </p:attrNameLst>
                                      </p:cBhvr>
                                      <p:to>
                                        <p:strVal val="visible"/>
                                      </p:to>
                                    </p:set>
                                    <p:anim calcmode="lin" valueType="num">
                                      <p:cBhvr>
                                        <p:cTn id="48" dur="500" fill="hold"/>
                                        <p:tgtEl>
                                          <p:spTgt spid="3">
                                            <p:graphicEl>
                                              <a:dgm id="{F5D3DB54-F295-284A-ACB3-2066879F6305}"/>
                                            </p:graphicEl>
                                          </p:spTgt>
                                        </p:tgtEl>
                                        <p:attrNameLst>
                                          <p:attrName>ppt_w</p:attrName>
                                        </p:attrNameLst>
                                      </p:cBhvr>
                                      <p:tavLst>
                                        <p:tav tm="0">
                                          <p:val>
                                            <p:fltVal val="0"/>
                                          </p:val>
                                        </p:tav>
                                        <p:tav tm="100000">
                                          <p:val>
                                            <p:strVal val="#ppt_w"/>
                                          </p:val>
                                        </p:tav>
                                      </p:tavLst>
                                    </p:anim>
                                    <p:anim calcmode="lin" valueType="num">
                                      <p:cBhvr>
                                        <p:cTn id="49" dur="500" fill="hold"/>
                                        <p:tgtEl>
                                          <p:spTgt spid="3">
                                            <p:graphicEl>
                                              <a:dgm id="{F5D3DB54-F295-284A-ACB3-2066879F6305}"/>
                                            </p:graphicEl>
                                          </p:spTgt>
                                        </p:tgtEl>
                                        <p:attrNameLst>
                                          <p:attrName>ppt_h</p:attrName>
                                        </p:attrNameLst>
                                      </p:cBhvr>
                                      <p:tavLst>
                                        <p:tav tm="0">
                                          <p:val>
                                            <p:fltVal val="0"/>
                                          </p:val>
                                        </p:tav>
                                        <p:tav tm="100000">
                                          <p:val>
                                            <p:strVal val="#ppt_h"/>
                                          </p:val>
                                        </p:tav>
                                      </p:tavLst>
                                    </p:anim>
                                    <p:animEffect transition="in" filter="fade">
                                      <p:cBhvr>
                                        <p:cTn id="50" dur="500"/>
                                        <p:tgtEl>
                                          <p:spTgt spid="3">
                                            <p:graphicEl>
                                              <a:dgm id="{F5D3DB54-F295-284A-ACB3-2066879F6305}"/>
                                            </p:graphic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
                                            <p:graphicEl>
                                              <a:dgm id="{3447AC3E-A1D2-4231-8E1F-2392BAB91344}"/>
                                            </p:graphicEl>
                                          </p:spTgt>
                                        </p:tgtEl>
                                        <p:attrNameLst>
                                          <p:attrName>style.visibility</p:attrName>
                                        </p:attrNameLst>
                                      </p:cBhvr>
                                      <p:to>
                                        <p:strVal val="visible"/>
                                      </p:to>
                                    </p:set>
                                    <p:anim calcmode="lin" valueType="num">
                                      <p:cBhvr>
                                        <p:cTn id="53" dur="500" fill="hold"/>
                                        <p:tgtEl>
                                          <p:spTgt spid="3">
                                            <p:graphicEl>
                                              <a:dgm id="{3447AC3E-A1D2-4231-8E1F-2392BAB91344}"/>
                                            </p:graphicEl>
                                          </p:spTgt>
                                        </p:tgtEl>
                                        <p:attrNameLst>
                                          <p:attrName>ppt_w</p:attrName>
                                        </p:attrNameLst>
                                      </p:cBhvr>
                                      <p:tavLst>
                                        <p:tav tm="0">
                                          <p:val>
                                            <p:fltVal val="0"/>
                                          </p:val>
                                        </p:tav>
                                        <p:tav tm="100000">
                                          <p:val>
                                            <p:strVal val="#ppt_w"/>
                                          </p:val>
                                        </p:tav>
                                      </p:tavLst>
                                    </p:anim>
                                    <p:anim calcmode="lin" valueType="num">
                                      <p:cBhvr>
                                        <p:cTn id="54" dur="500" fill="hold"/>
                                        <p:tgtEl>
                                          <p:spTgt spid="3">
                                            <p:graphicEl>
                                              <a:dgm id="{3447AC3E-A1D2-4231-8E1F-2392BAB91344}"/>
                                            </p:graphicEl>
                                          </p:spTgt>
                                        </p:tgtEl>
                                        <p:attrNameLst>
                                          <p:attrName>ppt_h</p:attrName>
                                        </p:attrNameLst>
                                      </p:cBhvr>
                                      <p:tavLst>
                                        <p:tav tm="0">
                                          <p:val>
                                            <p:fltVal val="0"/>
                                          </p:val>
                                        </p:tav>
                                        <p:tav tm="100000">
                                          <p:val>
                                            <p:strVal val="#ppt_h"/>
                                          </p:val>
                                        </p:tav>
                                      </p:tavLst>
                                    </p:anim>
                                    <p:animEffect transition="in" filter="fade">
                                      <p:cBhvr>
                                        <p:cTn id="55" dur="500"/>
                                        <p:tgtEl>
                                          <p:spTgt spid="3">
                                            <p:graphicEl>
                                              <a:dgm id="{3447AC3E-A1D2-4231-8E1F-2392BAB9134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graphicEl>
                                              <a:dgm id="{C95EA6BA-36F3-6940-ADE6-CF43F28ACD74}"/>
                                            </p:graphicEl>
                                          </p:spTgt>
                                        </p:tgtEl>
                                        <p:attrNameLst>
                                          <p:attrName>style.visibility</p:attrName>
                                        </p:attrNameLst>
                                      </p:cBhvr>
                                      <p:to>
                                        <p:strVal val="visible"/>
                                      </p:to>
                                    </p:set>
                                    <p:anim calcmode="lin" valueType="num">
                                      <p:cBhvr>
                                        <p:cTn id="60" dur="500" fill="hold"/>
                                        <p:tgtEl>
                                          <p:spTgt spid="3">
                                            <p:graphicEl>
                                              <a:dgm id="{C95EA6BA-36F3-6940-ADE6-CF43F28ACD74}"/>
                                            </p:graphicEl>
                                          </p:spTgt>
                                        </p:tgtEl>
                                        <p:attrNameLst>
                                          <p:attrName>ppt_w</p:attrName>
                                        </p:attrNameLst>
                                      </p:cBhvr>
                                      <p:tavLst>
                                        <p:tav tm="0">
                                          <p:val>
                                            <p:fltVal val="0"/>
                                          </p:val>
                                        </p:tav>
                                        <p:tav tm="100000">
                                          <p:val>
                                            <p:strVal val="#ppt_w"/>
                                          </p:val>
                                        </p:tav>
                                      </p:tavLst>
                                    </p:anim>
                                    <p:anim calcmode="lin" valueType="num">
                                      <p:cBhvr>
                                        <p:cTn id="61" dur="500" fill="hold"/>
                                        <p:tgtEl>
                                          <p:spTgt spid="3">
                                            <p:graphicEl>
                                              <a:dgm id="{C95EA6BA-36F3-6940-ADE6-CF43F28ACD74}"/>
                                            </p:graphicEl>
                                          </p:spTgt>
                                        </p:tgtEl>
                                        <p:attrNameLst>
                                          <p:attrName>ppt_h</p:attrName>
                                        </p:attrNameLst>
                                      </p:cBhvr>
                                      <p:tavLst>
                                        <p:tav tm="0">
                                          <p:val>
                                            <p:fltVal val="0"/>
                                          </p:val>
                                        </p:tav>
                                        <p:tav tm="100000">
                                          <p:val>
                                            <p:strVal val="#ppt_h"/>
                                          </p:val>
                                        </p:tav>
                                      </p:tavLst>
                                    </p:anim>
                                    <p:animEffect transition="in" filter="fade">
                                      <p:cBhvr>
                                        <p:cTn id="62" dur="500"/>
                                        <p:tgtEl>
                                          <p:spTgt spid="3">
                                            <p:graphicEl>
                                              <a:dgm id="{C95EA6BA-36F3-6940-ADE6-CF43F28ACD74}"/>
                                            </p:graphicEl>
                                          </p:spTgt>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
                                            <p:graphicEl>
                                              <a:dgm id="{4B119BAA-E2EA-4FCB-851C-D9996F282433}"/>
                                            </p:graphicEl>
                                          </p:spTgt>
                                        </p:tgtEl>
                                        <p:attrNameLst>
                                          <p:attrName>style.visibility</p:attrName>
                                        </p:attrNameLst>
                                      </p:cBhvr>
                                      <p:to>
                                        <p:strVal val="visible"/>
                                      </p:to>
                                    </p:set>
                                    <p:anim calcmode="lin" valueType="num">
                                      <p:cBhvr>
                                        <p:cTn id="65" dur="500" fill="hold"/>
                                        <p:tgtEl>
                                          <p:spTgt spid="3">
                                            <p:graphicEl>
                                              <a:dgm id="{4B119BAA-E2EA-4FCB-851C-D9996F28243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4B119BAA-E2EA-4FCB-851C-D9996F28243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4B119BAA-E2EA-4FCB-851C-D9996F2824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623951" y="1738671"/>
            <a:ext cx="8944099" cy="4525963"/>
          </a:xfrm>
          <a:noFill/>
        </p:spPr>
        <p:txBody>
          <a:bodyPr/>
          <a:lstStyle/>
          <a:p>
            <a:pPr eaLnBrk="1" hangingPunct="1">
              <a:buFontTx/>
              <a:buNone/>
            </a:pPr>
            <a:r>
              <a:rPr lang="en-US" sz="2667" i="1" dirty="0">
                <a:latin typeface="Poppins Medium" panose="020B0604020202020204" charset="0"/>
                <a:cs typeface="Poppins Medium" panose="020B0604020202020204" charset="0"/>
              </a:rPr>
              <a:t>	</a:t>
            </a:r>
            <a:r>
              <a:rPr lang="en-US" sz="3733" i="1" dirty="0">
                <a:latin typeface="Poppins Medium" panose="020B0604020202020204" charset="0"/>
                <a:cs typeface="Poppins Medium" panose="020B0604020202020204" charset="0"/>
              </a:rPr>
              <a:t>Successful individual student behavior support is linked to </a:t>
            </a:r>
            <a:r>
              <a:rPr lang="en-US" sz="3733" i="1" dirty="0">
                <a:solidFill>
                  <a:schemeClr val="accent2"/>
                </a:solidFill>
                <a:latin typeface="Poppins Medium" panose="020B0604020202020204" charset="0"/>
                <a:cs typeface="Poppins Medium" panose="020B0604020202020204" charset="0"/>
              </a:rPr>
              <a:t>host environments</a:t>
            </a:r>
            <a:r>
              <a:rPr lang="en-US" sz="3733" i="1" dirty="0">
                <a:solidFill>
                  <a:srgbClr val="0432FF"/>
                </a:solidFill>
                <a:latin typeface="Poppins Medium" panose="020B0604020202020204" charset="0"/>
                <a:cs typeface="Poppins Medium" panose="020B0604020202020204" charset="0"/>
              </a:rPr>
              <a:t> </a:t>
            </a:r>
            <a:r>
              <a:rPr lang="en-US" sz="3733" i="1" dirty="0">
                <a:latin typeface="Poppins Medium" panose="020B0604020202020204" charset="0"/>
                <a:cs typeface="Poppins Medium" panose="020B0604020202020204" charset="0"/>
              </a:rPr>
              <a:t>or school  climates that are </a:t>
            </a:r>
            <a:r>
              <a:rPr lang="en-US" sz="3733" i="1" dirty="0">
                <a:solidFill>
                  <a:schemeClr val="accent2"/>
                </a:solidFill>
                <a:latin typeface="Poppins Medium" panose="020B0604020202020204" charset="0"/>
                <a:cs typeface="Poppins Medium" panose="020B0604020202020204" charset="0"/>
              </a:rPr>
              <a:t>effective, efficient, relevant, &amp; durable</a:t>
            </a:r>
            <a:r>
              <a:rPr lang="en-US" sz="3733" i="1" dirty="0">
                <a:solidFill>
                  <a:srgbClr val="000000"/>
                </a:solidFill>
                <a:latin typeface="Poppins Medium" panose="020B0604020202020204" charset="0"/>
                <a:cs typeface="Poppins Medium" panose="020B0604020202020204" charset="0"/>
              </a:rPr>
              <a:t>.</a:t>
            </a:r>
            <a:endParaRPr lang="en-US" sz="3733" i="1" dirty="0">
              <a:solidFill>
                <a:srgbClr val="FF0000"/>
              </a:solidFill>
              <a:latin typeface="Poppins Medium" panose="020B0604020202020204" charset="0"/>
              <a:cs typeface="Poppins Medium" panose="020B0604020202020204" charset="0"/>
            </a:endParaRPr>
          </a:p>
          <a:p>
            <a:pPr algn="r" eaLnBrk="1" hangingPunct="1">
              <a:buFontTx/>
              <a:buNone/>
            </a:pPr>
            <a:endParaRPr lang="en-US" sz="1600" dirty="0">
              <a:latin typeface="Poppins Medium" panose="020B0604020202020204" charset="0"/>
              <a:cs typeface="Poppins Medium" panose="020B0604020202020204" charset="0"/>
            </a:endParaRPr>
          </a:p>
          <a:p>
            <a:pPr algn="r" eaLnBrk="1" hangingPunct="1">
              <a:buFontTx/>
              <a:buNone/>
            </a:pPr>
            <a:r>
              <a:rPr lang="en-US" sz="2667" dirty="0">
                <a:latin typeface="Poppins Medium" panose="020B0604020202020204" charset="0"/>
                <a:cs typeface="Poppins Medium" panose="020B0604020202020204" charset="0"/>
              </a:rPr>
              <a:t>	(Zins &amp; Ponti, 1990)</a:t>
            </a:r>
          </a:p>
        </p:txBody>
      </p:sp>
      <p:sp>
        <p:nvSpPr>
          <p:cNvPr id="6" name="Title 5">
            <a:extLst>
              <a:ext uri="{FF2B5EF4-FFF2-40B4-BE49-F238E27FC236}">
                <a16:creationId xmlns:a16="http://schemas.microsoft.com/office/drawing/2014/main" id="{229DA7F2-E7BB-460A-AC28-93DEF924C8FB}"/>
              </a:ext>
            </a:extLst>
          </p:cNvPr>
          <p:cNvSpPr>
            <a:spLocks noGrp="1"/>
          </p:cNvSpPr>
          <p:nvPr>
            <p:ph type="title"/>
          </p:nvPr>
        </p:nvSpPr>
        <p:spPr/>
        <p:txBody>
          <a:bodyPr/>
          <a:lstStyle/>
          <a:p>
            <a:r>
              <a:rPr lang="en-US"/>
              <a:t>SWPBIS Message!</a:t>
            </a:r>
          </a:p>
        </p:txBody>
      </p:sp>
    </p:spTree>
    <p:extLst>
      <p:ext uri="{BB962C8B-B14F-4D97-AF65-F5344CB8AC3E}">
        <p14:creationId xmlns:p14="http://schemas.microsoft.com/office/powerpoint/2010/main" val="13887189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7E6A-3B9E-4DEF-BA19-7689D7207E0B}"/>
              </a:ext>
            </a:extLst>
          </p:cNvPr>
          <p:cNvSpPr>
            <a:spLocks noGrp="1"/>
          </p:cNvSpPr>
          <p:nvPr>
            <p:ph type="title"/>
          </p:nvPr>
        </p:nvSpPr>
        <p:spPr>
          <a:xfrm>
            <a:off x="402669" y="3470545"/>
            <a:ext cx="3421767" cy="1970937"/>
          </a:xfrm>
        </p:spPr>
        <p:txBody>
          <a:bodyPr/>
          <a:lstStyle/>
          <a:p>
            <a:r>
              <a:rPr lang="en-US"/>
              <a:t>PREVENTION LOGIC FOR ALL</a:t>
            </a:r>
          </a:p>
        </p:txBody>
      </p:sp>
      <p:graphicFrame>
        <p:nvGraphicFramePr>
          <p:cNvPr id="3" name="Diagram 2">
            <a:extLst>
              <a:ext uri="{FF2B5EF4-FFF2-40B4-BE49-F238E27FC236}">
                <a16:creationId xmlns:a16="http://schemas.microsoft.com/office/drawing/2014/main" id="{1658E794-3412-4E49-A4C7-9DA2043D8BAA}"/>
              </a:ext>
            </a:extLst>
          </p:cNvPr>
          <p:cNvGraphicFramePr/>
          <p:nvPr>
            <p:extLst>
              <p:ext uri="{D42A27DB-BD31-4B8C-83A1-F6EECF244321}">
                <p14:modId xmlns:p14="http://schemas.microsoft.com/office/powerpoint/2010/main" val="33148500"/>
              </p:ext>
            </p:extLst>
          </p:nvPr>
        </p:nvGraphicFramePr>
        <p:xfrm>
          <a:off x="3824436" y="224761"/>
          <a:ext cx="7696603" cy="6408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40DC075E-2CC7-4B2D-A2BD-1E218D5DE025}"/>
              </a:ext>
            </a:extLst>
          </p:cNvPr>
          <p:cNvSpPr/>
          <p:nvPr/>
        </p:nvSpPr>
        <p:spPr>
          <a:xfrm>
            <a:off x="5591544" y="3067662"/>
            <a:ext cx="2081195" cy="620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a:solidFill>
                  <a:srgbClr val="FFFFFF"/>
                </a:solidFill>
                <a:latin typeface="Hind Vadodara" panose="020B0604020202020204" charset="0"/>
                <a:cs typeface="Hind Vadodara" panose="020B0604020202020204" charset="0"/>
                <a:sym typeface="Arial"/>
              </a:rPr>
              <a:t>Incidence</a:t>
            </a:r>
          </a:p>
        </p:txBody>
      </p:sp>
      <p:sp>
        <p:nvSpPr>
          <p:cNvPr id="6" name="Rectangle: Rounded Corners 5">
            <a:extLst>
              <a:ext uri="{FF2B5EF4-FFF2-40B4-BE49-F238E27FC236}">
                <a16:creationId xmlns:a16="http://schemas.microsoft.com/office/drawing/2014/main" id="{CE15AF73-56FB-43D9-8F79-045B303F8F18}"/>
              </a:ext>
            </a:extLst>
          </p:cNvPr>
          <p:cNvSpPr/>
          <p:nvPr/>
        </p:nvSpPr>
        <p:spPr>
          <a:xfrm>
            <a:off x="5554847" y="4905411"/>
            <a:ext cx="2081196" cy="620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a:solidFill>
                  <a:srgbClr val="FFFFFF"/>
                </a:solidFill>
                <a:latin typeface="Hind Vadodara" panose="020B0604020202020204" charset="0"/>
                <a:cs typeface="Hind Vadodara" panose="020B0604020202020204" charset="0"/>
                <a:sym typeface="Arial"/>
              </a:rPr>
              <a:t>Prevalence</a:t>
            </a:r>
          </a:p>
        </p:txBody>
      </p:sp>
      <p:sp>
        <p:nvSpPr>
          <p:cNvPr id="8" name="TextBox 7">
            <a:extLst>
              <a:ext uri="{FF2B5EF4-FFF2-40B4-BE49-F238E27FC236}">
                <a16:creationId xmlns:a16="http://schemas.microsoft.com/office/drawing/2014/main" id="{4F6BF725-13CE-43B7-A7FF-E5221D889399}"/>
              </a:ext>
            </a:extLst>
          </p:cNvPr>
          <p:cNvSpPr txBox="1"/>
          <p:nvPr/>
        </p:nvSpPr>
        <p:spPr>
          <a:xfrm>
            <a:off x="1337910" y="6309367"/>
            <a:ext cx="4973052" cy="379656"/>
          </a:xfrm>
          <a:prstGeom prst="rect">
            <a:avLst/>
          </a:prstGeom>
          <a:noFill/>
        </p:spPr>
        <p:txBody>
          <a:bodyPr wrap="square">
            <a:spAutoFit/>
          </a:bodyPr>
          <a:lstStyle/>
          <a:p>
            <a:pPr algn="ctr" defTabSz="1219170">
              <a:buClr>
                <a:srgbClr val="000000"/>
              </a:buClr>
            </a:pPr>
            <a:r>
              <a:rPr lang="en-US" sz="1867" kern="0" err="1">
                <a:solidFill>
                  <a:srgbClr val="FFFFFF"/>
                </a:solidFill>
                <a:latin typeface="Hind Vadodara" panose="020B0604020202020204" charset="0"/>
                <a:cs typeface="Hind Vadodara" panose="020B0604020202020204" charset="0"/>
                <a:sym typeface="Arial"/>
              </a:rPr>
              <a:t>Biglan</a:t>
            </a:r>
            <a:r>
              <a:rPr lang="en-US" sz="1867" kern="0">
                <a:solidFill>
                  <a:srgbClr val="FFFFFF"/>
                </a:solidFill>
                <a:latin typeface="Hind Vadodara" panose="020B0604020202020204" charset="0"/>
                <a:cs typeface="Hind Vadodara" panose="020B0604020202020204" charset="0"/>
                <a:sym typeface="Arial"/>
              </a:rPr>
              <a:t> (1995); Mayer (1995); Walker et al. (1996)</a:t>
            </a:r>
          </a:p>
        </p:txBody>
      </p:sp>
      <p:sp>
        <p:nvSpPr>
          <p:cNvPr id="10" name="TextBox 9">
            <a:extLst>
              <a:ext uri="{FF2B5EF4-FFF2-40B4-BE49-F238E27FC236}">
                <a16:creationId xmlns:a16="http://schemas.microsoft.com/office/drawing/2014/main" id="{F1BD8922-E600-46D7-A2C6-FFB592750E42}"/>
              </a:ext>
            </a:extLst>
          </p:cNvPr>
          <p:cNvSpPr txBox="1"/>
          <p:nvPr/>
        </p:nvSpPr>
        <p:spPr>
          <a:xfrm>
            <a:off x="804767" y="958009"/>
            <a:ext cx="2617568" cy="1609114"/>
          </a:xfrm>
          <a:prstGeom prst="bracePair">
            <a:avLst/>
          </a:prstGeom>
          <a:ln w="38100"/>
        </p:spPr>
        <p:style>
          <a:lnRef idx="1">
            <a:schemeClr val="accent1"/>
          </a:lnRef>
          <a:fillRef idx="0">
            <a:schemeClr val="accent1"/>
          </a:fillRef>
          <a:effectRef idx="0">
            <a:schemeClr val="accent1"/>
          </a:effectRef>
          <a:fontRef idx="minor">
            <a:schemeClr val="tx1"/>
          </a:fontRef>
        </p:style>
        <p:txBody>
          <a:bodyPr wrap="square">
            <a:spAutoFit/>
          </a:bodyPr>
          <a:lstStyle/>
          <a:p>
            <a:pPr algn="ctr" defTabSz="1219170">
              <a:buClr>
                <a:srgbClr val="000000"/>
              </a:buClr>
            </a:pPr>
            <a:r>
              <a:rPr lang="en-US" sz="2133" kern="0">
                <a:solidFill>
                  <a:srgbClr val="FFFFFF"/>
                </a:solidFill>
                <a:latin typeface="Hind Vadodara" panose="020B0604020202020204" charset="0"/>
                <a:cs typeface="Hind Vadodara" panose="020B0604020202020204" charset="0"/>
                <a:sym typeface="Arial"/>
              </a:rPr>
              <a:t>Redesign of teaching environments… not students</a:t>
            </a:r>
          </a:p>
        </p:txBody>
      </p:sp>
    </p:spTree>
    <p:extLst>
      <p:ext uri="{BB962C8B-B14F-4D97-AF65-F5344CB8AC3E}">
        <p14:creationId xmlns:p14="http://schemas.microsoft.com/office/powerpoint/2010/main" val="18943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23A79569-E78D-495F-816D-B2D8E8DF15A8}"/>
                                            </p:graphicEl>
                                          </p:spTgt>
                                        </p:tgtEl>
                                        <p:attrNameLst>
                                          <p:attrName>style.visibility</p:attrName>
                                        </p:attrNameLst>
                                      </p:cBhvr>
                                      <p:to>
                                        <p:strVal val="visible"/>
                                      </p:to>
                                    </p:set>
                                    <p:animEffect transition="in" filter="fade">
                                      <p:cBhvr>
                                        <p:cTn id="7" dur="1000"/>
                                        <p:tgtEl>
                                          <p:spTgt spid="3">
                                            <p:graphicEl>
                                              <a:dgm id="{23A79569-E78D-495F-816D-B2D8E8DF15A8}"/>
                                            </p:graphicEl>
                                          </p:spTgt>
                                        </p:tgtEl>
                                      </p:cBhvr>
                                    </p:animEffect>
                                    <p:anim calcmode="lin" valueType="num">
                                      <p:cBhvr>
                                        <p:cTn id="8" dur="1000" fill="hold"/>
                                        <p:tgtEl>
                                          <p:spTgt spid="3">
                                            <p:graphicEl>
                                              <a:dgm id="{23A79569-E78D-495F-816D-B2D8E8DF15A8}"/>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23A79569-E78D-495F-816D-B2D8E8DF15A8}"/>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graphicEl>
                                              <a:dgm id="{89AC85C5-F253-49AC-979E-44CBAECCAF2B}"/>
                                            </p:graphicEl>
                                          </p:spTgt>
                                        </p:tgtEl>
                                        <p:attrNameLst>
                                          <p:attrName>style.visibility</p:attrName>
                                        </p:attrNameLst>
                                      </p:cBhvr>
                                      <p:to>
                                        <p:strVal val="visible"/>
                                      </p:to>
                                    </p:set>
                                    <p:animEffect transition="in" filter="fade">
                                      <p:cBhvr>
                                        <p:cTn id="13" dur="1000"/>
                                        <p:tgtEl>
                                          <p:spTgt spid="3">
                                            <p:graphicEl>
                                              <a:dgm id="{89AC85C5-F253-49AC-979E-44CBAECCAF2B}"/>
                                            </p:graphicEl>
                                          </p:spTgt>
                                        </p:tgtEl>
                                      </p:cBhvr>
                                    </p:animEffect>
                                    <p:anim calcmode="lin" valueType="num">
                                      <p:cBhvr>
                                        <p:cTn id="14" dur="1000" fill="hold"/>
                                        <p:tgtEl>
                                          <p:spTgt spid="3">
                                            <p:graphicEl>
                                              <a:dgm id="{89AC85C5-F253-49AC-979E-44CBAECCAF2B}"/>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dgm id="{89AC85C5-F253-49AC-979E-44CBAECCAF2B}"/>
                                            </p:graphic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graphicEl>
                                              <a:dgm id="{7BD862FC-838F-4B81-AE0A-BEF1049BCA6C}"/>
                                            </p:graphicEl>
                                          </p:spTgt>
                                        </p:tgtEl>
                                        <p:attrNameLst>
                                          <p:attrName>style.visibility</p:attrName>
                                        </p:attrNameLst>
                                      </p:cBhvr>
                                      <p:to>
                                        <p:strVal val="visible"/>
                                      </p:to>
                                    </p:set>
                                    <p:animEffect transition="in" filter="fade">
                                      <p:cBhvr>
                                        <p:cTn id="18" dur="1000"/>
                                        <p:tgtEl>
                                          <p:spTgt spid="3">
                                            <p:graphicEl>
                                              <a:dgm id="{7BD862FC-838F-4B81-AE0A-BEF1049BCA6C}"/>
                                            </p:graphicEl>
                                          </p:spTgt>
                                        </p:tgtEl>
                                      </p:cBhvr>
                                    </p:animEffect>
                                    <p:anim calcmode="lin" valueType="num">
                                      <p:cBhvr>
                                        <p:cTn id="19" dur="1000" fill="hold"/>
                                        <p:tgtEl>
                                          <p:spTgt spid="3">
                                            <p:graphicEl>
                                              <a:dgm id="{7BD862FC-838F-4B81-AE0A-BEF1049BCA6C}"/>
                                            </p:graphicEl>
                                          </p:spTgt>
                                        </p:tgtEl>
                                        <p:attrNameLst>
                                          <p:attrName>ppt_x</p:attrName>
                                        </p:attrNameLst>
                                      </p:cBhvr>
                                      <p:tavLst>
                                        <p:tav tm="0">
                                          <p:val>
                                            <p:strVal val="#ppt_x"/>
                                          </p:val>
                                        </p:tav>
                                        <p:tav tm="100000">
                                          <p:val>
                                            <p:strVal val="#ppt_x"/>
                                          </p:val>
                                        </p:tav>
                                      </p:tavLst>
                                    </p:anim>
                                    <p:anim calcmode="lin" valueType="num">
                                      <p:cBhvr>
                                        <p:cTn id="20" dur="1000" fill="hold"/>
                                        <p:tgtEl>
                                          <p:spTgt spid="3">
                                            <p:graphicEl>
                                              <a:dgm id="{7BD862FC-838F-4B81-AE0A-BEF1049BCA6C}"/>
                                            </p:graphic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
                                            <p:graphicEl>
                                              <a:dgm id="{967C02E1-31AD-428E-B84A-328337D711ED}"/>
                                            </p:graphicEl>
                                          </p:spTgt>
                                        </p:tgtEl>
                                        <p:attrNameLst>
                                          <p:attrName>style.visibility</p:attrName>
                                        </p:attrNameLst>
                                      </p:cBhvr>
                                      <p:to>
                                        <p:strVal val="visible"/>
                                      </p:to>
                                    </p:set>
                                    <p:animEffect transition="in" filter="fade">
                                      <p:cBhvr>
                                        <p:cTn id="28" dur="1000"/>
                                        <p:tgtEl>
                                          <p:spTgt spid="3">
                                            <p:graphicEl>
                                              <a:dgm id="{967C02E1-31AD-428E-B84A-328337D711ED}"/>
                                            </p:graphicEl>
                                          </p:spTgt>
                                        </p:tgtEl>
                                      </p:cBhvr>
                                    </p:animEffect>
                                    <p:anim calcmode="lin" valueType="num">
                                      <p:cBhvr>
                                        <p:cTn id="29" dur="1000" fill="hold"/>
                                        <p:tgtEl>
                                          <p:spTgt spid="3">
                                            <p:graphicEl>
                                              <a:dgm id="{967C02E1-31AD-428E-B84A-328337D711ED}"/>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967C02E1-31AD-428E-B84A-328337D711ED}"/>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graphicEl>
                                              <a:dgm id="{EBED5BAD-FDA7-45A7-9160-94B8D61979B5}"/>
                                            </p:graphicEl>
                                          </p:spTgt>
                                        </p:tgtEl>
                                        <p:attrNameLst>
                                          <p:attrName>style.visibility</p:attrName>
                                        </p:attrNameLst>
                                      </p:cBhvr>
                                      <p:to>
                                        <p:strVal val="visible"/>
                                      </p:to>
                                    </p:set>
                                    <p:animEffect transition="in" filter="fade">
                                      <p:cBhvr>
                                        <p:cTn id="33" dur="1000"/>
                                        <p:tgtEl>
                                          <p:spTgt spid="3">
                                            <p:graphicEl>
                                              <a:dgm id="{EBED5BAD-FDA7-45A7-9160-94B8D61979B5}"/>
                                            </p:graphicEl>
                                          </p:spTgt>
                                        </p:tgtEl>
                                      </p:cBhvr>
                                    </p:animEffect>
                                    <p:anim calcmode="lin" valueType="num">
                                      <p:cBhvr>
                                        <p:cTn id="34" dur="1000" fill="hold"/>
                                        <p:tgtEl>
                                          <p:spTgt spid="3">
                                            <p:graphicEl>
                                              <a:dgm id="{EBED5BAD-FDA7-45A7-9160-94B8D61979B5}"/>
                                            </p:graphicEl>
                                          </p:spTgt>
                                        </p:tgtEl>
                                        <p:attrNameLst>
                                          <p:attrName>ppt_x</p:attrName>
                                        </p:attrNameLst>
                                      </p:cBhvr>
                                      <p:tavLst>
                                        <p:tav tm="0">
                                          <p:val>
                                            <p:strVal val="#ppt_x"/>
                                          </p:val>
                                        </p:tav>
                                        <p:tav tm="100000">
                                          <p:val>
                                            <p:strVal val="#ppt_x"/>
                                          </p:val>
                                        </p:tav>
                                      </p:tavLst>
                                    </p:anim>
                                    <p:anim calcmode="lin" valueType="num">
                                      <p:cBhvr>
                                        <p:cTn id="35" dur="1000" fill="hold"/>
                                        <p:tgtEl>
                                          <p:spTgt spid="3">
                                            <p:graphicEl>
                                              <a:dgm id="{EBED5BAD-FDA7-45A7-9160-94B8D61979B5}"/>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
                                            <p:graphicEl>
                                              <a:dgm id="{3BDC7EC6-A3C9-41B4-A5DE-E4BE2A3C56DE}"/>
                                            </p:graphicEl>
                                          </p:spTgt>
                                        </p:tgtEl>
                                        <p:attrNameLst>
                                          <p:attrName>style.visibility</p:attrName>
                                        </p:attrNameLst>
                                      </p:cBhvr>
                                      <p:to>
                                        <p:strVal val="visible"/>
                                      </p:to>
                                    </p:set>
                                    <p:animEffect transition="in" filter="fade">
                                      <p:cBhvr>
                                        <p:cTn id="43" dur="1000"/>
                                        <p:tgtEl>
                                          <p:spTgt spid="3">
                                            <p:graphicEl>
                                              <a:dgm id="{3BDC7EC6-A3C9-41B4-A5DE-E4BE2A3C56DE}"/>
                                            </p:graphicEl>
                                          </p:spTgt>
                                        </p:tgtEl>
                                      </p:cBhvr>
                                    </p:animEffect>
                                    <p:anim calcmode="lin" valueType="num">
                                      <p:cBhvr>
                                        <p:cTn id="44" dur="1000" fill="hold"/>
                                        <p:tgtEl>
                                          <p:spTgt spid="3">
                                            <p:graphicEl>
                                              <a:dgm id="{3BDC7EC6-A3C9-41B4-A5DE-E4BE2A3C56DE}"/>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3BDC7EC6-A3C9-41B4-A5DE-E4BE2A3C56DE}"/>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3">
                                            <p:graphicEl>
                                              <a:dgm id="{D897708C-FDAD-4600-B53D-386FF3913DA5}"/>
                                            </p:graphicEl>
                                          </p:spTgt>
                                        </p:tgtEl>
                                        <p:attrNameLst>
                                          <p:attrName>style.visibility</p:attrName>
                                        </p:attrNameLst>
                                      </p:cBhvr>
                                      <p:to>
                                        <p:strVal val="visible"/>
                                      </p:to>
                                    </p:set>
                                    <p:animEffect transition="in" filter="fade">
                                      <p:cBhvr>
                                        <p:cTn id="49" dur="1000"/>
                                        <p:tgtEl>
                                          <p:spTgt spid="3">
                                            <p:graphicEl>
                                              <a:dgm id="{D897708C-FDAD-4600-B53D-386FF3913DA5}"/>
                                            </p:graphicEl>
                                          </p:spTgt>
                                        </p:tgtEl>
                                      </p:cBhvr>
                                    </p:animEffect>
                                    <p:anim calcmode="lin" valueType="num">
                                      <p:cBhvr>
                                        <p:cTn id="50" dur="1000" fill="hold"/>
                                        <p:tgtEl>
                                          <p:spTgt spid="3">
                                            <p:graphicEl>
                                              <a:dgm id="{D897708C-FDAD-4600-B53D-386FF3913DA5}"/>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D897708C-FDAD-4600-B53D-386FF3913DA5}"/>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graphicEl>
                                              <a:dgm id="{D681C0C8-8492-4ED6-BAD1-D1CA79F08F57}"/>
                                            </p:graphicEl>
                                          </p:spTgt>
                                        </p:tgtEl>
                                        <p:attrNameLst>
                                          <p:attrName>style.visibility</p:attrName>
                                        </p:attrNameLst>
                                      </p:cBhvr>
                                      <p:to>
                                        <p:strVal val="visible"/>
                                      </p:to>
                                    </p:set>
                                    <p:animEffect transition="in" filter="fade">
                                      <p:cBhvr>
                                        <p:cTn id="54" dur="1000"/>
                                        <p:tgtEl>
                                          <p:spTgt spid="3">
                                            <p:graphicEl>
                                              <a:dgm id="{D681C0C8-8492-4ED6-BAD1-D1CA79F08F57}"/>
                                            </p:graphicEl>
                                          </p:spTgt>
                                        </p:tgtEl>
                                      </p:cBhvr>
                                    </p:animEffect>
                                    <p:anim calcmode="lin" valueType="num">
                                      <p:cBhvr>
                                        <p:cTn id="55" dur="1000" fill="hold"/>
                                        <p:tgtEl>
                                          <p:spTgt spid="3">
                                            <p:graphicEl>
                                              <a:dgm id="{D681C0C8-8492-4ED6-BAD1-D1CA79F08F57}"/>
                                            </p:graphicEl>
                                          </p:spTgt>
                                        </p:tgtEl>
                                        <p:attrNameLst>
                                          <p:attrName>ppt_x</p:attrName>
                                        </p:attrNameLst>
                                      </p:cBhvr>
                                      <p:tavLst>
                                        <p:tav tm="0">
                                          <p:val>
                                            <p:strVal val="#ppt_x"/>
                                          </p:val>
                                        </p:tav>
                                        <p:tav tm="100000">
                                          <p:val>
                                            <p:strVal val="#ppt_x"/>
                                          </p:val>
                                        </p:tav>
                                      </p:tavLst>
                                    </p:anim>
                                    <p:anim calcmode="lin" valueType="num">
                                      <p:cBhvr>
                                        <p:cTn id="56" dur="1000" fill="hold"/>
                                        <p:tgtEl>
                                          <p:spTgt spid="3">
                                            <p:graphicEl>
                                              <a:dgm id="{D681C0C8-8492-4ED6-BAD1-D1CA79F08F57}"/>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3">
                                            <p:graphicEl>
                                              <a:dgm id="{45BC70D8-D016-478A-8B81-1D88047A9444}"/>
                                            </p:graphicEl>
                                          </p:spTgt>
                                        </p:tgtEl>
                                        <p:attrNameLst>
                                          <p:attrName>style.visibility</p:attrName>
                                        </p:attrNameLst>
                                      </p:cBhvr>
                                      <p:to>
                                        <p:strVal val="visible"/>
                                      </p:to>
                                    </p:set>
                                    <p:animEffect transition="in" filter="fade">
                                      <p:cBhvr>
                                        <p:cTn id="60" dur="1000"/>
                                        <p:tgtEl>
                                          <p:spTgt spid="3">
                                            <p:graphicEl>
                                              <a:dgm id="{45BC70D8-D016-478A-8B81-1D88047A9444}"/>
                                            </p:graphicEl>
                                          </p:spTgt>
                                        </p:tgtEl>
                                      </p:cBhvr>
                                    </p:animEffect>
                                    <p:anim calcmode="lin" valueType="num">
                                      <p:cBhvr>
                                        <p:cTn id="61" dur="1000" fill="hold"/>
                                        <p:tgtEl>
                                          <p:spTgt spid="3">
                                            <p:graphicEl>
                                              <a:dgm id="{45BC70D8-D016-478A-8B81-1D88047A9444}"/>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45BC70D8-D016-478A-8B81-1D88047A9444}"/>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graphicEl>
                                              <a:dgm id="{3E1F92BC-8C9C-473A-821F-5BDAB0021273}"/>
                                            </p:graphicEl>
                                          </p:spTgt>
                                        </p:tgtEl>
                                        <p:attrNameLst>
                                          <p:attrName>style.visibility</p:attrName>
                                        </p:attrNameLst>
                                      </p:cBhvr>
                                      <p:to>
                                        <p:strVal val="visible"/>
                                      </p:to>
                                    </p:set>
                                    <p:animEffect transition="in" filter="fade">
                                      <p:cBhvr>
                                        <p:cTn id="65" dur="1000"/>
                                        <p:tgtEl>
                                          <p:spTgt spid="3">
                                            <p:graphicEl>
                                              <a:dgm id="{3E1F92BC-8C9C-473A-821F-5BDAB0021273}"/>
                                            </p:graphicEl>
                                          </p:spTgt>
                                        </p:tgtEl>
                                      </p:cBhvr>
                                    </p:animEffect>
                                    <p:anim calcmode="lin" valueType="num">
                                      <p:cBhvr>
                                        <p:cTn id="66" dur="1000" fill="hold"/>
                                        <p:tgtEl>
                                          <p:spTgt spid="3">
                                            <p:graphicEl>
                                              <a:dgm id="{3E1F92BC-8C9C-473A-821F-5BDAB0021273}"/>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3E1F92BC-8C9C-473A-821F-5BDAB0021273}"/>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
                                            <p:graphicEl>
                                              <a:dgm id="{69951CD8-05A4-4CB2-8ACC-CC5A0E08F668}"/>
                                            </p:graphicEl>
                                          </p:spTgt>
                                        </p:tgtEl>
                                        <p:attrNameLst>
                                          <p:attrName>style.visibility</p:attrName>
                                        </p:attrNameLst>
                                      </p:cBhvr>
                                      <p:to>
                                        <p:strVal val="visible"/>
                                      </p:to>
                                    </p:set>
                                    <p:animEffect transition="in" filter="fade">
                                      <p:cBhvr>
                                        <p:cTn id="71" dur="1000"/>
                                        <p:tgtEl>
                                          <p:spTgt spid="3">
                                            <p:graphicEl>
                                              <a:dgm id="{69951CD8-05A4-4CB2-8ACC-CC5A0E08F668}"/>
                                            </p:graphicEl>
                                          </p:spTgt>
                                        </p:tgtEl>
                                      </p:cBhvr>
                                    </p:animEffect>
                                    <p:anim calcmode="lin" valueType="num">
                                      <p:cBhvr>
                                        <p:cTn id="72" dur="1000" fill="hold"/>
                                        <p:tgtEl>
                                          <p:spTgt spid="3">
                                            <p:graphicEl>
                                              <a:dgm id="{69951CD8-05A4-4CB2-8ACC-CC5A0E08F668}"/>
                                            </p:graphicEl>
                                          </p:spTgt>
                                        </p:tgtEl>
                                        <p:attrNameLst>
                                          <p:attrName>ppt_x</p:attrName>
                                        </p:attrNameLst>
                                      </p:cBhvr>
                                      <p:tavLst>
                                        <p:tav tm="0">
                                          <p:val>
                                            <p:strVal val="#ppt_x"/>
                                          </p:val>
                                        </p:tav>
                                        <p:tav tm="100000">
                                          <p:val>
                                            <p:strVal val="#ppt_x"/>
                                          </p:val>
                                        </p:tav>
                                      </p:tavLst>
                                    </p:anim>
                                    <p:anim calcmode="lin" valueType="num">
                                      <p:cBhvr>
                                        <p:cTn id="73" dur="1000" fill="hold"/>
                                        <p:tgtEl>
                                          <p:spTgt spid="3">
                                            <p:graphicEl>
                                              <a:dgm id="{69951CD8-05A4-4CB2-8ACC-CC5A0E08F668}"/>
                                            </p:graphic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graphicEl>
                                              <a:dgm id="{9C2C7554-868A-47A9-A206-8F042ACB67A2}"/>
                                            </p:graphicEl>
                                          </p:spTgt>
                                        </p:tgtEl>
                                        <p:attrNameLst>
                                          <p:attrName>style.visibility</p:attrName>
                                        </p:attrNameLst>
                                      </p:cBhvr>
                                      <p:to>
                                        <p:strVal val="visible"/>
                                      </p:to>
                                    </p:set>
                                    <p:animEffect transition="in" filter="fade">
                                      <p:cBhvr>
                                        <p:cTn id="76" dur="1000"/>
                                        <p:tgtEl>
                                          <p:spTgt spid="3">
                                            <p:graphicEl>
                                              <a:dgm id="{9C2C7554-868A-47A9-A206-8F042ACB67A2}"/>
                                            </p:graphicEl>
                                          </p:spTgt>
                                        </p:tgtEl>
                                      </p:cBhvr>
                                    </p:animEffect>
                                    <p:anim calcmode="lin" valueType="num">
                                      <p:cBhvr>
                                        <p:cTn id="77" dur="1000" fill="hold"/>
                                        <p:tgtEl>
                                          <p:spTgt spid="3">
                                            <p:graphicEl>
                                              <a:dgm id="{9C2C7554-868A-47A9-A206-8F042ACB67A2}"/>
                                            </p:graphicEl>
                                          </p:spTgt>
                                        </p:tgtEl>
                                        <p:attrNameLst>
                                          <p:attrName>ppt_x</p:attrName>
                                        </p:attrNameLst>
                                      </p:cBhvr>
                                      <p:tavLst>
                                        <p:tav tm="0">
                                          <p:val>
                                            <p:strVal val="#ppt_x"/>
                                          </p:val>
                                        </p:tav>
                                        <p:tav tm="100000">
                                          <p:val>
                                            <p:strVal val="#ppt_x"/>
                                          </p:val>
                                        </p:tav>
                                      </p:tavLst>
                                    </p:anim>
                                    <p:anim calcmode="lin" valueType="num">
                                      <p:cBhvr>
                                        <p:cTn id="78" dur="1000" fill="hold"/>
                                        <p:tgtEl>
                                          <p:spTgt spid="3">
                                            <p:graphicEl>
                                              <a:dgm id="{9C2C7554-868A-47A9-A206-8F042ACB67A2}"/>
                                            </p:graphic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animBg="1"/>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ChangeArrowheads="1"/>
          </p:cNvSpPr>
          <p:nvPr/>
        </p:nvSpPr>
        <p:spPr bwMode="auto">
          <a:xfrm>
            <a:off x="1524002" y="1529834"/>
            <a:ext cx="184731" cy="369332"/>
          </a:xfrm>
          <a:prstGeom prst="rect">
            <a:avLst/>
          </a:prstGeom>
          <a:noFill/>
          <a:ln w="9525">
            <a:noFill/>
            <a:miter lim="800000"/>
            <a:headEnd/>
            <a:tailEnd/>
          </a:ln>
        </p:spPr>
        <p:txBody>
          <a:bodyPr wrap="none" anchor="ctr">
            <a:prstTxWarp prst="textNoShape">
              <a:avLst/>
            </a:prstTxWarp>
            <a:spAutoFit/>
          </a:bodyPr>
          <a:lstStyle/>
          <a:p>
            <a:pPr defTabSz="914377">
              <a:defRPr/>
            </a:pPr>
            <a:endParaRPr lang="en-US">
              <a:solidFill>
                <a:srgbClr val="000000"/>
              </a:solidFill>
              <a:latin typeface="Franklin Gothic Medium"/>
              <a:cs typeface="Arial"/>
              <a:sym typeface="Arial"/>
            </a:endParaRPr>
          </a:p>
        </p:txBody>
      </p:sp>
      <p:cxnSp>
        <p:nvCxnSpPr>
          <p:cNvPr id="5" name="Straight Arrow Connector 4">
            <a:extLst>
              <a:ext uri="{FF2B5EF4-FFF2-40B4-BE49-F238E27FC236}">
                <a16:creationId xmlns:a16="http://schemas.microsoft.com/office/drawing/2014/main" id="{306D1B64-7393-7F4E-8156-7A2ABDEE86FF}"/>
              </a:ext>
            </a:extLst>
          </p:cNvPr>
          <p:cNvCxnSpPr>
            <a:cxnSpLocks/>
          </p:cNvCxnSpPr>
          <p:nvPr/>
        </p:nvCxnSpPr>
        <p:spPr>
          <a:xfrm>
            <a:off x="1712208" y="3443313"/>
            <a:ext cx="1438441" cy="1295665"/>
          </a:xfrm>
          <a:prstGeom prst="straightConnector1">
            <a:avLst/>
          </a:prstGeom>
          <a:ln w="190500">
            <a:solidFill>
              <a:srgbClr val="097233"/>
            </a:solidFill>
            <a:tailEnd type="triangle"/>
          </a:ln>
        </p:spPr>
        <p:style>
          <a:lnRef idx="2">
            <a:schemeClr val="accent1"/>
          </a:lnRef>
          <a:fillRef idx="0">
            <a:schemeClr val="accent1"/>
          </a:fillRef>
          <a:effectRef idx="1">
            <a:schemeClr val="accent1"/>
          </a:effectRef>
          <a:fontRef idx="minor">
            <a:schemeClr val="tx1"/>
          </a:fontRef>
        </p:style>
      </p:cxnSp>
      <p:sp>
        <p:nvSpPr>
          <p:cNvPr id="203780" name="Text Box 4"/>
          <p:cNvSpPr txBox="1">
            <a:spLocks noChangeArrowheads="1"/>
          </p:cNvSpPr>
          <p:nvPr/>
        </p:nvSpPr>
        <p:spPr bwMode="auto">
          <a:xfrm>
            <a:off x="187003" y="1914555"/>
            <a:ext cx="3050408" cy="1549014"/>
          </a:xfrm>
          <a:prstGeom prst="rect">
            <a:avLst/>
          </a:prstGeom>
          <a:solidFill>
            <a:schemeClr val="bg1"/>
          </a:solidFill>
          <a:ln w="57150">
            <a:solidFill>
              <a:srgbClr val="097233"/>
            </a:solidFill>
            <a:miter lim="800000"/>
            <a:headEnd/>
            <a:tailEnd/>
          </a:ln>
        </p:spPr>
        <p:txBody>
          <a:bodyPr wrap="square">
            <a:prstTxWarp prst="textNoShape">
              <a:avLst/>
            </a:prstTxWarp>
            <a:spAutoFit/>
          </a:bodyPr>
          <a:lstStyle/>
          <a:p>
            <a:pPr algn="ctr" defTabSz="914377" eaLnBrk="0" hangingPunct="0">
              <a:defRPr/>
            </a:pPr>
            <a:r>
              <a:rPr lang="en-US" sz="2133" b="1">
                <a:solidFill>
                  <a:srgbClr val="000000"/>
                </a:solidFill>
                <a:latin typeface="Poppins Medium" panose="020B0604020202020204" charset="0"/>
                <a:cs typeface="Poppins Medium" panose="020B0604020202020204" charset="0"/>
                <a:sym typeface="Arial"/>
              </a:rPr>
              <a:t>Primary Prevention:</a:t>
            </a:r>
          </a:p>
          <a:p>
            <a:pPr algn="ctr" defTabSz="914377" eaLnBrk="0" hangingPunct="0">
              <a:defRPr/>
            </a:pPr>
            <a:endParaRPr lang="en-US" sz="933">
              <a:solidFill>
                <a:srgbClr val="000000"/>
              </a:solidFill>
              <a:latin typeface="Poppins Medium" panose="020B0604020202020204" charset="0"/>
              <a:cs typeface="Poppins Medium" panose="020B0604020202020204" charset="0"/>
              <a:sym typeface="Arial"/>
            </a:endParaRP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School-/Classroom-</a:t>
            </a: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Wide Systems for</a:t>
            </a: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All Students,</a:t>
            </a: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Staff, &amp; Settings</a:t>
            </a:r>
          </a:p>
        </p:txBody>
      </p:sp>
      <p:cxnSp>
        <p:nvCxnSpPr>
          <p:cNvPr id="30" name="Straight Arrow Connector 29">
            <a:extLst>
              <a:ext uri="{FF2B5EF4-FFF2-40B4-BE49-F238E27FC236}">
                <a16:creationId xmlns:a16="http://schemas.microsoft.com/office/drawing/2014/main" id="{4C232D2A-EFE2-9141-85D5-892ADC334281}"/>
              </a:ext>
            </a:extLst>
          </p:cNvPr>
          <p:cNvCxnSpPr>
            <a:cxnSpLocks/>
          </p:cNvCxnSpPr>
          <p:nvPr/>
        </p:nvCxnSpPr>
        <p:spPr>
          <a:xfrm flipH="1" flipV="1">
            <a:off x="6139491" y="3258285"/>
            <a:ext cx="2353052" cy="742887"/>
          </a:xfrm>
          <a:prstGeom prst="straightConnector1">
            <a:avLst/>
          </a:prstGeom>
          <a:ln w="190500">
            <a:solidFill>
              <a:srgbClr val="FFEC13"/>
            </a:solidFill>
            <a:tailEnd type="triangle"/>
          </a:ln>
        </p:spPr>
        <p:style>
          <a:lnRef idx="2">
            <a:schemeClr val="accent1"/>
          </a:lnRef>
          <a:fillRef idx="0">
            <a:schemeClr val="accent1"/>
          </a:fillRef>
          <a:effectRef idx="1">
            <a:schemeClr val="accent1"/>
          </a:effectRef>
          <a:fontRef idx="minor">
            <a:schemeClr val="tx1"/>
          </a:fontRef>
        </p:style>
      </p:cxnSp>
      <p:sp>
        <p:nvSpPr>
          <p:cNvPr id="203781" name="Text Box 5"/>
          <p:cNvSpPr txBox="1">
            <a:spLocks noChangeArrowheads="1"/>
          </p:cNvSpPr>
          <p:nvPr/>
        </p:nvSpPr>
        <p:spPr bwMode="auto">
          <a:xfrm>
            <a:off x="8427911" y="3781980"/>
            <a:ext cx="3196263" cy="1631024"/>
          </a:xfrm>
          <a:prstGeom prst="rect">
            <a:avLst/>
          </a:prstGeom>
          <a:solidFill>
            <a:schemeClr val="bg1"/>
          </a:solidFill>
          <a:ln w="63500">
            <a:solidFill>
              <a:srgbClr val="FFEC13"/>
            </a:solidFill>
            <a:miter lim="800000"/>
            <a:headEnd/>
            <a:tailEnd/>
          </a:ln>
        </p:spPr>
        <p:txBody>
          <a:bodyPr wrap="square">
            <a:prstTxWarp prst="textNoShape">
              <a:avLst/>
            </a:prstTxWarp>
            <a:spAutoFit/>
          </a:bodyPr>
          <a:lstStyle/>
          <a:p>
            <a:pPr algn="ctr" defTabSz="914377" eaLnBrk="0" hangingPunct="0">
              <a:defRPr/>
            </a:pPr>
            <a:r>
              <a:rPr lang="en-US" sz="2133" b="1">
                <a:solidFill>
                  <a:srgbClr val="000000"/>
                </a:solidFill>
                <a:latin typeface="Poppins Medium" panose="020B0604020202020204" charset="0"/>
                <a:cs typeface="Poppins Medium" panose="020B0604020202020204" charset="0"/>
                <a:sym typeface="Arial"/>
              </a:rPr>
              <a:t>Secondary Prevention</a:t>
            </a:r>
            <a:r>
              <a:rPr lang="en-US" sz="2133">
                <a:solidFill>
                  <a:srgbClr val="000000"/>
                </a:solidFill>
                <a:latin typeface="Poppins Medium" panose="020B0604020202020204" charset="0"/>
                <a:cs typeface="Poppins Medium" panose="020B0604020202020204" charset="0"/>
                <a:sym typeface="Arial"/>
              </a:rPr>
              <a:t>:</a:t>
            </a:r>
          </a:p>
          <a:p>
            <a:pPr algn="ctr" defTabSz="914377" eaLnBrk="0" hangingPunct="0">
              <a:defRPr/>
            </a:pPr>
            <a:endParaRPr lang="en-US" sz="933">
              <a:solidFill>
                <a:srgbClr val="000000"/>
              </a:solidFill>
              <a:latin typeface="Poppins Medium" panose="020B0604020202020204" charset="0"/>
              <a:cs typeface="Poppins Medium" panose="020B0604020202020204" charset="0"/>
              <a:sym typeface="Arial"/>
            </a:endParaRP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Specialized Group</a:t>
            </a: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Systems for Students with At-Risk Behavior</a:t>
            </a:r>
          </a:p>
        </p:txBody>
      </p:sp>
      <p:sp>
        <p:nvSpPr>
          <p:cNvPr id="203782" name="Text Box 6"/>
          <p:cNvSpPr txBox="1">
            <a:spLocks noChangeArrowheads="1"/>
          </p:cNvSpPr>
          <p:nvPr/>
        </p:nvSpPr>
        <p:spPr bwMode="auto">
          <a:xfrm>
            <a:off x="8492543" y="1340976"/>
            <a:ext cx="2667000" cy="1877245"/>
          </a:xfrm>
          <a:prstGeom prst="rect">
            <a:avLst/>
          </a:prstGeom>
          <a:solidFill>
            <a:schemeClr val="bg1"/>
          </a:solidFill>
          <a:ln w="31750">
            <a:solidFill>
              <a:srgbClr val="FF0000"/>
            </a:solidFill>
            <a:miter lim="800000"/>
            <a:headEnd/>
            <a:tailEnd/>
          </a:ln>
        </p:spPr>
        <p:txBody>
          <a:bodyPr>
            <a:prstTxWarp prst="textNoShape">
              <a:avLst/>
            </a:prstTxWarp>
            <a:spAutoFit/>
          </a:bodyPr>
          <a:lstStyle/>
          <a:p>
            <a:pPr algn="ctr" defTabSz="914377" eaLnBrk="0" hangingPunct="0">
              <a:defRPr/>
            </a:pPr>
            <a:r>
              <a:rPr lang="en-US" sz="2133" b="1">
                <a:solidFill>
                  <a:srgbClr val="000000"/>
                </a:solidFill>
                <a:latin typeface="Poppins Medium" panose="020B0604020202020204" charset="0"/>
                <a:cs typeface="Poppins Medium" panose="020B0604020202020204" charset="0"/>
                <a:sym typeface="Arial"/>
              </a:rPr>
              <a:t>Tertiary Prevention</a:t>
            </a:r>
            <a:r>
              <a:rPr lang="en-US" sz="2133">
                <a:solidFill>
                  <a:srgbClr val="000000"/>
                </a:solidFill>
                <a:latin typeface="Poppins Medium" panose="020B0604020202020204" charset="0"/>
                <a:cs typeface="Poppins Medium" panose="020B0604020202020204" charset="0"/>
                <a:sym typeface="Arial"/>
              </a:rPr>
              <a:t>:</a:t>
            </a:r>
          </a:p>
          <a:p>
            <a:pPr algn="ctr" defTabSz="914377" eaLnBrk="0" hangingPunct="0">
              <a:defRPr/>
            </a:pPr>
            <a:endParaRPr lang="en-US" sz="933">
              <a:solidFill>
                <a:srgbClr val="000000"/>
              </a:solidFill>
              <a:latin typeface="Poppins Medium" panose="020B0604020202020204" charset="0"/>
              <a:cs typeface="Poppins Medium" panose="020B0604020202020204" charset="0"/>
              <a:sym typeface="Arial"/>
            </a:endParaRP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Specialized </a:t>
            </a: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Individualized</a:t>
            </a:r>
          </a:p>
          <a:p>
            <a:pPr algn="ctr" defTabSz="914377" eaLnBrk="0" hangingPunct="0">
              <a:defRPr/>
            </a:pPr>
            <a:r>
              <a:rPr lang="en-US" sz="1600">
                <a:solidFill>
                  <a:srgbClr val="000000"/>
                </a:solidFill>
                <a:latin typeface="Poppins Medium" panose="020B0604020202020204" charset="0"/>
                <a:cs typeface="Poppins Medium" panose="020B0604020202020204" charset="0"/>
                <a:sym typeface="Arial"/>
              </a:rPr>
              <a:t>Systems for Students with High-Risk Behavior</a:t>
            </a:r>
          </a:p>
        </p:txBody>
      </p:sp>
      <p:cxnSp>
        <p:nvCxnSpPr>
          <p:cNvPr id="35" name="Straight Arrow Connector 34">
            <a:extLst>
              <a:ext uri="{FF2B5EF4-FFF2-40B4-BE49-F238E27FC236}">
                <a16:creationId xmlns:a16="http://schemas.microsoft.com/office/drawing/2014/main" id="{491AA01C-C672-E645-A232-0159599DE370}"/>
              </a:ext>
            </a:extLst>
          </p:cNvPr>
          <p:cNvCxnSpPr>
            <a:cxnSpLocks/>
          </p:cNvCxnSpPr>
          <p:nvPr/>
        </p:nvCxnSpPr>
        <p:spPr>
          <a:xfrm flipH="1">
            <a:off x="5579886" y="2196903"/>
            <a:ext cx="2938687" cy="0"/>
          </a:xfrm>
          <a:prstGeom prst="straightConnector1">
            <a:avLst/>
          </a:prstGeom>
          <a:ln w="190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7912A044-FED0-438B-A80F-0FF489470066}"/>
              </a:ext>
            </a:extLst>
          </p:cNvPr>
          <p:cNvSpPr>
            <a:spLocks noGrp="1"/>
          </p:cNvSpPr>
          <p:nvPr>
            <p:ph type="title"/>
          </p:nvPr>
        </p:nvSpPr>
        <p:spPr>
          <a:xfrm>
            <a:off x="80224" y="69516"/>
            <a:ext cx="12111776" cy="763600"/>
          </a:xfrm>
        </p:spPr>
        <p:txBody>
          <a:bodyPr/>
          <a:lstStyle/>
          <a:p>
            <a:r>
              <a:rPr lang="en-US" sz="3733">
                <a:solidFill>
                  <a:srgbClr val="FFFFFF"/>
                </a:solidFill>
                <a:latin typeface="Poppins SemiBold" panose="020B0604020202020204" charset="0"/>
                <a:cs typeface="Poppins SemiBold" panose="020B0604020202020204" charset="0"/>
              </a:rPr>
              <a:t>Continuum of School-Wide Instructional </a:t>
            </a:r>
            <a:br>
              <a:rPr lang="en-US" sz="3733">
                <a:solidFill>
                  <a:srgbClr val="FFFFFF"/>
                </a:solidFill>
                <a:latin typeface="Poppins SemiBold" panose="020B0604020202020204" charset="0"/>
                <a:cs typeface="Poppins SemiBold" panose="020B0604020202020204" charset="0"/>
              </a:rPr>
            </a:br>
            <a:r>
              <a:rPr lang="en-US" sz="3733">
                <a:solidFill>
                  <a:srgbClr val="FFFFFF"/>
                </a:solidFill>
                <a:latin typeface="Poppins SemiBold" panose="020B0604020202020204" charset="0"/>
                <a:cs typeface="Poppins SemiBold" panose="020B0604020202020204" charset="0"/>
              </a:rPr>
              <a:t>&amp; Positive Behavior Support</a:t>
            </a:r>
            <a:endParaRPr lang="en-US" sz="3733">
              <a:latin typeface="Poppins SemiBold" panose="020B0604020202020204" charset="0"/>
              <a:cs typeface="Poppins SemiBold" panose="020B0604020202020204" charset="0"/>
            </a:endParaRPr>
          </a:p>
        </p:txBody>
      </p:sp>
      <p:grpSp>
        <p:nvGrpSpPr>
          <p:cNvPr id="8" name="Group 7">
            <a:extLst>
              <a:ext uri="{FF2B5EF4-FFF2-40B4-BE49-F238E27FC236}">
                <a16:creationId xmlns:a16="http://schemas.microsoft.com/office/drawing/2014/main" id="{F761FFD3-658E-4F1F-8F9B-166B9306A16C}"/>
              </a:ext>
            </a:extLst>
          </p:cNvPr>
          <p:cNvGrpSpPr/>
          <p:nvPr/>
        </p:nvGrpSpPr>
        <p:grpSpPr>
          <a:xfrm>
            <a:off x="2193616" y="1514445"/>
            <a:ext cx="5752885" cy="5092275"/>
            <a:chOff x="170553" y="1106274"/>
            <a:chExt cx="4314664" cy="3819206"/>
          </a:xfrm>
        </p:grpSpPr>
        <p:grpSp>
          <p:nvGrpSpPr>
            <p:cNvPr id="7" name="Group 6">
              <a:extLst>
                <a:ext uri="{FF2B5EF4-FFF2-40B4-BE49-F238E27FC236}">
                  <a16:creationId xmlns:a16="http://schemas.microsoft.com/office/drawing/2014/main" id="{D0CA4C0B-B7B1-4B41-8323-B54D9B46DE08}"/>
                </a:ext>
              </a:extLst>
            </p:cNvPr>
            <p:cNvGrpSpPr/>
            <p:nvPr/>
          </p:nvGrpSpPr>
          <p:grpSpPr>
            <a:xfrm>
              <a:off x="170553" y="1106274"/>
              <a:ext cx="4314664" cy="3819206"/>
              <a:chOff x="2188680" y="865418"/>
              <a:chExt cx="4527569" cy="4218053"/>
            </a:xfrm>
          </p:grpSpPr>
          <p:sp>
            <p:nvSpPr>
              <p:cNvPr id="128007" name="AutoShape 7"/>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914377">
                  <a:defRPr/>
                </a:pPr>
                <a:endParaRPr lang="en-US">
                  <a:solidFill>
                    <a:srgbClr val="000000"/>
                  </a:solidFill>
                  <a:latin typeface="Franklin Gothic Medium"/>
                  <a:cs typeface="Arial"/>
                  <a:sym typeface="Arial"/>
                </a:endParaRPr>
              </a:p>
            </p:txBody>
          </p:sp>
          <p:sp>
            <p:nvSpPr>
              <p:cNvPr id="24" name="AutoShape 7">
                <a:extLst>
                  <a:ext uri="{FF2B5EF4-FFF2-40B4-BE49-F238E27FC236}">
                    <a16:creationId xmlns:a16="http://schemas.microsoft.com/office/drawing/2014/main" id="{031DFF42-6D80-A647-BD64-3826688BF4F0}"/>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Franklin Gothic Medium"/>
                  <a:cs typeface="Arial"/>
                  <a:sym typeface="Arial"/>
                </a:endParaRPr>
              </a:p>
            </p:txBody>
          </p:sp>
          <p:sp>
            <p:nvSpPr>
              <p:cNvPr id="29" name="AutoShape 7">
                <a:extLst>
                  <a:ext uri="{FF2B5EF4-FFF2-40B4-BE49-F238E27FC236}">
                    <a16:creationId xmlns:a16="http://schemas.microsoft.com/office/drawing/2014/main" id="{E33B9DB3-0E0A-FD49-92B4-36851C452F8D}"/>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Franklin Gothic Medium"/>
                  <a:cs typeface="Arial"/>
                  <a:sym typeface="Arial"/>
                </a:endParaRPr>
              </a:p>
            </p:txBody>
          </p:sp>
          <p:sp>
            <p:nvSpPr>
              <p:cNvPr id="37" name="AutoShape 7">
                <a:extLst>
                  <a:ext uri="{FF2B5EF4-FFF2-40B4-BE49-F238E27FC236}">
                    <a16:creationId xmlns:a16="http://schemas.microsoft.com/office/drawing/2014/main" id="{EBB94001-D451-464A-A719-29DEFBB424CD}"/>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914377">
                  <a:defRPr/>
                </a:pPr>
                <a:endParaRPr lang="en-US">
                  <a:solidFill>
                    <a:srgbClr val="000000"/>
                  </a:solidFill>
                  <a:latin typeface="Franklin Gothic Medium"/>
                  <a:cs typeface="Arial"/>
                  <a:sym typeface="Arial"/>
                </a:endParaRPr>
              </a:p>
            </p:txBody>
          </p:sp>
        </p:grpSp>
        <p:sp>
          <p:nvSpPr>
            <p:cNvPr id="203789" name="Text Box 13"/>
            <p:cNvSpPr txBox="1">
              <a:spLocks noChangeArrowheads="1"/>
            </p:cNvSpPr>
            <p:nvPr/>
          </p:nvSpPr>
          <p:spPr bwMode="auto">
            <a:xfrm>
              <a:off x="986608" y="4251133"/>
              <a:ext cx="2521588" cy="392415"/>
            </a:xfrm>
            <a:prstGeom prst="rect">
              <a:avLst/>
            </a:prstGeom>
            <a:noFill/>
            <a:ln w="9525">
              <a:noFill/>
              <a:miter lim="800000"/>
              <a:headEnd/>
              <a:tailEnd/>
            </a:ln>
          </p:spPr>
          <p:txBody>
            <a:bodyPr wrap="square">
              <a:prstTxWarp prst="textNoShape">
                <a:avLst/>
              </a:prstTxWarp>
              <a:spAutoFit/>
            </a:bodyPr>
            <a:lstStyle/>
            <a:p>
              <a:pPr algn="ctr" defTabSz="914377" eaLnBrk="0" hangingPunct="0">
                <a:defRPr/>
              </a:pPr>
              <a:r>
                <a:rPr lang="en-US" sz="2800">
                  <a:solidFill>
                    <a:srgbClr val="FFFFFF"/>
                  </a:solidFill>
                  <a:latin typeface="Poppins Medium" panose="020B0604020202020204" charset="0"/>
                  <a:cs typeface="Poppins Medium" panose="020B0604020202020204" charset="0"/>
                  <a:sym typeface="Arial"/>
                </a:rPr>
                <a:t>~80% of Students</a:t>
              </a:r>
            </a:p>
          </p:txBody>
        </p:sp>
        <p:sp>
          <p:nvSpPr>
            <p:cNvPr id="203790" name="Text Box 14"/>
            <p:cNvSpPr txBox="1">
              <a:spLocks noChangeArrowheads="1"/>
            </p:cNvSpPr>
            <p:nvPr/>
          </p:nvSpPr>
          <p:spPr bwMode="auto">
            <a:xfrm>
              <a:off x="1924158" y="2377255"/>
              <a:ext cx="812006" cy="346249"/>
            </a:xfrm>
            <a:prstGeom prst="rect">
              <a:avLst/>
            </a:prstGeom>
            <a:noFill/>
            <a:ln w="9525">
              <a:noFill/>
              <a:miter lim="800000"/>
              <a:headEnd/>
              <a:tailEnd/>
            </a:ln>
          </p:spPr>
          <p:txBody>
            <a:bodyPr>
              <a:prstTxWarp prst="textNoShape">
                <a:avLst/>
              </a:prstTxWarp>
              <a:spAutoFit/>
            </a:bodyPr>
            <a:lstStyle/>
            <a:p>
              <a:pPr algn="ctr" defTabSz="914377" eaLnBrk="0" hangingPunct="0">
                <a:defRPr/>
              </a:pPr>
              <a:r>
                <a:rPr lang="en-US" sz="2400">
                  <a:solidFill>
                    <a:srgbClr val="000000"/>
                  </a:solidFill>
                  <a:latin typeface="Poppins Medium" panose="020B0604020202020204" charset="0"/>
                  <a:cs typeface="Poppins Medium" panose="020B0604020202020204" charset="0"/>
                  <a:sym typeface="Arial"/>
                </a:rPr>
                <a:t>~15% </a:t>
              </a:r>
            </a:p>
          </p:txBody>
        </p:sp>
        <p:sp>
          <p:nvSpPr>
            <p:cNvPr id="203791" name="Text Box 15"/>
            <p:cNvSpPr txBox="1">
              <a:spLocks noChangeArrowheads="1"/>
            </p:cNvSpPr>
            <p:nvPr/>
          </p:nvSpPr>
          <p:spPr bwMode="auto">
            <a:xfrm>
              <a:off x="1918872" y="1660555"/>
              <a:ext cx="791383" cy="346249"/>
            </a:xfrm>
            <a:prstGeom prst="rect">
              <a:avLst/>
            </a:prstGeom>
            <a:noFill/>
            <a:ln w="9525">
              <a:noFill/>
              <a:miter lim="800000"/>
              <a:headEnd/>
              <a:tailEnd/>
            </a:ln>
          </p:spPr>
          <p:txBody>
            <a:bodyPr wrap="square">
              <a:prstTxWarp prst="textNoShape">
                <a:avLst/>
              </a:prstTxWarp>
              <a:spAutoFit/>
            </a:bodyPr>
            <a:lstStyle/>
            <a:p>
              <a:pPr algn="ctr" defTabSz="914377" eaLnBrk="0" hangingPunct="0">
                <a:defRPr/>
              </a:pPr>
              <a:r>
                <a:rPr lang="en-US" sz="2400">
                  <a:solidFill>
                    <a:srgbClr val="FFFFFF"/>
                  </a:solidFill>
                  <a:latin typeface="Poppins Medium" panose="020B0604020202020204" charset="0"/>
                  <a:cs typeface="Poppins Medium" panose="020B0604020202020204" charset="0"/>
                  <a:sym typeface="Arial"/>
                </a:rPr>
                <a:t>~5% </a:t>
              </a:r>
            </a:p>
          </p:txBody>
        </p:sp>
      </p:grpSp>
    </p:spTree>
    <p:extLst>
      <p:ext uri="{BB962C8B-B14F-4D97-AF65-F5344CB8AC3E}">
        <p14:creationId xmlns:p14="http://schemas.microsoft.com/office/powerpoint/2010/main" val="3886566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wipe(down)">
                                      <p:cBhvr>
                                        <p:cTn id="7" dur="500"/>
                                        <p:tgtEl>
                                          <p:spTgt spid="203780"/>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3781"/>
                                        </p:tgtEl>
                                        <p:attrNameLst>
                                          <p:attrName>style.visibility</p:attrName>
                                        </p:attrNameLst>
                                      </p:cBhvr>
                                      <p:to>
                                        <p:strVal val="visible"/>
                                      </p:to>
                                    </p:set>
                                    <p:animEffect transition="in" filter="wipe(down)">
                                      <p:cBhvr>
                                        <p:cTn id="14" dur="500"/>
                                        <p:tgtEl>
                                          <p:spTgt spid="203781"/>
                                        </p:tgtEl>
                                      </p:cBhvr>
                                    </p:animEffec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3782"/>
                                        </p:tgtEl>
                                        <p:attrNameLst>
                                          <p:attrName>style.visibility</p:attrName>
                                        </p:attrNameLst>
                                      </p:cBhvr>
                                      <p:to>
                                        <p:strVal val="visible"/>
                                      </p:to>
                                    </p:set>
                                    <p:animEffect transition="in" filter="wipe(down)">
                                      <p:cBhvr>
                                        <p:cTn id="21" dur="500"/>
                                        <p:tgtEl>
                                          <p:spTgt spid="203782"/>
                                        </p:tgtEl>
                                      </p:cBhvr>
                                    </p:animEffect>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nimBg="1"/>
      <p:bldP spid="203781" grpId="0" animBg="1"/>
      <p:bldP spid="2037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93833" y="1617045"/>
            <a:ext cx="10715313" cy="4912225"/>
          </a:xfrm>
        </p:spPr>
        <p:txBody>
          <a:bodyPr/>
          <a:lstStyle/>
          <a:p>
            <a:pPr>
              <a:lnSpc>
                <a:spcPct val="125000"/>
              </a:lnSpc>
              <a:spcAft>
                <a:spcPts val="800"/>
              </a:spcAft>
            </a:pPr>
            <a:r>
              <a:rPr lang="en-US" sz="2800" dirty="0"/>
              <a:t>Use </a:t>
            </a:r>
            <a:r>
              <a:rPr lang="en-US" sz="2800" dirty="0">
                <a:solidFill>
                  <a:schemeClr val="accent4">
                    <a:lumMod val="40000"/>
                    <a:lumOff val="60000"/>
                  </a:schemeClr>
                </a:solidFill>
              </a:rPr>
              <a:t>data</a:t>
            </a:r>
            <a:r>
              <a:rPr lang="en-US" sz="2800" dirty="0"/>
              <a:t> to identify students who are at-risk for or currently experiencing emotional and/or behavioral difficulties</a:t>
            </a:r>
          </a:p>
          <a:p>
            <a:pPr>
              <a:lnSpc>
                <a:spcPct val="125000"/>
              </a:lnSpc>
              <a:spcAft>
                <a:spcPts val="800"/>
              </a:spcAft>
            </a:pPr>
            <a:r>
              <a:rPr lang="en-US" sz="2800" dirty="0">
                <a:solidFill>
                  <a:schemeClr val="accent4">
                    <a:lumMod val="40000"/>
                    <a:lumOff val="60000"/>
                  </a:schemeClr>
                </a:solidFill>
              </a:rPr>
              <a:t>Prevent</a:t>
            </a:r>
            <a:r>
              <a:rPr lang="en-US" sz="2800" dirty="0"/>
              <a:t> the development or </a:t>
            </a:r>
            <a:r>
              <a:rPr lang="en-US" sz="2800" dirty="0">
                <a:solidFill>
                  <a:schemeClr val="accent4">
                    <a:lumMod val="40000"/>
                    <a:lumOff val="60000"/>
                  </a:schemeClr>
                </a:solidFill>
              </a:rPr>
              <a:t>decrease</a:t>
            </a:r>
            <a:r>
              <a:rPr lang="en-US" sz="2800" dirty="0"/>
              <a:t> the frequency and/or intensity of students’ problem behaviors</a:t>
            </a:r>
          </a:p>
          <a:p>
            <a:pPr>
              <a:lnSpc>
                <a:spcPct val="125000"/>
              </a:lnSpc>
              <a:spcAft>
                <a:spcPts val="800"/>
              </a:spcAft>
            </a:pPr>
            <a:r>
              <a:rPr lang="en-US" sz="2800" dirty="0"/>
              <a:t>Provide standardized interventions that </a:t>
            </a:r>
            <a:r>
              <a:rPr lang="en-US" sz="2800" dirty="0">
                <a:solidFill>
                  <a:schemeClr val="accent4">
                    <a:lumMod val="40000"/>
                    <a:lumOff val="60000"/>
                  </a:schemeClr>
                </a:solidFill>
              </a:rPr>
              <a:t>effectively</a:t>
            </a:r>
            <a:r>
              <a:rPr lang="en-US" sz="2800" dirty="0"/>
              <a:t> and </a:t>
            </a:r>
            <a:r>
              <a:rPr lang="en-US" sz="2800" dirty="0">
                <a:solidFill>
                  <a:schemeClr val="accent4">
                    <a:lumMod val="40000"/>
                    <a:lumOff val="60000"/>
                  </a:schemeClr>
                </a:solidFill>
              </a:rPr>
              <a:t>efficiently</a:t>
            </a:r>
            <a:r>
              <a:rPr lang="en-US" sz="2800" dirty="0"/>
              <a:t> support students yet do not require the time and resources needed to develop individualized plans</a:t>
            </a:r>
          </a:p>
        </p:txBody>
      </p:sp>
      <p:sp>
        <p:nvSpPr>
          <p:cNvPr id="2" name="Title 1"/>
          <p:cNvSpPr>
            <a:spLocks noGrp="1"/>
          </p:cNvSpPr>
          <p:nvPr>
            <p:ph type="title"/>
          </p:nvPr>
        </p:nvSpPr>
        <p:spPr>
          <a:noFill/>
        </p:spPr>
        <p:txBody>
          <a:bodyPr/>
          <a:lstStyle/>
          <a:p>
            <a:r>
              <a:rPr lang="en-US">
                <a:solidFill>
                  <a:schemeClr val="bg1"/>
                </a:solidFill>
              </a:rPr>
              <a:t>TIER 2 IS DESIGNED TO…</a:t>
            </a:r>
          </a:p>
        </p:txBody>
      </p:sp>
    </p:spTree>
    <p:extLst>
      <p:ext uri="{BB962C8B-B14F-4D97-AF65-F5344CB8AC3E}">
        <p14:creationId xmlns:p14="http://schemas.microsoft.com/office/powerpoint/2010/main" val="222954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453163" y="2020273"/>
            <a:ext cx="9258852" cy="1755600"/>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TEAM TRAINING </a:t>
            </a:r>
            <a:br>
              <a:rPr lang="en-US" sz="3733" b="1" dirty="0">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TIER 2, Year 1</a:t>
            </a:r>
            <a:br>
              <a:rPr lang="en-US" sz="3733" dirty="0">
                <a:solidFill>
                  <a:schemeClr val="accent4">
                    <a:lumMod val="60000"/>
                    <a:lumOff val="40000"/>
                  </a:schemeClr>
                </a:solidFill>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October 2022</a:t>
            </a:r>
            <a:endParaRPr lang="en-US" sz="4267"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4241151" y="3964818"/>
            <a:ext cx="5682876" cy="2477780"/>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Marcie Handler &amp; Katie Meyer</a:t>
            </a:r>
          </a:p>
          <a:p>
            <a:pPr marL="0" indent="0"/>
            <a:endParaRPr lang="en" sz="1867" dirty="0">
              <a:latin typeface="Arial" panose="020B0604020202020204" pitchFamily="34" charset="0"/>
              <a:cs typeface="Arial" panose="020B0604020202020204" pitchFamily="34" charset="0"/>
            </a:endParaRPr>
          </a:p>
          <a:p>
            <a:pPr marL="0" indent="0"/>
            <a:r>
              <a:rPr lang="en" i="1" dirty="0">
                <a:latin typeface="Arial" panose="020B0604020202020204" pitchFamily="34" charset="0"/>
                <a:cs typeface="Arial" panose="020B0604020202020204" pitchFamily="34" charset="0"/>
              </a:rPr>
              <a:t>with support from NEPBIS Network, May Institute &amp; Broad Reach Consulting</a:t>
            </a:r>
            <a:endParaRPr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95769" y="5790561"/>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Tree>
    <p:extLst>
      <p:ext uri="{BB962C8B-B14F-4D97-AF65-F5344CB8AC3E}">
        <p14:creationId xmlns:p14="http://schemas.microsoft.com/office/powerpoint/2010/main" val="192447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A70E-3B9B-4988-8770-C1EC4CF199E7}"/>
              </a:ext>
            </a:extLst>
          </p:cNvPr>
          <p:cNvSpPr>
            <a:spLocks noGrp="1"/>
          </p:cNvSpPr>
          <p:nvPr>
            <p:ph type="title"/>
          </p:nvPr>
        </p:nvSpPr>
        <p:spPr/>
        <p:txBody>
          <a:bodyPr/>
          <a:lstStyle/>
          <a:p>
            <a:r>
              <a:rPr lang="en-US" dirty="0">
                <a:solidFill>
                  <a:schemeClr val="bg1"/>
                </a:solidFill>
              </a:rPr>
              <a:t>WHO BENEFITS FROM SECONDARY SUPPORTS?</a:t>
            </a:r>
          </a:p>
        </p:txBody>
      </p:sp>
      <p:grpSp>
        <p:nvGrpSpPr>
          <p:cNvPr id="3" name="Google Shape;5450;p65">
            <a:extLst>
              <a:ext uri="{FF2B5EF4-FFF2-40B4-BE49-F238E27FC236}">
                <a16:creationId xmlns:a16="http://schemas.microsoft.com/office/drawing/2014/main" id="{FE8F8F5D-BBC8-4231-AC62-920FA922C2EA}"/>
              </a:ext>
            </a:extLst>
          </p:cNvPr>
          <p:cNvGrpSpPr/>
          <p:nvPr/>
        </p:nvGrpSpPr>
        <p:grpSpPr>
          <a:xfrm>
            <a:off x="1809549" y="1864913"/>
            <a:ext cx="9710272" cy="4644879"/>
            <a:chOff x="238125" y="1188750"/>
            <a:chExt cx="7140450" cy="3335550"/>
          </a:xfrm>
        </p:grpSpPr>
        <p:sp>
          <p:nvSpPr>
            <p:cNvPr id="4" name="Google Shape;5451;p65">
              <a:extLst>
                <a:ext uri="{FF2B5EF4-FFF2-40B4-BE49-F238E27FC236}">
                  <a16:creationId xmlns:a16="http://schemas.microsoft.com/office/drawing/2014/main" id="{A2182F8E-A546-4166-8D04-9131853C76B1}"/>
                </a:ext>
              </a:extLst>
            </p:cNvPr>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defTabSz="1219170">
                <a:lnSpc>
                  <a:spcPct val="114000"/>
                </a:lnSpc>
                <a:buClr>
                  <a:srgbClr val="000000"/>
                </a:buClr>
              </a:pPr>
              <a:r>
                <a:rPr lang="en-US" sz="2267" kern="0">
                  <a:solidFill>
                    <a:srgbClr val="0D0F41"/>
                  </a:solidFill>
                  <a:latin typeface="Hind Vadodara" panose="020B0604020202020204" charset="0"/>
                  <a:cs typeface="Hind Vadodara" panose="020B0604020202020204" charset="0"/>
                  <a:sym typeface="Arial"/>
                </a:rPr>
                <a:t>Students who continue to demonstrate challenging behavior despite school &amp; classroom </a:t>
              </a:r>
            </a:p>
            <a:p>
              <a:pPr defTabSz="1219170">
                <a:lnSpc>
                  <a:spcPct val="114000"/>
                </a:lnSpc>
                <a:buClr>
                  <a:srgbClr val="000000"/>
                </a:buClr>
              </a:pPr>
              <a:r>
                <a:rPr lang="en-US" sz="2267" kern="0">
                  <a:solidFill>
                    <a:srgbClr val="0D0F41"/>
                  </a:solidFill>
                  <a:latin typeface="Hind Vadodara" panose="020B0604020202020204" charset="0"/>
                  <a:cs typeface="Hind Vadodara" panose="020B0604020202020204" charset="0"/>
                  <a:sym typeface="Arial"/>
                </a:rPr>
                <a:t>supports being in place at </a:t>
              </a:r>
            </a:p>
            <a:p>
              <a:pPr defTabSz="1219170">
                <a:lnSpc>
                  <a:spcPct val="114000"/>
                </a:lnSpc>
                <a:buClr>
                  <a:srgbClr val="000000"/>
                </a:buClr>
              </a:pPr>
              <a:r>
                <a:rPr lang="en-US" sz="2267" kern="0">
                  <a:solidFill>
                    <a:srgbClr val="0D0F41"/>
                  </a:solidFill>
                  <a:latin typeface="Hind Vadodara" panose="020B0604020202020204" charset="0"/>
                  <a:cs typeface="Hind Vadodara" panose="020B0604020202020204" charset="0"/>
                  <a:sym typeface="Arial"/>
                </a:rPr>
                <a:t>≥ ____% implementation.</a:t>
              </a:r>
              <a:endParaRPr sz="2267" kern="0">
                <a:solidFill>
                  <a:srgbClr val="0D0F41"/>
                </a:solidFill>
                <a:latin typeface="Hind Vadodara" panose="020B0604020202020204" charset="0"/>
                <a:cs typeface="Hind Vadodara" panose="020B0604020202020204" charset="0"/>
                <a:sym typeface="Arial"/>
              </a:endParaRPr>
            </a:p>
          </p:txBody>
        </p:sp>
        <p:sp>
          <p:nvSpPr>
            <p:cNvPr id="5" name="Google Shape;5452;p65">
              <a:extLst>
                <a:ext uri="{FF2B5EF4-FFF2-40B4-BE49-F238E27FC236}">
                  <a16:creationId xmlns:a16="http://schemas.microsoft.com/office/drawing/2014/main" id="{AAA2510C-2393-46D0-9C4D-B4EEB814C0DF}"/>
                </a:ext>
              </a:extLst>
            </p:cNvPr>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lnSpc>
                  <a:spcPct val="114000"/>
                </a:lnSpc>
                <a:buClr>
                  <a:srgbClr val="000000"/>
                </a:buClr>
              </a:pPr>
              <a:r>
                <a:rPr lang="en-US" sz="2667" kern="0">
                  <a:solidFill>
                    <a:srgbClr val="0D0F41"/>
                  </a:solidFill>
                  <a:latin typeface="Hind Vadodara" panose="020B0604020202020204" charset="0"/>
                  <a:cs typeface="Hind Vadodara" panose="020B0604020202020204" charset="0"/>
                  <a:sym typeface="Arial"/>
                </a:rPr>
                <a:t>Likely to be students </a:t>
              </a:r>
            </a:p>
            <a:p>
              <a:pPr defTabSz="1219170">
                <a:lnSpc>
                  <a:spcPct val="114000"/>
                </a:lnSpc>
                <a:buClr>
                  <a:srgbClr val="000000"/>
                </a:buClr>
              </a:pPr>
              <a:r>
                <a:rPr lang="en-US" sz="2667" kern="0">
                  <a:solidFill>
                    <a:srgbClr val="0D0F41"/>
                  </a:solidFill>
                  <a:latin typeface="Hind Vadodara" panose="020B0604020202020204" charset="0"/>
                  <a:cs typeface="Hind Vadodara" panose="020B0604020202020204" charset="0"/>
                  <a:sym typeface="Arial"/>
                </a:rPr>
                <a:t>with ______________ </a:t>
              </a:r>
            </a:p>
            <a:p>
              <a:pPr defTabSz="1219170">
                <a:lnSpc>
                  <a:spcPct val="114000"/>
                </a:lnSpc>
                <a:buClr>
                  <a:srgbClr val="000000"/>
                </a:buClr>
              </a:pPr>
              <a:r>
                <a:rPr lang="en-US" sz="2667" kern="0">
                  <a:solidFill>
                    <a:srgbClr val="0D0F41"/>
                  </a:solidFill>
                  <a:latin typeface="Hind Vadodara" panose="020B0604020202020204" charset="0"/>
                  <a:cs typeface="Hind Vadodara" panose="020B0604020202020204" charset="0"/>
                  <a:sym typeface="Arial"/>
                </a:rPr>
                <a:t>&amp; _________________ </a:t>
              </a:r>
            </a:p>
            <a:p>
              <a:pPr defTabSz="1219170">
                <a:lnSpc>
                  <a:spcPct val="114000"/>
                </a:lnSpc>
                <a:buClr>
                  <a:srgbClr val="000000"/>
                </a:buClr>
              </a:pPr>
              <a:r>
                <a:rPr lang="en-US" sz="2667" kern="0">
                  <a:solidFill>
                    <a:srgbClr val="0D0F41"/>
                  </a:solidFill>
                  <a:latin typeface="Hind Vadodara" panose="020B0604020202020204" charset="0"/>
                  <a:cs typeface="Hind Vadodara" panose="020B0604020202020204" charset="0"/>
                  <a:sym typeface="Arial"/>
                </a:rPr>
                <a:t>difficulties.</a:t>
              </a:r>
              <a:endParaRPr sz="2667" kern="0">
                <a:solidFill>
                  <a:srgbClr val="0D0F41"/>
                </a:solidFill>
                <a:latin typeface="Hind Vadodara" panose="020B0604020202020204" charset="0"/>
                <a:cs typeface="Hind Vadodara" panose="020B0604020202020204" charset="0"/>
                <a:sym typeface="Arial"/>
              </a:endParaRPr>
            </a:p>
          </p:txBody>
        </p:sp>
        <p:sp>
          <p:nvSpPr>
            <p:cNvPr id="6" name="Google Shape;5453;p65">
              <a:extLst>
                <a:ext uri="{FF2B5EF4-FFF2-40B4-BE49-F238E27FC236}">
                  <a16:creationId xmlns:a16="http://schemas.microsoft.com/office/drawing/2014/main" id="{32EE4E77-0A13-41E5-B3E5-7315FC59CBD8}"/>
                </a:ext>
              </a:extLst>
            </p:cNvPr>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r" defTabSz="1219170">
                <a:lnSpc>
                  <a:spcPct val="114000"/>
                </a:lnSpc>
                <a:buClr>
                  <a:srgbClr val="000000"/>
                </a:buClr>
              </a:pPr>
              <a:r>
                <a:rPr lang="en-US" sz="2667" kern="0">
                  <a:solidFill>
                    <a:srgbClr val="0D0F41"/>
                  </a:solidFill>
                  <a:latin typeface="Hind Vadodara" panose="020B0604020202020204" charset="0"/>
                  <a:cs typeface="Hind Vadodara" panose="020B0604020202020204" charset="0"/>
                  <a:sym typeface="Arial"/>
                </a:rPr>
                <a:t>Approximately ______% </a:t>
              </a:r>
            </a:p>
            <a:p>
              <a:pPr algn="r" defTabSz="1219170">
                <a:lnSpc>
                  <a:spcPct val="114000"/>
                </a:lnSpc>
                <a:buClr>
                  <a:srgbClr val="000000"/>
                </a:buClr>
              </a:pPr>
              <a:r>
                <a:rPr lang="en-US" sz="2667" kern="0">
                  <a:solidFill>
                    <a:srgbClr val="0D0F41"/>
                  </a:solidFill>
                  <a:latin typeface="Hind Vadodara" panose="020B0604020202020204" charset="0"/>
                  <a:cs typeface="Hind Vadodara" panose="020B0604020202020204" charset="0"/>
                  <a:sym typeface="Arial"/>
                </a:rPr>
                <a:t>of the student </a:t>
              </a:r>
            </a:p>
            <a:p>
              <a:pPr algn="r" defTabSz="1219170">
                <a:lnSpc>
                  <a:spcPct val="114000"/>
                </a:lnSpc>
                <a:buClr>
                  <a:srgbClr val="000000"/>
                </a:buClr>
              </a:pPr>
              <a:r>
                <a:rPr lang="en-US" sz="2667" kern="0">
                  <a:solidFill>
                    <a:srgbClr val="0D0F41"/>
                  </a:solidFill>
                  <a:latin typeface="Hind Vadodara" panose="020B0604020202020204" charset="0"/>
                  <a:cs typeface="Hind Vadodara" panose="020B0604020202020204" charset="0"/>
                  <a:sym typeface="Arial"/>
                </a:rPr>
                <a:t>population.</a:t>
              </a:r>
              <a:endParaRPr sz="2667" kern="0">
                <a:solidFill>
                  <a:srgbClr val="0D0F41"/>
                </a:solidFill>
                <a:latin typeface="Hind Vadodara" panose="020B0604020202020204" charset="0"/>
                <a:cs typeface="Hind Vadodara" panose="020B0604020202020204" charset="0"/>
                <a:sym typeface="Arial"/>
              </a:endParaRPr>
            </a:p>
          </p:txBody>
        </p:sp>
        <p:sp>
          <p:nvSpPr>
            <p:cNvPr id="7" name="Google Shape;5454;p65">
              <a:extLst>
                <a:ext uri="{FF2B5EF4-FFF2-40B4-BE49-F238E27FC236}">
                  <a16:creationId xmlns:a16="http://schemas.microsoft.com/office/drawing/2014/main" id="{D751FBBB-3EF6-47F3-8C00-8F141CD3919C}"/>
                </a:ext>
              </a:extLst>
            </p:cNvPr>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r" defTabSz="1219170">
                <a:lnSpc>
                  <a:spcPct val="114000"/>
                </a:lnSpc>
                <a:buClr>
                  <a:srgbClr val="000000"/>
                </a:buClr>
              </a:pPr>
              <a:r>
                <a:rPr lang="en-US" sz="2400" kern="0">
                  <a:solidFill>
                    <a:srgbClr val="0D0F41"/>
                  </a:solidFill>
                  <a:latin typeface="Hind Vadodara" panose="020B0604020202020204" charset="0"/>
                  <a:cs typeface="Hind Vadodara" panose="020B0604020202020204" charset="0"/>
                  <a:sym typeface="Arial"/>
                </a:rPr>
                <a:t>Without effective school-</a:t>
              </a:r>
            </a:p>
            <a:p>
              <a:pPr algn="r" defTabSz="1219170">
                <a:lnSpc>
                  <a:spcPct val="114000"/>
                </a:lnSpc>
                <a:buClr>
                  <a:srgbClr val="000000"/>
                </a:buClr>
              </a:pPr>
              <a:r>
                <a:rPr lang="en-US" sz="2400" kern="0">
                  <a:solidFill>
                    <a:srgbClr val="0D0F41"/>
                  </a:solidFill>
                  <a:latin typeface="Hind Vadodara" panose="020B0604020202020204" charset="0"/>
                  <a:cs typeface="Hind Vadodara" panose="020B0604020202020204" charset="0"/>
                  <a:sym typeface="Arial"/>
                </a:rPr>
                <a:t>wide prevention, we cannot </a:t>
              </a:r>
            </a:p>
            <a:p>
              <a:pPr algn="r" defTabSz="1219170">
                <a:lnSpc>
                  <a:spcPct val="114000"/>
                </a:lnSpc>
                <a:buClr>
                  <a:srgbClr val="000000"/>
                </a:buClr>
              </a:pPr>
              <a:r>
                <a:rPr lang="en-US" sz="2400" kern="0">
                  <a:solidFill>
                    <a:srgbClr val="0D0F41"/>
                  </a:solidFill>
                  <a:latin typeface="Hind Vadodara" panose="020B0604020202020204" charset="0"/>
                  <a:cs typeface="Hind Vadodara" panose="020B0604020202020204" charset="0"/>
                  <a:sym typeface="Arial"/>
                </a:rPr>
                <a:t>reliably identify students who </a:t>
              </a:r>
            </a:p>
            <a:p>
              <a:pPr algn="r" defTabSz="1219170">
                <a:lnSpc>
                  <a:spcPct val="114000"/>
                </a:lnSpc>
                <a:buClr>
                  <a:srgbClr val="000000"/>
                </a:buClr>
              </a:pPr>
              <a:r>
                <a:rPr lang="en-US" sz="2400" kern="0">
                  <a:solidFill>
                    <a:srgbClr val="0D0F41"/>
                  </a:solidFill>
                  <a:latin typeface="Hind Vadodara" panose="020B0604020202020204" charset="0"/>
                  <a:cs typeface="Hind Vadodara" panose="020B0604020202020204" charset="0"/>
                  <a:sym typeface="Arial"/>
                </a:rPr>
                <a:t>benefit from secondary supports.</a:t>
              </a:r>
              <a:endParaRPr sz="2400" kern="0">
                <a:solidFill>
                  <a:srgbClr val="0D0F41"/>
                </a:solidFill>
                <a:latin typeface="Hind Vadodara" panose="020B0604020202020204" charset="0"/>
                <a:cs typeface="Hind Vadodara" panose="020B0604020202020204" charset="0"/>
                <a:sym typeface="Arial"/>
              </a:endParaRPr>
            </a:p>
          </p:txBody>
        </p:sp>
        <p:sp>
          <p:nvSpPr>
            <p:cNvPr id="8" name="Google Shape;5455;p65">
              <a:extLst>
                <a:ext uri="{FF2B5EF4-FFF2-40B4-BE49-F238E27FC236}">
                  <a16:creationId xmlns:a16="http://schemas.microsoft.com/office/drawing/2014/main" id="{372F165A-0E49-4A63-B800-BC4672D40435}"/>
                </a:ext>
              </a:extLst>
            </p:cNvPr>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 name="Rectangle: Rounded Corners 8">
            <a:extLst>
              <a:ext uri="{FF2B5EF4-FFF2-40B4-BE49-F238E27FC236}">
                <a16:creationId xmlns:a16="http://schemas.microsoft.com/office/drawing/2014/main" id="{B866A6F1-B5C5-4135-93A5-CEB97E3524F1}"/>
              </a:ext>
            </a:extLst>
          </p:cNvPr>
          <p:cNvSpPr/>
          <p:nvPr/>
        </p:nvSpPr>
        <p:spPr>
          <a:xfrm>
            <a:off x="2130391" y="3502887"/>
            <a:ext cx="924027" cy="5549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2133" kern="0">
                <a:solidFill>
                  <a:srgbClr val="FFFFFF"/>
                </a:solidFill>
                <a:latin typeface="Poppins" panose="020B0604020202020204" charset="0"/>
                <a:cs typeface="Poppins" panose="020B0604020202020204" charset="0"/>
                <a:sym typeface="Arial"/>
              </a:rPr>
              <a:t>80%</a:t>
            </a:r>
          </a:p>
        </p:txBody>
      </p:sp>
      <p:sp>
        <p:nvSpPr>
          <p:cNvPr id="11" name="Rectangle: Rounded Corners 10">
            <a:extLst>
              <a:ext uri="{FF2B5EF4-FFF2-40B4-BE49-F238E27FC236}">
                <a16:creationId xmlns:a16="http://schemas.microsoft.com/office/drawing/2014/main" id="{8DF28200-665B-4D14-A222-9EEAC73733CE}"/>
              </a:ext>
            </a:extLst>
          </p:cNvPr>
          <p:cNvSpPr/>
          <p:nvPr/>
        </p:nvSpPr>
        <p:spPr>
          <a:xfrm>
            <a:off x="9971772" y="2114709"/>
            <a:ext cx="1398872" cy="5549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buClr>
                <a:srgbClr val="000000"/>
              </a:buClr>
            </a:pPr>
            <a:r>
              <a:rPr lang="en-US" sz="2133" kern="0" dirty="0">
                <a:solidFill>
                  <a:srgbClr val="FFFFFF"/>
                </a:solidFill>
                <a:latin typeface="Poppins" panose="020B0604020202020204" charset="0"/>
                <a:cs typeface="Poppins" panose="020B0604020202020204" charset="0"/>
                <a:sym typeface="Arial"/>
              </a:rPr>
              <a:t>10-15%</a:t>
            </a:r>
          </a:p>
        </p:txBody>
      </p:sp>
      <p:sp>
        <p:nvSpPr>
          <p:cNvPr id="13" name="Rectangle: Rounded Corners 12">
            <a:extLst>
              <a:ext uri="{FF2B5EF4-FFF2-40B4-BE49-F238E27FC236}">
                <a16:creationId xmlns:a16="http://schemas.microsoft.com/office/drawing/2014/main" id="{99F0BFC4-CD99-4674-8CFA-2EE27AE672DF}"/>
              </a:ext>
            </a:extLst>
          </p:cNvPr>
          <p:cNvSpPr/>
          <p:nvPr/>
        </p:nvSpPr>
        <p:spPr>
          <a:xfrm>
            <a:off x="2656312" y="4851929"/>
            <a:ext cx="2694816" cy="554972"/>
          </a:xfrm>
          <a:prstGeom prst="roundRect">
            <a:avLst/>
          </a:prstGeom>
          <a:solidFill>
            <a:schemeClr val="accent5">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2133" kern="0">
                <a:solidFill>
                  <a:srgbClr val="0D0F41"/>
                </a:solidFill>
                <a:latin typeface="Poppins" panose="020B0604020202020204" charset="0"/>
                <a:cs typeface="Poppins" panose="020B0604020202020204" charset="0"/>
                <a:sym typeface="Arial"/>
              </a:rPr>
              <a:t>academic</a:t>
            </a:r>
          </a:p>
        </p:txBody>
      </p:sp>
      <p:sp>
        <p:nvSpPr>
          <p:cNvPr id="15" name="Rectangle: Rounded Corners 14">
            <a:extLst>
              <a:ext uri="{FF2B5EF4-FFF2-40B4-BE49-F238E27FC236}">
                <a16:creationId xmlns:a16="http://schemas.microsoft.com/office/drawing/2014/main" id="{B5113D1B-1F8D-472A-BD98-899C9CF9C20B}"/>
              </a:ext>
            </a:extLst>
          </p:cNvPr>
          <p:cNvSpPr/>
          <p:nvPr/>
        </p:nvSpPr>
        <p:spPr>
          <a:xfrm>
            <a:off x="2194298" y="5362733"/>
            <a:ext cx="3298519" cy="554972"/>
          </a:xfrm>
          <a:prstGeom prst="roundRect">
            <a:avLst/>
          </a:prstGeom>
          <a:solidFill>
            <a:schemeClr val="accent5">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2133" kern="0">
                <a:solidFill>
                  <a:srgbClr val="0D0F41"/>
                </a:solidFill>
                <a:latin typeface="Poppins" panose="020B0604020202020204" charset="0"/>
                <a:cs typeface="Poppins" panose="020B0604020202020204" charset="0"/>
                <a:sym typeface="Arial"/>
              </a:rPr>
              <a:t>behavioral</a:t>
            </a:r>
          </a:p>
        </p:txBody>
      </p:sp>
    </p:spTree>
    <p:extLst>
      <p:ext uri="{BB962C8B-B14F-4D97-AF65-F5344CB8AC3E}">
        <p14:creationId xmlns:p14="http://schemas.microsoft.com/office/powerpoint/2010/main" val="37209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A70E-3B9B-4988-8770-C1EC4CF199E7}"/>
              </a:ext>
            </a:extLst>
          </p:cNvPr>
          <p:cNvSpPr>
            <a:spLocks noGrp="1"/>
          </p:cNvSpPr>
          <p:nvPr>
            <p:ph type="title"/>
          </p:nvPr>
        </p:nvSpPr>
        <p:spPr>
          <a:xfrm>
            <a:off x="389278" y="316025"/>
            <a:ext cx="10601191" cy="845600"/>
          </a:xfrm>
        </p:spPr>
        <p:txBody>
          <a:bodyPr/>
          <a:lstStyle/>
          <a:p>
            <a:r>
              <a:rPr lang="en-US" b="1" dirty="0">
                <a:solidFill>
                  <a:schemeClr val="bg1"/>
                </a:solidFill>
                <a:latin typeface="Calibri" panose="020F0502020204030204" pitchFamily="34" charset="0"/>
                <a:cs typeface="Calibri" panose="020F0502020204030204" pitchFamily="34" charset="0"/>
              </a:rPr>
              <a:t>Creating an Efficient </a:t>
            </a:r>
            <a:r>
              <a:rPr lang="en-US" b="1" dirty="0">
                <a:solidFill>
                  <a:srgbClr val="FFFF00"/>
                </a:solidFill>
                <a:latin typeface="Calibri" panose="020F0502020204030204" pitchFamily="34" charset="0"/>
                <a:cs typeface="Calibri" panose="020F0502020204030204" pitchFamily="34" charset="0"/>
              </a:rPr>
              <a:t>System of Supports </a:t>
            </a:r>
          </a:p>
        </p:txBody>
      </p:sp>
      <p:sp>
        <p:nvSpPr>
          <p:cNvPr id="14" name="Content Placeholder 4">
            <a:extLst>
              <a:ext uri="{FF2B5EF4-FFF2-40B4-BE49-F238E27FC236}">
                <a16:creationId xmlns:a16="http://schemas.microsoft.com/office/drawing/2014/main" id="{5C0855F3-7396-B75D-B15F-F7EEC0778604}"/>
              </a:ext>
            </a:extLst>
          </p:cNvPr>
          <p:cNvSpPr txBox="1">
            <a:spLocks/>
          </p:cNvSpPr>
          <p:nvPr/>
        </p:nvSpPr>
        <p:spPr>
          <a:xfrm>
            <a:off x="943228" y="1577984"/>
            <a:ext cx="10860041" cy="435133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buNone/>
            </a:pPr>
            <a:r>
              <a:rPr lang="en-US" sz="3733" b="1" dirty="0">
                <a:solidFill>
                  <a:schemeClr val="bg1"/>
                </a:solidFill>
                <a:latin typeface="Calibri" panose="020F0502020204030204" pitchFamily="34" charset="0"/>
                <a:cs typeface="Calibri" panose="020F0502020204030204" pitchFamily="34" charset="0"/>
              </a:rPr>
              <a:t>Create a system that includes: </a:t>
            </a:r>
          </a:p>
          <a:p>
            <a:pPr>
              <a:lnSpc>
                <a:spcPct val="150000"/>
              </a:lnSpc>
              <a:buClr>
                <a:schemeClr val="accent6"/>
              </a:buClr>
            </a:pPr>
            <a:r>
              <a:rPr lang="en-US" sz="3200" dirty="0">
                <a:solidFill>
                  <a:schemeClr val="bg1"/>
                </a:solidFill>
                <a:latin typeface="Calibri" panose="020F0502020204030204" pitchFamily="34" charset="0"/>
                <a:cs typeface="Calibri" panose="020F0502020204030204" pitchFamily="34" charset="0"/>
              </a:rPr>
              <a:t>A </a:t>
            </a:r>
            <a:r>
              <a:rPr lang="en-US" sz="3200" b="1" dirty="0">
                <a:solidFill>
                  <a:schemeClr val="accent4">
                    <a:lumMod val="40000"/>
                    <a:lumOff val="60000"/>
                  </a:schemeClr>
                </a:solidFill>
                <a:latin typeface="Calibri" panose="020F0502020204030204" pitchFamily="34" charset="0"/>
                <a:cs typeface="Calibri" panose="020F0502020204030204" pitchFamily="34" charset="0"/>
              </a:rPr>
              <a:t>set</a:t>
            </a:r>
            <a:r>
              <a:rPr lang="en-US" sz="3200" dirty="0">
                <a:solidFill>
                  <a:schemeClr val="bg1"/>
                </a:solidFill>
                <a:latin typeface="Calibri" panose="020F0502020204030204" pitchFamily="34" charset="0"/>
                <a:cs typeface="Calibri" panose="020F0502020204030204" pitchFamily="34" charset="0"/>
              </a:rPr>
              <a:t> of readily available interventions</a:t>
            </a:r>
          </a:p>
          <a:p>
            <a:pPr>
              <a:lnSpc>
                <a:spcPct val="150000"/>
              </a:lnSpc>
              <a:buClr>
                <a:schemeClr val="accent6"/>
              </a:buClr>
            </a:pPr>
            <a:r>
              <a:rPr lang="en-US" sz="3200" dirty="0">
                <a:solidFill>
                  <a:schemeClr val="bg1"/>
                </a:solidFill>
                <a:latin typeface="Calibri" panose="020F0502020204030204" pitchFamily="34" charset="0"/>
                <a:cs typeface="Calibri" panose="020F0502020204030204" pitchFamily="34" charset="0"/>
              </a:rPr>
              <a:t>A </a:t>
            </a:r>
            <a:r>
              <a:rPr lang="en-US" sz="3200" b="1" dirty="0">
                <a:solidFill>
                  <a:schemeClr val="accent4">
                    <a:lumMod val="40000"/>
                    <a:lumOff val="60000"/>
                  </a:schemeClr>
                </a:solidFill>
                <a:latin typeface="Calibri" panose="020F0502020204030204" pitchFamily="34" charset="0"/>
                <a:cs typeface="Calibri" panose="020F0502020204030204" pitchFamily="34" charset="0"/>
              </a:rPr>
              <a:t>process</a:t>
            </a:r>
            <a:r>
              <a:rPr lang="en-US" sz="3200" dirty="0">
                <a:solidFill>
                  <a:schemeClr val="bg1"/>
                </a:solidFill>
                <a:latin typeface="Calibri" panose="020F0502020204030204" pitchFamily="34" charset="0"/>
                <a:cs typeface="Calibri" panose="020F0502020204030204" pitchFamily="34" charset="0"/>
              </a:rPr>
              <a:t> to </a:t>
            </a:r>
            <a:r>
              <a:rPr lang="en-US" sz="3200" u="sng" dirty="0">
                <a:solidFill>
                  <a:schemeClr val="bg1"/>
                </a:solidFill>
                <a:latin typeface="Calibri" panose="020F0502020204030204" pitchFamily="34" charset="0"/>
                <a:cs typeface="Calibri" panose="020F0502020204030204" pitchFamily="34" charset="0"/>
              </a:rPr>
              <a:t>identify</a:t>
            </a:r>
            <a:r>
              <a:rPr lang="en-US" sz="3200" dirty="0">
                <a:solidFill>
                  <a:schemeClr val="bg1"/>
                </a:solidFill>
                <a:latin typeface="Calibri" panose="020F0502020204030204" pitchFamily="34" charset="0"/>
                <a:cs typeface="Calibri" panose="020F0502020204030204" pitchFamily="34" charset="0"/>
              </a:rPr>
              <a:t> “at-risk” students</a:t>
            </a:r>
          </a:p>
          <a:p>
            <a:pPr>
              <a:lnSpc>
                <a:spcPct val="150000"/>
              </a:lnSpc>
              <a:buClr>
                <a:schemeClr val="accent6"/>
              </a:buClr>
            </a:pPr>
            <a:r>
              <a:rPr lang="en-US" sz="3200" dirty="0">
                <a:solidFill>
                  <a:schemeClr val="bg1"/>
                </a:solidFill>
                <a:latin typeface="Calibri" panose="020F0502020204030204" pitchFamily="34" charset="0"/>
                <a:cs typeface="Calibri" panose="020F0502020204030204" pitchFamily="34" charset="0"/>
              </a:rPr>
              <a:t>A </a:t>
            </a:r>
            <a:r>
              <a:rPr lang="en-US" sz="3200" b="1" dirty="0">
                <a:solidFill>
                  <a:schemeClr val="accent4">
                    <a:lumMod val="40000"/>
                    <a:lumOff val="60000"/>
                  </a:schemeClr>
                </a:solidFill>
                <a:latin typeface="Calibri" panose="020F0502020204030204" pitchFamily="34" charset="0"/>
                <a:cs typeface="Calibri" panose="020F0502020204030204" pitchFamily="34" charset="0"/>
              </a:rPr>
              <a:t>procedure</a:t>
            </a:r>
            <a:r>
              <a:rPr lang="en-US" sz="3200" dirty="0">
                <a:solidFill>
                  <a:schemeClr val="bg1"/>
                </a:solidFill>
                <a:latin typeface="Calibri" panose="020F0502020204030204" pitchFamily="34" charset="0"/>
                <a:cs typeface="Calibri" panose="020F0502020204030204" pitchFamily="34" charset="0"/>
              </a:rPr>
              <a:t> to </a:t>
            </a:r>
            <a:r>
              <a:rPr lang="en-US" sz="3200" u="sng" dirty="0">
                <a:solidFill>
                  <a:schemeClr val="bg1"/>
                </a:solidFill>
                <a:latin typeface="Calibri" panose="020F0502020204030204" pitchFamily="34" charset="0"/>
                <a:cs typeface="Calibri" panose="020F0502020204030204" pitchFamily="34" charset="0"/>
              </a:rPr>
              <a:t>match</a:t>
            </a:r>
            <a:r>
              <a:rPr lang="en-US" sz="3200" dirty="0">
                <a:solidFill>
                  <a:schemeClr val="bg1"/>
                </a:solidFill>
                <a:latin typeface="Calibri" panose="020F0502020204030204" pitchFamily="34" charset="0"/>
                <a:cs typeface="Calibri" panose="020F0502020204030204" pitchFamily="34" charset="0"/>
              </a:rPr>
              <a:t> interventions to student need</a:t>
            </a:r>
          </a:p>
          <a:p>
            <a:pPr>
              <a:lnSpc>
                <a:spcPct val="150000"/>
              </a:lnSpc>
              <a:buClr>
                <a:schemeClr val="accent6"/>
              </a:buClr>
            </a:pPr>
            <a:r>
              <a:rPr lang="en-US" sz="3200" dirty="0">
                <a:solidFill>
                  <a:schemeClr val="bg1"/>
                </a:solidFill>
                <a:latin typeface="Calibri" panose="020F0502020204030204" pitchFamily="34" charset="0"/>
                <a:cs typeface="Calibri" panose="020F0502020204030204" pitchFamily="34" charset="0"/>
              </a:rPr>
              <a:t>A </a:t>
            </a:r>
            <a:r>
              <a:rPr lang="en-US" sz="3200" b="1" dirty="0">
                <a:solidFill>
                  <a:schemeClr val="accent4">
                    <a:lumMod val="40000"/>
                    <a:lumOff val="60000"/>
                  </a:schemeClr>
                </a:solidFill>
                <a:latin typeface="Calibri" panose="020F0502020204030204" pitchFamily="34" charset="0"/>
                <a:cs typeface="Calibri" panose="020F0502020204030204" pitchFamily="34" charset="0"/>
              </a:rPr>
              <a:t>method </a:t>
            </a:r>
            <a:r>
              <a:rPr lang="en-US" sz="3200" dirty="0">
                <a:solidFill>
                  <a:schemeClr val="bg1"/>
                </a:solidFill>
                <a:latin typeface="Calibri" panose="020F0502020204030204" pitchFamily="34" charset="0"/>
                <a:cs typeface="Calibri" panose="020F0502020204030204" pitchFamily="34" charset="0"/>
              </a:rPr>
              <a:t>to </a:t>
            </a:r>
            <a:r>
              <a:rPr lang="en-US" sz="3200" u="sng" dirty="0">
                <a:solidFill>
                  <a:schemeClr val="bg1"/>
                </a:solidFill>
                <a:latin typeface="Calibri" panose="020F0502020204030204" pitchFamily="34" charset="0"/>
                <a:cs typeface="Calibri" panose="020F0502020204030204" pitchFamily="34" charset="0"/>
              </a:rPr>
              <a:t>monitor</a:t>
            </a:r>
            <a:r>
              <a:rPr lang="en-US" sz="3200" dirty="0">
                <a:solidFill>
                  <a:schemeClr val="bg1"/>
                </a:solidFill>
                <a:latin typeface="Calibri" panose="020F0502020204030204" pitchFamily="34" charset="0"/>
                <a:cs typeface="Calibri" panose="020F0502020204030204" pitchFamily="34" charset="0"/>
              </a:rPr>
              <a:t> progress that uses objective data</a:t>
            </a:r>
          </a:p>
        </p:txBody>
      </p:sp>
    </p:spTree>
    <p:extLst>
      <p:ext uri="{BB962C8B-B14F-4D97-AF65-F5344CB8AC3E}">
        <p14:creationId xmlns:p14="http://schemas.microsoft.com/office/powerpoint/2010/main" val="299809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654AC8-96D4-D14B-A585-7C797AEEAB0F}"/>
              </a:ext>
            </a:extLst>
          </p:cNvPr>
          <p:cNvSpPr>
            <a:spLocks noGrp="1"/>
          </p:cNvSpPr>
          <p:nvPr>
            <p:ph type="title"/>
          </p:nvPr>
        </p:nvSpPr>
        <p:spPr>
          <a:xfrm>
            <a:off x="223838" y="168812"/>
            <a:ext cx="8170439" cy="845600"/>
          </a:xfrm>
        </p:spPr>
        <p:txBody>
          <a:bodyPr/>
          <a:lstStyle/>
          <a:p>
            <a:pPr algn="l"/>
            <a:r>
              <a:rPr lang="en-US" b="1" dirty="0">
                <a:solidFill>
                  <a:schemeClr val="bg1"/>
                </a:solidFill>
                <a:latin typeface="Calibri" panose="020F0502020204030204" pitchFamily="34" charset="0"/>
                <a:cs typeface="Calibri" panose="020F0502020204030204" pitchFamily="34" charset="0"/>
              </a:rPr>
              <a:t>PBIS centers equity in all decisions... </a:t>
            </a:r>
          </a:p>
        </p:txBody>
      </p:sp>
      <p:sp>
        <p:nvSpPr>
          <p:cNvPr id="9" name="TextBox 8">
            <a:extLst>
              <a:ext uri="{FF2B5EF4-FFF2-40B4-BE49-F238E27FC236}">
                <a16:creationId xmlns:a16="http://schemas.microsoft.com/office/drawing/2014/main" id="{55535D9B-3FCF-4047-BD63-DBEDC388A09D}"/>
              </a:ext>
            </a:extLst>
          </p:cNvPr>
          <p:cNvSpPr txBox="1"/>
          <p:nvPr/>
        </p:nvSpPr>
        <p:spPr>
          <a:xfrm>
            <a:off x="533400" y="1225690"/>
            <a:ext cx="5105400" cy="5632311"/>
          </a:xfrm>
          <a:prstGeom prst="rect">
            <a:avLst/>
          </a:prstGeom>
          <a:noFill/>
        </p:spPr>
        <p:txBody>
          <a:bodyPr wrap="square">
            <a:spAutoFit/>
          </a:bodyPr>
          <a:lstStyle/>
          <a:p>
            <a:pPr defTabSz="914377" fontAlgn="base">
              <a:spcBef>
                <a:spcPct val="0"/>
              </a:spcBef>
              <a:spcAft>
                <a:spcPct val="0"/>
              </a:spcAft>
            </a:pPr>
            <a:r>
              <a:rPr lang="en-US" sz="2800" dirty="0">
                <a:solidFill>
                  <a:schemeClr val="bg1"/>
                </a:solidFill>
                <a:latin typeface="Calibri" panose="020F0502020204030204" pitchFamily="34" charset="0"/>
                <a:ea typeface="ＭＳ Ｐゴシック" pitchFamily="-108" charset="-128"/>
                <a:cs typeface="Calibri" panose="020F0502020204030204" pitchFamily="34" charset="0"/>
              </a:rPr>
              <a:t>Throughout your Tier 2 training and implementation,</a:t>
            </a:r>
          </a:p>
          <a:p>
            <a:pPr defTabSz="914377" fontAlgn="base">
              <a:spcBef>
                <a:spcPct val="0"/>
              </a:spcBef>
              <a:spcAft>
                <a:spcPct val="0"/>
              </a:spcAft>
            </a:pPr>
            <a:endParaRPr lang="en-US" sz="2800" dirty="0">
              <a:solidFill>
                <a:schemeClr val="bg1"/>
              </a:solidFill>
              <a:latin typeface="Calibri" panose="020F0502020204030204" pitchFamily="34" charset="0"/>
              <a:ea typeface="ＭＳ Ｐゴシック" pitchFamily="-108" charset="-128"/>
              <a:cs typeface="Calibri" panose="020F0502020204030204" pitchFamily="34" charset="0"/>
            </a:endParaRPr>
          </a:p>
          <a:p>
            <a:pPr marL="800080" lvl="1" indent="-342891" defTabSz="914377" fontAlgn="base">
              <a:spcBef>
                <a:spcPct val="0"/>
              </a:spcBef>
              <a:spcAft>
                <a:spcPct val="0"/>
              </a:spcAft>
              <a:buFont typeface="Arial" panose="020B0604020202020204" pitchFamily="34" charset="0"/>
              <a:buChar char="•"/>
            </a:pPr>
            <a:r>
              <a:rPr lang="en-US" sz="2800" dirty="0">
                <a:solidFill>
                  <a:schemeClr val="bg1"/>
                </a:solidFill>
                <a:latin typeface="Calibri" panose="020F0502020204030204" pitchFamily="34" charset="0"/>
                <a:ea typeface="ＭＳ Ｐゴシック" pitchFamily="-108" charset="-128"/>
                <a:cs typeface="Calibri" panose="020F0502020204030204" pitchFamily="34" charset="0"/>
              </a:rPr>
              <a:t>Access</a:t>
            </a:r>
          </a:p>
          <a:p>
            <a:pPr marL="800080" lvl="1" indent="-342891" defTabSz="914377" fontAlgn="base">
              <a:spcBef>
                <a:spcPct val="0"/>
              </a:spcBef>
              <a:spcAft>
                <a:spcPct val="0"/>
              </a:spcAft>
              <a:buFont typeface="Arial" panose="020B0604020202020204" pitchFamily="34" charset="0"/>
              <a:buChar char="•"/>
            </a:pPr>
            <a:r>
              <a:rPr lang="en-US" sz="2800" dirty="0">
                <a:solidFill>
                  <a:schemeClr val="bg1"/>
                </a:solidFill>
                <a:latin typeface="Calibri" panose="020F0502020204030204" pitchFamily="34" charset="0"/>
                <a:ea typeface="ＭＳ Ｐゴシック" pitchFamily="-108" charset="-128"/>
                <a:cs typeface="Calibri" panose="020F0502020204030204" pitchFamily="34" charset="0"/>
              </a:rPr>
              <a:t>Representation</a:t>
            </a:r>
          </a:p>
          <a:p>
            <a:pPr marL="800080" lvl="1" indent="-342891" defTabSz="914377" fontAlgn="base">
              <a:spcBef>
                <a:spcPct val="0"/>
              </a:spcBef>
              <a:spcAft>
                <a:spcPct val="0"/>
              </a:spcAft>
              <a:buFont typeface="Arial" panose="020B0604020202020204" pitchFamily="34" charset="0"/>
              <a:buChar char="•"/>
            </a:pPr>
            <a:r>
              <a:rPr lang="en-US" sz="2800" dirty="0">
                <a:solidFill>
                  <a:schemeClr val="bg1"/>
                </a:solidFill>
                <a:latin typeface="Calibri" panose="020F0502020204030204" pitchFamily="34" charset="0"/>
                <a:ea typeface="ＭＳ Ｐゴシック" pitchFamily="-108" charset="-128"/>
                <a:cs typeface="Calibri" panose="020F0502020204030204" pitchFamily="34" charset="0"/>
              </a:rPr>
              <a:t>Meaningful Participation</a:t>
            </a:r>
          </a:p>
          <a:p>
            <a:pPr marL="800080" lvl="1" indent="-342891" defTabSz="914377" fontAlgn="base">
              <a:spcBef>
                <a:spcPct val="0"/>
              </a:spcBef>
              <a:spcAft>
                <a:spcPct val="0"/>
              </a:spcAft>
              <a:buFont typeface="Arial" panose="020B0604020202020204" pitchFamily="34" charset="0"/>
              <a:buChar char="•"/>
            </a:pPr>
            <a:r>
              <a:rPr lang="en-US" sz="2800" dirty="0">
                <a:solidFill>
                  <a:schemeClr val="bg1"/>
                </a:solidFill>
                <a:latin typeface="Calibri" panose="020F0502020204030204" pitchFamily="34" charset="0"/>
                <a:ea typeface="ＭＳ Ｐゴシック" pitchFamily="-108" charset="-128"/>
                <a:cs typeface="Calibri" panose="020F0502020204030204" pitchFamily="34" charset="0"/>
              </a:rPr>
              <a:t>Positive Outcomes</a:t>
            </a:r>
          </a:p>
          <a:p>
            <a:pPr marL="800080" lvl="1" indent="-342891" defTabSz="914377" fontAlgn="base">
              <a:spcBef>
                <a:spcPct val="0"/>
              </a:spcBef>
              <a:spcAft>
                <a:spcPct val="0"/>
              </a:spcAft>
              <a:buFont typeface="Arial" panose="020B0604020202020204" pitchFamily="34" charset="0"/>
              <a:buChar char="•"/>
            </a:pPr>
            <a:endParaRPr lang="en-US" sz="2800" dirty="0">
              <a:solidFill>
                <a:schemeClr val="bg1"/>
              </a:solidFill>
              <a:latin typeface="Calibri" panose="020F0502020204030204" pitchFamily="34" charset="0"/>
              <a:ea typeface="ＭＳ Ｐゴシック" pitchFamily="-108" charset="-128"/>
              <a:cs typeface="Calibri" panose="020F0502020204030204" pitchFamily="34" charset="0"/>
            </a:endParaRPr>
          </a:p>
          <a:p>
            <a:pPr defTabSz="914377" fontAlgn="base">
              <a:spcBef>
                <a:spcPct val="0"/>
              </a:spcBef>
              <a:spcAft>
                <a:spcPct val="0"/>
              </a:spcAft>
            </a:pPr>
            <a:r>
              <a:rPr lang="en-US" sz="2800" dirty="0">
                <a:solidFill>
                  <a:schemeClr val="bg1"/>
                </a:solidFill>
                <a:latin typeface="Calibri" panose="020F0502020204030204" pitchFamily="34" charset="0"/>
                <a:ea typeface="ＭＳ Ｐゴシック" pitchFamily="-108" charset="-128"/>
                <a:cs typeface="Calibri" panose="020F0502020204030204" pitchFamily="34" charset="0"/>
              </a:rPr>
              <a:t>will be highlighted as well as the </a:t>
            </a:r>
            <a:r>
              <a:rPr lang="en-US" sz="2800" b="1" i="1" dirty="0">
                <a:solidFill>
                  <a:schemeClr val="bg1"/>
                </a:solidFill>
                <a:latin typeface="Calibri" panose="020F0502020204030204" pitchFamily="34" charset="0"/>
                <a:ea typeface="ＭＳ Ｐゴシック" pitchFamily="-108" charset="-128"/>
                <a:cs typeface="Calibri" panose="020F0502020204030204" pitchFamily="34" charset="0"/>
              </a:rPr>
              <a:t>systems</a:t>
            </a:r>
            <a:r>
              <a:rPr lang="en-US" sz="2800" dirty="0">
                <a:solidFill>
                  <a:schemeClr val="bg1"/>
                </a:solidFill>
                <a:latin typeface="Calibri" panose="020F0502020204030204" pitchFamily="34" charset="0"/>
                <a:ea typeface="ＭＳ Ｐゴシック" pitchFamily="-108" charset="-128"/>
                <a:cs typeface="Calibri" panose="020F0502020204030204" pitchFamily="34" charset="0"/>
              </a:rPr>
              <a:t> needed to promote and sustain equity for each and every individual.</a:t>
            </a:r>
          </a:p>
          <a:p>
            <a:pPr algn="ctr" defTabSz="914377" fontAlgn="base">
              <a:spcBef>
                <a:spcPct val="0"/>
              </a:spcBef>
              <a:spcAft>
                <a:spcPct val="0"/>
              </a:spcAft>
            </a:pPr>
            <a:endParaRPr lang="en-US" sz="2400" dirty="0">
              <a:solidFill>
                <a:schemeClr val="bg1"/>
              </a:solidFill>
              <a:latin typeface="Calibri" panose="020F0502020204030204" pitchFamily="34" charset="0"/>
              <a:ea typeface="ＭＳ Ｐゴシック" pitchFamily="-108" charset="-128"/>
              <a:cs typeface="Calibri" panose="020F0502020204030204" pitchFamily="34" charset="0"/>
            </a:endParaRPr>
          </a:p>
        </p:txBody>
      </p:sp>
      <p:pic>
        <p:nvPicPr>
          <p:cNvPr id="11" name="Picture 10">
            <a:extLst>
              <a:ext uri="{FF2B5EF4-FFF2-40B4-BE49-F238E27FC236}">
                <a16:creationId xmlns:a16="http://schemas.microsoft.com/office/drawing/2014/main" id="{1F0BC2D3-43C3-064C-8637-D598B58C2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200" y="2012965"/>
            <a:ext cx="5715000" cy="4057761"/>
          </a:xfrm>
          <a:prstGeom prst="rect">
            <a:avLst/>
          </a:prstGeom>
          <a:ln>
            <a:solidFill>
              <a:schemeClr val="accent2">
                <a:lumMod val="50000"/>
              </a:schemeClr>
            </a:solidFill>
          </a:ln>
        </p:spPr>
      </p:pic>
      <p:sp>
        <p:nvSpPr>
          <p:cNvPr id="2" name="TextBox 1">
            <a:extLst>
              <a:ext uri="{FF2B5EF4-FFF2-40B4-BE49-F238E27FC236}">
                <a16:creationId xmlns:a16="http://schemas.microsoft.com/office/drawing/2014/main" id="{FD8E55BA-82BE-D449-903F-70DA0EAA9E3F}"/>
              </a:ext>
            </a:extLst>
          </p:cNvPr>
          <p:cNvSpPr txBox="1"/>
          <p:nvPr/>
        </p:nvSpPr>
        <p:spPr>
          <a:xfrm>
            <a:off x="12334672" y="1031133"/>
            <a:ext cx="184731" cy="461665"/>
          </a:xfrm>
          <a:prstGeom prst="rect">
            <a:avLst/>
          </a:prstGeom>
          <a:noFill/>
        </p:spPr>
        <p:txBody>
          <a:bodyPr wrap="none" rtlCol="0">
            <a:spAutoFit/>
          </a:bodyPr>
          <a:lstStyle/>
          <a:p>
            <a:pPr defTabSz="914377" fontAlgn="base">
              <a:spcBef>
                <a:spcPct val="0"/>
              </a:spcBef>
              <a:spcAft>
                <a:spcPct val="0"/>
              </a:spcAft>
            </a:pPr>
            <a:endParaRPr lang="en-US" sz="2400" dirty="0">
              <a:solidFill>
                <a:srgbClr val="0D0F41"/>
              </a:solidFill>
              <a:latin typeface="Arial" pitchFamily="-1" charset="0"/>
              <a:ea typeface="ＭＳ Ｐゴシック" pitchFamily="-108" charset="-128"/>
            </a:endParaRPr>
          </a:p>
        </p:txBody>
      </p:sp>
    </p:spTree>
    <p:extLst>
      <p:ext uri="{BB962C8B-B14F-4D97-AF65-F5344CB8AC3E}">
        <p14:creationId xmlns:p14="http://schemas.microsoft.com/office/powerpoint/2010/main" val="630153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A70E-3B9B-4988-8770-C1EC4CF199E7}"/>
              </a:ext>
            </a:extLst>
          </p:cNvPr>
          <p:cNvSpPr>
            <a:spLocks noGrp="1"/>
          </p:cNvSpPr>
          <p:nvPr>
            <p:ph type="title"/>
          </p:nvPr>
        </p:nvSpPr>
        <p:spPr>
          <a:xfrm>
            <a:off x="389278" y="316025"/>
            <a:ext cx="10601191" cy="845600"/>
          </a:xfrm>
        </p:spPr>
        <p:txBody>
          <a:bodyPr/>
          <a:lstStyle/>
          <a:p>
            <a:r>
              <a:rPr lang="en-US" b="1" dirty="0">
                <a:solidFill>
                  <a:schemeClr val="bg1"/>
                </a:solidFill>
                <a:latin typeface="Calibri" panose="020F0502020204030204" pitchFamily="34" charset="0"/>
                <a:cs typeface="Calibri" panose="020F0502020204030204" pitchFamily="34" charset="0"/>
              </a:rPr>
              <a:t>Goals of Targeted Systems Support</a:t>
            </a:r>
          </a:p>
        </p:txBody>
      </p:sp>
      <p:sp>
        <p:nvSpPr>
          <p:cNvPr id="5" name="Content Placeholder 2">
            <a:extLst>
              <a:ext uri="{FF2B5EF4-FFF2-40B4-BE49-F238E27FC236}">
                <a16:creationId xmlns:a16="http://schemas.microsoft.com/office/drawing/2014/main" id="{91A8780D-F610-63B2-0C39-27EA5F7DDC01}"/>
              </a:ext>
            </a:extLst>
          </p:cNvPr>
          <p:cNvSpPr txBox="1">
            <a:spLocks/>
          </p:cNvSpPr>
          <p:nvPr/>
        </p:nvSpPr>
        <p:spPr>
          <a:xfrm>
            <a:off x="636759" y="1047506"/>
            <a:ext cx="8889378" cy="5618921"/>
          </a:xfrm>
          <a:prstGeom prst="rect">
            <a:avLst/>
          </a:prstGeom>
          <a:noFill/>
          <a:ln>
            <a:noFill/>
          </a:ln>
        </p:spPr>
        <p:txBody>
          <a:bodyPr spcFirstLastPara="1" wrap="square" lIns="121900" tIns="121900" rIns="121900" bIns="121900" anchor="t" anchorCtr="0">
            <a:normAutofit fontScale="325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a:lnSpc>
                <a:spcPct val="120000"/>
              </a:lnSpc>
              <a:buClr>
                <a:schemeClr val="accent6"/>
              </a:buClr>
            </a:pPr>
            <a:r>
              <a:rPr lang="en-US" sz="9866" dirty="0">
                <a:solidFill>
                  <a:schemeClr val="bg1"/>
                </a:solidFill>
                <a:latin typeface="Calibri" panose="020F0502020204030204" pitchFamily="34" charset="0"/>
                <a:cs typeface="Calibri" panose="020F0502020204030204" pitchFamily="34" charset="0"/>
              </a:rPr>
              <a:t>Have available a menu of interventions for responding to the diverse range of student needs</a:t>
            </a:r>
          </a:p>
          <a:p>
            <a:pPr lvl="1">
              <a:lnSpc>
                <a:spcPct val="120000"/>
              </a:lnSpc>
              <a:buClr>
                <a:schemeClr val="accent6"/>
              </a:buClr>
            </a:pPr>
            <a:r>
              <a:rPr lang="en-US" sz="9866" dirty="0">
                <a:solidFill>
                  <a:schemeClr val="bg1"/>
                </a:solidFill>
                <a:latin typeface="Calibri" panose="020F0502020204030204" pitchFamily="34" charset="0"/>
                <a:cs typeface="Calibri" panose="020F0502020204030204" pitchFamily="34" charset="0"/>
              </a:rPr>
              <a:t>Internalizing needs</a:t>
            </a:r>
          </a:p>
          <a:p>
            <a:pPr lvl="1">
              <a:lnSpc>
                <a:spcPct val="120000"/>
              </a:lnSpc>
              <a:buClr>
                <a:schemeClr val="accent6"/>
              </a:buClr>
            </a:pPr>
            <a:r>
              <a:rPr lang="en-US" sz="9866" dirty="0">
                <a:solidFill>
                  <a:schemeClr val="bg1"/>
                </a:solidFill>
                <a:latin typeface="Calibri" panose="020F0502020204030204" pitchFamily="34" charset="0"/>
                <a:cs typeface="Calibri" panose="020F0502020204030204" pitchFamily="34" charset="0"/>
              </a:rPr>
              <a:t>Externalizing needs</a:t>
            </a:r>
          </a:p>
          <a:p>
            <a:pPr>
              <a:lnSpc>
                <a:spcPct val="120000"/>
              </a:lnSpc>
              <a:buClr>
                <a:schemeClr val="accent6"/>
              </a:buClr>
            </a:pPr>
            <a:r>
              <a:rPr lang="en-US" sz="9866" dirty="0">
                <a:solidFill>
                  <a:schemeClr val="bg1"/>
                </a:solidFill>
                <a:latin typeface="Calibri" panose="020F0502020204030204" pitchFamily="34" charset="0"/>
                <a:cs typeface="Calibri" panose="020F0502020204030204" pitchFamily="34" charset="0"/>
              </a:rPr>
              <a:t>Provide interventions to support approximately </a:t>
            </a:r>
            <a:r>
              <a:rPr lang="en-US" sz="9866" b="1" dirty="0">
                <a:solidFill>
                  <a:srgbClr val="FFFF00"/>
                </a:solidFill>
                <a:latin typeface="Calibri" panose="020F0502020204030204" pitchFamily="34" charset="0"/>
                <a:cs typeface="Calibri" panose="020F0502020204030204" pitchFamily="34" charset="0"/>
              </a:rPr>
              <a:t>15%</a:t>
            </a:r>
            <a:r>
              <a:rPr lang="en-US" sz="9866" dirty="0">
                <a:solidFill>
                  <a:srgbClr val="FFFF00"/>
                </a:solidFill>
                <a:latin typeface="Calibri" panose="020F0502020204030204" pitchFamily="34" charset="0"/>
                <a:cs typeface="Calibri" panose="020F0502020204030204" pitchFamily="34" charset="0"/>
              </a:rPr>
              <a:t> </a:t>
            </a:r>
            <a:r>
              <a:rPr lang="en-US" sz="9866" dirty="0">
                <a:solidFill>
                  <a:schemeClr val="bg1"/>
                </a:solidFill>
                <a:latin typeface="Calibri" panose="020F0502020204030204" pitchFamily="34" charset="0"/>
                <a:cs typeface="Calibri" panose="020F0502020204030204" pitchFamily="34" charset="0"/>
              </a:rPr>
              <a:t>of the student population who are at risk, but not currently engaging in severe problem behavior   </a:t>
            </a:r>
          </a:p>
          <a:p>
            <a:endParaRPr lang="en-US" sz="1867" dirty="0">
              <a:solidFill>
                <a:schemeClr val="bg1"/>
              </a:solidFill>
            </a:endParaRPr>
          </a:p>
        </p:txBody>
      </p:sp>
      <p:sp>
        <p:nvSpPr>
          <p:cNvPr id="6" name="TextBox 4">
            <a:extLst>
              <a:ext uri="{FF2B5EF4-FFF2-40B4-BE49-F238E27FC236}">
                <a16:creationId xmlns:a16="http://schemas.microsoft.com/office/drawing/2014/main" id="{C90A23C4-97C3-8C82-04A3-6C45ED0DCB90}"/>
              </a:ext>
            </a:extLst>
          </p:cNvPr>
          <p:cNvSpPr txBox="1">
            <a:spLocks noChangeArrowheads="1"/>
          </p:cNvSpPr>
          <p:nvPr/>
        </p:nvSpPr>
        <p:spPr bwMode="auto">
          <a:xfrm>
            <a:off x="4788452" y="6312484"/>
            <a:ext cx="7350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1" hangingPunct="1"/>
            <a:r>
              <a:rPr lang="en-US" altLang="en-US" sz="2000" dirty="0">
                <a:solidFill>
                  <a:schemeClr val="accent4">
                    <a:lumMod val="20000"/>
                    <a:lumOff val="80000"/>
                  </a:schemeClr>
                </a:solidFill>
                <a:latin typeface="Calibri" panose="020F0502020204030204" pitchFamily="34" charset="0"/>
                <a:cs typeface="Calibri" panose="020F0502020204030204" pitchFamily="34" charset="0"/>
              </a:rPr>
              <a:t>Walker &amp; Horner, 1996; Crone, Hawken &amp; Horner, 2010, p. 7</a:t>
            </a:r>
          </a:p>
          <a:p>
            <a:pPr defTabSz="914377" eaLnBrk="1" hangingPunct="1"/>
            <a:endParaRPr lang="en-US" altLang="en-US" sz="2000" dirty="0">
              <a:solidFill>
                <a:schemeClr val="accent4">
                  <a:lumMod val="20000"/>
                  <a:lumOff val="8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FA554A5-1002-8BAF-633F-5438C40585EE}"/>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36"/>
                    </a14:imgEffect>
                    <a14:imgEffect>
                      <a14:saturation sat="75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739839" y="2059657"/>
            <a:ext cx="3064225" cy="1693996"/>
          </a:xfrm>
          <a:prstGeom prst="rect">
            <a:avLst/>
          </a:prstGeom>
        </p:spPr>
      </p:pic>
    </p:spTree>
    <p:extLst>
      <p:ext uri="{BB962C8B-B14F-4D97-AF65-F5344CB8AC3E}">
        <p14:creationId xmlns:p14="http://schemas.microsoft.com/office/powerpoint/2010/main" val="85662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7"/>
          <p:cNvSpPr txBox="1">
            <a:spLocks noGrp="1"/>
          </p:cNvSpPr>
          <p:nvPr>
            <p:ph type="title" idx="8"/>
          </p:nvPr>
        </p:nvSpPr>
        <p:spPr>
          <a:xfrm>
            <a:off x="813349" y="467463"/>
            <a:ext cx="9435551" cy="845600"/>
          </a:xfrm>
          <a:prstGeom prst="rect">
            <a:avLst/>
          </a:prstGeom>
        </p:spPr>
        <p:txBody>
          <a:bodyPr spcFirstLastPara="1" wrap="square" lIns="121900" tIns="121900" rIns="121900" bIns="121900" anchor="t" anchorCtr="0">
            <a:noAutofit/>
          </a:bodyPr>
          <a:lstStyle/>
          <a:p>
            <a:r>
              <a:rPr lang="en-US" altLang="en-US" dirty="0">
                <a:solidFill>
                  <a:schemeClr val="bg1"/>
                </a:solidFill>
                <a:ea typeface="ＭＳ Ｐゴシック" panose="020B0600070205080204" pitchFamily="34" charset="-128"/>
              </a:rPr>
              <a:t>RESEARCH SAYS…</a:t>
            </a:r>
            <a:br>
              <a:rPr lang="en-US" altLang="en-US" dirty="0">
                <a:solidFill>
                  <a:schemeClr val="bg1"/>
                </a:solidFill>
                <a:ea typeface="ＭＳ Ｐゴシック" panose="020B0600070205080204" pitchFamily="34" charset="-128"/>
              </a:rPr>
            </a:br>
            <a:endParaRPr dirty="0"/>
          </a:p>
        </p:txBody>
      </p:sp>
      <p:sp>
        <p:nvSpPr>
          <p:cNvPr id="423" name="Google Shape;423;p37"/>
          <p:cNvSpPr txBox="1">
            <a:spLocks noGrp="1"/>
          </p:cNvSpPr>
          <p:nvPr>
            <p:ph type="title" idx="2"/>
          </p:nvPr>
        </p:nvSpPr>
        <p:spPr>
          <a:xfrm>
            <a:off x="2541188" y="4439639"/>
            <a:ext cx="3225584" cy="600000"/>
          </a:xfrm>
          <a:prstGeom prst="rect">
            <a:avLst/>
          </a:prstGeom>
        </p:spPr>
        <p:txBody>
          <a:bodyPr spcFirstLastPara="1" wrap="square" lIns="121900" tIns="121900" rIns="121900" bIns="121900" anchor="ctr" anchorCtr="0">
            <a:noAutofit/>
          </a:bodyPr>
          <a:lstStyle/>
          <a:p>
            <a:r>
              <a:rPr lang="en-US" sz="2667"/>
              <a:t>Increases in prosocial behavior</a:t>
            </a:r>
          </a:p>
        </p:txBody>
      </p:sp>
      <p:cxnSp>
        <p:nvCxnSpPr>
          <p:cNvPr id="424" name="Google Shape;424;p37"/>
          <p:cNvCxnSpPr>
            <a:cxnSpLocks/>
          </p:cNvCxnSpPr>
          <p:nvPr/>
        </p:nvCxnSpPr>
        <p:spPr>
          <a:xfrm>
            <a:off x="2410160" y="5414137"/>
            <a:ext cx="3249133" cy="0"/>
          </a:xfrm>
          <a:prstGeom prst="straightConnector1">
            <a:avLst/>
          </a:prstGeom>
          <a:noFill/>
          <a:ln w="9525" cap="flat" cmpd="sng">
            <a:solidFill>
              <a:schemeClr val="lt1"/>
            </a:solidFill>
            <a:prstDash val="dot"/>
            <a:round/>
            <a:headEnd type="none" w="med" len="med"/>
            <a:tailEnd type="none" w="med" len="med"/>
          </a:ln>
        </p:spPr>
      </p:cxnSp>
      <p:sp>
        <p:nvSpPr>
          <p:cNvPr id="425" name="Google Shape;425;p37"/>
          <p:cNvSpPr/>
          <p:nvPr/>
        </p:nvSpPr>
        <p:spPr>
          <a:xfrm>
            <a:off x="1172281" y="4492673"/>
            <a:ext cx="1248800" cy="1248800"/>
          </a:xfrm>
          <a:prstGeom prst="donut">
            <a:avLst>
              <a:gd name="adj" fmla="val 2837"/>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37"/>
          <p:cNvSpPr txBox="1">
            <a:spLocks noGrp="1"/>
          </p:cNvSpPr>
          <p:nvPr>
            <p:ph type="title"/>
          </p:nvPr>
        </p:nvSpPr>
        <p:spPr>
          <a:xfrm>
            <a:off x="8043068" y="4440479"/>
            <a:ext cx="3244707" cy="650000"/>
          </a:xfrm>
          <a:prstGeom prst="rect">
            <a:avLst/>
          </a:prstGeom>
        </p:spPr>
        <p:txBody>
          <a:bodyPr spcFirstLastPara="1" wrap="square" lIns="121900" tIns="121900" rIns="121900" bIns="121900" anchor="ctr" anchorCtr="0">
            <a:noAutofit/>
          </a:bodyPr>
          <a:lstStyle/>
          <a:p>
            <a:r>
              <a:rPr lang="en-US" sz="2667"/>
              <a:t>Decreases in office discipline referrals</a:t>
            </a:r>
          </a:p>
        </p:txBody>
      </p:sp>
      <p:sp>
        <p:nvSpPr>
          <p:cNvPr id="429" name="Google Shape;429;p37"/>
          <p:cNvSpPr/>
          <p:nvPr/>
        </p:nvSpPr>
        <p:spPr>
          <a:xfrm>
            <a:off x="1293281" y="4613687"/>
            <a:ext cx="1006800" cy="10068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430;p37"/>
          <p:cNvSpPr/>
          <p:nvPr/>
        </p:nvSpPr>
        <p:spPr>
          <a:xfrm>
            <a:off x="6688231" y="4543515"/>
            <a:ext cx="1248800" cy="1248800"/>
          </a:xfrm>
          <a:prstGeom prst="donut">
            <a:avLst>
              <a:gd name="adj" fmla="val 2837"/>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37"/>
          <p:cNvSpPr/>
          <p:nvPr/>
        </p:nvSpPr>
        <p:spPr>
          <a:xfrm>
            <a:off x="6809231" y="4664528"/>
            <a:ext cx="1006800" cy="10068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37"/>
          <p:cNvSpPr/>
          <p:nvPr/>
        </p:nvSpPr>
        <p:spPr>
          <a:xfrm>
            <a:off x="6692784" y="2047000"/>
            <a:ext cx="1248800" cy="1248800"/>
          </a:xfrm>
          <a:prstGeom prst="donut">
            <a:avLst>
              <a:gd name="adj" fmla="val 2837"/>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37"/>
          <p:cNvSpPr/>
          <p:nvPr/>
        </p:nvSpPr>
        <p:spPr>
          <a:xfrm>
            <a:off x="6813784" y="2168013"/>
            <a:ext cx="1006800" cy="10068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37"/>
          <p:cNvSpPr txBox="1">
            <a:spLocks noGrp="1"/>
          </p:cNvSpPr>
          <p:nvPr>
            <p:ph type="title" idx="6"/>
          </p:nvPr>
        </p:nvSpPr>
        <p:spPr>
          <a:xfrm>
            <a:off x="8072792" y="1958840"/>
            <a:ext cx="3709125" cy="650000"/>
          </a:xfrm>
          <a:prstGeom prst="rect">
            <a:avLst/>
          </a:prstGeom>
        </p:spPr>
        <p:txBody>
          <a:bodyPr spcFirstLastPara="1" wrap="square" lIns="121900" tIns="121900" rIns="121900" bIns="121900" anchor="ctr" anchorCtr="0">
            <a:noAutofit/>
          </a:bodyPr>
          <a:lstStyle/>
          <a:p>
            <a:r>
              <a:rPr lang="en-US" sz="2667"/>
              <a:t>Increases in academic engagement</a:t>
            </a:r>
          </a:p>
        </p:txBody>
      </p:sp>
      <p:cxnSp>
        <p:nvCxnSpPr>
          <p:cNvPr id="440" name="Google Shape;440;p37"/>
          <p:cNvCxnSpPr>
            <a:cxnSpLocks/>
          </p:cNvCxnSpPr>
          <p:nvPr/>
        </p:nvCxnSpPr>
        <p:spPr>
          <a:xfrm flipV="1">
            <a:off x="7939024" y="5483913"/>
            <a:ext cx="3249133" cy="19811"/>
          </a:xfrm>
          <a:prstGeom prst="straightConnector1">
            <a:avLst/>
          </a:prstGeom>
          <a:noFill/>
          <a:ln w="9525" cap="flat" cmpd="sng">
            <a:solidFill>
              <a:schemeClr val="lt1"/>
            </a:solidFill>
            <a:prstDash val="dot"/>
            <a:round/>
            <a:headEnd type="none" w="med" len="med"/>
            <a:tailEnd type="none" w="med" len="med"/>
          </a:ln>
        </p:spPr>
      </p:cxnSp>
      <p:cxnSp>
        <p:nvCxnSpPr>
          <p:cNvPr id="441" name="Google Shape;441;p37"/>
          <p:cNvCxnSpPr/>
          <p:nvPr/>
        </p:nvCxnSpPr>
        <p:spPr>
          <a:xfrm>
            <a:off x="7941596" y="3045956"/>
            <a:ext cx="3255264" cy="0"/>
          </a:xfrm>
          <a:prstGeom prst="straightConnector1">
            <a:avLst/>
          </a:prstGeom>
          <a:noFill/>
          <a:ln w="9525" cap="flat" cmpd="sng">
            <a:solidFill>
              <a:schemeClr val="lt1"/>
            </a:solidFill>
            <a:prstDash val="dot"/>
            <a:round/>
            <a:headEnd type="none" w="med" len="med"/>
            <a:tailEnd type="none" w="med" len="med"/>
          </a:ln>
        </p:spPr>
      </p:cxnSp>
      <p:grpSp>
        <p:nvGrpSpPr>
          <p:cNvPr id="71" name="Google Shape;7882;p68">
            <a:extLst>
              <a:ext uri="{FF2B5EF4-FFF2-40B4-BE49-F238E27FC236}">
                <a16:creationId xmlns:a16="http://schemas.microsoft.com/office/drawing/2014/main" id="{BEF37C8F-9BB0-46BD-94CF-AEEC2F514EC4}"/>
              </a:ext>
            </a:extLst>
          </p:cNvPr>
          <p:cNvGrpSpPr>
            <a:grpSpLocks noChangeAspect="1"/>
          </p:cNvGrpSpPr>
          <p:nvPr/>
        </p:nvGrpSpPr>
        <p:grpSpPr>
          <a:xfrm>
            <a:off x="6965298" y="2333124"/>
            <a:ext cx="703772" cy="609600"/>
            <a:chOff x="2163842" y="1506972"/>
            <a:chExt cx="382787" cy="331566"/>
          </a:xfrm>
        </p:grpSpPr>
        <p:sp>
          <p:nvSpPr>
            <p:cNvPr id="72" name="Google Shape;7883;p68">
              <a:extLst>
                <a:ext uri="{FF2B5EF4-FFF2-40B4-BE49-F238E27FC236}">
                  <a16:creationId xmlns:a16="http://schemas.microsoft.com/office/drawing/2014/main" id="{A8AAFD10-1255-49E1-829B-77BCB137AC98}"/>
                </a:ext>
              </a:extLst>
            </p:cNvPr>
            <p:cNvSpPr/>
            <p:nvPr/>
          </p:nvSpPr>
          <p:spPr>
            <a:xfrm>
              <a:off x="2247253" y="1506972"/>
              <a:ext cx="214152" cy="101768"/>
            </a:xfrm>
            <a:custGeom>
              <a:avLst/>
              <a:gdLst/>
              <a:ahLst/>
              <a:cxnLst/>
              <a:rect l="l" t="t" r="r" b="b"/>
              <a:pathLst>
                <a:path w="14303" h="6797" extrusionOk="0">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7884;p68">
              <a:extLst>
                <a:ext uri="{FF2B5EF4-FFF2-40B4-BE49-F238E27FC236}">
                  <a16:creationId xmlns:a16="http://schemas.microsoft.com/office/drawing/2014/main" id="{DAFE726D-01A8-4E9C-AAFC-73E4AB1970E5}"/>
                </a:ext>
              </a:extLst>
            </p:cNvPr>
            <p:cNvSpPr/>
            <p:nvPr/>
          </p:nvSpPr>
          <p:spPr>
            <a:xfrm>
              <a:off x="2163842" y="1812081"/>
              <a:ext cx="382787" cy="26456"/>
            </a:xfrm>
            <a:custGeom>
              <a:avLst/>
              <a:gdLst/>
              <a:ahLst/>
              <a:cxnLst/>
              <a:rect l="l" t="t" r="r" b="b"/>
              <a:pathLst>
                <a:path w="25566" h="1767" extrusionOk="0">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7885;p68">
              <a:extLst>
                <a:ext uri="{FF2B5EF4-FFF2-40B4-BE49-F238E27FC236}">
                  <a16:creationId xmlns:a16="http://schemas.microsoft.com/office/drawing/2014/main" id="{9E02EF70-8FDC-4507-BBA3-3490879C827B}"/>
                </a:ext>
              </a:extLst>
            </p:cNvPr>
            <p:cNvSpPr/>
            <p:nvPr/>
          </p:nvSpPr>
          <p:spPr>
            <a:xfrm>
              <a:off x="2178634" y="1592030"/>
              <a:ext cx="353201" cy="220066"/>
            </a:xfrm>
            <a:custGeom>
              <a:avLst/>
              <a:gdLst/>
              <a:ahLst/>
              <a:cxnLst/>
              <a:rect l="l" t="t" r="r" b="b"/>
              <a:pathLst>
                <a:path w="23590" h="14698" extrusionOk="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7886;p68">
              <a:extLst>
                <a:ext uri="{FF2B5EF4-FFF2-40B4-BE49-F238E27FC236}">
                  <a16:creationId xmlns:a16="http://schemas.microsoft.com/office/drawing/2014/main" id="{BEF61320-86E2-4E5B-8997-C2950D1186C8}"/>
                </a:ext>
              </a:extLst>
            </p:cNvPr>
            <p:cNvSpPr/>
            <p:nvPr/>
          </p:nvSpPr>
          <p:spPr>
            <a:xfrm>
              <a:off x="2178634" y="1592030"/>
              <a:ext cx="353201" cy="220066"/>
            </a:xfrm>
            <a:custGeom>
              <a:avLst/>
              <a:gdLst/>
              <a:ahLst/>
              <a:cxnLst/>
              <a:rect l="l" t="t" r="r" b="b"/>
              <a:pathLst>
                <a:path w="23590" h="14698" extrusionOk="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7887;p68">
              <a:extLst>
                <a:ext uri="{FF2B5EF4-FFF2-40B4-BE49-F238E27FC236}">
                  <a16:creationId xmlns:a16="http://schemas.microsoft.com/office/drawing/2014/main" id="{1563E8CC-0526-4D02-A5BF-3AD6D9FA6F47}"/>
                </a:ext>
              </a:extLst>
            </p:cNvPr>
            <p:cNvSpPr/>
            <p:nvPr/>
          </p:nvSpPr>
          <p:spPr>
            <a:xfrm>
              <a:off x="2201602" y="1615013"/>
              <a:ext cx="307251" cy="174100"/>
            </a:xfrm>
            <a:custGeom>
              <a:avLst/>
              <a:gdLst/>
              <a:ahLst/>
              <a:cxnLst/>
              <a:rect l="l" t="t" r="r" b="b"/>
              <a:pathLst>
                <a:path w="20521" h="11628" extrusionOk="0">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7888;p68">
              <a:extLst>
                <a:ext uri="{FF2B5EF4-FFF2-40B4-BE49-F238E27FC236}">
                  <a16:creationId xmlns:a16="http://schemas.microsoft.com/office/drawing/2014/main" id="{8C396351-CA24-4C8F-88C1-C7157EDA36AA}"/>
                </a:ext>
              </a:extLst>
            </p:cNvPr>
            <p:cNvSpPr/>
            <p:nvPr/>
          </p:nvSpPr>
          <p:spPr>
            <a:xfrm>
              <a:off x="2201932" y="1615013"/>
              <a:ext cx="306921" cy="173786"/>
            </a:xfrm>
            <a:custGeom>
              <a:avLst/>
              <a:gdLst/>
              <a:ahLst/>
              <a:cxnLst/>
              <a:rect l="l" t="t" r="r" b="b"/>
              <a:pathLst>
                <a:path w="20499" h="11607" extrusionOk="0">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7889;p68">
              <a:extLst>
                <a:ext uri="{FF2B5EF4-FFF2-40B4-BE49-F238E27FC236}">
                  <a16:creationId xmlns:a16="http://schemas.microsoft.com/office/drawing/2014/main" id="{98CBFF0D-2084-4971-A80E-F92F8D461C18}"/>
                </a:ext>
              </a:extLst>
            </p:cNvPr>
            <p:cNvSpPr/>
            <p:nvPr/>
          </p:nvSpPr>
          <p:spPr>
            <a:xfrm>
              <a:off x="2254500" y="1777450"/>
              <a:ext cx="76824" cy="34646"/>
            </a:xfrm>
            <a:custGeom>
              <a:avLst/>
              <a:gdLst/>
              <a:ahLst/>
              <a:cxnLst/>
              <a:rect l="l" t="t" r="r" b="b"/>
              <a:pathLst>
                <a:path w="5131" h="2314" extrusionOk="0">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7890;p68">
              <a:extLst>
                <a:ext uri="{FF2B5EF4-FFF2-40B4-BE49-F238E27FC236}">
                  <a16:creationId xmlns:a16="http://schemas.microsoft.com/office/drawing/2014/main" id="{4851D1A1-0CC0-4461-9B39-ADB131EBABE3}"/>
                </a:ext>
              </a:extLst>
            </p:cNvPr>
            <p:cNvSpPr/>
            <p:nvPr/>
          </p:nvSpPr>
          <p:spPr>
            <a:xfrm>
              <a:off x="2300765" y="1777450"/>
              <a:ext cx="30873" cy="34646"/>
            </a:xfrm>
            <a:custGeom>
              <a:avLst/>
              <a:gdLst/>
              <a:ahLst/>
              <a:cxnLst/>
              <a:rect l="l" t="t" r="r" b="b"/>
              <a:pathLst>
                <a:path w="2062" h="2314" extrusionOk="0">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 name="Google Shape;8081;p68">
            <a:extLst>
              <a:ext uri="{FF2B5EF4-FFF2-40B4-BE49-F238E27FC236}">
                <a16:creationId xmlns:a16="http://schemas.microsoft.com/office/drawing/2014/main" id="{E335F17E-7D74-419F-B1B0-4C2694C68528}"/>
              </a:ext>
            </a:extLst>
          </p:cNvPr>
          <p:cNvGrpSpPr>
            <a:grpSpLocks noChangeAspect="1"/>
          </p:cNvGrpSpPr>
          <p:nvPr/>
        </p:nvGrpSpPr>
        <p:grpSpPr>
          <a:xfrm>
            <a:off x="1486744" y="4805467"/>
            <a:ext cx="611283" cy="609600"/>
            <a:chOff x="847400" y="1503588"/>
            <a:chExt cx="342496" cy="341553"/>
          </a:xfrm>
        </p:grpSpPr>
        <p:sp>
          <p:nvSpPr>
            <p:cNvPr id="81" name="Google Shape;8082;p68">
              <a:extLst>
                <a:ext uri="{FF2B5EF4-FFF2-40B4-BE49-F238E27FC236}">
                  <a16:creationId xmlns:a16="http://schemas.microsoft.com/office/drawing/2014/main" id="{90935CD8-7472-459C-A146-8431FC56BFD6}"/>
                </a:ext>
              </a:extLst>
            </p:cNvPr>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083;p68">
              <a:extLst>
                <a:ext uri="{FF2B5EF4-FFF2-40B4-BE49-F238E27FC236}">
                  <a16:creationId xmlns:a16="http://schemas.microsoft.com/office/drawing/2014/main" id="{5B0333FF-6EE9-412B-A2AC-761A012A97A0}"/>
                </a:ext>
              </a:extLst>
            </p:cNvPr>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084;p68">
              <a:extLst>
                <a:ext uri="{FF2B5EF4-FFF2-40B4-BE49-F238E27FC236}">
                  <a16:creationId xmlns:a16="http://schemas.microsoft.com/office/drawing/2014/main" id="{31F1FBE6-A65D-4DD0-88DA-D6082CB7C111}"/>
                </a:ext>
              </a:extLst>
            </p:cNvPr>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085;p68">
              <a:extLst>
                <a:ext uri="{FF2B5EF4-FFF2-40B4-BE49-F238E27FC236}">
                  <a16:creationId xmlns:a16="http://schemas.microsoft.com/office/drawing/2014/main" id="{2C8C28E2-162B-49BA-8CE4-1B2622663D59}"/>
                </a:ext>
              </a:extLst>
            </p:cNvPr>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086;p68">
              <a:extLst>
                <a:ext uri="{FF2B5EF4-FFF2-40B4-BE49-F238E27FC236}">
                  <a16:creationId xmlns:a16="http://schemas.microsoft.com/office/drawing/2014/main" id="{1BD196DF-47D4-4BEF-80AA-E053E9D6FFAD}"/>
                </a:ext>
              </a:extLst>
            </p:cNvPr>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087;p68">
              <a:extLst>
                <a:ext uri="{FF2B5EF4-FFF2-40B4-BE49-F238E27FC236}">
                  <a16:creationId xmlns:a16="http://schemas.microsoft.com/office/drawing/2014/main" id="{15C21F76-28C2-45CD-922E-89E2CBB89292}"/>
                </a:ext>
              </a:extLst>
            </p:cNvPr>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088;p68">
              <a:extLst>
                <a:ext uri="{FF2B5EF4-FFF2-40B4-BE49-F238E27FC236}">
                  <a16:creationId xmlns:a16="http://schemas.microsoft.com/office/drawing/2014/main" id="{352EAC31-A0B9-427A-BD77-091B9F2A3252}"/>
                </a:ext>
              </a:extLst>
            </p:cNvPr>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089;p68">
              <a:extLst>
                <a:ext uri="{FF2B5EF4-FFF2-40B4-BE49-F238E27FC236}">
                  <a16:creationId xmlns:a16="http://schemas.microsoft.com/office/drawing/2014/main" id="{F69604F0-D151-4ADA-AAF6-07118B6B6CBE}"/>
                </a:ext>
              </a:extLst>
            </p:cNvPr>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090;p68">
              <a:extLst>
                <a:ext uri="{FF2B5EF4-FFF2-40B4-BE49-F238E27FC236}">
                  <a16:creationId xmlns:a16="http://schemas.microsoft.com/office/drawing/2014/main" id="{831A1825-A6B1-4A46-ADBF-0B69C446DC09}"/>
                </a:ext>
              </a:extLst>
            </p:cNvPr>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091;p68">
              <a:extLst>
                <a:ext uri="{FF2B5EF4-FFF2-40B4-BE49-F238E27FC236}">
                  <a16:creationId xmlns:a16="http://schemas.microsoft.com/office/drawing/2014/main" id="{26BBB040-B814-4CB9-8EC7-F096E076D3CC}"/>
                </a:ext>
              </a:extLst>
            </p:cNvPr>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092;p68">
              <a:extLst>
                <a:ext uri="{FF2B5EF4-FFF2-40B4-BE49-F238E27FC236}">
                  <a16:creationId xmlns:a16="http://schemas.microsoft.com/office/drawing/2014/main" id="{A3EBFBF1-47C0-4335-945D-9B80356B3EC0}"/>
                </a:ext>
              </a:extLst>
            </p:cNvPr>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093;p68">
              <a:extLst>
                <a:ext uri="{FF2B5EF4-FFF2-40B4-BE49-F238E27FC236}">
                  <a16:creationId xmlns:a16="http://schemas.microsoft.com/office/drawing/2014/main" id="{9DB9C5EB-9A36-49B2-98B2-8D63D2C9B5A8}"/>
                </a:ext>
              </a:extLst>
            </p:cNvPr>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094;p68">
              <a:extLst>
                <a:ext uri="{FF2B5EF4-FFF2-40B4-BE49-F238E27FC236}">
                  <a16:creationId xmlns:a16="http://schemas.microsoft.com/office/drawing/2014/main" id="{1DEAB2A5-9F33-4C77-907B-B4BCE5572030}"/>
                </a:ext>
              </a:extLst>
            </p:cNvPr>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095;p68">
              <a:extLst>
                <a:ext uri="{FF2B5EF4-FFF2-40B4-BE49-F238E27FC236}">
                  <a16:creationId xmlns:a16="http://schemas.microsoft.com/office/drawing/2014/main" id="{A04A8602-68BC-4547-8DC8-18B6220C1891}"/>
                </a:ext>
              </a:extLst>
            </p:cNvPr>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096;p68">
              <a:extLst>
                <a:ext uri="{FF2B5EF4-FFF2-40B4-BE49-F238E27FC236}">
                  <a16:creationId xmlns:a16="http://schemas.microsoft.com/office/drawing/2014/main" id="{E88F5D0A-7DDF-4942-9533-A0D8587FEA0A}"/>
                </a:ext>
              </a:extLst>
            </p:cNvPr>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097;p68">
              <a:extLst>
                <a:ext uri="{FF2B5EF4-FFF2-40B4-BE49-F238E27FC236}">
                  <a16:creationId xmlns:a16="http://schemas.microsoft.com/office/drawing/2014/main" id="{CD2220F3-CF15-4C5B-BA4F-855A3094DA8C}"/>
                </a:ext>
              </a:extLst>
            </p:cNvPr>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098;p68">
              <a:extLst>
                <a:ext uri="{FF2B5EF4-FFF2-40B4-BE49-F238E27FC236}">
                  <a16:creationId xmlns:a16="http://schemas.microsoft.com/office/drawing/2014/main" id="{34071193-CD6F-4C83-AB30-2076F52DB376}"/>
                </a:ext>
              </a:extLst>
            </p:cNvPr>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099;p68">
              <a:extLst>
                <a:ext uri="{FF2B5EF4-FFF2-40B4-BE49-F238E27FC236}">
                  <a16:creationId xmlns:a16="http://schemas.microsoft.com/office/drawing/2014/main" id="{7A58925D-452E-4BB1-BB92-11B328DC98F4}"/>
                </a:ext>
              </a:extLst>
            </p:cNvPr>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100;p68">
              <a:extLst>
                <a:ext uri="{FF2B5EF4-FFF2-40B4-BE49-F238E27FC236}">
                  <a16:creationId xmlns:a16="http://schemas.microsoft.com/office/drawing/2014/main" id="{4B066460-04FD-4E57-BBEA-E32CC27B9046}"/>
                </a:ext>
              </a:extLst>
            </p:cNvPr>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101;p68">
              <a:extLst>
                <a:ext uri="{FF2B5EF4-FFF2-40B4-BE49-F238E27FC236}">
                  <a16:creationId xmlns:a16="http://schemas.microsoft.com/office/drawing/2014/main" id="{B5B483C3-A09A-437D-960E-FC025B082FE4}"/>
                </a:ext>
              </a:extLst>
            </p:cNvPr>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7480;p68">
            <a:extLst>
              <a:ext uri="{FF2B5EF4-FFF2-40B4-BE49-F238E27FC236}">
                <a16:creationId xmlns:a16="http://schemas.microsoft.com/office/drawing/2014/main" id="{6FB33E86-79AE-4D95-8F20-05AD8E60C089}"/>
              </a:ext>
            </a:extLst>
          </p:cNvPr>
          <p:cNvGrpSpPr/>
          <p:nvPr/>
        </p:nvGrpSpPr>
        <p:grpSpPr>
          <a:xfrm>
            <a:off x="6993111" y="4850919"/>
            <a:ext cx="638539" cy="594397"/>
            <a:chOff x="2593522" y="2407029"/>
            <a:chExt cx="391606" cy="364535"/>
          </a:xfrm>
        </p:grpSpPr>
        <p:sp>
          <p:nvSpPr>
            <p:cNvPr id="58" name="Google Shape;7481;p68">
              <a:extLst>
                <a:ext uri="{FF2B5EF4-FFF2-40B4-BE49-F238E27FC236}">
                  <a16:creationId xmlns:a16="http://schemas.microsoft.com/office/drawing/2014/main" id="{A24E90BA-C8D1-4CA7-8EFA-B6B6B3D29683}"/>
                </a:ext>
              </a:extLst>
            </p:cNvPr>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7482;p68">
              <a:extLst>
                <a:ext uri="{FF2B5EF4-FFF2-40B4-BE49-F238E27FC236}">
                  <a16:creationId xmlns:a16="http://schemas.microsoft.com/office/drawing/2014/main" id="{9F4DD903-8A0F-4B2C-97D8-44FD7CFE6DE9}"/>
                </a:ext>
              </a:extLst>
            </p:cNvPr>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7483;p68">
              <a:extLst>
                <a:ext uri="{FF2B5EF4-FFF2-40B4-BE49-F238E27FC236}">
                  <a16:creationId xmlns:a16="http://schemas.microsoft.com/office/drawing/2014/main" id="{B9C32B8A-13A2-4641-A1B6-4B1FF159BA09}"/>
                </a:ext>
              </a:extLst>
            </p:cNvPr>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7484;p68">
              <a:extLst>
                <a:ext uri="{FF2B5EF4-FFF2-40B4-BE49-F238E27FC236}">
                  <a16:creationId xmlns:a16="http://schemas.microsoft.com/office/drawing/2014/main" id="{84A448F5-4DC4-42B2-B5FD-B1691C05EBDF}"/>
                </a:ext>
              </a:extLst>
            </p:cNvPr>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7485;p68">
              <a:extLst>
                <a:ext uri="{FF2B5EF4-FFF2-40B4-BE49-F238E27FC236}">
                  <a16:creationId xmlns:a16="http://schemas.microsoft.com/office/drawing/2014/main" id="{7DF5951C-0B58-4C4B-9E2C-11718EB54574}"/>
                </a:ext>
              </a:extLst>
            </p:cNvPr>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7486;p68">
              <a:extLst>
                <a:ext uri="{FF2B5EF4-FFF2-40B4-BE49-F238E27FC236}">
                  <a16:creationId xmlns:a16="http://schemas.microsoft.com/office/drawing/2014/main" id="{EDD01036-1920-46AE-98CA-D25BA2166B5D}"/>
                </a:ext>
              </a:extLst>
            </p:cNvPr>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7487;p68">
              <a:extLst>
                <a:ext uri="{FF2B5EF4-FFF2-40B4-BE49-F238E27FC236}">
                  <a16:creationId xmlns:a16="http://schemas.microsoft.com/office/drawing/2014/main" id="{D19EA0FC-6A78-48E4-9E7D-C2616AF3462F}"/>
                </a:ext>
              </a:extLst>
            </p:cNvPr>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7488;p68">
              <a:extLst>
                <a:ext uri="{FF2B5EF4-FFF2-40B4-BE49-F238E27FC236}">
                  <a16:creationId xmlns:a16="http://schemas.microsoft.com/office/drawing/2014/main" id="{59EAC3FF-850A-43E3-9F82-A985AECB1AE9}"/>
                </a:ext>
              </a:extLst>
            </p:cNvPr>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7489;p68">
              <a:extLst>
                <a:ext uri="{FF2B5EF4-FFF2-40B4-BE49-F238E27FC236}">
                  <a16:creationId xmlns:a16="http://schemas.microsoft.com/office/drawing/2014/main" id="{8280D248-69A1-4E7A-873B-B3306B1B750E}"/>
                </a:ext>
              </a:extLst>
            </p:cNvPr>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7490;p68">
              <a:extLst>
                <a:ext uri="{FF2B5EF4-FFF2-40B4-BE49-F238E27FC236}">
                  <a16:creationId xmlns:a16="http://schemas.microsoft.com/office/drawing/2014/main" id="{9C0D58CF-00E0-46EF-9B4F-9830F3CE3CA0}"/>
                </a:ext>
              </a:extLst>
            </p:cNvPr>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7491;p68">
              <a:extLst>
                <a:ext uri="{FF2B5EF4-FFF2-40B4-BE49-F238E27FC236}">
                  <a16:creationId xmlns:a16="http://schemas.microsoft.com/office/drawing/2014/main" id="{078F32DB-8485-4F34-9B2A-77EA2ACDC694}"/>
                </a:ext>
              </a:extLst>
            </p:cNvPr>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7492;p68">
              <a:extLst>
                <a:ext uri="{FF2B5EF4-FFF2-40B4-BE49-F238E27FC236}">
                  <a16:creationId xmlns:a16="http://schemas.microsoft.com/office/drawing/2014/main" id="{1CCDF0CA-70BF-48C6-AEC7-E6E8C430116E}"/>
                </a:ext>
              </a:extLst>
            </p:cNvPr>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7493;p68">
              <a:extLst>
                <a:ext uri="{FF2B5EF4-FFF2-40B4-BE49-F238E27FC236}">
                  <a16:creationId xmlns:a16="http://schemas.microsoft.com/office/drawing/2014/main" id="{818C2024-A93E-4F01-8500-458A026F4E8B}"/>
                </a:ext>
              </a:extLst>
            </p:cNvPr>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494;p68">
              <a:extLst>
                <a:ext uri="{FF2B5EF4-FFF2-40B4-BE49-F238E27FC236}">
                  <a16:creationId xmlns:a16="http://schemas.microsoft.com/office/drawing/2014/main" id="{1849EEEE-219C-45EE-BF5C-62D051F5F13A}"/>
                </a:ext>
              </a:extLst>
            </p:cNvPr>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495;p68">
              <a:extLst>
                <a:ext uri="{FF2B5EF4-FFF2-40B4-BE49-F238E27FC236}">
                  <a16:creationId xmlns:a16="http://schemas.microsoft.com/office/drawing/2014/main" id="{E21F242C-19A1-447F-ABEC-B4ED959E67E2}"/>
                </a:ext>
              </a:extLst>
            </p:cNvPr>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496;p68">
              <a:extLst>
                <a:ext uri="{FF2B5EF4-FFF2-40B4-BE49-F238E27FC236}">
                  <a16:creationId xmlns:a16="http://schemas.microsoft.com/office/drawing/2014/main" id="{48805E64-7842-4239-B283-3651670F8DF3}"/>
                </a:ext>
              </a:extLst>
            </p:cNvPr>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497;p68">
              <a:extLst>
                <a:ext uri="{FF2B5EF4-FFF2-40B4-BE49-F238E27FC236}">
                  <a16:creationId xmlns:a16="http://schemas.microsoft.com/office/drawing/2014/main" id="{B668B595-82E8-4620-AE5C-748192790F0B}"/>
                </a:ext>
              </a:extLst>
            </p:cNvPr>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498;p68">
              <a:extLst>
                <a:ext uri="{FF2B5EF4-FFF2-40B4-BE49-F238E27FC236}">
                  <a16:creationId xmlns:a16="http://schemas.microsoft.com/office/drawing/2014/main" id="{EDEF18BF-FC89-4DCA-895B-36C7C7743E0F}"/>
                </a:ext>
              </a:extLst>
            </p:cNvPr>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499;p68">
              <a:extLst>
                <a:ext uri="{FF2B5EF4-FFF2-40B4-BE49-F238E27FC236}">
                  <a16:creationId xmlns:a16="http://schemas.microsoft.com/office/drawing/2014/main" id="{C23204D7-B97C-41A5-81EB-4B07CEABE519}"/>
                </a:ext>
              </a:extLst>
            </p:cNvPr>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00;p68">
              <a:extLst>
                <a:ext uri="{FF2B5EF4-FFF2-40B4-BE49-F238E27FC236}">
                  <a16:creationId xmlns:a16="http://schemas.microsoft.com/office/drawing/2014/main" id="{21D5796C-D52A-479D-AA22-A62CAC77F7BB}"/>
                </a:ext>
              </a:extLst>
            </p:cNvPr>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01;p68">
              <a:extLst>
                <a:ext uri="{FF2B5EF4-FFF2-40B4-BE49-F238E27FC236}">
                  <a16:creationId xmlns:a16="http://schemas.microsoft.com/office/drawing/2014/main" id="{FBC7B99C-CC30-47D5-815D-D7D24FC8B24B}"/>
                </a:ext>
              </a:extLst>
            </p:cNvPr>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02;p68">
              <a:extLst>
                <a:ext uri="{FF2B5EF4-FFF2-40B4-BE49-F238E27FC236}">
                  <a16:creationId xmlns:a16="http://schemas.microsoft.com/office/drawing/2014/main" id="{F8EB4D87-A6A9-4170-A79B-94B3F2864E44}"/>
                </a:ext>
              </a:extLst>
            </p:cNvPr>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503;p68">
              <a:extLst>
                <a:ext uri="{FF2B5EF4-FFF2-40B4-BE49-F238E27FC236}">
                  <a16:creationId xmlns:a16="http://schemas.microsoft.com/office/drawing/2014/main" id="{C4BEBE74-2E04-4BAB-A2F5-0D5ED0C403DD}"/>
                </a:ext>
              </a:extLst>
            </p:cNvPr>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504;p68">
              <a:extLst>
                <a:ext uri="{FF2B5EF4-FFF2-40B4-BE49-F238E27FC236}">
                  <a16:creationId xmlns:a16="http://schemas.microsoft.com/office/drawing/2014/main" id="{4DAC5104-AAB4-40EF-88EC-6688610477CC}"/>
                </a:ext>
              </a:extLst>
            </p:cNvPr>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505;p68">
              <a:extLst>
                <a:ext uri="{FF2B5EF4-FFF2-40B4-BE49-F238E27FC236}">
                  <a16:creationId xmlns:a16="http://schemas.microsoft.com/office/drawing/2014/main" id="{E704EBB2-82D2-461B-B0F1-51ED00FEF382}"/>
                </a:ext>
              </a:extLst>
            </p:cNvPr>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506;p68">
              <a:extLst>
                <a:ext uri="{FF2B5EF4-FFF2-40B4-BE49-F238E27FC236}">
                  <a16:creationId xmlns:a16="http://schemas.microsoft.com/office/drawing/2014/main" id="{C9FF703A-BEEF-40C7-A40A-176E9E925593}"/>
                </a:ext>
              </a:extLst>
            </p:cNvPr>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507;p68">
              <a:extLst>
                <a:ext uri="{FF2B5EF4-FFF2-40B4-BE49-F238E27FC236}">
                  <a16:creationId xmlns:a16="http://schemas.microsoft.com/office/drawing/2014/main" id="{3EF7DAD6-FD86-4C47-B5B3-94A818052569}"/>
                </a:ext>
              </a:extLst>
            </p:cNvPr>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508;p68">
              <a:extLst>
                <a:ext uri="{FF2B5EF4-FFF2-40B4-BE49-F238E27FC236}">
                  <a16:creationId xmlns:a16="http://schemas.microsoft.com/office/drawing/2014/main" id="{3D094EA9-4488-4416-8434-01CCF01D8005}"/>
                </a:ext>
              </a:extLst>
            </p:cNvPr>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509;p68">
              <a:extLst>
                <a:ext uri="{FF2B5EF4-FFF2-40B4-BE49-F238E27FC236}">
                  <a16:creationId xmlns:a16="http://schemas.microsoft.com/office/drawing/2014/main" id="{0DA77BD8-049A-495C-893D-8BC45856E7A4}"/>
                </a:ext>
              </a:extLst>
            </p:cNvPr>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510;p68">
              <a:extLst>
                <a:ext uri="{FF2B5EF4-FFF2-40B4-BE49-F238E27FC236}">
                  <a16:creationId xmlns:a16="http://schemas.microsoft.com/office/drawing/2014/main" id="{461E4B78-7AB7-47EE-BCE5-D1EF33C041B7}"/>
                </a:ext>
              </a:extLst>
            </p:cNvPr>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511;p68">
              <a:extLst>
                <a:ext uri="{FF2B5EF4-FFF2-40B4-BE49-F238E27FC236}">
                  <a16:creationId xmlns:a16="http://schemas.microsoft.com/office/drawing/2014/main" id="{65291B86-7083-4C9F-AC54-59CE50FED856}"/>
                </a:ext>
              </a:extLst>
            </p:cNvPr>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512;p68">
              <a:extLst>
                <a:ext uri="{FF2B5EF4-FFF2-40B4-BE49-F238E27FC236}">
                  <a16:creationId xmlns:a16="http://schemas.microsoft.com/office/drawing/2014/main" id="{CA4199B5-2762-47BC-83C9-F43DF9F1CE05}"/>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513;p68">
              <a:extLst>
                <a:ext uri="{FF2B5EF4-FFF2-40B4-BE49-F238E27FC236}">
                  <a16:creationId xmlns:a16="http://schemas.microsoft.com/office/drawing/2014/main" id="{15D09413-D660-432A-AB15-B7B4B0873777}"/>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514;p68">
              <a:extLst>
                <a:ext uri="{FF2B5EF4-FFF2-40B4-BE49-F238E27FC236}">
                  <a16:creationId xmlns:a16="http://schemas.microsoft.com/office/drawing/2014/main" id="{8D9A64A2-E404-499F-89AE-EF706848B73C}"/>
                </a:ext>
              </a:extLst>
            </p:cNvPr>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515;p68">
              <a:extLst>
                <a:ext uri="{FF2B5EF4-FFF2-40B4-BE49-F238E27FC236}">
                  <a16:creationId xmlns:a16="http://schemas.microsoft.com/office/drawing/2014/main" id="{3C38E30C-F0C1-4FAB-8DAB-CDE5FC2FC81B}"/>
                </a:ext>
              </a:extLst>
            </p:cNvPr>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516;p68">
              <a:extLst>
                <a:ext uri="{FF2B5EF4-FFF2-40B4-BE49-F238E27FC236}">
                  <a16:creationId xmlns:a16="http://schemas.microsoft.com/office/drawing/2014/main" id="{66B53C42-879F-4349-94BE-37D9D2415622}"/>
                </a:ext>
              </a:extLst>
            </p:cNvPr>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7517;p68">
              <a:extLst>
                <a:ext uri="{FF2B5EF4-FFF2-40B4-BE49-F238E27FC236}">
                  <a16:creationId xmlns:a16="http://schemas.microsoft.com/office/drawing/2014/main" id="{8135A28D-DF43-430E-853B-AE7B9ED186C6}"/>
                </a:ext>
              </a:extLst>
            </p:cNvPr>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518;p68">
              <a:extLst>
                <a:ext uri="{FF2B5EF4-FFF2-40B4-BE49-F238E27FC236}">
                  <a16:creationId xmlns:a16="http://schemas.microsoft.com/office/drawing/2014/main" id="{C27BFCD0-0A9B-498E-A6A7-9469496A0AFF}"/>
                </a:ext>
              </a:extLst>
            </p:cNvPr>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519;p68">
              <a:extLst>
                <a:ext uri="{FF2B5EF4-FFF2-40B4-BE49-F238E27FC236}">
                  <a16:creationId xmlns:a16="http://schemas.microsoft.com/office/drawing/2014/main" id="{2845443A-66C8-4B26-BBA6-4CFB1812153D}"/>
                </a:ext>
              </a:extLst>
            </p:cNvPr>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6" name="TextBox 135">
            <a:extLst>
              <a:ext uri="{FF2B5EF4-FFF2-40B4-BE49-F238E27FC236}">
                <a16:creationId xmlns:a16="http://schemas.microsoft.com/office/drawing/2014/main" id="{608BBACD-69A0-49AA-9257-DFA52F51898E}"/>
              </a:ext>
            </a:extLst>
          </p:cNvPr>
          <p:cNvSpPr txBox="1"/>
          <p:nvPr/>
        </p:nvSpPr>
        <p:spPr>
          <a:xfrm>
            <a:off x="582676" y="2094699"/>
            <a:ext cx="5066339" cy="1734064"/>
          </a:xfrm>
          <a:prstGeom prst="rect">
            <a:avLst/>
          </a:prstGeom>
          <a:noFill/>
        </p:spPr>
        <p:txBody>
          <a:bodyPr wrap="square">
            <a:spAutoFit/>
          </a:bodyPr>
          <a:lstStyle/>
          <a:p>
            <a:pPr defTabSz="1219170">
              <a:buClr>
                <a:srgbClr val="000000"/>
              </a:buClr>
            </a:pPr>
            <a:r>
              <a:rPr lang="en-US" altLang="en-US" sz="2667" kern="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Implementing Tier 2 SWPBS interventions with fidelity is associated with the following positive outcomes:</a:t>
            </a:r>
          </a:p>
        </p:txBody>
      </p:sp>
      <p:sp>
        <p:nvSpPr>
          <p:cNvPr id="2" name="TextBox 1">
            <a:extLst>
              <a:ext uri="{FF2B5EF4-FFF2-40B4-BE49-F238E27FC236}">
                <a16:creationId xmlns:a16="http://schemas.microsoft.com/office/drawing/2014/main" id="{BB8DB2F1-52E1-A7D1-DD17-39DE01C6E530}"/>
              </a:ext>
            </a:extLst>
          </p:cNvPr>
          <p:cNvSpPr txBox="1"/>
          <p:nvPr/>
        </p:nvSpPr>
        <p:spPr>
          <a:xfrm>
            <a:off x="4599440" y="6063839"/>
            <a:ext cx="7590406" cy="646331"/>
          </a:xfrm>
          <a:prstGeom prst="rect">
            <a:avLst/>
          </a:prstGeom>
          <a:noFill/>
        </p:spPr>
        <p:txBody>
          <a:bodyPr wrap="square" rtlCol="0">
            <a:spAutoFit/>
          </a:bodyPr>
          <a:lstStyle/>
          <a:p>
            <a:r>
              <a:rPr lang="en-US" altLang="en-US" sz="1800" dirty="0">
                <a:solidFill>
                  <a:schemeClr val="accent4">
                    <a:lumMod val="20000"/>
                    <a:lumOff val="80000"/>
                  </a:schemeClr>
                </a:solidFill>
                <a:ea typeface="Arial" charset="0"/>
                <a:cs typeface="Arial" charset="0"/>
              </a:rPr>
              <a:t>(e.g., Campbell &amp; Anderson, 2011; Crone, Hawken, &amp; Horner, 2010; Fairbanks et al., 2007, McIntosh et al., 2009;  Wolfe et al., 2016) </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4004643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3"/>
          <p:cNvSpPr>
            <a:spLocks noGrp="1" noChangeArrowheads="1"/>
          </p:cNvSpPr>
          <p:nvPr>
            <p:ph type="body" idx="1"/>
          </p:nvPr>
        </p:nvSpPr>
        <p:spPr>
          <a:xfrm>
            <a:off x="349341" y="1232937"/>
            <a:ext cx="5327609" cy="5167994"/>
          </a:xfrm>
          <a:ln/>
        </p:spPr>
        <p:style>
          <a:lnRef idx="2">
            <a:schemeClr val="accent2"/>
          </a:lnRef>
          <a:fillRef idx="1">
            <a:schemeClr val="lt1"/>
          </a:fillRef>
          <a:effectRef idx="0">
            <a:schemeClr val="accent2"/>
          </a:effectRef>
          <a:fontRef idx="minor">
            <a:schemeClr val="dk1"/>
          </a:fontRef>
        </p:style>
        <p:txBody>
          <a:bodyPr spcFirstLastPara="1" wrap="square" lIns="182880" tIns="121900" rIns="274320" bIns="121900" anchor="t" anchorCtr="0">
            <a:noAutofit/>
          </a:bodyPr>
          <a:lstStyle/>
          <a:p>
            <a:pPr marL="182875" indent="0" defTabSz="914377">
              <a:lnSpc>
                <a:spcPct val="90000"/>
              </a:lnSpc>
              <a:buNone/>
            </a:pPr>
            <a:r>
              <a:rPr lang="en-US" sz="3600" dirty="0">
                <a:solidFill>
                  <a:srgbClr val="292C73">
                    <a:lumMod val="50000"/>
                  </a:srgbClr>
                </a:solidFill>
                <a:latin typeface="Calibri" panose="020F0502020204030204" pitchFamily="34" charset="0"/>
                <a:cs typeface="Calibri" panose="020F0502020204030204" pitchFamily="34" charset="0"/>
              </a:rPr>
              <a:t>Which of these messages will your team identify as being most important to your school? Why?</a:t>
            </a:r>
          </a:p>
          <a:p>
            <a:pPr marL="182875" indent="0" defTabSz="914377">
              <a:lnSpc>
                <a:spcPct val="90000"/>
              </a:lnSpc>
              <a:buNone/>
            </a:pPr>
            <a:endParaRPr lang="en-US" sz="3600" dirty="0">
              <a:solidFill>
                <a:srgbClr val="292C73">
                  <a:lumMod val="50000"/>
                </a:srgbClr>
              </a:solidFill>
              <a:latin typeface="Calibri" panose="020F0502020204030204" pitchFamily="34" charset="0"/>
              <a:cs typeface="Calibri" panose="020F0502020204030204" pitchFamily="34" charset="0"/>
            </a:endParaRPr>
          </a:p>
          <a:p>
            <a:pPr marL="182875" indent="0" defTabSz="914377">
              <a:lnSpc>
                <a:spcPct val="90000"/>
              </a:lnSpc>
              <a:buNone/>
            </a:pPr>
            <a:r>
              <a:rPr lang="en-US" sz="3600" dirty="0">
                <a:solidFill>
                  <a:srgbClr val="292C73">
                    <a:lumMod val="50000"/>
                  </a:srgbClr>
                </a:solidFill>
                <a:latin typeface="Calibri" panose="020F0502020204030204" pitchFamily="34" charset="0"/>
                <a:cs typeface="Calibri" panose="020F0502020204030204" pitchFamily="34" charset="0"/>
              </a:rPr>
              <a:t>Which messages do you need more support to articulate?</a:t>
            </a:r>
          </a:p>
        </p:txBody>
      </p:sp>
      <p:sp>
        <p:nvSpPr>
          <p:cNvPr id="19" name="Title 18">
            <a:extLst>
              <a:ext uri="{FF2B5EF4-FFF2-40B4-BE49-F238E27FC236}">
                <a16:creationId xmlns:a16="http://schemas.microsoft.com/office/drawing/2014/main" id="{77BAC772-FD97-CE4C-A518-F9338511E7A7}"/>
              </a:ext>
            </a:extLst>
          </p:cNvPr>
          <p:cNvSpPr>
            <a:spLocks noGrp="1"/>
          </p:cNvSpPr>
          <p:nvPr>
            <p:ph type="title"/>
          </p:nvPr>
        </p:nvSpPr>
        <p:spPr>
          <a:xfrm>
            <a:off x="152400" y="55167"/>
            <a:ext cx="11079600" cy="845600"/>
          </a:xfrm>
        </p:spPr>
        <p:txBody>
          <a:bodyPr/>
          <a:lstStyle/>
          <a:p>
            <a:r>
              <a:rPr lang="en-US" b="1" dirty="0">
                <a:solidFill>
                  <a:srgbClr val="FFFF00"/>
                </a:solidFill>
                <a:latin typeface="Calibri" panose="020F0502020204030204" pitchFamily="34" charset="0"/>
                <a:cs typeface="Calibri" panose="020F0502020204030204" pitchFamily="34" charset="0"/>
              </a:rPr>
              <a:t>TEAM DISCUSSION: Why Tier 2 at your school?</a:t>
            </a:r>
          </a:p>
        </p:txBody>
      </p:sp>
      <p:pic>
        <p:nvPicPr>
          <p:cNvPr id="25" name="Picture 24">
            <a:extLst>
              <a:ext uri="{FF2B5EF4-FFF2-40B4-BE49-F238E27FC236}">
                <a16:creationId xmlns:a16="http://schemas.microsoft.com/office/drawing/2014/main" id="{0295BFAD-F21A-1C48-9BC3-1251DB3D11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32000" y="5871167"/>
            <a:ext cx="960000" cy="925300"/>
          </a:xfrm>
          <a:prstGeom prst="ellipse">
            <a:avLst/>
          </a:prstGeom>
          <a:ln w="19050">
            <a:solidFill>
              <a:schemeClr val="accent2">
                <a:lumMod val="50000"/>
              </a:schemeClr>
            </a:solidFill>
          </a:ln>
        </p:spPr>
      </p:pic>
      <p:graphicFrame>
        <p:nvGraphicFramePr>
          <p:cNvPr id="6" name="Content Placeholder 3">
            <a:extLst>
              <a:ext uri="{FF2B5EF4-FFF2-40B4-BE49-F238E27FC236}">
                <a16:creationId xmlns:a16="http://schemas.microsoft.com/office/drawing/2014/main" id="{00F8FB60-02CD-7E46-A300-AC9F0BCFBDF0}"/>
              </a:ext>
            </a:extLst>
          </p:cNvPr>
          <p:cNvGraphicFramePr>
            <a:graphicFrameLocks/>
          </p:cNvGraphicFramePr>
          <p:nvPr/>
        </p:nvGraphicFramePr>
        <p:xfrm>
          <a:off x="5813287" y="620627"/>
          <a:ext cx="6029373" cy="5780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0AB1C61C-66B6-6A4E-981D-A887B821BA9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938290" y="6162918"/>
            <a:ext cx="645284" cy="633551"/>
          </a:xfrm>
          <a:prstGeom prst="ellipse">
            <a:avLst/>
          </a:prstGeom>
          <a:ln w="19050">
            <a:solidFill>
              <a:schemeClr val="accent2">
                <a:lumMod val="50000"/>
              </a:schemeClr>
            </a:solidFill>
          </a:ln>
        </p:spPr>
      </p:pic>
      <p:sp>
        <p:nvSpPr>
          <p:cNvPr id="8" name="TextBox 7">
            <a:extLst>
              <a:ext uri="{FF2B5EF4-FFF2-40B4-BE49-F238E27FC236}">
                <a16:creationId xmlns:a16="http://schemas.microsoft.com/office/drawing/2014/main" id="{2608DE82-1FB7-7145-A191-F789B231C360}"/>
              </a:ext>
            </a:extLst>
          </p:cNvPr>
          <p:cNvSpPr txBox="1"/>
          <p:nvPr/>
        </p:nvSpPr>
        <p:spPr>
          <a:xfrm>
            <a:off x="8850227" y="6310392"/>
            <a:ext cx="1620957" cy="461665"/>
          </a:xfrm>
          <a:prstGeom prst="rect">
            <a:avLst/>
          </a:prstGeom>
          <a:noFill/>
        </p:spPr>
        <p:txBody>
          <a:bodyPr wrap="none" rtlCol="0">
            <a:spAutoFit/>
          </a:bodyPr>
          <a:lstStyle/>
          <a:p>
            <a:pPr defTabSz="914377" fontAlgn="base">
              <a:spcBef>
                <a:spcPct val="0"/>
              </a:spcBef>
              <a:spcAft>
                <a:spcPct val="0"/>
              </a:spcAft>
            </a:pPr>
            <a:r>
              <a:rPr lang="en-US" sz="2400" b="1" dirty="0">
                <a:solidFill>
                  <a:srgbClr val="FFFFFF"/>
                </a:solidFill>
                <a:latin typeface="Arial" pitchFamily="-1" charset="0"/>
                <a:ea typeface="ＭＳ Ｐゴシック" pitchFamily="-108" charset="-128"/>
              </a:rPr>
              <a:t>5 minutes</a:t>
            </a:r>
          </a:p>
        </p:txBody>
      </p:sp>
    </p:spTree>
    <p:extLst>
      <p:ext uri="{BB962C8B-B14F-4D97-AF65-F5344CB8AC3E}">
        <p14:creationId xmlns:p14="http://schemas.microsoft.com/office/powerpoint/2010/main" val="5425153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0D0F41"/>
              </a:solidFill>
              <a:latin typeface="Arial"/>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138407" y="2483847"/>
            <a:ext cx="1767845" cy="699591"/>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Equity</a:t>
            </a:r>
          </a:p>
        </p:txBody>
      </p:sp>
      <p:sp>
        <p:nvSpPr>
          <p:cNvPr id="2" name="TextBox 1">
            <a:extLst>
              <a:ext uri="{FF2B5EF4-FFF2-40B4-BE49-F238E27FC236}">
                <a16:creationId xmlns:a16="http://schemas.microsoft.com/office/drawing/2014/main" id="{A101A385-7340-664D-8BA0-9C51D137A61D}"/>
              </a:ext>
            </a:extLst>
          </p:cNvPr>
          <p:cNvSpPr txBox="1"/>
          <p:nvPr/>
        </p:nvSpPr>
        <p:spPr>
          <a:xfrm>
            <a:off x="8317032" y="2505670"/>
            <a:ext cx="2751302" cy="3416320"/>
          </a:xfrm>
          <a:prstGeom prst="rect">
            <a:avLst/>
          </a:prstGeom>
          <a:solidFill>
            <a:srgbClr val="002060"/>
          </a:solidFill>
        </p:spPr>
        <p:txBody>
          <a:bodyPr wrap="square" rtlCol="0">
            <a:spAutoFit/>
          </a:bodyPr>
          <a:lstStyle/>
          <a:p>
            <a:pPr algn="ctr"/>
            <a:r>
              <a:rPr lang="en-US" sz="3600" dirty="0">
                <a:solidFill>
                  <a:schemeClr val="accent4">
                    <a:lumMod val="60000"/>
                    <a:lumOff val="40000"/>
                  </a:schemeClr>
                </a:solidFill>
              </a:rPr>
              <a:t>Critical Features of PBIS….</a:t>
            </a:r>
          </a:p>
          <a:p>
            <a:pPr algn="ctr"/>
            <a:endParaRPr lang="en-US" sz="3600" dirty="0">
              <a:solidFill>
                <a:schemeClr val="accent4">
                  <a:lumMod val="60000"/>
                  <a:lumOff val="40000"/>
                </a:schemeClr>
              </a:solidFill>
            </a:endParaRPr>
          </a:p>
          <a:p>
            <a:pPr algn="ctr"/>
            <a:r>
              <a:rPr lang="en-US" sz="3600" dirty="0">
                <a:solidFill>
                  <a:schemeClr val="accent4">
                    <a:lumMod val="60000"/>
                    <a:lumOff val="40000"/>
                  </a:schemeClr>
                </a:solidFill>
              </a:rPr>
              <a:t>At EVERY TIER! </a:t>
            </a:r>
          </a:p>
        </p:txBody>
      </p:sp>
    </p:spTree>
    <p:extLst>
      <p:ext uri="{BB962C8B-B14F-4D97-AF65-F5344CB8AC3E}">
        <p14:creationId xmlns:p14="http://schemas.microsoft.com/office/powerpoint/2010/main" val="37956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16E71EFD-4F90-47BA-BDF0-C1936501F318}"/>
                                            </p:graphicEl>
                                          </p:spTgt>
                                        </p:tgtEl>
                                        <p:attrNameLst>
                                          <p:attrName>style.visibility</p:attrName>
                                        </p:attrNameLst>
                                      </p:cBhvr>
                                      <p:to>
                                        <p:strVal val="visible"/>
                                      </p:to>
                                    </p:set>
                                    <p:animEffect transition="in" filter="fade">
                                      <p:cBhvr>
                                        <p:cTn id="7" dur="500"/>
                                        <p:tgtEl>
                                          <p:spTgt spid="4">
                                            <p:graphicEl>
                                              <a:dgm id="{16E71EFD-4F90-47BA-BDF0-C1936501F3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3" name="Title 2">
            <a:extLst>
              <a:ext uri="{FF2B5EF4-FFF2-40B4-BE49-F238E27FC236}">
                <a16:creationId xmlns:a16="http://schemas.microsoft.com/office/drawing/2014/main" id="{DBCC5D86-76FC-486D-B2CE-C9AA265FF693}"/>
              </a:ext>
            </a:extLst>
          </p:cNvPr>
          <p:cNvSpPr>
            <a:spLocks noGrp="1"/>
          </p:cNvSpPr>
          <p:nvPr>
            <p:ph type="title"/>
          </p:nvPr>
        </p:nvSpPr>
        <p:spPr>
          <a:xfrm rot="-151">
            <a:off x="5976801" y="4108627"/>
            <a:ext cx="6215139" cy="2749235"/>
          </a:xfrm>
        </p:spPr>
        <p:txBody>
          <a:bodyPr/>
          <a:lstStyle/>
          <a:p>
            <a:r>
              <a:rPr lang="en-US" dirty="0"/>
              <a:t>Guiding Principles</a:t>
            </a: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138407" y="2483847"/>
            <a:ext cx="1767845" cy="699591"/>
          </a:xfrm>
          <a:prstGeom prst="ellipse">
            <a:avLst/>
          </a:prstGeom>
          <a:ln/>
        </p:spPr>
        <p:style>
          <a:lnRef idx="2">
            <a:schemeClr val="accent1"/>
          </a:lnRef>
          <a:fillRef idx="1">
            <a:schemeClr val="lt1"/>
          </a:fillRef>
          <a:effectRef idx="0">
            <a:schemeClr val="accent1"/>
          </a:effectRef>
          <a:fontRef idx="minor">
            <a:schemeClr val="dk1"/>
          </a:fontRef>
        </p:style>
        <p:txBody>
          <a:bodyPr wrap="square" lIns="0" tIns="0" rIns="0"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Equity</a:t>
            </a:r>
          </a:p>
        </p:txBody>
      </p:sp>
      <p:sp>
        <p:nvSpPr>
          <p:cNvPr id="10" name="Arrow: Pentagon 9">
            <a:extLst>
              <a:ext uri="{FF2B5EF4-FFF2-40B4-BE49-F238E27FC236}">
                <a16:creationId xmlns:a16="http://schemas.microsoft.com/office/drawing/2014/main" id="{3305CB0A-B0A7-4AB1-96B8-546C1CEC35FC}"/>
              </a:ext>
            </a:extLst>
          </p:cNvPr>
          <p:cNvSpPr/>
          <p:nvPr/>
        </p:nvSpPr>
        <p:spPr>
          <a:xfrm flipH="1">
            <a:off x="4052511" y="1580389"/>
            <a:ext cx="6215288" cy="2528236"/>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1219170">
              <a:buClr>
                <a:srgbClr val="000000"/>
              </a:buClr>
            </a:pPr>
            <a:r>
              <a:rPr lang="en-US" sz="2133" kern="0">
                <a:solidFill>
                  <a:srgbClr val="0D0F41"/>
                </a:solidFill>
                <a:latin typeface="Poppins Medium" panose="020B0604020202020204" charset="0"/>
                <a:cs typeface="Poppins Medium" panose="020B0604020202020204" charset="0"/>
                <a:sym typeface="Arial"/>
              </a:rPr>
              <a:t>Prioritize equity. MTSS is for </a:t>
            </a:r>
            <a:r>
              <a:rPr lang="en-US" sz="2133" i="1" kern="0">
                <a:solidFill>
                  <a:srgbClr val="0D0F41"/>
                </a:solidFill>
                <a:latin typeface="Poppins Medium" panose="020B0604020202020204" charset="0"/>
                <a:cs typeface="Poppins Medium" panose="020B0604020202020204" charset="0"/>
                <a:sym typeface="Arial"/>
              </a:rPr>
              <a:t>all </a:t>
            </a:r>
            <a:r>
              <a:rPr lang="en-US" sz="2133" kern="0">
                <a:solidFill>
                  <a:srgbClr val="0D0F41"/>
                </a:solidFill>
                <a:latin typeface="Poppins Medium" panose="020B0604020202020204" charset="0"/>
                <a:cs typeface="Poppins Medium" panose="020B0604020202020204" charset="0"/>
                <a:sym typeface="Arial"/>
              </a:rPr>
              <a:t>students, families, and educators. Use the MTSS framework to differentiate supports for students and monitor to ensure equitable outcomes are observed.</a:t>
            </a:r>
          </a:p>
        </p:txBody>
      </p:sp>
    </p:spTree>
    <p:extLst>
      <p:ext uri="{BB962C8B-B14F-4D97-AF65-F5344CB8AC3E}">
        <p14:creationId xmlns:p14="http://schemas.microsoft.com/office/powerpoint/2010/main" val="11329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0D0F41"/>
              </a:solidFill>
              <a:latin typeface="Arial"/>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138407" y="2483847"/>
            <a:ext cx="1767845" cy="699591"/>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Equity</a:t>
            </a:r>
          </a:p>
        </p:txBody>
      </p:sp>
      <p:sp>
        <p:nvSpPr>
          <p:cNvPr id="7" name="Arrow: Pentagon 6">
            <a:extLst>
              <a:ext uri="{FF2B5EF4-FFF2-40B4-BE49-F238E27FC236}">
                <a16:creationId xmlns:a16="http://schemas.microsoft.com/office/drawing/2014/main" id="{05B7FD0A-42F6-48C7-AD80-D674E73CD3E6}"/>
              </a:ext>
            </a:extLst>
          </p:cNvPr>
          <p:cNvSpPr/>
          <p:nvPr/>
        </p:nvSpPr>
        <p:spPr>
          <a:xfrm flipH="1">
            <a:off x="4258891" y="4182281"/>
            <a:ext cx="6215288" cy="2528236"/>
          </a:xfrm>
          <a:prstGeom prst="homePlat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a:solidFill>
                  <a:srgbClr val="0D0F41"/>
                </a:solidFill>
                <a:latin typeface="Poppins Medium" panose="020B0604020202020204" charset="0"/>
                <a:cs typeface="Poppins Medium" panose="020B0604020202020204" charset="0"/>
                <a:sym typeface="Arial"/>
              </a:rPr>
              <a:t>Make student </a:t>
            </a:r>
            <a:r>
              <a:rPr lang="en-US" sz="2133" i="1" kern="0">
                <a:solidFill>
                  <a:srgbClr val="0D0F41"/>
                </a:solidFill>
                <a:latin typeface="Poppins Medium" panose="020B0604020202020204" charset="0"/>
                <a:cs typeface="Poppins Medium" panose="020B0604020202020204" charset="0"/>
                <a:sym typeface="Arial"/>
              </a:rPr>
              <a:t>growth</a:t>
            </a:r>
            <a:r>
              <a:rPr lang="en-US" sz="2133" kern="0">
                <a:solidFill>
                  <a:srgbClr val="0D0F41"/>
                </a:solidFill>
                <a:latin typeface="Poppins Medium" panose="020B0604020202020204" charset="0"/>
                <a:cs typeface="Poppins Medium" panose="020B0604020202020204" charset="0"/>
                <a:sym typeface="Arial"/>
              </a:rPr>
              <a:t> and </a:t>
            </a:r>
            <a:r>
              <a:rPr lang="en-US" sz="2133" i="1" kern="0">
                <a:solidFill>
                  <a:srgbClr val="0D0F41"/>
                </a:solidFill>
                <a:latin typeface="Poppins Medium" panose="020B0604020202020204" charset="0"/>
                <a:cs typeface="Poppins Medium" panose="020B0604020202020204" charset="0"/>
                <a:sym typeface="Arial"/>
              </a:rPr>
              <a:t>benefit</a:t>
            </a:r>
            <a:r>
              <a:rPr lang="en-US" sz="2133" kern="0">
                <a:solidFill>
                  <a:srgbClr val="0D0F41"/>
                </a:solidFill>
                <a:latin typeface="Poppins Medium" panose="020B0604020202020204" charset="0"/>
                <a:cs typeface="Poppins Medium" panose="020B0604020202020204" charset="0"/>
                <a:sym typeface="Arial"/>
              </a:rPr>
              <a:t> central to all decisions. Student outcomes that reflect equitable learning opportunities must be the ultimate criteria for all decisions.</a:t>
            </a:r>
          </a:p>
        </p:txBody>
      </p:sp>
    </p:spTree>
    <p:extLst>
      <p:ext uri="{BB962C8B-B14F-4D97-AF65-F5344CB8AC3E}">
        <p14:creationId xmlns:p14="http://schemas.microsoft.com/office/powerpoint/2010/main" val="12484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0D0F41"/>
              </a:solidFill>
              <a:latin typeface="Arial"/>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138407" y="2483847"/>
            <a:ext cx="1767845" cy="699591"/>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Equity</a:t>
            </a:r>
          </a:p>
        </p:txBody>
      </p:sp>
      <p:sp>
        <p:nvSpPr>
          <p:cNvPr id="11" name="Arrow: Pentagon 10">
            <a:extLst>
              <a:ext uri="{FF2B5EF4-FFF2-40B4-BE49-F238E27FC236}">
                <a16:creationId xmlns:a16="http://schemas.microsoft.com/office/drawing/2014/main" id="{09BE1750-9E53-40B2-A5D3-FC09CC1DDB11}"/>
              </a:ext>
            </a:extLst>
          </p:cNvPr>
          <p:cNvSpPr/>
          <p:nvPr/>
        </p:nvSpPr>
        <p:spPr>
          <a:xfrm flipH="1">
            <a:off x="2842410" y="2436602"/>
            <a:ext cx="7148361" cy="2528236"/>
          </a:xfrm>
          <a:prstGeom prst="homePlate">
            <a:avLst/>
          </a:prstGeom>
          <a:solidFill>
            <a:schemeClr val="tx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a:solidFill>
                  <a:srgbClr val="FFFFFF"/>
                </a:solidFill>
                <a:latin typeface="Poppins Medium" panose="020B0604020202020204" charset="0"/>
                <a:cs typeface="Poppins Medium" panose="020B0604020202020204" charset="0"/>
                <a:sym typeface="Arial"/>
              </a:rPr>
              <a:t>Prioritize the most efficient and effective practices. Do a few important and relevant practices </a:t>
            </a:r>
            <a:r>
              <a:rPr lang="en-US" sz="2133" i="1" kern="0">
                <a:solidFill>
                  <a:srgbClr val="FFFFFF"/>
                </a:solidFill>
                <a:latin typeface="Poppins Medium" panose="020B0604020202020204" charset="0"/>
                <a:cs typeface="Poppins Medium" panose="020B0604020202020204" charset="0"/>
                <a:sym typeface="Arial"/>
              </a:rPr>
              <a:t>well</a:t>
            </a:r>
            <a:r>
              <a:rPr lang="en-US" sz="2133" kern="0">
                <a:solidFill>
                  <a:srgbClr val="FFFFFF"/>
                </a:solidFill>
                <a:latin typeface="Poppins Medium" panose="020B0604020202020204" charset="0"/>
                <a:cs typeface="Poppins Medium" panose="020B0604020202020204" charset="0"/>
                <a:sym typeface="Arial"/>
              </a:rPr>
              <a:t>. Emphasize practices that are supported by evidence, match the local culture and current context, and promote high-quality implementation across time. Integrate, align, and connect practices.</a:t>
            </a:r>
          </a:p>
        </p:txBody>
      </p:sp>
    </p:spTree>
    <p:extLst>
      <p:ext uri="{BB962C8B-B14F-4D97-AF65-F5344CB8AC3E}">
        <p14:creationId xmlns:p14="http://schemas.microsoft.com/office/powerpoint/2010/main" val="2760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2504F536-64A6-44EF-BAC7-150B15DF6968}"/>
                                            </p:graphicEl>
                                          </p:spTgt>
                                        </p:tgtEl>
                                        <p:attrNameLst>
                                          <p:attrName>style.visibility</p:attrName>
                                        </p:attrNameLst>
                                      </p:cBhvr>
                                      <p:to>
                                        <p:strVal val="visible"/>
                                      </p:to>
                                    </p:set>
                                    <p:animEffect transition="in" filter="fade">
                                      <p:cBhvr>
                                        <p:cTn id="7" dur="500"/>
                                        <p:tgtEl>
                                          <p:spTgt spid="4">
                                            <p:graphicEl>
                                              <a:dgm id="{2504F536-64A6-44EF-BAC7-150B15DF6968}"/>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56949F-B33B-C14C-851C-6471726DAE33}"/>
              </a:ext>
            </a:extLst>
          </p:cNvPr>
          <p:cNvSpPr>
            <a:spLocks noGrp="1"/>
          </p:cNvSpPr>
          <p:nvPr>
            <p:ph type="ctrTitle"/>
          </p:nvPr>
        </p:nvSpPr>
        <p:spPr>
          <a:xfrm flipH="1">
            <a:off x="457199" y="2362200"/>
            <a:ext cx="3283527" cy="608000"/>
          </a:xfrm>
        </p:spPr>
        <p:txBody>
          <a:bodyPr/>
          <a:lstStyle/>
          <a:p>
            <a:r>
              <a:rPr lang="en-US" dirty="0">
                <a:solidFill>
                  <a:schemeClr val="accent6">
                    <a:lumMod val="50000"/>
                  </a:schemeClr>
                </a:solidFill>
                <a:latin typeface="Calibri" panose="020F0502020204030204" pitchFamily="34" charset="0"/>
                <a:cs typeface="Calibri" panose="020F0502020204030204" pitchFamily="34" charset="0"/>
              </a:rPr>
              <a:t>Welcome</a:t>
            </a:r>
            <a:r>
              <a:rPr lang="en-US" dirty="0">
                <a:solidFill>
                  <a:schemeClr val="accent6">
                    <a:lumMod val="50000"/>
                  </a:schemeClr>
                </a:solidFill>
              </a:rPr>
              <a:t>! </a:t>
            </a:r>
            <a:r>
              <a:rPr lang="en-US" dirty="0">
                <a:solidFill>
                  <a:schemeClr val="accent6">
                    <a:lumMod val="50000"/>
                  </a:schemeClr>
                </a:solidFill>
                <a:latin typeface="Calibri" panose="020F0502020204030204" pitchFamily="34" charset="0"/>
                <a:cs typeface="Calibri" panose="020F0502020204030204" pitchFamily="34" charset="0"/>
              </a:rPr>
              <a:t>WHO'S</a:t>
            </a:r>
            <a:r>
              <a:rPr lang="en-US" dirty="0">
                <a:solidFill>
                  <a:schemeClr val="accent6">
                    <a:lumMod val="50000"/>
                  </a:schemeClr>
                </a:solidFill>
              </a:rPr>
              <a:t> </a:t>
            </a:r>
            <a:r>
              <a:rPr lang="en-US" dirty="0">
                <a:solidFill>
                  <a:schemeClr val="accent6">
                    <a:lumMod val="50000"/>
                  </a:schemeClr>
                </a:solidFill>
                <a:latin typeface="Calibri" panose="020F0502020204030204" pitchFamily="34" charset="0"/>
                <a:cs typeface="Calibri" panose="020F0502020204030204" pitchFamily="34" charset="0"/>
              </a:rPr>
              <a:t>HERE</a:t>
            </a:r>
            <a:r>
              <a:rPr lang="en-US" dirty="0">
                <a:solidFill>
                  <a:schemeClr val="accent6">
                    <a:lumMod val="50000"/>
                  </a:schemeClr>
                </a:solidFill>
              </a:rPr>
              <a:t>?</a:t>
            </a:r>
          </a:p>
        </p:txBody>
      </p:sp>
      <p:pic>
        <p:nvPicPr>
          <p:cNvPr id="5" name="Picture 5" descr="A picture containing game&#10;&#10;Description automatically generated">
            <a:extLst>
              <a:ext uri="{FF2B5EF4-FFF2-40B4-BE49-F238E27FC236}">
                <a16:creationId xmlns:a16="http://schemas.microsoft.com/office/drawing/2014/main" id="{7ABEDCA8-B75B-4A34-B018-6EB18301EEF5}"/>
              </a:ext>
            </a:extLst>
          </p:cNvPr>
          <p:cNvPicPr>
            <a:picLocks noChangeAspect="1"/>
          </p:cNvPicPr>
          <p:nvPr/>
        </p:nvPicPr>
        <p:blipFill>
          <a:blip r:embed="rId3"/>
          <a:stretch>
            <a:fillRect/>
          </a:stretch>
        </p:blipFill>
        <p:spPr>
          <a:xfrm>
            <a:off x="457202" y="3429001"/>
            <a:ext cx="4335863" cy="2256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98C68A95-7D95-A841-B3B8-C84BB1015B91}"/>
              </a:ext>
            </a:extLst>
          </p:cNvPr>
          <p:cNvSpPr txBox="1"/>
          <p:nvPr/>
        </p:nvSpPr>
        <p:spPr>
          <a:xfrm>
            <a:off x="6934200" y="1524000"/>
            <a:ext cx="5181600" cy="543675"/>
          </a:xfrm>
          <a:prstGeom prst="rect">
            <a:avLst/>
          </a:prstGeom>
          <a:noFill/>
        </p:spPr>
        <p:txBody>
          <a:bodyPr wrap="square" rtlCol="0">
            <a:spAutoFit/>
          </a:bodyPr>
          <a:lstStyle/>
          <a:p>
            <a:pPr defTabSz="914377" fontAlgn="base">
              <a:spcBef>
                <a:spcPct val="0"/>
              </a:spcBef>
              <a:spcAft>
                <a:spcPct val="0"/>
              </a:spcAft>
            </a:pPr>
            <a:r>
              <a:rPr lang="en-US" sz="2933" dirty="0">
                <a:solidFill>
                  <a:srgbClr val="0D0F41"/>
                </a:solidFill>
                <a:latin typeface="Calibri" panose="020F0502020204030204" pitchFamily="34" charset="0"/>
                <a:ea typeface="ＭＳ Ｐゴシック" pitchFamily="-108" charset="-128"/>
                <a:cs typeface="Calibri" panose="020F0502020204030204" pitchFamily="34" charset="0"/>
              </a:rPr>
              <a:t>LIST SCHOOLS IN COHORT HERE</a:t>
            </a:r>
          </a:p>
        </p:txBody>
      </p:sp>
      <p:graphicFrame>
        <p:nvGraphicFramePr>
          <p:cNvPr id="2" name="Table 1">
            <a:extLst>
              <a:ext uri="{FF2B5EF4-FFF2-40B4-BE49-F238E27FC236}">
                <a16:creationId xmlns:a16="http://schemas.microsoft.com/office/drawing/2014/main" id="{D970A862-DF22-7FFD-B8D4-AE987BDF5586}"/>
              </a:ext>
            </a:extLst>
          </p:cNvPr>
          <p:cNvGraphicFramePr>
            <a:graphicFrameLocks noGrp="1"/>
          </p:cNvGraphicFramePr>
          <p:nvPr>
            <p:extLst>
              <p:ext uri="{D42A27DB-BD31-4B8C-83A1-F6EECF244321}">
                <p14:modId xmlns:p14="http://schemas.microsoft.com/office/powerpoint/2010/main" val="1760195386"/>
              </p:ext>
            </p:extLst>
          </p:nvPr>
        </p:nvGraphicFramePr>
        <p:xfrm>
          <a:off x="6096000" y="573206"/>
          <a:ext cx="5898106" cy="5273128"/>
        </p:xfrm>
        <a:graphic>
          <a:graphicData uri="http://schemas.openxmlformats.org/drawingml/2006/table">
            <a:tbl>
              <a:tblPr/>
              <a:tblGrid>
                <a:gridCol w="1528112">
                  <a:extLst>
                    <a:ext uri="{9D8B030D-6E8A-4147-A177-3AD203B41FA5}">
                      <a16:colId xmlns:a16="http://schemas.microsoft.com/office/drawing/2014/main" val="3114133679"/>
                    </a:ext>
                  </a:extLst>
                </a:gridCol>
                <a:gridCol w="4369994">
                  <a:extLst>
                    <a:ext uri="{9D8B030D-6E8A-4147-A177-3AD203B41FA5}">
                      <a16:colId xmlns:a16="http://schemas.microsoft.com/office/drawing/2014/main" val="2922928491"/>
                    </a:ext>
                  </a:extLst>
                </a:gridCol>
              </a:tblGrid>
              <a:tr h="418285">
                <a:tc>
                  <a:txBody>
                    <a:bodyPr/>
                    <a:lstStyle/>
                    <a:p>
                      <a:pPr rtl="0" fontAlgn="b"/>
                      <a:r>
                        <a:rPr lang="en-US" sz="2000" b="0" i="0">
                          <a:solidFill>
                            <a:schemeClr val="accent6"/>
                          </a:solidFill>
                          <a:effectLst/>
                          <a:latin typeface="+mn-lt"/>
                        </a:rPr>
                        <a:t>Berkley</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b="0" i="0">
                          <a:solidFill>
                            <a:schemeClr val="accent6"/>
                          </a:solidFill>
                          <a:effectLst/>
                          <a:latin typeface="+mn-lt"/>
                        </a:rPr>
                        <a:t>Berkley Community School (PreK-4)</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417159581"/>
                  </a:ext>
                </a:extLst>
              </a:tr>
              <a:tr h="399002">
                <a:tc>
                  <a:txBody>
                    <a:bodyPr/>
                    <a:lstStyle/>
                    <a:p>
                      <a:pPr rtl="0" fontAlgn="ctr"/>
                      <a:r>
                        <a:rPr lang="en-US" sz="2000" b="0" i="0" dirty="0">
                          <a:solidFill>
                            <a:schemeClr val="accent6"/>
                          </a:solidFill>
                          <a:effectLst/>
                          <a:latin typeface="+mn-lt"/>
                        </a:rPr>
                        <a:t>Peabody</a:t>
                      </a:r>
                    </a:p>
                  </a:txBody>
                  <a:tcPr marL="27206" marR="2720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b="0" i="0">
                          <a:solidFill>
                            <a:schemeClr val="accent6"/>
                          </a:solidFill>
                          <a:effectLst/>
                          <a:latin typeface="+mn-lt"/>
                        </a:rPr>
                        <a:t>Welch Elem (PreK-5)</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985707006"/>
                  </a:ext>
                </a:extLst>
              </a:tr>
              <a:tr h="373594">
                <a:tc>
                  <a:txBody>
                    <a:bodyPr/>
                    <a:lstStyle/>
                    <a:p>
                      <a:pPr rtl="0" fontAlgn="b"/>
                      <a:r>
                        <a:rPr lang="en-US" sz="2000" b="0" i="0" dirty="0">
                          <a:solidFill>
                            <a:schemeClr val="accent6"/>
                          </a:solidFill>
                          <a:effectLst/>
                          <a:latin typeface="+mn-lt"/>
                        </a:rPr>
                        <a:t>Lowell</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b="0" i="0" dirty="0">
                          <a:solidFill>
                            <a:schemeClr val="accent6"/>
                          </a:solidFill>
                          <a:effectLst/>
                          <a:latin typeface="+mn-lt"/>
                        </a:rPr>
                        <a:t>Bailey Elem (PreK-4)</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204472018"/>
                  </a:ext>
                </a:extLst>
              </a:tr>
              <a:tr h="324852">
                <a:tc>
                  <a:txBody>
                    <a:bodyPr/>
                    <a:lstStyle/>
                    <a:p>
                      <a:pPr rtl="0" fontAlgn="ctr"/>
                      <a:endParaRPr lang="en-US" sz="2000" i="0">
                        <a:solidFill>
                          <a:schemeClr val="accent6"/>
                        </a:solidFill>
                        <a:effectLst/>
                        <a:latin typeface="+mn-lt"/>
                      </a:endParaRPr>
                    </a:p>
                  </a:txBody>
                  <a:tcPr marL="27206" marR="2720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b="0" i="0">
                          <a:solidFill>
                            <a:schemeClr val="accent6"/>
                          </a:solidFill>
                          <a:effectLst/>
                          <a:latin typeface="+mn-lt"/>
                        </a:rPr>
                        <a:t>Sullivan Middle (Gr 5-8)</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98925121"/>
                  </a:ext>
                </a:extLst>
              </a:tr>
              <a:tr h="399002">
                <a:tc>
                  <a:txBody>
                    <a:bodyPr/>
                    <a:lstStyle/>
                    <a:p>
                      <a:pPr rtl="0" fontAlgn="b"/>
                      <a:r>
                        <a:rPr lang="en-US" sz="2000" b="0" i="0" dirty="0">
                          <a:solidFill>
                            <a:schemeClr val="accent6"/>
                          </a:solidFill>
                          <a:effectLst/>
                          <a:latin typeface="+mn-lt"/>
                        </a:rPr>
                        <a:t>Taunton</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b="0" i="0">
                          <a:solidFill>
                            <a:schemeClr val="accent6"/>
                          </a:solidFill>
                          <a:effectLst/>
                          <a:latin typeface="+mn-lt"/>
                        </a:rPr>
                        <a:t>Martin Middle (Gr 5-8)</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413755728"/>
                  </a:ext>
                </a:extLst>
              </a:tr>
              <a:tr h="359692">
                <a:tc>
                  <a:txBody>
                    <a:bodyPr/>
                    <a:lstStyle/>
                    <a:p>
                      <a:pPr rtl="0" fontAlgn="b"/>
                      <a:endParaRPr lang="en-US" sz="2000" i="0" dirty="0">
                        <a:solidFill>
                          <a:schemeClr val="accent6"/>
                        </a:solidFill>
                        <a:effectLst/>
                        <a:latin typeface="+mn-lt"/>
                      </a:endParaRP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b="0" i="0">
                          <a:solidFill>
                            <a:schemeClr val="accent6"/>
                          </a:solidFill>
                          <a:effectLst/>
                          <a:latin typeface="+mn-lt"/>
                        </a:rPr>
                        <a:t>Mulcahey Elem (Gr PreK-4)</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296426089"/>
                  </a:ext>
                </a:extLst>
              </a:tr>
              <a:tr h="399002">
                <a:tc>
                  <a:txBody>
                    <a:bodyPr/>
                    <a:lstStyle/>
                    <a:p>
                      <a:pPr rtl="0" fontAlgn="b"/>
                      <a:endParaRPr lang="en-US" sz="2000" i="0">
                        <a:solidFill>
                          <a:schemeClr val="accent6"/>
                        </a:solidFill>
                        <a:effectLst/>
                        <a:latin typeface="+mn-lt"/>
                      </a:endParaRP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b="0" i="0">
                          <a:solidFill>
                            <a:schemeClr val="accent6"/>
                          </a:solidFill>
                          <a:effectLst/>
                          <a:latin typeface="+mn-lt"/>
                        </a:rPr>
                        <a:t>Parker Middle (5-8)</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87461962"/>
                  </a:ext>
                </a:extLst>
              </a:tr>
              <a:tr h="399002">
                <a:tc>
                  <a:txBody>
                    <a:bodyPr/>
                    <a:lstStyle/>
                    <a:p>
                      <a:pPr rtl="0" fontAlgn="b"/>
                      <a:r>
                        <a:rPr lang="en-US" sz="2000" i="0">
                          <a:solidFill>
                            <a:schemeClr val="accent6"/>
                          </a:solidFill>
                          <a:effectLst/>
                          <a:latin typeface="+mn-lt"/>
                        </a:rPr>
                        <a:t>Hopkinton</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b="0" i="0">
                          <a:solidFill>
                            <a:schemeClr val="accent6"/>
                          </a:solidFill>
                          <a:effectLst/>
                          <a:latin typeface="+mn-lt"/>
                        </a:rPr>
                        <a:t>Elmwood Elem (Gr 2-3)</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706502188"/>
                  </a:ext>
                </a:extLst>
              </a:tr>
              <a:tr h="350313">
                <a:tc>
                  <a:txBody>
                    <a:bodyPr/>
                    <a:lstStyle/>
                    <a:p>
                      <a:pPr rtl="0" fontAlgn="b"/>
                      <a:endParaRPr lang="en-US" sz="2000" i="0">
                        <a:solidFill>
                          <a:schemeClr val="accent6"/>
                        </a:solidFill>
                        <a:effectLst/>
                        <a:latin typeface="+mn-lt"/>
                      </a:endParaRP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i="0" dirty="0">
                          <a:solidFill>
                            <a:schemeClr val="accent6"/>
                          </a:solidFill>
                          <a:effectLst/>
                          <a:latin typeface="+mn-lt"/>
                        </a:rPr>
                        <a:t>Hopkins Elem (Gr 4-5)</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900838776"/>
                  </a:ext>
                </a:extLst>
              </a:tr>
              <a:tr h="350313">
                <a:tc>
                  <a:txBody>
                    <a:bodyPr/>
                    <a:lstStyle/>
                    <a:p>
                      <a:pPr rtl="0" fontAlgn="b"/>
                      <a:endParaRPr lang="en-US" sz="2000" i="0">
                        <a:solidFill>
                          <a:schemeClr val="accent6"/>
                        </a:solidFill>
                        <a:effectLst/>
                        <a:latin typeface="+mn-lt"/>
                      </a:endParaRP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i="0">
                          <a:solidFill>
                            <a:schemeClr val="accent6"/>
                          </a:solidFill>
                          <a:effectLst/>
                          <a:latin typeface="+mn-lt"/>
                        </a:rPr>
                        <a:t>Marathon Elem (PreK-1)</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680875032"/>
                  </a:ext>
                </a:extLst>
              </a:tr>
              <a:tr h="372529">
                <a:tc>
                  <a:txBody>
                    <a:bodyPr/>
                    <a:lstStyle/>
                    <a:p>
                      <a:pPr rtl="0" fontAlgn="b"/>
                      <a:r>
                        <a:rPr lang="en-US" sz="2000" i="0" dirty="0">
                          <a:solidFill>
                            <a:schemeClr val="accent6"/>
                          </a:solidFill>
                          <a:effectLst/>
                          <a:latin typeface="+mn-lt"/>
                        </a:rPr>
                        <a:t>N. Brookfield</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i="0">
                          <a:solidFill>
                            <a:schemeClr val="accent6"/>
                          </a:solidFill>
                          <a:effectLst/>
                          <a:latin typeface="+mn-lt"/>
                        </a:rPr>
                        <a:t>North Brookfield Elem (PreK-6)</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751357155"/>
                  </a:ext>
                </a:extLst>
              </a:tr>
              <a:tr h="350259">
                <a:tc>
                  <a:txBody>
                    <a:bodyPr/>
                    <a:lstStyle/>
                    <a:p>
                      <a:pPr rtl="0" fontAlgn="b"/>
                      <a:r>
                        <a:rPr lang="en-US" sz="2000" i="0">
                          <a:solidFill>
                            <a:schemeClr val="accent6"/>
                          </a:solidFill>
                          <a:effectLst/>
                          <a:latin typeface="+mn-lt"/>
                        </a:rPr>
                        <a:t>Monson</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i="0">
                          <a:solidFill>
                            <a:schemeClr val="accent6"/>
                          </a:solidFill>
                          <a:effectLst/>
                          <a:latin typeface="+mn-lt"/>
                        </a:rPr>
                        <a:t>Granite Valley (Gr 1-6)</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565218718"/>
                  </a:ext>
                </a:extLst>
              </a:tr>
              <a:tr h="378281">
                <a:tc>
                  <a:txBody>
                    <a:bodyPr/>
                    <a:lstStyle/>
                    <a:p>
                      <a:pPr rtl="0" fontAlgn="b"/>
                      <a:r>
                        <a:rPr lang="en-US" sz="2000" i="0" dirty="0">
                          <a:solidFill>
                            <a:schemeClr val="accent6"/>
                          </a:solidFill>
                          <a:effectLst/>
                          <a:latin typeface="+mn-lt"/>
                        </a:rPr>
                        <a:t>Holyoke</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i="0">
                          <a:solidFill>
                            <a:schemeClr val="accent6"/>
                          </a:solidFill>
                          <a:effectLst/>
                          <a:latin typeface="+mn-lt"/>
                        </a:rPr>
                        <a:t>STEM Academy (Gr 6-8)</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891031183"/>
                  </a:ext>
                </a:extLst>
              </a:tr>
              <a:tr h="399002">
                <a:tc>
                  <a:txBody>
                    <a:bodyPr/>
                    <a:lstStyle/>
                    <a:p>
                      <a:pPr rtl="0" fontAlgn="b"/>
                      <a:r>
                        <a:rPr lang="en-US" sz="2000" b="0" i="0">
                          <a:solidFill>
                            <a:schemeClr val="accent6"/>
                          </a:solidFill>
                          <a:effectLst/>
                          <a:latin typeface="+mn-lt"/>
                        </a:rPr>
                        <a:t>Lynn</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US" sz="2000" i="0" dirty="0">
                          <a:solidFill>
                            <a:schemeClr val="accent6"/>
                          </a:solidFill>
                          <a:effectLst/>
                          <a:latin typeface="+mn-lt"/>
                        </a:rPr>
                        <a:t>Callahan (PreK-5)</a:t>
                      </a:r>
                    </a:p>
                  </a:txBody>
                  <a:tcPr marL="27206" marR="2720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681574535"/>
                  </a:ext>
                </a:extLst>
              </a:tr>
            </a:tbl>
          </a:graphicData>
        </a:graphic>
      </p:graphicFrame>
    </p:spTree>
    <p:extLst>
      <p:ext uri="{BB962C8B-B14F-4D97-AF65-F5344CB8AC3E}">
        <p14:creationId xmlns:p14="http://schemas.microsoft.com/office/powerpoint/2010/main" val="259823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0D0F41"/>
              </a:solidFill>
              <a:latin typeface="Arial"/>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138407" y="2483847"/>
            <a:ext cx="1767845" cy="699591"/>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Equity</a:t>
            </a:r>
          </a:p>
        </p:txBody>
      </p:sp>
      <p:sp>
        <p:nvSpPr>
          <p:cNvPr id="12" name="Arrow: Pentagon 11">
            <a:extLst>
              <a:ext uri="{FF2B5EF4-FFF2-40B4-BE49-F238E27FC236}">
                <a16:creationId xmlns:a16="http://schemas.microsoft.com/office/drawing/2014/main" id="{8B94F6D4-4D87-4F70-9364-00E4A03467C3}"/>
              </a:ext>
            </a:extLst>
          </p:cNvPr>
          <p:cNvSpPr/>
          <p:nvPr/>
        </p:nvSpPr>
        <p:spPr>
          <a:xfrm flipH="1">
            <a:off x="5035330" y="2469417"/>
            <a:ext cx="7148361" cy="2528236"/>
          </a:xfrm>
          <a:prstGeom prst="homePlat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dirty="0">
                <a:solidFill>
                  <a:srgbClr val="FFFFFF"/>
                </a:solidFill>
                <a:latin typeface="Poppins Medium" panose="020B0604020202020204" charset="0"/>
                <a:cs typeface="Poppins Medium" panose="020B0604020202020204" charset="0"/>
                <a:sym typeface="Arial"/>
              </a:rPr>
              <a:t>Use </a:t>
            </a:r>
            <a:r>
              <a:rPr lang="en-US" sz="2133" i="1" kern="0" dirty="0">
                <a:solidFill>
                  <a:srgbClr val="FFFFFF"/>
                </a:solidFill>
                <a:latin typeface="Poppins Medium" panose="020B0604020202020204" charset="0"/>
                <a:cs typeface="Poppins Medium" panose="020B0604020202020204" charset="0"/>
                <a:sym typeface="Arial"/>
              </a:rPr>
              <a:t>data</a:t>
            </a:r>
            <a:r>
              <a:rPr lang="en-US" sz="2133" kern="0" dirty="0">
                <a:solidFill>
                  <a:srgbClr val="FFFFFF"/>
                </a:solidFill>
                <a:latin typeface="Poppins Medium" panose="020B0604020202020204" charset="0"/>
                <a:cs typeface="Poppins Medium" panose="020B0604020202020204" charset="0"/>
                <a:sym typeface="Arial"/>
              </a:rPr>
              <a:t> to inform decisions about which students, families, and educators need which supports, as well as whether supports should be continued, adjusted, or faded. Data should be used to ensure that all recipients benefit and that supports are implemented with fidelity.</a:t>
            </a:r>
          </a:p>
        </p:txBody>
      </p:sp>
    </p:spTree>
    <p:extLst>
      <p:ext uri="{BB962C8B-B14F-4D97-AF65-F5344CB8AC3E}">
        <p14:creationId xmlns:p14="http://schemas.microsoft.com/office/powerpoint/2010/main" val="350662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A7ADD6DF-9E47-4436-8F51-EE2A03365BEC}"/>
                                            </p:graphicEl>
                                          </p:spTgt>
                                        </p:tgtEl>
                                        <p:attrNameLst>
                                          <p:attrName>style.visibility</p:attrName>
                                        </p:attrNameLst>
                                      </p:cBhvr>
                                      <p:to>
                                        <p:strVal val="visible"/>
                                      </p:to>
                                    </p:set>
                                    <p:animEffect transition="in" filter="fade">
                                      <p:cBhvr>
                                        <p:cTn id="7" dur="500"/>
                                        <p:tgtEl>
                                          <p:spTgt spid="4">
                                            <p:graphicEl>
                                              <a:dgm id="{A7ADD6DF-9E47-4436-8F51-EE2A03365BE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12" grpId="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0D0F41"/>
              </a:solidFill>
              <a:latin typeface="Arial"/>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138407" y="2483847"/>
            <a:ext cx="1767845" cy="699591"/>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pPr>
            <a:r>
              <a:rPr lang="en-US" sz="2933" kern="0">
                <a:solidFill>
                  <a:srgbClr val="0D0F41"/>
                </a:solidFill>
                <a:latin typeface="Poppins Medium" panose="020B0604020202020204" charset="0"/>
                <a:cs typeface="Poppins Medium" panose="020B0604020202020204" charset="0"/>
                <a:sym typeface="Arial"/>
              </a:rPr>
              <a:t>Equity</a:t>
            </a:r>
          </a:p>
        </p:txBody>
      </p:sp>
      <p:sp>
        <p:nvSpPr>
          <p:cNvPr id="13" name="Arrow: Pentagon 12">
            <a:extLst>
              <a:ext uri="{FF2B5EF4-FFF2-40B4-BE49-F238E27FC236}">
                <a16:creationId xmlns:a16="http://schemas.microsoft.com/office/drawing/2014/main" id="{3D89F4A0-C517-4D1B-B98C-E59BE32086C4}"/>
              </a:ext>
            </a:extLst>
          </p:cNvPr>
          <p:cNvSpPr/>
          <p:nvPr/>
        </p:nvSpPr>
        <p:spPr>
          <a:xfrm flipH="1">
            <a:off x="3912119" y="209727"/>
            <a:ext cx="8279880" cy="2528236"/>
          </a:xfrm>
          <a:prstGeom prst="homePlate">
            <a:avLst/>
          </a:prstGeom>
          <a:solidFill>
            <a:schemeClr val="accent5">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a:solidFill>
                  <a:srgbClr val="FFFFFF"/>
                </a:solidFill>
                <a:latin typeface="Poppins Medium" panose="020B0604020202020204" charset="0"/>
                <a:cs typeface="Poppins Medium" panose="020B0604020202020204" charset="0"/>
                <a:sym typeface="Arial"/>
              </a:rPr>
              <a:t>Continue to invest in </a:t>
            </a:r>
            <a:r>
              <a:rPr lang="en-US" sz="2133" i="1" kern="0">
                <a:solidFill>
                  <a:srgbClr val="FFFFFF"/>
                </a:solidFill>
                <a:latin typeface="Poppins Medium" panose="020B0604020202020204" charset="0"/>
                <a:cs typeface="Poppins Medium" panose="020B0604020202020204" charset="0"/>
                <a:sym typeface="Arial"/>
              </a:rPr>
              <a:t>systems</a:t>
            </a:r>
            <a:r>
              <a:rPr lang="en-US" sz="2133" kern="0">
                <a:solidFill>
                  <a:srgbClr val="FFFFFF"/>
                </a:solidFill>
                <a:latin typeface="Poppins Medium" panose="020B0604020202020204" charset="0"/>
                <a:cs typeface="Poppins Medium" panose="020B0604020202020204" charset="0"/>
                <a:sym typeface="Arial"/>
              </a:rPr>
              <a:t> to support high-fidelity implementation over time. Leverage existing leadership teams to guide planning and implementation, and consider effective means to support educators’ professional learning and wellness given current resources, experience, and expertise.</a:t>
            </a:r>
          </a:p>
        </p:txBody>
      </p:sp>
    </p:spTree>
    <p:extLst>
      <p:ext uri="{BB962C8B-B14F-4D97-AF65-F5344CB8AC3E}">
        <p14:creationId xmlns:p14="http://schemas.microsoft.com/office/powerpoint/2010/main" val="42693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16E71EFD-4F90-47BA-BDF0-C1936501F318}"/>
                                            </p:graphicEl>
                                          </p:spTgt>
                                        </p:tgtEl>
                                        <p:attrNameLst>
                                          <p:attrName>style.visibility</p:attrName>
                                        </p:attrNameLst>
                                      </p:cBhvr>
                                      <p:to>
                                        <p:strVal val="visible"/>
                                      </p:to>
                                    </p:set>
                                    <p:animEffect transition="in" filter="fade">
                                      <p:cBhvr>
                                        <p:cTn id="7" dur="500"/>
                                        <p:tgtEl>
                                          <p:spTgt spid="4">
                                            <p:graphicEl>
                                              <a:dgm id="{16E71EFD-4F90-47BA-BDF0-C1936501F318}"/>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0E762A7-BACE-E242-B915-4ECDF8DA8526}"/>
              </a:ext>
            </a:extLst>
          </p:cNvPr>
          <p:cNvGraphicFramePr/>
          <p:nvPr>
            <p:extLst>
              <p:ext uri="{D42A27DB-BD31-4B8C-83A1-F6EECF244321}">
                <p14:modId xmlns:p14="http://schemas.microsoft.com/office/powerpoint/2010/main" val="3366972973"/>
              </p:ext>
            </p:extLst>
          </p:nvPr>
        </p:nvGraphicFramePr>
        <p:xfrm>
          <a:off x="711201" y="1088067"/>
          <a:ext cx="10312440" cy="552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95297" y="242465"/>
            <a:ext cx="9378000" cy="845600"/>
          </a:xfrm>
          <a:noFill/>
        </p:spPr>
        <p:txBody>
          <a:bodyPr/>
          <a:lstStyle/>
          <a:p>
            <a:r>
              <a:rPr lang="en-US" b="1" dirty="0">
                <a:solidFill>
                  <a:srgbClr val="FFFF00"/>
                </a:solidFill>
                <a:latin typeface="Calibri" panose="020F0502020204030204" pitchFamily="34" charset="0"/>
                <a:cs typeface="Calibri" panose="020F0502020204030204" pitchFamily="34" charset="0"/>
              </a:rPr>
              <a:t>PBIS TIER 2 CRITICAL FEATURES</a:t>
            </a:r>
          </a:p>
        </p:txBody>
      </p:sp>
      <p:sp>
        <p:nvSpPr>
          <p:cNvPr id="5" name="Speech Bubble: Rectangle with Corners Rounded 4">
            <a:extLst>
              <a:ext uri="{FF2B5EF4-FFF2-40B4-BE49-F238E27FC236}">
                <a16:creationId xmlns:a16="http://schemas.microsoft.com/office/drawing/2014/main" id="{7B8505AC-B75E-47EC-9836-1BF575AE41FF}"/>
              </a:ext>
            </a:extLst>
          </p:cNvPr>
          <p:cNvSpPr/>
          <p:nvPr/>
        </p:nvSpPr>
        <p:spPr>
          <a:xfrm>
            <a:off x="9948479" y="242464"/>
            <a:ext cx="2150325" cy="3346880"/>
          </a:xfrm>
          <a:prstGeom prst="wedgeRoundRectCallout">
            <a:avLst/>
          </a:prstGeom>
        </p:spPr>
        <p:style>
          <a:lnRef idx="2">
            <a:schemeClr val="accent1"/>
          </a:lnRef>
          <a:fillRef idx="1">
            <a:schemeClr val="lt1"/>
          </a:fillRef>
          <a:effectRef idx="0">
            <a:schemeClr val="accent1"/>
          </a:effectRef>
          <a:fontRef idx="minor">
            <a:schemeClr val="dk1"/>
          </a:fontRef>
        </p:style>
        <p:txBody>
          <a:bodyPr lIns="121920" tIns="60960" rIns="121920" bIns="60960" rtlCol="0" anchor="ctr"/>
          <a:lstStyle/>
          <a:p>
            <a:pPr algn="ctr"/>
            <a:r>
              <a:rPr lang="en-US" sz="2667" dirty="0">
                <a:solidFill>
                  <a:schemeClr val="accent6"/>
                </a:solidFill>
                <a:latin typeface="Calibri" panose="020F0502020204030204" pitchFamily="34" charset="0"/>
                <a:cs typeface="Calibri" panose="020F0502020204030204" pitchFamily="34" charset="0"/>
              </a:rPr>
              <a:t>What is currently in place that meets these features?</a:t>
            </a:r>
            <a:endParaRPr lang="en-US" sz="2400" dirty="0">
              <a:solidFill>
                <a:schemeClr val="accent6"/>
              </a:solidFill>
              <a:latin typeface="Calibri" panose="020F0502020204030204" pitchFamily="34" charset="0"/>
              <a:cs typeface="Calibri" panose="020F0502020204030204" pitchFamily="34" charset="0"/>
            </a:endParaRPr>
          </a:p>
          <a:p>
            <a:pPr algn="ctr"/>
            <a:endParaRPr lang="en-US" sz="2400"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341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1F692EFC-3952-5EC6-6FB4-BD4F9D6E61B1}"/>
              </a:ext>
            </a:extLst>
          </p:cNvPr>
          <p:cNvSpPr txBox="1">
            <a:spLocks/>
          </p:cNvSpPr>
          <p:nvPr/>
        </p:nvSpPr>
        <p:spPr>
          <a:xfrm>
            <a:off x="443654" y="415019"/>
            <a:ext cx="11094629" cy="845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dirty="0">
                <a:solidFill>
                  <a:schemeClr val="bg1"/>
                </a:solidFill>
              </a:rPr>
              <a:t>COMMON ELEMENTS OF PBIS TIER 2 PRACTICES</a:t>
            </a:r>
          </a:p>
        </p:txBody>
      </p:sp>
      <p:sp>
        <p:nvSpPr>
          <p:cNvPr id="28" name="Google Shape;894;p52">
            <a:extLst>
              <a:ext uri="{FF2B5EF4-FFF2-40B4-BE49-F238E27FC236}">
                <a16:creationId xmlns:a16="http://schemas.microsoft.com/office/drawing/2014/main" id="{80794C53-B1C7-A1C1-5F48-4F331B3CF41B}"/>
              </a:ext>
            </a:extLst>
          </p:cNvPr>
          <p:cNvSpPr txBox="1">
            <a:spLocks/>
          </p:cNvSpPr>
          <p:nvPr/>
        </p:nvSpPr>
        <p:spPr>
          <a:xfrm flipH="1">
            <a:off x="4573645" y="1622933"/>
            <a:ext cx="3466206" cy="148266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Calibri" panose="020F0502020204030204" pitchFamily="34" charset="0"/>
                <a:ea typeface="Poppins SemiBold"/>
                <a:cs typeface="Calibri" panose="020F0502020204030204" pitchFamily="34" charset="0"/>
                <a:sym typeface="Poppins SemiBold"/>
              </a:defRPr>
            </a:lvl1pPr>
            <a:lvl2pPr marR="0" lvl="1"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algn="l"/>
            <a:r>
              <a:rPr lang="en-US" sz="2933" dirty="0">
                <a:solidFill>
                  <a:schemeClr val="bg1"/>
                </a:solidFill>
              </a:rPr>
              <a:t>Acknowledgements of appropriate behavior</a:t>
            </a:r>
          </a:p>
        </p:txBody>
      </p:sp>
      <p:sp>
        <p:nvSpPr>
          <p:cNvPr id="29" name="Google Shape;896;p52">
            <a:extLst>
              <a:ext uri="{FF2B5EF4-FFF2-40B4-BE49-F238E27FC236}">
                <a16:creationId xmlns:a16="http://schemas.microsoft.com/office/drawing/2014/main" id="{8DCBA459-C0FA-9FFF-0627-4502D3D44445}"/>
              </a:ext>
            </a:extLst>
          </p:cNvPr>
          <p:cNvSpPr txBox="1">
            <a:spLocks/>
          </p:cNvSpPr>
          <p:nvPr/>
        </p:nvSpPr>
        <p:spPr>
          <a:xfrm flipH="1">
            <a:off x="1554383" y="4554057"/>
            <a:ext cx="3098000" cy="1486771"/>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933" b="0" dirty="0">
                <a:solidFill>
                  <a:schemeClr val="bg1"/>
                </a:solidFill>
              </a:rPr>
              <a:t>Frequent performance feedback for targeted behavior</a:t>
            </a:r>
          </a:p>
        </p:txBody>
      </p:sp>
      <p:sp>
        <p:nvSpPr>
          <p:cNvPr id="30" name="Google Shape;898;p52">
            <a:extLst>
              <a:ext uri="{FF2B5EF4-FFF2-40B4-BE49-F238E27FC236}">
                <a16:creationId xmlns:a16="http://schemas.microsoft.com/office/drawing/2014/main" id="{50E125CE-B666-7998-6794-A9F7991B424D}"/>
              </a:ext>
            </a:extLst>
          </p:cNvPr>
          <p:cNvSpPr txBox="1">
            <a:spLocks/>
          </p:cNvSpPr>
          <p:nvPr/>
        </p:nvSpPr>
        <p:spPr>
          <a:xfrm flipH="1">
            <a:off x="1554383" y="1618336"/>
            <a:ext cx="2130311" cy="148266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933" b="0" dirty="0">
                <a:solidFill>
                  <a:schemeClr val="bg1"/>
                </a:solidFill>
              </a:rPr>
              <a:t>Targeted &amp; explicit skill instruction</a:t>
            </a:r>
          </a:p>
        </p:txBody>
      </p:sp>
      <p:sp>
        <p:nvSpPr>
          <p:cNvPr id="31" name="Google Shape;900;p52">
            <a:extLst>
              <a:ext uri="{FF2B5EF4-FFF2-40B4-BE49-F238E27FC236}">
                <a16:creationId xmlns:a16="http://schemas.microsoft.com/office/drawing/2014/main" id="{1C0D9934-7094-FC44-BB2F-1856D1849434}"/>
              </a:ext>
            </a:extLst>
          </p:cNvPr>
          <p:cNvSpPr txBox="1">
            <a:spLocks/>
          </p:cNvSpPr>
          <p:nvPr/>
        </p:nvSpPr>
        <p:spPr>
          <a:xfrm flipH="1">
            <a:off x="8738651" y="1916754"/>
            <a:ext cx="2799633" cy="199658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sz="2933" dirty="0">
                <a:solidFill>
                  <a:schemeClr val="bg1"/>
                </a:solidFill>
                <a:latin typeface="Calibri" panose="020F0502020204030204" pitchFamily="34" charset="0"/>
                <a:cs typeface="Calibri" panose="020F0502020204030204" pitchFamily="34" charset="0"/>
              </a:rPr>
              <a:t>Increased structure, predictability, and adult support</a:t>
            </a:r>
          </a:p>
        </p:txBody>
      </p:sp>
      <p:cxnSp>
        <p:nvCxnSpPr>
          <p:cNvPr id="32" name="Google Shape;902;p52">
            <a:extLst>
              <a:ext uri="{FF2B5EF4-FFF2-40B4-BE49-F238E27FC236}">
                <a16:creationId xmlns:a16="http://schemas.microsoft.com/office/drawing/2014/main" id="{313A8DA5-B9C3-E6A2-4730-4875FE716E9F}"/>
              </a:ext>
            </a:extLst>
          </p:cNvPr>
          <p:cNvCxnSpPr/>
          <p:nvPr/>
        </p:nvCxnSpPr>
        <p:spPr>
          <a:xfrm rot="10800000">
            <a:off x="1275453" y="1618336"/>
            <a:ext cx="0" cy="1294400"/>
          </a:xfrm>
          <a:prstGeom prst="straightConnector1">
            <a:avLst/>
          </a:prstGeom>
          <a:noFill/>
          <a:ln w="15875" cap="flat" cmpd="sng">
            <a:solidFill>
              <a:schemeClr val="accent6"/>
            </a:solidFill>
            <a:prstDash val="dot"/>
            <a:round/>
            <a:headEnd type="none" w="med" len="med"/>
            <a:tailEnd type="none" w="med" len="med"/>
          </a:ln>
        </p:spPr>
      </p:cxnSp>
      <p:cxnSp>
        <p:nvCxnSpPr>
          <p:cNvPr id="33" name="Google Shape;903;p52">
            <a:extLst>
              <a:ext uri="{FF2B5EF4-FFF2-40B4-BE49-F238E27FC236}">
                <a16:creationId xmlns:a16="http://schemas.microsoft.com/office/drawing/2014/main" id="{48D3BE3B-2C3F-F6F7-42F6-E6B76223D22C}"/>
              </a:ext>
            </a:extLst>
          </p:cNvPr>
          <p:cNvCxnSpPr/>
          <p:nvPr/>
        </p:nvCxnSpPr>
        <p:spPr>
          <a:xfrm rot="10800000">
            <a:off x="8459736" y="1616591"/>
            <a:ext cx="0" cy="1294400"/>
          </a:xfrm>
          <a:prstGeom prst="straightConnector1">
            <a:avLst/>
          </a:prstGeom>
          <a:noFill/>
          <a:ln w="15875" cap="flat" cmpd="sng">
            <a:solidFill>
              <a:schemeClr val="accent6"/>
            </a:solidFill>
            <a:prstDash val="dot"/>
            <a:round/>
            <a:headEnd type="none" w="med" len="med"/>
            <a:tailEnd type="none" w="med" len="med"/>
          </a:ln>
        </p:spPr>
      </p:cxnSp>
      <p:cxnSp>
        <p:nvCxnSpPr>
          <p:cNvPr id="34" name="Google Shape;904;p52">
            <a:extLst>
              <a:ext uri="{FF2B5EF4-FFF2-40B4-BE49-F238E27FC236}">
                <a16:creationId xmlns:a16="http://schemas.microsoft.com/office/drawing/2014/main" id="{4A4B7738-1A93-DAFD-B5BD-184EF52D9E5B}"/>
              </a:ext>
            </a:extLst>
          </p:cNvPr>
          <p:cNvCxnSpPr/>
          <p:nvPr/>
        </p:nvCxnSpPr>
        <p:spPr>
          <a:xfrm rot="10800000">
            <a:off x="4561537" y="1611779"/>
            <a:ext cx="0" cy="1294400"/>
          </a:xfrm>
          <a:prstGeom prst="straightConnector1">
            <a:avLst/>
          </a:prstGeom>
          <a:noFill/>
          <a:ln w="15875" cap="flat" cmpd="sng">
            <a:solidFill>
              <a:schemeClr val="accent6"/>
            </a:solidFill>
            <a:prstDash val="dot"/>
            <a:round/>
            <a:headEnd type="none" w="med" len="med"/>
            <a:tailEnd type="none" w="med" len="med"/>
          </a:ln>
        </p:spPr>
      </p:cxnSp>
      <p:cxnSp>
        <p:nvCxnSpPr>
          <p:cNvPr id="35" name="Google Shape;905;p52">
            <a:extLst>
              <a:ext uri="{FF2B5EF4-FFF2-40B4-BE49-F238E27FC236}">
                <a16:creationId xmlns:a16="http://schemas.microsoft.com/office/drawing/2014/main" id="{9CDC40C5-C96F-45B4-DFDE-55AB5A3782A4}"/>
              </a:ext>
            </a:extLst>
          </p:cNvPr>
          <p:cNvCxnSpPr/>
          <p:nvPr/>
        </p:nvCxnSpPr>
        <p:spPr>
          <a:xfrm rot="10800000">
            <a:off x="1257175" y="4003043"/>
            <a:ext cx="0" cy="1294400"/>
          </a:xfrm>
          <a:prstGeom prst="straightConnector1">
            <a:avLst/>
          </a:prstGeom>
          <a:noFill/>
          <a:ln w="15875" cap="flat" cmpd="sng">
            <a:solidFill>
              <a:schemeClr val="accent6"/>
            </a:solidFill>
            <a:prstDash val="dot"/>
            <a:round/>
            <a:headEnd type="none" w="med" len="med"/>
            <a:tailEnd type="none" w="med" len="med"/>
          </a:ln>
        </p:spPr>
      </p:cxnSp>
      <p:sp>
        <p:nvSpPr>
          <p:cNvPr id="36" name="Google Shape;906;p52">
            <a:extLst>
              <a:ext uri="{FF2B5EF4-FFF2-40B4-BE49-F238E27FC236}">
                <a16:creationId xmlns:a16="http://schemas.microsoft.com/office/drawing/2014/main" id="{4CA27F41-0E72-E529-4916-837F4173E245}"/>
              </a:ext>
            </a:extLst>
          </p:cNvPr>
          <p:cNvSpPr txBox="1">
            <a:spLocks/>
          </p:cNvSpPr>
          <p:nvPr/>
        </p:nvSpPr>
        <p:spPr>
          <a:xfrm flipH="1">
            <a:off x="768508" y="1387558"/>
            <a:ext cx="682800" cy="70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200" b="1" dirty="0">
                <a:solidFill>
                  <a:schemeClr val="bg1"/>
                </a:solidFill>
                <a:latin typeface="Calibri" panose="020F0502020204030204" pitchFamily="34" charset="0"/>
                <a:ea typeface="Poppins SemiBold"/>
                <a:cs typeface="Calibri" panose="020F0502020204030204" pitchFamily="34" charset="0"/>
                <a:sym typeface="Poppins SemiBold"/>
              </a:rPr>
              <a:t>01</a:t>
            </a:r>
          </a:p>
        </p:txBody>
      </p:sp>
      <p:sp>
        <p:nvSpPr>
          <p:cNvPr id="37" name="Google Shape;907;p52">
            <a:extLst>
              <a:ext uri="{FF2B5EF4-FFF2-40B4-BE49-F238E27FC236}">
                <a16:creationId xmlns:a16="http://schemas.microsoft.com/office/drawing/2014/main" id="{065DFA5A-4804-64E9-6A56-A3389BCCCEDF}"/>
              </a:ext>
            </a:extLst>
          </p:cNvPr>
          <p:cNvSpPr txBox="1">
            <a:spLocks/>
          </p:cNvSpPr>
          <p:nvPr/>
        </p:nvSpPr>
        <p:spPr>
          <a:xfrm flipH="1">
            <a:off x="3719537" y="1359912"/>
            <a:ext cx="842000" cy="70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200" b="1" dirty="0">
                <a:solidFill>
                  <a:schemeClr val="bg1"/>
                </a:solidFill>
                <a:latin typeface="Calibri" panose="020F0502020204030204" pitchFamily="34" charset="0"/>
                <a:ea typeface="Poppins SemiBold"/>
                <a:cs typeface="Calibri" panose="020F0502020204030204" pitchFamily="34" charset="0"/>
                <a:sym typeface="Poppins SemiBold"/>
              </a:rPr>
              <a:t>02</a:t>
            </a:r>
          </a:p>
        </p:txBody>
      </p:sp>
      <p:sp>
        <p:nvSpPr>
          <p:cNvPr id="38" name="Google Shape;908;p52">
            <a:extLst>
              <a:ext uri="{FF2B5EF4-FFF2-40B4-BE49-F238E27FC236}">
                <a16:creationId xmlns:a16="http://schemas.microsoft.com/office/drawing/2014/main" id="{8BEF5981-FF7B-472B-8715-012FB7B3A2D6}"/>
              </a:ext>
            </a:extLst>
          </p:cNvPr>
          <p:cNvSpPr txBox="1">
            <a:spLocks/>
          </p:cNvSpPr>
          <p:nvPr/>
        </p:nvSpPr>
        <p:spPr>
          <a:xfrm flipH="1">
            <a:off x="7873412" y="1321669"/>
            <a:ext cx="898800" cy="70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200" b="1" dirty="0">
                <a:solidFill>
                  <a:schemeClr val="bg1"/>
                </a:solidFill>
                <a:latin typeface="Calibri" panose="020F0502020204030204" pitchFamily="34" charset="0"/>
                <a:ea typeface="Poppins SemiBold"/>
                <a:cs typeface="Calibri" panose="020F0502020204030204" pitchFamily="34" charset="0"/>
                <a:sym typeface="Poppins SemiBold"/>
              </a:rPr>
              <a:t>03</a:t>
            </a:r>
          </a:p>
        </p:txBody>
      </p:sp>
      <p:sp>
        <p:nvSpPr>
          <p:cNvPr id="39" name="Google Shape;909;p52">
            <a:extLst>
              <a:ext uri="{FF2B5EF4-FFF2-40B4-BE49-F238E27FC236}">
                <a16:creationId xmlns:a16="http://schemas.microsoft.com/office/drawing/2014/main" id="{BB3724A9-F77F-05A1-2B05-96F80C1B35C4}"/>
              </a:ext>
            </a:extLst>
          </p:cNvPr>
          <p:cNvSpPr txBox="1">
            <a:spLocks/>
          </p:cNvSpPr>
          <p:nvPr/>
        </p:nvSpPr>
        <p:spPr>
          <a:xfrm flipH="1">
            <a:off x="513053" y="3871815"/>
            <a:ext cx="842000" cy="70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200" b="1" dirty="0">
                <a:solidFill>
                  <a:schemeClr val="bg1"/>
                </a:solidFill>
                <a:latin typeface="Calibri" panose="020F0502020204030204" pitchFamily="34" charset="0"/>
                <a:ea typeface="Poppins SemiBold"/>
                <a:cs typeface="Calibri" panose="020F0502020204030204" pitchFamily="34" charset="0"/>
                <a:sym typeface="Poppins SemiBold"/>
              </a:rPr>
              <a:t>04</a:t>
            </a:r>
          </a:p>
        </p:txBody>
      </p:sp>
      <p:sp>
        <p:nvSpPr>
          <p:cNvPr id="40" name="Google Shape;900;p52">
            <a:extLst>
              <a:ext uri="{FF2B5EF4-FFF2-40B4-BE49-F238E27FC236}">
                <a16:creationId xmlns:a16="http://schemas.microsoft.com/office/drawing/2014/main" id="{3D466FB7-7B35-06F0-885D-050F69A27353}"/>
              </a:ext>
            </a:extLst>
          </p:cNvPr>
          <p:cNvSpPr txBox="1">
            <a:spLocks/>
          </p:cNvSpPr>
          <p:nvPr/>
        </p:nvSpPr>
        <p:spPr>
          <a:xfrm flipH="1">
            <a:off x="5721843" y="4224415"/>
            <a:ext cx="2799637" cy="148266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sz="2933" dirty="0">
                <a:solidFill>
                  <a:schemeClr val="bg1"/>
                </a:solidFill>
                <a:latin typeface="Calibri" panose="020F0502020204030204" pitchFamily="34" charset="0"/>
                <a:cs typeface="Calibri" panose="020F0502020204030204" pitchFamily="34" charset="0"/>
              </a:rPr>
              <a:t>Plans for generalization &amp; maintenance</a:t>
            </a:r>
          </a:p>
        </p:txBody>
      </p:sp>
      <p:cxnSp>
        <p:nvCxnSpPr>
          <p:cNvPr id="41" name="Google Shape;903;p52">
            <a:extLst>
              <a:ext uri="{FF2B5EF4-FFF2-40B4-BE49-F238E27FC236}">
                <a16:creationId xmlns:a16="http://schemas.microsoft.com/office/drawing/2014/main" id="{1568F977-EE38-4A79-467E-A426198744AF}"/>
              </a:ext>
            </a:extLst>
          </p:cNvPr>
          <p:cNvCxnSpPr/>
          <p:nvPr/>
        </p:nvCxnSpPr>
        <p:spPr>
          <a:xfrm rot="10800000">
            <a:off x="5442927" y="4085045"/>
            <a:ext cx="0" cy="1294400"/>
          </a:xfrm>
          <a:prstGeom prst="straightConnector1">
            <a:avLst/>
          </a:prstGeom>
          <a:noFill/>
          <a:ln w="15875" cap="flat" cmpd="sng">
            <a:solidFill>
              <a:schemeClr val="accent6"/>
            </a:solidFill>
            <a:prstDash val="dot"/>
            <a:round/>
            <a:headEnd type="none" w="med" len="med"/>
            <a:tailEnd type="none" w="med" len="med"/>
          </a:ln>
        </p:spPr>
      </p:cxnSp>
      <p:sp>
        <p:nvSpPr>
          <p:cNvPr id="42" name="Google Shape;908;p52">
            <a:extLst>
              <a:ext uri="{FF2B5EF4-FFF2-40B4-BE49-F238E27FC236}">
                <a16:creationId xmlns:a16="http://schemas.microsoft.com/office/drawing/2014/main" id="{13F93FD2-B471-93F9-60F8-651F14751142}"/>
              </a:ext>
            </a:extLst>
          </p:cNvPr>
          <p:cNvSpPr txBox="1">
            <a:spLocks/>
          </p:cNvSpPr>
          <p:nvPr/>
        </p:nvSpPr>
        <p:spPr>
          <a:xfrm flipH="1">
            <a:off x="4737713" y="3982580"/>
            <a:ext cx="898800" cy="70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200" b="1" dirty="0">
                <a:solidFill>
                  <a:schemeClr val="bg1"/>
                </a:solidFill>
                <a:latin typeface="Calibri" panose="020F0502020204030204" pitchFamily="34" charset="0"/>
                <a:ea typeface="Poppins SemiBold"/>
                <a:cs typeface="Calibri" panose="020F0502020204030204" pitchFamily="34" charset="0"/>
                <a:sym typeface="Poppins SemiBold"/>
              </a:rPr>
              <a:t>05</a:t>
            </a:r>
          </a:p>
        </p:txBody>
      </p:sp>
      <p:sp>
        <p:nvSpPr>
          <p:cNvPr id="43" name="TextBox 42">
            <a:extLst>
              <a:ext uri="{FF2B5EF4-FFF2-40B4-BE49-F238E27FC236}">
                <a16:creationId xmlns:a16="http://schemas.microsoft.com/office/drawing/2014/main" id="{5FC9A3CB-21B4-E6FC-6A7D-88DA8013BC66}"/>
              </a:ext>
            </a:extLst>
          </p:cNvPr>
          <p:cNvSpPr txBox="1"/>
          <p:nvPr/>
        </p:nvSpPr>
        <p:spPr>
          <a:xfrm>
            <a:off x="4908884" y="6269962"/>
            <a:ext cx="5889874" cy="461665"/>
          </a:xfrm>
          <a:prstGeom prst="rect">
            <a:avLst/>
          </a:prstGeom>
          <a:noFill/>
        </p:spPr>
        <p:txBody>
          <a:bodyPr wrap="square">
            <a:spAutoFit/>
          </a:bodyPr>
          <a:lstStyle/>
          <a:p>
            <a:r>
              <a:rPr lang="en-US" sz="2400" dirty="0">
                <a:solidFill>
                  <a:schemeClr val="accent2">
                    <a:lumMod val="20000"/>
                    <a:lumOff val="80000"/>
                  </a:schemeClr>
                </a:solidFill>
                <a:latin typeface="Calibri" panose="020F0502020204030204" pitchFamily="34" charset="0"/>
                <a:cs typeface="Calibri" panose="020F0502020204030204" pitchFamily="34" charset="0"/>
              </a:rPr>
              <a:t>(Hawken, Crone, </a:t>
            </a:r>
            <a:r>
              <a:rPr lang="en-US" sz="2400" dirty="0" err="1">
                <a:solidFill>
                  <a:schemeClr val="accent2">
                    <a:lumMod val="20000"/>
                    <a:lumOff val="80000"/>
                  </a:schemeClr>
                </a:solidFill>
                <a:latin typeface="Calibri" panose="020F0502020204030204" pitchFamily="34" charset="0"/>
                <a:cs typeface="Calibri" panose="020F0502020204030204" pitchFamily="34" charset="0"/>
              </a:rPr>
              <a:t>Bundock</a:t>
            </a:r>
            <a:r>
              <a:rPr lang="en-US" sz="2400" dirty="0">
                <a:solidFill>
                  <a:schemeClr val="accent2">
                    <a:lumMod val="20000"/>
                    <a:lumOff val="80000"/>
                  </a:schemeClr>
                </a:solidFill>
                <a:latin typeface="Calibri" panose="020F0502020204030204" pitchFamily="34" charset="0"/>
                <a:cs typeface="Calibri" panose="020F0502020204030204" pitchFamily="34" charset="0"/>
              </a:rPr>
              <a:t>, &amp; Horner, 2021)</a:t>
            </a:r>
          </a:p>
        </p:txBody>
      </p:sp>
      <p:pic>
        <p:nvPicPr>
          <p:cNvPr id="85" name="Picture 84">
            <a:extLst>
              <a:ext uri="{FF2B5EF4-FFF2-40B4-BE49-F238E27FC236}">
                <a16:creationId xmlns:a16="http://schemas.microsoft.com/office/drawing/2014/main" id="{55937F95-038D-3C1C-196C-64DD3DE005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217" y="5626524"/>
            <a:ext cx="1045880" cy="1033632"/>
          </a:xfrm>
          <a:prstGeom prst="ellipse">
            <a:avLst/>
          </a:prstGeom>
          <a:ln w="19050">
            <a:solidFill>
              <a:schemeClr val="accent2">
                <a:lumMod val="50000"/>
              </a:schemeClr>
            </a:solidFill>
          </a:ln>
        </p:spPr>
      </p:pic>
    </p:spTree>
    <p:extLst>
      <p:ext uri="{BB962C8B-B14F-4D97-AF65-F5344CB8AC3E}">
        <p14:creationId xmlns:p14="http://schemas.microsoft.com/office/powerpoint/2010/main" val="338944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ppt_h*1.125000"/>
                                          </p:val>
                                        </p:tav>
                                        <p:tav tm="100000">
                                          <p:val>
                                            <p:strVal val="#ppt_y"/>
                                          </p:val>
                                        </p:tav>
                                      </p:tavLst>
                                    </p:anim>
                                    <p:animEffect transition="in" filter="wipe(up)">
                                      <p:cBhvr>
                                        <p:cTn id="13" dur="500"/>
                                        <p:tgtEl>
                                          <p:spTgt spid="2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p:tgtEl>
                                          <p:spTgt spid="31"/>
                                        </p:tgtEl>
                                        <p:attrNameLst>
                                          <p:attrName>ppt_y</p:attrName>
                                        </p:attrNameLst>
                                      </p:cBhvr>
                                      <p:tavLst>
                                        <p:tav tm="0">
                                          <p:val>
                                            <p:strVal val="#ppt_y+#ppt_h*1.125000"/>
                                          </p:val>
                                        </p:tav>
                                        <p:tav tm="100000">
                                          <p:val>
                                            <p:strVal val="#ppt_y"/>
                                          </p:val>
                                        </p:tav>
                                      </p:tavLst>
                                    </p:anim>
                                    <p:animEffect transition="in" filter="wipe(up)">
                                      <p:cBhvr>
                                        <p:cTn id="18" dur="500"/>
                                        <p:tgtEl>
                                          <p:spTgt spid="31"/>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p:tgtEl>
                                          <p:spTgt spid="29"/>
                                        </p:tgtEl>
                                        <p:attrNameLst>
                                          <p:attrName>ppt_y</p:attrName>
                                        </p:attrNameLst>
                                      </p:cBhvr>
                                      <p:tavLst>
                                        <p:tav tm="0">
                                          <p:val>
                                            <p:strVal val="#ppt_y+#ppt_h*1.125000"/>
                                          </p:val>
                                        </p:tav>
                                        <p:tav tm="100000">
                                          <p:val>
                                            <p:strVal val="#ppt_y"/>
                                          </p:val>
                                        </p:tav>
                                      </p:tavLst>
                                    </p:anim>
                                    <p:animEffect transition="in" filter="wipe(up)">
                                      <p:cBhvr>
                                        <p:cTn id="23" dur="500"/>
                                        <p:tgtEl>
                                          <p:spTgt spid="29"/>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975814" y="1533787"/>
            <a:ext cx="9788236" cy="4099633"/>
          </a:xfrm>
          <a:ln/>
        </p:spPr>
        <p:style>
          <a:lnRef idx="2">
            <a:schemeClr val="accent2"/>
          </a:lnRef>
          <a:fillRef idx="1">
            <a:schemeClr val="lt1"/>
          </a:fillRef>
          <a:effectRef idx="0">
            <a:schemeClr val="accent2"/>
          </a:effectRef>
          <a:fontRef idx="minor">
            <a:schemeClr val="dk1"/>
          </a:fontRef>
        </p:style>
        <p:txBody>
          <a:bodyPr/>
          <a:lstStyle/>
          <a:p>
            <a:pPr>
              <a:spcAft>
                <a:spcPts val="1200"/>
              </a:spcAft>
              <a:buClr>
                <a:schemeClr val="accent6"/>
              </a:buClr>
              <a:buSzPct val="94000"/>
              <a:buFont typeface="+mj-lt"/>
              <a:buAutoNum type="arabicPeriod"/>
            </a:pPr>
            <a:r>
              <a:rPr lang="en-US" sz="3200" dirty="0">
                <a:solidFill>
                  <a:schemeClr val="accent3">
                    <a:lumMod val="50000"/>
                  </a:schemeClr>
                </a:solidFill>
                <a:latin typeface="Calibri" panose="020F0502020204030204" pitchFamily="34" charset="0"/>
                <a:cs typeface="Calibri" panose="020F0502020204030204" pitchFamily="34" charset="0"/>
              </a:rPr>
              <a:t>What are our primary/</a:t>
            </a:r>
            <a:r>
              <a:rPr lang="en-US" sz="3200" dirty="0">
                <a:solidFill>
                  <a:srgbClr val="C00000"/>
                </a:solidFill>
                <a:latin typeface="Calibri" panose="020F0502020204030204" pitchFamily="34" charset="0"/>
                <a:cs typeface="Calibri" panose="020F0502020204030204" pitchFamily="34" charset="0"/>
              </a:rPr>
              <a:t>initial</a:t>
            </a:r>
            <a:r>
              <a:rPr lang="en-US" sz="3200" dirty="0">
                <a:solidFill>
                  <a:schemeClr val="accent3">
                    <a:lumMod val="50000"/>
                  </a:schemeClr>
                </a:solidFill>
                <a:latin typeface="Calibri" panose="020F0502020204030204" pitchFamily="34" charset="0"/>
                <a:cs typeface="Calibri" panose="020F0502020204030204" pitchFamily="34" charset="0"/>
              </a:rPr>
              <a:t> goals for T2 implementation in our school?</a:t>
            </a:r>
          </a:p>
          <a:p>
            <a:pPr>
              <a:spcAft>
                <a:spcPts val="1200"/>
              </a:spcAft>
              <a:buClr>
                <a:schemeClr val="accent6"/>
              </a:buClr>
              <a:buSzPct val="94000"/>
              <a:buFont typeface="+mj-lt"/>
              <a:buAutoNum type="arabicPeriod"/>
            </a:pPr>
            <a:r>
              <a:rPr lang="en-US" sz="3200" dirty="0">
                <a:solidFill>
                  <a:schemeClr val="accent3">
                    <a:lumMod val="50000"/>
                  </a:schemeClr>
                </a:solidFill>
                <a:latin typeface="Calibri" panose="020F0502020204030204" pitchFamily="34" charset="0"/>
                <a:cs typeface="Calibri" panose="020F0502020204030204" pitchFamily="34" charset="0"/>
              </a:rPr>
              <a:t>How will we gain input from others on our goals?</a:t>
            </a:r>
          </a:p>
          <a:p>
            <a:pPr>
              <a:spcAft>
                <a:spcPts val="1200"/>
              </a:spcAft>
              <a:buClr>
                <a:schemeClr val="accent6"/>
              </a:buClr>
              <a:buSzPct val="94000"/>
              <a:buFont typeface="+mj-lt"/>
              <a:buAutoNum type="arabicPeriod"/>
            </a:pPr>
            <a:r>
              <a:rPr lang="en-US" sz="3200" dirty="0">
                <a:solidFill>
                  <a:schemeClr val="accent3">
                    <a:lumMod val="50000"/>
                  </a:schemeClr>
                </a:solidFill>
                <a:latin typeface="Calibri" panose="020F0502020204030204" pitchFamily="34" charset="0"/>
                <a:cs typeface="Calibri" panose="020F0502020204030204" pitchFamily="34" charset="0"/>
              </a:rPr>
              <a:t>Do our goals align with district/school strategic plans?</a:t>
            </a:r>
          </a:p>
          <a:p>
            <a:pPr>
              <a:spcAft>
                <a:spcPts val="1200"/>
              </a:spcAft>
              <a:buClr>
                <a:schemeClr val="accent6"/>
              </a:buClr>
              <a:buSzPct val="94000"/>
              <a:buFont typeface="+mj-lt"/>
              <a:buAutoNum type="arabicPeriod"/>
            </a:pPr>
            <a:r>
              <a:rPr lang="en-US" sz="3200" dirty="0">
                <a:solidFill>
                  <a:schemeClr val="accent3">
                    <a:lumMod val="50000"/>
                  </a:schemeClr>
                </a:solidFill>
                <a:latin typeface="Calibri" panose="020F0502020204030204" pitchFamily="34" charset="0"/>
                <a:cs typeface="Calibri" panose="020F0502020204030204" pitchFamily="34" charset="0"/>
              </a:rPr>
              <a:t>What data might we use to transform these primary goals into observable, measurable outcomes? </a:t>
            </a:r>
          </a:p>
          <a:p>
            <a:pPr marL="203195" indent="0">
              <a:spcAft>
                <a:spcPts val="1200"/>
              </a:spcAft>
              <a:buClr>
                <a:schemeClr val="accent6"/>
              </a:buClr>
              <a:buSzPct val="94000"/>
              <a:buNone/>
            </a:pPr>
            <a:r>
              <a:rPr lang="en-US" sz="3200" i="1" dirty="0">
                <a:solidFill>
                  <a:srgbClr val="FF0000"/>
                </a:solidFill>
                <a:latin typeface="Calibri" panose="020F0502020204030204" pitchFamily="34" charset="0"/>
                <a:cs typeface="Calibri" panose="020F0502020204030204" pitchFamily="34" charset="0"/>
              </a:rPr>
              <a:t>Add goals to the action plan you selected for your team</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dirty="0">
                <a:solidFill>
                  <a:srgbClr val="FFFF00"/>
                </a:solidFill>
                <a:latin typeface="Calibri" panose="020F0502020204030204" pitchFamily="34" charset="0"/>
                <a:cs typeface="Calibri" panose="020F0502020204030204" pitchFamily="34" charset="0"/>
              </a:rPr>
              <a:t>ACTIVITY: Tier 2 Goals</a:t>
            </a: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8221456" y="5894764"/>
            <a:ext cx="848691" cy="811915"/>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grpSp>
      <p:sp>
        <p:nvSpPr>
          <p:cNvPr id="3" name="Rectangle 2">
            <a:extLst>
              <a:ext uri="{FF2B5EF4-FFF2-40B4-BE49-F238E27FC236}">
                <a16:creationId xmlns:a16="http://schemas.microsoft.com/office/drawing/2014/main" id="{4DBC215B-E738-3642-9FBE-1D9551653B8A}"/>
              </a:ext>
            </a:extLst>
          </p:cNvPr>
          <p:cNvSpPr/>
          <p:nvPr/>
        </p:nvSpPr>
        <p:spPr>
          <a:xfrm>
            <a:off x="9175838" y="6031796"/>
            <a:ext cx="1814279" cy="523220"/>
          </a:xfrm>
          <a:prstGeom prst="rect">
            <a:avLst/>
          </a:prstGeom>
        </p:spPr>
        <p:txBody>
          <a:bodyPr wrap="none">
            <a:spAutoFit/>
          </a:bodyPr>
          <a:lstStyle/>
          <a:p>
            <a:pPr defTabSz="914377">
              <a:defRPr/>
            </a:pPr>
            <a:r>
              <a:rPr lang="en-US" sz="2800" dirty="0">
                <a:solidFill>
                  <a:prstClr val="white"/>
                </a:solidFill>
                <a:latin typeface="Calibri" panose="020F0502020204030204" pitchFamily="34" charset="0"/>
                <a:ea typeface="ＭＳ Ｐゴシック" pitchFamily="-108" charset="-128"/>
                <a:cs typeface="Calibri" panose="020F0502020204030204" pitchFamily="34" charset="0"/>
              </a:rPr>
              <a:t>15 minutes</a:t>
            </a:r>
          </a:p>
        </p:txBody>
      </p:sp>
      <p:pic>
        <p:nvPicPr>
          <p:cNvPr id="117" name="Picture 116">
            <a:extLst>
              <a:ext uri="{FF2B5EF4-FFF2-40B4-BE49-F238E27FC236}">
                <a16:creationId xmlns:a16="http://schemas.microsoft.com/office/drawing/2014/main" id="{56537F0C-F07E-5B44-83AA-1027CC42DB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000" y="5740585"/>
            <a:ext cx="1002323" cy="966095"/>
          </a:xfrm>
          <a:prstGeom prst="ellipse">
            <a:avLst/>
          </a:prstGeom>
          <a:ln w="19050">
            <a:solidFill>
              <a:schemeClr val="accent2">
                <a:lumMod val="50000"/>
              </a:schemeClr>
            </a:solidFill>
          </a:ln>
        </p:spPr>
      </p:pic>
      <p:sp>
        <p:nvSpPr>
          <p:cNvPr id="6" name="Speech Bubble: Rectangle with Corners Rounded 5">
            <a:extLst>
              <a:ext uri="{FF2B5EF4-FFF2-40B4-BE49-F238E27FC236}">
                <a16:creationId xmlns:a16="http://schemas.microsoft.com/office/drawing/2014/main" id="{16478A4F-7D4E-EDB1-5E5D-33FDC4FED65A}"/>
              </a:ext>
            </a:extLst>
          </p:cNvPr>
          <p:cNvSpPr/>
          <p:nvPr/>
        </p:nvSpPr>
        <p:spPr>
          <a:xfrm>
            <a:off x="8734579" y="302984"/>
            <a:ext cx="3272628" cy="2295837"/>
          </a:xfrm>
          <a:prstGeom prst="wedgeRoundRectCallout">
            <a:avLst/>
          </a:prstGeom>
        </p:spPr>
        <p:style>
          <a:lnRef idx="2">
            <a:schemeClr val="accent1"/>
          </a:lnRef>
          <a:fillRef idx="1">
            <a:schemeClr val="lt1"/>
          </a:fillRef>
          <a:effectRef idx="0">
            <a:schemeClr val="accent1"/>
          </a:effectRef>
          <a:fontRef idx="minor">
            <a:schemeClr val="dk1"/>
          </a:fontRef>
        </p:style>
        <p:txBody>
          <a:bodyPr lIns="121920" tIns="60960" rIns="121920" bIns="60960" rtlCol="0" anchor="ctr"/>
          <a:lstStyle/>
          <a:p>
            <a:pPr algn="ctr"/>
            <a:r>
              <a:rPr lang="en-US" sz="2400" dirty="0">
                <a:solidFill>
                  <a:srgbClr val="C00000"/>
                </a:solidFill>
                <a:latin typeface="Calibri" panose="020F0502020204030204" pitchFamily="34" charset="0"/>
                <a:cs typeface="Calibri" panose="020F0502020204030204" pitchFamily="34" charset="0"/>
              </a:rPr>
              <a:t>Briefly discuss goals but realize these can be adapted after T2 self-assessments are completed</a:t>
            </a:r>
          </a:p>
          <a:p>
            <a:pPr algn="ctr"/>
            <a:endParaRPr lang="en-US"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8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1016757" y="1448927"/>
            <a:ext cx="9788236" cy="4099633"/>
          </a:xfrm>
          <a:ln/>
        </p:spPr>
        <p:style>
          <a:lnRef idx="2">
            <a:schemeClr val="accent2"/>
          </a:lnRef>
          <a:fillRef idx="1">
            <a:schemeClr val="lt1"/>
          </a:fillRef>
          <a:effectRef idx="0">
            <a:schemeClr val="accent2"/>
          </a:effectRef>
          <a:fontRef idx="minor">
            <a:schemeClr val="dk1"/>
          </a:fontRef>
        </p:style>
        <p:txBody>
          <a:bodyPr/>
          <a:lstStyle/>
          <a:p>
            <a:pPr>
              <a:spcAft>
                <a:spcPts val="1200"/>
              </a:spcAft>
              <a:buClr>
                <a:schemeClr val="accent6"/>
              </a:buClr>
              <a:buSzPct val="94000"/>
              <a:buFont typeface="+mj-lt"/>
              <a:buAutoNum type="arabicPeriod"/>
            </a:pPr>
            <a:r>
              <a:rPr lang="en-US" sz="3200" dirty="0">
                <a:solidFill>
                  <a:schemeClr val="accent3">
                    <a:lumMod val="50000"/>
                  </a:schemeClr>
                </a:solidFill>
                <a:latin typeface="Calibri" panose="020F0502020204030204" pitchFamily="34" charset="0"/>
                <a:cs typeface="Calibri" panose="020F0502020204030204" pitchFamily="34" charset="0"/>
              </a:rPr>
              <a:t>Share a goal you discussed and/or set for this year.</a:t>
            </a:r>
          </a:p>
          <a:p>
            <a:pPr>
              <a:spcAft>
                <a:spcPts val="1200"/>
              </a:spcAft>
              <a:buClr>
                <a:schemeClr val="accent6"/>
              </a:buClr>
              <a:buSzPct val="94000"/>
              <a:buFont typeface="+mj-lt"/>
              <a:buAutoNum type="arabicPeriod"/>
            </a:pPr>
            <a:r>
              <a:rPr lang="en-US" sz="3200" dirty="0">
                <a:solidFill>
                  <a:schemeClr val="accent3">
                    <a:lumMod val="50000"/>
                  </a:schemeClr>
                </a:solidFill>
                <a:latin typeface="Calibri" panose="020F0502020204030204" pitchFamily="34" charset="0"/>
                <a:cs typeface="Calibri" panose="020F0502020204030204" pitchFamily="34" charset="0"/>
              </a:rPr>
              <a:t>How will you get input from others on your goals? </a:t>
            </a:r>
          </a:p>
          <a:p>
            <a:pPr>
              <a:spcAft>
                <a:spcPts val="1200"/>
              </a:spcAft>
              <a:buClr>
                <a:schemeClr val="accent6"/>
              </a:buClr>
              <a:buSzPct val="94000"/>
              <a:buFont typeface="+mj-lt"/>
              <a:buAutoNum type="arabicPeriod"/>
            </a:pPr>
            <a:endParaRPr lang="en-US" sz="3200" dirty="0">
              <a:solidFill>
                <a:srgbClr val="C00000"/>
              </a:solidFill>
              <a:latin typeface="Calibri" panose="020F0502020204030204" pitchFamily="34" charset="0"/>
              <a:cs typeface="Calibri" panose="020F0502020204030204" pitchFamily="34" charset="0"/>
            </a:endParaRPr>
          </a:p>
          <a:p>
            <a:pPr marL="203195" indent="0">
              <a:spcAft>
                <a:spcPts val="1200"/>
              </a:spcAft>
              <a:buClr>
                <a:schemeClr val="accent6"/>
              </a:buClr>
              <a:buSzPct val="94000"/>
              <a:buNone/>
            </a:pPr>
            <a:r>
              <a:rPr lang="en-US" sz="3200" u="sng" dirty="0">
                <a:solidFill>
                  <a:srgbClr val="C00000"/>
                </a:solidFill>
                <a:latin typeface="Calibri" panose="020F0502020204030204" pitchFamily="34" charset="0"/>
                <a:cs typeface="Calibri" panose="020F0502020204030204" pitchFamily="34" charset="0"/>
              </a:rPr>
              <a:t>TO DO</a:t>
            </a:r>
          </a:p>
          <a:p>
            <a:pPr marL="203195" indent="0">
              <a:spcAft>
                <a:spcPts val="1200"/>
              </a:spcAft>
              <a:buClr>
                <a:schemeClr val="accent6"/>
              </a:buClr>
              <a:buSzPct val="94000"/>
              <a:buNone/>
            </a:pPr>
            <a:r>
              <a:rPr lang="en-US" sz="3200" dirty="0">
                <a:solidFill>
                  <a:srgbClr val="C00000"/>
                </a:solidFill>
                <a:latin typeface="Calibri" panose="020F0502020204030204" pitchFamily="34" charset="0"/>
                <a:cs typeface="Calibri" panose="020F0502020204030204" pitchFamily="34" charset="0"/>
              </a:rPr>
              <a:t>What of the T2 overview can you share with staff? </a:t>
            </a:r>
          </a:p>
          <a:p>
            <a:pPr marL="203195" indent="0">
              <a:spcAft>
                <a:spcPts val="1200"/>
              </a:spcAft>
              <a:buClr>
                <a:schemeClr val="accent6"/>
              </a:buClr>
              <a:buSzPct val="94000"/>
              <a:buNone/>
            </a:pPr>
            <a:r>
              <a:rPr lang="en-US" sz="3200" dirty="0">
                <a:solidFill>
                  <a:srgbClr val="C00000"/>
                </a:solidFill>
                <a:latin typeface="Calibri" panose="020F0502020204030204" pitchFamily="34" charset="0"/>
                <a:cs typeface="Calibri" panose="020F0502020204030204" pitchFamily="34" charset="0"/>
              </a:rPr>
              <a:t>When might that happen? </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dirty="0">
                <a:solidFill>
                  <a:srgbClr val="FFFF00"/>
                </a:solidFill>
                <a:latin typeface="Calibri" panose="020F0502020204030204" pitchFamily="34" charset="0"/>
                <a:cs typeface="Calibri" panose="020F0502020204030204" pitchFamily="34" charset="0"/>
              </a:rPr>
              <a:t>DISCUSSION</a:t>
            </a: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8221456" y="5894764"/>
            <a:ext cx="848691" cy="811915"/>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000">
                <a:latin typeface="Calibri" panose="020F0502020204030204" pitchFamily="34" charset="0"/>
                <a:ea typeface="ＭＳ Ｐゴシック" pitchFamily="-108" charset="-128"/>
                <a:cs typeface="Calibri" panose="020F0502020204030204" pitchFamily="34" charset="0"/>
              </a:endParaRPr>
            </a:p>
          </p:txBody>
        </p:sp>
      </p:grpSp>
      <p:sp>
        <p:nvSpPr>
          <p:cNvPr id="3" name="Rectangle 2">
            <a:extLst>
              <a:ext uri="{FF2B5EF4-FFF2-40B4-BE49-F238E27FC236}">
                <a16:creationId xmlns:a16="http://schemas.microsoft.com/office/drawing/2014/main" id="{4DBC215B-E738-3642-9FBE-1D9551653B8A}"/>
              </a:ext>
            </a:extLst>
          </p:cNvPr>
          <p:cNvSpPr/>
          <p:nvPr/>
        </p:nvSpPr>
        <p:spPr>
          <a:xfrm>
            <a:off x="9175838" y="6031796"/>
            <a:ext cx="1814279" cy="523220"/>
          </a:xfrm>
          <a:prstGeom prst="rect">
            <a:avLst/>
          </a:prstGeom>
        </p:spPr>
        <p:txBody>
          <a:bodyPr wrap="none">
            <a:spAutoFit/>
          </a:bodyPr>
          <a:lstStyle/>
          <a:p>
            <a:pPr defTabSz="914377">
              <a:defRPr/>
            </a:pPr>
            <a:r>
              <a:rPr lang="en-US" sz="2800" dirty="0">
                <a:solidFill>
                  <a:prstClr val="white"/>
                </a:solidFill>
                <a:latin typeface="Calibri" panose="020F0502020204030204" pitchFamily="34" charset="0"/>
                <a:ea typeface="ＭＳ Ｐゴシック" pitchFamily="-108" charset="-128"/>
                <a:cs typeface="Calibri" panose="020F0502020204030204" pitchFamily="34" charset="0"/>
              </a:rPr>
              <a:t>15 minutes</a:t>
            </a:r>
          </a:p>
        </p:txBody>
      </p:sp>
      <p:pic>
        <p:nvPicPr>
          <p:cNvPr id="117" name="Picture 116">
            <a:extLst>
              <a:ext uri="{FF2B5EF4-FFF2-40B4-BE49-F238E27FC236}">
                <a16:creationId xmlns:a16="http://schemas.microsoft.com/office/drawing/2014/main" id="{56537F0C-F07E-5B44-83AA-1027CC42DB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000" y="5740585"/>
            <a:ext cx="1002323" cy="966095"/>
          </a:xfrm>
          <a:prstGeom prst="ellipse">
            <a:avLst/>
          </a:prstGeom>
          <a:ln w="19050">
            <a:solidFill>
              <a:schemeClr val="accent2">
                <a:lumMod val="50000"/>
              </a:schemeClr>
            </a:solidFill>
          </a:ln>
        </p:spPr>
      </p:pic>
    </p:spTree>
    <p:extLst>
      <p:ext uri="{BB962C8B-B14F-4D97-AF65-F5344CB8AC3E}">
        <p14:creationId xmlns:p14="http://schemas.microsoft.com/office/powerpoint/2010/main" val="4182702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5FDFFB-CB3D-670C-F4B9-2F7EDA04B7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65278" y="801507"/>
            <a:ext cx="8943533" cy="5203510"/>
          </a:xfrm>
          <a:prstGeom prst="rect">
            <a:avLst/>
          </a:prstGeom>
        </p:spPr>
      </p:pic>
    </p:spTree>
    <p:extLst>
      <p:ext uri="{BB962C8B-B14F-4D97-AF65-F5344CB8AC3E}">
        <p14:creationId xmlns:p14="http://schemas.microsoft.com/office/powerpoint/2010/main" val="2912994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1869134" y="3789241"/>
            <a:ext cx="8678365" cy="1122400"/>
          </a:xfrm>
          <a:prstGeom prst="rect">
            <a:avLst/>
          </a:prstGeom>
        </p:spPr>
        <p:txBody>
          <a:bodyPr spcFirstLastPara="1" wrap="square" lIns="121900" tIns="121900" rIns="121900" bIns="121900" anchor="ctr" anchorCtr="0">
            <a:noAutofit/>
          </a:bodyPr>
          <a:lstStyle/>
          <a:p>
            <a:pPr lvl="0" algn="l"/>
            <a:r>
              <a:rPr lang="en-US" dirty="0"/>
              <a:t>Tier 2 “Readiness”</a:t>
            </a:r>
          </a:p>
        </p:txBody>
      </p:sp>
      <p:sp>
        <p:nvSpPr>
          <p:cNvPr id="481" name="Google Shape;481;p38"/>
          <p:cNvSpPr txBox="1">
            <a:spLocks noGrp="1"/>
          </p:cNvSpPr>
          <p:nvPr>
            <p:ph type="subTitle" idx="1"/>
          </p:nvPr>
        </p:nvSpPr>
        <p:spPr>
          <a:xfrm flipH="1">
            <a:off x="2039600" y="4881979"/>
            <a:ext cx="6145107" cy="1429600"/>
          </a:xfrm>
          <a:prstGeom prst="rect">
            <a:avLst/>
          </a:prstGeom>
        </p:spPr>
        <p:txBody>
          <a:bodyPr spcFirstLastPara="1" wrap="square" lIns="121900" tIns="121900" rIns="121900" bIns="121900" anchor="t" anchorCtr="0">
            <a:noAutofit/>
          </a:bodyPr>
          <a:lstStyle/>
          <a:p>
            <a:pPr marL="0" indent="0" algn="l"/>
            <a:r>
              <a:rPr lang="en-US" sz="3200" dirty="0"/>
              <a:t>Link to Tier 1</a:t>
            </a: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8683699E-1DFE-4B5A-A0A5-00395CAA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260520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Content Placeholder 2">
            <a:extLst>
              <a:ext uri="{FF2B5EF4-FFF2-40B4-BE49-F238E27FC236}">
                <a16:creationId xmlns:a16="http://schemas.microsoft.com/office/drawing/2014/main" id="{513145B1-FB62-4CBE-30E7-D5F1644F6758}"/>
              </a:ext>
            </a:extLst>
          </p:cNvPr>
          <p:cNvSpPr txBox="1">
            <a:spLocks/>
          </p:cNvSpPr>
          <p:nvPr/>
        </p:nvSpPr>
        <p:spPr>
          <a:xfrm>
            <a:off x="693833" y="1847400"/>
            <a:ext cx="7917292" cy="4681869"/>
          </a:xfrm>
          <a:prstGeom prst="rect">
            <a:avLst/>
          </a:prstGeom>
          <a:solidFill>
            <a:schemeClr val="lt1"/>
          </a:solidFill>
          <a:ln w="57150" cap="flat" cmpd="sng" algn="ctr">
            <a:solidFill>
              <a:schemeClr val="accent2"/>
            </a:solid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1"/>
              </a:buClr>
              <a:buSzPts val="1200"/>
              <a:buFont typeface="Hind Vadodara"/>
              <a:buChar char="●"/>
              <a:defRPr sz="1800" b="0" i="0" u="none" strike="noStrike" cap="none">
                <a:solidFill>
                  <a:srgbClr val="00045C"/>
                </a:solidFill>
                <a:latin typeface="Calibri" panose="020F0502020204030204" pitchFamily="34" charset="0"/>
                <a:ea typeface="Hind Vadodara"/>
                <a:cs typeface="Calibri" panose="020F0502020204030204" pitchFamily="34" charset="0"/>
                <a:sym typeface="Hind Vadodara"/>
              </a:defRPr>
            </a:lvl1pPr>
            <a:lvl2pPr marL="914400" marR="0" lvl="1"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9pPr>
          </a:lstStyle>
          <a:p>
            <a:pPr marL="169329" indent="0" algn="l">
              <a:spcAft>
                <a:spcPts val="800"/>
              </a:spcAft>
              <a:buNone/>
            </a:pPr>
            <a:r>
              <a:rPr lang="en-US" sz="2933" dirty="0">
                <a:solidFill>
                  <a:schemeClr val="accent6"/>
                </a:solidFill>
              </a:rPr>
              <a:t>2021 Study examined data from 776 schools across 27 states reporting on the first three years of T2 implementation</a:t>
            </a:r>
          </a:p>
          <a:p>
            <a:pPr marL="169329" indent="0" algn="l">
              <a:spcAft>
                <a:spcPts val="800"/>
              </a:spcAft>
              <a:buNone/>
            </a:pPr>
            <a:r>
              <a:rPr lang="en-US" sz="2933" dirty="0">
                <a:solidFill>
                  <a:schemeClr val="accent6"/>
                </a:solidFill>
              </a:rPr>
              <a:t>	Kittleman et al. reported: </a:t>
            </a:r>
          </a:p>
          <a:p>
            <a:pPr algn="l">
              <a:spcAft>
                <a:spcPts val="800"/>
              </a:spcAft>
            </a:pPr>
            <a:r>
              <a:rPr lang="en-US" sz="2933" dirty="0">
                <a:solidFill>
                  <a:schemeClr val="accent6"/>
                </a:solidFill>
              </a:rPr>
              <a:t>Higher Tier 1 implementation predicted subsequent Tier 2 and Tier 3 implementation </a:t>
            </a:r>
          </a:p>
          <a:p>
            <a:pPr algn="l">
              <a:spcAft>
                <a:spcPts val="800"/>
              </a:spcAft>
            </a:pPr>
            <a:r>
              <a:rPr lang="en-US" sz="2933" dirty="0">
                <a:solidFill>
                  <a:schemeClr val="accent6"/>
                </a:solidFill>
              </a:rPr>
              <a:t>Waiting 2 or 3 years after initial Tier 1 implementation to launch Tier 2 systems predicted higher initial Tier 2 implementation </a:t>
            </a:r>
          </a:p>
        </p:txBody>
      </p:sp>
      <p:sp>
        <p:nvSpPr>
          <p:cNvPr id="7" name="Title 1">
            <a:extLst>
              <a:ext uri="{FF2B5EF4-FFF2-40B4-BE49-F238E27FC236}">
                <a16:creationId xmlns:a16="http://schemas.microsoft.com/office/drawing/2014/main" id="{7ED137BA-E4E8-E28E-1504-9DCACB7CF8A2}"/>
              </a:ext>
            </a:extLst>
          </p:cNvPr>
          <p:cNvSpPr>
            <a:spLocks noGrp="1"/>
          </p:cNvSpPr>
          <p:nvPr>
            <p:ph type="title"/>
          </p:nvPr>
        </p:nvSpPr>
        <p:spPr>
          <a:xfrm>
            <a:off x="559349" y="227573"/>
            <a:ext cx="9378000" cy="845600"/>
          </a:xfrm>
          <a:noFill/>
        </p:spPr>
        <p:txBody>
          <a:bodyPr/>
          <a:lstStyle/>
          <a:p>
            <a:pPr algn="l"/>
            <a:r>
              <a:rPr lang="en-US" b="1" dirty="0">
                <a:solidFill>
                  <a:schemeClr val="bg1"/>
                </a:solidFill>
                <a:latin typeface="Calibri" panose="020F0502020204030204" pitchFamily="34" charset="0"/>
                <a:cs typeface="Calibri" panose="020F0502020204030204" pitchFamily="34" charset="0"/>
              </a:rPr>
              <a:t>Optimal Timing for Launching Installation of Tier 2 and 3 Systems</a:t>
            </a:r>
          </a:p>
        </p:txBody>
      </p:sp>
      <p:sp>
        <p:nvSpPr>
          <p:cNvPr id="8" name="Speech Bubble: Rectangle with Corners Rounded 4">
            <a:extLst>
              <a:ext uri="{FF2B5EF4-FFF2-40B4-BE49-F238E27FC236}">
                <a16:creationId xmlns:a16="http://schemas.microsoft.com/office/drawing/2014/main" id="{C1D1F29D-2C77-984E-982D-E683F7CD02A9}"/>
              </a:ext>
            </a:extLst>
          </p:cNvPr>
          <p:cNvSpPr/>
          <p:nvPr/>
        </p:nvSpPr>
        <p:spPr>
          <a:xfrm>
            <a:off x="8986237" y="2790007"/>
            <a:ext cx="2866379" cy="27966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en-US" sz="3200" kern="0" dirty="0">
                <a:solidFill>
                  <a:srgbClr val="FFFFFF"/>
                </a:solidFill>
                <a:latin typeface="Calibri" panose="020F0502020204030204" pitchFamily="34" charset="0"/>
                <a:cs typeface="Calibri" panose="020F0502020204030204" pitchFamily="34" charset="0"/>
                <a:sym typeface="Arial"/>
              </a:rPr>
              <a:t>What do you think of these findings? </a:t>
            </a:r>
          </a:p>
          <a:p>
            <a:pPr algn="ctr" defTabSz="1219170">
              <a:buClr>
                <a:srgbClr val="000000"/>
              </a:buClr>
              <a:defRPr/>
            </a:pPr>
            <a:endParaRPr lang="en-US" sz="20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082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481582EF-6F4D-8394-F4BE-4F45F7D37434}"/>
              </a:ext>
            </a:extLst>
          </p:cNvPr>
          <p:cNvSpPr txBox="1">
            <a:spLocks/>
          </p:cNvSpPr>
          <p:nvPr/>
        </p:nvSpPr>
        <p:spPr>
          <a:xfrm>
            <a:off x="412955" y="1630088"/>
            <a:ext cx="7683910" cy="5076592"/>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algn="ctr" defTabSz="1219170">
              <a:buNone/>
              <a:defRPr/>
            </a:pPr>
            <a:endParaRPr lang="en-US" sz="2133" kern="0" dirty="0">
              <a:solidFill>
                <a:prstClr val="white"/>
              </a:solidFill>
              <a:latin typeface="Calibri" panose="020F0502020204030204" pitchFamily="34" charset="0"/>
              <a:cs typeface="Calibri" panose="020F0502020204030204" pitchFamily="34" charset="0"/>
            </a:endParaRPr>
          </a:p>
          <a:p>
            <a:pPr marL="203195" indent="0" algn="ctr" defTabSz="1219170">
              <a:buNone/>
              <a:defRPr/>
            </a:pPr>
            <a:endParaRPr lang="en-US" sz="3733" kern="0" dirty="0">
              <a:solidFill>
                <a:prstClr val="white"/>
              </a:solidFill>
              <a:latin typeface="Calibri" panose="020F0502020204030204" pitchFamily="34" charset="0"/>
              <a:cs typeface="Calibri" panose="020F0502020204030204" pitchFamily="34" charset="0"/>
            </a:endParaRPr>
          </a:p>
          <a:p>
            <a:pPr marL="203195" indent="0" algn="ctr" defTabSz="1219170">
              <a:buNone/>
              <a:defRPr/>
            </a:pPr>
            <a:endParaRPr lang="en-US" sz="3733" kern="0" dirty="0">
              <a:solidFill>
                <a:prstClr val="white"/>
              </a:solidFill>
              <a:latin typeface="Calibri" panose="020F0502020204030204" pitchFamily="34" charset="0"/>
              <a:cs typeface="Calibri" panose="020F0502020204030204" pitchFamily="34" charset="0"/>
            </a:endParaRPr>
          </a:p>
          <a:p>
            <a:pPr marL="203195" indent="0" algn="ctr" defTabSz="1219170">
              <a:buNone/>
              <a:defRPr/>
            </a:pPr>
            <a:r>
              <a:rPr lang="en-US" sz="3733" kern="0" dirty="0">
                <a:solidFill>
                  <a:schemeClr val="accent6"/>
                </a:solidFill>
                <a:latin typeface="Calibri" panose="020F0502020204030204" pitchFamily="34" charset="0"/>
                <a:cs typeface="Calibri" panose="020F0502020204030204" pitchFamily="34" charset="0"/>
              </a:rPr>
              <a:t>How would you rate your Tier 1 Fidelity (consider TFI &lt;70%)? </a:t>
            </a:r>
          </a:p>
          <a:p>
            <a:pPr marL="203195" indent="0" algn="ctr" defTabSz="1219170">
              <a:buNone/>
              <a:defRPr/>
            </a:pPr>
            <a:endParaRPr lang="en-US" sz="2933" kern="0" dirty="0">
              <a:solidFill>
                <a:schemeClr val="accent6"/>
              </a:solidFill>
              <a:latin typeface="Calibri" panose="020F0502020204030204" pitchFamily="34" charset="0"/>
              <a:cs typeface="Calibri" panose="020F0502020204030204" pitchFamily="34" charset="0"/>
            </a:endParaRPr>
          </a:p>
          <a:p>
            <a:pPr marL="203195" indent="0" algn="ctr" defTabSz="1219170">
              <a:buNone/>
              <a:defRPr/>
            </a:pPr>
            <a:r>
              <a:rPr lang="en-US" sz="3200" kern="0" dirty="0">
                <a:solidFill>
                  <a:schemeClr val="accent6"/>
                </a:solidFill>
                <a:latin typeface="Calibri" panose="020F0502020204030204" pitchFamily="34" charset="0"/>
                <a:cs typeface="Calibri" panose="020F0502020204030204" pitchFamily="34" charset="0"/>
              </a:rPr>
              <a:t>5 = 80% or higher “we’ve got this!” </a:t>
            </a:r>
          </a:p>
          <a:p>
            <a:pPr marL="203195" indent="0" algn="ctr" defTabSz="1219170">
              <a:buNone/>
              <a:defRPr/>
            </a:pPr>
            <a:r>
              <a:rPr lang="en-US" sz="3200" kern="0" dirty="0">
                <a:solidFill>
                  <a:schemeClr val="accent6"/>
                </a:solidFill>
                <a:latin typeface="Calibri" panose="020F0502020204030204" pitchFamily="34" charset="0"/>
                <a:cs typeface="Calibri" panose="020F0502020204030204" pitchFamily="34" charset="0"/>
              </a:rPr>
              <a:t>4 = 70% or higher</a:t>
            </a:r>
          </a:p>
          <a:p>
            <a:pPr marL="203195" indent="0" algn="ctr" defTabSz="1219170">
              <a:buNone/>
              <a:defRPr/>
            </a:pPr>
            <a:r>
              <a:rPr lang="en-US" sz="3200" kern="0" dirty="0">
                <a:solidFill>
                  <a:schemeClr val="accent6"/>
                </a:solidFill>
                <a:latin typeface="Calibri" panose="020F0502020204030204" pitchFamily="34" charset="0"/>
                <a:cs typeface="Calibri" panose="020F0502020204030204" pitchFamily="34" charset="0"/>
              </a:rPr>
              <a:t>3 = Approaching fidelity </a:t>
            </a:r>
          </a:p>
          <a:p>
            <a:pPr marL="203195" indent="0" algn="ctr" defTabSz="1219170">
              <a:buNone/>
              <a:defRPr/>
            </a:pPr>
            <a:r>
              <a:rPr lang="en-US" sz="3200" kern="0" dirty="0">
                <a:solidFill>
                  <a:schemeClr val="accent6"/>
                </a:solidFill>
                <a:latin typeface="Calibri" panose="020F0502020204030204" pitchFamily="34" charset="0"/>
                <a:cs typeface="Calibri" panose="020F0502020204030204" pitchFamily="34" charset="0"/>
              </a:rPr>
              <a:t>2 = had some/lost some</a:t>
            </a:r>
          </a:p>
          <a:p>
            <a:pPr marL="203195" indent="0" algn="ctr" defTabSz="1219170">
              <a:buNone/>
              <a:defRPr/>
            </a:pPr>
            <a:r>
              <a:rPr lang="en-US" sz="3200" kern="0" dirty="0">
                <a:solidFill>
                  <a:schemeClr val="accent6"/>
                </a:solidFill>
                <a:latin typeface="Calibri" panose="020F0502020204030204" pitchFamily="34" charset="0"/>
                <a:cs typeface="Calibri" panose="020F0502020204030204" pitchFamily="34" charset="0"/>
              </a:rPr>
              <a:t>1 = below 40% </a:t>
            </a:r>
            <a:endParaRPr lang="en-US" sz="2667" kern="0" dirty="0">
              <a:solidFill>
                <a:prstClr val="white"/>
              </a:solidFill>
              <a:latin typeface="Calibri" panose="020F0502020204030204" pitchFamily="34" charset="0"/>
              <a:cs typeface="Calibri" panose="020F0502020204030204" pitchFamily="34" charset="0"/>
            </a:endParaRPr>
          </a:p>
          <a:p>
            <a:pPr marL="0" indent="0" algn="ctr" defTabSz="1219170">
              <a:buNone/>
              <a:defRPr/>
            </a:pPr>
            <a:endParaRPr lang="en-US" sz="2667" kern="0" dirty="0">
              <a:solidFill>
                <a:prstClr val="white"/>
              </a:solidFill>
              <a:latin typeface="Calibri" panose="020F0502020204030204" pitchFamily="34" charset="0"/>
              <a:cs typeface="Calibri" panose="020F0502020204030204" pitchFamily="34" charset="0"/>
            </a:endParaRPr>
          </a:p>
          <a:p>
            <a:pPr marL="203195" indent="0" defTabSz="1219170">
              <a:buNone/>
              <a:defRPr/>
            </a:pPr>
            <a:endParaRPr lang="en-US" sz="2133" kern="0" dirty="0">
              <a:solidFill>
                <a:prstClr val="white"/>
              </a:solidFill>
              <a:latin typeface="Calibri" panose="020F0502020204030204" pitchFamily="34" charset="0"/>
              <a:cs typeface="Calibri" panose="020F0502020204030204" pitchFamily="34" charset="0"/>
            </a:endParaRPr>
          </a:p>
          <a:p>
            <a:pPr marL="203195" indent="0" defTabSz="1219170">
              <a:spcBef>
                <a:spcPts val="800"/>
              </a:spcBef>
              <a:buClr>
                <a:prstClr val="white"/>
              </a:buClr>
              <a:buSzPct val="100000"/>
              <a:buNone/>
              <a:defRPr/>
            </a:pPr>
            <a:endParaRPr lang="en-US" sz="2000" kern="0" dirty="0">
              <a:solidFill>
                <a:prstClr val="white"/>
              </a:solidFill>
              <a:latin typeface="Calibri" panose="020F0502020204030204" pitchFamily="34" charset="0"/>
              <a:cs typeface="Calibri" panose="020F0502020204030204" pitchFamily="34" charset="0"/>
            </a:endParaRPr>
          </a:p>
          <a:p>
            <a:pPr marL="203195" indent="0" algn="r" defTabSz="1219170">
              <a:spcBef>
                <a:spcPts val="800"/>
              </a:spcBef>
              <a:buClr>
                <a:prstClr val="white"/>
              </a:buClr>
              <a:buSzPct val="100000"/>
              <a:buNone/>
              <a:defRPr/>
            </a:pPr>
            <a:endParaRPr lang="en-US" sz="2400" kern="0" dirty="0">
              <a:solidFill>
                <a:prstClr val="white"/>
              </a:solidFill>
              <a:latin typeface="Calibri" panose="020F0502020204030204" pitchFamily="34" charset="0"/>
              <a:cs typeface="Calibri" panose="020F0502020204030204" pitchFamily="34" charset="0"/>
            </a:endParaRPr>
          </a:p>
        </p:txBody>
      </p:sp>
      <p:sp>
        <p:nvSpPr>
          <p:cNvPr id="3" name="7-Point Star 2">
            <a:extLst>
              <a:ext uri="{FF2B5EF4-FFF2-40B4-BE49-F238E27FC236}">
                <a16:creationId xmlns:a16="http://schemas.microsoft.com/office/drawing/2014/main" id="{4DDCB5AB-8088-D87B-F3A8-020E2AC59F85}"/>
              </a:ext>
            </a:extLst>
          </p:cNvPr>
          <p:cNvSpPr/>
          <p:nvPr/>
        </p:nvSpPr>
        <p:spPr>
          <a:xfrm>
            <a:off x="7595419" y="467463"/>
            <a:ext cx="4455904" cy="593507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400" b="1" kern="0" dirty="0">
              <a:solidFill>
                <a:srgbClr val="37A76F">
                  <a:lumMod val="50000"/>
                </a:srgbClr>
              </a:solidFill>
              <a:latin typeface="Calibri" panose="020F0502020204030204" pitchFamily="34" charset="0"/>
              <a:cs typeface="Calibri" panose="020F0502020204030204" pitchFamily="34" charset="0"/>
              <a:sym typeface="Arial"/>
            </a:endParaRPr>
          </a:p>
          <a:p>
            <a:pPr algn="ctr" defTabSz="1219170">
              <a:buClr>
                <a:srgbClr val="000000"/>
              </a:buClr>
              <a:defRPr/>
            </a:pPr>
            <a:endParaRPr lang="en-US" sz="2667" b="1" kern="0" dirty="0">
              <a:solidFill>
                <a:srgbClr val="37A76F">
                  <a:lumMod val="50000"/>
                </a:srgbClr>
              </a:solidFill>
              <a:latin typeface="Calibri" panose="020F0502020204030204" pitchFamily="34" charset="0"/>
              <a:cs typeface="Calibri" panose="020F0502020204030204" pitchFamily="34" charset="0"/>
              <a:sym typeface="Arial"/>
            </a:endParaRPr>
          </a:p>
          <a:p>
            <a:pPr algn="ctr" defTabSz="1219170">
              <a:buClr>
                <a:srgbClr val="000000"/>
              </a:buClr>
              <a:defRPr/>
            </a:pPr>
            <a:r>
              <a:rPr lang="en-US" sz="3200" b="1" kern="0" dirty="0">
                <a:solidFill>
                  <a:schemeClr val="bg1"/>
                </a:solidFill>
                <a:latin typeface="Calibri" panose="020F0502020204030204" pitchFamily="34" charset="0"/>
                <a:cs typeface="Calibri" panose="020F0502020204030204" pitchFamily="34" charset="0"/>
                <a:sym typeface="Arial"/>
              </a:rPr>
              <a:t>Key Reminder:</a:t>
            </a:r>
          </a:p>
          <a:p>
            <a:pPr algn="ctr" defTabSz="1219170">
              <a:buClr>
                <a:srgbClr val="000000"/>
              </a:buClr>
              <a:defRPr/>
            </a:pPr>
            <a:endParaRPr lang="en-US" sz="2133" kern="0" dirty="0">
              <a:solidFill>
                <a:srgbClr val="37A76F">
                  <a:lumMod val="50000"/>
                </a:srgbClr>
              </a:solidFill>
              <a:latin typeface="Calibri" panose="020F0502020204030204" pitchFamily="34" charset="0"/>
              <a:cs typeface="Calibri" panose="020F0502020204030204" pitchFamily="34" charset="0"/>
              <a:sym typeface="Arial"/>
            </a:endParaRPr>
          </a:p>
          <a:p>
            <a:pPr algn="ctr" defTabSz="1219170">
              <a:buClr>
                <a:srgbClr val="000000"/>
              </a:buClr>
              <a:defRPr/>
            </a:pPr>
            <a:r>
              <a:rPr lang="en-US" sz="2667" b="1" kern="0" dirty="0">
                <a:solidFill>
                  <a:schemeClr val="bg1"/>
                </a:solidFill>
                <a:latin typeface="Calibri" panose="020F0502020204030204" pitchFamily="34" charset="0"/>
                <a:cs typeface="Calibri" panose="020F0502020204030204" pitchFamily="34" charset="0"/>
                <a:sym typeface="Arial"/>
              </a:rPr>
              <a:t>The likelihood of successful Tier 2 implementation is maximized when Tier 1 is implemented with high fidelity</a:t>
            </a:r>
          </a:p>
        </p:txBody>
      </p:sp>
      <p:sp>
        <p:nvSpPr>
          <p:cNvPr id="4" name="Title 6">
            <a:extLst>
              <a:ext uri="{FF2B5EF4-FFF2-40B4-BE49-F238E27FC236}">
                <a16:creationId xmlns:a16="http://schemas.microsoft.com/office/drawing/2014/main" id="{90012165-F6F5-9F5C-1776-01002AA2DC45}"/>
              </a:ext>
            </a:extLst>
          </p:cNvPr>
          <p:cNvSpPr>
            <a:spLocks noGrp="1"/>
          </p:cNvSpPr>
          <p:nvPr>
            <p:ph type="title"/>
          </p:nvPr>
        </p:nvSpPr>
        <p:spPr/>
        <p:txBody>
          <a:bodyPr/>
          <a:lstStyle/>
          <a:p>
            <a:r>
              <a:rPr lang="en-US" b="1" dirty="0">
                <a:solidFill>
                  <a:schemeClr val="bg1"/>
                </a:solidFill>
                <a:latin typeface="Calibri" panose="020F0502020204030204" pitchFamily="34" charset="0"/>
                <a:cs typeface="Calibri" panose="020F0502020204030204" pitchFamily="34" charset="0"/>
              </a:rPr>
              <a:t>Tier 2 Readiness</a:t>
            </a:r>
            <a:endParaRPr lang="en-US"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3E894FB-56C2-D68C-9568-6B3BC16E79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000" y="5740585"/>
            <a:ext cx="1002323" cy="966095"/>
          </a:xfrm>
          <a:prstGeom prst="ellipse">
            <a:avLst/>
          </a:prstGeom>
          <a:ln w="19050">
            <a:solidFill>
              <a:schemeClr val="accent2">
                <a:lumMod val="50000"/>
              </a:schemeClr>
            </a:solidFill>
          </a:ln>
        </p:spPr>
      </p:pic>
    </p:spTree>
    <p:extLst>
      <p:ext uri="{BB962C8B-B14F-4D97-AF65-F5344CB8AC3E}">
        <p14:creationId xmlns:p14="http://schemas.microsoft.com/office/powerpoint/2010/main" val="11554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511488" y="257053"/>
            <a:ext cx="9378000" cy="845600"/>
          </a:xfrm>
        </p:spPr>
        <p:txBody>
          <a:bodyPr/>
          <a:lstStyle/>
          <a:p>
            <a:r>
              <a:rPr lang="en-US" dirty="0">
                <a:solidFill>
                  <a:srgbClr val="FFFF00"/>
                </a:solidFill>
              </a:rPr>
              <a:t>ACTIVITY: ATTENDANCE</a:t>
            </a:r>
          </a:p>
        </p:txBody>
      </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5697558" y="5184574"/>
            <a:ext cx="2618217" cy="151279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3200" b="1" kern="0" dirty="0">
                <a:solidFill>
                  <a:schemeClr val="bg1"/>
                </a:solidFill>
                <a:latin typeface="Calibri" panose="020F0502020204030204" pitchFamily="34" charset="0"/>
                <a:cs typeface="Calibri" panose="020F0502020204030204" pitchFamily="34" charset="0"/>
              </a:rPr>
              <a:t>You are in </a:t>
            </a:r>
            <a:r>
              <a:rPr lang="en-US" sz="3200" b="1" kern="0" dirty="0">
                <a:solidFill>
                  <a:srgbClr val="FFFF00"/>
                </a:solidFill>
                <a:latin typeface="Calibri" panose="020F0502020204030204" pitchFamily="34" charset="0"/>
                <a:cs typeface="Calibri" panose="020F0502020204030204" pitchFamily="34" charset="0"/>
              </a:rPr>
              <a:t>Tier 2</a:t>
            </a:r>
          </a:p>
          <a:p>
            <a:pPr marL="203195" indent="0" defTabSz="1219170">
              <a:buClr>
                <a:prstClr val="white"/>
              </a:buClr>
              <a:buNone/>
              <a:defRPr/>
            </a:pPr>
            <a:r>
              <a:rPr lang="en-US" sz="3200" b="1" kern="0" dirty="0">
                <a:solidFill>
                  <a:srgbClr val="FFFF00"/>
                </a:solidFill>
                <a:latin typeface="Calibri" panose="020F0502020204030204" pitchFamily="34" charset="0"/>
                <a:cs typeface="Calibri" panose="020F0502020204030204" pitchFamily="34" charset="0"/>
              </a:rPr>
              <a:t>Cohort 2</a:t>
            </a:r>
            <a:endParaRPr lang="en-US" sz="3200" b="1" i="1" kern="0" dirty="0">
              <a:solidFill>
                <a:srgbClr val="FFFF00"/>
              </a:solidFill>
              <a:latin typeface="Calibri" panose="020F0502020204030204" pitchFamily="34" charset="0"/>
              <a:cs typeface="Calibri" panose="020F0502020204030204" pitchFamily="34" charset="0"/>
            </a:endParaRPr>
          </a:p>
        </p:txBody>
      </p:sp>
      <p:sp>
        <p:nvSpPr>
          <p:cNvPr id="59" name="Rectangle 58">
            <a:extLst>
              <a:ext uri="{FF2B5EF4-FFF2-40B4-BE49-F238E27FC236}">
                <a16:creationId xmlns:a16="http://schemas.microsoft.com/office/drawing/2014/main" id="{C3326F5A-0C9F-4DDA-B955-CADE95093EE7}"/>
              </a:ext>
            </a:extLst>
          </p:cNvPr>
          <p:cNvSpPr/>
          <p:nvPr/>
        </p:nvSpPr>
        <p:spPr>
          <a:xfrm>
            <a:off x="472896" y="5018671"/>
            <a:ext cx="4180103" cy="1107996"/>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a:solidFill>
                  <a:schemeClr val="bg1"/>
                </a:solidFill>
                <a:ea typeface="+mn-lt"/>
                <a:cs typeface="+mn-lt"/>
              </a:rPr>
              <a:t>Complete the evaluation at the end of the meeting to </a:t>
            </a:r>
            <a:r>
              <a:rPr lang="en-US" sz="2200" u="sng" dirty="0">
                <a:solidFill>
                  <a:schemeClr val="bg1"/>
                </a:solidFill>
                <a:ea typeface="+mn-lt"/>
                <a:cs typeface="+mn-lt"/>
              </a:rPr>
              <a:t>receive your Certificate of Attendance</a:t>
            </a:r>
            <a:r>
              <a:rPr lang="en-US" sz="2200" dirty="0">
                <a:solidFill>
                  <a:schemeClr val="bg1"/>
                </a:solidFill>
                <a:ea typeface="+mn-lt"/>
                <a:cs typeface="+mn-lt"/>
              </a:rPr>
              <a:t>! </a:t>
            </a:r>
            <a:endParaRPr lang="en-US" sz="2200" dirty="0">
              <a:solidFill>
                <a:schemeClr val="bg1"/>
              </a:solidFill>
            </a:endParaRPr>
          </a:p>
        </p:txBody>
      </p:sp>
      <p:sp>
        <p:nvSpPr>
          <p:cNvPr id="60" name="Content Placeholder 2">
            <a:extLst>
              <a:ext uri="{FF2B5EF4-FFF2-40B4-BE49-F238E27FC236}">
                <a16:creationId xmlns:a16="http://schemas.microsoft.com/office/drawing/2014/main" id="{76C7F733-0F81-8EBB-9932-12BDFB9C275C}"/>
              </a:ext>
            </a:extLst>
          </p:cNvPr>
          <p:cNvSpPr txBox="1">
            <a:spLocks/>
          </p:cNvSpPr>
          <p:nvPr/>
        </p:nvSpPr>
        <p:spPr>
          <a:xfrm>
            <a:off x="542346" y="1188253"/>
            <a:ext cx="10262937" cy="3048865"/>
          </a:xfrm>
          <a:prstGeom prst="roundRect">
            <a:avLst/>
          </a:prstGeom>
          <a:solidFill>
            <a:schemeClr val="bg1"/>
          </a:solid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609585" marR="0" lvl="0" indent="-406390" algn="l" rtl="0" eaLnBrk="1" hangingPunct="1">
              <a:lnSpc>
                <a:spcPct val="100000"/>
              </a:lnSpc>
              <a:spcBef>
                <a:spcPts val="0"/>
              </a:spcBef>
              <a:spcAft>
                <a:spcPts val="0"/>
              </a:spcAft>
              <a:buClr>
                <a:srgbClr val="434343"/>
              </a:buClr>
              <a:buSzPts val="1200"/>
              <a:buFont typeface="Open Sans SemiBold"/>
              <a:buAutoNum type="arabicPeriod"/>
              <a:defRPr sz="1600" b="0" i="0" u="none" strike="noStrike" cap="none">
                <a:solidFill>
                  <a:schemeClr val="lt1"/>
                </a:solidFill>
                <a:latin typeface="Hind Vadodara"/>
                <a:ea typeface="Hind Vadodara"/>
                <a:cs typeface="Hind Vadodara"/>
                <a:sym typeface="Hind Vadodara"/>
              </a:defRPr>
            </a:lvl1pPr>
            <a:lvl2pPr marL="1219170" marR="0" lvl="1" indent="-406390" algn="l" rtl="0" eaLnBrk="1" hangingPunct="1">
              <a:lnSpc>
                <a:spcPct val="100000"/>
              </a:lnSpc>
              <a:spcBef>
                <a:spcPts val="2133"/>
              </a:spcBef>
              <a:spcAft>
                <a:spcPts val="0"/>
              </a:spcAft>
              <a:buClr>
                <a:srgbClr val="434343"/>
              </a:buClr>
              <a:buSzPts val="12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2pPr>
            <a:lvl3pPr marL="1828754" marR="0" lvl="2" indent="-423323" algn="l" rtl="0" eaLnBrk="1" hangingPunct="1">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3pPr>
            <a:lvl4pPr marL="2438339" marR="0" lvl="3" indent="-423323" algn="l" rtl="0" eaLnBrk="1" hangingPunct="1">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4pPr>
            <a:lvl5pPr marL="3047924" marR="0" lvl="4" indent="-423323" algn="l" rtl="0" eaLnBrk="1" hangingPunct="1">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5pPr>
            <a:lvl6pPr marL="3657509" marR="0" lvl="5" indent="-423323" algn="l" rtl="0" eaLnBrk="1" hangingPunct="1">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6pPr>
            <a:lvl7pPr marL="4267093" marR="0" lvl="6" indent="-423323" algn="l" rtl="0" eaLnBrk="1" hangingPunct="1">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7pPr>
            <a:lvl8pPr marL="4876678" marR="0" lvl="7" indent="-423323" algn="l" rtl="0" eaLnBrk="1" hangingPunct="1">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8pPr>
            <a:lvl9pPr marL="5486263" marR="0" lvl="8" indent="-423323" algn="l" rtl="0" eaLnBrk="1" hangingPunct="1">
              <a:lnSpc>
                <a:spcPct val="100000"/>
              </a:lnSpc>
              <a:spcBef>
                <a:spcPts val="2133"/>
              </a:spcBef>
              <a:spcAft>
                <a:spcPts val="2133"/>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9pPr>
          </a:lstStyle>
          <a:p>
            <a:pPr marL="203195" indent="0">
              <a:lnSpc>
                <a:spcPct val="150000"/>
              </a:lnSpc>
              <a:buClr>
                <a:schemeClr val="accent1">
                  <a:lumMod val="50000"/>
                </a:schemeClr>
              </a:buClr>
              <a:buSzPct val="82000"/>
              <a:buNone/>
            </a:pPr>
            <a:r>
              <a:rPr lang="en-US" sz="2800" dirty="0">
                <a:solidFill>
                  <a:schemeClr val="accent1">
                    <a:lumMod val="50000"/>
                  </a:schemeClr>
                </a:solidFill>
              </a:rPr>
              <a:t>Use this </a:t>
            </a:r>
            <a:r>
              <a:rPr lang="en-US" sz="2800" b="1" dirty="0">
                <a:solidFill>
                  <a:schemeClr val="accent1"/>
                </a:solidFill>
              </a:rPr>
              <a:t>link for </a:t>
            </a:r>
            <a:r>
              <a:rPr kumimoji="0" lang="en-US" sz="2800" b="1" i="0" u="none" strike="noStrike" kern="0" cap="none" spc="0" normalizeH="0" baseline="0" noProof="0" dirty="0">
                <a:ln>
                  <a:noFill/>
                </a:ln>
                <a:solidFill>
                  <a:schemeClr val="accent1"/>
                </a:solidFill>
                <a:effectLst/>
                <a:uLnTx/>
                <a:uFillTx/>
                <a:latin typeface="Hind Vadodara"/>
                <a:cs typeface="Hind Vadodara"/>
                <a:sym typeface="Hind Vadodara"/>
                <a:hlinkClick r:id="rId3">
                  <a:extLst>
                    <a:ext uri="{A12FA001-AC4F-418D-AE19-62706E023703}">
                      <ahyp:hlinkClr xmlns:ahyp="http://schemas.microsoft.com/office/drawing/2018/hyperlinkcolor" val="tx"/>
                    </a:ext>
                  </a:extLst>
                </a:hlinkClick>
              </a:rPr>
              <a:t>ATTENDANCE</a:t>
            </a:r>
            <a:r>
              <a:rPr kumimoji="0" lang="en-US" sz="2800" b="1" i="0" u="none" strike="noStrike" kern="0" cap="none" spc="0" normalizeH="0" baseline="0" noProof="0" dirty="0">
                <a:ln>
                  <a:noFill/>
                </a:ln>
                <a:solidFill>
                  <a:schemeClr val="accent1"/>
                </a:solidFill>
                <a:effectLst/>
                <a:uLnTx/>
                <a:uFillTx/>
                <a:latin typeface="Hind Vadodara"/>
                <a:cs typeface="Hind Vadodara"/>
                <a:sym typeface="Hind Vadodara"/>
              </a:rPr>
              <a:t> </a:t>
            </a:r>
          </a:p>
          <a:p>
            <a:pPr>
              <a:lnSpc>
                <a:spcPct val="150000"/>
              </a:lnSpc>
              <a:buClr>
                <a:schemeClr val="accent1">
                  <a:lumMod val="50000"/>
                </a:schemeClr>
              </a:buClr>
              <a:buSzPct val="82000"/>
              <a:buFont typeface="Arial" panose="020B0604020202020204" pitchFamily="34" charset="0"/>
              <a:buChar char="•"/>
            </a:pPr>
            <a:r>
              <a:rPr lang="en-US" sz="2800" dirty="0">
                <a:solidFill>
                  <a:schemeClr val="accent1">
                    <a:lumMod val="50000"/>
                  </a:schemeClr>
                </a:solidFill>
              </a:rPr>
              <a:t>Follow prompts to enter attendance information</a:t>
            </a:r>
          </a:p>
          <a:p>
            <a:pPr>
              <a:lnSpc>
                <a:spcPct val="150000"/>
              </a:lnSpc>
              <a:buClr>
                <a:schemeClr val="accent1">
                  <a:lumMod val="50000"/>
                </a:schemeClr>
              </a:buClr>
              <a:buSzPct val="82000"/>
              <a:buFont typeface="Arial" panose="020B0604020202020204" pitchFamily="34" charset="0"/>
              <a:buChar char="•"/>
            </a:pPr>
            <a:r>
              <a:rPr lang="en-US" sz="2800" dirty="0">
                <a:solidFill>
                  <a:schemeClr val="accent1">
                    <a:lumMod val="50000"/>
                  </a:schemeClr>
                </a:solidFill>
              </a:rPr>
              <a:t>Notify trainers if you require assistance</a:t>
            </a:r>
          </a:p>
        </p:txBody>
      </p:sp>
      <p:pic>
        <p:nvPicPr>
          <p:cNvPr id="64" name="Picture 63">
            <a:extLst>
              <a:ext uri="{FF2B5EF4-FFF2-40B4-BE49-F238E27FC236}">
                <a16:creationId xmlns:a16="http://schemas.microsoft.com/office/drawing/2014/main" id="{D3FF0FE3-1B5F-19E5-BED9-AFE15E2D92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1792" y="5743541"/>
            <a:ext cx="927299" cy="869856"/>
          </a:xfrm>
          <a:prstGeom prst="ellipse">
            <a:avLst/>
          </a:prstGeom>
          <a:ln w="19050">
            <a:solidFill>
              <a:schemeClr val="accent2">
                <a:lumMod val="50000"/>
              </a:schemeClr>
            </a:solidFill>
          </a:ln>
        </p:spPr>
      </p:pic>
      <p:sp>
        <p:nvSpPr>
          <p:cNvPr id="65" name="Text Placeholder 4">
            <a:extLst>
              <a:ext uri="{FF2B5EF4-FFF2-40B4-BE49-F238E27FC236}">
                <a16:creationId xmlns:a16="http://schemas.microsoft.com/office/drawing/2014/main" id="{F821E81E-6264-EE37-4DE5-F888D807AF22}"/>
              </a:ext>
            </a:extLst>
          </p:cNvPr>
          <p:cNvSpPr txBox="1">
            <a:spLocks/>
          </p:cNvSpPr>
          <p:nvPr/>
        </p:nvSpPr>
        <p:spPr>
          <a:xfrm>
            <a:off x="8755644" y="5731091"/>
            <a:ext cx="2164583"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400" b="1" kern="0" dirty="0">
                <a:solidFill>
                  <a:prstClr val="white"/>
                </a:solidFill>
                <a:latin typeface="Calibri" panose="020F0502020204030204" pitchFamily="34" charset="0"/>
                <a:cs typeface="Calibri" panose="020F0502020204030204" pitchFamily="34" charset="0"/>
              </a:rPr>
              <a:t> 1 minute</a:t>
            </a:r>
          </a:p>
        </p:txBody>
      </p:sp>
      <p:pic>
        <p:nvPicPr>
          <p:cNvPr id="66" name="Picture 65">
            <a:extLst>
              <a:ext uri="{FF2B5EF4-FFF2-40B4-BE49-F238E27FC236}">
                <a16:creationId xmlns:a16="http://schemas.microsoft.com/office/drawing/2014/main" id="{E775A530-7FF0-212C-62CD-5BC80FA385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05283" y="5505675"/>
            <a:ext cx="1246040" cy="1201003"/>
          </a:xfrm>
          <a:prstGeom prst="ellipse">
            <a:avLst/>
          </a:prstGeom>
          <a:ln w="19050">
            <a:solidFill>
              <a:schemeClr val="accent2">
                <a:lumMod val="50000"/>
              </a:schemeClr>
            </a:solidFill>
          </a:ln>
        </p:spPr>
      </p:pic>
      <p:grpSp>
        <p:nvGrpSpPr>
          <p:cNvPr id="67" name="Google Shape;6077;p67">
            <a:extLst>
              <a:ext uri="{FF2B5EF4-FFF2-40B4-BE49-F238E27FC236}">
                <a16:creationId xmlns:a16="http://schemas.microsoft.com/office/drawing/2014/main" id="{4CEC0442-C93C-DD1F-A800-04CF9CA3D69B}"/>
              </a:ext>
            </a:extLst>
          </p:cNvPr>
          <p:cNvGrpSpPr/>
          <p:nvPr/>
        </p:nvGrpSpPr>
        <p:grpSpPr>
          <a:xfrm>
            <a:off x="8200832" y="5795090"/>
            <a:ext cx="798074" cy="770227"/>
            <a:chOff x="5873617" y="2309901"/>
            <a:chExt cx="345720" cy="345720"/>
          </a:xfrm>
        </p:grpSpPr>
        <p:sp>
          <p:nvSpPr>
            <p:cNvPr id="68" name="Google Shape;6078;p67">
              <a:extLst>
                <a:ext uri="{FF2B5EF4-FFF2-40B4-BE49-F238E27FC236}">
                  <a16:creationId xmlns:a16="http://schemas.microsoft.com/office/drawing/2014/main" id="{0CF74433-032F-F760-E0BD-59EC0D9CFA74}"/>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079;p67">
              <a:extLst>
                <a:ext uri="{FF2B5EF4-FFF2-40B4-BE49-F238E27FC236}">
                  <a16:creationId xmlns:a16="http://schemas.microsoft.com/office/drawing/2014/main" id="{2C7546C5-EC7B-D0C1-6117-03E6D5E0FE1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6080;p67">
              <a:extLst>
                <a:ext uri="{FF2B5EF4-FFF2-40B4-BE49-F238E27FC236}">
                  <a16:creationId xmlns:a16="http://schemas.microsoft.com/office/drawing/2014/main" id="{E5262B7E-1523-88A4-D14A-3D59A548792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6081;p67">
              <a:extLst>
                <a:ext uri="{FF2B5EF4-FFF2-40B4-BE49-F238E27FC236}">
                  <a16:creationId xmlns:a16="http://schemas.microsoft.com/office/drawing/2014/main" id="{6FBBC6C9-2A25-4E77-FF40-4A0700AB692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6082;p67">
              <a:extLst>
                <a:ext uri="{FF2B5EF4-FFF2-40B4-BE49-F238E27FC236}">
                  <a16:creationId xmlns:a16="http://schemas.microsoft.com/office/drawing/2014/main" id="{8580746C-65ED-3F1D-F861-B140C7AC4270}"/>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6083;p67">
              <a:extLst>
                <a:ext uri="{FF2B5EF4-FFF2-40B4-BE49-F238E27FC236}">
                  <a16:creationId xmlns:a16="http://schemas.microsoft.com/office/drawing/2014/main" id="{97567F35-4000-29ED-3CA9-C533DE0B1D2F}"/>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6084;p67">
              <a:extLst>
                <a:ext uri="{FF2B5EF4-FFF2-40B4-BE49-F238E27FC236}">
                  <a16:creationId xmlns:a16="http://schemas.microsoft.com/office/drawing/2014/main" id="{EE77BB5E-D181-2D07-E052-F7EB26CBD76C}"/>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6085;p67">
              <a:extLst>
                <a:ext uri="{FF2B5EF4-FFF2-40B4-BE49-F238E27FC236}">
                  <a16:creationId xmlns:a16="http://schemas.microsoft.com/office/drawing/2014/main" id="{8E257613-9071-3239-7420-4949362CB7E0}"/>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6086;p67">
              <a:extLst>
                <a:ext uri="{FF2B5EF4-FFF2-40B4-BE49-F238E27FC236}">
                  <a16:creationId xmlns:a16="http://schemas.microsoft.com/office/drawing/2014/main" id="{D874CF5A-01F3-C572-991F-D62A67D76F2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6087;p67">
              <a:extLst>
                <a:ext uri="{FF2B5EF4-FFF2-40B4-BE49-F238E27FC236}">
                  <a16:creationId xmlns:a16="http://schemas.microsoft.com/office/drawing/2014/main" id="{E46649B3-44D1-2CE5-1432-309CF9C2CF12}"/>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6088;p67">
              <a:extLst>
                <a:ext uri="{FF2B5EF4-FFF2-40B4-BE49-F238E27FC236}">
                  <a16:creationId xmlns:a16="http://schemas.microsoft.com/office/drawing/2014/main" id="{FAF9F9A5-6FD8-9978-E54F-8271D542003C}"/>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6089;p67">
              <a:extLst>
                <a:ext uri="{FF2B5EF4-FFF2-40B4-BE49-F238E27FC236}">
                  <a16:creationId xmlns:a16="http://schemas.microsoft.com/office/drawing/2014/main" id="{B4DACFF2-E11B-E692-5A95-97423DDEFEDA}"/>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6090;p67">
              <a:extLst>
                <a:ext uri="{FF2B5EF4-FFF2-40B4-BE49-F238E27FC236}">
                  <a16:creationId xmlns:a16="http://schemas.microsoft.com/office/drawing/2014/main" id="{C73D55F0-0368-CABF-8CAF-790F11B6BB9B}"/>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6091;p67">
              <a:extLst>
                <a:ext uri="{FF2B5EF4-FFF2-40B4-BE49-F238E27FC236}">
                  <a16:creationId xmlns:a16="http://schemas.microsoft.com/office/drawing/2014/main" id="{FB247F01-6F5F-08C5-D01C-A0661897C92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6092;p67">
              <a:extLst>
                <a:ext uri="{FF2B5EF4-FFF2-40B4-BE49-F238E27FC236}">
                  <a16:creationId xmlns:a16="http://schemas.microsoft.com/office/drawing/2014/main" id="{BC57BDA3-A825-DC33-CAA8-F2818D278A03}"/>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6093;p67">
              <a:extLst>
                <a:ext uri="{FF2B5EF4-FFF2-40B4-BE49-F238E27FC236}">
                  <a16:creationId xmlns:a16="http://schemas.microsoft.com/office/drawing/2014/main" id="{9E548615-7B66-E8B2-01BF-0CDBF6C8A4AE}"/>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6094;p67">
              <a:extLst>
                <a:ext uri="{FF2B5EF4-FFF2-40B4-BE49-F238E27FC236}">
                  <a16:creationId xmlns:a16="http://schemas.microsoft.com/office/drawing/2014/main" id="{60C902C5-F132-8538-202D-2B7E3B8CA524}"/>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6095;p67">
              <a:extLst>
                <a:ext uri="{FF2B5EF4-FFF2-40B4-BE49-F238E27FC236}">
                  <a16:creationId xmlns:a16="http://schemas.microsoft.com/office/drawing/2014/main" id="{C3803B95-CB2C-1DC9-CAF3-139CECA71040}"/>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6096;p67">
              <a:extLst>
                <a:ext uri="{FF2B5EF4-FFF2-40B4-BE49-F238E27FC236}">
                  <a16:creationId xmlns:a16="http://schemas.microsoft.com/office/drawing/2014/main" id="{91F9D4B9-6824-D006-42C2-27B2CEE8858C}"/>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7053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Content Placeholder 2">
            <a:extLst>
              <a:ext uri="{FF2B5EF4-FFF2-40B4-BE49-F238E27FC236}">
                <a16:creationId xmlns:a16="http://schemas.microsoft.com/office/drawing/2014/main" id="{F50AFCBC-93C5-5761-2593-7862A715C542}"/>
              </a:ext>
            </a:extLst>
          </p:cNvPr>
          <p:cNvSpPr txBox="1">
            <a:spLocks/>
          </p:cNvSpPr>
          <p:nvPr/>
        </p:nvSpPr>
        <p:spPr>
          <a:xfrm>
            <a:off x="512512" y="1121415"/>
            <a:ext cx="10471867" cy="575246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514338" indent="-514338" defTabSz="1219170">
              <a:spcBef>
                <a:spcPts val="600"/>
              </a:spcBef>
              <a:buClr>
                <a:schemeClr val="bg1"/>
              </a:buClr>
              <a:buSzPct val="90000"/>
              <a:buFont typeface="+mj-lt"/>
              <a:buAutoNum type="arabicPeriod"/>
              <a:defRPr/>
            </a:pPr>
            <a:r>
              <a:rPr lang="en-US" sz="2800" kern="0" dirty="0">
                <a:solidFill>
                  <a:schemeClr val="bg1"/>
                </a:solidFill>
                <a:latin typeface="Calibri" panose="020F0502020204030204" pitchFamily="34" charset="0"/>
                <a:cs typeface="Calibri" panose="020F0502020204030204" pitchFamily="34" charset="0"/>
              </a:rPr>
              <a:t>Is our Tier 1 system doing what it needs to do?</a:t>
            </a:r>
          </a:p>
          <a:p>
            <a:pPr marL="1314418" lvl="2" indent="-514338" defTabSz="1219170">
              <a:spcBef>
                <a:spcPts val="600"/>
              </a:spcBef>
              <a:buClr>
                <a:schemeClr val="bg1"/>
              </a:buClr>
              <a:buSzPct val="90000"/>
              <a:buFont typeface="+mj-lt"/>
              <a:buAutoNum type="alphaLcPeriod"/>
              <a:defRPr/>
            </a:pPr>
            <a:r>
              <a:rPr lang="en-US" sz="2400" kern="0" dirty="0">
                <a:solidFill>
                  <a:schemeClr val="bg1"/>
                </a:solidFill>
                <a:latin typeface="Calibri" panose="020F0502020204030204" pitchFamily="34" charset="0"/>
                <a:cs typeface="Calibri" panose="020F0502020204030204" pitchFamily="34" charset="0"/>
              </a:rPr>
              <a:t>Does the school have a ‘healthy’ triangle?</a:t>
            </a:r>
          </a:p>
          <a:p>
            <a:pPr marL="1314418" lvl="2" indent="-514338" defTabSz="1219170">
              <a:spcBef>
                <a:spcPts val="600"/>
              </a:spcBef>
              <a:buClr>
                <a:schemeClr val="bg1"/>
              </a:buClr>
              <a:buSzPct val="90000"/>
              <a:buFont typeface="+mj-lt"/>
              <a:buAutoNum type="alphaLcPeriod"/>
              <a:defRPr/>
            </a:pPr>
            <a:r>
              <a:rPr lang="en-US" sz="2400" kern="0" dirty="0">
                <a:solidFill>
                  <a:schemeClr val="bg1"/>
                </a:solidFill>
                <a:latin typeface="Calibri" panose="020F0502020204030204" pitchFamily="34" charset="0"/>
                <a:cs typeface="Calibri" panose="020F0502020204030204" pitchFamily="34" charset="0"/>
              </a:rPr>
              <a:t>Do </a:t>
            </a:r>
            <a:r>
              <a:rPr lang="en-US" sz="2400" kern="0" dirty="0">
                <a:solidFill>
                  <a:schemeClr val="accent1">
                    <a:lumMod val="20000"/>
                    <a:lumOff val="80000"/>
                  </a:schemeClr>
                </a:solidFill>
                <a:latin typeface="Calibri" panose="020F0502020204030204" pitchFamily="34" charset="0"/>
                <a:cs typeface="Calibri" panose="020F0502020204030204" pitchFamily="34" charset="0"/>
              </a:rPr>
              <a:t>80% of students have ~0 -1 office referrals</a:t>
            </a:r>
            <a:r>
              <a:rPr lang="en-US" sz="2400" kern="0" dirty="0">
                <a:solidFill>
                  <a:schemeClr val="bg1"/>
                </a:solidFill>
                <a:latin typeface="Calibri" panose="020F0502020204030204" pitchFamily="34" charset="0"/>
                <a:cs typeface="Calibri" panose="020F0502020204030204" pitchFamily="34" charset="0"/>
              </a:rPr>
              <a:t>?</a:t>
            </a:r>
          </a:p>
          <a:p>
            <a:pPr marL="1314418" lvl="2" indent="-514338" defTabSz="1219170">
              <a:spcBef>
                <a:spcPts val="600"/>
              </a:spcBef>
              <a:buClr>
                <a:schemeClr val="bg1"/>
              </a:buClr>
              <a:buSzPct val="90000"/>
              <a:buFont typeface="+mj-lt"/>
              <a:buAutoNum type="alphaLcPeriod"/>
              <a:defRPr/>
            </a:pPr>
            <a:r>
              <a:rPr lang="en-US" sz="2400" kern="0" dirty="0">
                <a:solidFill>
                  <a:schemeClr val="bg1"/>
                </a:solidFill>
                <a:latin typeface="Calibri" panose="020F0502020204030204" pitchFamily="34" charset="0"/>
                <a:cs typeface="Calibri" panose="020F0502020204030204" pitchFamily="34" charset="0"/>
              </a:rPr>
              <a:t>Is Tier 1 </a:t>
            </a:r>
            <a:r>
              <a:rPr lang="en-US" sz="2400" kern="0" dirty="0">
                <a:solidFill>
                  <a:schemeClr val="accent1">
                    <a:lumMod val="20000"/>
                    <a:lumOff val="80000"/>
                  </a:schemeClr>
                </a:solidFill>
                <a:latin typeface="Calibri" panose="020F0502020204030204" pitchFamily="34" charset="0"/>
                <a:cs typeface="Calibri" panose="020F0502020204030204" pitchFamily="34" charset="0"/>
              </a:rPr>
              <a:t>accessible</a:t>
            </a:r>
            <a:r>
              <a:rPr lang="en-US" sz="2400" kern="0" dirty="0">
                <a:solidFill>
                  <a:schemeClr val="bg1"/>
                </a:solidFill>
                <a:latin typeface="Calibri" panose="020F0502020204030204" pitchFamily="34" charset="0"/>
                <a:cs typeface="Calibri" panose="020F0502020204030204" pitchFamily="34" charset="0"/>
              </a:rPr>
              <a:t> to and </a:t>
            </a:r>
            <a:r>
              <a:rPr lang="en-US" sz="2400" kern="0" dirty="0">
                <a:solidFill>
                  <a:schemeClr val="accent1">
                    <a:lumMod val="20000"/>
                    <a:lumOff val="80000"/>
                  </a:schemeClr>
                </a:solidFill>
                <a:latin typeface="Calibri" panose="020F0502020204030204" pitchFamily="34" charset="0"/>
                <a:cs typeface="Calibri" panose="020F0502020204030204" pitchFamily="34" charset="0"/>
              </a:rPr>
              <a:t>effective</a:t>
            </a:r>
            <a:r>
              <a:rPr lang="en-US" sz="2400" kern="0" dirty="0">
                <a:solidFill>
                  <a:schemeClr val="bg1"/>
                </a:solidFill>
                <a:latin typeface="Calibri" panose="020F0502020204030204" pitchFamily="34" charset="0"/>
                <a:cs typeface="Calibri" panose="020F0502020204030204" pitchFamily="34" charset="0"/>
              </a:rPr>
              <a:t> for students across groups? </a:t>
            </a:r>
          </a:p>
          <a:p>
            <a:pPr marL="514338" indent="-514338" defTabSz="1219170">
              <a:spcBef>
                <a:spcPts val="600"/>
              </a:spcBef>
              <a:buClr>
                <a:schemeClr val="bg1"/>
              </a:buClr>
              <a:buSzPct val="90000"/>
              <a:buFont typeface="+mj-lt"/>
              <a:buAutoNum type="arabicPeriod"/>
              <a:defRPr/>
            </a:pPr>
            <a:r>
              <a:rPr lang="en-US" sz="2800" kern="0" dirty="0">
                <a:solidFill>
                  <a:schemeClr val="bg1"/>
                </a:solidFill>
                <a:latin typeface="Calibri" panose="020F0502020204030204" pitchFamily="34" charset="0"/>
                <a:cs typeface="Calibri" panose="020F0502020204030204" pitchFamily="34" charset="0"/>
              </a:rPr>
              <a:t>Is Tier 1 PBIS being implementing with fidelity? </a:t>
            </a:r>
          </a:p>
          <a:p>
            <a:pPr marL="1314418" lvl="2" indent="-514338" defTabSz="1219170">
              <a:spcBef>
                <a:spcPts val="600"/>
              </a:spcBef>
              <a:buClr>
                <a:schemeClr val="bg1"/>
              </a:buClr>
              <a:buSzPct val="90000"/>
              <a:buFont typeface="+mj-lt"/>
              <a:buAutoNum type="alphaLcPeriod"/>
              <a:defRPr/>
            </a:pPr>
            <a:r>
              <a:rPr lang="en-US" altLang="en-US" sz="2400" kern="0" dirty="0">
                <a:solidFill>
                  <a:schemeClr val="bg1"/>
                </a:solidFill>
                <a:latin typeface="Calibri" panose="020F0502020204030204" pitchFamily="34" charset="0"/>
                <a:ea typeface="MS PGothic" pitchFamily="34" charset="-128"/>
                <a:cs typeface="Calibri" panose="020F0502020204030204" pitchFamily="34" charset="0"/>
              </a:rPr>
              <a:t>SWPBIS </a:t>
            </a:r>
            <a:r>
              <a:rPr lang="en-US" altLang="en-US" sz="2400" kern="0" dirty="0">
                <a:solidFill>
                  <a:schemeClr val="accent1">
                    <a:lumMod val="20000"/>
                    <a:lumOff val="80000"/>
                  </a:schemeClr>
                </a:solidFill>
                <a:latin typeface="Calibri" panose="020F0502020204030204" pitchFamily="34" charset="0"/>
                <a:ea typeface="MS PGothic" pitchFamily="34" charset="-128"/>
                <a:cs typeface="Calibri" panose="020F0502020204030204" pitchFamily="34" charset="0"/>
              </a:rPr>
              <a:t>Tiered Fidelity Inventory (TFI) = </a:t>
            </a:r>
            <a:r>
              <a:rPr lang="en-US" altLang="en-US" sz="2400" b="1" u="sng" kern="0" dirty="0">
                <a:solidFill>
                  <a:schemeClr val="accent1">
                    <a:lumMod val="20000"/>
                    <a:lumOff val="80000"/>
                  </a:schemeClr>
                </a:solidFill>
                <a:latin typeface="Calibri" panose="020F0502020204030204" pitchFamily="34" charset="0"/>
                <a:ea typeface="MS PGothic" pitchFamily="34" charset="-128"/>
                <a:cs typeface="Calibri" panose="020F0502020204030204" pitchFamily="34" charset="0"/>
              </a:rPr>
              <a:t>&gt;</a:t>
            </a:r>
            <a:r>
              <a:rPr lang="en-US" altLang="en-US" sz="2400" b="1" kern="0" dirty="0">
                <a:solidFill>
                  <a:schemeClr val="accent1">
                    <a:lumMod val="20000"/>
                    <a:lumOff val="80000"/>
                  </a:schemeClr>
                </a:solidFill>
                <a:latin typeface="Calibri" panose="020F0502020204030204" pitchFamily="34" charset="0"/>
                <a:ea typeface="MS PGothic" pitchFamily="34" charset="-128"/>
                <a:cs typeface="Calibri" panose="020F0502020204030204" pitchFamily="34" charset="0"/>
              </a:rPr>
              <a:t> </a:t>
            </a:r>
            <a:r>
              <a:rPr lang="en-US" altLang="en-US" sz="2400" kern="0" dirty="0">
                <a:solidFill>
                  <a:schemeClr val="accent1">
                    <a:lumMod val="20000"/>
                    <a:lumOff val="80000"/>
                  </a:schemeClr>
                </a:solidFill>
                <a:latin typeface="Calibri" panose="020F0502020204030204" pitchFamily="34" charset="0"/>
                <a:ea typeface="MS PGothic" pitchFamily="34" charset="-128"/>
                <a:cs typeface="Calibri" panose="020F0502020204030204" pitchFamily="34" charset="0"/>
              </a:rPr>
              <a:t>70%</a:t>
            </a:r>
            <a:endParaRPr lang="en-US" sz="2400" kern="0" dirty="0">
              <a:solidFill>
                <a:schemeClr val="accent1">
                  <a:lumMod val="20000"/>
                  <a:lumOff val="80000"/>
                </a:schemeClr>
              </a:solidFill>
              <a:latin typeface="Calibri" panose="020F0502020204030204" pitchFamily="34" charset="0"/>
              <a:cs typeface="Calibri" panose="020F0502020204030204" pitchFamily="34" charset="0"/>
            </a:endParaRPr>
          </a:p>
          <a:p>
            <a:pPr marL="571486" indent="-514338" defTabSz="1219170">
              <a:spcBef>
                <a:spcPts val="600"/>
              </a:spcBef>
              <a:buClr>
                <a:schemeClr val="bg1"/>
              </a:buClr>
              <a:buSzPct val="90000"/>
              <a:buFont typeface="+mj-lt"/>
              <a:buAutoNum type="arabicPeriod"/>
              <a:defRPr/>
            </a:pPr>
            <a:r>
              <a:rPr lang="en-US" sz="2800" kern="0" dirty="0">
                <a:solidFill>
                  <a:schemeClr val="bg1"/>
                </a:solidFill>
                <a:latin typeface="Calibri" panose="020F0502020204030204" pitchFamily="34" charset="0"/>
                <a:cs typeface="Calibri" panose="020F0502020204030204" pitchFamily="34" charset="0"/>
              </a:rPr>
              <a:t>Are fewer than 60% of referrals coming from </a:t>
            </a:r>
            <a:r>
              <a:rPr lang="en-US" sz="2800" kern="0" dirty="0">
                <a:solidFill>
                  <a:schemeClr val="accent1">
                    <a:lumMod val="20000"/>
                    <a:lumOff val="80000"/>
                  </a:schemeClr>
                </a:solidFill>
                <a:latin typeface="Calibri" panose="020F0502020204030204" pitchFamily="34" charset="0"/>
                <a:cs typeface="Calibri" panose="020F0502020204030204" pitchFamily="34" charset="0"/>
              </a:rPr>
              <a:t>classrooms</a:t>
            </a:r>
            <a:r>
              <a:rPr lang="en-US" sz="2800" kern="0" dirty="0">
                <a:solidFill>
                  <a:schemeClr val="bg1"/>
                </a:solidFill>
                <a:latin typeface="Calibri" panose="020F0502020204030204" pitchFamily="34" charset="0"/>
                <a:cs typeface="Calibri" panose="020F0502020204030204" pitchFamily="34" charset="0"/>
              </a:rPr>
              <a:t>?</a:t>
            </a:r>
          </a:p>
          <a:p>
            <a:pPr marL="571486" indent="-514338" defTabSz="1219170">
              <a:spcBef>
                <a:spcPts val="600"/>
              </a:spcBef>
              <a:buClr>
                <a:schemeClr val="bg1"/>
              </a:buClr>
              <a:buSzPct val="90000"/>
              <a:buFont typeface="+mj-lt"/>
              <a:buAutoNum type="arabicPeriod"/>
              <a:defRPr/>
            </a:pPr>
            <a:r>
              <a:rPr lang="en-US" sz="2800" kern="0" dirty="0">
                <a:solidFill>
                  <a:schemeClr val="bg1"/>
                </a:solidFill>
                <a:latin typeface="Calibri" panose="020F0502020204030204" pitchFamily="34" charset="0"/>
                <a:cs typeface="Calibri" panose="020F0502020204030204" pitchFamily="34" charset="0"/>
              </a:rPr>
              <a:t>Are only a ‘few’ students receiving referrals?</a:t>
            </a:r>
          </a:p>
          <a:p>
            <a:pPr marL="571486" indent="-514338" defTabSz="1219170">
              <a:spcBef>
                <a:spcPts val="600"/>
              </a:spcBef>
              <a:buClr>
                <a:schemeClr val="bg1"/>
              </a:buClr>
              <a:buSzPct val="90000"/>
              <a:buFont typeface="+mj-lt"/>
              <a:buAutoNum type="arabicPeriod"/>
              <a:defRPr/>
            </a:pPr>
            <a:r>
              <a:rPr lang="en-US" sz="2800" kern="0" dirty="0">
                <a:solidFill>
                  <a:schemeClr val="bg1"/>
                </a:solidFill>
                <a:latin typeface="Calibri" panose="020F0502020204030204" pitchFamily="34" charset="0"/>
                <a:cs typeface="Calibri" panose="020F0502020204030204" pitchFamily="34" charset="0"/>
              </a:rPr>
              <a:t>Are only a ‘few’ staff writing referrals?</a:t>
            </a:r>
          </a:p>
          <a:p>
            <a:pPr marL="571486" indent="-514338" defTabSz="1219170">
              <a:spcBef>
                <a:spcPts val="600"/>
              </a:spcBef>
              <a:buClr>
                <a:schemeClr val="bg1"/>
              </a:buClr>
              <a:buSzPct val="90000"/>
              <a:buFont typeface="+mj-lt"/>
              <a:buAutoNum type="arabicPeriod"/>
              <a:defRPr/>
            </a:pPr>
            <a:r>
              <a:rPr lang="en-US" sz="2800" kern="0" dirty="0">
                <a:solidFill>
                  <a:schemeClr val="bg1"/>
                </a:solidFill>
                <a:latin typeface="Calibri" panose="020F0502020204030204" pitchFamily="34" charset="0"/>
                <a:cs typeface="Calibri" panose="020F0502020204030204" pitchFamily="34" charset="0"/>
              </a:rPr>
              <a:t>Are effective instruction and behavior management occurring in the classroom? </a:t>
            </a:r>
            <a:endParaRPr lang="en-US" sz="2000" kern="0" dirty="0">
              <a:solidFill>
                <a:schemeClr val="bg1"/>
              </a:solidFill>
              <a:latin typeface="Calibri" panose="020F0502020204030204" pitchFamily="34" charset="0"/>
              <a:cs typeface="Calibri" panose="020F0502020204030204" pitchFamily="34" charset="0"/>
            </a:endParaRPr>
          </a:p>
          <a:p>
            <a:pPr marL="457189" lvl="1" indent="0" defTabSz="1219170">
              <a:spcBef>
                <a:spcPts val="0"/>
              </a:spcBef>
              <a:buClr>
                <a:schemeClr val="bg1"/>
              </a:buClr>
              <a:buNone/>
              <a:defRPr/>
            </a:pPr>
            <a:endParaRPr lang="en-US" sz="2000" kern="0" dirty="0">
              <a:solidFill>
                <a:schemeClr val="bg1"/>
              </a:solidFill>
              <a:latin typeface="Calibri" panose="020F0502020204030204" pitchFamily="34" charset="0"/>
              <a:cs typeface="Calibri" panose="020F0502020204030204" pitchFamily="34" charset="0"/>
            </a:endParaRPr>
          </a:p>
          <a:p>
            <a:pPr marL="457189" lvl="1" indent="0" defTabSz="1219170">
              <a:spcBef>
                <a:spcPts val="0"/>
              </a:spcBef>
              <a:buClr>
                <a:schemeClr val="bg1"/>
              </a:buClr>
              <a:buNone/>
              <a:defRPr/>
            </a:pPr>
            <a:endParaRPr lang="en-US" sz="1800" kern="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428CC33-5F4D-5495-4270-C935C4E41A02}"/>
              </a:ext>
            </a:extLst>
          </p:cNvPr>
          <p:cNvSpPr txBox="1"/>
          <p:nvPr/>
        </p:nvSpPr>
        <p:spPr>
          <a:xfrm>
            <a:off x="409539" y="366869"/>
            <a:ext cx="6950684" cy="707886"/>
          </a:xfrm>
          <a:prstGeom prst="rect">
            <a:avLst/>
          </a:prstGeom>
          <a:noFill/>
        </p:spPr>
        <p:txBody>
          <a:bodyPr wrap="square" rtlCol="0">
            <a:spAutoFit/>
          </a:bodyPr>
          <a:lstStyle/>
          <a:p>
            <a:pPr defTabSz="1219170">
              <a:buClr>
                <a:srgbClr val="000000"/>
              </a:buClr>
              <a:defRPr/>
            </a:pPr>
            <a:r>
              <a:rPr lang="en-US" sz="4000" b="1" kern="0" dirty="0">
                <a:solidFill>
                  <a:schemeClr val="bg1"/>
                </a:solidFill>
                <a:latin typeface="Calibri" panose="020F0502020204030204" pitchFamily="34" charset="0"/>
                <a:cs typeface="Calibri" panose="020F0502020204030204" pitchFamily="34" charset="0"/>
                <a:sym typeface="Arial"/>
              </a:rPr>
              <a:t>Data-Based Guiding Questions</a:t>
            </a:r>
          </a:p>
        </p:txBody>
      </p:sp>
      <p:sp>
        <p:nvSpPr>
          <p:cNvPr id="8" name="7-Point Star 7">
            <a:extLst>
              <a:ext uri="{FF2B5EF4-FFF2-40B4-BE49-F238E27FC236}">
                <a16:creationId xmlns:a16="http://schemas.microsoft.com/office/drawing/2014/main" id="{78244D58-BE6E-1BD9-207C-895CA6C1E245}"/>
              </a:ext>
            </a:extLst>
          </p:cNvPr>
          <p:cNvSpPr/>
          <p:nvPr/>
        </p:nvSpPr>
        <p:spPr>
          <a:xfrm rot="768619">
            <a:off x="8473948" y="-34121"/>
            <a:ext cx="3807659" cy="2668017"/>
          </a:xfrm>
          <a:prstGeom prst="star7">
            <a:avLst>
              <a:gd name="adj" fmla="val 31603"/>
              <a:gd name="hf" fmla="val 102572"/>
              <a:gd name="vf" fmla="val 105210"/>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400" b="1" kern="0" dirty="0">
              <a:solidFill>
                <a:schemeClr val="accent6"/>
              </a:solidFill>
              <a:latin typeface="Calibri" panose="020F0502020204030204" pitchFamily="34" charset="0"/>
              <a:cs typeface="Calibri" panose="020F0502020204030204" pitchFamily="34" charset="0"/>
              <a:sym typeface="Arial"/>
            </a:endParaRPr>
          </a:p>
          <a:p>
            <a:pPr algn="ctr" defTabSz="1219170">
              <a:buClr>
                <a:srgbClr val="000000"/>
              </a:buClr>
              <a:defRPr/>
            </a:pPr>
            <a:endParaRPr lang="en-US" sz="2400" b="1" kern="0" dirty="0">
              <a:solidFill>
                <a:schemeClr val="accent6"/>
              </a:solidFill>
              <a:latin typeface="Calibri" panose="020F0502020204030204" pitchFamily="34" charset="0"/>
              <a:cs typeface="Calibri" panose="020F0502020204030204" pitchFamily="34" charset="0"/>
              <a:sym typeface="Arial"/>
            </a:endParaRPr>
          </a:p>
          <a:p>
            <a:pPr algn="ctr" defTabSz="1219170">
              <a:buClr>
                <a:srgbClr val="000000"/>
              </a:buClr>
              <a:defRPr/>
            </a:pPr>
            <a:r>
              <a:rPr lang="en-US" sz="2667" b="1" kern="0" dirty="0">
                <a:solidFill>
                  <a:schemeClr val="bg1"/>
                </a:solidFill>
                <a:latin typeface="Calibri" panose="020F0502020204030204" pitchFamily="34" charset="0"/>
                <a:cs typeface="Calibri" panose="020F0502020204030204" pitchFamily="34" charset="0"/>
                <a:sym typeface="Arial"/>
              </a:rPr>
              <a:t>Everything Builds on </a:t>
            </a:r>
          </a:p>
          <a:p>
            <a:pPr algn="ctr" defTabSz="1219170">
              <a:buClr>
                <a:srgbClr val="000000"/>
              </a:buClr>
              <a:defRPr/>
            </a:pPr>
            <a:r>
              <a:rPr lang="en-US" sz="2667" b="1" kern="0" dirty="0">
                <a:solidFill>
                  <a:schemeClr val="bg1"/>
                </a:solidFill>
                <a:latin typeface="Calibri" panose="020F0502020204030204" pitchFamily="34" charset="0"/>
                <a:cs typeface="Calibri" panose="020F0502020204030204" pitchFamily="34" charset="0"/>
                <a:sym typeface="Arial"/>
              </a:rPr>
              <a:t>Tier 1!</a:t>
            </a:r>
          </a:p>
        </p:txBody>
      </p:sp>
    </p:spTree>
    <p:extLst>
      <p:ext uri="{BB962C8B-B14F-4D97-AF65-F5344CB8AC3E}">
        <p14:creationId xmlns:p14="http://schemas.microsoft.com/office/powerpoint/2010/main" val="34206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1000"/>
                                        <p:tgtEl>
                                          <p:spTgt spid="6">
                                            <p:txEl>
                                              <p:pRg st="8" end="8"/>
                                            </p:txEl>
                                          </p:spTgt>
                                        </p:tgtEl>
                                      </p:cBhvr>
                                    </p:animEffect>
                                    <p:anim calcmode="lin" valueType="num">
                                      <p:cBhvr>
                                        <p:cTn id="5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fade">
                                      <p:cBhvr>
                                        <p:cTn id="62" dur="1000"/>
                                        <p:tgtEl>
                                          <p:spTgt spid="6">
                                            <p:txEl>
                                              <p:pRg st="9" end="9"/>
                                            </p:txEl>
                                          </p:spTgt>
                                        </p:tgtEl>
                                      </p:cBhvr>
                                    </p:animEffect>
                                    <p:anim calcmode="lin" valueType="num">
                                      <p:cBhvr>
                                        <p:cTn id="6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A6ACEB9-09C9-3B4B-B156-9252ACD8AFFE}"/>
              </a:ext>
            </a:extLst>
          </p:cNvPr>
          <p:cNvGraphicFramePr/>
          <p:nvPr/>
        </p:nvGraphicFramePr>
        <p:xfrm>
          <a:off x="1384772" y="1473671"/>
          <a:ext cx="9874013" cy="481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F9A2BB9-362B-5747-8E56-9D0DFC947182}"/>
              </a:ext>
            </a:extLst>
          </p:cNvPr>
          <p:cNvSpPr txBox="1"/>
          <p:nvPr/>
        </p:nvSpPr>
        <p:spPr>
          <a:xfrm>
            <a:off x="571971" y="354949"/>
            <a:ext cx="10476088" cy="995016"/>
          </a:xfrm>
          <a:prstGeom prst="rect">
            <a:avLst/>
          </a:prstGeom>
          <a:noFill/>
          <a:ln>
            <a:noFill/>
          </a:ln>
        </p:spPr>
        <p:txBody>
          <a:bodyPr wrap="square" rtlCol="0">
            <a:spAutoFit/>
          </a:bodyPr>
          <a:lstStyle/>
          <a:p>
            <a:pPr defTabSz="1219170">
              <a:buClr>
                <a:srgbClr val="000000"/>
              </a:buClr>
            </a:pPr>
            <a:r>
              <a:rPr lang="en-US" sz="2933" b="1" kern="0" dirty="0">
                <a:solidFill>
                  <a:srgbClr val="FFFFFF"/>
                </a:solidFill>
                <a:latin typeface="Arial"/>
                <a:cs typeface="Arial"/>
                <a:sym typeface="Arial"/>
              </a:rPr>
              <a:t>Q: Why “BUILD on” and intentionally link to Tier 1 Team? </a:t>
            </a:r>
          </a:p>
          <a:p>
            <a:pPr defTabSz="1219170">
              <a:buClr>
                <a:srgbClr val="000000"/>
              </a:buClr>
            </a:pPr>
            <a:r>
              <a:rPr lang="en-US" sz="2933" b="1" kern="0" dirty="0">
                <a:solidFill>
                  <a:srgbClr val="FFFFFF"/>
                </a:solidFill>
                <a:latin typeface="Arial"/>
                <a:cs typeface="Arial"/>
                <a:sym typeface="Arial"/>
              </a:rPr>
              <a:t>A: If schools do not have a solid Tier 1 foundation…</a:t>
            </a:r>
          </a:p>
        </p:txBody>
      </p:sp>
    </p:spTree>
    <p:extLst>
      <p:ext uri="{BB962C8B-B14F-4D97-AF65-F5344CB8AC3E}">
        <p14:creationId xmlns:p14="http://schemas.microsoft.com/office/powerpoint/2010/main" val="987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graphicFrame>
        <p:nvGraphicFramePr>
          <p:cNvPr id="6" name="Diagram 5">
            <a:extLst>
              <a:ext uri="{FF2B5EF4-FFF2-40B4-BE49-F238E27FC236}">
                <a16:creationId xmlns:a16="http://schemas.microsoft.com/office/drawing/2014/main" id="{FF7F8FDA-63F8-EC05-F971-F03B8427A2F2}"/>
              </a:ext>
            </a:extLst>
          </p:cNvPr>
          <p:cNvGraphicFramePr/>
          <p:nvPr/>
        </p:nvGraphicFramePr>
        <p:xfrm>
          <a:off x="3849027" y="268042"/>
          <a:ext cx="7617456" cy="3928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852649F3-C8FA-F570-3D68-532ABEB93D1D}"/>
              </a:ext>
            </a:extLst>
          </p:cNvPr>
          <p:cNvGrpSpPr/>
          <p:nvPr/>
        </p:nvGrpSpPr>
        <p:grpSpPr>
          <a:xfrm>
            <a:off x="3849027" y="4235811"/>
            <a:ext cx="7617456" cy="1339615"/>
            <a:chOff x="0" y="86370"/>
            <a:chExt cx="6769674" cy="844594"/>
          </a:xfrm>
        </p:grpSpPr>
        <p:sp>
          <p:nvSpPr>
            <p:cNvPr id="8" name="Rounded Rectangle 7">
              <a:extLst>
                <a:ext uri="{FF2B5EF4-FFF2-40B4-BE49-F238E27FC236}">
                  <a16:creationId xmlns:a16="http://schemas.microsoft.com/office/drawing/2014/main" id="{4FE3D880-93BE-196E-A7D2-5853FA035A4F}"/>
                </a:ext>
              </a:extLst>
            </p:cNvPr>
            <p:cNvSpPr/>
            <p:nvPr/>
          </p:nvSpPr>
          <p:spPr>
            <a:xfrm>
              <a:off x="0" y="86370"/>
              <a:ext cx="6769674" cy="84459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203F928C-95DB-A895-09E3-3DE04341AE72}"/>
                </a:ext>
              </a:extLst>
            </p:cNvPr>
            <p:cNvSpPr txBox="1"/>
            <p:nvPr/>
          </p:nvSpPr>
          <p:spPr>
            <a:xfrm>
              <a:off x="24737" y="111107"/>
              <a:ext cx="6720199" cy="79512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0640" tIns="27093" rIns="40640" bIns="27093" numCol="1" spcCol="1270" anchor="ctr" anchorCtr="0">
              <a:noAutofit/>
            </a:bodyPr>
            <a:lstStyle/>
            <a:p>
              <a:pPr algn="ctr" defTabSz="948243">
                <a:lnSpc>
                  <a:spcPct val="90000"/>
                </a:lnSpc>
                <a:spcBef>
                  <a:spcPct val="0"/>
                </a:spcBef>
                <a:spcAft>
                  <a:spcPct val="35000"/>
                </a:spcAft>
                <a:defRPr/>
              </a:pPr>
              <a:endParaRPr lang="en-US" sz="2133" dirty="0">
                <a:solidFill>
                  <a:schemeClr val="accent6"/>
                </a:solidFill>
                <a:latin typeface="Calibri" panose="020F0502020204030204" pitchFamily="34" charset="0"/>
                <a:cs typeface="Calibri" panose="020F0502020204030204" pitchFamily="34" charset="0"/>
                <a:sym typeface="Arial"/>
              </a:endParaRPr>
            </a:p>
            <a:p>
              <a:pPr algn="ctr" defTabSz="948243">
                <a:lnSpc>
                  <a:spcPct val="90000"/>
                </a:lnSpc>
                <a:spcBef>
                  <a:spcPct val="0"/>
                </a:spcBef>
                <a:spcAft>
                  <a:spcPct val="35000"/>
                </a:spcAft>
                <a:defRPr/>
              </a:pPr>
              <a:endParaRPr lang="en-US" sz="2133" dirty="0">
                <a:solidFill>
                  <a:schemeClr val="accent6"/>
                </a:solidFill>
                <a:latin typeface="Calibri" panose="020F0502020204030204" pitchFamily="34" charset="0"/>
                <a:cs typeface="Calibri" panose="020F0502020204030204" pitchFamily="34" charset="0"/>
                <a:sym typeface="Arial"/>
              </a:endParaRPr>
            </a:p>
            <a:p>
              <a:pPr algn="ctr" defTabSz="948243">
                <a:lnSpc>
                  <a:spcPct val="90000"/>
                </a:lnSpc>
                <a:spcBef>
                  <a:spcPct val="0"/>
                </a:spcBef>
                <a:spcAft>
                  <a:spcPct val="35000"/>
                </a:spcAft>
                <a:defRPr/>
              </a:pPr>
              <a:r>
                <a:rPr lang="en-US" sz="3200" dirty="0">
                  <a:solidFill>
                    <a:schemeClr val="bg1"/>
                  </a:solidFill>
                  <a:latin typeface="Calibri" panose="020F0502020204030204" pitchFamily="34" charset="0"/>
                  <a:cs typeface="Calibri" panose="020F0502020204030204" pitchFamily="34" charset="0"/>
                  <a:sym typeface="Arial"/>
                </a:rPr>
                <a:t>The </a:t>
              </a:r>
              <a:r>
                <a:rPr lang="en-US" sz="3200" b="1" i="1" dirty="0">
                  <a:solidFill>
                    <a:schemeClr val="bg1"/>
                  </a:solidFill>
                  <a:latin typeface="Calibri" panose="020F0502020204030204" pitchFamily="34" charset="0"/>
                  <a:cs typeface="Calibri" panose="020F0502020204030204" pitchFamily="34" charset="0"/>
                  <a:sym typeface="Arial"/>
                </a:rPr>
                <a:t>environment</a:t>
              </a:r>
              <a:r>
                <a:rPr lang="en-US" sz="3200" dirty="0">
                  <a:solidFill>
                    <a:schemeClr val="bg1"/>
                  </a:solidFill>
                  <a:latin typeface="Calibri" panose="020F0502020204030204" pitchFamily="34" charset="0"/>
                  <a:cs typeface="Calibri" panose="020F0502020204030204" pitchFamily="34" charset="0"/>
                  <a:sym typeface="Arial"/>
                </a:rPr>
                <a:t> may be contributing to the student’s problem behavior</a:t>
              </a:r>
            </a:p>
            <a:p>
              <a:pPr algn="ctr" defTabSz="948243">
                <a:lnSpc>
                  <a:spcPct val="90000"/>
                </a:lnSpc>
                <a:spcBef>
                  <a:spcPct val="0"/>
                </a:spcBef>
                <a:spcAft>
                  <a:spcPct val="35000"/>
                </a:spcAft>
                <a:defRPr/>
              </a:pPr>
              <a:endParaRPr lang="en-US" sz="2667" dirty="0">
                <a:solidFill>
                  <a:schemeClr val="accent6"/>
                </a:solidFill>
                <a:latin typeface="Calibri" panose="020F0502020204030204" pitchFamily="34" charset="0"/>
                <a:cs typeface="Calibri" panose="020F0502020204030204" pitchFamily="34" charset="0"/>
                <a:sym typeface="Arial"/>
              </a:endParaRPr>
            </a:p>
            <a:p>
              <a:pPr defTabSz="948243">
                <a:lnSpc>
                  <a:spcPct val="90000"/>
                </a:lnSpc>
                <a:spcBef>
                  <a:spcPct val="0"/>
                </a:spcBef>
                <a:spcAft>
                  <a:spcPct val="35000"/>
                </a:spcAft>
                <a:defRPr/>
              </a:pPr>
              <a:endParaRPr lang="en-US" sz="2133" dirty="0">
                <a:solidFill>
                  <a:schemeClr val="accent6"/>
                </a:solidFill>
                <a:latin typeface="Calibri" panose="020F0502020204030204" pitchFamily="34" charset="0"/>
                <a:cs typeface="Calibri" panose="020F0502020204030204" pitchFamily="34" charset="0"/>
                <a:sym typeface="Arial"/>
              </a:endParaRPr>
            </a:p>
          </p:txBody>
        </p:sp>
      </p:grpSp>
      <p:sp>
        <p:nvSpPr>
          <p:cNvPr id="10" name="TextBox 9">
            <a:extLst>
              <a:ext uri="{FF2B5EF4-FFF2-40B4-BE49-F238E27FC236}">
                <a16:creationId xmlns:a16="http://schemas.microsoft.com/office/drawing/2014/main" id="{8998762C-4723-FE30-24F8-6BB1C95BFBF4}"/>
              </a:ext>
            </a:extLst>
          </p:cNvPr>
          <p:cNvSpPr txBox="1"/>
          <p:nvPr/>
        </p:nvSpPr>
        <p:spPr>
          <a:xfrm>
            <a:off x="812803" y="5799978"/>
            <a:ext cx="10566395" cy="913199"/>
          </a:xfrm>
          <a:prstGeom prst="rect">
            <a:avLst/>
          </a:prstGeom>
          <a:noFill/>
        </p:spPr>
        <p:txBody>
          <a:bodyPr wrap="square" rtlCol="0">
            <a:spAutoFit/>
          </a:bodyPr>
          <a:lstStyle/>
          <a:p>
            <a:pPr algn="ctr" defTabSz="1219170">
              <a:buClr>
                <a:srgbClr val="000000"/>
              </a:buClr>
              <a:defRPr/>
            </a:pPr>
            <a:r>
              <a:rPr lang="en-US" sz="2667" b="1" i="1" dirty="0">
                <a:solidFill>
                  <a:schemeClr val="bg1"/>
                </a:solidFill>
                <a:latin typeface="Calibri" panose="020F0502020204030204" pitchFamily="34" charset="0"/>
                <a:cs typeface="Calibri" panose="020F0502020204030204" pitchFamily="34" charset="0"/>
                <a:sym typeface="Arial"/>
              </a:rPr>
              <a:t>In either case, we can’t say the student had a “poor” response to Tier 1 (core curriculum)</a:t>
            </a:r>
            <a:endParaRPr lang="en-US" sz="2667" dirty="0">
              <a:solidFill>
                <a:schemeClr val="bg1"/>
              </a:solidFill>
              <a:latin typeface="Calibri" panose="020F0502020204030204" pitchFamily="34" charset="0"/>
              <a:cs typeface="Calibri" panose="020F0502020204030204" pitchFamily="34" charset="0"/>
              <a:sym typeface="Arial"/>
            </a:endParaRPr>
          </a:p>
        </p:txBody>
      </p:sp>
      <p:sp>
        <p:nvSpPr>
          <p:cNvPr id="11" name="Rectangle 10">
            <a:extLst>
              <a:ext uri="{FF2B5EF4-FFF2-40B4-BE49-F238E27FC236}">
                <a16:creationId xmlns:a16="http://schemas.microsoft.com/office/drawing/2014/main" id="{76E33888-3035-7897-DCDF-36B7F16DE658}"/>
              </a:ext>
            </a:extLst>
          </p:cNvPr>
          <p:cNvSpPr/>
          <p:nvPr/>
        </p:nvSpPr>
        <p:spPr>
          <a:xfrm>
            <a:off x="669874" y="1757208"/>
            <a:ext cx="2687343" cy="2588466"/>
          </a:xfrm>
          <a:prstGeom prst="rect">
            <a:avLst/>
          </a:prstGeom>
          <a:noFill/>
          <a:ln w="50800" cap="rnd">
            <a:solidFill>
              <a:schemeClr val="accent4"/>
            </a:solidFill>
            <a:round/>
          </a:ln>
        </p:spPr>
        <p:txBody>
          <a:bodyPr wrap="square">
            <a:spAutoFit/>
          </a:bodyPr>
          <a:lstStyle/>
          <a:p>
            <a:pPr algn="ctr" defTabSz="1219170">
              <a:lnSpc>
                <a:spcPct val="150000"/>
              </a:lnSpc>
              <a:buClr>
                <a:srgbClr val="000000"/>
              </a:buClr>
              <a:defRPr/>
            </a:pPr>
            <a:r>
              <a:rPr lang="en-US" altLang="en-US" sz="3733" b="1" kern="0" dirty="0">
                <a:solidFill>
                  <a:srgbClr val="FFFF00"/>
                </a:solidFill>
                <a:latin typeface="Calibri" panose="020F0502020204030204" pitchFamily="34" charset="0"/>
                <a:cs typeface="Calibri" panose="020F0502020204030204" pitchFamily="34" charset="0"/>
                <a:sym typeface="Arial"/>
              </a:rPr>
              <a:t>System </a:t>
            </a:r>
          </a:p>
          <a:p>
            <a:pPr algn="ctr" defTabSz="1219170">
              <a:lnSpc>
                <a:spcPct val="150000"/>
              </a:lnSpc>
              <a:buClr>
                <a:srgbClr val="000000"/>
              </a:buClr>
              <a:defRPr/>
            </a:pPr>
            <a:r>
              <a:rPr lang="en-US" altLang="en-US" sz="3733" kern="0" dirty="0">
                <a:solidFill>
                  <a:srgbClr val="FFFF00"/>
                </a:solidFill>
                <a:latin typeface="Calibri" panose="020F0502020204030204" pitchFamily="34" charset="0"/>
                <a:cs typeface="Calibri" panose="020F0502020204030204" pitchFamily="34" charset="0"/>
                <a:sym typeface="Arial"/>
              </a:rPr>
              <a:t>or </a:t>
            </a:r>
          </a:p>
          <a:p>
            <a:pPr algn="ctr" defTabSz="1219170">
              <a:lnSpc>
                <a:spcPct val="150000"/>
              </a:lnSpc>
              <a:buClr>
                <a:srgbClr val="000000"/>
              </a:buClr>
              <a:defRPr/>
            </a:pPr>
            <a:r>
              <a:rPr lang="en-US" altLang="en-US" sz="3733" b="1" kern="0" dirty="0">
                <a:solidFill>
                  <a:srgbClr val="FFFF00"/>
                </a:solidFill>
                <a:latin typeface="Calibri" panose="020F0502020204030204" pitchFamily="34" charset="0"/>
                <a:cs typeface="Calibri" panose="020F0502020204030204" pitchFamily="34" charset="0"/>
                <a:sym typeface="Arial"/>
              </a:rPr>
              <a:t>Student</a:t>
            </a:r>
            <a:r>
              <a:rPr lang="en-US" altLang="en-US" sz="3733" kern="0" dirty="0">
                <a:solidFill>
                  <a:srgbClr val="FFFF00"/>
                </a:solidFill>
                <a:latin typeface="Calibri" panose="020F0502020204030204" pitchFamily="34" charset="0"/>
                <a:cs typeface="Calibri" panose="020F0502020204030204" pitchFamily="34" charset="0"/>
                <a:sym typeface="Arial"/>
              </a:rPr>
              <a:t>?</a:t>
            </a:r>
            <a:endParaRPr lang="en-US" sz="3733" kern="0" dirty="0">
              <a:solidFill>
                <a:srgbClr val="FFFF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714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8" name="TextBox 7">
            <a:extLst>
              <a:ext uri="{FF2B5EF4-FFF2-40B4-BE49-F238E27FC236}">
                <a16:creationId xmlns:a16="http://schemas.microsoft.com/office/drawing/2014/main" id="{EE51DCF8-173B-59E9-6838-68357C9698DC}"/>
              </a:ext>
            </a:extLst>
          </p:cNvPr>
          <p:cNvSpPr txBox="1"/>
          <p:nvPr/>
        </p:nvSpPr>
        <p:spPr>
          <a:xfrm>
            <a:off x="332672" y="1121415"/>
            <a:ext cx="10778440" cy="5427961"/>
          </a:xfrm>
          <a:prstGeom prst="rect">
            <a:avLst/>
          </a:prstGeom>
          <a:solidFill>
            <a:schemeClr val="bg1"/>
          </a:solidFill>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defTabSz="1219170">
              <a:buClr>
                <a:schemeClr val="accent6"/>
              </a:buClr>
              <a:buFont typeface="+mj-lt"/>
              <a:buAutoNum type="arabicPeriod"/>
              <a:defRPr/>
            </a:pPr>
            <a:r>
              <a:rPr lang="en-US" sz="2667" kern="0" dirty="0">
                <a:solidFill>
                  <a:schemeClr val="accent6"/>
                </a:solidFill>
                <a:latin typeface="Calibri" panose="020F0502020204030204" pitchFamily="34" charset="0"/>
                <a:cs typeface="Calibri" panose="020F0502020204030204" pitchFamily="34" charset="0"/>
                <a:sym typeface="Arial"/>
              </a:rPr>
              <a:t>Is tier 1 </a:t>
            </a:r>
            <a:r>
              <a:rPr lang="en-US" sz="2667" b="1" kern="0" dirty="0">
                <a:solidFill>
                  <a:srgbClr val="00ACC2"/>
                </a:solidFill>
                <a:latin typeface="Calibri" panose="020F0502020204030204" pitchFamily="34" charset="0"/>
                <a:cs typeface="Calibri" panose="020F0502020204030204" pitchFamily="34" charset="0"/>
                <a:sym typeface="Arial"/>
              </a:rPr>
              <a:t>implemented with fidelity across all settings </a:t>
            </a:r>
            <a:r>
              <a:rPr lang="en-US" sz="2667" kern="0" dirty="0">
                <a:solidFill>
                  <a:schemeClr val="accent6"/>
                </a:solidFill>
                <a:latin typeface="Calibri" panose="020F0502020204030204" pitchFamily="34" charset="0"/>
                <a:cs typeface="Calibri" panose="020F0502020204030204" pitchFamily="34" charset="0"/>
                <a:sym typeface="Arial"/>
              </a:rPr>
              <a:t>and effective in your school?</a:t>
            </a:r>
          </a:p>
          <a:p>
            <a:pPr marL="514350" indent="-514350" defTabSz="1219170">
              <a:buClr>
                <a:schemeClr val="accent6"/>
              </a:buClr>
              <a:buFont typeface="+mj-lt"/>
              <a:buAutoNum type="arabicPeriod"/>
              <a:defRPr/>
            </a:pPr>
            <a:r>
              <a:rPr lang="en-US" sz="2667" kern="0" dirty="0">
                <a:solidFill>
                  <a:schemeClr val="accent6"/>
                </a:solidFill>
                <a:latin typeface="Calibri" panose="020F0502020204030204" pitchFamily="34" charset="0"/>
                <a:cs typeface="Calibri" panose="020F0502020204030204" pitchFamily="34" charset="0"/>
                <a:sym typeface="Arial"/>
              </a:rPr>
              <a:t>Are tier 2 school-wide </a:t>
            </a:r>
            <a:r>
              <a:rPr lang="en-US" sz="2667" b="1" kern="0" dirty="0">
                <a:solidFill>
                  <a:srgbClr val="00ACC2"/>
                </a:solidFill>
                <a:latin typeface="Calibri" panose="020F0502020204030204" pitchFamily="34" charset="0"/>
                <a:cs typeface="Calibri" panose="020F0502020204030204" pitchFamily="34" charset="0"/>
                <a:sym typeface="Arial"/>
              </a:rPr>
              <a:t>data consistently collected, reviewed, and used </a:t>
            </a:r>
            <a:r>
              <a:rPr lang="en-US" sz="2667" kern="0" dirty="0">
                <a:solidFill>
                  <a:schemeClr val="accent6"/>
                </a:solidFill>
                <a:latin typeface="Calibri" panose="020F0502020204030204" pitchFamily="34" charset="0"/>
                <a:cs typeface="Calibri" panose="020F0502020204030204" pitchFamily="34" charset="0"/>
                <a:sym typeface="Arial"/>
              </a:rPr>
              <a:t>for decision-making?</a:t>
            </a:r>
          </a:p>
          <a:p>
            <a:pPr marL="514350" indent="-514350" defTabSz="1219170">
              <a:buClr>
                <a:schemeClr val="accent6"/>
              </a:buClr>
              <a:buFont typeface="+mj-lt"/>
              <a:buAutoNum type="arabicPeriod"/>
              <a:defRPr/>
            </a:pPr>
            <a:r>
              <a:rPr lang="en-US" sz="2667" kern="0" dirty="0">
                <a:solidFill>
                  <a:schemeClr val="accent6"/>
                </a:solidFill>
                <a:latin typeface="Calibri" panose="020F0502020204030204" pitchFamily="34" charset="0"/>
                <a:cs typeface="Calibri" panose="020F0502020204030204" pitchFamily="34" charset="0"/>
                <a:sym typeface="Arial"/>
              </a:rPr>
              <a:t>Has the school </a:t>
            </a:r>
            <a:r>
              <a:rPr lang="en-US" sz="2667" b="1" kern="0" dirty="0">
                <a:solidFill>
                  <a:srgbClr val="00ACC2"/>
                </a:solidFill>
                <a:latin typeface="Calibri" panose="020F0502020204030204" pitchFamily="34" charset="0"/>
                <a:cs typeface="Calibri" panose="020F0502020204030204" pitchFamily="34" charset="0"/>
                <a:sym typeface="Arial"/>
              </a:rPr>
              <a:t>principal </a:t>
            </a:r>
            <a:r>
              <a:rPr lang="en-US" sz="2667" b="1" kern="0" dirty="0">
                <a:solidFill>
                  <a:schemeClr val="accent6"/>
                </a:solidFill>
                <a:latin typeface="Calibri" panose="020F0502020204030204" pitchFamily="34" charset="0"/>
                <a:cs typeface="Calibri" panose="020F0502020204030204" pitchFamily="34" charset="0"/>
                <a:sym typeface="Arial"/>
              </a:rPr>
              <a:t>committed </a:t>
            </a:r>
            <a:r>
              <a:rPr lang="en-US" sz="2667" kern="0" dirty="0">
                <a:solidFill>
                  <a:schemeClr val="accent6"/>
                </a:solidFill>
                <a:latin typeface="Calibri" panose="020F0502020204030204" pitchFamily="34" charset="0"/>
                <a:cs typeface="Calibri" panose="020F0502020204030204" pitchFamily="34" charset="0"/>
                <a:sym typeface="Arial"/>
              </a:rPr>
              <a:t>to tier 2 implementation?</a:t>
            </a:r>
          </a:p>
          <a:p>
            <a:pPr marL="514350" indent="-514350" defTabSz="1219170">
              <a:buClr>
                <a:schemeClr val="accent6"/>
              </a:buClr>
              <a:buFont typeface="+mj-lt"/>
              <a:buAutoNum type="arabicPeriod"/>
              <a:defRPr/>
            </a:pPr>
            <a:r>
              <a:rPr lang="en-US" sz="2667" kern="0" dirty="0">
                <a:solidFill>
                  <a:schemeClr val="accent6"/>
                </a:solidFill>
                <a:latin typeface="Calibri" panose="020F0502020204030204" pitchFamily="34" charset="0"/>
                <a:cs typeface="Calibri" panose="020F0502020204030204" pitchFamily="34" charset="0"/>
                <a:sym typeface="Arial"/>
              </a:rPr>
              <a:t>Is a plan in place to make all school</a:t>
            </a:r>
            <a:r>
              <a:rPr lang="en-US" sz="2667" kern="0" dirty="0">
                <a:solidFill>
                  <a:srgbClr val="FFFFFF"/>
                </a:solidFill>
                <a:latin typeface="Calibri" panose="020F0502020204030204" pitchFamily="34" charset="0"/>
                <a:cs typeface="Calibri" panose="020F0502020204030204" pitchFamily="34" charset="0"/>
                <a:sym typeface="Arial"/>
              </a:rPr>
              <a:t> </a:t>
            </a:r>
            <a:r>
              <a:rPr lang="en-US" sz="2667" b="1" kern="0" dirty="0">
                <a:solidFill>
                  <a:srgbClr val="00ACC2"/>
                </a:solidFill>
                <a:latin typeface="Calibri" panose="020F0502020204030204" pitchFamily="34" charset="0"/>
                <a:cs typeface="Calibri" panose="020F0502020204030204" pitchFamily="34" charset="0"/>
                <a:sym typeface="Arial"/>
              </a:rPr>
              <a:t>faculty members aware </a:t>
            </a:r>
            <a:r>
              <a:rPr lang="en-US" sz="2667" kern="0" dirty="0">
                <a:solidFill>
                  <a:schemeClr val="accent6"/>
                </a:solidFill>
                <a:latin typeface="Calibri" panose="020F0502020204030204" pitchFamily="34" charset="0"/>
                <a:cs typeface="Calibri" panose="020F0502020204030204" pitchFamily="34" charset="0"/>
                <a:sym typeface="Arial"/>
              </a:rPr>
              <a:t>of tier 2</a:t>
            </a:r>
            <a:r>
              <a:rPr lang="en-US" sz="2667" kern="0" dirty="0">
                <a:solidFill>
                  <a:srgbClr val="FFFFFF"/>
                </a:solidFill>
                <a:latin typeface="Calibri" panose="020F0502020204030204" pitchFamily="34" charset="0"/>
                <a:cs typeface="Calibri" panose="020F0502020204030204" pitchFamily="34" charset="0"/>
                <a:sym typeface="Arial"/>
              </a:rPr>
              <a:t> </a:t>
            </a:r>
            <a:r>
              <a:rPr lang="en-US" sz="2667" kern="0" dirty="0">
                <a:solidFill>
                  <a:schemeClr val="accent6"/>
                </a:solidFill>
                <a:latin typeface="Calibri" panose="020F0502020204030204" pitchFamily="34" charset="0"/>
                <a:cs typeface="Calibri" panose="020F0502020204030204" pitchFamily="34" charset="0"/>
                <a:sym typeface="Arial"/>
              </a:rPr>
              <a:t>implementation and alignment with existing practices?</a:t>
            </a:r>
          </a:p>
          <a:p>
            <a:pPr marL="514350" indent="-514350" defTabSz="1219170">
              <a:buClr>
                <a:schemeClr val="accent6"/>
              </a:buClr>
              <a:buFont typeface="+mj-lt"/>
              <a:buAutoNum type="arabicPeriod"/>
              <a:defRPr/>
            </a:pPr>
            <a:r>
              <a:rPr lang="en-US" sz="2667" kern="0" dirty="0">
                <a:solidFill>
                  <a:schemeClr val="accent6"/>
                </a:solidFill>
                <a:latin typeface="Calibri" panose="020F0502020204030204" pitchFamily="34" charset="0"/>
                <a:cs typeface="Calibri" panose="020F0502020204030204" pitchFamily="34" charset="0"/>
                <a:sym typeface="Arial"/>
              </a:rPr>
              <a:t>Has a tier 2 </a:t>
            </a:r>
            <a:r>
              <a:rPr lang="en-US" sz="2667" b="1" kern="0" dirty="0">
                <a:solidFill>
                  <a:srgbClr val="00ACC2"/>
                </a:solidFill>
                <a:latin typeface="Calibri" panose="020F0502020204030204" pitchFamily="34" charset="0"/>
                <a:cs typeface="Calibri" panose="020F0502020204030204" pitchFamily="34" charset="0"/>
                <a:sym typeface="Arial"/>
              </a:rPr>
              <a:t>behavior support team been identified </a:t>
            </a:r>
            <a:r>
              <a:rPr lang="en-US" sz="2667" kern="0" dirty="0">
                <a:solidFill>
                  <a:schemeClr val="accent6"/>
                </a:solidFill>
                <a:latin typeface="Calibri" panose="020F0502020204030204" pitchFamily="34" charset="0"/>
                <a:cs typeface="Calibri" panose="020F0502020204030204" pitchFamily="34" charset="0"/>
                <a:sym typeface="Arial"/>
              </a:rPr>
              <a:t>to attend training, guide, and coordinate implementation?</a:t>
            </a:r>
          </a:p>
          <a:p>
            <a:pPr marL="514350" indent="-514350" defTabSz="1219170">
              <a:buClr>
                <a:schemeClr val="accent6"/>
              </a:buClr>
              <a:buFont typeface="+mj-lt"/>
              <a:buAutoNum type="arabicPeriod"/>
              <a:defRPr/>
            </a:pPr>
            <a:r>
              <a:rPr lang="en-US" sz="2667" kern="0" dirty="0">
                <a:solidFill>
                  <a:schemeClr val="accent6"/>
                </a:solidFill>
                <a:latin typeface="Calibri" panose="020F0502020204030204" pitchFamily="34" charset="0"/>
                <a:cs typeface="Calibri" panose="020F0502020204030204" pitchFamily="34" charset="0"/>
                <a:sym typeface="Arial"/>
              </a:rPr>
              <a:t>Has the </a:t>
            </a:r>
            <a:r>
              <a:rPr lang="en-US" sz="2667" b="1" kern="0" dirty="0">
                <a:solidFill>
                  <a:srgbClr val="00ACC2"/>
                </a:solidFill>
                <a:latin typeface="Calibri" panose="020F0502020204030204" pitchFamily="34" charset="0"/>
                <a:cs typeface="Calibri" panose="020F0502020204030204" pitchFamily="34" charset="0"/>
                <a:sym typeface="Arial"/>
              </a:rPr>
              <a:t>district committed </a:t>
            </a:r>
            <a:r>
              <a:rPr lang="en-US" sz="2667" kern="0" dirty="0">
                <a:solidFill>
                  <a:schemeClr val="accent6"/>
                </a:solidFill>
                <a:latin typeface="Calibri" panose="020F0502020204030204" pitchFamily="34" charset="0"/>
                <a:cs typeface="Calibri" panose="020F0502020204030204" pitchFamily="34" charset="0"/>
                <a:sym typeface="Arial"/>
              </a:rPr>
              <a:t>to supporting tier 2 implementation?</a:t>
            </a:r>
          </a:p>
          <a:p>
            <a:pPr marL="514350" indent="-514350" defTabSz="1219170">
              <a:buClr>
                <a:schemeClr val="accent6"/>
              </a:buClr>
              <a:buFont typeface="+mj-lt"/>
              <a:buAutoNum type="arabicPeriod"/>
              <a:defRPr/>
            </a:pPr>
            <a:r>
              <a:rPr lang="en-US" sz="2667" kern="0" dirty="0">
                <a:solidFill>
                  <a:schemeClr val="accent6"/>
                </a:solidFill>
                <a:latin typeface="Calibri" panose="020F0502020204030204" pitchFamily="34" charset="0"/>
                <a:cs typeface="Calibri" panose="020F0502020204030204" pitchFamily="34" charset="0"/>
                <a:sym typeface="Arial"/>
              </a:rPr>
              <a:t>Does the school-wide</a:t>
            </a:r>
            <a:r>
              <a:rPr lang="en-US" sz="2667" kern="0" dirty="0">
                <a:solidFill>
                  <a:srgbClr val="FFFFFF"/>
                </a:solidFill>
                <a:latin typeface="Calibri" panose="020F0502020204030204" pitchFamily="34" charset="0"/>
                <a:cs typeface="Calibri" panose="020F0502020204030204" pitchFamily="34" charset="0"/>
                <a:sym typeface="Arial"/>
              </a:rPr>
              <a:t> </a:t>
            </a:r>
            <a:r>
              <a:rPr lang="en-US" sz="2667" b="1" kern="0" dirty="0">
                <a:solidFill>
                  <a:srgbClr val="00ACC2"/>
                </a:solidFill>
                <a:latin typeface="Calibri" panose="020F0502020204030204" pitchFamily="34" charset="0"/>
                <a:cs typeface="Calibri" panose="020F0502020204030204" pitchFamily="34" charset="0"/>
                <a:sym typeface="Arial"/>
              </a:rPr>
              <a:t>discipline</a:t>
            </a:r>
            <a:r>
              <a:rPr lang="en-US" sz="2667" kern="0" dirty="0">
                <a:solidFill>
                  <a:srgbClr val="FFFFFF"/>
                </a:solidFill>
                <a:latin typeface="Calibri" panose="020F0502020204030204" pitchFamily="34" charset="0"/>
                <a:cs typeface="Calibri" panose="020F0502020204030204" pitchFamily="34" charset="0"/>
                <a:sym typeface="Arial"/>
              </a:rPr>
              <a:t> </a:t>
            </a:r>
            <a:r>
              <a:rPr lang="en-US" sz="2667" b="1" kern="0" dirty="0">
                <a:solidFill>
                  <a:srgbClr val="00ACC2"/>
                </a:solidFill>
                <a:latin typeface="Calibri" panose="020F0502020204030204" pitchFamily="34" charset="0"/>
                <a:cs typeface="Calibri" panose="020F0502020204030204" pitchFamily="34" charset="0"/>
                <a:sym typeface="Arial"/>
              </a:rPr>
              <a:t>data system support </a:t>
            </a:r>
            <a:r>
              <a:rPr lang="en-US" sz="2667" kern="0" dirty="0">
                <a:solidFill>
                  <a:schemeClr val="accent6"/>
                </a:solidFill>
                <a:latin typeface="Calibri" panose="020F0502020204030204" pitchFamily="34" charset="0"/>
                <a:cs typeface="Calibri" panose="020F0502020204030204" pitchFamily="34" charset="0"/>
                <a:sym typeface="Arial"/>
              </a:rPr>
              <a:t>tier 2 information?</a:t>
            </a:r>
          </a:p>
          <a:p>
            <a:pPr marL="514350" indent="-514350" defTabSz="1219170">
              <a:buClr>
                <a:schemeClr val="accent6"/>
              </a:buClr>
              <a:buFont typeface="+mj-lt"/>
              <a:buAutoNum type="arabicPeriod"/>
              <a:defRPr/>
            </a:pPr>
            <a:r>
              <a:rPr lang="en-US" sz="2667" kern="0" dirty="0">
                <a:solidFill>
                  <a:schemeClr val="accent6"/>
                </a:solidFill>
                <a:latin typeface="Calibri" panose="020F0502020204030204" pitchFamily="34" charset="0"/>
                <a:cs typeface="Calibri" panose="020F0502020204030204" pitchFamily="34" charset="0"/>
                <a:sym typeface="Arial"/>
              </a:rPr>
              <a:t>Is a plan in place to</a:t>
            </a:r>
            <a:r>
              <a:rPr lang="en-US" sz="2667" kern="0" dirty="0">
                <a:solidFill>
                  <a:srgbClr val="FFFFFF"/>
                </a:solidFill>
                <a:latin typeface="Calibri" panose="020F0502020204030204" pitchFamily="34" charset="0"/>
                <a:cs typeface="Calibri" panose="020F0502020204030204" pitchFamily="34" charset="0"/>
                <a:sym typeface="Arial"/>
              </a:rPr>
              <a:t> </a:t>
            </a:r>
            <a:r>
              <a:rPr lang="en-US" sz="2667" b="1" kern="0" dirty="0">
                <a:solidFill>
                  <a:srgbClr val="00ACC2"/>
                </a:solidFill>
                <a:latin typeface="Calibri" panose="020F0502020204030204" pitchFamily="34" charset="0"/>
                <a:cs typeface="Calibri" panose="020F0502020204030204" pitchFamily="34" charset="0"/>
                <a:sym typeface="Arial"/>
              </a:rPr>
              <a:t>identify possible tier 2 intervention(s) </a:t>
            </a:r>
            <a:r>
              <a:rPr lang="en-US" sz="2667" kern="0" dirty="0">
                <a:solidFill>
                  <a:schemeClr val="accent6"/>
                </a:solidFill>
                <a:latin typeface="Calibri" panose="020F0502020204030204" pitchFamily="34" charset="0"/>
                <a:cs typeface="Calibri" panose="020F0502020204030204" pitchFamily="34" charset="0"/>
                <a:sym typeface="Arial"/>
              </a:rPr>
              <a:t>for implementation?</a:t>
            </a:r>
          </a:p>
        </p:txBody>
      </p:sp>
      <p:sp>
        <p:nvSpPr>
          <p:cNvPr id="10" name="TextBox 9">
            <a:extLst>
              <a:ext uri="{FF2B5EF4-FFF2-40B4-BE49-F238E27FC236}">
                <a16:creationId xmlns:a16="http://schemas.microsoft.com/office/drawing/2014/main" id="{7B9D9196-CA8B-1C2C-7DCF-212618F04DB2}"/>
              </a:ext>
            </a:extLst>
          </p:cNvPr>
          <p:cNvSpPr txBox="1"/>
          <p:nvPr/>
        </p:nvSpPr>
        <p:spPr>
          <a:xfrm>
            <a:off x="332672" y="192061"/>
            <a:ext cx="6096000" cy="707886"/>
          </a:xfrm>
          <a:prstGeom prst="rect">
            <a:avLst/>
          </a:prstGeom>
          <a:noFill/>
        </p:spPr>
        <p:txBody>
          <a:bodyPr wrap="square">
            <a:spAutoFit/>
          </a:bodyPr>
          <a:lstStyle/>
          <a:p>
            <a:pPr algn="ctr" defTabSz="1219170">
              <a:buClr>
                <a:srgbClr val="FFFFFF"/>
              </a:buClr>
              <a:defRPr/>
            </a:pPr>
            <a:r>
              <a:rPr lang="en-US" sz="4000" b="1" kern="0" dirty="0">
                <a:solidFill>
                  <a:schemeClr val="bg1"/>
                </a:solidFill>
                <a:latin typeface="Calibri" panose="020F0502020204030204" pitchFamily="34" charset="0"/>
                <a:cs typeface="Calibri" panose="020F0502020204030204" pitchFamily="34" charset="0"/>
                <a:sym typeface="Arial"/>
              </a:rPr>
              <a:t>Tier 2 Readiness Checklist</a:t>
            </a:r>
          </a:p>
        </p:txBody>
      </p:sp>
    </p:spTree>
    <p:extLst>
      <p:ext uri="{BB962C8B-B14F-4D97-AF65-F5344CB8AC3E}">
        <p14:creationId xmlns:p14="http://schemas.microsoft.com/office/powerpoint/2010/main" val="3996410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8">
            <a:extLst>
              <a:ext uri="{FF2B5EF4-FFF2-40B4-BE49-F238E27FC236}">
                <a16:creationId xmlns:a16="http://schemas.microsoft.com/office/drawing/2014/main" id="{0A9A0B83-D03A-4677-3972-566CC416C1A2}"/>
              </a:ext>
            </a:extLst>
          </p:cNvPr>
          <p:cNvSpPr>
            <a:spLocks noGrp="1"/>
          </p:cNvSpPr>
          <p:nvPr>
            <p:ph type="title"/>
          </p:nvPr>
        </p:nvSpPr>
        <p:spPr>
          <a:xfrm>
            <a:off x="152400" y="227399"/>
            <a:ext cx="11079600" cy="845600"/>
          </a:xfrm>
        </p:spPr>
        <p:txBody>
          <a:bodyPr/>
          <a:lstStyle/>
          <a:p>
            <a:r>
              <a:rPr lang="en-US" b="1" dirty="0">
                <a:solidFill>
                  <a:srgbClr val="FFFF00"/>
                </a:solidFill>
                <a:latin typeface="Calibri" panose="020F0502020204030204" pitchFamily="34" charset="0"/>
                <a:cs typeface="Calibri" panose="020F0502020204030204" pitchFamily="34" charset="0"/>
              </a:rPr>
              <a:t>TEAM ACTIVITY: Tier 2 Readiness </a:t>
            </a:r>
          </a:p>
        </p:txBody>
      </p:sp>
      <p:pic>
        <p:nvPicPr>
          <p:cNvPr id="37" name="Picture 36">
            <a:extLst>
              <a:ext uri="{FF2B5EF4-FFF2-40B4-BE49-F238E27FC236}">
                <a16:creationId xmlns:a16="http://schemas.microsoft.com/office/drawing/2014/main" id="{DD1E2987-D90B-972E-283D-C8B79BB810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32001" y="5867400"/>
            <a:ext cx="877311" cy="845600"/>
          </a:xfrm>
          <a:prstGeom prst="ellipse">
            <a:avLst/>
          </a:prstGeom>
          <a:ln w="19050">
            <a:solidFill>
              <a:schemeClr val="accent2">
                <a:lumMod val="50000"/>
              </a:schemeClr>
            </a:solidFill>
          </a:ln>
        </p:spPr>
      </p:pic>
      <p:pic>
        <p:nvPicPr>
          <p:cNvPr id="38" name="Picture 37">
            <a:extLst>
              <a:ext uri="{FF2B5EF4-FFF2-40B4-BE49-F238E27FC236}">
                <a16:creationId xmlns:a16="http://schemas.microsoft.com/office/drawing/2014/main" id="{DE6E4B4E-63D7-DAFD-CB37-DDA82570C4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38290" y="6073085"/>
            <a:ext cx="645284" cy="633551"/>
          </a:xfrm>
          <a:prstGeom prst="ellipse">
            <a:avLst/>
          </a:prstGeom>
          <a:ln w="19050">
            <a:solidFill>
              <a:schemeClr val="accent2">
                <a:lumMod val="50000"/>
              </a:schemeClr>
            </a:solidFill>
          </a:ln>
        </p:spPr>
      </p:pic>
      <p:sp>
        <p:nvSpPr>
          <p:cNvPr id="39" name="TextBox 38">
            <a:extLst>
              <a:ext uri="{FF2B5EF4-FFF2-40B4-BE49-F238E27FC236}">
                <a16:creationId xmlns:a16="http://schemas.microsoft.com/office/drawing/2014/main" id="{4182F4A7-5F8A-949E-9281-55A84F913B4A}"/>
              </a:ext>
            </a:extLst>
          </p:cNvPr>
          <p:cNvSpPr txBox="1"/>
          <p:nvPr/>
        </p:nvSpPr>
        <p:spPr>
          <a:xfrm>
            <a:off x="8850227" y="6220558"/>
            <a:ext cx="1602746" cy="461665"/>
          </a:xfrm>
          <a:prstGeom prst="rect">
            <a:avLst/>
          </a:prstGeom>
          <a:noFill/>
        </p:spPr>
        <p:txBody>
          <a:bodyPr wrap="none" rtlCol="0">
            <a:spAutoFit/>
          </a:bodyPr>
          <a:lstStyle/>
          <a:p>
            <a:pPr defTabSz="914377" fontAlgn="base">
              <a:spcBef>
                <a:spcPct val="0"/>
              </a:spcBef>
              <a:spcAft>
                <a:spcPct val="0"/>
              </a:spcAft>
              <a:defRPr/>
            </a:pPr>
            <a:r>
              <a:rPr lang="en-US" sz="2400" b="1" dirty="0">
                <a:solidFill>
                  <a:srgbClr val="FFFFFF"/>
                </a:solidFill>
                <a:latin typeface="Calibri" panose="020F0502020204030204" pitchFamily="34" charset="0"/>
                <a:ea typeface="ＭＳ Ｐゴシック" pitchFamily="-108" charset="-128"/>
                <a:cs typeface="Calibri" panose="020F0502020204030204" pitchFamily="34" charset="0"/>
                <a:sym typeface="Arial"/>
              </a:rPr>
              <a:t>15 minutes</a:t>
            </a:r>
          </a:p>
        </p:txBody>
      </p:sp>
      <p:sp>
        <p:nvSpPr>
          <p:cNvPr id="41" name="Content Placeholder 2">
            <a:extLst>
              <a:ext uri="{FF2B5EF4-FFF2-40B4-BE49-F238E27FC236}">
                <a16:creationId xmlns:a16="http://schemas.microsoft.com/office/drawing/2014/main" id="{15F4EDE1-E9C8-B96B-EDF6-F595131BBBF3}"/>
              </a:ext>
            </a:extLst>
          </p:cNvPr>
          <p:cNvSpPr txBox="1">
            <a:spLocks/>
          </p:cNvSpPr>
          <p:nvPr/>
        </p:nvSpPr>
        <p:spPr>
          <a:xfrm>
            <a:off x="314861" y="1141112"/>
            <a:ext cx="6915116" cy="5149089"/>
          </a:xfrm>
          <a:prstGeom prst="roundRect">
            <a:avLst/>
          </a:prstGeom>
          <a:solidFill>
            <a:schemeClr val="bg1"/>
          </a:solid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342892" marR="0" lvl="0" indent="-228595" algn="l" rtl="0">
              <a:lnSpc>
                <a:spcPct val="100000"/>
              </a:lnSpc>
              <a:spcBef>
                <a:spcPts val="0"/>
              </a:spcBef>
              <a:spcAft>
                <a:spcPts val="0"/>
              </a:spcAft>
              <a:buClr>
                <a:srgbClr val="434343"/>
              </a:buClr>
              <a:buSzPts val="1200"/>
              <a:buFont typeface="Open Sans SemiBold"/>
              <a:buAutoNum type="arabicPeriod"/>
              <a:defRPr sz="900" b="0" i="0" u="none" strike="noStrike" cap="none">
                <a:solidFill>
                  <a:schemeClr val="lt1"/>
                </a:solidFill>
                <a:latin typeface="Hind Vadodara"/>
                <a:ea typeface="Hind Vadodara"/>
                <a:cs typeface="Hind Vadodara"/>
                <a:sym typeface="Hind Vadodara"/>
              </a:defRPr>
            </a:lvl1pPr>
            <a:lvl2pPr marL="685784" marR="0" lvl="1" indent="-228595" algn="l" rtl="0">
              <a:lnSpc>
                <a:spcPct val="100000"/>
              </a:lnSpc>
              <a:spcBef>
                <a:spcPts val="1200"/>
              </a:spcBef>
              <a:spcAft>
                <a:spcPts val="0"/>
              </a:spcAft>
              <a:buClr>
                <a:srgbClr val="434343"/>
              </a:buClr>
              <a:buSzPts val="1200"/>
              <a:buFont typeface="Roboto Condensed Light"/>
              <a:buAutoNum type="alphaLcPeriod"/>
              <a:defRPr sz="1050" b="0" i="0" u="none" strike="noStrike" cap="none">
                <a:solidFill>
                  <a:schemeClr val="lt1"/>
                </a:solidFill>
                <a:latin typeface="Hind Vadodara"/>
                <a:ea typeface="Hind Vadodara"/>
                <a:cs typeface="Hind Vadodara"/>
                <a:sym typeface="Hind Vadodara"/>
              </a:defRPr>
            </a:lvl2pPr>
            <a:lvl3pPr marL="1028675" marR="0" lvl="2" indent="-238119" algn="l" rtl="0">
              <a:lnSpc>
                <a:spcPct val="100000"/>
              </a:lnSpc>
              <a:spcBef>
                <a:spcPts val="1200"/>
              </a:spcBef>
              <a:spcAft>
                <a:spcPts val="0"/>
              </a:spcAft>
              <a:buClr>
                <a:srgbClr val="434343"/>
              </a:buClr>
              <a:buSzPts val="1400"/>
              <a:buFont typeface="Roboto Condensed Light"/>
              <a:buAutoNum type="romanLcPeriod"/>
              <a:defRPr sz="1050" b="0" i="0" u="none" strike="noStrike" cap="none">
                <a:solidFill>
                  <a:schemeClr val="lt1"/>
                </a:solidFill>
                <a:latin typeface="Hind Vadodara"/>
                <a:ea typeface="Hind Vadodara"/>
                <a:cs typeface="Hind Vadodara"/>
                <a:sym typeface="Hind Vadodara"/>
              </a:defRPr>
            </a:lvl3pPr>
            <a:lvl4pPr marL="1371566" marR="0" lvl="3" indent="-238119" algn="l" rtl="0">
              <a:lnSpc>
                <a:spcPct val="100000"/>
              </a:lnSpc>
              <a:spcBef>
                <a:spcPts val="1200"/>
              </a:spcBef>
              <a:spcAft>
                <a:spcPts val="0"/>
              </a:spcAft>
              <a:buClr>
                <a:srgbClr val="434343"/>
              </a:buClr>
              <a:buSzPts val="1400"/>
              <a:buFont typeface="Roboto Condensed Light"/>
              <a:buAutoNum type="arabicPeriod"/>
              <a:defRPr sz="1050" b="0" i="0" u="none" strike="noStrike" cap="none">
                <a:solidFill>
                  <a:schemeClr val="lt1"/>
                </a:solidFill>
                <a:latin typeface="Hind Vadodara"/>
                <a:ea typeface="Hind Vadodara"/>
                <a:cs typeface="Hind Vadodara"/>
                <a:sym typeface="Hind Vadodara"/>
              </a:defRPr>
            </a:lvl4pPr>
            <a:lvl5pPr marL="1714457" marR="0" lvl="4" indent="-238119" algn="l" rtl="0">
              <a:lnSpc>
                <a:spcPct val="100000"/>
              </a:lnSpc>
              <a:spcBef>
                <a:spcPts val="1200"/>
              </a:spcBef>
              <a:spcAft>
                <a:spcPts val="0"/>
              </a:spcAft>
              <a:buClr>
                <a:srgbClr val="434343"/>
              </a:buClr>
              <a:buSzPts val="1400"/>
              <a:buFont typeface="Roboto Condensed Light"/>
              <a:buAutoNum type="alphaLcPeriod"/>
              <a:defRPr sz="1050" b="0" i="0" u="none" strike="noStrike" cap="none">
                <a:solidFill>
                  <a:schemeClr val="lt1"/>
                </a:solidFill>
                <a:latin typeface="Hind Vadodara"/>
                <a:ea typeface="Hind Vadodara"/>
                <a:cs typeface="Hind Vadodara"/>
                <a:sym typeface="Hind Vadodara"/>
              </a:defRPr>
            </a:lvl5pPr>
            <a:lvl6pPr marL="2057349" marR="0" lvl="5" indent="-238119" algn="l" rtl="0">
              <a:lnSpc>
                <a:spcPct val="100000"/>
              </a:lnSpc>
              <a:spcBef>
                <a:spcPts val="1200"/>
              </a:spcBef>
              <a:spcAft>
                <a:spcPts val="0"/>
              </a:spcAft>
              <a:buClr>
                <a:srgbClr val="434343"/>
              </a:buClr>
              <a:buSzPts val="1400"/>
              <a:buFont typeface="Roboto Condensed Light"/>
              <a:buAutoNum type="romanLcPeriod"/>
              <a:defRPr sz="1050" b="0" i="0" u="none" strike="noStrike" cap="none">
                <a:solidFill>
                  <a:schemeClr val="lt1"/>
                </a:solidFill>
                <a:latin typeface="Hind Vadodara"/>
                <a:ea typeface="Hind Vadodara"/>
                <a:cs typeface="Hind Vadodara"/>
                <a:sym typeface="Hind Vadodara"/>
              </a:defRPr>
            </a:lvl6pPr>
            <a:lvl7pPr marL="2400240" marR="0" lvl="6" indent="-238119" algn="l" rtl="0">
              <a:lnSpc>
                <a:spcPct val="100000"/>
              </a:lnSpc>
              <a:spcBef>
                <a:spcPts val="1200"/>
              </a:spcBef>
              <a:spcAft>
                <a:spcPts val="0"/>
              </a:spcAft>
              <a:buClr>
                <a:srgbClr val="434343"/>
              </a:buClr>
              <a:buSzPts val="1400"/>
              <a:buFont typeface="Roboto Condensed Light"/>
              <a:buAutoNum type="arabicPeriod"/>
              <a:defRPr sz="1050" b="0" i="0" u="none" strike="noStrike" cap="none">
                <a:solidFill>
                  <a:schemeClr val="lt1"/>
                </a:solidFill>
                <a:latin typeface="Hind Vadodara"/>
                <a:ea typeface="Hind Vadodara"/>
                <a:cs typeface="Hind Vadodara"/>
                <a:sym typeface="Hind Vadodara"/>
              </a:defRPr>
            </a:lvl7pPr>
            <a:lvl8pPr marL="2743132" marR="0" lvl="7" indent="-238119" algn="l" rtl="0">
              <a:lnSpc>
                <a:spcPct val="100000"/>
              </a:lnSpc>
              <a:spcBef>
                <a:spcPts val="1200"/>
              </a:spcBef>
              <a:spcAft>
                <a:spcPts val="0"/>
              </a:spcAft>
              <a:buClr>
                <a:srgbClr val="434343"/>
              </a:buClr>
              <a:buSzPts val="1400"/>
              <a:buFont typeface="Roboto Condensed Light"/>
              <a:buAutoNum type="alphaLcPeriod"/>
              <a:defRPr sz="1050" b="0" i="0" u="none" strike="noStrike" cap="none">
                <a:solidFill>
                  <a:schemeClr val="lt1"/>
                </a:solidFill>
                <a:latin typeface="Hind Vadodara"/>
                <a:ea typeface="Hind Vadodara"/>
                <a:cs typeface="Hind Vadodara"/>
                <a:sym typeface="Hind Vadodara"/>
              </a:defRPr>
            </a:lvl8pPr>
            <a:lvl9pPr marL="3086023" marR="0" lvl="8" indent="-238119" algn="l" rtl="0">
              <a:lnSpc>
                <a:spcPct val="100000"/>
              </a:lnSpc>
              <a:spcBef>
                <a:spcPts val="1200"/>
              </a:spcBef>
              <a:spcAft>
                <a:spcPts val="1200"/>
              </a:spcAft>
              <a:buClr>
                <a:srgbClr val="434343"/>
              </a:buClr>
              <a:buSzPts val="1400"/>
              <a:buFont typeface="Roboto Condensed Light"/>
              <a:buAutoNum type="romanLcPeriod"/>
              <a:defRPr sz="1050" b="0" i="0" u="none" strike="noStrike" cap="none">
                <a:solidFill>
                  <a:schemeClr val="lt1"/>
                </a:solidFill>
                <a:latin typeface="Hind Vadodara"/>
                <a:ea typeface="Hind Vadodara"/>
                <a:cs typeface="Hind Vadodara"/>
                <a:sym typeface="Hind Vadodara"/>
              </a:defRPr>
            </a:lvl9pPr>
          </a:lstStyle>
          <a:p>
            <a:pPr marL="182875" indent="0">
              <a:lnSpc>
                <a:spcPct val="90000"/>
              </a:lnSpc>
              <a:buNone/>
            </a:pPr>
            <a:r>
              <a:rPr lang="en-US" sz="3200" dirty="0">
                <a:solidFill>
                  <a:schemeClr val="accent6"/>
                </a:solidFill>
                <a:latin typeface="Calibri" panose="020F0502020204030204" pitchFamily="34" charset="0"/>
                <a:cs typeface="Calibri" panose="020F0502020204030204" pitchFamily="34" charset="0"/>
              </a:rPr>
              <a:t>1. Briefly complete the Tier 2 Readiness and Planning Tool</a:t>
            </a:r>
          </a:p>
          <a:p>
            <a:pPr marL="792460" indent="-609585">
              <a:lnSpc>
                <a:spcPct val="90000"/>
              </a:lnSpc>
              <a:buSzPct val="90000"/>
            </a:pPr>
            <a:endParaRPr lang="en-US" sz="3200" dirty="0">
              <a:solidFill>
                <a:srgbClr val="C00000"/>
              </a:solidFill>
              <a:latin typeface="Calibri" panose="020F0502020204030204" pitchFamily="34" charset="0"/>
              <a:cs typeface="Calibri" panose="020F0502020204030204" pitchFamily="34" charset="0"/>
            </a:endParaRPr>
          </a:p>
          <a:p>
            <a:pPr marL="182875" indent="0">
              <a:lnSpc>
                <a:spcPct val="90000"/>
              </a:lnSpc>
              <a:buSzPct val="90000"/>
              <a:buNone/>
            </a:pPr>
            <a:r>
              <a:rPr lang="en-US" sz="3200" dirty="0">
                <a:solidFill>
                  <a:srgbClr val="C00000"/>
                </a:solidFill>
                <a:latin typeface="Calibri" panose="020F0502020204030204" pitchFamily="34" charset="0"/>
                <a:cs typeface="Calibri" panose="020F0502020204030204" pitchFamily="34" charset="0"/>
              </a:rPr>
              <a:t>2. Upload the completed document to your shared folder </a:t>
            </a:r>
          </a:p>
          <a:p>
            <a:pPr marL="182875" indent="0">
              <a:lnSpc>
                <a:spcPct val="90000"/>
              </a:lnSpc>
              <a:buSzPct val="90000"/>
              <a:buNone/>
            </a:pPr>
            <a:endParaRPr lang="en-US" sz="3200" dirty="0">
              <a:solidFill>
                <a:srgbClr val="C00000"/>
              </a:solidFill>
              <a:latin typeface="Calibri" panose="020F0502020204030204" pitchFamily="34" charset="0"/>
              <a:cs typeface="Calibri" panose="020F0502020204030204" pitchFamily="34" charset="0"/>
            </a:endParaRPr>
          </a:p>
          <a:p>
            <a:pPr marL="182875" indent="0">
              <a:lnSpc>
                <a:spcPct val="90000"/>
              </a:lnSpc>
              <a:buSzPct val="90000"/>
              <a:buNone/>
            </a:pPr>
            <a:r>
              <a:rPr lang="en-US" sz="3200" dirty="0">
                <a:solidFill>
                  <a:srgbClr val="C00000"/>
                </a:solidFill>
                <a:latin typeface="Calibri" panose="020F0502020204030204" pitchFamily="34" charset="0"/>
                <a:cs typeface="Calibri" panose="020F0502020204030204" pitchFamily="34" charset="0"/>
              </a:rPr>
              <a:t>3. Add items for your action plan</a:t>
            </a:r>
          </a:p>
        </p:txBody>
      </p:sp>
      <p:pic>
        <p:nvPicPr>
          <p:cNvPr id="40" name="Picture 39">
            <a:extLst>
              <a:ext uri="{FF2B5EF4-FFF2-40B4-BE49-F238E27FC236}">
                <a16:creationId xmlns:a16="http://schemas.microsoft.com/office/drawing/2014/main" id="{CBCEDD7D-E382-A4E3-1D4B-24DB3D999C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1585" y="1268361"/>
            <a:ext cx="5287216" cy="4103545"/>
          </a:xfrm>
          <a:prstGeom prst="rect">
            <a:avLst/>
          </a:prstGeom>
        </p:spPr>
      </p:pic>
      <p:sp>
        <p:nvSpPr>
          <p:cNvPr id="2" name="Rectangle 1">
            <a:extLst>
              <a:ext uri="{FF2B5EF4-FFF2-40B4-BE49-F238E27FC236}">
                <a16:creationId xmlns:a16="http://schemas.microsoft.com/office/drawing/2014/main" id="{9233F3AF-FAE0-F4C7-1A55-10C88A1FC93A}"/>
              </a:ext>
            </a:extLst>
          </p:cNvPr>
          <p:cNvSpPr/>
          <p:nvPr/>
        </p:nvSpPr>
        <p:spPr>
          <a:xfrm>
            <a:off x="8701548" y="1994525"/>
            <a:ext cx="3352508" cy="3377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92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298965" y="1594274"/>
            <a:ext cx="9378000" cy="4090679"/>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451" indent="-457189">
              <a:buClr>
                <a:schemeClr val="bg1"/>
              </a:buClr>
              <a:buSzPct val="100000"/>
            </a:pPr>
            <a:endParaRPr lang="en-US" sz="2400" dirty="0">
              <a:solidFill>
                <a:schemeClr val="bg1"/>
              </a:solidFill>
              <a:latin typeface="Calibri" panose="020F0502020204030204" pitchFamily="34" charset="0"/>
              <a:cs typeface="Calibri" panose="020F0502020204030204" pitchFamily="34" charset="0"/>
            </a:endParaRPr>
          </a:p>
          <a:p>
            <a:pPr marL="643451" indent="-457189">
              <a:buClr>
                <a:schemeClr val="bg1"/>
              </a:buClr>
              <a:buSzPct val="100000"/>
            </a:pPr>
            <a:endParaRPr lang="en-US" sz="2400" dirty="0">
              <a:solidFill>
                <a:schemeClr val="bg1"/>
              </a:solidFill>
              <a:latin typeface="Calibri" panose="020F0502020204030204" pitchFamily="34" charset="0"/>
              <a:cs typeface="Calibri" panose="020F0502020204030204" pitchFamily="34" charset="0"/>
            </a:endParaRPr>
          </a:p>
          <a:p>
            <a:pPr marL="643451" indent="-457189">
              <a:buClr>
                <a:schemeClr val="accent6"/>
              </a:buClr>
              <a:buSzPct val="100000"/>
            </a:pPr>
            <a:r>
              <a:rPr lang="en-US" sz="3200" dirty="0">
                <a:solidFill>
                  <a:schemeClr val="accent6"/>
                </a:solidFill>
                <a:latin typeface="Calibri" panose="020F0502020204030204" pitchFamily="34" charset="0"/>
                <a:cs typeface="Calibri" panose="020F0502020204030204" pitchFamily="34" charset="0"/>
              </a:rPr>
              <a:t>What did you learn about Tier 2 readiness and connections to Tier 1?</a:t>
            </a:r>
          </a:p>
          <a:p>
            <a:pPr marL="643451" indent="-457189">
              <a:buClr>
                <a:schemeClr val="accent6"/>
              </a:buClr>
              <a:buSzPct val="100000"/>
            </a:pPr>
            <a:endParaRPr lang="en-US" sz="3200" dirty="0">
              <a:solidFill>
                <a:schemeClr val="accent6"/>
              </a:solidFill>
              <a:latin typeface="Calibri" panose="020F0502020204030204" pitchFamily="34" charset="0"/>
              <a:cs typeface="Calibri" panose="020F0502020204030204" pitchFamily="34" charset="0"/>
            </a:endParaRPr>
          </a:p>
          <a:p>
            <a:pPr marL="643451" indent="-457189">
              <a:buClr>
                <a:schemeClr val="accent6"/>
              </a:buClr>
              <a:buSzPct val="100000"/>
            </a:pPr>
            <a:r>
              <a:rPr lang="en-US" sz="3200" dirty="0">
                <a:solidFill>
                  <a:schemeClr val="accent6"/>
                </a:solidFill>
                <a:latin typeface="Calibri" panose="020F0502020204030204" pitchFamily="34" charset="0"/>
                <a:cs typeface="Calibri" panose="020F0502020204030204" pitchFamily="34" charset="0"/>
              </a:rPr>
              <a:t>What is one item or action step that you will prioritize?</a:t>
            </a:r>
          </a:p>
          <a:p>
            <a:pPr marL="643451" indent="-457189">
              <a:buClr>
                <a:schemeClr val="accent6"/>
              </a:buClr>
              <a:buSzPct val="100000"/>
            </a:pPr>
            <a:endParaRPr lang="en-US" sz="3200" dirty="0">
              <a:solidFill>
                <a:schemeClr val="accent6"/>
              </a:solidFill>
              <a:latin typeface="Calibri" panose="020F0502020204030204" pitchFamily="34" charset="0"/>
              <a:cs typeface="Calibri" panose="020F0502020204030204" pitchFamily="34" charset="0"/>
            </a:endParaRPr>
          </a:p>
          <a:p>
            <a:pPr marL="643451" indent="-457189">
              <a:buClr>
                <a:schemeClr val="accent6"/>
              </a:buClr>
              <a:buSzPct val="100000"/>
            </a:pPr>
            <a:r>
              <a:rPr lang="en-US" sz="3200" dirty="0">
                <a:solidFill>
                  <a:schemeClr val="accent6"/>
                </a:solidFill>
                <a:latin typeface="Calibri" panose="020F0502020204030204" pitchFamily="34" charset="0"/>
                <a:cs typeface="Calibri" panose="020F0502020204030204" pitchFamily="34" charset="0"/>
              </a:rPr>
              <a:t>How will you communicate with the Tier 1 Leadership Team? </a:t>
            </a:r>
          </a:p>
          <a:p>
            <a:pPr marL="186262" indent="0">
              <a:buClr>
                <a:schemeClr val="bg1"/>
              </a:buClr>
              <a:buSzPct val="100000"/>
              <a:buNone/>
            </a:pPr>
            <a:endParaRPr lang="en-US" sz="2400" dirty="0">
              <a:solidFill>
                <a:schemeClr val="bg1"/>
              </a:solidFill>
              <a:latin typeface="Calibri" panose="020F0502020204030204" pitchFamily="34" charset="0"/>
              <a:cs typeface="Calibri" panose="020F0502020204030204" pitchFamily="34" charset="0"/>
            </a:endParaRPr>
          </a:p>
          <a:p>
            <a:pPr marL="186262" indent="0">
              <a:buClr>
                <a:schemeClr val="bg1"/>
              </a:buClr>
              <a:buSzPct val="100000"/>
              <a:buNone/>
            </a:pPr>
            <a:endParaRPr lang="en-US" sz="2133" dirty="0">
              <a:solidFill>
                <a:schemeClr val="bg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65592" y="423483"/>
            <a:ext cx="10411373" cy="1177043"/>
          </a:xfrm>
        </p:spPr>
        <p:txBody>
          <a:bodyPr>
            <a:noAutofit/>
          </a:bodyPr>
          <a:lstStyle/>
          <a:p>
            <a:r>
              <a:rPr lang="en-US" b="1" dirty="0">
                <a:solidFill>
                  <a:srgbClr val="FFFF00"/>
                </a:solidFill>
                <a:latin typeface="Calibri" panose="020F0502020204030204" pitchFamily="34" charset="0"/>
                <a:cs typeface="Calibri" panose="020F0502020204030204" pitchFamily="34" charset="0"/>
              </a:rPr>
              <a:t>DISCUSSION: Tier 2 Readiness Checklist Debrief</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977636" y="6070032"/>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667" kern="0">
                <a:solidFill>
                  <a:prstClr val="white"/>
                </a:solidFill>
                <a:latin typeface="Calibri" panose="020F0502020204030204" pitchFamily="34" charset="0"/>
                <a:cs typeface="Calibri" panose="020F0502020204030204" pitchFamily="34" charset="0"/>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8659033" y="6072053"/>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329B1484-17FE-0540-8278-C493DAC33275}"/>
              </a:ext>
            </a:extLst>
          </p:cNvPr>
          <p:cNvSpPr txBox="1"/>
          <p:nvPr/>
        </p:nvSpPr>
        <p:spPr>
          <a:xfrm>
            <a:off x="6507980" y="6143926"/>
            <a:ext cx="2074459" cy="502766"/>
          </a:xfrm>
          <a:prstGeom prst="rect">
            <a:avLst/>
          </a:prstGeom>
          <a:noFill/>
        </p:spPr>
        <p:txBody>
          <a:bodyPr wrap="square" rtlCol="0">
            <a:spAutoFit/>
          </a:bodyPr>
          <a:lstStyle/>
          <a:p>
            <a:pPr defTabSz="1219170">
              <a:buClr>
                <a:srgbClr val="000000"/>
              </a:buClr>
              <a:defRPr/>
            </a:pPr>
            <a:r>
              <a:rPr lang="en-US" sz="2667" kern="0" dirty="0">
                <a:solidFill>
                  <a:prstClr val="white"/>
                </a:solidFill>
                <a:latin typeface="Calibri" panose="020F0502020204030204" pitchFamily="34" charset="0"/>
                <a:cs typeface="Calibri" panose="020F0502020204030204" pitchFamily="34" charset="0"/>
                <a:sym typeface="Arial"/>
              </a:rPr>
              <a:t>Whole group</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5749947" y="6159031"/>
            <a:ext cx="692107" cy="537983"/>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62533" tIns="162533" rIns="162533" bIns="162533" anchor="ctr" anchorCtr="0">
              <a:noAutofit/>
            </a:bodyPr>
            <a:lstStyle/>
            <a:p>
              <a:pPr defTabSz="1625519">
                <a:buClr>
                  <a:srgbClr val="000000"/>
                </a:buClr>
                <a:defRPr/>
              </a:pPr>
              <a:endParaRPr sz="2489" kern="0">
                <a:solidFill>
                  <a:srgbClr val="000000"/>
                </a:solidFill>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62533" tIns="162533" rIns="162533" bIns="162533" anchor="ctr" anchorCtr="0">
              <a:noAutofit/>
            </a:bodyPr>
            <a:lstStyle/>
            <a:p>
              <a:pPr defTabSz="1625519">
                <a:buClr>
                  <a:srgbClr val="000000"/>
                </a:buClr>
                <a:defRPr/>
              </a:pPr>
              <a:endParaRPr sz="2489" kern="0">
                <a:solidFill>
                  <a:srgbClr val="000000"/>
                </a:solidFill>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62533" tIns="162533" rIns="162533" bIns="162533" anchor="ctr" anchorCtr="0">
              <a:noAutofit/>
            </a:bodyPr>
            <a:lstStyle/>
            <a:p>
              <a:pPr defTabSz="1625519">
                <a:buClr>
                  <a:srgbClr val="000000"/>
                </a:buClr>
                <a:defRPr/>
              </a:pPr>
              <a:endParaRPr sz="2489" kern="0">
                <a:solidFill>
                  <a:srgbClr val="000000"/>
                </a:solidFill>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62533" tIns="162533" rIns="162533" bIns="162533" anchor="ctr" anchorCtr="0">
              <a:noAutofit/>
            </a:bodyPr>
            <a:lstStyle/>
            <a:p>
              <a:pPr defTabSz="1625519">
                <a:buClr>
                  <a:srgbClr val="000000"/>
                </a:buClr>
                <a:defRPr/>
              </a:pPr>
              <a:endParaRPr sz="2489" kern="0">
                <a:solidFill>
                  <a:srgbClr val="000000"/>
                </a:solidFill>
                <a:latin typeface="Arial"/>
                <a:cs typeface="Arial"/>
                <a:sym typeface="Arial"/>
              </a:endParaRPr>
            </a:p>
          </p:txBody>
        </p:sp>
      </p:grpSp>
      <p:pic>
        <p:nvPicPr>
          <p:cNvPr id="221" name="Picture 220">
            <a:extLst>
              <a:ext uri="{FF2B5EF4-FFF2-40B4-BE49-F238E27FC236}">
                <a16:creationId xmlns:a16="http://schemas.microsoft.com/office/drawing/2014/main" id="{29653C21-2F28-145A-1C3B-8F981D4471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6458" y="5721187"/>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194661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262556"/>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480" name="Google Shape;480;p38"/>
          <p:cNvSpPr txBox="1">
            <a:spLocks noGrp="1"/>
          </p:cNvSpPr>
          <p:nvPr>
            <p:ph type="title"/>
          </p:nvPr>
        </p:nvSpPr>
        <p:spPr>
          <a:xfrm rot="-294">
            <a:off x="792841" y="2675813"/>
            <a:ext cx="8062289" cy="3741800"/>
          </a:xfrm>
          <a:prstGeom prst="rect">
            <a:avLst/>
          </a:prstGeom>
        </p:spPr>
        <p:txBody>
          <a:bodyPr spcFirstLastPara="1" wrap="square" lIns="121900" tIns="121900" rIns="121900" bIns="121900" anchor="ctr" anchorCtr="0">
            <a:noAutofit/>
          </a:bodyPr>
          <a:lstStyle/>
          <a:p>
            <a:pPr lvl="0" algn="l"/>
            <a:r>
              <a:rPr lang="en-US" sz="6000" dirty="0"/>
              <a:t>Getting Started</a:t>
            </a: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8683699E-1DFE-4B5A-A0A5-00395CAA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697490"/>
            <a:ext cx="1487971" cy="1532532"/>
          </a:xfrm>
          <a:prstGeom prst="rect">
            <a:avLst/>
          </a:prstGeom>
        </p:spPr>
      </p:pic>
    </p:spTree>
    <p:extLst>
      <p:ext uri="{BB962C8B-B14F-4D97-AF65-F5344CB8AC3E}">
        <p14:creationId xmlns:p14="http://schemas.microsoft.com/office/powerpoint/2010/main" val="4175308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 sz="3600" b="1" dirty="0">
                <a:solidFill>
                  <a:schemeClr val="bg1"/>
                </a:solidFill>
                <a:latin typeface="Calibri" panose="020F0502020204030204" pitchFamily="34" charset="0"/>
                <a:cs typeface="Calibri" panose="020F0502020204030204" pitchFamily="34" charset="0"/>
              </a:rPr>
              <a:t>GETTING STARTED WITH </a:t>
            </a:r>
            <a:r>
              <a:rPr lang="en-US" sz="3600" b="1" dirty="0">
                <a:solidFill>
                  <a:schemeClr val="bg1"/>
                </a:solidFill>
                <a:latin typeface="Calibri" panose="020F0502020204030204" pitchFamily="34" charset="0"/>
                <a:cs typeface="Calibri" panose="020F0502020204030204" pitchFamily="34" charset="0"/>
              </a:rPr>
              <a:t>Tier 2</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2396637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480" name="Google Shape;480;p38"/>
          <p:cNvSpPr txBox="1">
            <a:spLocks noGrp="1"/>
          </p:cNvSpPr>
          <p:nvPr>
            <p:ph type="title"/>
          </p:nvPr>
        </p:nvSpPr>
        <p:spPr>
          <a:xfrm rot="-294">
            <a:off x="1250154" y="4111380"/>
            <a:ext cx="7052760" cy="1122400"/>
          </a:xfrm>
          <a:prstGeom prst="rect">
            <a:avLst/>
          </a:prstGeom>
        </p:spPr>
        <p:txBody>
          <a:bodyPr spcFirstLastPara="1" wrap="square" lIns="121900" tIns="121900" rIns="121900" bIns="121900" anchor="ctr" anchorCtr="0">
            <a:noAutofit/>
          </a:bodyPr>
          <a:lstStyle/>
          <a:p>
            <a:pPr lvl="0" algn="l"/>
            <a:r>
              <a:rPr lang="en-US" sz="4400" dirty="0"/>
              <a:t>Step 1: Establish a Leadership Team</a:t>
            </a: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8683699E-1DFE-4B5A-A0A5-00395CAA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2315847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88" name="Text Box 14">
            <a:extLst>
              <a:ext uri="{FF2B5EF4-FFF2-40B4-BE49-F238E27FC236}">
                <a16:creationId xmlns:a16="http://schemas.microsoft.com/office/drawing/2014/main" id="{7F8E8F5F-B506-7143-8049-E3DC88AE8904}"/>
              </a:ext>
            </a:extLst>
          </p:cNvPr>
          <p:cNvSpPr txBox="1">
            <a:spLocks noChangeArrowheads="1"/>
          </p:cNvSpPr>
          <p:nvPr/>
        </p:nvSpPr>
        <p:spPr bwMode="auto">
          <a:xfrm>
            <a:off x="4317985" y="3744509"/>
            <a:ext cx="990600" cy="442674"/>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 CICO</a:t>
            </a:r>
            <a:endPar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endParaRPr>
          </a:p>
        </p:txBody>
      </p:sp>
      <p:sp>
        <p:nvSpPr>
          <p:cNvPr id="67589" name="Text Box 15">
            <a:extLst>
              <a:ext uri="{FF2B5EF4-FFF2-40B4-BE49-F238E27FC236}">
                <a16:creationId xmlns:a16="http://schemas.microsoft.com/office/drawing/2014/main" id="{F5C38F2D-A2A9-374F-A5A3-F00D1592AD05}"/>
              </a:ext>
            </a:extLst>
          </p:cNvPr>
          <p:cNvSpPr txBox="1">
            <a:spLocks noChangeArrowheads="1"/>
          </p:cNvSpPr>
          <p:nvPr/>
        </p:nvSpPr>
        <p:spPr bwMode="auto">
          <a:xfrm>
            <a:off x="4343400" y="4336258"/>
            <a:ext cx="990600" cy="442674"/>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SAIG</a:t>
            </a:r>
            <a:endPar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endParaRPr>
          </a:p>
        </p:txBody>
      </p:sp>
      <p:sp>
        <p:nvSpPr>
          <p:cNvPr id="67590" name="Text Box 16">
            <a:extLst>
              <a:ext uri="{FF2B5EF4-FFF2-40B4-BE49-F238E27FC236}">
                <a16:creationId xmlns:a16="http://schemas.microsoft.com/office/drawing/2014/main" id="{C67AE438-969B-0F44-A895-3A76AD7F5760}"/>
              </a:ext>
            </a:extLst>
          </p:cNvPr>
          <p:cNvSpPr txBox="1">
            <a:spLocks noChangeArrowheads="1"/>
          </p:cNvSpPr>
          <p:nvPr/>
        </p:nvSpPr>
        <p:spPr bwMode="auto">
          <a:xfrm>
            <a:off x="4233171" y="4921014"/>
            <a:ext cx="1200149" cy="919401"/>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r>
              <a:rPr lang="en-US" altLang="en-US" sz="16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Group w/ individual</a:t>
            </a:r>
          </a:p>
          <a:p>
            <a:pPr algn="ctr" defTabSz="914377" eaLnBrk="0" fontAlgn="base" hangingPunct="0">
              <a:spcBef>
                <a:spcPct val="0"/>
              </a:spcBef>
              <a:spcAft>
                <a:spcPct val="0"/>
              </a:spcAft>
              <a:buClrTx/>
              <a:buSzTx/>
              <a:buNone/>
              <a:defRPr/>
            </a:pPr>
            <a:r>
              <a:rPr lang="en-US" altLang="en-US" sz="16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feature</a:t>
            </a:r>
          </a:p>
        </p:txBody>
      </p:sp>
      <p:sp>
        <p:nvSpPr>
          <p:cNvPr id="67592" name="Text Box 29">
            <a:extLst>
              <a:ext uri="{FF2B5EF4-FFF2-40B4-BE49-F238E27FC236}">
                <a16:creationId xmlns:a16="http://schemas.microsoft.com/office/drawing/2014/main" id="{BE340D57-CD4A-8E43-87EE-509C2CB9245C}"/>
              </a:ext>
            </a:extLst>
          </p:cNvPr>
          <p:cNvSpPr txBox="1">
            <a:spLocks noChangeArrowheads="1"/>
          </p:cNvSpPr>
          <p:nvPr/>
        </p:nvSpPr>
        <p:spPr bwMode="auto">
          <a:xfrm>
            <a:off x="1599890" y="3833295"/>
            <a:ext cx="1448092" cy="851297"/>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 Support</a:t>
            </a:r>
            <a:r>
              <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 </a:t>
            </a: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9" name="Line 47">
            <a:extLst>
              <a:ext uri="{FF2B5EF4-FFF2-40B4-BE49-F238E27FC236}">
                <a16:creationId xmlns:a16="http://schemas.microsoft.com/office/drawing/2014/main" id="{0A1642BB-D4A0-D44C-9527-63F25BD56D28}"/>
              </a:ext>
            </a:extLst>
          </p:cNvPr>
          <p:cNvSpPr>
            <a:spLocks noChangeShapeType="1"/>
          </p:cNvSpPr>
          <p:nvPr/>
        </p:nvSpPr>
        <p:spPr bwMode="auto">
          <a:xfrm>
            <a:off x="8229600" y="45720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1" name="Text Box 16">
            <a:extLst>
              <a:ext uri="{FF2B5EF4-FFF2-40B4-BE49-F238E27FC236}">
                <a16:creationId xmlns:a16="http://schemas.microsoft.com/office/drawing/2014/main" id="{8CD4C42D-714F-D24F-A5BB-6CB734B810C2}"/>
              </a:ext>
            </a:extLst>
          </p:cNvPr>
          <p:cNvSpPr txBox="1">
            <a:spLocks noChangeArrowheads="1"/>
          </p:cNvSpPr>
          <p:nvPr/>
        </p:nvSpPr>
        <p:spPr bwMode="auto">
          <a:xfrm>
            <a:off x="4147445" y="5948218"/>
            <a:ext cx="1371600" cy="783193"/>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Brief FBA/BIP</a:t>
            </a: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3" name="Text Box 18">
            <a:extLst>
              <a:ext uri="{FF2B5EF4-FFF2-40B4-BE49-F238E27FC236}">
                <a16:creationId xmlns:a16="http://schemas.microsoft.com/office/drawing/2014/main" id="{F6ABBA39-E770-F14E-B52A-5990E7FB2D63}"/>
              </a:ext>
            </a:extLst>
          </p:cNvPr>
          <p:cNvSpPr txBox="1">
            <a:spLocks noChangeArrowheads="1"/>
          </p:cNvSpPr>
          <p:nvPr/>
        </p:nvSpPr>
        <p:spPr bwMode="auto">
          <a:xfrm>
            <a:off x="10494029" y="4823222"/>
            <a:ext cx="1219200" cy="476726"/>
          </a:xfrm>
          <a:prstGeom prst="roundRect">
            <a:avLst/>
          </a:prstGeom>
          <a:solidFill>
            <a:srgbClr val="FF26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WRAP</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8" name="AutoShape 67">
            <a:extLst>
              <a:ext uri="{FF2B5EF4-FFF2-40B4-BE49-F238E27FC236}">
                <a16:creationId xmlns:a16="http://schemas.microsoft.com/office/drawing/2014/main" id="{1FBDCD38-98A1-3345-8BB0-D9B1D4EC42CE}"/>
              </a:ext>
            </a:extLst>
          </p:cNvPr>
          <p:cNvSpPr>
            <a:spLocks noChangeArrowheads="1"/>
          </p:cNvSpPr>
          <p:nvPr/>
        </p:nvSpPr>
        <p:spPr bwMode="auto">
          <a:xfrm>
            <a:off x="3860785" y="3962400"/>
            <a:ext cx="311171" cy="850584"/>
          </a:xfrm>
          <a:prstGeom prst="curvedRightArrow">
            <a:avLst>
              <a:gd name="adj1" fmla="val 36333"/>
              <a:gd name="adj2" fmla="val 148222"/>
              <a:gd name="adj3" fmla="val 33333"/>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609" name="AutoShape 69">
            <a:extLst>
              <a:ext uri="{FF2B5EF4-FFF2-40B4-BE49-F238E27FC236}">
                <a16:creationId xmlns:a16="http://schemas.microsoft.com/office/drawing/2014/main" id="{D90B0989-60A3-2D41-A2B7-149D50A00F2D}"/>
              </a:ext>
            </a:extLst>
          </p:cNvPr>
          <p:cNvSpPr>
            <a:spLocks noChangeArrowheads="1"/>
          </p:cNvSpPr>
          <p:nvPr/>
        </p:nvSpPr>
        <p:spPr bwMode="auto">
          <a:xfrm>
            <a:off x="3689342" y="3962400"/>
            <a:ext cx="457196" cy="1704697"/>
          </a:xfrm>
          <a:prstGeom prst="curvedRightArrow">
            <a:avLst>
              <a:gd name="adj1" fmla="val 36333"/>
              <a:gd name="adj2" fmla="val 148222"/>
              <a:gd name="adj3" fmla="val 33333"/>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45" name="Striped Right Arrow 44">
            <a:extLst>
              <a:ext uri="{FF2B5EF4-FFF2-40B4-BE49-F238E27FC236}">
                <a16:creationId xmlns:a16="http://schemas.microsoft.com/office/drawing/2014/main" id="{97D50055-ED43-DA41-AA9D-987C82D942CB}"/>
              </a:ext>
            </a:extLst>
          </p:cNvPr>
          <p:cNvSpPr/>
          <p:nvPr/>
        </p:nvSpPr>
        <p:spPr>
          <a:xfrm>
            <a:off x="3124200" y="4191000"/>
            <a:ext cx="533400" cy="228600"/>
          </a:xfrm>
          <a:prstGeom prst="striped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46" name="Curved Up Arrow 45">
            <a:extLst>
              <a:ext uri="{FF2B5EF4-FFF2-40B4-BE49-F238E27FC236}">
                <a16:creationId xmlns:a16="http://schemas.microsoft.com/office/drawing/2014/main" id="{E4DF3807-C2A5-DE49-9631-63935F477359}"/>
              </a:ext>
            </a:extLst>
          </p:cNvPr>
          <p:cNvSpPr/>
          <p:nvPr/>
        </p:nvSpPr>
        <p:spPr>
          <a:xfrm>
            <a:off x="7493008" y="5571366"/>
            <a:ext cx="2057400" cy="476740"/>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47" name="Curved Up Arrow 46">
            <a:extLst>
              <a:ext uri="{FF2B5EF4-FFF2-40B4-BE49-F238E27FC236}">
                <a16:creationId xmlns:a16="http://schemas.microsoft.com/office/drawing/2014/main" id="{434C367F-2AC5-E34F-91EA-F4B68EA06657}"/>
              </a:ext>
            </a:extLst>
          </p:cNvPr>
          <p:cNvSpPr/>
          <p:nvPr/>
        </p:nvSpPr>
        <p:spPr>
          <a:xfrm>
            <a:off x="7337777" y="5550456"/>
            <a:ext cx="3961591" cy="848489"/>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2" name="Curved Up Arrow 45">
            <a:extLst>
              <a:ext uri="{FF2B5EF4-FFF2-40B4-BE49-F238E27FC236}">
                <a16:creationId xmlns:a16="http://schemas.microsoft.com/office/drawing/2014/main" id="{178B2732-8318-5246-86C5-D193CBBCA81A}"/>
              </a:ext>
            </a:extLst>
          </p:cNvPr>
          <p:cNvSpPr/>
          <p:nvPr/>
        </p:nvSpPr>
        <p:spPr>
          <a:xfrm>
            <a:off x="5638801" y="5776777"/>
            <a:ext cx="1371600" cy="304800"/>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67623" name="Curved Up Arrow 45">
            <a:extLst>
              <a:ext uri="{FF2B5EF4-FFF2-40B4-BE49-F238E27FC236}">
                <a16:creationId xmlns:a16="http://schemas.microsoft.com/office/drawing/2014/main" id="{E453379D-879E-9344-8036-195A139F8705}"/>
              </a:ext>
            </a:extLst>
          </p:cNvPr>
          <p:cNvSpPr>
            <a:spLocks noChangeArrowheads="1"/>
          </p:cNvSpPr>
          <p:nvPr/>
        </p:nvSpPr>
        <p:spPr bwMode="auto">
          <a:xfrm rot="21570218" flipV="1">
            <a:off x="5637505" y="4123569"/>
            <a:ext cx="1371600" cy="304800"/>
          </a:xfrm>
          <a:prstGeom prst="curvedUpArrow">
            <a:avLst>
              <a:gd name="adj1" fmla="val 20833"/>
              <a:gd name="adj2" fmla="val 41667"/>
              <a:gd name="adj3" fmla="val 25000"/>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rot="10800000"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591" name="Text Box 18">
            <a:extLst>
              <a:ext uri="{FF2B5EF4-FFF2-40B4-BE49-F238E27FC236}">
                <a16:creationId xmlns:a16="http://schemas.microsoft.com/office/drawing/2014/main" id="{9D9969DF-D81F-844B-9077-B6F648CEFB9D}"/>
              </a:ext>
            </a:extLst>
          </p:cNvPr>
          <p:cNvSpPr txBox="1">
            <a:spLocks noChangeArrowheads="1"/>
          </p:cNvSpPr>
          <p:nvPr/>
        </p:nvSpPr>
        <p:spPr bwMode="auto">
          <a:xfrm>
            <a:off x="8763000" y="4592374"/>
            <a:ext cx="1447800" cy="944940"/>
          </a:xfrm>
          <a:prstGeom prst="roundRect">
            <a:avLst/>
          </a:prstGeom>
          <a:solidFill>
            <a:srgbClr val="FF26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Complex</a:t>
            </a:r>
          </a:p>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FBA/BIP</a:t>
            </a:r>
          </a:p>
        </p:txBody>
      </p:sp>
      <p:sp>
        <p:nvSpPr>
          <p:cNvPr id="67597" name="Text Box 42">
            <a:extLst>
              <a:ext uri="{FF2B5EF4-FFF2-40B4-BE49-F238E27FC236}">
                <a16:creationId xmlns:a16="http://schemas.microsoft.com/office/drawing/2014/main" id="{8B96A49D-6146-A947-B128-7C7CE5F040F5}"/>
              </a:ext>
            </a:extLst>
          </p:cNvPr>
          <p:cNvSpPr txBox="1">
            <a:spLocks noChangeArrowheads="1"/>
          </p:cNvSpPr>
          <p:nvPr/>
        </p:nvSpPr>
        <p:spPr bwMode="auto">
          <a:xfrm>
            <a:off x="6686545" y="4573527"/>
            <a:ext cx="1409700" cy="1001125"/>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4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Brief </a:t>
            </a:r>
          </a:p>
          <a:p>
            <a:pPr algn="ctr" defTabSz="914377" fontAlgn="base">
              <a:spcBef>
                <a:spcPct val="4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FBA/BIP</a:t>
            </a:r>
          </a:p>
        </p:txBody>
      </p:sp>
      <p:sp>
        <p:nvSpPr>
          <p:cNvPr id="3" name="Speech Bubble: Rectangle with Corners Rounded 2">
            <a:extLst>
              <a:ext uri="{FF2B5EF4-FFF2-40B4-BE49-F238E27FC236}">
                <a16:creationId xmlns:a16="http://schemas.microsoft.com/office/drawing/2014/main" id="{46CD5CFB-CC45-6291-A810-BC42A402EFE3}"/>
              </a:ext>
            </a:extLst>
          </p:cNvPr>
          <p:cNvSpPr/>
          <p:nvPr/>
        </p:nvSpPr>
        <p:spPr>
          <a:xfrm>
            <a:off x="244370" y="4968969"/>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 your teams work together to support students and staff? </a:t>
            </a:r>
          </a:p>
        </p:txBody>
      </p:sp>
    </p:spTree>
    <p:extLst>
      <p:ext uri="{BB962C8B-B14F-4D97-AF65-F5344CB8AC3E}">
        <p14:creationId xmlns:p14="http://schemas.microsoft.com/office/powerpoint/2010/main" val="3672425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6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6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6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6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6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5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5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5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6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76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5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6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6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5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5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6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6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5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6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P spid="67590" grpId="0" animBg="1"/>
      <p:bldP spid="67592" grpId="0" animBg="1"/>
      <p:bldP spid="67595" grpId="0" animBg="1"/>
      <p:bldP spid="67596" grpId="0" animBg="1"/>
      <p:bldP spid="67601" grpId="0" animBg="1"/>
      <p:bldP spid="67602" grpId="0" animBg="1"/>
      <p:bldP spid="67603" grpId="0" animBg="1"/>
      <p:bldP spid="67604" grpId="0" animBg="1"/>
      <p:bldP spid="67605" grpId="0" animBg="1"/>
      <p:bldP spid="67606" grpId="0" animBg="1"/>
      <p:bldP spid="67607" grpId="0" animBg="1"/>
      <p:bldP spid="67608" grpId="0" animBg="1"/>
      <p:bldP spid="67609" grpId="0" animBg="1"/>
      <p:bldP spid="67611" grpId="0"/>
      <p:bldP spid="67613" grpId="0"/>
      <p:bldP spid="67614" grpId="0"/>
      <p:bldP spid="67615" grpId="0"/>
      <p:bldP spid="45" grpId="0" animBg="1"/>
      <p:bldP spid="46" grpId="0" animBg="1"/>
      <p:bldP spid="47" grpId="0" animBg="1"/>
      <p:bldP spid="2" grpId="0" animBg="1"/>
      <p:bldP spid="67623" grpId="0" animBg="1"/>
      <p:bldP spid="67591" grpId="0" animBg="1"/>
      <p:bldP spid="6759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1"/>
          <p:cNvSpPr txBox="1">
            <a:spLocks noGrp="1"/>
          </p:cNvSpPr>
          <p:nvPr>
            <p:ph type="subTitle" idx="5"/>
          </p:nvPr>
        </p:nvSpPr>
        <p:spPr>
          <a:xfrm flipH="1">
            <a:off x="2123390" y="3957921"/>
            <a:ext cx="5059156" cy="634593"/>
          </a:xfrm>
          <a:prstGeom prst="rect">
            <a:avLst/>
          </a:prstGeom>
        </p:spPr>
        <p:txBody>
          <a:bodyPr spcFirstLastPara="1" wrap="square" lIns="121900" tIns="121900" rIns="121900" bIns="121900" anchor="b" anchorCtr="0">
            <a:noAutofit/>
          </a:bodyPr>
          <a:lstStyle/>
          <a:p>
            <a:pPr marL="0" indent="0"/>
            <a:r>
              <a:rPr lang="en" sz="2267" dirty="0"/>
              <a:t>Missouri PBIS</a:t>
            </a:r>
            <a:endParaRPr sz="2267" dirty="0"/>
          </a:p>
        </p:txBody>
      </p:sp>
      <p:sp>
        <p:nvSpPr>
          <p:cNvPr id="304" name="Google Shape;304;p31"/>
          <p:cNvSpPr txBox="1">
            <a:spLocks noGrp="1"/>
          </p:cNvSpPr>
          <p:nvPr>
            <p:ph type="subTitle" idx="6"/>
          </p:nvPr>
        </p:nvSpPr>
        <p:spPr>
          <a:xfrm flipH="1">
            <a:off x="2123390" y="3018945"/>
            <a:ext cx="5755868" cy="606167"/>
          </a:xfrm>
          <a:prstGeom prst="rect">
            <a:avLst/>
          </a:prstGeom>
        </p:spPr>
        <p:txBody>
          <a:bodyPr spcFirstLastPara="1" wrap="square" lIns="121900" tIns="121900" rIns="121900" bIns="121900" anchor="b" anchorCtr="0">
            <a:noAutofit/>
          </a:bodyPr>
          <a:lstStyle/>
          <a:p>
            <a:pPr marL="0" indent="0"/>
            <a:r>
              <a:rPr lang="en" sz="2267" dirty="0"/>
              <a:t>Dr. Heather George &amp; FLPBIS</a:t>
            </a:r>
            <a:endParaRPr sz="2267" dirty="0"/>
          </a:p>
        </p:txBody>
      </p:sp>
      <p:sp>
        <p:nvSpPr>
          <p:cNvPr id="305" name="Google Shape;305;p31"/>
          <p:cNvSpPr txBox="1">
            <a:spLocks noGrp="1"/>
          </p:cNvSpPr>
          <p:nvPr>
            <p:ph type="subTitle" idx="4"/>
          </p:nvPr>
        </p:nvSpPr>
        <p:spPr>
          <a:xfrm flipH="1">
            <a:off x="2123389" y="1957022"/>
            <a:ext cx="9815847" cy="694908"/>
          </a:xfrm>
          <a:prstGeom prst="rect">
            <a:avLst/>
          </a:prstGeom>
        </p:spPr>
        <p:txBody>
          <a:bodyPr spcFirstLastPara="1" wrap="square" lIns="121900" tIns="121900" rIns="121900" bIns="121900" anchor="b" anchorCtr="0">
            <a:noAutofit/>
          </a:bodyPr>
          <a:lstStyle/>
          <a:p>
            <a:pPr marL="0" indent="0"/>
            <a:r>
              <a:rPr lang="en" sz="2267" dirty="0"/>
              <a:t>Michigan Integrated Behavior &amp; Learning Support Initiative</a:t>
            </a:r>
            <a:endParaRPr sz="2267" dirty="0"/>
          </a:p>
        </p:txBody>
      </p:sp>
      <p:sp>
        <p:nvSpPr>
          <p:cNvPr id="306" name="Google Shape;306;p31"/>
          <p:cNvSpPr/>
          <p:nvPr/>
        </p:nvSpPr>
        <p:spPr>
          <a:xfrm>
            <a:off x="968663" y="3859017"/>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31"/>
          <p:cNvSpPr txBox="1">
            <a:spLocks noGrp="1"/>
          </p:cNvSpPr>
          <p:nvPr>
            <p:ph type="title" idx="15"/>
          </p:nvPr>
        </p:nvSpPr>
        <p:spPr>
          <a:xfrm>
            <a:off x="574895" y="271925"/>
            <a:ext cx="9378000" cy="845600"/>
          </a:xfrm>
          <a:prstGeom prst="rect">
            <a:avLst/>
          </a:prstGeom>
        </p:spPr>
        <p:txBody>
          <a:bodyPr spcFirstLastPara="1" wrap="square" lIns="121900" tIns="121900" rIns="121900" bIns="121900" anchor="t" anchorCtr="0">
            <a:noAutofit/>
          </a:bodyPr>
          <a:lstStyle/>
          <a:p>
            <a:r>
              <a:rPr lang="en" dirty="0">
                <a:solidFill>
                  <a:schemeClr val="lt1"/>
                </a:solidFill>
                <a:latin typeface="Poppins SemiBold"/>
                <a:ea typeface="Poppins SemiBold"/>
                <a:cs typeface="Poppins SemiBold"/>
                <a:sym typeface="Poppins SemiBold"/>
              </a:rPr>
              <a:t>ACKNOWLEDGEMENTS</a:t>
            </a:r>
            <a:endParaRPr dirty="0">
              <a:solidFill>
                <a:schemeClr val="lt1"/>
              </a:solidFill>
              <a:latin typeface="Poppins SemiBold"/>
              <a:ea typeface="Poppins SemiBold"/>
              <a:cs typeface="Poppins SemiBold"/>
              <a:sym typeface="Poppins SemiBold"/>
            </a:endParaRPr>
          </a:p>
        </p:txBody>
      </p:sp>
      <p:sp>
        <p:nvSpPr>
          <p:cNvPr id="313" name="Google Shape;313;p31"/>
          <p:cNvSpPr txBox="1">
            <a:spLocks noGrp="1"/>
          </p:cNvSpPr>
          <p:nvPr>
            <p:ph type="title" idx="8"/>
          </p:nvPr>
        </p:nvSpPr>
        <p:spPr>
          <a:xfrm>
            <a:off x="968663" y="4039617"/>
            <a:ext cx="832400" cy="471200"/>
          </a:xfrm>
          <a:prstGeom prst="rect">
            <a:avLst/>
          </a:prstGeom>
        </p:spPr>
        <p:txBody>
          <a:bodyPr spcFirstLastPara="1" wrap="square" lIns="121900" tIns="121900" rIns="121900" bIns="121900" anchor="ctr" anchorCtr="0">
            <a:noAutofit/>
          </a:bodyPr>
          <a:lstStyle/>
          <a:p>
            <a:r>
              <a:rPr lang="en" dirty="0"/>
              <a:t>04</a:t>
            </a:r>
            <a:endParaRPr dirty="0"/>
          </a:p>
        </p:txBody>
      </p:sp>
      <p:sp>
        <p:nvSpPr>
          <p:cNvPr id="315" name="Google Shape;315;p31"/>
          <p:cNvSpPr/>
          <p:nvPr/>
        </p:nvSpPr>
        <p:spPr>
          <a:xfrm>
            <a:off x="968400" y="1994905"/>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316;p31"/>
          <p:cNvSpPr/>
          <p:nvPr/>
        </p:nvSpPr>
        <p:spPr>
          <a:xfrm>
            <a:off x="968661" y="2905828"/>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31"/>
          <p:cNvSpPr txBox="1">
            <a:spLocks noGrp="1"/>
          </p:cNvSpPr>
          <p:nvPr>
            <p:ph type="title" idx="4294967295"/>
          </p:nvPr>
        </p:nvSpPr>
        <p:spPr>
          <a:xfrm>
            <a:off x="968400" y="2175505"/>
            <a:ext cx="832400" cy="471200"/>
          </a:xfrm>
          <a:prstGeom prst="rect">
            <a:avLst/>
          </a:prstGeom>
        </p:spPr>
        <p:txBody>
          <a:bodyPr spcFirstLastPara="1" wrap="square" lIns="121900" tIns="121900" rIns="121900" bIns="121900" anchor="ctr" anchorCtr="0">
            <a:noAutofit/>
          </a:bodyPr>
          <a:lstStyle/>
          <a:p>
            <a:pPr algn="ctr"/>
            <a:r>
              <a:rPr lang="en" sz="3200" dirty="0"/>
              <a:t>02</a:t>
            </a:r>
            <a:endParaRPr sz="3200" dirty="0"/>
          </a:p>
        </p:txBody>
      </p:sp>
      <p:sp>
        <p:nvSpPr>
          <p:cNvPr id="318" name="Google Shape;318;p31"/>
          <p:cNvSpPr txBox="1">
            <a:spLocks noGrp="1"/>
          </p:cNvSpPr>
          <p:nvPr>
            <p:ph type="title" idx="7"/>
          </p:nvPr>
        </p:nvSpPr>
        <p:spPr>
          <a:xfrm>
            <a:off x="968661" y="3128028"/>
            <a:ext cx="832400" cy="388000"/>
          </a:xfrm>
          <a:prstGeom prst="rect">
            <a:avLst/>
          </a:prstGeom>
        </p:spPr>
        <p:txBody>
          <a:bodyPr spcFirstLastPara="1" wrap="square" lIns="121900" tIns="121900" rIns="121900" bIns="121900" anchor="ctr" anchorCtr="0">
            <a:noAutofit/>
          </a:bodyPr>
          <a:lstStyle/>
          <a:p>
            <a:r>
              <a:rPr lang="en" dirty="0"/>
              <a:t>03</a:t>
            </a:r>
            <a:endParaRPr dirty="0"/>
          </a:p>
        </p:txBody>
      </p:sp>
      <p:sp>
        <p:nvSpPr>
          <p:cNvPr id="16" name="TextBox 15">
            <a:extLst>
              <a:ext uri="{FF2B5EF4-FFF2-40B4-BE49-F238E27FC236}">
                <a16:creationId xmlns:a16="http://schemas.microsoft.com/office/drawing/2014/main" id="{9D35989B-5880-4410-A55D-E04F75D92F55}"/>
              </a:ext>
            </a:extLst>
          </p:cNvPr>
          <p:cNvSpPr txBox="1"/>
          <p:nvPr/>
        </p:nvSpPr>
        <p:spPr>
          <a:xfrm>
            <a:off x="2123390" y="5945664"/>
            <a:ext cx="5755868" cy="441211"/>
          </a:xfrm>
          <a:prstGeom prst="rect">
            <a:avLst/>
          </a:prstGeom>
          <a:noFill/>
        </p:spPr>
        <p:txBody>
          <a:bodyPr wrap="square">
            <a:spAutoFit/>
          </a:bodyPr>
          <a:lstStyle/>
          <a:p>
            <a:pPr defTabSz="1219170">
              <a:buClr>
                <a:srgbClr val="000000"/>
              </a:buClr>
            </a:pPr>
            <a:r>
              <a:rPr lang="en-US" sz="2267" kern="0" dirty="0">
                <a:solidFill>
                  <a:srgbClr val="FFFFFF"/>
                </a:solidFill>
                <a:latin typeface="Poppins Medium" panose="020B0604020202020204" charset="0"/>
                <a:cs typeface="Poppins Medium" panose="020B0604020202020204" charset="0"/>
                <a:sym typeface="Arial"/>
              </a:rPr>
              <a:t>Midwest PBIS Network</a:t>
            </a:r>
          </a:p>
        </p:txBody>
      </p:sp>
      <p:sp>
        <p:nvSpPr>
          <p:cNvPr id="23" name="Google Shape;303;p31">
            <a:extLst>
              <a:ext uri="{FF2B5EF4-FFF2-40B4-BE49-F238E27FC236}">
                <a16:creationId xmlns:a16="http://schemas.microsoft.com/office/drawing/2014/main" id="{FF33D9A5-3B47-4FEC-BD80-14014A62E780}"/>
              </a:ext>
            </a:extLst>
          </p:cNvPr>
          <p:cNvSpPr txBox="1">
            <a:spLocks/>
          </p:cNvSpPr>
          <p:nvPr/>
        </p:nvSpPr>
        <p:spPr>
          <a:xfrm flipH="1">
            <a:off x="2123387" y="4805003"/>
            <a:ext cx="8775067" cy="71911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000"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9pPr>
          </a:lstStyle>
          <a:p>
            <a:pPr marL="0" indent="0" defTabSz="1219170">
              <a:buClr>
                <a:srgbClr val="FFFFFF"/>
              </a:buClr>
            </a:pPr>
            <a:r>
              <a:rPr lang="en-US" sz="2267" kern="0" dirty="0">
                <a:solidFill>
                  <a:srgbClr val="FFFFFF"/>
                </a:solidFill>
              </a:rPr>
              <a:t>Drs. Leanne Hawken, Deanne Crone, &amp; Rob Horner</a:t>
            </a:r>
          </a:p>
        </p:txBody>
      </p:sp>
      <p:sp>
        <p:nvSpPr>
          <p:cNvPr id="24" name="Google Shape;306;p31">
            <a:extLst>
              <a:ext uri="{FF2B5EF4-FFF2-40B4-BE49-F238E27FC236}">
                <a16:creationId xmlns:a16="http://schemas.microsoft.com/office/drawing/2014/main" id="{C523BBEB-E36F-4907-B217-7ED9218B3668}"/>
              </a:ext>
            </a:extLst>
          </p:cNvPr>
          <p:cNvSpPr/>
          <p:nvPr/>
        </p:nvSpPr>
        <p:spPr>
          <a:xfrm>
            <a:off x="968400" y="4812040"/>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13;p31">
            <a:extLst>
              <a:ext uri="{FF2B5EF4-FFF2-40B4-BE49-F238E27FC236}">
                <a16:creationId xmlns:a16="http://schemas.microsoft.com/office/drawing/2014/main" id="{ED9C7940-C4B3-423D-9DCC-E0E149EB7185}"/>
              </a:ext>
            </a:extLst>
          </p:cNvPr>
          <p:cNvSpPr txBox="1">
            <a:spLocks/>
          </p:cNvSpPr>
          <p:nvPr/>
        </p:nvSpPr>
        <p:spPr>
          <a:xfrm>
            <a:off x="968400" y="4992640"/>
            <a:ext cx="832400" cy="47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1219170">
              <a:buClr>
                <a:srgbClr val="FFFFFF"/>
              </a:buClr>
            </a:pPr>
            <a:r>
              <a:rPr lang="en" sz="3200" kern="0" dirty="0">
                <a:solidFill>
                  <a:srgbClr val="FFFFFF"/>
                </a:solidFill>
              </a:rPr>
              <a:t>05</a:t>
            </a:r>
          </a:p>
        </p:txBody>
      </p:sp>
      <p:sp>
        <p:nvSpPr>
          <p:cNvPr id="27" name="Google Shape;306;p31">
            <a:extLst>
              <a:ext uri="{FF2B5EF4-FFF2-40B4-BE49-F238E27FC236}">
                <a16:creationId xmlns:a16="http://schemas.microsoft.com/office/drawing/2014/main" id="{7B327254-8C99-42D8-9735-21210AB8C79A}"/>
              </a:ext>
            </a:extLst>
          </p:cNvPr>
          <p:cNvSpPr/>
          <p:nvPr/>
        </p:nvSpPr>
        <p:spPr>
          <a:xfrm>
            <a:off x="968400" y="5765063"/>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13;p31">
            <a:extLst>
              <a:ext uri="{FF2B5EF4-FFF2-40B4-BE49-F238E27FC236}">
                <a16:creationId xmlns:a16="http://schemas.microsoft.com/office/drawing/2014/main" id="{18E0BC7F-B617-4314-AD77-BA1218E8DA62}"/>
              </a:ext>
            </a:extLst>
          </p:cNvPr>
          <p:cNvSpPr txBox="1">
            <a:spLocks/>
          </p:cNvSpPr>
          <p:nvPr/>
        </p:nvSpPr>
        <p:spPr>
          <a:xfrm>
            <a:off x="968400" y="5945663"/>
            <a:ext cx="832400" cy="47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1219170">
              <a:buClr>
                <a:srgbClr val="FFFFFF"/>
              </a:buClr>
            </a:pPr>
            <a:r>
              <a:rPr lang="en" sz="3200" kern="0" dirty="0">
                <a:solidFill>
                  <a:srgbClr val="FFFFFF"/>
                </a:solidFill>
              </a:rPr>
              <a:t>06</a:t>
            </a:r>
          </a:p>
        </p:txBody>
      </p:sp>
      <p:sp>
        <p:nvSpPr>
          <p:cNvPr id="2" name="Google Shape;316;p31">
            <a:extLst>
              <a:ext uri="{FF2B5EF4-FFF2-40B4-BE49-F238E27FC236}">
                <a16:creationId xmlns:a16="http://schemas.microsoft.com/office/drawing/2014/main" id="{2C611B28-1371-B944-CB35-FE0F90C6B4D9}"/>
              </a:ext>
            </a:extLst>
          </p:cNvPr>
          <p:cNvSpPr/>
          <p:nvPr/>
        </p:nvSpPr>
        <p:spPr>
          <a:xfrm>
            <a:off x="976679" y="1085043"/>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318;p31">
            <a:extLst>
              <a:ext uri="{FF2B5EF4-FFF2-40B4-BE49-F238E27FC236}">
                <a16:creationId xmlns:a16="http://schemas.microsoft.com/office/drawing/2014/main" id="{B16CE88B-51B2-A5D6-6BDD-8FD6805F44D6}"/>
              </a:ext>
            </a:extLst>
          </p:cNvPr>
          <p:cNvSpPr txBox="1">
            <a:spLocks/>
          </p:cNvSpPr>
          <p:nvPr/>
        </p:nvSpPr>
        <p:spPr>
          <a:xfrm>
            <a:off x="968400" y="1305516"/>
            <a:ext cx="832400" cy="38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32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 kern="0" dirty="0"/>
              <a:t>01</a:t>
            </a:r>
          </a:p>
        </p:txBody>
      </p:sp>
      <p:sp>
        <p:nvSpPr>
          <p:cNvPr id="4" name="Google Shape;305;p31">
            <a:extLst>
              <a:ext uri="{FF2B5EF4-FFF2-40B4-BE49-F238E27FC236}">
                <a16:creationId xmlns:a16="http://schemas.microsoft.com/office/drawing/2014/main" id="{08F6483C-8C1C-15F5-45DD-A70FF8D8A363}"/>
              </a:ext>
            </a:extLst>
          </p:cNvPr>
          <p:cNvSpPr txBox="1">
            <a:spLocks/>
          </p:cNvSpPr>
          <p:nvPr/>
        </p:nvSpPr>
        <p:spPr>
          <a:xfrm flipH="1">
            <a:off x="2071250" y="1117524"/>
            <a:ext cx="9815847" cy="66412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667"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9pPr>
          </a:lstStyle>
          <a:p>
            <a:pPr marL="0" indent="0"/>
            <a:r>
              <a:rPr lang="en-US" sz="2267" kern="0" dirty="0"/>
              <a:t>Northeast PBIS Network (nepbis.org)</a:t>
            </a:r>
          </a:p>
        </p:txBody>
      </p:sp>
      <p:sp>
        <p:nvSpPr>
          <p:cNvPr id="8" name="Google Shape;291;p29">
            <a:extLst>
              <a:ext uri="{FF2B5EF4-FFF2-40B4-BE49-F238E27FC236}">
                <a16:creationId xmlns:a16="http://schemas.microsoft.com/office/drawing/2014/main" id="{42AF0EEF-F7D4-B444-1E04-2156C455CC27}"/>
              </a:ext>
            </a:extLst>
          </p:cNvPr>
          <p:cNvSpPr/>
          <p:nvPr/>
        </p:nvSpPr>
        <p:spPr>
          <a:xfrm>
            <a:off x="10120750" y="1085043"/>
            <a:ext cx="850800" cy="850800"/>
          </a:xfrm>
          <a:prstGeom prst="donut">
            <a:avLst>
              <a:gd name="adj" fmla="val 17089"/>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p>
        </p:txBody>
      </p:sp>
      <p:pic>
        <p:nvPicPr>
          <p:cNvPr id="10" name="Picture 9">
            <a:extLst>
              <a:ext uri="{FF2B5EF4-FFF2-40B4-BE49-F238E27FC236}">
                <a16:creationId xmlns:a16="http://schemas.microsoft.com/office/drawing/2014/main" id="{2CDD0D00-F4AC-A997-2E14-1B7A0D4E4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0750" y="1024418"/>
            <a:ext cx="899088" cy="926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1000"/>
                                        <p:tgtEl>
                                          <p:spTgt spid="305">
                                            <p:txEl>
                                              <p:pRg st="0" end="0"/>
                                            </p:txEl>
                                          </p:spTgt>
                                        </p:tgtEl>
                                      </p:cBhvr>
                                    </p:animEffect>
                                    <p:anim calcmode="lin" valueType="num">
                                      <p:cBhvr>
                                        <p:cTn id="8" dur="1000" fill="hold"/>
                                        <p:tgtEl>
                                          <p:spTgt spid="3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anim calcmode="lin" valueType="num">
                                      <p:cBhvr>
                                        <p:cTn id="13" dur="1000" fill="hold"/>
                                        <p:tgtEl>
                                          <p:spTgt spid="315"/>
                                        </p:tgtEl>
                                        <p:attrNameLst>
                                          <p:attrName>ppt_x</p:attrName>
                                        </p:attrNameLst>
                                      </p:cBhvr>
                                      <p:tavLst>
                                        <p:tav tm="0">
                                          <p:val>
                                            <p:strVal val="#ppt_x"/>
                                          </p:val>
                                        </p:tav>
                                        <p:tav tm="100000">
                                          <p:val>
                                            <p:strVal val="#ppt_x"/>
                                          </p:val>
                                        </p:tav>
                                      </p:tavLst>
                                    </p:anim>
                                    <p:anim calcmode="lin" valueType="num">
                                      <p:cBhvr>
                                        <p:cTn id="14" dur="1000" fill="hold"/>
                                        <p:tgtEl>
                                          <p:spTgt spid="3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fade">
                                      <p:cBhvr>
                                        <p:cTn id="17" dur="1000"/>
                                        <p:tgtEl>
                                          <p:spTgt spid="317"/>
                                        </p:tgtEl>
                                      </p:cBhvr>
                                    </p:animEffect>
                                    <p:anim calcmode="lin" valueType="num">
                                      <p:cBhvr>
                                        <p:cTn id="18" dur="1000" fill="hold"/>
                                        <p:tgtEl>
                                          <p:spTgt spid="317"/>
                                        </p:tgtEl>
                                        <p:attrNameLst>
                                          <p:attrName>ppt_x</p:attrName>
                                        </p:attrNameLst>
                                      </p:cBhvr>
                                      <p:tavLst>
                                        <p:tav tm="0">
                                          <p:val>
                                            <p:strVal val="#ppt_x"/>
                                          </p:val>
                                        </p:tav>
                                        <p:tav tm="100000">
                                          <p:val>
                                            <p:strVal val="#ppt_x"/>
                                          </p:val>
                                        </p:tav>
                                      </p:tavLst>
                                    </p:anim>
                                    <p:anim calcmode="lin" valueType="num">
                                      <p:cBhvr>
                                        <p:cTn id="19" dur="1000" fill="hold"/>
                                        <p:tgtEl>
                                          <p:spTgt spid="3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fade">
                                      <p:cBhvr>
                                        <p:cTn id="22" dur="1000"/>
                                        <p:tgtEl>
                                          <p:spTgt spid="318"/>
                                        </p:tgtEl>
                                      </p:cBhvr>
                                    </p:animEffect>
                                    <p:anim calcmode="lin" valueType="num">
                                      <p:cBhvr>
                                        <p:cTn id="23" dur="1000" fill="hold"/>
                                        <p:tgtEl>
                                          <p:spTgt spid="318"/>
                                        </p:tgtEl>
                                        <p:attrNameLst>
                                          <p:attrName>ppt_x</p:attrName>
                                        </p:attrNameLst>
                                      </p:cBhvr>
                                      <p:tavLst>
                                        <p:tav tm="0">
                                          <p:val>
                                            <p:strVal val="#ppt_x"/>
                                          </p:val>
                                        </p:tav>
                                        <p:tav tm="100000">
                                          <p:val>
                                            <p:strVal val="#ppt_x"/>
                                          </p:val>
                                        </p:tav>
                                      </p:tavLst>
                                    </p:anim>
                                    <p:anim calcmode="lin" valueType="num">
                                      <p:cBhvr>
                                        <p:cTn id="24" dur="1000" fill="hold"/>
                                        <p:tgtEl>
                                          <p:spTgt spid="3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fade">
                                      <p:cBhvr>
                                        <p:cTn id="27" dur="1000"/>
                                        <p:tgtEl>
                                          <p:spTgt spid="316"/>
                                        </p:tgtEl>
                                      </p:cBhvr>
                                    </p:animEffect>
                                    <p:anim calcmode="lin" valueType="num">
                                      <p:cBhvr>
                                        <p:cTn id="28" dur="1000" fill="hold"/>
                                        <p:tgtEl>
                                          <p:spTgt spid="316"/>
                                        </p:tgtEl>
                                        <p:attrNameLst>
                                          <p:attrName>ppt_x</p:attrName>
                                        </p:attrNameLst>
                                      </p:cBhvr>
                                      <p:tavLst>
                                        <p:tav tm="0">
                                          <p:val>
                                            <p:strVal val="#ppt_x"/>
                                          </p:val>
                                        </p:tav>
                                        <p:tav tm="100000">
                                          <p:val>
                                            <p:strVal val="#ppt_x"/>
                                          </p:val>
                                        </p:tav>
                                      </p:tavLst>
                                    </p:anim>
                                    <p:anim calcmode="lin" valueType="num">
                                      <p:cBhvr>
                                        <p:cTn id="29" dur="1000" fill="hold"/>
                                        <p:tgtEl>
                                          <p:spTgt spid="3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4">
                                            <p:txEl>
                                              <p:pRg st="0" end="0"/>
                                            </p:txEl>
                                          </p:spTgt>
                                        </p:tgtEl>
                                        <p:attrNameLst>
                                          <p:attrName>style.visibility</p:attrName>
                                        </p:attrNameLst>
                                      </p:cBhvr>
                                      <p:to>
                                        <p:strVal val="visible"/>
                                      </p:to>
                                    </p:set>
                                    <p:animEffect transition="in" filter="fade">
                                      <p:cBhvr>
                                        <p:cTn id="32" dur="1000"/>
                                        <p:tgtEl>
                                          <p:spTgt spid="304">
                                            <p:txEl>
                                              <p:pRg st="0" end="0"/>
                                            </p:txEl>
                                          </p:spTgt>
                                        </p:tgtEl>
                                      </p:cBhvr>
                                    </p:animEffect>
                                    <p:anim calcmode="lin" valueType="num">
                                      <p:cBhvr>
                                        <p:cTn id="33" dur="1000" fill="hold"/>
                                        <p:tgtEl>
                                          <p:spTgt spid="30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0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6"/>
                                        </p:tgtEl>
                                        <p:attrNameLst>
                                          <p:attrName>style.visibility</p:attrName>
                                        </p:attrNameLst>
                                      </p:cBhvr>
                                      <p:to>
                                        <p:strVal val="visible"/>
                                      </p:to>
                                    </p:set>
                                    <p:animEffect transition="in" filter="fade">
                                      <p:cBhvr>
                                        <p:cTn id="37" dur="1000"/>
                                        <p:tgtEl>
                                          <p:spTgt spid="306"/>
                                        </p:tgtEl>
                                      </p:cBhvr>
                                    </p:animEffect>
                                    <p:anim calcmode="lin" valueType="num">
                                      <p:cBhvr>
                                        <p:cTn id="38" dur="1000" fill="hold"/>
                                        <p:tgtEl>
                                          <p:spTgt spid="306"/>
                                        </p:tgtEl>
                                        <p:attrNameLst>
                                          <p:attrName>ppt_x</p:attrName>
                                        </p:attrNameLst>
                                      </p:cBhvr>
                                      <p:tavLst>
                                        <p:tav tm="0">
                                          <p:val>
                                            <p:strVal val="#ppt_x"/>
                                          </p:val>
                                        </p:tav>
                                        <p:tav tm="100000">
                                          <p:val>
                                            <p:strVal val="#ppt_x"/>
                                          </p:val>
                                        </p:tav>
                                      </p:tavLst>
                                    </p:anim>
                                    <p:anim calcmode="lin" valueType="num">
                                      <p:cBhvr>
                                        <p:cTn id="39" dur="1000" fill="hold"/>
                                        <p:tgtEl>
                                          <p:spTgt spid="30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3"/>
                                        </p:tgtEl>
                                        <p:attrNameLst>
                                          <p:attrName>style.visibility</p:attrName>
                                        </p:attrNameLst>
                                      </p:cBhvr>
                                      <p:to>
                                        <p:strVal val="visible"/>
                                      </p:to>
                                    </p:set>
                                    <p:animEffect transition="in" filter="fade">
                                      <p:cBhvr>
                                        <p:cTn id="42" dur="1000"/>
                                        <p:tgtEl>
                                          <p:spTgt spid="313"/>
                                        </p:tgtEl>
                                      </p:cBhvr>
                                    </p:animEffect>
                                    <p:anim calcmode="lin" valueType="num">
                                      <p:cBhvr>
                                        <p:cTn id="43" dur="1000" fill="hold"/>
                                        <p:tgtEl>
                                          <p:spTgt spid="313"/>
                                        </p:tgtEl>
                                        <p:attrNameLst>
                                          <p:attrName>ppt_x</p:attrName>
                                        </p:attrNameLst>
                                      </p:cBhvr>
                                      <p:tavLst>
                                        <p:tav tm="0">
                                          <p:val>
                                            <p:strVal val="#ppt_x"/>
                                          </p:val>
                                        </p:tav>
                                        <p:tav tm="100000">
                                          <p:val>
                                            <p:strVal val="#ppt_x"/>
                                          </p:val>
                                        </p:tav>
                                      </p:tavLst>
                                    </p:anim>
                                    <p:anim calcmode="lin" valueType="num">
                                      <p:cBhvr>
                                        <p:cTn id="44" dur="1000" fill="hold"/>
                                        <p:tgtEl>
                                          <p:spTgt spid="3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3">
                                            <p:txEl>
                                              <p:pRg st="0" end="0"/>
                                            </p:txEl>
                                          </p:spTgt>
                                        </p:tgtEl>
                                        <p:attrNameLst>
                                          <p:attrName>style.visibility</p:attrName>
                                        </p:attrNameLst>
                                      </p:cBhvr>
                                      <p:to>
                                        <p:strVal val="visible"/>
                                      </p:to>
                                    </p:set>
                                    <p:animEffect transition="in" filter="fade">
                                      <p:cBhvr>
                                        <p:cTn id="47" dur="1000"/>
                                        <p:tgtEl>
                                          <p:spTgt spid="303">
                                            <p:txEl>
                                              <p:pRg st="0" end="0"/>
                                            </p:txEl>
                                          </p:spTgt>
                                        </p:tgtEl>
                                      </p:cBhvr>
                                    </p:animEffect>
                                    <p:anim calcmode="lin" valueType="num">
                                      <p:cBhvr>
                                        <p:cTn id="48" dur="1000" fill="hold"/>
                                        <p:tgtEl>
                                          <p:spTgt spid="30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0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1000"/>
                                        <p:tgtEl>
                                          <p:spTgt spid="23">
                                            <p:txEl>
                                              <p:pRg st="0" end="0"/>
                                            </p:txEl>
                                          </p:spTgt>
                                        </p:tgtEl>
                                      </p:cBhvr>
                                    </p:animEffect>
                                    <p:anim calcmode="lin" valueType="num">
                                      <p:cBhvr>
                                        <p:cTn id="5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000"/>
                                        <p:tgtEl>
                                          <p:spTgt spid="3"/>
                                        </p:tgtEl>
                                      </p:cBhvr>
                                    </p:animEffect>
                                    <p:anim calcmode="lin" valueType="num">
                                      <p:cBhvr>
                                        <p:cTn id="83" dur="1000" fill="hold"/>
                                        <p:tgtEl>
                                          <p:spTgt spid="3"/>
                                        </p:tgtEl>
                                        <p:attrNameLst>
                                          <p:attrName>ppt_x</p:attrName>
                                        </p:attrNameLst>
                                      </p:cBhvr>
                                      <p:tavLst>
                                        <p:tav tm="0">
                                          <p:val>
                                            <p:strVal val="#ppt_x"/>
                                          </p:val>
                                        </p:tav>
                                        <p:tav tm="100000">
                                          <p:val>
                                            <p:strVal val="#ppt_x"/>
                                          </p:val>
                                        </p:tav>
                                      </p:tavLst>
                                    </p:anim>
                                    <p:anim calcmode="lin" valueType="num">
                                      <p:cBhvr>
                                        <p:cTn id="84" dur="10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1000"/>
                                        <p:tgtEl>
                                          <p:spTgt spid="2"/>
                                        </p:tgtEl>
                                      </p:cBhvr>
                                    </p:animEffect>
                                    <p:anim calcmode="lin" valueType="num">
                                      <p:cBhvr>
                                        <p:cTn id="88" dur="1000" fill="hold"/>
                                        <p:tgtEl>
                                          <p:spTgt spid="2"/>
                                        </p:tgtEl>
                                        <p:attrNameLst>
                                          <p:attrName>ppt_x</p:attrName>
                                        </p:attrNameLst>
                                      </p:cBhvr>
                                      <p:tavLst>
                                        <p:tav tm="0">
                                          <p:val>
                                            <p:strVal val="#ppt_x"/>
                                          </p:val>
                                        </p:tav>
                                        <p:tav tm="100000">
                                          <p:val>
                                            <p:strVal val="#ppt_x"/>
                                          </p:val>
                                        </p:tav>
                                      </p:tavLst>
                                    </p:anim>
                                    <p:anim calcmode="lin" valueType="num">
                                      <p:cBhvr>
                                        <p:cTn id="8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
                                            <p:txEl>
                                              <p:pRg st="0" end="0"/>
                                            </p:txEl>
                                          </p:spTgt>
                                        </p:tgtEl>
                                        <p:attrNameLst>
                                          <p:attrName>style.visibility</p:attrName>
                                        </p:attrNameLst>
                                      </p:cBhvr>
                                      <p:to>
                                        <p:strVal val="visible"/>
                                      </p:to>
                                    </p:set>
                                    <p:animEffect transition="in" filter="fade">
                                      <p:cBhvr>
                                        <p:cTn id="94" dur="1000"/>
                                        <p:tgtEl>
                                          <p:spTgt spid="4">
                                            <p:txEl>
                                              <p:pRg st="0" end="0"/>
                                            </p:txEl>
                                          </p:spTgt>
                                        </p:tgtEl>
                                      </p:cBhvr>
                                    </p:animEffect>
                                    <p:anim calcmode="lin" valueType="num">
                                      <p:cBhvr>
                                        <p:cTn id="9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build="p"/>
      <p:bldP spid="304" grpId="0" build="p"/>
      <p:bldP spid="305" grpId="0" build="p"/>
      <p:bldP spid="306" grpId="0" animBg="1"/>
      <p:bldP spid="313" grpId="0"/>
      <p:bldP spid="315" grpId="0" animBg="1"/>
      <p:bldP spid="316" grpId="0" animBg="1"/>
      <p:bldP spid="317" grpId="0"/>
      <p:bldP spid="318" grpId="0"/>
      <p:bldP spid="16" grpId="0"/>
      <p:bldP spid="23" grpId="0" build="p"/>
      <p:bldP spid="24" grpId="0" animBg="1"/>
      <p:bldP spid="25" grpId="0"/>
      <p:bldP spid="27" grpId="0" animBg="1"/>
      <p:bldP spid="28" grpId="0"/>
      <p:bldP spid="2" grpId="0" animBg="1"/>
      <p:bldP spid="3" grpId="0"/>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3" name="Oval 2">
            <a:extLst>
              <a:ext uri="{FF2B5EF4-FFF2-40B4-BE49-F238E27FC236}">
                <a16:creationId xmlns:a16="http://schemas.microsoft.com/office/drawing/2014/main" id="{89CDEA9C-5CD6-C54D-B30C-301B09EE7E5E}"/>
              </a:ext>
            </a:extLst>
          </p:cNvPr>
          <p:cNvSpPr/>
          <p:nvPr/>
        </p:nvSpPr>
        <p:spPr>
          <a:xfrm>
            <a:off x="1087821" y="914404"/>
            <a:ext cx="5008179"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9C39BB6-2CC0-934F-A4DB-E22ADB242E08}"/>
              </a:ext>
            </a:extLst>
          </p:cNvPr>
          <p:cNvSpPr/>
          <p:nvPr/>
        </p:nvSpPr>
        <p:spPr>
          <a:xfrm>
            <a:off x="3621782" y="780621"/>
            <a:ext cx="8000990"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110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BAFE30A1-BF0E-4FA1-8780-A76F9B170D08}"/>
              </a:ext>
            </a:extLst>
          </p:cNvPr>
          <p:cNvSpPr>
            <a:spLocks noGrp="1"/>
          </p:cNvSpPr>
          <p:nvPr>
            <p:ph type="ctrTitle"/>
          </p:nvPr>
        </p:nvSpPr>
        <p:spPr>
          <a:xfrm>
            <a:off x="810900" y="1621475"/>
            <a:ext cx="2536800" cy="770400"/>
          </a:xfrm>
        </p:spPr>
        <p:txBody>
          <a:bodyPr/>
          <a:lstStyle/>
          <a:p>
            <a:r>
              <a:rPr lang="en-US"/>
              <a:t>Membership</a:t>
            </a:r>
          </a:p>
        </p:txBody>
      </p:sp>
      <p:sp>
        <p:nvSpPr>
          <p:cNvPr id="5" name="Text Placeholder 4">
            <a:extLst>
              <a:ext uri="{FF2B5EF4-FFF2-40B4-BE49-F238E27FC236}">
                <a16:creationId xmlns:a16="http://schemas.microsoft.com/office/drawing/2014/main" id="{9F637870-575E-40DA-81BC-8C6792D1BFB8}"/>
              </a:ext>
            </a:extLst>
          </p:cNvPr>
          <p:cNvSpPr>
            <a:spLocks noGrp="1"/>
          </p:cNvSpPr>
          <p:nvPr>
            <p:ph type="subTitle" idx="1"/>
          </p:nvPr>
        </p:nvSpPr>
        <p:spPr>
          <a:xfrm>
            <a:off x="3020705" y="1851839"/>
            <a:ext cx="7546763" cy="1167200"/>
          </a:xfrm>
        </p:spPr>
        <p:txBody>
          <a:bodyPr/>
          <a:lstStyle/>
          <a:p>
            <a:pPr>
              <a:buClr>
                <a:schemeClr val="accent4"/>
              </a:buClr>
              <a:buFont typeface="Courier New" panose="02070309020205020404" pitchFamily="49" charset="0"/>
              <a:buChar char="o"/>
            </a:pPr>
            <a:r>
              <a:rPr lang="en-US" dirty="0"/>
              <a:t>Representative from Tier 1 SWPBIS Team</a:t>
            </a:r>
          </a:p>
          <a:p>
            <a:pPr>
              <a:buClr>
                <a:schemeClr val="accent4"/>
              </a:buClr>
              <a:buFont typeface="Courier New" panose="02070309020205020404" pitchFamily="49" charset="0"/>
              <a:buChar char="o"/>
            </a:pPr>
            <a:r>
              <a:rPr lang="en-US" dirty="0"/>
              <a:t>1-2 members with behavioral expertise</a:t>
            </a:r>
          </a:p>
          <a:p>
            <a:pPr>
              <a:buClr>
                <a:schemeClr val="accent4"/>
              </a:buClr>
              <a:buFont typeface="Courier New" panose="02070309020205020404" pitchFamily="49" charset="0"/>
              <a:buChar char="o"/>
            </a:pPr>
            <a:r>
              <a:rPr lang="en-US" dirty="0"/>
              <a:t>1-2 Tier 2 Intervention Coordinators</a:t>
            </a:r>
          </a:p>
          <a:p>
            <a:pPr>
              <a:buClr>
                <a:schemeClr val="accent4"/>
              </a:buClr>
              <a:buFont typeface="Courier New" panose="02070309020205020404" pitchFamily="49" charset="0"/>
              <a:buChar char="o"/>
            </a:pPr>
            <a:r>
              <a:rPr lang="en-US" dirty="0"/>
              <a:t>Active participation from administrator</a:t>
            </a:r>
          </a:p>
          <a:p>
            <a:pPr>
              <a:buClr>
                <a:schemeClr val="accent4"/>
              </a:buClr>
              <a:buFont typeface="Courier New" panose="02070309020205020404" pitchFamily="49" charset="0"/>
              <a:buChar char="o"/>
            </a:pPr>
            <a:endParaRPr lang="en-US" dirty="0"/>
          </a:p>
        </p:txBody>
      </p:sp>
      <p:sp>
        <p:nvSpPr>
          <p:cNvPr id="31" name="Title 30">
            <a:extLst>
              <a:ext uri="{FF2B5EF4-FFF2-40B4-BE49-F238E27FC236}">
                <a16:creationId xmlns:a16="http://schemas.microsoft.com/office/drawing/2014/main" id="{1D48517C-7A60-43EA-9E6E-F50D2ED256BA}"/>
              </a:ext>
            </a:extLst>
          </p:cNvPr>
          <p:cNvSpPr>
            <a:spLocks noGrp="1"/>
          </p:cNvSpPr>
          <p:nvPr>
            <p:ph type="ctrTitle" idx="2"/>
          </p:nvPr>
        </p:nvSpPr>
        <p:spPr>
          <a:xfrm>
            <a:off x="810897" y="4779289"/>
            <a:ext cx="2536800" cy="770400"/>
          </a:xfrm>
        </p:spPr>
        <p:txBody>
          <a:bodyPr/>
          <a:lstStyle/>
          <a:p>
            <a:r>
              <a:rPr lang="en-US"/>
              <a:t>Scheduling</a:t>
            </a:r>
          </a:p>
        </p:txBody>
      </p:sp>
      <p:sp>
        <p:nvSpPr>
          <p:cNvPr id="32" name="Subtitle 31">
            <a:extLst>
              <a:ext uri="{FF2B5EF4-FFF2-40B4-BE49-F238E27FC236}">
                <a16:creationId xmlns:a16="http://schemas.microsoft.com/office/drawing/2014/main" id="{4F23E0C1-D6FE-4D17-8B51-1B7A722F55FF}"/>
              </a:ext>
            </a:extLst>
          </p:cNvPr>
          <p:cNvSpPr>
            <a:spLocks noGrp="1"/>
          </p:cNvSpPr>
          <p:nvPr>
            <p:ph type="subTitle" idx="3"/>
          </p:nvPr>
        </p:nvSpPr>
        <p:spPr>
          <a:xfrm>
            <a:off x="3020704" y="4943176"/>
            <a:ext cx="7148209" cy="1167200"/>
          </a:xfrm>
        </p:spPr>
        <p:txBody>
          <a:bodyPr/>
          <a:lstStyle/>
          <a:p>
            <a:pPr>
              <a:buClr>
                <a:schemeClr val="accent4"/>
              </a:buClr>
              <a:buFont typeface="Courier New" panose="02070309020205020404" pitchFamily="49" charset="0"/>
              <a:buChar char="o"/>
            </a:pPr>
            <a:r>
              <a:rPr lang="en-US" dirty="0"/>
              <a:t>Monthly meetings</a:t>
            </a:r>
          </a:p>
          <a:p>
            <a:pPr>
              <a:buClr>
                <a:schemeClr val="accent4"/>
              </a:buClr>
              <a:buFont typeface="Courier New" panose="02070309020205020404" pitchFamily="49" charset="0"/>
              <a:buChar char="o"/>
            </a:pPr>
            <a:r>
              <a:rPr lang="en-US" dirty="0"/>
              <a:t>Presentations/PD to staff</a:t>
            </a:r>
          </a:p>
          <a:p>
            <a:pPr>
              <a:buClr>
                <a:schemeClr val="accent4"/>
              </a:buClr>
              <a:buFont typeface="Courier New" panose="02070309020205020404" pitchFamily="49" charset="0"/>
              <a:buChar char="o"/>
            </a:pPr>
            <a:r>
              <a:rPr lang="en-US" dirty="0"/>
              <a:t>Self-assessments</a:t>
            </a:r>
          </a:p>
        </p:txBody>
      </p:sp>
      <p:sp>
        <p:nvSpPr>
          <p:cNvPr id="33" name="Title 32">
            <a:extLst>
              <a:ext uri="{FF2B5EF4-FFF2-40B4-BE49-F238E27FC236}">
                <a16:creationId xmlns:a16="http://schemas.microsoft.com/office/drawing/2014/main" id="{9171929F-64CD-4E68-9AA3-122A41F65AE6}"/>
              </a:ext>
            </a:extLst>
          </p:cNvPr>
          <p:cNvSpPr>
            <a:spLocks noGrp="1"/>
          </p:cNvSpPr>
          <p:nvPr>
            <p:ph type="ctrTitle" idx="4"/>
          </p:nvPr>
        </p:nvSpPr>
        <p:spPr>
          <a:xfrm>
            <a:off x="810900" y="3152540"/>
            <a:ext cx="2536800" cy="770400"/>
          </a:xfrm>
        </p:spPr>
        <p:txBody>
          <a:bodyPr/>
          <a:lstStyle/>
          <a:p>
            <a:r>
              <a:rPr lang="en-US"/>
              <a:t>Systems</a:t>
            </a:r>
          </a:p>
        </p:txBody>
      </p:sp>
      <p:sp>
        <p:nvSpPr>
          <p:cNvPr id="34" name="Subtitle 33">
            <a:extLst>
              <a:ext uri="{FF2B5EF4-FFF2-40B4-BE49-F238E27FC236}">
                <a16:creationId xmlns:a16="http://schemas.microsoft.com/office/drawing/2014/main" id="{F5798372-FDE1-443B-A478-2F6A4A0FCBFB}"/>
              </a:ext>
            </a:extLst>
          </p:cNvPr>
          <p:cNvSpPr>
            <a:spLocks noGrp="1"/>
          </p:cNvSpPr>
          <p:nvPr>
            <p:ph type="subTitle" idx="5"/>
          </p:nvPr>
        </p:nvSpPr>
        <p:spPr>
          <a:xfrm>
            <a:off x="3020704" y="3382315"/>
            <a:ext cx="7148209" cy="1167200"/>
          </a:xfrm>
        </p:spPr>
        <p:txBody>
          <a:bodyPr/>
          <a:lstStyle/>
          <a:p>
            <a:pPr>
              <a:buClr>
                <a:schemeClr val="accent4"/>
              </a:buClr>
              <a:buFont typeface="Courier New" panose="02070309020205020404" pitchFamily="49" charset="0"/>
              <a:buChar char="o"/>
            </a:pPr>
            <a:r>
              <a:rPr lang="en-US"/>
              <a:t>Integrated with other behavior-related initiatives/programs</a:t>
            </a:r>
          </a:p>
          <a:p>
            <a:pPr>
              <a:buClr>
                <a:schemeClr val="accent4"/>
              </a:buClr>
              <a:buFont typeface="Courier New" panose="02070309020205020404" pitchFamily="49" charset="0"/>
              <a:buChar char="o"/>
            </a:pPr>
            <a:r>
              <a:rPr lang="en-US"/>
              <a:t>Given appropriate priority relative to school/district goals</a:t>
            </a:r>
          </a:p>
          <a:p>
            <a:pPr>
              <a:buClr>
                <a:schemeClr val="accent4"/>
              </a:buClr>
              <a:buFont typeface="Courier New" panose="02070309020205020404" pitchFamily="49" charset="0"/>
              <a:buChar char="o"/>
            </a:pPr>
            <a:r>
              <a:rPr lang="en-US"/>
              <a:t>Established rules/agreements</a:t>
            </a:r>
          </a:p>
          <a:p>
            <a:pPr>
              <a:buClr>
                <a:schemeClr val="accent4"/>
              </a:buClr>
              <a:buFont typeface="Courier New" panose="02070309020205020404" pitchFamily="49" charset="0"/>
              <a:buChar char="o"/>
            </a:pPr>
            <a:r>
              <a:rPr lang="en-US"/>
              <a:t>Coaching support (at the district or regional level)</a:t>
            </a:r>
          </a:p>
        </p:txBody>
      </p:sp>
      <p:sp>
        <p:nvSpPr>
          <p:cNvPr id="4" name="Title 3">
            <a:extLst>
              <a:ext uri="{FF2B5EF4-FFF2-40B4-BE49-F238E27FC236}">
                <a16:creationId xmlns:a16="http://schemas.microsoft.com/office/drawing/2014/main" id="{723B047D-7CC8-48EF-9A2F-9C8BA6048731}"/>
              </a:ext>
            </a:extLst>
          </p:cNvPr>
          <p:cNvSpPr>
            <a:spLocks noGrp="1"/>
          </p:cNvSpPr>
          <p:nvPr>
            <p:ph type="title" idx="6"/>
          </p:nvPr>
        </p:nvSpPr>
        <p:spPr/>
        <p:txBody>
          <a:bodyPr/>
          <a:lstStyle/>
          <a:p>
            <a:r>
              <a:rPr lang="en-US"/>
              <a:t>GUIDELINES FOR TEAMS</a:t>
            </a:r>
          </a:p>
        </p:txBody>
      </p:sp>
      <p:grpSp>
        <p:nvGrpSpPr>
          <p:cNvPr id="6" name="Group 5">
            <a:extLst>
              <a:ext uri="{FF2B5EF4-FFF2-40B4-BE49-F238E27FC236}">
                <a16:creationId xmlns:a16="http://schemas.microsoft.com/office/drawing/2014/main" id="{A7CE1E28-732D-4847-8062-EA946EB16BD0}"/>
              </a:ext>
            </a:extLst>
          </p:cNvPr>
          <p:cNvGrpSpPr/>
          <p:nvPr/>
        </p:nvGrpSpPr>
        <p:grpSpPr>
          <a:xfrm rot="1778477">
            <a:off x="10648375" y="207769"/>
            <a:ext cx="1395847" cy="1350528"/>
            <a:chOff x="1568917" y="46321"/>
            <a:chExt cx="2223435" cy="2223435"/>
          </a:xfrm>
        </p:grpSpPr>
        <p:sp>
          <p:nvSpPr>
            <p:cNvPr id="7" name="Oval 6">
              <a:extLst>
                <a:ext uri="{FF2B5EF4-FFF2-40B4-BE49-F238E27FC236}">
                  <a16:creationId xmlns:a16="http://schemas.microsoft.com/office/drawing/2014/main" id="{71D4308E-2A1C-4D21-83E4-E351AD999A4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pPr>
              <a:endParaRPr lang="en-US" sz="1867" kern="0">
                <a:solidFill>
                  <a:srgbClr val="0D0F41"/>
                </a:solidFill>
                <a:latin typeface="Arial"/>
                <a:sym typeface="Arial"/>
              </a:endParaRPr>
            </a:p>
          </p:txBody>
        </p:sp>
        <p:sp>
          <p:nvSpPr>
            <p:cNvPr id="8" name="Oval 4">
              <a:extLst>
                <a:ext uri="{FF2B5EF4-FFF2-40B4-BE49-F238E27FC236}">
                  <a16:creationId xmlns:a16="http://schemas.microsoft.com/office/drawing/2014/main" id="{23A5C275-F99E-4A60-B9C8-6B343BCDB717}"/>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9" name="Group 8">
            <a:extLst>
              <a:ext uri="{FF2B5EF4-FFF2-40B4-BE49-F238E27FC236}">
                <a16:creationId xmlns:a16="http://schemas.microsoft.com/office/drawing/2014/main" id="{C42C4A27-DFC2-4315-90EB-68764FE4A4BA}"/>
              </a:ext>
            </a:extLst>
          </p:cNvPr>
          <p:cNvGrpSpPr/>
          <p:nvPr/>
        </p:nvGrpSpPr>
        <p:grpSpPr>
          <a:xfrm>
            <a:off x="10402440" y="872828"/>
            <a:ext cx="1159651" cy="1159651"/>
            <a:chOff x="3702262" y="2375914"/>
            <a:chExt cx="869738" cy="869738"/>
          </a:xfrm>
        </p:grpSpPr>
        <p:sp>
          <p:nvSpPr>
            <p:cNvPr id="10" name="Google Shape;660;p43">
              <a:extLst>
                <a:ext uri="{FF2B5EF4-FFF2-40B4-BE49-F238E27FC236}">
                  <a16:creationId xmlns:a16="http://schemas.microsoft.com/office/drawing/2014/main" id="{E4829F39-E45A-48D0-A4B1-CBCF8E4B4FCD}"/>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 name="Google Shape;7667;p68">
              <a:extLst>
                <a:ext uri="{FF2B5EF4-FFF2-40B4-BE49-F238E27FC236}">
                  <a16:creationId xmlns:a16="http://schemas.microsoft.com/office/drawing/2014/main" id="{0044CE1E-413A-4620-88F9-D520DA08A559}"/>
                </a:ext>
              </a:extLst>
            </p:cNvPr>
            <p:cNvGrpSpPr>
              <a:grpSpLocks noChangeAspect="1"/>
            </p:cNvGrpSpPr>
            <p:nvPr/>
          </p:nvGrpSpPr>
          <p:grpSpPr>
            <a:xfrm>
              <a:off x="3990570" y="2588681"/>
              <a:ext cx="320080" cy="457200"/>
              <a:chOff x="1341612" y="3340055"/>
              <a:chExt cx="259399" cy="370524"/>
            </a:xfrm>
          </p:grpSpPr>
          <p:sp>
            <p:nvSpPr>
              <p:cNvPr id="12" name="Google Shape;7668;p68">
                <a:extLst>
                  <a:ext uri="{FF2B5EF4-FFF2-40B4-BE49-F238E27FC236}">
                    <a16:creationId xmlns:a16="http://schemas.microsoft.com/office/drawing/2014/main" id="{C410F761-7B32-4361-AE25-C15D8F482D1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7669;p68">
                <a:extLst>
                  <a:ext uri="{FF2B5EF4-FFF2-40B4-BE49-F238E27FC236}">
                    <a16:creationId xmlns:a16="http://schemas.microsoft.com/office/drawing/2014/main" id="{FA083879-F5FA-4A85-A6D0-FFFAFB740A2E}"/>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7670;p68">
                <a:extLst>
                  <a:ext uri="{FF2B5EF4-FFF2-40B4-BE49-F238E27FC236}">
                    <a16:creationId xmlns:a16="http://schemas.microsoft.com/office/drawing/2014/main" id="{C5476D58-2904-4289-9F83-603DFF2A58CD}"/>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7671;p68">
                <a:extLst>
                  <a:ext uri="{FF2B5EF4-FFF2-40B4-BE49-F238E27FC236}">
                    <a16:creationId xmlns:a16="http://schemas.microsoft.com/office/drawing/2014/main" id="{1C22B928-EE07-40F0-AAF5-1A00F653C2E8}"/>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7672;p68">
                <a:extLst>
                  <a:ext uri="{FF2B5EF4-FFF2-40B4-BE49-F238E27FC236}">
                    <a16:creationId xmlns:a16="http://schemas.microsoft.com/office/drawing/2014/main" id="{86419E5F-066F-4CD0-8966-BBCAA630D00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7673;p68">
                <a:extLst>
                  <a:ext uri="{FF2B5EF4-FFF2-40B4-BE49-F238E27FC236}">
                    <a16:creationId xmlns:a16="http://schemas.microsoft.com/office/drawing/2014/main" id="{037E3E90-0B2F-4975-90F5-4334D3B066E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7674;p68">
                <a:extLst>
                  <a:ext uri="{FF2B5EF4-FFF2-40B4-BE49-F238E27FC236}">
                    <a16:creationId xmlns:a16="http://schemas.microsoft.com/office/drawing/2014/main" id="{29C169D4-FCB2-4A50-90BB-D4365170A8DF}"/>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7675;p68">
                <a:extLst>
                  <a:ext uri="{FF2B5EF4-FFF2-40B4-BE49-F238E27FC236}">
                    <a16:creationId xmlns:a16="http://schemas.microsoft.com/office/drawing/2014/main" id="{FA6567DC-A774-48BD-B84C-A57A6FEECAFF}"/>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7676;p68">
                <a:extLst>
                  <a:ext uri="{FF2B5EF4-FFF2-40B4-BE49-F238E27FC236}">
                    <a16:creationId xmlns:a16="http://schemas.microsoft.com/office/drawing/2014/main" id="{EA88564E-44FD-4EC6-A7F8-A6B487769C03}"/>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7677;p68">
                <a:extLst>
                  <a:ext uri="{FF2B5EF4-FFF2-40B4-BE49-F238E27FC236}">
                    <a16:creationId xmlns:a16="http://schemas.microsoft.com/office/drawing/2014/main" id="{2B97A3AD-5715-4FB6-B6D8-C736F23D6F3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7678;p68">
                <a:extLst>
                  <a:ext uri="{FF2B5EF4-FFF2-40B4-BE49-F238E27FC236}">
                    <a16:creationId xmlns:a16="http://schemas.microsoft.com/office/drawing/2014/main" id="{96542C72-C0D5-453B-9964-629123B65672}"/>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7679;p68">
                <a:extLst>
                  <a:ext uri="{FF2B5EF4-FFF2-40B4-BE49-F238E27FC236}">
                    <a16:creationId xmlns:a16="http://schemas.microsoft.com/office/drawing/2014/main" id="{B2AFDAC2-0B3D-4AAB-80B9-2E07728F09C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7680;p68">
                <a:extLst>
                  <a:ext uri="{FF2B5EF4-FFF2-40B4-BE49-F238E27FC236}">
                    <a16:creationId xmlns:a16="http://schemas.microsoft.com/office/drawing/2014/main" id="{7F582D98-1655-4BCA-A0A9-A1E68CCC171E}"/>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7681;p68">
                <a:extLst>
                  <a:ext uri="{FF2B5EF4-FFF2-40B4-BE49-F238E27FC236}">
                    <a16:creationId xmlns:a16="http://schemas.microsoft.com/office/drawing/2014/main" id="{52DD615F-E36B-4CAF-83C3-BBB5FAD37926}"/>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682;p68">
                <a:extLst>
                  <a:ext uri="{FF2B5EF4-FFF2-40B4-BE49-F238E27FC236}">
                    <a16:creationId xmlns:a16="http://schemas.microsoft.com/office/drawing/2014/main" id="{CB1CB928-14E5-4BE0-A83D-68AA3D82DF9B}"/>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683;p68">
                <a:extLst>
                  <a:ext uri="{FF2B5EF4-FFF2-40B4-BE49-F238E27FC236}">
                    <a16:creationId xmlns:a16="http://schemas.microsoft.com/office/drawing/2014/main" id="{5BC7F498-A52A-422F-B161-6152D044D6D5}"/>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684;p68">
                <a:extLst>
                  <a:ext uri="{FF2B5EF4-FFF2-40B4-BE49-F238E27FC236}">
                    <a16:creationId xmlns:a16="http://schemas.microsoft.com/office/drawing/2014/main" id="{6EA962D2-ABF2-4AD1-A1C8-CC7FD8896541}"/>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685;p68">
                <a:extLst>
                  <a:ext uri="{FF2B5EF4-FFF2-40B4-BE49-F238E27FC236}">
                    <a16:creationId xmlns:a16="http://schemas.microsoft.com/office/drawing/2014/main" id="{A8F47BBD-7862-4667-88BF-052A417A6FD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5198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33"/>
                                        </p:tgtEl>
                                      </p:cBhvr>
                                    </p:animEffect>
                                    <p:animScale>
                                      <p:cBhvr>
                                        <p:cTn id="36" dur="250" autoRev="1" fill="hold"/>
                                        <p:tgtEl>
                                          <p:spTgt spid="33"/>
                                        </p:tgtEl>
                                      </p:cBhvr>
                                      <p:by x="105000" y="105000"/>
                                    </p:animScale>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1000"/>
                                        <p:tgtEl>
                                          <p:spTgt spid="34">
                                            <p:txEl>
                                              <p:pRg st="0" end="0"/>
                                            </p:txEl>
                                          </p:spTgt>
                                        </p:tgtEl>
                                      </p:cBhvr>
                                    </p:animEffect>
                                    <p:anim calcmode="lin" valueType="num">
                                      <p:cBhvr>
                                        <p:cTn id="4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4">
                                            <p:txEl>
                                              <p:pRg st="1" end="1"/>
                                            </p:txEl>
                                          </p:spTgt>
                                        </p:tgtEl>
                                        <p:attrNameLst>
                                          <p:attrName>style.visibility</p:attrName>
                                        </p:attrNameLst>
                                      </p:cBhvr>
                                      <p:to>
                                        <p:strVal val="visible"/>
                                      </p:to>
                                    </p:set>
                                    <p:animEffect transition="in" filter="fade">
                                      <p:cBhvr>
                                        <p:cTn id="46" dur="1000"/>
                                        <p:tgtEl>
                                          <p:spTgt spid="34">
                                            <p:txEl>
                                              <p:pRg st="1" end="1"/>
                                            </p:txEl>
                                          </p:spTgt>
                                        </p:tgtEl>
                                      </p:cBhvr>
                                    </p:animEffect>
                                    <p:anim calcmode="lin" valueType="num">
                                      <p:cBhvr>
                                        <p:cTn id="47"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34">
                                            <p:txEl>
                                              <p:pRg st="2" end="2"/>
                                            </p:txEl>
                                          </p:spTgt>
                                        </p:tgtEl>
                                        <p:attrNameLst>
                                          <p:attrName>style.visibility</p:attrName>
                                        </p:attrNameLst>
                                      </p:cBhvr>
                                      <p:to>
                                        <p:strVal val="visible"/>
                                      </p:to>
                                    </p:set>
                                    <p:animEffect transition="in" filter="fade">
                                      <p:cBhvr>
                                        <p:cTn id="52" dur="1000"/>
                                        <p:tgtEl>
                                          <p:spTgt spid="34">
                                            <p:txEl>
                                              <p:pRg st="2" end="2"/>
                                            </p:txEl>
                                          </p:spTgt>
                                        </p:tgtEl>
                                      </p:cBhvr>
                                    </p:animEffect>
                                    <p:anim calcmode="lin" valueType="num">
                                      <p:cBhvr>
                                        <p:cTn id="53"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4">
                                            <p:txEl>
                                              <p:pRg st="3" end="3"/>
                                            </p:txEl>
                                          </p:spTgt>
                                        </p:tgtEl>
                                        <p:attrNameLst>
                                          <p:attrName>style.visibility</p:attrName>
                                        </p:attrNameLst>
                                      </p:cBhvr>
                                      <p:to>
                                        <p:strVal val="visible"/>
                                      </p:to>
                                    </p:set>
                                    <p:animEffect transition="in" filter="fade">
                                      <p:cBhvr>
                                        <p:cTn id="58" dur="1000"/>
                                        <p:tgtEl>
                                          <p:spTgt spid="34">
                                            <p:txEl>
                                              <p:pRg st="3" end="3"/>
                                            </p:txEl>
                                          </p:spTgt>
                                        </p:tgtEl>
                                      </p:cBhvr>
                                    </p:animEffect>
                                    <p:anim calcmode="lin" valueType="num">
                                      <p:cBhvr>
                                        <p:cTn id="59"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grpId="0" nodeType="click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par>
                          <p:cTn id="66" fill="hold">
                            <p:stCondLst>
                              <p:cond delay="500"/>
                            </p:stCondLst>
                            <p:childTnLst>
                              <p:par>
                                <p:cTn id="67" presetID="42" presetClass="entr" presetSubtype="0" fill="hold" grpId="0"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fade">
                                      <p:cBhvr>
                                        <p:cTn id="69" dur="1000"/>
                                        <p:tgtEl>
                                          <p:spTgt spid="32">
                                            <p:txEl>
                                              <p:pRg st="0" end="0"/>
                                            </p:txEl>
                                          </p:spTgt>
                                        </p:tgtEl>
                                      </p:cBhvr>
                                    </p:animEffect>
                                    <p:anim calcmode="lin" valueType="num">
                                      <p:cBhvr>
                                        <p:cTn id="7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1500"/>
                            </p:stCondLst>
                            <p:childTnLst>
                              <p:par>
                                <p:cTn id="73" presetID="42"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1000"/>
                                        <p:tgtEl>
                                          <p:spTgt spid="32">
                                            <p:txEl>
                                              <p:pRg st="1" end="1"/>
                                            </p:txEl>
                                          </p:spTgt>
                                        </p:tgtEl>
                                      </p:cBhvr>
                                    </p:animEffect>
                                    <p:anim calcmode="lin" valueType="num">
                                      <p:cBhvr>
                                        <p:cTn id="76"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32">
                                            <p:txEl>
                                              <p:pRg st="2" end="2"/>
                                            </p:txEl>
                                          </p:spTgt>
                                        </p:tgtEl>
                                        <p:attrNameLst>
                                          <p:attrName>style.visibility</p:attrName>
                                        </p:attrNameLst>
                                      </p:cBhvr>
                                      <p:to>
                                        <p:strVal val="visible"/>
                                      </p:to>
                                    </p:set>
                                    <p:animEffect transition="in" filter="fade">
                                      <p:cBhvr>
                                        <p:cTn id="81" dur="1000"/>
                                        <p:tgtEl>
                                          <p:spTgt spid="32">
                                            <p:txEl>
                                              <p:pRg st="2" end="2"/>
                                            </p:txEl>
                                          </p:spTgt>
                                        </p:tgtEl>
                                      </p:cBhvr>
                                    </p:animEffect>
                                    <p:anim calcmode="lin" valueType="num">
                                      <p:cBhvr>
                                        <p:cTn id="82"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build="p"/>
      <p:bldP spid="31" grpId="0"/>
      <p:bldP spid="32" grpId="0" build="p"/>
      <p:bldP spid="33" grpId="0"/>
      <p:bldP spid="34"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569"/>
        <p:cNvGrpSpPr/>
        <p:nvPr/>
      </p:nvGrpSpPr>
      <p:grpSpPr>
        <a:xfrm>
          <a:off x="0" y="0"/>
          <a:ext cx="0" cy="0"/>
          <a:chOff x="0" y="0"/>
          <a:chExt cx="0" cy="0"/>
        </a:xfrm>
      </p:grpSpPr>
      <p:sp>
        <p:nvSpPr>
          <p:cNvPr id="570" name="Google Shape;570;p41"/>
          <p:cNvSpPr txBox="1">
            <a:spLocks noGrp="1"/>
          </p:cNvSpPr>
          <p:nvPr>
            <p:ph type="title" idx="15"/>
          </p:nvPr>
        </p:nvSpPr>
        <p:spPr>
          <a:xfrm>
            <a:off x="813349" y="467463"/>
            <a:ext cx="9378000" cy="845600"/>
          </a:xfrm>
          <a:prstGeom prst="rect">
            <a:avLst/>
          </a:prstGeom>
        </p:spPr>
        <p:txBody>
          <a:bodyPr spcFirstLastPara="1" wrap="square" lIns="121900" tIns="121900" rIns="121900" bIns="121900" anchor="t" anchorCtr="0">
            <a:noAutofit/>
          </a:bodyPr>
          <a:lstStyle/>
          <a:p>
            <a:r>
              <a:rPr lang="en" dirty="0"/>
              <a:t>TEAM COMPOSITION</a:t>
            </a:r>
            <a:endParaRPr dirty="0"/>
          </a:p>
        </p:txBody>
      </p:sp>
      <p:sp>
        <p:nvSpPr>
          <p:cNvPr id="571" name="Google Shape;571;p41"/>
          <p:cNvSpPr txBox="1">
            <a:spLocks noGrp="1"/>
          </p:cNvSpPr>
          <p:nvPr>
            <p:ph type="ctrTitle"/>
          </p:nvPr>
        </p:nvSpPr>
        <p:spPr>
          <a:xfrm flipH="1">
            <a:off x="1917955" y="2944847"/>
            <a:ext cx="3753788" cy="995600"/>
          </a:xfrm>
          <a:prstGeom prst="rect">
            <a:avLst/>
          </a:prstGeom>
        </p:spPr>
        <p:txBody>
          <a:bodyPr spcFirstLastPara="1" wrap="square" lIns="121900" tIns="121900" rIns="121900" bIns="121900" anchor="b" anchorCtr="0">
            <a:noAutofit/>
          </a:bodyPr>
          <a:lstStyle/>
          <a:p>
            <a:r>
              <a:rPr lang="en" sz="2667"/>
              <a:t>Tier 2 Intervention Coordinator(s) </a:t>
            </a:r>
            <a:endParaRPr sz="2667"/>
          </a:p>
        </p:txBody>
      </p:sp>
      <p:sp>
        <p:nvSpPr>
          <p:cNvPr id="573" name="Google Shape;573;p41"/>
          <p:cNvSpPr txBox="1">
            <a:spLocks noGrp="1"/>
          </p:cNvSpPr>
          <p:nvPr>
            <p:ph type="ctrTitle" idx="2"/>
          </p:nvPr>
        </p:nvSpPr>
        <p:spPr>
          <a:xfrm flipH="1">
            <a:off x="7540846" y="3248497"/>
            <a:ext cx="4380220" cy="995600"/>
          </a:xfrm>
          <a:prstGeom prst="rect">
            <a:avLst/>
          </a:prstGeom>
        </p:spPr>
        <p:txBody>
          <a:bodyPr spcFirstLastPara="1" wrap="square" lIns="121900" tIns="121900" rIns="121900" bIns="121900" anchor="b" anchorCtr="0">
            <a:noAutofit/>
          </a:bodyPr>
          <a:lstStyle/>
          <a:p>
            <a:r>
              <a:rPr lang="en-US" sz="2667" dirty="0"/>
              <a:t>Teacher Representative </a:t>
            </a:r>
            <a:br>
              <a:rPr lang="en-US" sz="2667" dirty="0"/>
            </a:br>
            <a:endParaRPr sz="2667" dirty="0"/>
          </a:p>
        </p:txBody>
      </p:sp>
      <p:sp>
        <p:nvSpPr>
          <p:cNvPr id="575" name="Google Shape;575;p41"/>
          <p:cNvSpPr txBox="1">
            <a:spLocks noGrp="1"/>
          </p:cNvSpPr>
          <p:nvPr>
            <p:ph type="ctrTitle" idx="4"/>
          </p:nvPr>
        </p:nvSpPr>
        <p:spPr>
          <a:xfrm flipH="1">
            <a:off x="1917955" y="1867633"/>
            <a:ext cx="2733195" cy="670400"/>
          </a:xfrm>
          <a:prstGeom prst="rect">
            <a:avLst/>
          </a:prstGeom>
        </p:spPr>
        <p:txBody>
          <a:bodyPr spcFirstLastPara="1" wrap="square" lIns="121900" tIns="121900" rIns="121900" bIns="121900" anchor="b" anchorCtr="0">
            <a:noAutofit/>
          </a:bodyPr>
          <a:lstStyle/>
          <a:p>
            <a:r>
              <a:rPr lang="en" sz="2667"/>
              <a:t>Administrator</a:t>
            </a:r>
            <a:endParaRPr sz="2667"/>
          </a:p>
        </p:txBody>
      </p:sp>
      <p:sp>
        <p:nvSpPr>
          <p:cNvPr id="577" name="Google Shape;577;p41"/>
          <p:cNvSpPr txBox="1">
            <a:spLocks noGrp="1"/>
          </p:cNvSpPr>
          <p:nvPr>
            <p:ph type="ctrTitle" idx="6"/>
          </p:nvPr>
        </p:nvSpPr>
        <p:spPr>
          <a:xfrm flipH="1">
            <a:off x="1893683" y="4444327"/>
            <a:ext cx="3635200" cy="670400"/>
          </a:xfrm>
          <a:prstGeom prst="rect">
            <a:avLst/>
          </a:prstGeom>
        </p:spPr>
        <p:txBody>
          <a:bodyPr spcFirstLastPara="1" wrap="square" lIns="121900" tIns="121900" rIns="121900" bIns="121900" anchor="b" anchorCtr="0">
            <a:noAutofit/>
          </a:bodyPr>
          <a:lstStyle/>
          <a:p>
            <a:br>
              <a:rPr lang="en" sz="2667" dirty="0"/>
            </a:br>
            <a:br>
              <a:rPr lang="en" sz="2667" dirty="0"/>
            </a:br>
            <a:r>
              <a:rPr lang="en" sz="2667" dirty="0"/>
              <a:t>Behavior Specialists</a:t>
            </a:r>
            <a:endParaRPr sz="2667" dirty="0"/>
          </a:p>
        </p:txBody>
      </p:sp>
      <p:sp>
        <p:nvSpPr>
          <p:cNvPr id="578" name="Google Shape;578;p41"/>
          <p:cNvSpPr txBox="1">
            <a:spLocks noGrp="1"/>
          </p:cNvSpPr>
          <p:nvPr>
            <p:ph type="subTitle" idx="7"/>
          </p:nvPr>
        </p:nvSpPr>
        <p:spPr>
          <a:xfrm flipH="1">
            <a:off x="1930362" y="5074431"/>
            <a:ext cx="3754000" cy="995600"/>
          </a:xfrm>
          <a:prstGeom prst="rect">
            <a:avLst/>
          </a:prstGeom>
        </p:spPr>
        <p:txBody>
          <a:bodyPr spcFirstLastPara="1" wrap="square" lIns="121900" tIns="121900" rIns="121900" bIns="121900" anchor="t" anchorCtr="0">
            <a:noAutofit/>
          </a:bodyPr>
          <a:lstStyle/>
          <a:p>
            <a:pPr marL="0" indent="0"/>
            <a:r>
              <a:rPr lang="en" dirty="0"/>
              <a:t>Special Educator, Counselor, School Psychologist, Social Worker, etc.</a:t>
            </a:r>
            <a:endParaRPr dirty="0"/>
          </a:p>
        </p:txBody>
      </p:sp>
      <p:sp>
        <p:nvSpPr>
          <p:cNvPr id="579" name="Google Shape;579;p41"/>
          <p:cNvSpPr txBox="1">
            <a:spLocks noGrp="1"/>
          </p:cNvSpPr>
          <p:nvPr>
            <p:ph type="ctrTitle" idx="8"/>
          </p:nvPr>
        </p:nvSpPr>
        <p:spPr>
          <a:xfrm flipH="1">
            <a:off x="7540852" y="4353085"/>
            <a:ext cx="4058481" cy="670400"/>
          </a:xfrm>
          <a:prstGeom prst="rect">
            <a:avLst/>
          </a:prstGeom>
        </p:spPr>
        <p:txBody>
          <a:bodyPr spcFirstLastPara="1" wrap="square" lIns="121900" tIns="121900" rIns="121900" bIns="121900" anchor="b" anchorCtr="0">
            <a:noAutofit/>
          </a:bodyPr>
          <a:lstStyle/>
          <a:p>
            <a:br>
              <a:rPr lang="en" sz="2667" dirty="0"/>
            </a:br>
            <a:br>
              <a:rPr lang="en" sz="2667" dirty="0"/>
            </a:br>
            <a:br>
              <a:rPr lang="en" sz="2667" dirty="0"/>
            </a:br>
            <a:br>
              <a:rPr lang="en" sz="2667" dirty="0"/>
            </a:br>
            <a:r>
              <a:rPr lang="en" sz="2667" dirty="0"/>
              <a:t>Family &amp; Student Feedback </a:t>
            </a:r>
            <a:endParaRPr sz="2667" dirty="0"/>
          </a:p>
        </p:txBody>
      </p:sp>
      <p:sp>
        <p:nvSpPr>
          <p:cNvPr id="581" name="Google Shape;581;p41"/>
          <p:cNvSpPr txBox="1">
            <a:spLocks noGrp="1"/>
          </p:cNvSpPr>
          <p:nvPr>
            <p:ph type="ctrTitle" idx="13"/>
          </p:nvPr>
        </p:nvSpPr>
        <p:spPr>
          <a:xfrm flipH="1">
            <a:off x="7540852" y="1541710"/>
            <a:ext cx="4058480" cy="996324"/>
          </a:xfrm>
          <a:prstGeom prst="rect">
            <a:avLst/>
          </a:prstGeom>
        </p:spPr>
        <p:txBody>
          <a:bodyPr spcFirstLastPara="1" wrap="square" lIns="121900" tIns="121900" rIns="121900" bIns="121900" anchor="b" anchorCtr="0">
            <a:noAutofit/>
          </a:bodyPr>
          <a:lstStyle/>
          <a:p>
            <a:r>
              <a:rPr lang="en" sz="2667" dirty="0"/>
              <a:t>Tier 1 SWPBIS Leadership</a:t>
            </a:r>
            <a:endParaRPr sz="2667" dirty="0"/>
          </a:p>
        </p:txBody>
      </p:sp>
      <p:sp>
        <p:nvSpPr>
          <p:cNvPr id="582" name="Google Shape;582;p41"/>
          <p:cNvSpPr txBox="1">
            <a:spLocks noGrp="1"/>
          </p:cNvSpPr>
          <p:nvPr>
            <p:ph type="subTitle" idx="14"/>
          </p:nvPr>
        </p:nvSpPr>
        <p:spPr>
          <a:xfrm flipH="1">
            <a:off x="7540852" y="2336300"/>
            <a:ext cx="3514400" cy="770400"/>
          </a:xfrm>
          <a:prstGeom prst="rect">
            <a:avLst/>
          </a:prstGeom>
        </p:spPr>
        <p:txBody>
          <a:bodyPr spcFirstLastPara="1" wrap="square" lIns="121900" tIns="121900" rIns="121900" bIns="121900" anchor="t" anchorCtr="0">
            <a:noAutofit/>
          </a:bodyPr>
          <a:lstStyle/>
          <a:p>
            <a:pPr marL="0" indent="0"/>
            <a:r>
              <a:rPr lang="en-US" dirty="0"/>
              <a:t>Team Representative</a:t>
            </a:r>
            <a:endParaRPr dirty="0"/>
          </a:p>
        </p:txBody>
      </p:sp>
      <p:grpSp>
        <p:nvGrpSpPr>
          <p:cNvPr id="83" name="Google Shape;9355;p69">
            <a:extLst>
              <a:ext uri="{FF2B5EF4-FFF2-40B4-BE49-F238E27FC236}">
                <a16:creationId xmlns:a16="http://schemas.microsoft.com/office/drawing/2014/main" id="{3ED43526-C0BC-4AA4-B9C1-94F73DBFAF46}"/>
              </a:ext>
            </a:extLst>
          </p:cNvPr>
          <p:cNvGrpSpPr/>
          <p:nvPr/>
        </p:nvGrpSpPr>
        <p:grpSpPr>
          <a:xfrm>
            <a:off x="1177357" y="2980130"/>
            <a:ext cx="526145" cy="382031"/>
            <a:chOff x="5302988" y="3389839"/>
            <a:chExt cx="394609" cy="286523"/>
          </a:xfrm>
        </p:grpSpPr>
        <p:sp>
          <p:nvSpPr>
            <p:cNvPr id="84" name="Google Shape;9356;p69">
              <a:extLst>
                <a:ext uri="{FF2B5EF4-FFF2-40B4-BE49-F238E27FC236}">
                  <a16:creationId xmlns:a16="http://schemas.microsoft.com/office/drawing/2014/main" id="{87974E76-82C3-4288-AD61-DC01DFE08068}"/>
                </a:ext>
              </a:extLst>
            </p:cNvPr>
            <p:cNvSpPr/>
            <p:nvPr/>
          </p:nvSpPr>
          <p:spPr>
            <a:xfrm>
              <a:off x="5589485" y="3491859"/>
              <a:ext cx="31696" cy="69904"/>
            </a:xfrm>
            <a:custGeom>
              <a:avLst/>
              <a:gdLst/>
              <a:ahLst/>
              <a:cxnLst/>
              <a:rect l="l" t="t" r="r" b="b"/>
              <a:pathLst>
                <a:path w="1207" h="2662" extrusionOk="0">
                  <a:moveTo>
                    <a:pt x="728" y="1"/>
                  </a:moveTo>
                  <a:cubicBezTo>
                    <a:pt x="326" y="1"/>
                    <a:pt x="1" y="326"/>
                    <a:pt x="1" y="728"/>
                  </a:cubicBezTo>
                  <a:lnTo>
                    <a:pt x="1" y="891"/>
                  </a:lnTo>
                  <a:cubicBezTo>
                    <a:pt x="1" y="1101"/>
                    <a:pt x="30" y="1312"/>
                    <a:pt x="97" y="1503"/>
                  </a:cubicBezTo>
                  <a:lnTo>
                    <a:pt x="479" y="2661"/>
                  </a:lnTo>
                  <a:lnTo>
                    <a:pt x="1207" y="2661"/>
                  </a:lnTo>
                  <a:lnTo>
                    <a:pt x="1207" y="1"/>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9357;p69">
              <a:extLst>
                <a:ext uri="{FF2B5EF4-FFF2-40B4-BE49-F238E27FC236}">
                  <a16:creationId xmlns:a16="http://schemas.microsoft.com/office/drawing/2014/main" id="{CB94455F-8C6B-49E8-ABB6-273ED8B65AFC}"/>
                </a:ext>
              </a:extLst>
            </p:cNvPr>
            <p:cNvSpPr/>
            <p:nvPr/>
          </p:nvSpPr>
          <p:spPr>
            <a:xfrm>
              <a:off x="5602063" y="3485583"/>
              <a:ext cx="76417" cy="76180"/>
            </a:xfrm>
            <a:custGeom>
              <a:avLst/>
              <a:gdLst/>
              <a:ahLst/>
              <a:cxnLst/>
              <a:rect l="l" t="t" r="r" b="b"/>
              <a:pathLst>
                <a:path w="2910" h="2901" extrusionOk="0">
                  <a:moveTo>
                    <a:pt x="728" y="1"/>
                  </a:moveTo>
                  <a:cubicBezTo>
                    <a:pt x="326" y="1"/>
                    <a:pt x="0" y="326"/>
                    <a:pt x="0" y="728"/>
                  </a:cubicBezTo>
                  <a:cubicBezTo>
                    <a:pt x="0" y="986"/>
                    <a:pt x="220" y="1206"/>
                    <a:pt x="488" y="1206"/>
                  </a:cubicBezTo>
                  <a:lnTo>
                    <a:pt x="2422" y="2900"/>
                  </a:lnTo>
                  <a:lnTo>
                    <a:pt x="2833" y="1465"/>
                  </a:lnTo>
                  <a:cubicBezTo>
                    <a:pt x="2881" y="1293"/>
                    <a:pt x="2910" y="1120"/>
                    <a:pt x="2910" y="938"/>
                  </a:cubicBezTo>
                  <a:lnTo>
                    <a:pt x="2910" y="479"/>
                  </a:lnTo>
                  <a:cubicBezTo>
                    <a:pt x="2910" y="211"/>
                    <a:pt x="2690" y="1"/>
                    <a:pt x="243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9358;p69">
              <a:extLst>
                <a:ext uri="{FF2B5EF4-FFF2-40B4-BE49-F238E27FC236}">
                  <a16:creationId xmlns:a16="http://schemas.microsoft.com/office/drawing/2014/main" id="{DFCF87CD-14A7-4139-B004-19401BFF0E38}"/>
                </a:ext>
              </a:extLst>
            </p:cNvPr>
            <p:cNvSpPr/>
            <p:nvPr/>
          </p:nvSpPr>
          <p:spPr>
            <a:xfrm>
              <a:off x="5614878" y="3580828"/>
              <a:ext cx="38235" cy="28177"/>
            </a:xfrm>
            <a:custGeom>
              <a:avLst/>
              <a:gdLst/>
              <a:ahLst/>
              <a:cxnLst/>
              <a:rect l="l" t="t" r="r" b="b"/>
              <a:pathLst>
                <a:path w="1456" h="1073" extrusionOk="0">
                  <a:moveTo>
                    <a:pt x="0" y="1"/>
                  </a:moveTo>
                  <a:lnTo>
                    <a:pt x="0" y="1073"/>
                  </a:lnTo>
                  <a:lnTo>
                    <a:pt x="1455" y="1073"/>
                  </a:lnTo>
                  <a:lnTo>
                    <a:pt x="1455"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9359;p69">
              <a:extLst>
                <a:ext uri="{FF2B5EF4-FFF2-40B4-BE49-F238E27FC236}">
                  <a16:creationId xmlns:a16="http://schemas.microsoft.com/office/drawing/2014/main" id="{0E2007EB-A0B4-491F-A521-537C65B5E555}"/>
                </a:ext>
              </a:extLst>
            </p:cNvPr>
            <p:cNvSpPr/>
            <p:nvPr/>
          </p:nvSpPr>
          <p:spPr>
            <a:xfrm>
              <a:off x="5614878" y="3580828"/>
              <a:ext cx="38235" cy="15625"/>
            </a:xfrm>
            <a:custGeom>
              <a:avLst/>
              <a:gdLst/>
              <a:ahLst/>
              <a:cxnLst/>
              <a:rect l="l" t="t" r="r" b="b"/>
              <a:pathLst>
                <a:path w="1456" h="595" extrusionOk="0">
                  <a:moveTo>
                    <a:pt x="0" y="1"/>
                  </a:moveTo>
                  <a:lnTo>
                    <a:pt x="0" y="451"/>
                  </a:lnTo>
                  <a:cubicBezTo>
                    <a:pt x="235" y="546"/>
                    <a:pt x="481" y="594"/>
                    <a:pt x="728" y="594"/>
                  </a:cubicBezTo>
                  <a:cubicBezTo>
                    <a:pt x="974" y="594"/>
                    <a:pt x="1221" y="546"/>
                    <a:pt x="1455" y="451"/>
                  </a:cubicBezTo>
                  <a:lnTo>
                    <a:pt x="1455" y="1"/>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9360;p69">
              <a:extLst>
                <a:ext uri="{FF2B5EF4-FFF2-40B4-BE49-F238E27FC236}">
                  <a16:creationId xmlns:a16="http://schemas.microsoft.com/office/drawing/2014/main" id="{4BC40200-BAF0-4771-BDE1-47AB3549145B}"/>
                </a:ext>
              </a:extLst>
            </p:cNvPr>
            <p:cNvSpPr/>
            <p:nvPr/>
          </p:nvSpPr>
          <p:spPr>
            <a:xfrm>
              <a:off x="5570394" y="3596426"/>
              <a:ext cx="126941" cy="79935"/>
            </a:xfrm>
            <a:custGeom>
              <a:avLst/>
              <a:gdLst/>
              <a:ahLst/>
              <a:cxnLst/>
              <a:rect l="l" t="t" r="r" b="b"/>
              <a:pathLst>
                <a:path w="4834" h="3044" extrusionOk="0">
                  <a:moveTo>
                    <a:pt x="1694" y="0"/>
                  </a:moveTo>
                  <a:lnTo>
                    <a:pt x="527" y="335"/>
                  </a:lnTo>
                  <a:cubicBezTo>
                    <a:pt x="211" y="421"/>
                    <a:pt x="1" y="708"/>
                    <a:pt x="1" y="1034"/>
                  </a:cubicBezTo>
                  <a:lnTo>
                    <a:pt x="1" y="2804"/>
                  </a:lnTo>
                  <a:cubicBezTo>
                    <a:pt x="1" y="2938"/>
                    <a:pt x="106" y="3043"/>
                    <a:pt x="240" y="3043"/>
                  </a:cubicBezTo>
                  <a:lnTo>
                    <a:pt x="4594" y="3043"/>
                  </a:lnTo>
                  <a:cubicBezTo>
                    <a:pt x="4728" y="3043"/>
                    <a:pt x="4834" y="2938"/>
                    <a:pt x="4834" y="2804"/>
                  </a:cubicBezTo>
                  <a:lnTo>
                    <a:pt x="4834" y="1034"/>
                  </a:lnTo>
                  <a:cubicBezTo>
                    <a:pt x="4834" y="708"/>
                    <a:pt x="4623" y="421"/>
                    <a:pt x="4317" y="335"/>
                  </a:cubicBezTo>
                  <a:lnTo>
                    <a:pt x="3149" y="0"/>
                  </a:lnTo>
                  <a:lnTo>
                    <a:pt x="2422" y="479"/>
                  </a:lnTo>
                  <a:lnTo>
                    <a:pt x="16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9361;p69">
              <a:extLst>
                <a:ext uri="{FF2B5EF4-FFF2-40B4-BE49-F238E27FC236}">
                  <a16:creationId xmlns:a16="http://schemas.microsoft.com/office/drawing/2014/main" id="{063FDD71-8148-471C-BCBE-6DF7F463014B}"/>
                </a:ext>
              </a:extLst>
            </p:cNvPr>
            <p:cNvSpPr/>
            <p:nvPr/>
          </p:nvSpPr>
          <p:spPr>
            <a:xfrm>
              <a:off x="5627693" y="3608979"/>
              <a:ext cx="12605" cy="67383"/>
            </a:xfrm>
            <a:custGeom>
              <a:avLst/>
              <a:gdLst/>
              <a:ahLst/>
              <a:cxnLst/>
              <a:rect l="l" t="t" r="r" b="b"/>
              <a:pathLst>
                <a:path w="480" h="2566" extrusionOk="0">
                  <a:moveTo>
                    <a:pt x="115" y="1"/>
                  </a:moveTo>
                  <a:lnTo>
                    <a:pt x="1" y="2565"/>
                  </a:lnTo>
                  <a:lnTo>
                    <a:pt x="479" y="2565"/>
                  </a:lnTo>
                  <a:lnTo>
                    <a:pt x="364" y="1"/>
                  </a:ln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9362;p69">
              <a:extLst>
                <a:ext uri="{FF2B5EF4-FFF2-40B4-BE49-F238E27FC236}">
                  <a16:creationId xmlns:a16="http://schemas.microsoft.com/office/drawing/2014/main" id="{16CC082E-117F-4D93-B039-E132E2D1BA2B}"/>
                </a:ext>
              </a:extLst>
            </p:cNvPr>
            <p:cNvSpPr/>
            <p:nvPr/>
          </p:nvSpPr>
          <p:spPr>
            <a:xfrm>
              <a:off x="5595787" y="3517462"/>
              <a:ext cx="76417" cy="69930"/>
            </a:xfrm>
            <a:custGeom>
              <a:avLst/>
              <a:gdLst/>
              <a:ahLst/>
              <a:cxnLst/>
              <a:rect l="l" t="t" r="r" b="b"/>
              <a:pathLst>
                <a:path w="2910" h="2663" extrusionOk="0">
                  <a:moveTo>
                    <a:pt x="909" y="1"/>
                  </a:moveTo>
                  <a:cubicBezTo>
                    <a:pt x="785" y="1"/>
                    <a:pt x="664" y="57"/>
                    <a:pt x="584" y="146"/>
                  </a:cubicBezTo>
                  <a:lnTo>
                    <a:pt x="144" y="576"/>
                  </a:lnTo>
                  <a:cubicBezTo>
                    <a:pt x="48" y="672"/>
                    <a:pt x="0" y="796"/>
                    <a:pt x="0" y="921"/>
                  </a:cubicBezTo>
                  <a:lnTo>
                    <a:pt x="0" y="1208"/>
                  </a:lnTo>
                  <a:cubicBezTo>
                    <a:pt x="0" y="2012"/>
                    <a:pt x="651" y="2663"/>
                    <a:pt x="1455" y="2663"/>
                  </a:cubicBezTo>
                  <a:cubicBezTo>
                    <a:pt x="2259" y="2663"/>
                    <a:pt x="2909" y="2012"/>
                    <a:pt x="2909" y="1208"/>
                  </a:cubicBezTo>
                  <a:lnTo>
                    <a:pt x="2909" y="902"/>
                  </a:lnTo>
                  <a:cubicBezTo>
                    <a:pt x="2909" y="768"/>
                    <a:pt x="2862" y="643"/>
                    <a:pt x="2766" y="557"/>
                  </a:cubicBezTo>
                  <a:cubicBezTo>
                    <a:pt x="2393" y="193"/>
                    <a:pt x="1704" y="21"/>
                    <a:pt x="938" y="2"/>
                  </a:cubicBezTo>
                  <a:cubicBezTo>
                    <a:pt x="928" y="1"/>
                    <a:pt x="919" y="1"/>
                    <a:pt x="909"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9363;p69">
              <a:extLst>
                <a:ext uri="{FF2B5EF4-FFF2-40B4-BE49-F238E27FC236}">
                  <a16:creationId xmlns:a16="http://schemas.microsoft.com/office/drawing/2014/main" id="{523AD1E0-39D4-4AAC-9B84-725E90F3FD51}"/>
                </a:ext>
              </a:extLst>
            </p:cNvPr>
            <p:cNvSpPr/>
            <p:nvPr/>
          </p:nvSpPr>
          <p:spPr>
            <a:xfrm>
              <a:off x="5595787" y="3517515"/>
              <a:ext cx="76154" cy="68381"/>
            </a:xfrm>
            <a:custGeom>
              <a:avLst/>
              <a:gdLst/>
              <a:ahLst/>
              <a:cxnLst/>
              <a:rect l="l" t="t" r="r" b="b"/>
              <a:pathLst>
                <a:path w="2900" h="2604" extrusionOk="0">
                  <a:moveTo>
                    <a:pt x="928" y="0"/>
                  </a:moveTo>
                  <a:cubicBezTo>
                    <a:pt x="804" y="0"/>
                    <a:pt x="670" y="48"/>
                    <a:pt x="584" y="144"/>
                  </a:cubicBezTo>
                  <a:lnTo>
                    <a:pt x="144" y="584"/>
                  </a:lnTo>
                  <a:cubicBezTo>
                    <a:pt x="48" y="670"/>
                    <a:pt x="0" y="794"/>
                    <a:pt x="0" y="919"/>
                  </a:cubicBezTo>
                  <a:lnTo>
                    <a:pt x="0" y="1206"/>
                  </a:lnTo>
                  <a:cubicBezTo>
                    <a:pt x="0" y="1857"/>
                    <a:pt x="431" y="2421"/>
                    <a:pt x="1053" y="2603"/>
                  </a:cubicBezTo>
                  <a:cubicBezTo>
                    <a:pt x="842" y="2345"/>
                    <a:pt x="727" y="2019"/>
                    <a:pt x="727" y="1694"/>
                  </a:cubicBezTo>
                  <a:lnTo>
                    <a:pt x="727" y="986"/>
                  </a:lnTo>
                  <a:lnTo>
                    <a:pt x="727" y="976"/>
                  </a:lnTo>
                  <a:cubicBezTo>
                    <a:pt x="727" y="710"/>
                    <a:pt x="939" y="496"/>
                    <a:pt x="1210" y="496"/>
                  </a:cubicBezTo>
                  <a:cubicBezTo>
                    <a:pt x="1221" y="496"/>
                    <a:pt x="1233" y="497"/>
                    <a:pt x="1244" y="498"/>
                  </a:cubicBezTo>
                  <a:cubicBezTo>
                    <a:pt x="1732" y="526"/>
                    <a:pt x="2460" y="612"/>
                    <a:pt x="2900" y="823"/>
                  </a:cubicBezTo>
                  <a:cubicBezTo>
                    <a:pt x="2890" y="727"/>
                    <a:pt x="2842" y="632"/>
                    <a:pt x="2766" y="555"/>
                  </a:cubicBezTo>
                  <a:cubicBezTo>
                    <a:pt x="2393" y="191"/>
                    <a:pt x="1704" y="19"/>
                    <a:pt x="928"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9364;p69">
              <a:extLst>
                <a:ext uri="{FF2B5EF4-FFF2-40B4-BE49-F238E27FC236}">
                  <a16:creationId xmlns:a16="http://schemas.microsoft.com/office/drawing/2014/main" id="{9C6DB374-33FC-4DB9-9528-D70F2055BB7A}"/>
                </a:ext>
              </a:extLst>
            </p:cNvPr>
            <p:cNvSpPr/>
            <p:nvPr/>
          </p:nvSpPr>
          <p:spPr>
            <a:xfrm>
              <a:off x="5672177" y="3612497"/>
              <a:ext cx="25420" cy="63864"/>
            </a:xfrm>
            <a:custGeom>
              <a:avLst/>
              <a:gdLst/>
              <a:ahLst/>
              <a:cxnLst/>
              <a:rect l="l" t="t" r="r" b="b"/>
              <a:pathLst>
                <a:path w="968" h="2432" extrusionOk="0">
                  <a:moveTo>
                    <a:pt x="833" y="1"/>
                  </a:moveTo>
                  <a:lnTo>
                    <a:pt x="211" y="623"/>
                  </a:lnTo>
                  <a:cubicBezTo>
                    <a:pt x="77" y="766"/>
                    <a:pt x="0" y="948"/>
                    <a:pt x="0" y="1139"/>
                  </a:cubicBezTo>
                  <a:lnTo>
                    <a:pt x="0" y="2431"/>
                  </a:lnTo>
                  <a:lnTo>
                    <a:pt x="728" y="2431"/>
                  </a:lnTo>
                  <a:cubicBezTo>
                    <a:pt x="862" y="2431"/>
                    <a:pt x="967" y="2326"/>
                    <a:pt x="967" y="2192"/>
                  </a:cubicBezTo>
                  <a:lnTo>
                    <a:pt x="967" y="422"/>
                  </a:lnTo>
                  <a:cubicBezTo>
                    <a:pt x="967" y="269"/>
                    <a:pt x="919" y="125"/>
                    <a:pt x="833" y="1"/>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9365;p69">
              <a:extLst>
                <a:ext uri="{FF2B5EF4-FFF2-40B4-BE49-F238E27FC236}">
                  <a16:creationId xmlns:a16="http://schemas.microsoft.com/office/drawing/2014/main" id="{5E84E702-4555-4DF2-9684-738F3BE78F01}"/>
                </a:ext>
              </a:extLst>
            </p:cNvPr>
            <p:cNvSpPr/>
            <p:nvPr/>
          </p:nvSpPr>
          <p:spPr>
            <a:xfrm>
              <a:off x="5627955" y="3609241"/>
              <a:ext cx="12579" cy="12579"/>
            </a:xfrm>
            <a:custGeom>
              <a:avLst/>
              <a:gdLst/>
              <a:ahLst/>
              <a:cxnLst/>
              <a:rect l="l" t="t" r="r" b="b"/>
              <a:pathLst>
                <a:path w="479" h="479" extrusionOk="0">
                  <a:moveTo>
                    <a:pt x="0" y="0"/>
                  </a:moveTo>
                  <a:lnTo>
                    <a:pt x="0" y="364"/>
                  </a:lnTo>
                  <a:cubicBezTo>
                    <a:pt x="0" y="421"/>
                    <a:pt x="48" y="479"/>
                    <a:pt x="115" y="479"/>
                  </a:cubicBezTo>
                  <a:lnTo>
                    <a:pt x="354" y="479"/>
                  </a:lnTo>
                  <a:cubicBezTo>
                    <a:pt x="421" y="479"/>
                    <a:pt x="479" y="421"/>
                    <a:pt x="479" y="364"/>
                  </a:cubicBezTo>
                  <a:lnTo>
                    <a:pt x="479" y="0"/>
                  </a:lnTo>
                  <a:close/>
                </a:path>
              </a:pathLst>
            </a:custGeom>
            <a:solidFill>
              <a:srgbClr val="909F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9366;p69">
              <a:extLst>
                <a:ext uri="{FF2B5EF4-FFF2-40B4-BE49-F238E27FC236}">
                  <a16:creationId xmlns:a16="http://schemas.microsoft.com/office/drawing/2014/main" id="{46F6F461-A1A4-4819-BA14-CFB4483389D0}"/>
                </a:ext>
              </a:extLst>
            </p:cNvPr>
            <p:cNvSpPr/>
            <p:nvPr/>
          </p:nvSpPr>
          <p:spPr>
            <a:xfrm>
              <a:off x="5607840" y="3591279"/>
              <a:ext cx="26155" cy="26706"/>
            </a:xfrm>
            <a:custGeom>
              <a:avLst/>
              <a:gdLst/>
              <a:ahLst/>
              <a:cxnLst/>
              <a:rect l="l" t="t" r="r" b="b"/>
              <a:pathLst>
                <a:path w="996" h="1017" extrusionOk="0">
                  <a:moveTo>
                    <a:pt x="231" y="0"/>
                  </a:moveTo>
                  <a:cubicBezTo>
                    <a:pt x="200" y="0"/>
                    <a:pt x="170" y="15"/>
                    <a:pt x="154" y="43"/>
                  </a:cubicBezTo>
                  <a:lnTo>
                    <a:pt x="0" y="273"/>
                  </a:lnTo>
                  <a:lnTo>
                    <a:pt x="374" y="943"/>
                  </a:lnTo>
                  <a:cubicBezTo>
                    <a:pt x="398" y="991"/>
                    <a:pt x="449" y="1016"/>
                    <a:pt x="500" y="1016"/>
                  </a:cubicBezTo>
                  <a:cubicBezTo>
                    <a:pt x="530" y="1016"/>
                    <a:pt x="560" y="1008"/>
                    <a:pt x="584" y="990"/>
                  </a:cubicBezTo>
                  <a:lnTo>
                    <a:pt x="996" y="675"/>
                  </a:lnTo>
                  <a:lnTo>
                    <a:pt x="297" y="24"/>
                  </a:lnTo>
                  <a:cubicBezTo>
                    <a:pt x="277" y="8"/>
                    <a:pt x="254" y="0"/>
                    <a:pt x="231" y="0"/>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9367;p69">
              <a:extLst>
                <a:ext uri="{FF2B5EF4-FFF2-40B4-BE49-F238E27FC236}">
                  <a16:creationId xmlns:a16="http://schemas.microsoft.com/office/drawing/2014/main" id="{73A5AC71-6C11-41B2-B01B-8375C41D8A77}"/>
                </a:ext>
              </a:extLst>
            </p:cNvPr>
            <p:cNvSpPr/>
            <p:nvPr/>
          </p:nvSpPr>
          <p:spPr>
            <a:xfrm>
              <a:off x="5633969" y="3591279"/>
              <a:ext cx="26181" cy="26706"/>
            </a:xfrm>
            <a:custGeom>
              <a:avLst/>
              <a:gdLst/>
              <a:ahLst/>
              <a:cxnLst/>
              <a:rect l="l" t="t" r="r" b="b"/>
              <a:pathLst>
                <a:path w="997" h="1017" extrusionOk="0">
                  <a:moveTo>
                    <a:pt x="761" y="0"/>
                  </a:moveTo>
                  <a:cubicBezTo>
                    <a:pt x="738" y="0"/>
                    <a:pt x="715" y="8"/>
                    <a:pt x="699" y="24"/>
                  </a:cubicBezTo>
                  <a:lnTo>
                    <a:pt x="1" y="675"/>
                  </a:lnTo>
                  <a:lnTo>
                    <a:pt x="412" y="990"/>
                  </a:lnTo>
                  <a:cubicBezTo>
                    <a:pt x="437" y="1008"/>
                    <a:pt x="467" y="1016"/>
                    <a:pt x="496" y="1016"/>
                  </a:cubicBezTo>
                  <a:cubicBezTo>
                    <a:pt x="548" y="1016"/>
                    <a:pt x="599" y="991"/>
                    <a:pt x="623" y="943"/>
                  </a:cubicBezTo>
                  <a:lnTo>
                    <a:pt x="996" y="273"/>
                  </a:lnTo>
                  <a:lnTo>
                    <a:pt x="843" y="43"/>
                  </a:lnTo>
                  <a:cubicBezTo>
                    <a:pt x="826" y="15"/>
                    <a:pt x="793" y="0"/>
                    <a:pt x="761" y="0"/>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9368;p69">
              <a:extLst>
                <a:ext uri="{FF2B5EF4-FFF2-40B4-BE49-F238E27FC236}">
                  <a16:creationId xmlns:a16="http://schemas.microsoft.com/office/drawing/2014/main" id="{91D19013-13CE-476F-A7E7-7BCACFC9E8CA}"/>
                </a:ext>
              </a:extLst>
            </p:cNvPr>
            <p:cNvSpPr/>
            <p:nvPr/>
          </p:nvSpPr>
          <p:spPr>
            <a:xfrm>
              <a:off x="5303750" y="3488104"/>
              <a:ext cx="114625" cy="114362"/>
            </a:xfrm>
            <a:custGeom>
              <a:avLst/>
              <a:gdLst/>
              <a:ahLst/>
              <a:cxnLst/>
              <a:rect l="l" t="t" r="r" b="b"/>
              <a:pathLst>
                <a:path w="4365" h="4355" extrusionOk="0">
                  <a:moveTo>
                    <a:pt x="2182" y="0"/>
                  </a:moveTo>
                  <a:cubicBezTo>
                    <a:pt x="1225" y="0"/>
                    <a:pt x="527" y="756"/>
                    <a:pt x="460" y="1694"/>
                  </a:cubicBezTo>
                  <a:cubicBezTo>
                    <a:pt x="402" y="2364"/>
                    <a:pt x="259" y="3034"/>
                    <a:pt x="48" y="3675"/>
                  </a:cubicBezTo>
                  <a:cubicBezTo>
                    <a:pt x="0" y="3800"/>
                    <a:pt x="58" y="3934"/>
                    <a:pt x="173" y="3982"/>
                  </a:cubicBezTo>
                  <a:cubicBezTo>
                    <a:pt x="575" y="4173"/>
                    <a:pt x="1005" y="4297"/>
                    <a:pt x="1446" y="4355"/>
                  </a:cubicBezTo>
                  <a:lnTo>
                    <a:pt x="2919" y="4355"/>
                  </a:lnTo>
                  <a:cubicBezTo>
                    <a:pt x="3360" y="4297"/>
                    <a:pt x="3781" y="4163"/>
                    <a:pt x="4183" y="3982"/>
                  </a:cubicBezTo>
                  <a:cubicBezTo>
                    <a:pt x="4307" y="3934"/>
                    <a:pt x="4364" y="3800"/>
                    <a:pt x="4317" y="3675"/>
                  </a:cubicBezTo>
                  <a:cubicBezTo>
                    <a:pt x="4097" y="3034"/>
                    <a:pt x="3963" y="2364"/>
                    <a:pt x="3905" y="1694"/>
                  </a:cubicBezTo>
                  <a:cubicBezTo>
                    <a:pt x="3838" y="756"/>
                    <a:pt x="3130" y="0"/>
                    <a:pt x="2182"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9369;p69">
              <a:extLst>
                <a:ext uri="{FF2B5EF4-FFF2-40B4-BE49-F238E27FC236}">
                  <a16:creationId xmlns:a16="http://schemas.microsoft.com/office/drawing/2014/main" id="{DA651354-C44F-4BF7-9223-B90452077778}"/>
                </a:ext>
              </a:extLst>
            </p:cNvPr>
            <p:cNvSpPr/>
            <p:nvPr/>
          </p:nvSpPr>
          <p:spPr>
            <a:xfrm>
              <a:off x="5334920" y="3488104"/>
              <a:ext cx="83192" cy="114362"/>
            </a:xfrm>
            <a:custGeom>
              <a:avLst/>
              <a:gdLst/>
              <a:ahLst/>
              <a:cxnLst/>
              <a:rect l="l" t="t" r="r" b="b"/>
              <a:pathLst>
                <a:path w="3168" h="4355" extrusionOk="0">
                  <a:moveTo>
                    <a:pt x="986" y="0"/>
                  </a:moveTo>
                  <a:cubicBezTo>
                    <a:pt x="259" y="0"/>
                    <a:pt x="0" y="996"/>
                    <a:pt x="632" y="1369"/>
                  </a:cubicBezTo>
                  <a:cubicBezTo>
                    <a:pt x="651" y="1378"/>
                    <a:pt x="670" y="1388"/>
                    <a:pt x="689" y="1398"/>
                  </a:cubicBezTo>
                  <a:lnTo>
                    <a:pt x="1244" y="4355"/>
                  </a:lnTo>
                  <a:lnTo>
                    <a:pt x="1732" y="4355"/>
                  </a:lnTo>
                  <a:cubicBezTo>
                    <a:pt x="2173" y="4297"/>
                    <a:pt x="2594" y="4163"/>
                    <a:pt x="2996" y="3982"/>
                  </a:cubicBezTo>
                  <a:cubicBezTo>
                    <a:pt x="3120" y="3934"/>
                    <a:pt x="3168" y="3800"/>
                    <a:pt x="3120" y="3675"/>
                  </a:cubicBezTo>
                  <a:cubicBezTo>
                    <a:pt x="2910" y="3034"/>
                    <a:pt x="2776" y="2364"/>
                    <a:pt x="2718" y="1694"/>
                  </a:cubicBezTo>
                  <a:cubicBezTo>
                    <a:pt x="2651" y="756"/>
                    <a:pt x="1943" y="0"/>
                    <a:pt x="995"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9370;p69">
              <a:extLst>
                <a:ext uri="{FF2B5EF4-FFF2-40B4-BE49-F238E27FC236}">
                  <a16:creationId xmlns:a16="http://schemas.microsoft.com/office/drawing/2014/main" id="{80461F01-9AA9-4D83-869B-5CFA19AC09AF}"/>
                </a:ext>
              </a:extLst>
            </p:cNvPr>
            <p:cNvSpPr/>
            <p:nvPr/>
          </p:nvSpPr>
          <p:spPr>
            <a:xfrm>
              <a:off x="5302988" y="3574552"/>
              <a:ext cx="114625" cy="101810"/>
            </a:xfrm>
            <a:custGeom>
              <a:avLst/>
              <a:gdLst/>
              <a:ahLst/>
              <a:cxnLst/>
              <a:rect l="l" t="t" r="r" b="b"/>
              <a:pathLst>
                <a:path w="4365" h="3877" extrusionOk="0">
                  <a:moveTo>
                    <a:pt x="1455" y="0"/>
                  </a:moveTo>
                  <a:lnTo>
                    <a:pt x="1455" y="728"/>
                  </a:lnTo>
                  <a:cubicBezTo>
                    <a:pt x="1455" y="910"/>
                    <a:pt x="1350" y="1082"/>
                    <a:pt x="1187" y="1158"/>
                  </a:cubicBezTo>
                  <a:lnTo>
                    <a:pt x="403" y="1551"/>
                  </a:lnTo>
                  <a:cubicBezTo>
                    <a:pt x="163" y="1675"/>
                    <a:pt x="1" y="1924"/>
                    <a:pt x="1" y="2202"/>
                  </a:cubicBezTo>
                  <a:lnTo>
                    <a:pt x="1" y="3637"/>
                  </a:lnTo>
                  <a:cubicBezTo>
                    <a:pt x="1" y="3771"/>
                    <a:pt x="116" y="3876"/>
                    <a:pt x="240" y="3876"/>
                  </a:cubicBezTo>
                  <a:lnTo>
                    <a:pt x="4126" y="3876"/>
                  </a:lnTo>
                  <a:cubicBezTo>
                    <a:pt x="4250" y="3876"/>
                    <a:pt x="4365" y="3771"/>
                    <a:pt x="4365" y="3637"/>
                  </a:cubicBezTo>
                  <a:lnTo>
                    <a:pt x="4365" y="2202"/>
                  </a:lnTo>
                  <a:cubicBezTo>
                    <a:pt x="4365" y="1924"/>
                    <a:pt x="4212" y="1675"/>
                    <a:pt x="3963" y="1551"/>
                  </a:cubicBezTo>
                  <a:lnTo>
                    <a:pt x="3178" y="1158"/>
                  </a:lnTo>
                  <a:cubicBezTo>
                    <a:pt x="3015" y="1082"/>
                    <a:pt x="2910" y="910"/>
                    <a:pt x="2910" y="728"/>
                  </a:cubicBezTo>
                  <a:lnTo>
                    <a:pt x="2910"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9371;p69">
              <a:extLst>
                <a:ext uri="{FF2B5EF4-FFF2-40B4-BE49-F238E27FC236}">
                  <a16:creationId xmlns:a16="http://schemas.microsoft.com/office/drawing/2014/main" id="{DCCA528A-0F87-452B-8CBF-E5F7DC1C5183}"/>
                </a:ext>
              </a:extLst>
            </p:cNvPr>
            <p:cNvSpPr/>
            <p:nvPr/>
          </p:nvSpPr>
          <p:spPr>
            <a:xfrm>
              <a:off x="5340934" y="3574552"/>
              <a:ext cx="38996" cy="25420"/>
            </a:xfrm>
            <a:custGeom>
              <a:avLst/>
              <a:gdLst/>
              <a:ahLst/>
              <a:cxnLst/>
              <a:rect l="l" t="t" r="r" b="b"/>
              <a:pathLst>
                <a:path w="1485" h="968" extrusionOk="0">
                  <a:moveTo>
                    <a:pt x="10" y="0"/>
                  </a:moveTo>
                  <a:lnTo>
                    <a:pt x="10" y="728"/>
                  </a:lnTo>
                  <a:cubicBezTo>
                    <a:pt x="10" y="756"/>
                    <a:pt x="10" y="785"/>
                    <a:pt x="1" y="823"/>
                  </a:cubicBezTo>
                  <a:cubicBezTo>
                    <a:pt x="231" y="919"/>
                    <a:pt x="489" y="967"/>
                    <a:pt x="738" y="967"/>
                  </a:cubicBezTo>
                  <a:cubicBezTo>
                    <a:pt x="996" y="967"/>
                    <a:pt x="1245" y="919"/>
                    <a:pt x="1484" y="823"/>
                  </a:cubicBezTo>
                  <a:cubicBezTo>
                    <a:pt x="1475" y="785"/>
                    <a:pt x="1465" y="756"/>
                    <a:pt x="1465" y="728"/>
                  </a:cubicBezTo>
                  <a:lnTo>
                    <a:pt x="1465"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9372;p69">
              <a:extLst>
                <a:ext uri="{FF2B5EF4-FFF2-40B4-BE49-F238E27FC236}">
                  <a16:creationId xmlns:a16="http://schemas.microsoft.com/office/drawing/2014/main" id="{E55868F0-2E6E-4259-8E61-177CB7BB682B}"/>
                </a:ext>
              </a:extLst>
            </p:cNvPr>
            <p:cNvSpPr/>
            <p:nvPr/>
          </p:nvSpPr>
          <p:spPr>
            <a:xfrm>
              <a:off x="5302988" y="3607981"/>
              <a:ext cx="114389" cy="68381"/>
            </a:xfrm>
            <a:custGeom>
              <a:avLst/>
              <a:gdLst/>
              <a:ahLst/>
              <a:cxnLst/>
              <a:rect l="l" t="t" r="r" b="b"/>
              <a:pathLst>
                <a:path w="4356" h="2604" extrusionOk="0">
                  <a:moveTo>
                    <a:pt x="958" y="0"/>
                  </a:moveTo>
                  <a:lnTo>
                    <a:pt x="403" y="278"/>
                  </a:lnTo>
                  <a:cubicBezTo>
                    <a:pt x="154" y="402"/>
                    <a:pt x="1" y="651"/>
                    <a:pt x="1" y="929"/>
                  </a:cubicBezTo>
                  <a:lnTo>
                    <a:pt x="1" y="2364"/>
                  </a:lnTo>
                  <a:cubicBezTo>
                    <a:pt x="1" y="2489"/>
                    <a:pt x="106" y="2603"/>
                    <a:pt x="240" y="2603"/>
                  </a:cubicBezTo>
                  <a:lnTo>
                    <a:pt x="4116" y="2603"/>
                  </a:lnTo>
                  <a:cubicBezTo>
                    <a:pt x="4250" y="2603"/>
                    <a:pt x="4355" y="2489"/>
                    <a:pt x="4355" y="2364"/>
                  </a:cubicBezTo>
                  <a:lnTo>
                    <a:pt x="4355" y="929"/>
                  </a:lnTo>
                  <a:cubicBezTo>
                    <a:pt x="4355" y="651"/>
                    <a:pt x="4202" y="402"/>
                    <a:pt x="3963" y="278"/>
                  </a:cubicBezTo>
                  <a:lnTo>
                    <a:pt x="3398" y="0"/>
                  </a:lnTo>
                  <a:cubicBezTo>
                    <a:pt x="3111" y="441"/>
                    <a:pt x="2645" y="661"/>
                    <a:pt x="2178" y="661"/>
                  </a:cubicBezTo>
                  <a:cubicBezTo>
                    <a:pt x="1711" y="661"/>
                    <a:pt x="1245" y="441"/>
                    <a:pt x="9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9373;p69">
              <a:extLst>
                <a:ext uri="{FF2B5EF4-FFF2-40B4-BE49-F238E27FC236}">
                  <a16:creationId xmlns:a16="http://schemas.microsoft.com/office/drawing/2014/main" id="{786A9C75-0DEA-4EE0-8EA0-C5D636BCC743}"/>
                </a:ext>
              </a:extLst>
            </p:cNvPr>
            <p:cNvSpPr/>
            <p:nvPr/>
          </p:nvSpPr>
          <p:spPr>
            <a:xfrm>
              <a:off x="5322105" y="3524605"/>
              <a:ext cx="76417" cy="62788"/>
            </a:xfrm>
            <a:custGeom>
              <a:avLst/>
              <a:gdLst/>
              <a:ahLst/>
              <a:cxnLst/>
              <a:rect l="l" t="t" r="r" b="b"/>
              <a:pathLst>
                <a:path w="2910" h="2391" extrusionOk="0">
                  <a:moveTo>
                    <a:pt x="1118" y="0"/>
                  </a:moveTo>
                  <a:cubicBezTo>
                    <a:pt x="1025" y="0"/>
                    <a:pt x="939" y="54"/>
                    <a:pt x="900" y="142"/>
                  </a:cubicBezTo>
                  <a:cubicBezTo>
                    <a:pt x="823" y="304"/>
                    <a:pt x="708" y="457"/>
                    <a:pt x="574" y="582"/>
                  </a:cubicBezTo>
                  <a:cubicBezTo>
                    <a:pt x="440" y="697"/>
                    <a:pt x="297" y="792"/>
                    <a:pt x="144" y="869"/>
                  </a:cubicBezTo>
                  <a:cubicBezTo>
                    <a:pt x="48" y="917"/>
                    <a:pt x="0" y="1022"/>
                    <a:pt x="19" y="1118"/>
                  </a:cubicBezTo>
                  <a:cubicBezTo>
                    <a:pt x="105" y="1845"/>
                    <a:pt x="727" y="2391"/>
                    <a:pt x="1455" y="2391"/>
                  </a:cubicBezTo>
                  <a:cubicBezTo>
                    <a:pt x="2220" y="2391"/>
                    <a:pt x="2852" y="1797"/>
                    <a:pt x="2909" y="1041"/>
                  </a:cubicBezTo>
                  <a:cubicBezTo>
                    <a:pt x="2909" y="965"/>
                    <a:pt x="2881" y="898"/>
                    <a:pt x="2823" y="850"/>
                  </a:cubicBezTo>
                  <a:cubicBezTo>
                    <a:pt x="2345" y="448"/>
                    <a:pt x="1780" y="161"/>
                    <a:pt x="1177" y="8"/>
                  </a:cubicBezTo>
                  <a:cubicBezTo>
                    <a:pt x="1157" y="3"/>
                    <a:pt x="1137" y="0"/>
                    <a:pt x="1118"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9374;p69">
              <a:extLst>
                <a:ext uri="{FF2B5EF4-FFF2-40B4-BE49-F238E27FC236}">
                  <a16:creationId xmlns:a16="http://schemas.microsoft.com/office/drawing/2014/main" id="{21176B96-A551-420A-86E9-1E88A5E356BE}"/>
                </a:ext>
              </a:extLst>
            </p:cNvPr>
            <p:cNvSpPr/>
            <p:nvPr/>
          </p:nvSpPr>
          <p:spPr>
            <a:xfrm>
              <a:off x="5322105" y="3524841"/>
              <a:ext cx="76417" cy="62052"/>
            </a:xfrm>
            <a:custGeom>
              <a:avLst/>
              <a:gdLst/>
              <a:ahLst/>
              <a:cxnLst/>
              <a:rect l="l" t="t" r="r" b="b"/>
              <a:pathLst>
                <a:path w="2910" h="2363" extrusionOk="0">
                  <a:moveTo>
                    <a:pt x="1118" y="1"/>
                  </a:moveTo>
                  <a:cubicBezTo>
                    <a:pt x="1025" y="1"/>
                    <a:pt x="941" y="55"/>
                    <a:pt x="909" y="142"/>
                  </a:cubicBezTo>
                  <a:cubicBezTo>
                    <a:pt x="842" y="257"/>
                    <a:pt x="775" y="362"/>
                    <a:pt x="680" y="467"/>
                  </a:cubicBezTo>
                  <a:cubicBezTo>
                    <a:pt x="651" y="506"/>
                    <a:pt x="613" y="544"/>
                    <a:pt x="574" y="573"/>
                  </a:cubicBezTo>
                  <a:cubicBezTo>
                    <a:pt x="440" y="688"/>
                    <a:pt x="297" y="783"/>
                    <a:pt x="144" y="869"/>
                  </a:cubicBezTo>
                  <a:cubicBezTo>
                    <a:pt x="48" y="908"/>
                    <a:pt x="0" y="1013"/>
                    <a:pt x="19" y="1118"/>
                  </a:cubicBezTo>
                  <a:cubicBezTo>
                    <a:pt x="105" y="1759"/>
                    <a:pt x="593" y="2267"/>
                    <a:pt x="1235" y="2362"/>
                  </a:cubicBezTo>
                  <a:cubicBezTo>
                    <a:pt x="900" y="2161"/>
                    <a:pt x="708" y="1788"/>
                    <a:pt x="727" y="1405"/>
                  </a:cubicBezTo>
                  <a:lnTo>
                    <a:pt x="727" y="1061"/>
                  </a:lnTo>
                  <a:cubicBezTo>
                    <a:pt x="785" y="1013"/>
                    <a:pt x="842" y="975"/>
                    <a:pt x="900" y="927"/>
                  </a:cubicBezTo>
                  <a:cubicBezTo>
                    <a:pt x="1034" y="812"/>
                    <a:pt x="1148" y="668"/>
                    <a:pt x="1244" y="515"/>
                  </a:cubicBezTo>
                  <a:cubicBezTo>
                    <a:pt x="1704" y="659"/>
                    <a:pt x="2134" y="898"/>
                    <a:pt x="2507" y="1204"/>
                  </a:cubicBezTo>
                  <a:cubicBezTo>
                    <a:pt x="2555" y="1243"/>
                    <a:pt x="2670" y="1348"/>
                    <a:pt x="2795" y="1472"/>
                  </a:cubicBezTo>
                  <a:cubicBezTo>
                    <a:pt x="2862" y="1338"/>
                    <a:pt x="2890" y="1185"/>
                    <a:pt x="2909" y="1032"/>
                  </a:cubicBezTo>
                  <a:cubicBezTo>
                    <a:pt x="2909" y="965"/>
                    <a:pt x="2881" y="889"/>
                    <a:pt x="2823" y="841"/>
                  </a:cubicBezTo>
                  <a:cubicBezTo>
                    <a:pt x="2345" y="448"/>
                    <a:pt x="1780" y="161"/>
                    <a:pt x="1177" y="8"/>
                  </a:cubicBezTo>
                  <a:cubicBezTo>
                    <a:pt x="1157" y="3"/>
                    <a:pt x="1137" y="1"/>
                    <a:pt x="1118"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9375;p69">
              <a:extLst>
                <a:ext uri="{FF2B5EF4-FFF2-40B4-BE49-F238E27FC236}">
                  <a16:creationId xmlns:a16="http://schemas.microsoft.com/office/drawing/2014/main" id="{3B5D91F5-99D5-46ED-8A23-76E382D9A20F}"/>
                </a:ext>
              </a:extLst>
            </p:cNvPr>
            <p:cNvSpPr/>
            <p:nvPr/>
          </p:nvSpPr>
          <p:spPr>
            <a:xfrm>
              <a:off x="5302988" y="3621032"/>
              <a:ext cx="25420" cy="55330"/>
            </a:xfrm>
            <a:custGeom>
              <a:avLst/>
              <a:gdLst/>
              <a:ahLst/>
              <a:cxnLst/>
              <a:rect l="l" t="t" r="r" b="b"/>
              <a:pathLst>
                <a:path w="968" h="2107" extrusionOk="0">
                  <a:moveTo>
                    <a:pt x="154" y="1"/>
                  </a:moveTo>
                  <a:cubicBezTo>
                    <a:pt x="58" y="125"/>
                    <a:pt x="1" y="278"/>
                    <a:pt x="1" y="432"/>
                  </a:cubicBezTo>
                  <a:lnTo>
                    <a:pt x="1" y="1867"/>
                  </a:lnTo>
                  <a:cubicBezTo>
                    <a:pt x="1" y="2001"/>
                    <a:pt x="106" y="2106"/>
                    <a:pt x="240" y="2106"/>
                  </a:cubicBezTo>
                  <a:lnTo>
                    <a:pt x="967" y="2106"/>
                  </a:lnTo>
                  <a:lnTo>
                    <a:pt x="967" y="891"/>
                  </a:lnTo>
                  <a:cubicBezTo>
                    <a:pt x="967" y="738"/>
                    <a:pt x="900" y="604"/>
                    <a:pt x="785" y="508"/>
                  </a:cubicBezTo>
                  <a:lnTo>
                    <a:pt x="154" y="1"/>
                  </a:ln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9376;p69">
              <a:extLst>
                <a:ext uri="{FF2B5EF4-FFF2-40B4-BE49-F238E27FC236}">
                  <a16:creationId xmlns:a16="http://schemas.microsoft.com/office/drawing/2014/main" id="{B3277953-ACA0-4972-8FA4-DC2E43B1F083}"/>
                </a:ext>
              </a:extLst>
            </p:cNvPr>
            <p:cNvSpPr/>
            <p:nvPr/>
          </p:nvSpPr>
          <p:spPr>
            <a:xfrm>
              <a:off x="5392219" y="3587367"/>
              <a:ext cx="216146" cy="88995"/>
            </a:xfrm>
            <a:custGeom>
              <a:avLst/>
              <a:gdLst/>
              <a:ahLst/>
              <a:cxnLst/>
              <a:rect l="l" t="t" r="r" b="b"/>
              <a:pathLst>
                <a:path w="8231" h="3389" extrusionOk="0">
                  <a:moveTo>
                    <a:pt x="2661" y="1"/>
                  </a:moveTo>
                  <a:lnTo>
                    <a:pt x="632" y="737"/>
                  </a:lnTo>
                  <a:cubicBezTo>
                    <a:pt x="249" y="871"/>
                    <a:pt x="0" y="1235"/>
                    <a:pt x="0" y="1647"/>
                  </a:cubicBezTo>
                  <a:lnTo>
                    <a:pt x="0" y="3149"/>
                  </a:lnTo>
                  <a:cubicBezTo>
                    <a:pt x="0" y="3274"/>
                    <a:pt x="105" y="3388"/>
                    <a:pt x="239" y="3388"/>
                  </a:cubicBezTo>
                  <a:lnTo>
                    <a:pt x="7991" y="3388"/>
                  </a:lnTo>
                  <a:cubicBezTo>
                    <a:pt x="8125" y="3388"/>
                    <a:pt x="8231" y="3274"/>
                    <a:pt x="8231" y="3149"/>
                  </a:cubicBezTo>
                  <a:lnTo>
                    <a:pt x="8231" y="1647"/>
                  </a:lnTo>
                  <a:cubicBezTo>
                    <a:pt x="8231" y="1235"/>
                    <a:pt x="7982" y="871"/>
                    <a:pt x="7599" y="737"/>
                  </a:cubicBezTo>
                  <a:lnTo>
                    <a:pt x="5570" y="1"/>
                  </a:lnTo>
                  <a:lnTo>
                    <a:pt x="4115" y="479"/>
                  </a:lnTo>
                  <a:lnTo>
                    <a:pt x="2661" y="1"/>
                  </a:ln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9377;p69">
              <a:extLst>
                <a:ext uri="{FF2B5EF4-FFF2-40B4-BE49-F238E27FC236}">
                  <a16:creationId xmlns:a16="http://schemas.microsoft.com/office/drawing/2014/main" id="{BF79D8DB-A3CC-4630-A4A1-213890B61D48}"/>
                </a:ext>
              </a:extLst>
            </p:cNvPr>
            <p:cNvSpPr/>
            <p:nvPr/>
          </p:nvSpPr>
          <p:spPr>
            <a:xfrm>
              <a:off x="5487701" y="3612760"/>
              <a:ext cx="25420" cy="63602"/>
            </a:xfrm>
            <a:custGeom>
              <a:avLst/>
              <a:gdLst/>
              <a:ahLst/>
              <a:cxnLst/>
              <a:rect l="l" t="t" r="r" b="b"/>
              <a:pathLst>
                <a:path w="968" h="2422" extrusionOk="0">
                  <a:moveTo>
                    <a:pt x="231" y="0"/>
                  </a:moveTo>
                  <a:lnTo>
                    <a:pt x="1" y="2421"/>
                  </a:lnTo>
                  <a:lnTo>
                    <a:pt x="967" y="2421"/>
                  </a:lnTo>
                  <a:lnTo>
                    <a:pt x="738" y="0"/>
                  </a:ln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9378;p69">
              <a:extLst>
                <a:ext uri="{FF2B5EF4-FFF2-40B4-BE49-F238E27FC236}">
                  <a16:creationId xmlns:a16="http://schemas.microsoft.com/office/drawing/2014/main" id="{DAFD813E-CCD6-4244-9345-6749C2D5A2D3}"/>
                </a:ext>
              </a:extLst>
            </p:cNvPr>
            <p:cNvSpPr/>
            <p:nvPr/>
          </p:nvSpPr>
          <p:spPr>
            <a:xfrm>
              <a:off x="5489224" y="3599945"/>
              <a:ext cx="22400" cy="21638"/>
            </a:xfrm>
            <a:custGeom>
              <a:avLst/>
              <a:gdLst/>
              <a:ahLst/>
              <a:cxnLst/>
              <a:rect l="l" t="t" r="r" b="b"/>
              <a:pathLst>
                <a:path w="853" h="824" extrusionOk="0">
                  <a:moveTo>
                    <a:pt x="0" y="0"/>
                  </a:moveTo>
                  <a:lnTo>
                    <a:pt x="0" y="651"/>
                  </a:lnTo>
                  <a:cubicBezTo>
                    <a:pt x="0" y="747"/>
                    <a:pt x="77" y="823"/>
                    <a:pt x="173" y="823"/>
                  </a:cubicBezTo>
                  <a:lnTo>
                    <a:pt x="680" y="823"/>
                  </a:lnTo>
                  <a:cubicBezTo>
                    <a:pt x="775" y="823"/>
                    <a:pt x="852" y="747"/>
                    <a:pt x="852" y="651"/>
                  </a:cubicBezTo>
                  <a:lnTo>
                    <a:pt x="852" y="0"/>
                  </a:lnTo>
                  <a:close/>
                </a:path>
              </a:pathLst>
            </a:custGeom>
            <a:solidFill>
              <a:schemeClr val="accent4">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9379;p69">
              <a:extLst>
                <a:ext uri="{FF2B5EF4-FFF2-40B4-BE49-F238E27FC236}">
                  <a16:creationId xmlns:a16="http://schemas.microsoft.com/office/drawing/2014/main" id="{64B63FBE-19EC-4B83-979A-3D5B4718AB97}"/>
                </a:ext>
              </a:extLst>
            </p:cNvPr>
            <p:cNvSpPr/>
            <p:nvPr/>
          </p:nvSpPr>
          <p:spPr>
            <a:xfrm>
              <a:off x="5570394" y="3613259"/>
              <a:ext cx="38235" cy="63103"/>
            </a:xfrm>
            <a:custGeom>
              <a:avLst/>
              <a:gdLst/>
              <a:ahLst/>
              <a:cxnLst/>
              <a:rect l="l" t="t" r="r" b="b"/>
              <a:pathLst>
                <a:path w="1456" h="2403" extrusionOk="0">
                  <a:moveTo>
                    <a:pt x="1187" y="0"/>
                  </a:moveTo>
                  <a:lnTo>
                    <a:pt x="288" y="900"/>
                  </a:lnTo>
                  <a:cubicBezTo>
                    <a:pt x="106" y="1082"/>
                    <a:pt x="1" y="1331"/>
                    <a:pt x="1" y="1589"/>
                  </a:cubicBezTo>
                  <a:lnTo>
                    <a:pt x="1" y="2402"/>
                  </a:lnTo>
                  <a:lnTo>
                    <a:pt x="1216" y="2402"/>
                  </a:lnTo>
                  <a:cubicBezTo>
                    <a:pt x="1340" y="2402"/>
                    <a:pt x="1455" y="2288"/>
                    <a:pt x="1455" y="2163"/>
                  </a:cubicBezTo>
                  <a:lnTo>
                    <a:pt x="1455" y="661"/>
                  </a:lnTo>
                  <a:cubicBezTo>
                    <a:pt x="1446" y="412"/>
                    <a:pt x="1359" y="173"/>
                    <a:pt x="1187" y="0"/>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9380;p69">
              <a:extLst>
                <a:ext uri="{FF2B5EF4-FFF2-40B4-BE49-F238E27FC236}">
                  <a16:creationId xmlns:a16="http://schemas.microsoft.com/office/drawing/2014/main" id="{E0910E9D-53BD-4E44-B452-CFE92795CDC6}"/>
                </a:ext>
              </a:extLst>
            </p:cNvPr>
            <p:cNvSpPr/>
            <p:nvPr/>
          </p:nvSpPr>
          <p:spPr>
            <a:xfrm>
              <a:off x="5430165" y="3389839"/>
              <a:ext cx="140255" cy="101810"/>
            </a:xfrm>
            <a:custGeom>
              <a:avLst/>
              <a:gdLst/>
              <a:ahLst/>
              <a:cxnLst/>
              <a:rect l="l" t="t" r="r" b="b"/>
              <a:pathLst>
                <a:path w="5341" h="3877" extrusionOk="0">
                  <a:moveTo>
                    <a:pt x="1943" y="0"/>
                  </a:moveTo>
                  <a:cubicBezTo>
                    <a:pt x="871" y="0"/>
                    <a:pt x="10" y="871"/>
                    <a:pt x="10" y="1943"/>
                  </a:cubicBezTo>
                  <a:lnTo>
                    <a:pt x="10" y="2517"/>
                  </a:lnTo>
                  <a:cubicBezTo>
                    <a:pt x="0" y="2776"/>
                    <a:pt x="48" y="3034"/>
                    <a:pt x="125" y="3283"/>
                  </a:cubicBezTo>
                  <a:lnTo>
                    <a:pt x="211" y="3522"/>
                  </a:lnTo>
                  <a:cubicBezTo>
                    <a:pt x="230" y="3599"/>
                    <a:pt x="240" y="3675"/>
                    <a:pt x="240" y="3752"/>
                  </a:cubicBezTo>
                  <a:lnTo>
                    <a:pt x="240" y="3876"/>
                  </a:lnTo>
                  <a:lnTo>
                    <a:pt x="5092" y="3876"/>
                  </a:lnTo>
                  <a:lnTo>
                    <a:pt x="5092" y="3752"/>
                  </a:lnTo>
                  <a:cubicBezTo>
                    <a:pt x="5092" y="3675"/>
                    <a:pt x="5101" y="3599"/>
                    <a:pt x="5130" y="3522"/>
                  </a:cubicBezTo>
                  <a:lnTo>
                    <a:pt x="5207" y="3283"/>
                  </a:lnTo>
                  <a:cubicBezTo>
                    <a:pt x="5293" y="3034"/>
                    <a:pt x="5331" y="2785"/>
                    <a:pt x="5341" y="2517"/>
                  </a:cubicBezTo>
                  <a:lnTo>
                    <a:pt x="5341" y="488"/>
                  </a:lnTo>
                  <a:cubicBezTo>
                    <a:pt x="5341" y="220"/>
                    <a:pt x="5120" y="0"/>
                    <a:pt x="4852"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9381;p69">
              <a:extLst>
                <a:ext uri="{FF2B5EF4-FFF2-40B4-BE49-F238E27FC236}">
                  <a16:creationId xmlns:a16="http://schemas.microsoft.com/office/drawing/2014/main" id="{13E20015-AFA1-433B-87FC-529E525562F8}"/>
                </a:ext>
              </a:extLst>
            </p:cNvPr>
            <p:cNvSpPr/>
            <p:nvPr/>
          </p:nvSpPr>
          <p:spPr>
            <a:xfrm>
              <a:off x="5462071" y="3390338"/>
              <a:ext cx="108086" cy="101547"/>
            </a:xfrm>
            <a:custGeom>
              <a:avLst/>
              <a:gdLst/>
              <a:ahLst/>
              <a:cxnLst/>
              <a:rect l="l" t="t" r="r" b="b"/>
              <a:pathLst>
                <a:path w="4116" h="3867" extrusionOk="0">
                  <a:moveTo>
                    <a:pt x="986" y="0"/>
                  </a:moveTo>
                  <a:cubicBezTo>
                    <a:pt x="441" y="0"/>
                    <a:pt x="10" y="431"/>
                    <a:pt x="1" y="977"/>
                  </a:cubicBezTo>
                  <a:cubicBezTo>
                    <a:pt x="1" y="1513"/>
                    <a:pt x="441" y="1953"/>
                    <a:pt x="986" y="1953"/>
                  </a:cubicBezTo>
                  <a:lnTo>
                    <a:pt x="1120" y="1953"/>
                  </a:lnTo>
                  <a:lnTo>
                    <a:pt x="1187" y="3867"/>
                  </a:lnTo>
                  <a:lnTo>
                    <a:pt x="3877" y="3867"/>
                  </a:lnTo>
                  <a:lnTo>
                    <a:pt x="3877" y="3752"/>
                  </a:lnTo>
                  <a:cubicBezTo>
                    <a:pt x="3877" y="3675"/>
                    <a:pt x="3896" y="3599"/>
                    <a:pt x="3915" y="3522"/>
                  </a:cubicBezTo>
                  <a:lnTo>
                    <a:pt x="4001" y="3283"/>
                  </a:lnTo>
                  <a:cubicBezTo>
                    <a:pt x="4078" y="3034"/>
                    <a:pt x="4116" y="2776"/>
                    <a:pt x="4116" y="2517"/>
                  </a:cubicBezTo>
                  <a:lnTo>
                    <a:pt x="4116" y="479"/>
                  </a:lnTo>
                  <a:cubicBezTo>
                    <a:pt x="4116" y="211"/>
                    <a:pt x="3896" y="0"/>
                    <a:pt x="363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9382;p69">
              <a:extLst>
                <a:ext uri="{FF2B5EF4-FFF2-40B4-BE49-F238E27FC236}">
                  <a16:creationId xmlns:a16="http://schemas.microsoft.com/office/drawing/2014/main" id="{6F414CD6-3588-4E29-BF31-81F2A601637A}"/>
                </a:ext>
              </a:extLst>
            </p:cNvPr>
            <p:cNvSpPr/>
            <p:nvPr/>
          </p:nvSpPr>
          <p:spPr>
            <a:xfrm>
              <a:off x="5462071" y="3542646"/>
              <a:ext cx="76443" cy="57326"/>
            </a:xfrm>
            <a:custGeom>
              <a:avLst/>
              <a:gdLst/>
              <a:ahLst/>
              <a:cxnLst/>
              <a:rect l="l" t="t" r="r" b="b"/>
              <a:pathLst>
                <a:path w="2911" h="2183" extrusionOk="0">
                  <a:moveTo>
                    <a:pt x="1" y="0"/>
                  </a:moveTo>
                  <a:lnTo>
                    <a:pt x="1" y="2182"/>
                  </a:lnTo>
                  <a:lnTo>
                    <a:pt x="2910" y="2182"/>
                  </a:lnTo>
                  <a:lnTo>
                    <a:pt x="2910"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9383;p69">
              <a:extLst>
                <a:ext uri="{FF2B5EF4-FFF2-40B4-BE49-F238E27FC236}">
                  <a16:creationId xmlns:a16="http://schemas.microsoft.com/office/drawing/2014/main" id="{10079E35-A090-44FF-A84A-C803BB4BDCC6}"/>
                </a:ext>
              </a:extLst>
            </p:cNvPr>
            <p:cNvSpPr/>
            <p:nvPr/>
          </p:nvSpPr>
          <p:spPr>
            <a:xfrm>
              <a:off x="5462071" y="3542646"/>
              <a:ext cx="76443" cy="31985"/>
            </a:xfrm>
            <a:custGeom>
              <a:avLst/>
              <a:gdLst/>
              <a:ahLst/>
              <a:cxnLst/>
              <a:rect l="l" t="t" r="r" b="b"/>
              <a:pathLst>
                <a:path w="2911" h="1218" extrusionOk="0">
                  <a:moveTo>
                    <a:pt x="1" y="0"/>
                  </a:moveTo>
                  <a:lnTo>
                    <a:pt x="1" y="823"/>
                  </a:lnTo>
                  <a:cubicBezTo>
                    <a:pt x="451" y="1086"/>
                    <a:pt x="953" y="1218"/>
                    <a:pt x="1455" y="1218"/>
                  </a:cubicBezTo>
                  <a:cubicBezTo>
                    <a:pt x="1958" y="1218"/>
                    <a:pt x="2460" y="1086"/>
                    <a:pt x="2910" y="823"/>
                  </a:cubicBezTo>
                  <a:lnTo>
                    <a:pt x="2910"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9384;p69">
              <a:extLst>
                <a:ext uri="{FF2B5EF4-FFF2-40B4-BE49-F238E27FC236}">
                  <a16:creationId xmlns:a16="http://schemas.microsoft.com/office/drawing/2014/main" id="{BF394989-FC82-4178-9D38-390AD9F7E01E}"/>
                </a:ext>
              </a:extLst>
            </p:cNvPr>
            <p:cNvSpPr/>
            <p:nvPr/>
          </p:nvSpPr>
          <p:spPr>
            <a:xfrm>
              <a:off x="5449519" y="3576600"/>
              <a:ext cx="50787" cy="45535"/>
            </a:xfrm>
            <a:custGeom>
              <a:avLst/>
              <a:gdLst/>
              <a:ahLst/>
              <a:cxnLst/>
              <a:rect l="l" t="t" r="r" b="b"/>
              <a:pathLst>
                <a:path w="1934" h="1734" extrusionOk="0">
                  <a:moveTo>
                    <a:pt x="427" y="1"/>
                  </a:moveTo>
                  <a:cubicBezTo>
                    <a:pt x="337" y="1"/>
                    <a:pt x="250" y="52"/>
                    <a:pt x="211" y="143"/>
                  </a:cubicBezTo>
                  <a:lnTo>
                    <a:pt x="0" y="583"/>
                  </a:lnTo>
                  <a:lnTo>
                    <a:pt x="804" y="1636"/>
                  </a:lnTo>
                  <a:cubicBezTo>
                    <a:pt x="852" y="1699"/>
                    <a:pt x="926" y="1733"/>
                    <a:pt x="999" y="1733"/>
                  </a:cubicBezTo>
                  <a:cubicBezTo>
                    <a:pt x="1058" y="1733"/>
                    <a:pt x="1116" y="1711"/>
                    <a:pt x="1158" y="1664"/>
                  </a:cubicBezTo>
                  <a:lnTo>
                    <a:pt x="1933" y="889"/>
                  </a:lnTo>
                  <a:lnTo>
                    <a:pt x="555" y="37"/>
                  </a:lnTo>
                  <a:cubicBezTo>
                    <a:pt x="515" y="12"/>
                    <a:pt x="471" y="1"/>
                    <a:pt x="427" y="1"/>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9385;p69">
              <a:extLst>
                <a:ext uri="{FF2B5EF4-FFF2-40B4-BE49-F238E27FC236}">
                  <a16:creationId xmlns:a16="http://schemas.microsoft.com/office/drawing/2014/main" id="{E6C6FCC1-3342-4BD0-B729-9B643B8A32D1}"/>
                </a:ext>
              </a:extLst>
            </p:cNvPr>
            <p:cNvSpPr/>
            <p:nvPr/>
          </p:nvSpPr>
          <p:spPr>
            <a:xfrm>
              <a:off x="5500279" y="3576600"/>
              <a:ext cx="50787" cy="45535"/>
            </a:xfrm>
            <a:custGeom>
              <a:avLst/>
              <a:gdLst/>
              <a:ahLst/>
              <a:cxnLst/>
              <a:rect l="l" t="t" r="r" b="b"/>
              <a:pathLst>
                <a:path w="1934" h="1734" extrusionOk="0">
                  <a:moveTo>
                    <a:pt x="1507" y="1"/>
                  </a:moveTo>
                  <a:cubicBezTo>
                    <a:pt x="1463" y="1"/>
                    <a:pt x="1419" y="12"/>
                    <a:pt x="1379" y="37"/>
                  </a:cubicBezTo>
                  <a:lnTo>
                    <a:pt x="0" y="889"/>
                  </a:lnTo>
                  <a:lnTo>
                    <a:pt x="776" y="1664"/>
                  </a:lnTo>
                  <a:cubicBezTo>
                    <a:pt x="823" y="1711"/>
                    <a:pt x="881" y="1733"/>
                    <a:pt x="939" y="1733"/>
                  </a:cubicBezTo>
                  <a:cubicBezTo>
                    <a:pt x="1011" y="1733"/>
                    <a:pt x="1082" y="1699"/>
                    <a:pt x="1130" y="1636"/>
                  </a:cubicBezTo>
                  <a:lnTo>
                    <a:pt x="1934" y="583"/>
                  </a:lnTo>
                  <a:lnTo>
                    <a:pt x="1723" y="143"/>
                  </a:lnTo>
                  <a:cubicBezTo>
                    <a:pt x="1684" y="52"/>
                    <a:pt x="1597" y="1"/>
                    <a:pt x="1507" y="1"/>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9386;p69">
              <a:extLst>
                <a:ext uri="{FF2B5EF4-FFF2-40B4-BE49-F238E27FC236}">
                  <a16:creationId xmlns:a16="http://schemas.microsoft.com/office/drawing/2014/main" id="{C61AEF82-C5C9-4450-95C8-E89F9C025954}"/>
                </a:ext>
              </a:extLst>
            </p:cNvPr>
            <p:cNvSpPr/>
            <p:nvPr/>
          </p:nvSpPr>
          <p:spPr>
            <a:xfrm>
              <a:off x="5436704" y="3441545"/>
              <a:ext cx="127177" cy="120218"/>
            </a:xfrm>
            <a:custGeom>
              <a:avLst/>
              <a:gdLst/>
              <a:ahLst/>
              <a:cxnLst/>
              <a:rect l="l" t="t" r="r" b="b"/>
              <a:pathLst>
                <a:path w="4843" h="4578" extrusionOk="0">
                  <a:moveTo>
                    <a:pt x="2088" y="0"/>
                  </a:moveTo>
                  <a:cubicBezTo>
                    <a:pt x="1472" y="0"/>
                    <a:pt x="939" y="103"/>
                    <a:pt x="670" y="165"/>
                  </a:cubicBezTo>
                  <a:cubicBezTo>
                    <a:pt x="555" y="194"/>
                    <a:pt x="479" y="290"/>
                    <a:pt x="488" y="405"/>
                  </a:cubicBezTo>
                  <a:lnTo>
                    <a:pt x="488" y="989"/>
                  </a:lnTo>
                  <a:cubicBezTo>
                    <a:pt x="488" y="1113"/>
                    <a:pt x="431" y="1237"/>
                    <a:pt x="345" y="1333"/>
                  </a:cubicBezTo>
                  <a:lnTo>
                    <a:pt x="144" y="1534"/>
                  </a:lnTo>
                  <a:cubicBezTo>
                    <a:pt x="48" y="1620"/>
                    <a:pt x="0" y="1745"/>
                    <a:pt x="0" y="1869"/>
                  </a:cubicBezTo>
                  <a:lnTo>
                    <a:pt x="0" y="2156"/>
                  </a:lnTo>
                  <a:cubicBezTo>
                    <a:pt x="0" y="3496"/>
                    <a:pt x="1082" y="4577"/>
                    <a:pt x="2421" y="4577"/>
                  </a:cubicBezTo>
                  <a:cubicBezTo>
                    <a:pt x="3761" y="4577"/>
                    <a:pt x="4843" y="3496"/>
                    <a:pt x="4843" y="2156"/>
                  </a:cubicBezTo>
                  <a:lnTo>
                    <a:pt x="4843" y="1869"/>
                  </a:lnTo>
                  <a:cubicBezTo>
                    <a:pt x="4843" y="1745"/>
                    <a:pt x="4795" y="1620"/>
                    <a:pt x="4699" y="1524"/>
                  </a:cubicBezTo>
                  <a:lnTo>
                    <a:pt x="4498" y="1323"/>
                  </a:lnTo>
                  <a:cubicBezTo>
                    <a:pt x="4412" y="1237"/>
                    <a:pt x="4355" y="1113"/>
                    <a:pt x="4355" y="989"/>
                  </a:cubicBezTo>
                  <a:lnTo>
                    <a:pt x="4355" y="855"/>
                  </a:lnTo>
                  <a:cubicBezTo>
                    <a:pt x="4364" y="759"/>
                    <a:pt x="4316" y="663"/>
                    <a:pt x="4240" y="606"/>
                  </a:cubicBezTo>
                  <a:cubicBezTo>
                    <a:pt x="3593" y="132"/>
                    <a:pt x="2788" y="0"/>
                    <a:pt x="2088"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9387;p69">
              <a:extLst>
                <a:ext uri="{FF2B5EF4-FFF2-40B4-BE49-F238E27FC236}">
                  <a16:creationId xmlns:a16="http://schemas.microsoft.com/office/drawing/2014/main" id="{9EA23EA5-C5F5-4283-A6CF-6A8795C2124C}"/>
                </a:ext>
              </a:extLst>
            </p:cNvPr>
            <p:cNvSpPr/>
            <p:nvPr/>
          </p:nvSpPr>
          <p:spPr>
            <a:xfrm>
              <a:off x="5436704" y="3441676"/>
              <a:ext cx="114625" cy="119588"/>
            </a:xfrm>
            <a:custGeom>
              <a:avLst/>
              <a:gdLst/>
              <a:ahLst/>
              <a:cxnLst/>
              <a:rect l="l" t="t" r="r" b="b"/>
              <a:pathLst>
                <a:path w="4365" h="4554" extrusionOk="0">
                  <a:moveTo>
                    <a:pt x="2098" y="0"/>
                  </a:moveTo>
                  <a:cubicBezTo>
                    <a:pt x="1869" y="0"/>
                    <a:pt x="1651" y="15"/>
                    <a:pt x="1455" y="36"/>
                  </a:cubicBezTo>
                  <a:cubicBezTo>
                    <a:pt x="1187" y="65"/>
                    <a:pt x="928" y="103"/>
                    <a:pt x="670" y="170"/>
                  </a:cubicBezTo>
                  <a:cubicBezTo>
                    <a:pt x="555" y="189"/>
                    <a:pt x="479" y="294"/>
                    <a:pt x="488" y="409"/>
                  </a:cubicBezTo>
                  <a:lnTo>
                    <a:pt x="488" y="984"/>
                  </a:lnTo>
                  <a:cubicBezTo>
                    <a:pt x="488" y="1117"/>
                    <a:pt x="431" y="1242"/>
                    <a:pt x="345" y="1328"/>
                  </a:cubicBezTo>
                  <a:lnTo>
                    <a:pt x="144" y="1529"/>
                  </a:lnTo>
                  <a:cubicBezTo>
                    <a:pt x="48" y="1615"/>
                    <a:pt x="0" y="1740"/>
                    <a:pt x="0" y="1874"/>
                  </a:cubicBezTo>
                  <a:lnTo>
                    <a:pt x="0" y="2151"/>
                  </a:lnTo>
                  <a:cubicBezTo>
                    <a:pt x="0" y="3376"/>
                    <a:pt x="919" y="4410"/>
                    <a:pt x="2134" y="4553"/>
                  </a:cubicBezTo>
                  <a:cubicBezTo>
                    <a:pt x="1704" y="4103"/>
                    <a:pt x="1455" y="3510"/>
                    <a:pt x="1455" y="2878"/>
                  </a:cubicBezTo>
                  <a:lnTo>
                    <a:pt x="1455" y="1108"/>
                  </a:lnTo>
                  <a:cubicBezTo>
                    <a:pt x="1464" y="869"/>
                    <a:pt x="1646" y="658"/>
                    <a:pt x="1885" y="629"/>
                  </a:cubicBezTo>
                  <a:cubicBezTo>
                    <a:pt x="2077" y="604"/>
                    <a:pt x="2320" y="583"/>
                    <a:pt x="2589" y="583"/>
                  </a:cubicBezTo>
                  <a:cubicBezTo>
                    <a:pt x="3141" y="583"/>
                    <a:pt x="3805" y="671"/>
                    <a:pt x="4364" y="993"/>
                  </a:cubicBezTo>
                  <a:lnTo>
                    <a:pt x="4364" y="859"/>
                  </a:lnTo>
                  <a:cubicBezTo>
                    <a:pt x="4364" y="754"/>
                    <a:pt x="4316" y="658"/>
                    <a:pt x="4240" y="601"/>
                  </a:cubicBezTo>
                  <a:cubicBezTo>
                    <a:pt x="3599" y="133"/>
                    <a:pt x="2795" y="0"/>
                    <a:pt x="2098"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9388;p69">
              <a:extLst>
                <a:ext uri="{FF2B5EF4-FFF2-40B4-BE49-F238E27FC236}">
                  <a16:creationId xmlns:a16="http://schemas.microsoft.com/office/drawing/2014/main" id="{A2EB0990-C801-4B4C-AC98-2850BB4A2903}"/>
                </a:ext>
              </a:extLst>
            </p:cNvPr>
            <p:cNvSpPr/>
            <p:nvPr/>
          </p:nvSpPr>
          <p:spPr>
            <a:xfrm>
              <a:off x="5392219" y="3613259"/>
              <a:ext cx="37972" cy="63103"/>
            </a:xfrm>
            <a:custGeom>
              <a:avLst/>
              <a:gdLst/>
              <a:ahLst/>
              <a:cxnLst/>
              <a:rect l="l" t="t" r="r" b="b"/>
              <a:pathLst>
                <a:path w="1446" h="2403" extrusionOk="0">
                  <a:moveTo>
                    <a:pt x="259" y="0"/>
                  </a:moveTo>
                  <a:cubicBezTo>
                    <a:pt x="96" y="173"/>
                    <a:pt x="0" y="412"/>
                    <a:pt x="0" y="661"/>
                  </a:cubicBezTo>
                  <a:lnTo>
                    <a:pt x="0" y="2163"/>
                  </a:lnTo>
                  <a:cubicBezTo>
                    <a:pt x="0" y="2288"/>
                    <a:pt x="105" y="2402"/>
                    <a:pt x="239" y="2402"/>
                  </a:cubicBezTo>
                  <a:lnTo>
                    <a:pt x="1445" y="2402"/>
                  </a:lnTo>
                  <a:lnTo>
                    <a:pt x="1445" y="1589"/>
                  </a:lnTo>
                  <a:cubicBezTo>
                    <a:pt x="1445" y="1331"/>
                    <a:pt x="1350" y="1082"/>
                    <a:pt x="1168" y="900"/>
                  </a:cubicBezTo>
                  <a:lnTo>
                    <a:pt x="259" y="0"/>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8" name="Google Shape;9457;p69">
            <a:extLst>
              <a:ext uri="{FF2B5EF4-FFF2-40B4-BE49-F238E27FC236}">
                <a16:creationId xmlns:a16="http://schemas.microsoft.com/office/drawing/2014/main" id="{5D2ED7F5-5665-43DE-9221-D5CC9B11F31F}"/>
              </a:ext>
            </a:extLst>
          </p:cNvPr>
          <p:cNvGrpSpPr/>
          <p:nvPr/>
        </p:nvGrpSpPr>
        <p:grpSpPr>
          <a:xfrm>
            <a:off x="6823945" y="1610222"/>
            <a:ext cx="526145" cy="438332"/>
            <a:chOff x="6179074" y="3368726"/>
            <a:chExt cx="394609" cy="328749"/>
          </a:xfrm>
        </p:grpSpPr>
        <p:sp>
          <p:nvSpPr>
            <p:cNvPr id="149" name="Google Shape;9458;p69">
              <a:extLst>
                <a:ext uri="{FF2B5EF4-FFF2-40B4-BE49-F238E27FC236}">
                  <a16:creationId xmlns:a16="http://schemas.microsoft.com/office/drawing/2014/main" id="{C2F117B7-3656-408B-A3F1-EB744CE70425}"/>
                </a:ext>
              </a:extLst>
            </p:cNvPr>
            <p:cNvSpPr/>
            <p:nvPr/>
          </p:nvSpPr>
          <p:spPr>
            <a:xfrm>
              <a:off x="6363052"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9459;p69">
              <a:extLst>
                <a:ext uri="{FF2B5EF4-FFF2-40B4-BE49-F238E27FC236}">
                  <a16:creationId xmlns:a16="http://schemas.microsoft.com/office/drawing/2014/main" id="{D2543A16-F8A0-48F2-BA65-29BB6F6111A4}"/>
                </a:ext>
              </a:extLst>
            </p:cNvPr>
            <p:cNvSpPr/>
            <p:nvPr/>
          </p:nvSpPr>
          <p:spPr>
            <a:xfrm>
              <a:off x="6361791"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72" y="603"/>
                    <a:pt x="1053" y="546"/>
                    <a:pt x="1053" y="49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9460;p69">
              <a:extLst>
                <a:ext uri="{FF2B5EF4-FFF2-40B4-BE49-F238E27FC236}">
                  <a16:creationId xmlns:a16="http://schemas.microsoft.com/office/drawing/2014/main" id="{9B7A9800-0296-46BB-8EB4-41614CD9F39F}"/>
                </a:ext>
              </a:extLst>
            </p:cNvPr>
            <p:cNvSpPr/>
            <p:nvPr/>
          </p:nvSpPr>
          <p:spPr>
            <a:xfrm>
              <a:off x="6336660" y="3442096"/>
              <a:ext cx="79174" cy="97556"/>
            </a:xfrm>
            <a:custGeom>
              <a:avLst/>
              <a:gdLst/>
              <a:ahLst/>
              <a:cxnLst/>
              <a:rect l="l" t="t" r="r" b="b"/>
              <a:pathLst>
                <a:path w="3015" h="3715" extrusionOk="0">
                  <a:moveTo>
                    <a:pt x="737" y="1"/>
                  </a:moveTo>
                  <a:lnTo>
                    <a:pt x="278" y="231"/>
                  </a:lnTo>
                  <a:cubicBezTo>
                    <a:pt x="115" y="317"/>
                    <a:pt x="10" y="489"/>
                    <a:pt x="10" y="680"/>
                  </a:cubicBezTo>
                  <a:lnTo>
                    <a:pt x="10" y="2135"/>
                  </a:lnTo>
                  <a:cubicBezTo>
                    <a:pt x="0" y="2681"/>
                    <a:pt x="163" y="3207"/>
                    <a:pt x="469" y="3657"/>
                  </a:cubicBezTo>
                  <a:lnTo>
                    <a:pt x="508" y="3714"/>
                  </a:lnTo>
                  <a:lnTo>
                    <a:pt x="2508" y="3714"/>
                  </a:lnTo>
                  <a:lnTo>
                    <a:pt x="2546" y="3657"/>
                  </a:lnTo>
                  <a:cubicBezTo>
                    <a:pt x="2852" y="3207"/>
                    <a:pt x="3015" y="2681"/>
                    <a:pt x="3005" y="2135"/>
                  </a:cubicBezTo>
                  <a:lnTo>
                    <a:pt x="3005" y="680"/>
                  </a:lnTo>
                  <a:cubicBezTo>
                    <a:pt x="3005" y="489"/>
                    <a:pt x="2900" y="317"/>
                    <a:pt x="2737" y="231"/>
                  </a:cubicBezTo>
                  <a:lnTo>
                    <a:pt x="2278" y="1"/>
                  </a:lnTo>
                  <a:cubicBezTo>
                    <a:pt x="2111" y="203"/>
                    <a:pt x="1603" y="212"/>
                    <a:pt x="1523" y="212"/>
                  </a:cubicBezTo>
                  <a:cubicBezTo>
                    <a:pt x="1516" y="212"/>
                    <a:pt x="1512" y="211"/>
                    <a:pt x="1512" y="211"/>
                  </a:cubicBezTo>
                  <a:cubicBezTo>
                    <a:pt x="1512" y="211"/>
                    <a:pt x="1509" y="212"/>
                    <a:pt x="1502" y="212"/>
                  </a:cubicBezTo>
                  <a:cubicBezTo>
                    <a:pt x="1420" y="212"/>
                    <a:pt x="905" y="203"/>
                    <a:pt x="737" y="1"/>
                  </a:cubicBezTo>
                  <a:close/>
                </a:path>
              </a:pathLst>
            </a:custGeom>
            <a:solidFill>
              <a:schemeClr val="tx1">
                <a:lumMod val="50000"/>
                <a:lumOff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9461;p69">
              <a:extLst>
                <a:ext uri="{FF2B5EF4-FFF2-40B4-BE49-F238E27FC236}">
                  <a16:creationId xmlns:a16="http://schemas.microsoft.com/office/drawing/2014/main" id="{72C4B0C1-DA8B-4F68-90E3-D35904FFDE56}"/>
                </a:ext>
              </a:extLst>
            </p:cNvPr>
            <p:cNvSpPr/>
            <p:nvPr/>
          </p:nvSpPr>
          <p:spPr>
            <a:xfrm>
              <a:off x="6349974"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9462;p69">
              <a:extLst>
                <a:ext uri="{FF2B5EF4-FFF2-40B4-BE49-F238E27FC236}">
                  <a16:creationId xmlns:a16="http://schemas.microsoft.com/office/drawing/2014/main" id="{C1704906-5C72-4C6B-BDCD-C6895D8F7CDC}"/>
                </a:ext>
              </a:extLst>
            </p:cNvPr>
            <p:cNvSpPr/>
            <p:nvPr/>
          </p:nvSpPr>
          <p:spPr>
            <a:xfrm>
              <a:off x="6336897" y="3452915"/>
              <a:ext cx="13104" cy="86973"/>
            </a:xfrm>
            <a:custGeom>
              <a:avLst/>
              <a:gdLst/>
              <a:ahLst/>
              <a:cxnLst/>
              <a:rect l="l" t="t" r="r" b="b"/>
              <a:pathLst>
                <a:path w="499" h="3312" extrusionOk="0">
                  <a:moveTo>
                    <a:pt x="77" y="0"/>
                  </a:moveTo>
                  <a:cubicBezTo>
                    <a:pt x="20" y="77"/>
                    <a:pt x="1" y="173"/>
                    <a:pt x="1" y="268"/>
                  </a:cubicBezTo>
                  <a:lnTo>
                    <a:pt x="1" y="1723"/>
                  </a:lnTo>
                  <a:cubicBezTo>
                    <a:pt x="1" y="2269"/>
                    <a:pt x="154" y="2795"/>
                    <a:pt x="460" y="3245"/>
                  </a:cubicBezTo>
                  <a:lnTo>
                    <a:pt x="499" y="3312"/>
                  </a:lnTo>
                  <a:lnTo>
                    <a:pt x="499" y="575"/>
                  </a:lnTo>
                  <a:cubicBezTo>
                    <a:pt x="499" y="412"/>
                    <a:pt x="422" y="268"/>
                    <a:pt x="298" y="173"/>
                  </a:cubicBezTo>
                  <a:lnTo>
                    <a:pt x="77" y="0"/>
                  </a:ln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9463;p69">
              <a:extLst>
                <a:ext uri="{FF2B5EF4-FFF2-40B4-BE49-F238E27FC236}">
                  <a16:creationId xmlns:a16="http://schemas.microsoft.com/office/drawing/2014/main" id="{5CCB8903-F4A8-4AA1-B0BB-A5D8B0EF5683}"/>
                </a:ext>
              </a:extLst>
            </p:cNvPr>
            <p:cNvSpPr/>
            <p:nvPr/>
          </p:nvSpPr>
          <p:spPr>
            <a:xfrm>
              <a:off x="6402494" y="3452915"/>
              <a:ext cx="13340" cy="86973"/>
            </a:xfrm>
            <a:custGeom>
              <a:avLst/>
              <a:gdLst/>
              <a:ahLst/>
              <a:cxnLst/>
              <a:rect l="l" t="t" r="r" b="b"/>
              <a:pathLst>
                <a:path w="508" h="3312" extrusionOk="0">
                  <a:moveTo>
                    <a:pt x="431" y="0"/>
                  </a:moveTo>
                  <a:lnTo>
                    <a:pt x="202" y="173"/>
                  </a:lnTo>
                  <a:cubicBezTo>
                    <a:pt x="77" y="268"/>
                    <a:pt x="1" y="412"/>
                    <a:pt x="1" y="575"/>
                  </a:cubicBezTo>
                  <a:lnTo>
                    <a:pt x="1" y="3312"/>
                  </a:lnTo>
                  <a:lnTo>
                    <a:pt x="39" y="3245"/>
                  </a:lnTo>
                  <a:cubicBezTo>
                    <a:pt x="345" y="2795"/>
                    <a:pt x="508" y="2269"/>
                    <a:pt x="508" y="1723"/>
                  </a:cubicBezTo>
                  <a:lnTo>
                    <a:pt x="508" y="268"/>
                  </a:lnTo>
                  <a:cubicBezTo>
                    <a:pt x="508" y="173"/>
                    <a:pt x="479" y="77"/>
                    <a:pt x="431" y="0"/>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9464;p69">
              <a:extLst>
                <a:ext uri="{FF2B5EF4-FFF2-40B4-BE49-F238E27FC236}">
                  <a16:creationId xmlns:a16="http://schemas.microsoft.com/office/drawing/2014/main" id="{47B5E29F-D686-45A1-BD80-357F265206B7}"/>
                </a:ext>
              </a:extLst>
            </p:cNvPr>
            <p:cNvSpPr/>
            <p:nvPr/>
          </p:nvSpPr>
          <p:spPr>
            <a:xfrm>
              <a:off x="6356014" y="3434691"/>
              <a:ext cx="40493" cy="105198"/>
            </a:xfrm>
            <a:custGeom>
              <a:avLst/>
              <a:gdLst/>
              <a:ahLst/>
              <a:cxnLst/>
              <a:rect l="l" t="t" r="r" b="b"/>
              <a:pathLst>
                <a:path w="1542" h="4006" extrusionOk="0">
                  <a:moveTo>
                    <a:pt x="254" y="1"/>
                  </a:moveTo>
                  <a:cubicBezTo>
                    <a:pt x="242" y="1"/>
                    <a:pt x="230" y="5"/>
                    <a:pt x="220" y="15"/>
                  </a:cubicBezTo>
                  <a:lnTo>
                    <a:pt x="0" y="283"/>
                  </a:lnTo>
                  <a:lnTo>
                    <a:pt x="345" y="704"/>
                  </a:lnTo>
                  <a:cubicBezTo>
                    <a:pt x="367" y="732"/>
                    <a:pt x="399" y="747"/>
                    <a:pt x="431" y="747"/>
                  </a:cubicBezTo>
                  <a:cubicBezTo>
                    <a:pt x="455" y="747"/>
                    <a:pt x="478" y="739"/>
                    <a:pt x="498" y="723"/>
                  </a:cubicBezTo>
                  <a:lnTo>
                    <a:pt x="651" y="599"/>
                  </a:lnTo>
                  <a:lnTo>
                    <a:pt x="651" y="4006"/>
                  </a:lnTo>
                  <a:lnTo>
                    <a:pt x="900" y="4006"/>
                  </a:lnTo>
                  <a:lnTo>
                    <a:pt x="900" y="599"/>
                  </a:lnTo>
                  <a:lnTo>
                    <a:pt x="1043" y="723"/>
                  </a:lnTo>
                  <a:cubicBezTo>
                    <a:pt x="1063" y="739"/>
                    <a:pt x="1088" y="747"/>
                    <a:pt x="1113" y="747"/>
                  </a:cubicBezTo>
                  <a:cubicBezTo>
                    <a:pt x="1149" y="747"/>
                    <a:pt x="1184" y="732"/>
                    <a:pt x="1206" y="704"/>
                  </a:cubicBezTo>
                  <a:lnTo>
                    <a:pt x="1541" y="283"/>
                  </a:lnTo>
                  <a:lnTo>
                    <a:pt x="1331" y="15"/>
                  </a:lnTo>
                  <a:cubicBezTo>
                    <a:pt x="1321" y="5"/>
                    <a:pt x="1309" y="1"/>
                    <a:pt x="1297" y="1"/>
                  </a:cubicBezTo>
                  <a:cubicBezTo>
                    <a:pt x="1285" y="1"/>
                    <a:pt x="1273" y="5"/>
                    <a:pt x="1264" y="15"/>
                  </a:cubicBezTo>
                  <a:lnTo>
                    <a:pt x="775" y="503"/>
                  </a:lnTo>
                  <a:lnTo>
                    <a:pt x="287" y="15"/>
                  </a:lnTo>
                  <a:cubicBezTo>
                    <a:pt x="278" y="5"/>
                    <a:pt x="266" y="1"/>
                    <a:pt x="254"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9465;p69">
              <a:extLst>
                <a:ext uri="{FF2B5EF4-FFF2-40B4-BE49-F238E27FC236}">
                  <a16:creationId xmlns:a16="http://schemas.microsoft.com/office/drawing/2014/main" id="{484CE4E9-1E2C-421B-8436-EB01DAD3F3F3}"/>
                </a:ext>
              </a:extLst>
            </p:cNvPr>
            <p:cNvSpPr/>
            <p:nvPr/>
          </p:nvSpPr>
          <p:spPr>
            <a:xfrm>
              <a:off x="6373109" y="3552913"/>
              <a:ext cx="6775" cy="98554"/>
            </a:xfrm>
            <a:custGeom>
              <a:avLst/>
              <a:gdLst/>
              <a:ahLst/>
              <a:cxnLst/>
              <a:rect l="l" t="t" r="r" b="b"/>
              <a:pathLst>
                <a:path w="258" h="3753" extrusionOk="0">
                  <a:moveTo>
                    <a:pt x="139" y="0"/>
                  </a:moveTo>
                  <a:cubicBezTo>
                    <a:pt x="134" y="0"/>
                    <a:pt x="129" y="1"/>
                    <a:pt x="124" y="1"/>
                  </a:cubicBezTo>
                  <a:cubicBezTo>
                    <a:pt x="57" y="1"/>
                    <a:pt x="0" y="49"/>
                    <a:pt x="0" y="116"/>
                  </a:cubicBezTo>
                  <a:lnTo>
                    <a:pt x="0" y="3753"/>
                  </a:lnTo>
                  <a:lnTo>
                    <a:pt x="249" y="3753"/>
                  </a:lnTo>
                  <a:lnTo>
                    <a:pt x="249" y="126"/>
                  </a:lnTo>
                  <a:cubicBezTo>
                    <a:pt x="258" y="55"/>
                    <a:pt x="201" y="0"/>
                    <a:pt x="139" y="0"/>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9466;p69">
              <a:extLst>
                <a:ext uri="{FF2B5EF4-FFF2-40B4-BE49-F238E27FC236}">
                  <a16:creationId xmlns:a16="http://schemas.microsoft.com/office/drawing/2014/main" id="{942BCF80-F22E-4D65-8D81-9B2A97A9365B}"/>
                </a:ext>
              </a:extLst>
            </p:cNvPr>
            <p:cNvSpPr/>
            <p:nvPr/>
          </p:nvSpPr>
          <p:spPr>
            <a:xfrm>
              <a:off x="6349974" y="3368726"/>
              <a:ext cx="52546" cy="59321"/>
            </a:xfrm>
            <a:custGeom>
              <a:avLst/>
              <a:gdLst/>
              <a:ahLst/>
              <a:cxnLst/>
              <a:rect l="l" t="t" r="r" b="b"/>
              <a:pathLst>
                <a:path w="2001" h="2259" extrusionOk="0">
                  <a:moveTo>
                    <a:pt x="757" y="0"/>
                  </a:moveTo>
                  <a:cubicBezTo>
                    <a:pt x="336" y="0"/>
                    <a:pt x="1" y="335"/>
                    <a:pt x="1" y="756"/>
                  </a:cubicBezTo>
                  <a:lnTo>
                    <a:pt x="1" y="1254"/>
                  </a:lnTo>
                  <a:cubicBezTo>
                    <a:pt x="1"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9467;p69">
              <a:extLst>
                <a:ext uri="{FF2B5EF4-FFF2-40B4-BE49-F238E27FC236}">
                  <a16:creationId xmlns:a16="http://schemas.microsoft.com/office/drawing/2014/main" id="{389517B9-9853-468E-8BD7-4A152017288F}"/>
                </a:ext>
              </a:extLst>
            </p:cNvPr>
            <p:cNvSpPr/>
            <p:nvPr/>
          </p:nvSpPr>
          <p:spPr>
            <a:xfrm>
              <a:off x="6349974" y="3368726"/>
              <a:ext cx="36213" cy="59269"/>
            </a:xfrm>
            <a:custGeom>
              <a:avLst/>
              <a:gdLst/>
              <a:ahLst/>
              <a:cxnLst/>
              <a:rect l="l" t="t" r="r" b="b"/>
              <a:pathLst>
                <a:path w="1379" h="2257" extrusionOk="0">
                  <a:moveTo>
                    <a:pt x="757" y="0"/>
                  </a:moveTo>
                  <a:cubicBezTo>
                    <a:pt x="345" y="0"/>
                    <a:pt x="1" y="335"/>
                    <a:pt x="10" y="756"/>
                  </a:cubicBezTo>
                  <a:lnTo>
                    <a:pt x="10" y="1254"/>
                  </a:lnTo>
                  <a:cubicBezTo>
                    <a:pt x="2" y="1828"/>
                    <a:pt x="478" y="2257"/>
                    <a:pt x="1005" y="2257"/>
                  </a:cubicBezTo>
                  <a:cubicBezTo>
                    <a:pt x="1129" y="2257"/>
                    <a:pt x="1255" y="2233"/>
                    <a:pt x="1379" y="2182"/>
                  </a:cubicBezTo>
                  <a:cubicBezTo>
                    <a:pt x="1005" y="2029"/>
                    <a:pt x="757" y="1666"/>
                    <a:pt x="757" y="1254"/>
                  </a:cubicBezTo>
                  <a:lnTo>
                    <a:pt x="757" y="756"/>
                  </a:lnTo>
                  <a:cubicBezTo>
                    <a:pt x="757" y="393"/>
                    <a:pt x="1015" y="77"/>
                    <a:pt x="1379" y="20"/>
                  </a:cubicBezTo>
                  <a:cubicBezTo>
                    <a:pt x="1340" y="10"/>
                    <a:pt x="1302"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9468;p69">
              <a:extLst>
                <a:ext uri="{FF2B5EF4-FFF2-40B4-BE49-F238E27FC236}">
                  <a16:creationId xmlns:a16="http://schemas.microsoft.com/office/drawing/2014/main" id="{6D9DB25F-303C-4B19-84C7-ED4D7C4EF3C8}"/>
                </a:ext>
              </a:extLst>
            </p:cNvPr>
            <p:cNvSpPr/>
            <p:nvPr/>
          </p:nvSpPr>
          <p:spPr>
            <a:xfrm>
              <a:off x="6349974" y="3368726"/>
              <a:ext cx="52546" cy="26418"/>
            </a:xfrm>
            <a:custGeom>
              <a:avLst/>
              <a:gdLst/>
              <a:ahLst/>
              <a:cxnLst/>
              <a:rect l="l" t="t" r="r" b="b"/>
              <a:pathLst>
                <a:path w="2001" h="1006" extrusionOk="0">
                  <a:moveTo>
                    <a:pt x="747" y="0"/>
                  </a:moveTo>
                  <a:cubicBezTo>
                    <a:pt x="336" y="0"/>
                    <a:pt x="1" y="335"/>
                    <a:pt x="1" y="756"/>
                  </a:cubicBezTo>
                  <a:cubicBezTo>
                    <a:pt x="1" y="756"/>
                    <a:pt x="757" y="1005"/>
                    <a:pt x="2001" y="1005"/>
                  </a:cubicBezTo>
                  <a:lnTo>
                    <a:pt x="2001" y="756"/>
                  </a:lnTo>
                  <a:cubicBezTo>
                    <a:pt x="2001"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9469;p69">
              <a:extLst>
                <a:ext uri="{FF2B5EF4-FFF2-40B4-BE49-F238E27FC236}">
                  <a16:creationId xmlns:a16="http://schemas.microsoft.com/office/drawing/2014/main" id="{ACDEE048-5313-41DE-AF37-54B37279B75E}"/>
                </a:ext>
              </a:extLst>
            </p:cNvPr>
            <p:cNvSpPr/>
            <p:nvPr/>
          </p:nvSpPr>
          <p:spPr>
            <a:xfrm>
              <a:off x="6349974" y="3368726"/>
              <a:ext cx="36213" cy="24159"/>
            </a:xfrm>
            <a:custGeom>
              <a:avLst/>
              <a:gdLst/>
              <a:ahLst/>
              <a:cxnLst/>
              <a:rect l="l" t="t" r="r" b="b"/>
              <a:pathLst>
                <a:path w="1379" h="920" extrusionOk="0">
                  <a:moveTo>
                    <a:pt x="757" y="0"/>
                  </a:moveTo>
                  <a:cubicBezTo>
                    <a:pt x="345" y="0"/>
                    <a:pt x="1" y="335"/>
                    <a:pt x="10" y="756"/>
                  </a:cubicBezTo>
                  <a:cubicBezTo>
                    <a:pt x="249" y="823"/>
                    <a:pt x="498" y="881"/>
                    <a:pt x="757" y="919"/>
                  </a:cubicBezTo>
                  <a:lnTo>
                    <a:pt x="757" y="756"/>
                  </a:lnTo>
                  <a:cubicBezTo>
                    <a:pt x="757" y="393"/>
                    <a:pt x="1015" y="77"/>
                    <a:pt x="1379" y="20"/>
                  </a:cubicBezTo>
                  <a:cubicBezTo>
                    <a:pt x="1340" y="10"/>
                    <a:pt x="1302"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9470;p69">
              <a:extLst>
                <a:ext uri="{FF2B5EF4-FFF2-40B4-BE49-F238E27FC236}">
                  <a16:creationId xmlns:a16="http://schemas.microsoft.com/office/drawing/2014/main" id="{244DF0F8-703D-43D1-B457-86318CC5E191}"/>
                </a:ext>
              </a:extLst>
            </p:cNvPr>
            <p:cNvSpPr/>
            <p:nvPr/>
          </p:nvSpPr>
          <p:spPr>
            <a:xfrm>
              <a:off x="6468354"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9471;p69">
              <a:extLst>
                <a:ext uri="{FF2B5EF4-FFF2-40B4-BE49-F238E27FC236}">
                  <a16:creationId xmlns:a16="http://schemas.microsoft.com/office/drawing/2014/main" id="{69DDACDD-E212-4033-A4FC-E07C751AFBD0}"/>
                </a:ext>
              </a:extLst>
            </p:cNvPr>
            <p:cNvSpPr/>
            <p:nvPr/>
          </p:nvSpPr>
          <p:spPr>
            <a:xfrm>
              <a:off x="6467094"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63" y="603"/>
                    <a:pt x="1053" y="546"/>
                    <a:pt x="1053" y="49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9472;p69">
              <a:extLst>
                <a:ext uri="{FF2B5EF4-FFF2-40B4-BE49-F238E27FC236}">
                  <a16:creationId xmlns:a16="http://schemas.microsoft.com/office/drawing/2014/main" id="{DA3E6A04-D43E-4319-A21B-DF7C760D925E}"/>
                </a:ext>
              </a:extLst>
            </p:cNvPr>
            <p:cNvSpPr/>
            <p:nvPr/>
          </p:nvSpPr>
          <p:spPr>
            <a:xfrm>
              <a:off x="6441963" y="3442096"/>
              <a:ext cx="78938" cy="97556"/>
            </a:xfrm>
            <a:custGeom>
              <a:avLst/>
              <a:gdLst/>
              <a:ahLst/>
              <a:cxnLst/>
              <a:rect l="l" t="t" r="r" b="b"/>
              <a:pathLst>
                <a:path w="3006" h="3715" extrusionOk="0">
                  <a:moveTo>
                    <a:pt x="737" y="1"/>
                  </a:moveTo>
                  <a:lnTo>
                    <a:pt x="278" y="231"/>
                  </a:lnTo>
                  <a:cubicBezTo>
                    <a:pt x="115" y="317"/>
                    <a:pt x="0" y="489"/>
                    <a:pt x="0" y="680"/>
                  </a:cubicBezTo>
                  <a:lnTo>
                    <a:pt x="0" y="2135"/>
                  </a:lnTo>
                  <a:cubicBezTo>
                    <a:pt x="0" y="2681"/>
                    <a:pt x="163" y="3207"/>
                    <a:pt x="469" y="3657"/>
                  </a:cubicBezTo>
                  <a:lnTo>
                    <a:pt x="508" y="3714"/>
                  </a:lnTo>
                  <a:lnTo>
                    <a:pt x="2508" y="3714"/>
                  </a:lnTo>
                  <a:lnTo>
                    <a:pt x="2546" y="3657"/>
                  </a:lnTo>
                  <a:cubicBezTo>
                    <a:pt x="2852" y="3207"/>
                    <a:pt x="3005" y="2681"/>
                    <a:pt x="3005" y="2135"/>
                  </a:cubicBezTo>
                  <a:lnTo>
                    <a:pt x="3005" y="680"/>
                  </a:lnTo>
                  <a:cubicBezTo>
                    <a:pt x="3005" y="489"/>
                    <a:pt x="2900" y="317"/>
                    <a:pt x="2737" y="231"/>
                  </a:cubicBezTo>
                  <a:lnTo>
                    <a:pt x="2278" y="1"/>
                  </a:lnTo>
                  <a:cubicBezTo>
                    <a:pt x="2111" y="203"/>
                    <a:pt x="1595" y="212"/>
                    <a:pt x="1514" y="212"/>
                  </a:cubicBezTo>
                  <a:cubicBezTo>
                    <a:pt x="1507" y="212"/>
                    <a:pt x="1503" y="211"/>
                    <a:pt x="1503" y="211"/>
                  </a:cubicBezTo>
                  <a:cubicBezTo>
                    <a:pt x="1503" y="211"/>
                    <a:pt x="1499" y="212"/>
                    <a:pt x="1492" y="212"/>
                  </a:cubicBezTo>
                  <a:cubicBezTo>
                    <a:pt x="1412" y="212"/>
                    <a:pt x="905" y="203"/>
                    <a:pt x="737" y="1"/>
                  </a:cubicBezTo>
                  <a:close/>
                </a:path>
              </a:pathLst>
            </a:custGeom>
            <a:solidFill>
              <a:srgbClr val="6376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9473;p69">
              <a:extLst>
                <a:ext uri="{FF2B5EF4-FFF2-40B4-BE49-F238E27FC236}">
                  <a16:creationId xmlns:a16="http://schemas.microsoft.com/office/drawing/2014/main" id="{21193FE2-D619-40E6-A504-32F92D707E5E}"/>
                </a:ext>
              </a:extLst>
            </p:cNvPr>
            <p:cNvSpPr/>
            <p:nvPr/>
          </p:nvSpPr>
          <p:spPr>
            <a:xfrm>
              <a:off x="6455277"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9474;p69">
              <a:extLst>
                <a:ext uri="{FF2B5EF4-FFF2-40B4-BE49-F238E27FC236}">
                  <a16:creationId xmlns:a16="http://schemas.microsoft.com/office/drawing/2014/main" id="{0CC1066A-6154-468B-B493-B648425AAD5A}"/>
                </a:ext>
              </a:extLst>
            </p:cNvPr>
            <p:cNvSpPr/>
            <p:nvPr/>
          </p:nvSpPr>
          <p:spPr>
            <a:xfrm>
              <a:off x="6441963" y="3452915"/>
              <a:ext cx="13340" cy="86973"/>
            </a:xfrm>
            <a:custGeom>
              <a:avLst/>
              <a:gdLst/>
              <a:ahLst/>
              <a:cxnLst/>
              <a:rect l="l" t="t" r="r" b="b"/>
              <a:pathLst>
                <a:path w="508" h="3312" extrusionOk="0">
                  <a:moveTo>
                    <a:pt x="77" y="0"/>
                  </a:moveTo>
                  <a:cubicBezTo>
                    <a:pt x="29" y="77"/>
                    <a:pt x="0" y="173"/>
                    <a:pt x="0" y="268"/>
                  </a:cubicBezTo>
                  <a:lnTo>
                    <a:pt x="0" y="1723"/>
                  </a:lnTo>
                  <a:cubicBezTo>
                    <a:pt x="0" y="2269"/>
                    <a:pt x="163" y="2795"/>
                    <a:pt x="469" y="3245"/>
                  </a:cubicBezTo>
                  <a:lnTo>
                    <a:pt x="508" y="3312"/>
                  </a:lnTo>
                  <a:lnTo>
                    <a:pt x="508" y="575"/>
                  </a:lnTo>
                  <a:cubicBezTo>
                    <a:pt x="508" y="412"/>
                    <a:pt x="431" y="268"/>
                    <a:pt x="307" y="173"/>
                  </a:cubicBezTo>
                  <a:lnTo>
                    <a:pt x="77" y="0"/>
                  </a:lnTo>
                  <a:close/>
                </a:path>
              </a:pathLst>
            </a:custGeom>
            <a:solidFill>
              <a:srgbClr val="3049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9475;p69">
              <a:extLst>
                <a:ext uri="{FF2B5EF4-FFF2-40B4-BE49-F238E27FC236}">
                  <a16:creationId xmlns:a16="http://schemas.microsoft.com/office/drawing/2014/main" id="{A5A36521-51B8-4A23-97BA-9C605E687B80}"/>
                </a:ext>
              </a:extLst>
            </p:cNvPr>
            <p:cNvSpPr/>
            <p:nvPr/>
          </p:nvSpPr>
          <p:spPr>
            <a:xfrm>
              <a:off x="6507797" y="3452915"/>
              <a:ext cx="13104" cy="86973"/>
            </a:xfrm>
            <a:custGeom>
              <a:avLst/>
              <a:gdLst/>
              <a:ahLst/>
              <a:cxnLst/>
              <a:rect l="l" t="t" r="r" b="b"/>
              <a:pathLst>
                <a:path w="499" h="3312" extrusionOk="0">
                  <a:moveTo>
                    <a:pt x="422" y="0"/>
                  </a:moveTo>
                  <a:lnTo>
                    <a:pt x="202" y="173"/>
                  </a:lnTo>
                  <a:cubicBezTo>
                    <a:pt x="77" y="268"/>
                    <a:pt x="1" y="412"/>
                    <a:pt x="1" y="575"/>
                  </a:cubicBezTo>
                  <a:lnTo>
                    <a:pt x="1" y="3312"/>
                  </a:lnTo>
                  <a:lnTo>
                    <a:pt x="39" y="3245"/>
                  </a:lnTo>
                  <a:cubicBezTo>
                    <a:pt x="336" y="2795"/>
                    <a:pt x="498" y="2269"/>
                    <a:pt x="498" y="1723"/>
                  </a:cubicBezTo>
                  <a:lnTo>
                    <a:pt x="498" y="268"/>
                  </a:lnTo>
                  <a:cubicBezTo>
                    <a:pt x="498" y="173"/>
                    <a:pt x="470" y="77"/>
                    <a:pt x="422" y="0"/>
                  </a:cubicBezTo>
                  <a:close/>
                </a:path>
              </a:pathLst>
            </a:custGeom>
            <a:solidFill>
              <a:srgbClr val="3049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9476;p69">
              <a:extLst>
                <a:ext uri="{FF2B5EF4-FFF2-40B4-BE49-F238E27FC236}">
                  <a16:creationId xmlns:a16="http://schemas.microsoft.com/office/drawing/2014/main" id="{7B3949F7-746B-49E1-A46A-A909735958D4}"/>
                </a:ext>
              </a:extLst>
            </p:cNvPr>
            <p:cNvSpPr/>
            <p:nvPr/>
          </p:nvSpPr>
          <p:spPr>
            <a:xfrm>
              <a:off x="6461317" y="3434691"/>
              <a:ext cx="40493" cy="105198"/>
            </a:xfrm>
            <a:custGeom>
              <a:avLst/>
              <a:gdLst/>
              <a:ahLst/>
              <a:cxnLst/>
              <a:rect l="l" t="t" r="r" b="b"/>
              <a:pathLst>
                <a:path w="1542" h="4006" extrusionOk="0">
                  <a:moveTo>
                    <a:pt x="244" y="1"/>
                  </a:moveTo>
                  <a:cubicBezTo>
                    <a:pt x="232" y="1"/>
                    <a:pt x="220" y="5"/>
                    <a:pt x="211" y="15"/>
                  </a:cubicBezTo>
                  <a:lnTo>
                    <a:pt x="0" y="283"/>
                  </a:lnTo>
                  <a:lnTo>
                    <a:pt x="335" y="704"/>
                  </a:lnTo>
                  <a:cubicBezTo>
                    <a:pt x="357" y="732"/>
                    <a:pt x="393" y="747"/>
                    <a:pt x="428" y="747"/>
                  </a:cubicBezTo>
                  <a:cubicBezTo>
                    <a:pt x="453" y="747"/>
                    <a:pt x="478" y="739"/>
                    <a:pt x="498" y="723"/>
                  </a:cubicBezTo>
                  <a:lnTo>
                    <a:pt x="641" y="599"/>
                  </a:lnTo>
                  <a:lnTo>
                    <a:pt x="641" y="4006"/>
                  </a:lnTo>
                  <a:lnTo>
                    <a:pt x="890" y="4006"/>
                  </a:lnTo>
                  <a:lnTo>
                    <a:pt x="890" y="599"/>
                  </a:lnTo>
                  <a:lnTo>
                    <a:pt x="1043" y="723"/>
                  </a:lnTo>
                  <a:cubicBezTo>
                    <a:pt x="1063" y="739"/>
                    <a:pt x="1087" y="747"/>
                    <a:pt x="1110" y="747"/>
                  </a:cubicBezTo>
                  <a:cubicBezTo>
                    <a:pt x="1142" y="747"/>
                    <a:pt x="1174" y="732"/>
                    <a:pt x="1197" y="704"/>
                  </a:cubicBezTo>
                  <a:lnTo>
                    <a:pt x="1541" y="283"/>
                  </a:lnTo>
                  <a:lnTo>
                    <a:pt x="1321" y="15"/>
                  </a:lnTo>
                  <a:cubicBezTo>
                    <a:pt x="1311" y="5"/>
                    <a:pt x="1299" y="1"/>
                    <a:pt x="1287" y="1"/>
                  </a:cubicBezTo>
                  <a:cubicBezTo>
                    <a:pt x="1275" y="1"/>
                    <a:pt x="1264" y="5"/>
                    <a:pt x="1254" y="15"/>
                  </a:cubicBezTo>
                  <a:lnTo>
                    <a:pt x="766" y="503"/>
                  </a:lnTo>
                  <a:lnTo>
                    <a:pt x="278" y="15"/>
                  </a:lnTo>
                  <a:cubicBezTo>
                    <a:pt x="268" y="5"/>
                    <a:pt x="256" y="1"/>
                    <a:pt x="244" y="1"/>
                  </a:cubicBezTo>
                  <a:close/>
                </a:path>
              </a:pathLst>
            </a:custGeom>
            <a:solidFill>
              <a:srgbClr val="3049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9477;p69">
              <a:extLst>
                <a:ext uri="{FF2B5EF4-FFF2-40B4-BE49-F238E27FC236}">
                  <a16:creationId xmlns:a16="http://schemas.microsoft.com/office/drawing/2014/main" id="{769025E9-BF22-49E4-8826-872C7C0BC0CD}"/>
                </a:ext>
              </a:extLst>
            </p:cNvPr>
            <p:cNvSpPr/>
            <p:nvPr/>
          </p:nvSpPr>
          <p:spPr>
            <a:xfrm>
              <a:off x="6478412" y="3552913"/>
              <a:ext cx="6539" cy="98554"/>
            </a:xfrm>
            <a:custGeom>
              <a:avLst/>
              <a:gdLst/>
              <a:ahLst/>
              <a:cxnLst/>
              <a:rect l="l" t="t" r="r" b="b"/>
              <a:pathLst>
                <a:path w="249" h="3753" extrusionOk="0">
                  <a:moveTo>
                    <a:pt x="131" y="0"/>
                  </a:moveTo>
                  <a:cubicBezTo>
                    <a:pt x="126" y="0"/>
                    <a:pt x="120" y="1"/>
                    <a:pt x="115" y="1"/>
                  </a:cubicBezTo>
                  <a:cubicBezTo>
                    <a:pt x="48" y="1"/>
                    <a:pt x="0" y="49"/>
                    <a:pt x="0" y="116"/>
                  </a:cubicBezTo>
                  <a:lnTo>
                    <a:pt x="0" y="3753"/>
                  </a:lnTo>
                  <a:lnTo>
                    <a:pt x="249" y="3753"/>
                  </a:lnTo>
                  <a:lnTo>
                    <a:pt x="249" y="126"/>
                  </a:lnTo>
                  <a:cubicBezTo>
                    <a:pt x="249" y="55"/>
                    <a:pt x="200" y="0"/>
                    <a:pt x="131" y="0"/>
                  </a:cubicBezTo>
                  <a:close/>
                </a:path>
              </a:pathLst>
            </a:custGeom>
            <a:solidFill>
              <a:srgbClr val="4B63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9478;p69">
              <a:extLst>
                <a:ext uri="{FF2B5EF4-FFF2-40B4-BE49-F238E27FC236}">
                  <a16:creationId xmlns:a16="http://schemas.microsoft.com/office/drawing/2014/main" id="{43A797B7-E7B3-4766-B4FC-1110DE55C116}"/>
                </a:ext>
              </a:extLst>
            </p:cNvPr>
            <p:cNvSpPr/>
            <p:nvPr/>
          </p:nvSpPr>
          <p:spPr>
            <a:xfrm>
              <a:off x="6455277" y="3368726"/>
              <a:ext cx="52546" cy="59321"/>
            </a:xfrm>
            <a:custGeom>
              <a:avLst/>
              <a:gdLst/>
              <a:ahLst/>
              <a:cxnLst/>
              <a:rect l="l" t="t" r="r" b="b"/>
              <a:pathLst>
                <a:path w="2001" h="2259" extrusionOk="0">
                  <a:moveTo>
                    <a:pt x="747" y="0"/>
                  </a:moveTo>
                  <a:cubicBezTo>
                    <a:pt x="335" y="0"/>
                    <a:pt x="1" y="335"/>
                    <a:pt x="1" y="756"/>
                  </a:cubicBezTo>
                  <a:lnTo>
                    <a:pt x="1" y="1254"/>
                  </a:lnTo>
                  <a:cubicBezTo>
                    <a:pt x="1" y="1809"/>
                    <a:pt x="441"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9479;p69">
              <a:extLst>
                <a:ext uri="{FF2B5EF4-FFF2-40B4-BE49-F238E27FC236}">
                  <a16:creationId xmlns:a16="http://schemas.microsoft.com/office/drawing/2014/main" id="{F3DC62A1-CF89-4D7B-8EFB-5C9E5B99FF70}"/>
                </a:ext>
              </a:extLst>
            </p:cNvPr>
            <p:cNvSpPr/>
            <p:nvPr/>
          </p:nvSpPr>
          <p:spPr>
            <a:xfrm>
              <a:off x="6455277" y="3368726"/>
              <a:ext cx="36213" cy="59269"/>
            </a:xfrm>
            <a:custGeom>
              <a:avLst/>
              <a:gdLst/>
              <a:ahLst/>
              <a:cxnLst/>
              <a:rect l="l" t="t" r="r" b="b"/>
              <a:pathLst>
                <a:path w="1379" h="2257" extrusionOk="0">
                  <a:moveTo>
                    <a:pt x="757" y="0"/>
                  </a:moveTo>
                  <a:cubicBezTo>
                    <a:pt x="335" y="0"/>
                    <a:pt x="1" y="335"/>
                    <a:pt x="1" y="756"/>
                  </a:cubicBezTo>
                  <a:lnTo>
                    <a:pt x="1" y="1254"/>
                  </a:lnTo>
                  <a:cubicBezTo>
                    <a:pt x="1" y="1828"/>
                    <a:pt x="471" y="2257"/>
                    <a:pt x="1001" y="2257"/>
                  </a:cubicBezTo>
                  <a:cubicBezTo>
                    <a:pt x="1126" y="2257"/>
                    <a:pt x="1253" y="2233"/>
                    <a:pt x="1379" y="2182"/>
                  </a:cubicBezTo>
                  <a:cubicBezTo>
                    <a:pt x="996" y="2029"/>
                    <a:pt x="747" y="1666"/>
                    <a:pt x="747" y="1254"/>
                  </a:cubicBezTo>
                  <a:lnTo>
                    <a:pt x="747" y="756"/>
                  </a:lnTo>
                  <a:cubicBezTo>
                    <a:pt x="747" y="393"/>
                    <a:pt x="1015" y="77"/>
                    <a:pt x="1379" y="20"/>
                  </a:cubicBezTo>
                  <a:cubicBezTo>
                    <a:pt x="1331" y="10"/>
                    <a:pt x="1293"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9480;p69">
              <a:extLst>
                <a:ext uri="{FF2B5EF4-FFF2-40B4-BE49-F238E27FC236}">
                  <a16:creationId xmlns:a16="http://schemas.microsoft.com/office/drawing/2014/main" id="{B55BEE16-4054-4F2F-81AF-DCC9FAFA3139}"/>
                </a:ext>
              </a:extLst>
            </p:cNvPr>
            <p:cNvSpPr/>
            <p:nvPr/>
          </p:nvSpPr>
          <p:spPr>
            <a:xfrm>
              <a:off x="6455277" y="3368726"/>
              <a:ext cx="52546" cy="26418"/>
            </a:xfrm>
            <a:custGeom>
              <a:avLst/>
              <a:gdLst/>
              <a:ahLst/>
              <a:cxnLst/>
              <a:rect l="l" t="t" r="r" b="b"/>
              <a:pathLst>
                <a:path w="2001" h="1006" extrusionOk="0">
                  <a:moveTo>
                    <a:pt x="747" y="0"/>
                  </a:moveTo>
                  <a:cubicBezTo>
                    <a:pt x="335" y="0"/>
                    <a:pt x="1" y="335"/>
                    <a:pt x="1" y="756"/>
                  </a:cubicBezTo>
                  <a:cubicBezTo>
                    <a:pt x="1"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9481;p69">
              <a:extLst>
                <a:ext uri="{FF2B5EF4-FFF2-40B4-BE49-F238E27FC236}">
                  <a16:creationId xmlns:a16="http://schemas.microsoft.com/office/drawing/2014/main" id="{86965504-BFB0-457D-A599-5A65C845FBBF}"/>
                </a:ext>
              </a:extLst>
            </p:cNvPr>
            <p:cNvSpPr/>
            <p:nvPr/>
          </p:nvSpPr>
          <p:spPr>
            <a:xfrm>
              <a:off x="6455277" y="3368726"/>
              <a:ext cx="36213" cy="24159"/>
            </a:xfrm>
            <a:custGeom>
              <a:avLst/>
              <a:gdLst/>
              <a:ahLst/>
              <a:cxnLst/>
              <a:rect l="l" t="t" r="r" b="b"/>
              <a:pathLst>
                <a:path w="1379" h="920" extrusionOk="0">
                  <a:moveTo>
                    <a:pt x="757" y="0"/>
                  </a:moveTo>
                  <a:cubicBezTo>
                    <a:pt x="335" y="0"/>
                    <a:pt x="1" y="335"/>
                    <a:pt x="1" y="756"/>
                  </a:cubicBezTo>
                  <a:cubicBezTo>
                    <a:pt x="249" y="823"/>
                    <a:pt x="498" y="881"/>
                    <a:pt x="757" y="919"/>
                  </a:cubicBezTo>
                  <a:lnTo>
                    <a:pt x="747" y="756"/>
                  </a:lnTo>
                  <a:cubicBezTo>
                    <a:pt x="747" y="393"/>
                    <a:pt x="1015" y="77"/>
                    <a:pt x="1379" y="20"/>
                  </a:cubicBezTo>
                  <a:cubicBezTo>
                    <a:pt x="1331" y="10"/>
                    <a:pt x="1293"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9482;p69">
              <a:extLst>
                <a:ext uri="{FF2B5EF4-FFF2-40B4-BE49-F238E27FC236}">
                  <a16:creationId xmlns:a16="http://schemas.microsoft.com/office/drawing/2014/main" id="{43859086-62EF-4EE8-9BB6-C0D63388AE3E}"/>
                </a:ext>
              </a:extLst>
            </p:cNvPr>
            <p:cNvSpPr/>
            <p:nvPr/>
          </p:nvSpPr>
          <p:spPr>
            <a:xfrm>
              <a:off x="6257985" y="3421508"/>
              <a:ext cx="26181" cy="26155"/>
            </a:xfrm>
            <a:custGeom>
              <a:avLst/>
              <a:gdLst/>
              <a:ahLst/>
              <a:cxnLst/>
              <a:rect l="l" t="t" r="r" b="b"/>
              <a:pathLst>
                <a:path w="997" h="996" extrusionOk="0">
                  <a:moveTo>
                    <a:pt x="1" y="0"/>
                  </a:moveTo>
                  <a:lnTo>
                    <a:pt x="1" y="995"/>
                  </a:lnTo>
                  <a:lnTo>
                    <a:pt x="996" y="995"/>
                  </a:lnTo>
                  <a:lnTo>
                    <a:pt x="996"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9483;p69">
              <a:extLst>
                <a:ext uri="{FF2B5EF4-FFF2-40B4-BE49-F238E27FC236}">
                  <a16:creationId xmlns:a16="http://schemas.microsoft.com/office/drawing/2014/main" id="{708FDB73-5D2C-4ED3-AEC6-4AE8221F71B6}"/>
                </a:ext>
              </a:extLst>
            </p:cNvPr>
            <p:cNvSpPr/>
            <p:nvPr/>
          </p:nvSpPr>
          <p:spPr>
            <a:xfrm>
              <a:off x="6256725" y="3421508"/>
              <a:ext cx="28676" cy="19695"/>
            </a:xfrm>
            <a:custGeom>
              <a:avLst/>
              <a:gdLst/>
              <a:ahLst/>
              <a:cxnLst/>
              <a:rect l="l" t="t" r="r" b="b"/>
              <a:pathLst>
                <a:path w="1092" h="750" extrusionOk="0">
                  <a:moveTo>
                    <a:pt x="49" y="0"/>
                  </a:moveTo>
                  <a:lnTo>
                    <a:pt x="49" y="498"/>
                  </a:lnTo>
                  <a:cubicBezTo>
                    <a:pt x="49" y="546"/>
                    <a:pt x="30" y="603"/>
                    <a:pt x="1" y="641"/>
                  </a:cubicBezTo>
                  <a:cubicBezTo>
                    <a:pt x="173" y="713"/>
                    <a:pt x="360" y="749"/>
                    <a:pt x="547" y="749"/>
                  </a:cubicBezTo>
                  <a:cubicBezTo>
                    <a:pt x="733" y="749"/>
                    <a:pt x="920" y="713"/>
                    <a:pt x="1092" y="641"/>
                  </a:cubicBezTo>
                  <a:cubicBezTo>
                    <a:pt x="1063" y="603"/>
                    <a:pt x="1044" y="546"/>
                    <a:pt x="1044" y="498"/>
                  </a:cubicBezTo>
                  <a:lnTo>
                    <a:pt x="1044"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9484;p69">
              <a:extLst>
                <a:ext uri="{FF2B5EF4-FFF2-40B4-BE49-F238E27FC236}">
                  <a16:creationId xmlns:a16="http://schemas.microsoft.com/office/drawing/2014/main" id="{51D48318-219C-46E8-A883-AD0B0D4CDB22}"/>
                </a:ext>
              </a:extLst>
            </p:cNvPr>
            <p:cNvSpPr/>
            <p:nvPr/>
          </p:nvSpPr>
          <p:spPr>
            <a:xfrm>
              <a:off x="6231594" y="3442096"/>
              <a:ext cx="78964" cy="97556"/>
            </a:xfrm>
            <a:custGeom>
              <a:avLst/>
              <a:gdLst/>
              <a:ahLst/>
              <a:cxnLst/>
              <a:rect l="l" t="t" r="r" b="b"/>
              <a:pathLst>
                <a:path w="3007" h="3715" extrusionOk="0">
                  <a:moveTo>
                    <a:pt x="738" y="1"/>
                  </a:moveTo>
                  <a:lnTo>
                    <a:pt x="279" y="231"/>
                  </a:lnTo>
                  <a:cubicBezTo>
                    <a:pt x="106" y="317"/>
                    <a:pt x="1" y="489"/>
                    <a:pt x="1" y="680"/>
                  </a:cubicBezTo>
                  <a:lnTo>
                    <a:pt x="1" y="2135"/>
                  </a:lnTo>
                  <a:cubicBezTo>
                    <a:pt x="1" y="2681"/>
                    <a:pt x="164" y="3207"/>
                    <a:pt x="460" y="3657"/>
                  </a:cubicBezTo>
                  <a:lnTo>
                    <a:pt x="499" y="3714"/>
                  </a:lnTo>
                  <a:lnTo>
                    <a:pt x="2508" y="3714"/>
                  </a:lnTo>
                  <a:lnTo>
                    <a:pt x="2537" y="3657"/>
                  </a:lnTo>
                  <a:cubicBezTo>
                    <a:pt x="2843" y="3207"/>
                    <a:pt x="3006" y="2681"/>
                    <a:pt x="3006" y="2135"/>
                  </a:cubicBezTo>
                  <a:lnTo>
                    <a:pt x="3006" y="680"/>
                  </a:lnTo>
                  <a:cubicBezTo>
                    <a:pt x="3006" y="489"/>
                    <a:pt x="2901" y="317"/>
                    <a:pt x="2729" y="231"/>
                  </a:cubicBezTo>
                  <a:lnTo>
                    <a:pt x="2269" y="1"/>
                  </a:lnTo>
                  <a:cubicBezTo>
                    <a:pt x="2102" y="203"/>
                    <a:pt x="1594" y="212"/>
                    <a:pt x="1514" y="212"/>
                  </a:cubicBezTo>
                  <a:cubicBezTo>
                    <a:pt x="1507" y="212"/>
                    <a:pt x="1504" y="211"/>
                    <a:pt x="1504" y="211"/>
                  </a:cubicBezTo>
                  <a:cubicBezTo>
                    <a:pt x="1504" y="211"/>
                    <a:pt x="1500" y="212"/>
                    <a:pt x="1493" y="212"/>
                  </a:cubicBezTo>
                  <a:cubicBezTo>
                    <a:pt x="1413" y="212"/>
                    <a:pt x="905" y="203"/>
                    <a:pt x="738" y="1"/>
                  </a:cubicBezTo>
                  <a:close/>
                </a:path>
              </a:pathLst>
            </a:custGeom>
            <a:solidFill>
              <a:srgbClr val="BCC4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9485;p69">
              <a:extLst>
                <a:ext uri="{FF2B5EF4-FFF2-40B4-BE49-F238E27FC236}">
                  <a16:creationId xmlns:a16="http://schemas.microsoft.com/office/drawing/2014/main" id="{AAE15A76-7E64-4054-A1C0-FE077DC36C09}"/>
                </a:ext>
              </a:extLst>
            </p:cNvPr>
            <p:cNvSpPr/>
            <p:nvPr/>
          </p:nvSpPr>
          <p:spPr>
            <a:xfrm>
              <a:off x="6244672" y="3539862"/>
              <a:ext cx="52809" cy="111605"/>
            </a:xfrm>
            <a:custGeom>
              <a:avLst/>
              <a:gdLst/>
              <a:ahLst/>
              <a:cxnLst/>
              <a:rect l="l" t="t" r="r" b="b"/>
              <a:pathLst>
                <a:path w="2011" h="4250" extrusionOk="0">
                  <a:moveTo>
                    <a:pt x="1" y="1"/>
                  </a:moveTo>
                  <a:lnTo>
                    <a:pt x="1" y="4250"/>
                  </a:lnTo>
                  <a:lnTo>
                    <a:pt x="2010" y="4250"/>
                  </a:lnTo>
                  <a:lnTo>
                    <a:pt x="2010" y="1"/>
                  </a:ln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9486;p69">
              <a:extLst>
                <a:ext uri="{FF2B5EF4-FFF2-40B4-BE49-F238E27FC236}">
                  <a16:creationId xmlns:a16="http://schemas.microsoft.com/office/drawing/2014/main" id="{946AD2E4-DEAF-4575-95C6-915F751792B3}"/>
                </a:ext>
              </a:extLst>
            </p:cNvPr>
            <p:cNvSpPr/>
            <p:nvPr/>
          </p:nvSpPr>
          <p:spPr>
            <a:xfrm>
              <a:off x="6231594" y="3452915"/>
              <a:ext cx="13104" cy="86973"/>
            </a:xfrm>
            <a:custGeom>
              <a:avLst/>
              <a:gdLst/>
              <a:ahLst/>
              <a:cxnLst/>
              <a:rect l="l" t="t" r="r" b="b"/>
              <a:pathLst>
                <a:path w="499" h="3312" extrusionOk="0">
                  <a:moveTo>
                    <a:pt x="78" y="0"/>
                  </a:moveTo>
                  <a:cubicBezTo>
                    <a:pt x="30" y="77"/>
                    <a:pt x="1" y="173"/>
                    <a:pt x="1" y="268"/>
                  </a:cubicBezTo>
                  <a:lnTo>
                    <a:pt x="1" y="1723"/>
                  </a:lnTo>
                  <a:cubicBezTo>
                    <a:pt x="1" y="2269"/>
                    <a:pt x="164" y="2795"/>
                    <a:pt x="460" y="3245"/>
                  </a:cubicBezTo>
                  <a:lnTo>
                    <a:pt x="499" y="3312"/>
                  </a:lnTo>
                  <a:lnTo>
                    <a:pt x="499" y="575"/>
                  </a:lnTo>
                  <a:cubicBezTo>
                    <a:pt x="499" y="412"/>
                    <a:pt x="432" y="268"/>
                    <a:pt x="307" y="173"/>
                  </a:cubicBezTo>
                  <a:lnTo>
                    <a:pt x="78" y="0"/>
                  </a:lnTo>
                  <a:close/>
                </a:path>
              </a:pathLst>
            </a:custGeom>
            <a:solidFill>
              <a:srgbClr val="D2DB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9487;p69">
              <a:extLst>
                <a:ext uri="{FF2B5EF4-FFF2-40B4-BE49-F238E27FC236}">
                  <a16:creationId xmlns:a16="http://schemas.microsoft.com/office/drawing/2014/main" id="{6DB46A7C-CC63-4A63-88E8-4E9F8424AA0D}"/>
                </a:ext>
              </a:extLst>
            </p:cNvPr>
            <p:cNvSpPr/>
            <p:nvPr/>
          </p:nvSpPr>
          <p:spPr>
            <a:xfrm>
              <a:off x="6297454" y="3452915"/>
              <a:ext cx="13104" cy="86973"/>
            </a:xfrm>
            <a:custGeom>
              <a:avLst/>
              <a:gdLst/>
              <a:ahLst/>
              <a:cxnLst/>
              <a:rect l="l" t="t" r="r" b="b"/>
              <a:pathLst>
                <a:path w="499" h="3312" extrusionOk="0">
                  <a:moveTo>
                    <a:pt x="421" y="0"/>
                  </a:moveTo>
                  <a:lnTo>
                    <a:pt x="201" y="173"/>
                  </a:lnTo>
                  <a:cubicBezTo>
                    <a:pt x="67" y="268"/>
                    <a:pt x="0" y="412"/>
                    <a:pt x="0" y="575"/>
                  </a:cubicBezTo>
                  <a:lnTo>
                    <a:pt x="0" y="3312"/>
                  </a:lnTo>
                  <a:lnTo>
                    <a:pt x="39" y="3245"/>
                  </a:lnTo>
                  <a:cubicBezTo>
                    <a:pt x="335" y="2795"/>
                    <a:pt x="498" y="2269"/>
                    <a:pt x="498" y="1723"/>
                  </a:cubicBezTo>
                  <a:lnTo>
                    <a:pt x="498" y="268"/>
                  </a:lnTo>
                  <a:cubicBezTo>
                    <a:pt x="498" y="173"/>
                    <a:pt x="469" y="77"/>
                    <a:pt x="421" y="0"/>
                  </a:cubicBezTo>
                  <a:close/>
                </a:path>
              </a:pathLst>
            </a:custGeom>
            <a:solidFill>
              <a:srgbClr val="D2DB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9488;p69">
              <a:extLst>
                <a:ext uri="{FF2B5EF4-FFF2-40B4-BE49-F238E27FC236}">
                  <a16:creationId xmlns:a16="http://schemas.microsoft.com/office/drawing/2014/main" id="{4FEEC56B-F4D4-4888-979B-B695A5E3D29E}"/>
                </a:ext>
              </a:extLst>
            </p:cNvPr>
            <p:cNvSpPr/>
            <p:nvPr/>
          </p:nvSpPr>
          <p:spPr>
            <a:xfrm>
              <a:off x="6250948" y="3434691"/>
              <a:ext cx="40257" cy="105198"/>
            </a:xfrm>
            <a:custGeom>
              <a:avLst/>
              <a:gdLst/>
              <a:ahLst/>
              <a:cxnLst/>
              <a:rect l="l" t="t" r="r" b="b"/>
              <a:pathLst>
                <a:path w="1533" h="4006" extrusionOk="0">
                  <a:moveTo>
                    <a:pt x="245" y="1"/>
                  </a:moveTo>
                  <a:cubicBezTo>
                    <a:pt x="233" y="1"/>
                    <a:pt x="221" y="5"/>
                    <a:pt x="211" y="15"/>
                  </a:cubicBezTo>
                  <a:lnTo>
                    <a:pt x="1" y="283"/>
                  </a:lnTo>
                  <a:lnTo>
                    <a:pt x="336" y="704"/>
                  </a:lnTo>
                  <a:cubicBezTo>
                    <a:pt x="358" y="732"/>
                    <a:pt x="393" y="747"/>
                    <a:pt x="428" y="747"/>
                  </a:cubicBezTo>
                  <a:cubicBezTo>
                    <a:pt x="454" y="747"/>
                    <a:pt x="479" y="739"/>
                    <a:pt x="499" y="723"/>
                  </a:cubicBezTo>
                  <a:lnTo>
                    <a:pt x="642" y="599"/>
                  </a:lnTo>
                  <a:lnTo>
                    <a:pt x="642" y="4006"/>
                  </a:lnTo>
                  <a:lnTo>
                    <a:pt x="891" y="4006"/>
                  </a:lnTo>
                  <a:lnTo>
                    <a:pt x="891" y="599"/>
                  </a:lnTo>
                  <a:lnTo>
                    <a:pt x="1044" y="723"/>
                  </a:lnTo>
                  <a:cubicBezTo>
                    <a:pt x="1064" y="739"/>
                    <a:pt x="1087" y="747"/>
                    <a:pt x="1110" y="747"/>
                  </a:cubicBezTo>
                  <a:cubicBezTo>
                    <a:pt x="1143" y="747"/>
                    <a:pt x="1175" y="732"/>
                    <a:pt x="1197" y="704"/>
                  </a:cubicBezTo>
                  <a:lnTo>
                    <a:pt x="1532" y="283"/>
                  </a:lnTo>
                  <a:lnTo>
                    <a:pt x="1322" y="15"/>
                  </a:lnTo>
                  <a:cubicBezTo>
                    <a:pt x="1312" y="5"/>
                    <a:pt x="1300" y="1"/>
                    <a:pt x="1288" y="1"/>
                  </a:cubicBezTo>
                  <a:cubicBezTo>
                    <a:pt x="1276" y="1"/>
                    <a:pt x="1264" y="5"/>
                    <a:pt x="1255" y="15"/>
                  </a:cubicBezTo>
                  <a:lnTo>
                    <a:pt x="767" y="503"/>
                  </a:lnTo>
                  <a:lnTo>
                    <a:pt x="278" y="15"/>
                  </a:lnTo>
                  <a:cubicBezTo>
                    <a:pt x="269" y="5"/>
                    <a:pt x="257" y="1"/>
                    <a:pt x="245" y="1"/>
                  </a:cubicBezTo>
                  <a:close/>
                </a:path>
              </a:pathLst>
            </a:custGeom>
            <a:solidFill>
              <a:srgbClr val="D2DB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9489;p69">
              <a:extLst>
                <a:ext uri="{FF2B5EF4-FFF2-40B4-BE49-F238E27FC236}">
                  <a16:creationId xmlns:a16="http://schemas.microsoft.com/office/drawing/2014/main" id="{BC477DA2-A079-477E-B9D3-C1A90014AB0E}"/>
                </a:ext>
              </a:extLst>
            </p:cNvPr>
            <p:cNvSpPr/>
            <p:nvPr/>
          </p:nvSpPr>
          <p:spPr>
            <a:xfrm>
              <a:off x="6268043" y="3552913"/>
              <a:ext cx="6565" cy="98554"/>
            </a:xfrm>
            <a:custGeom>
              <a:avLst/>
              <a:gdLst/>
              <a:ahLst/>
              <a:cxnLst/>
              <a:rect l="l" t="t" r="r" b="b"/>
              <a:pathLst>
                <a:path w="250" h="3753" extrusionOk="0">
                  <a:moveTo>
                    <a:pt x="132" y="0"/>
                  </a:moveTo>
                  <a:cubicBezTo>
                    <a:pt x="127" y="0"/>
                    <a:pt x="121" y="1"/>
                    <a:pt x="116" y="1"/>
                  </a:cubicBezTo>
                  <a:cubicBezTo>
                    <a:pt x="49" y="1"/>
                    <a:pt x="1" y="49"/>
                    <a:pt x="1" y="116"/>
                  </a:cubicBezTo>
                  <a:lnTo>
                    <a:pt x="1" y="3753"/>
                  </a:lnTo>
                  <a:lnTo>
                    <a:pt x="249" y="3753"/>
                  </a:lnTo>
                  <a:lnTo>
                    <a:pt x="249" y="126"/>
                  </a:lnTo>
                  <a:cubicBezTo>
                    <a:pt x="249" y="55"/>
                    <a:pt x="200" y="0"/>
                    <a:pt x="132" y="0"/>
                  </a:cubicBezTo>
                  <a:close/>
                </a:path>
              </a:pathLst>
            </a:custGeom>
            <a:solidFill>
              <a:srgbClr val="4B63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9490;p69">
              <a:extLst>
                <a:ext uri="{FF2B5EF4-FFF2-40B4-BE49-F238E27FC236}">
                  <a16:creationId xmlns:a16="http://schemas.microsoft.com/office/drawing/2014/main" id="{73204258-A624-43D7-ABEE-72EE87257106}"/>
                </a:ext>
              </a:extLst>
            </p:cNvPr>
            <p:cNvSpPr/>
            <p:nvPr/>
          </p:nvSpPr>
          <p:spPr>
            <a:xfrm>
              <a:off x="6244672" y="3368726"/>
              <a:ext cx="52809" cy="59321"/>
            </a:xfrm>
            <a:custGeom>
              <a:avLst/>
              <a:gdLst/>
              <a:ahLst/>
              <a:cxnLst/>
              <a:rect l="l" t="t" r="r" b="b"/>
              <a:pathLst>
                <a:path w="2011" h="2259" extrusionOk="0">
                  <a:moveTo>
                    <a:pt x="757" y="0"/>
                  </a:moveTo>
                  <a:cubicBezTo>
                    <a:pt x="345" y="0"/>
                    <a:pt x="1" y="335"/>
                    <a:pt x="1" y="756"/>
                  </a:cubicBezTo>
                  <a:lnTo>
                    <a:pt x="1" y="1254"/>
                  </a:lnTo>
                  <a:cubicBezTo>
                    <a:pt x="1" y="1809"/>
                    <a:pt x="450" y="2259"/>
                    <a:pt x="1006" y="2259"/>
                  </a:cubicBezTo>
                  <a:cubicBezTo>
                    <a:pt x="1561" y="2259"/>
                    <a:pt x="2010" y="1809"/>
                    <a:pt x="2010" y="1254"/>
                  </a:cubicBezTo>
                  <a:lnTo>
                    <a:pt x="2010" y="756"/>
                  </a:lnTo>
                  <a:cubicBezTo>
                    <a:pt x="2010" y="335"/>
                    <a:pt x="1675"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9491;p69">
              <a:extLst>
                <a:ext uri="{FF2B5EF4-FFF2-40B4-BE49-F238E27FC236}">
                  <a16:creationId xmlns:a16="http://schemas.microsoft.com/office/drawing/2014/main" id="{EC18C1D2-3CFB-455C-B8EF-9C16F624C6C9}"/>
                </a:ext>
              </a:extLst>
            </p:cNvPr>
            <p:cNvSpPr/>
            <p:nvPr/>
          </p:nvSpPr>
          <p:spPr>
            <a:xfrm>
              <a:off x="6244934" y="3368726"/>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6"/>
                    <a:pt x="747" y="1254"/>
                  </a:cubicBezTo>
                  <a:lnTo>
                    <a:pt x="747" y="756"/>
                  </a:lnTo>
                  <a:cubicBezTo>
                    <a:pt x="747" y="393"/>
                    <a:pt x="1015" y="77"/>
                    <a:pt x="1369" y="20"/>
                  </a:cubicBezTo>
                  <a:cubicBezTo>
                    <a:pt x="1330" y="10"/>
                    <a:pt x="1292"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9492;p69">
              <a:extLst>
                <a:ext uri="{FF2B5EF4-FFF2-40B4-BE49-F238E27FC236}">
                  <a16:creationId xmlns:a16="http://schemas.microsoft.com/office/drawing/2014/main" id="{3448620D-BEE5-449C-8BB1-274A159A962C}"/>
                </a:ext>
              </a:extLst>
            </p:cNvPr>
            <p:cNvSpPr/>
            <p:nvPr/>
          </p:nvSpPr>
          <p:spPr>
            <a:xfrm>
              <a:off x="6244672" y="3368726"/>
              <a:ext cx="52809" cy="26418"/>
            </a:xfrm>
            <a:custGeom>
              <a:avLst/>
              <a:gdLst/>
              <a:ahLst/>
              <a:cxnLst/>
              <a:rect l="l" t="t" r="r" b="b"/>
              <a:pathLst>
                <a:path w="2011" h="1006" extrusionOk="0">
                  <a:moveTo>
                    <a:pt x="757" y="0"/>
                  </a:moveTo>
                  <a:cubicBezTo>
                    <a:pt x="336" y="0"/>
                    <a:pt x="1" y="335"/>
                    <a:pt x="1" y="756"/>
                  </a:cubicBezTo>
                  <a:cubicBezTo>
                    <a:pt x="1" y="756"/>
                    <a:pt x="757" y="1005"/>
                    <a:pt x="2010" y="1005"/>
                  </a:cubicBezTo>
                  <a:lnTo>
                    <a:pt x="2010" y="756"/>
                  </a:lnTo>
                  <a:cubicBezTo>
                    <a:pt x="2010"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9493;p69">
              <a:extLst>
                <a:ext uri="{FF2B5EF4-FFF2-40B4-BE49-F238E27FC236}">
                  <a16:creationId xmlns:a16="http://schemas.microsoft.com/office/drawing/2014/main" id="{66C92EEB-BE55-4016-8D16-63FDD538AD45}"/>
                </a:ext>
              </a:extLst>
            </p:cNvPr>
            <p:cNvSpPr/>
            <p:nvPr/>
          </p:nvSpPr>
          <p:spPr>
            <a:xfrm>
              <a:off x="6244934" y="3368726"/>
              <a:ext cx="35950" cy="24159"/>
            </a:xfrm>
            <a:custGeom>
              <a:avLst/>
              <a:gdLst/>
              <a:ahLst/>
              <a:cxnLst/>
              <a:rect l="l" t="t" r="r" b="b"/>
              <a:pathLst>
                <a:path w="1369" h="920" extrusionOk="0">
                  <a:moveTo>
                    <a:pt x="747" y="0"/>
                  </a:moveTo>
                  <a:cubicBezTo>
                    <a:pt x="335" y="0"/>
                    <a:pt x="0" y="335"/>
                    <a:pt x="0" y="756"/>
                  </a:cubicBezTo>
                  <a:cubicBezTo>
                    <a:pt x="249" y="823"/>
                    <a:pt x="498" y="881"/>
                    <a:pt x="747" y="919"/>
                  </a:cubicBezTo>
                  <a:lnTo>
                    <a:pt x="747" y="756"/>
                  </a:lnTo>
                  <a:cubicBezTo>
                    <a:pt x="747" y="393"/>
                    <a:pt x="1015" y="77"/>
                    <a:pt x="1369" y="20"/>
                  </a:cubicBezTo>
                  <a:cubicBezTo>
                    <a:pt x="1330" y="10"/>
                    <a:pt x="1292"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9494;p69">
              <a:extLst>
                <a:ext uri="{FF2B5EF4-FFF2-40B4-BE49-F238E27FC236}">
                  <a16:creationId xmlns:a16="http://schemas.microsoft.com/office/drawing/2014/main" id="{62D21EFE-3C88-444E-8762-05792910DD70}"/>
                </a:ext>
              </a:extLst>
            </p:cNvPr>
            <p:cNvSpPr/>
            <p:nvPr/>
          </p:nvSpPr>
          <p:spPr>
            <a:xfrm>
              <a:off x="6205229"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9495;p69">
              <a:extLst>
                <a:ext uri="{FF2B5EF4-FFF2-40B4-BE49-F238E27FC236}">
                  <a16:creationId xmlns:a16="http://schemas.microsoft.com/office/drawing/2014/main" id="{464A2A4B-BF8C-4748-B4E5-E0BFFCAB2C32}"/>
                </a:ext>
              </a:extLst>
            </p:cNvPr>
            <p:cNvSpPr/>
            <p:nvPr/>
          </p:nvSpPr>
          <p:spPr>
            <a:xfrm>
              <a:off x="6203969" y="3533087"/>
              <a:ext cx="28912" cy="19931"/>
            </a:xfrm>
            <a:custGeom>
              <a:avLst/>
              <a:gdLst/>
              <a:ahLst/>
              <a:cxnLst/>
              <a:rect l="l" t="t" r="r" b="b"/>
              <a:pathLst>
                <a:path w="1101" h="759" extrusionOk="0">
                  <a:moveTo>
                    <a:pt x="48" y="0"/>
                  </a:moveTo>
                  <a:lnTo>
                    <a:pt x="48" y="508"/>
                  </a:lnTo>
                  <a:cubicBezTo>
                    <a:pt x="48" y="555"/>
                    <a:pt x="39" y="603"/>
                    <a:pt x="0" y="651"/>
                  </a:cubicBezTo>
                  <a:cubicBezTo>
                    <a:pt x="177"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9496;p69">
              <a:extLst>
                <a:ext uri="{FF2B5EF4-FFF2-40B4-BE49-F238E27FC236}">
                  <a16:creationId xmlns:a16="http://schemas.microsoft.com/office/drawing/2014/main" id="{1238B1C7-9F9D-4C4D-937B-080B271A46B6}"/>
                </a:ext>
              </a:extLst>
            </p:cNvPr>
            <p:cNvSpPr/>
            <p:nvPr/>
          </p:nvSpPr>
          <p:spPr>
            <a:xfrm>
              <a:off x="6179074" y="3553938"/>
              <a:ext cx="78938" cy="97530"/>
            </a:xfrm>
            <a:custGeom>
              <a:avLst/>
              <a:gdLst/>
              <a:ahLst/>
              <a:cxnLst/>
              <a:rect l="l" t="t" r="r" b="b"/>
              <a:pathLst>
                <a:path w="3006" h="3714" extrusionOk="0">
                  <a:moveTo>
                    <a:pt x="728" y="1"/>
                  </a:moveTo>
                  <a:lnTo>
                    <a:pt x="278" y="230"/>
                  </a:lnTo>
                  <a:cubicBezTo>
                    <a:pt x="106" y="317"/>
                    <a:pt x="1" y="489"/>
                    <a:pt x="1" y="680"/>
                  </a:cubicBezTo>
                  <a:lnTo>
                    <a:pt x="1" y="2135"/>
                  </a:lnTo>
                  <a:cubicBezTo>
                    <a:pt x="1" y="2671"/>
                    <a:pt x="154" y="3207"/>
                    <a:pt x="460" y="3657"/>
                  </a:cubicBezTo>
                  <a:lnTo>
                    <a:pt x="498" y="3714"/>
                  </a:lnTo>
                  <a:lnTo>
                    <a:pt x="2499" y="3714"/>
                  </a:lnTo>
                  <a:lnTo>
                    <a:pt x="2537" y="3657"/>
                  </a:lnTo>
                  <a:cubicBezTo>
                    <a:pt x="2843" y="3207"/>
                    <a:pt x="3006" y="2671"/>
                    <a:pt x="3006" y="2135"/>
                  </a:cubicBezTo>
                  <a:lnTo>
                    <a:pt x="3006" y="680"/>
                  </a:lnTo>
                  <a:cubicBezTo>
                    <a:pt x="3006" y="489"/>
                    <a:pt x="2891" y="317"/>
                    <a:pt x="2728" y="230"/>
                  </a:cubicBezTo>
                  <a:lnTo>
                    <a:pt x="2269" y="1"/>
                  </a:lnTo>
                  <a:cubicBezTo>
                    <a:pt x="2102" y="203"/>
                    <a:pt x="1594" y="211"/>
                    <a:pt x="1514" y="211"/>
                  </a:cubicBezTo>
                  <a:cubicBezTo>
                    <a:pt x="1507" y="211"/>
                    <a:pt x="1503" y="211"/>
                    <a:pt x="1503" y="211"/>
                  </a:cubicBezTo>
                  <a:cubicBezTo>
                    <a:pt x="1503" y="211"/>
                    <a:pt x="1500" y="211"/>
                    <a:pt x="1493" y="211"/>
                  </a:cubicBezTo>
                  <a:cubicBezTo>
                    <a:pt x="1412" y="211"/>
                    <a:pt x="904" y="203"/>
                    <a:pt x="728" y="1"/>
                  </a:cubicBezTo>
                  <a:close/>
                </a:path>
              </a:pathLst>
            </a:custGeom>
            <a:solidFill>
              <a:schemeClr val="accent1">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9497;p69">
              <a:extLst>
                <a:ext uri="{FF2B5EF4-FFF2-40B4-BE49-F238E27FC236}">
                  <a16:creationId xmlns:a16="http://schemas.microsoft.com/office/drawing/2014/main" id="{846050F9-DF14-422A-A314-A6DBB589462A}"/>
                </a:ext>
              </a:extLst>
            </p:cNvPr>
            <p:cNvSpPr/>
            <p:nvPr/>
          </p:nvSpPr>
          <p:spPr>
            <a:xfrm>
              <a:off x="6192152" y="3651441"/>
              <a:ext cx="52546" cy="46034"/>
            </a:xfrm>
            <a:custGeom>
              <a:avLst/>
              <a:gdLst/>
              <a:ahLst/>
              <a:cxnLst/>
              <a:rect l="l" t="t" r="r" b="b"/>
              <a:pathLst>
                <a:path w="2001" h="1753" extrusionOk="0">
                  <a:moveTo>
                    <a:pt x="0" y="1"/>
                  </a:moveTo>
                  <a:lnTo>
                    <a:pt x="0" y="1503"/>
                  </a:lnTo>
                  <a:cubicBezTo>
                    <a:pt x="0" y="1647"/>
                    <a:pt x="115" y="1752"/>
                    <a:pt x="249" y="1752"/>
                  </a:cubicBezTo>
                  <a:lnTo>
                    <a:pt x="1752" y="1752"/>
                  </a:lnTo>
                  <a:cubicBezTo>
                    <a:pt x="1895" y="1752"/>
                    <a:pt x="2001" y="1647"/>
                    <a:pt x="2001" y="1503"/>
                  </a:cubicBezTo>
                  <a:lnTo>
                    <a:pt x="2001" y="1"/>
                  </a:ln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9498;p69">
              <a:extLst>
                <a:ext uri="{FF2B5EF4-FFF2-40B4-BE49-F238E27FC236}">
                  <a16:creationId xmlns:a16="http://schemas.microsoft.com/office/drawing/2014/main" id="{C1701895-93C3-434F-8E8F-0AF8A4DECC62}"/>
                </a:ext>
              </a:extLst>
            </p:cNvPr>
            <p:cNvSpPr/>
            <p:nvPr/>
          </p:nvSpPr>
          <p:spPr>
            <a:xfrm>
              <a:off x="6179074" y="3564757"/>
              <a:ext cx="13104" cy="86711"/>
            </a:xfrm>
            <a:custGeom>
              <a:avLst/>
              <a:gdLst/>
              <a:ahLst/>
              <a:cxnLst/>
              <a:rect l="l" t="t" r="r" b="b"/>
              <a:pathLst>
                <a:path w="499" h="3302" extrusionOk="0">
                  <a:moveTo>
                    <a:pt x="77" y="0"/>
                  </a:moveTo>
                  <a:cubicBezTo>
                    <a:pt x="20" y="77"/>
                    <a:pt x="1" y="163"/>
                    <a:pt x="1" y="259"/>
                  </a:cubicBezTo>
                  <a:lnTo>
                    <a:pt x="1" y="1713"/>
                  </a:lnTo>
                  <a:cubicBezTo>
                    <a:pt x="1" y="2259"/>
                    <a:pt x="154" y="2795"/>
                    <a:pt x="460" y="3245"/>
                  </a:cubicBezTo>
                  <a:lnTo>
                    <a:pt x="498" y="3302"/>
                  </a:lnTo>
                  <a:lnTo>
                    <a:pt x="498" y="565"/>
                  </a:lnTo>
                  <a:cubicBezTo>
                    <a:pt x="498" y="412"/>
                    <a:pt x="422" y="259"/>
                    <a:pt x="297" y="163"/>
                  </a:cubicBezTo>
                  <a:lnTo>
                    <a:pt x="77" y="0"/>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9499;p69">
              <a:extLst>
                <a:ext uri="{FF2B5EF4-FFF2-40B4-BE49-F238E27FC236}">
                  <a16:creationId xmlns:a16="http://schemas.microsoft.com/office/drawing/2014/main" id="{8549FD30-99EC-4320-9EBF-071FB0344047}"/>
                </a:ext>
              </a:extLst>
            </p:cNvPr>
            <p:cNvSpPr/>
            <p:nvPr/>
          </p:nvSpPr>
          <p:spPr>
            <a:xfrm>
              <a:off x="6244672" y="3564757"/>
              <a:ext cx="13340" cy="86711"/>
            </a:xfrm>
            <a:custGeom>
              <a:avLst/>
              <a:gdLst/>
              <a:ahLst/>
              <a:cxnLst/>
              <a:rect l="l" t="t" r="r" b="b"/>
              <a:pathLst>
                <a:path w="508" h="3302" extrusionOk="0">
                  <a:moveTo>
                    <a:pt x="431" y="0"/>
                  </a:moveTo>
                  <a:lnTo>
                    <a:pt x="202" y="163"/>
                  </a:lnTo>
                  <a:cubicBezTo>
                    <a:pt x="77" y="259"/>
                    <a:pt x="1" y="412"/>
                    <a:pt x="1" y="565"/>
                  </a:cubicBezTo>
                  <a:lnTo>
                    <a:pt x="1" y="3302"/>
                  </a:lnTo>
                  <a:lnTo>
                    <a:pt x="39" y="3245"/>
                  </a:lnTo>
                  <a:cubicBezTo>
                    <a:pt x="345" y="2795"/>
                    <a:pt x="508" y="2259"/>
                    <a:pt x="508" y="1713"/>
                  </a:cubicBezTo>
                  <a:lnTo>
                    <a:pt x="508" y="259"/>
                  </a:lnTo>
                  <a:cubicBezTo>
                    <a:pt x="508" y="163"/>
                    <a:pt x="479" y="77"/>
                    <a:pt x="431" y="0"/>
                  </a:cubicBez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9500;p69">
              <a:extLst>
                <a:ext uri="{FF2B5EF4-FFF2-40B4-BE49-F238E27FC236}">
                  <a16:creationId xmlns:a16="http://schemas.microsoft.com/office/drawing/2014/main" id="{441A45AF-5C02-4E8B-910B-9B6401B3EDC9}"/>
                </a:ext>
              </a:extLst>
            </p:cNvPr>
            <p:cNvSpPr/>
            <p:nvPr/>
          </p:nvSpPr>
          <p:spPr>
            <a:xfrm>
              <a:off x="6198191" y="3546270"/>
              <a:ext cx="40467" cy="105198"/>
            </a:xfrm>
            <a:custGeom>
              <a:avLst/>
              <a:gdLst/>
              <a:ahLst/>
              <a:cxnLst/>
              <a:rect l="l" t="t" r="r" b="b"/>
              <a:pathLst>
                <a:path w="1541" h="4006" extrusionOk="0">
                  <a:moveTo>
                    <a:pt x="250" y="1"/>
                  </a:moveTo>
                  <a:cubicBezTo>
                    <a:pt x="237" y="1"/>
                    <a:pt x="225" y="6"/>
                    <a:pt x="220" y="15"/>
                  </a:cubicBezTo>
                  <a:lnTo>
                    <a:pt x="0" y="293"/>
                  </a:lnTo>
                  <a:lnTo>
                    <a:pt x="345" y="714"/>
                  </a:lnTo>
                  <a:cubicBezTo>
                    <a:pt x="365" y="739"/>
                    <a:pt x="393" y="751"/>
                    <a:pt x="422" y="751"/>
                  </a:cubicBezTo>
                  <a:cubicBezTo>
                    <a:pt x="448" y="751"/>
                    <a:pt x="475" y="741"/>
                    <a:pt x="498" y="723"/>
                  </a:cubicBezTo>
                  <a:lnTo>
                    <a:pt x="651" y="609"/>
                  </a:lnTo>
                  <a:lnTo>
                    <a:pt x="651" y="4006"/>
                  </a:lnTo>
                  <a:lnTo>
                    <a:pt x="900" y="4006"/>
                  </a:lnTo>
                  <a:lnTo>
                    <a:pt x="900" y="609"/>
                  </a:lnTo>
                  <a:lnTo>
                    <a:pt x="1043" y="723"/>
                  </a:lnTo>
                  <a:cubicBezTo>
                    <a:pt x="1065" y="745"/>
                    <a:pt x="1090" y="755"/>
                    <a:pt x="1116" y="755"/>
                  </a:cubicBezTo>
                  <a:cubicBezTo>
                    <a:pt x="1148" y="755"/>
                    <a:pt x="1180" y="740"/>
                    <a:pt x="1206" y="714"/>
                  </a:cubicBezTo>
                  <a:lnTo>
                    <a:pt x="1541" y="293"/>
                  </a:lnTo>
                  <a:lnTo>
                    <a:pt x="1330" y="25"/>
                  </a:lnTo>
                  <a:cubicBezTo>
                    <a:pt x="1321" y="15"/>
                    <a:pt x="1309" y="10"/>
                    <a:pt x="1297" y="10"/>
                  </a:cubicBezTo>
                  <a:cubicBezTo>
                    <a:pt x="1285" y="10"/>
                    <a:pt x="1273" y="15"/>
                    <a:pt x="1263" y="25"/>
                  </a:cubicBezTo>
                  <a:lnTo>
                    <a:pt x="775" y="503"/>
                  </a:lnTo>
                  <a:lnTo>
                    <a:pt x="287" y="15"/>
                  </a:lnTo>
                  <a:cubicBezTo>
                    <a:pt x="278" y="6"/>
                    <a:pt x="263" y="1"/>
                    <a:pt x="250" y="1"/>
                  </a:cubicBez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9501;p69">
              <a:extLst>
                <a:ext uri="{FF2B5EF4-FFF2-40B4-BE49-F238E27FC236}">
                  <a16:creationId xmlns:a16="http://schemas.microsoft.com/office/drawing/2014/main" id="{5AF54645-2550-43F1-8B50-253DE7787664}"/>
                </a:ext>
              </a:extLst>
            </p:cNvPr>
            <p:cNvSpPr/>
            <p:nvPr/>
          </p:nvSpPr>
          <p:spPr>
            <a:xfrm>
              <a:off x="6215260" y="3664755"/>
              <a:ext cx="6565" cy="32720"/>
            </a:xfrm>
            <a:custGeom>
              <a:avLst/>
              <a:gdLst/>
              <a:ahLst/>
              <a:cxnLst/>
              <a:rect l="l" t="t" r="r" b="b"/>
              <a:pathLst>
                <a:path w="250" h="1246" extrusionOk="0">
                  <a:moveTo>
                    <a:pt x="140" y="0"/>
                  </a:moveTo>
                  <a:cubicBezTo>
                    <a:pt x="135" y="0"/>
                    <a:pt x="130" y="0"/>
                    <a:pt x="125" y="1"/>
                  </a:cubicBezTo>
                  <a:cubicBezTo>
                    <a:pt x="58" y="1"/>
                    <a:pt x="1" y="49"/>
                    <a:pt x="1" y="116"/>
                  </a:cubicBezTo>
                  <a:lnTo>
                    <a:pt x="1" y="1245"/>
                  </a:lnTo>
                  <a:lnTo>
                    <a:pt x="250" y="1245"/>
                  </a:lnTo>
                  <a:lnTo>
                    <a:pt x="250" y="116"/>
                  </a:lnTo>
                  <a:cubicBezTo>
                    <a:pt x="250" y="54"/>
                    <a:pt x="200" y="0"/>
                    <a:pt x="140" y="0"/>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9502;p69">
              <a:extLst>
                <a:ext uri="{FF2B5EF4-FFF2-40B4-BE49-F238E27FC236}">
                  <a16:creationId xmlns:a16="http://schemas.microsoft.com/office/drawing/2014/main" id="{B35423CD-8738-402B-895C-31A844897860}"/>
                </a:ext>
              </a:extLst>
            </p:cNvPr>
            <p:cNvSpPr/>
            <p:nvPr/>
          </p:nvSpPr>
          <p:spPr>
            <a:xfrm>
              <a:off x="6192152"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9503;p69">
              <a:extLst>
                <a:ext uri="{FF2B5EF4-FFF2-40B4-BE49-F238E27FC236}">
                  <a16:creationId xmlns:a16="http://schemas.microsoft.com/office/drawing/2014/main" id="{56D6A10B-AC57-4E00-9A56-F350AC23ACAA}"/>
                </a:ext>
              </a:extLst>
            </p:cNvPr>
            <p:cNvSpPr/>
            <p:nvPr/>
          </p:nvSpPr>
          <p:spPr>
            <a:xfrm>
              <a:off x="6192204" y="3480567"/>
              <a:ext cx="36160" cy="59269"/>
            </a:xfrm>
            <a:custGeom>
              <a:avLst/>
              <a:gdLst/>
              <a:ahLst/>
              <a:cxnLst/>
              <a:rect l="l" t="t" r="r" b="b"/>
              <a:pathLst>
                <a:path w="1377" h="2257" extrusionOk="0">
                  <a:moveTo>
                    <a:pt x="754" y="0"/>
                  </a:moveTo>
                  <a:cubicBezTo>
                    <a:pt x="343" y="0"/>
                    <a:pt x="8" y="335"/>
                    <a:pt x="8" y="756"/>
                  </a:cubicBezTo>
                  <a:lnTo>
                    <a:pt x="8" y="1254"/>
                  </a:lnTo>
                  <a:cubicBezTo>
                    <a:pt x="0" y="1828"/>
                    <a:pt x="476" y="2257"/>
                    <a:pt x="1003" y="2257"/>
                  </a:cubicBezTo>
                  <a:cubicBezTo>
                    <a:pt x="1126" y="2257"/>
                    <a:pt x="1253" y="2233"/>
                    <a:pt x="1377" y="2182"/>
                  </a:cubicBezTo>
                  <a:cubicBezTo>
                    <a:pt x="1003" y="2029"/>
                    <a:pt x="754" y="1665"/>
                    <a:pt x="754" y="1254"/>
                  </a:cubicBezTo>
                  <a:lnTo>
                    <a:pt x="754" y="756"/>
                  </a:lnTo>
                  <a:cubicBezTo>
                    <a:pt x="754" y="383"/>
                    <a:pt x="1013" y="77"/>
                    <a:pt x="1377" y="10"/>
                  </a:cubicBezTo>
                  <a:cubicBezTo>
                    <a:pt x="1338" y="10"/>
                    <a:pt x="1300" y="0"/>
                    <a:pt x="1252"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9504;p69">
              <a:extLst>
                <a:ext uri="{FF2B5EF4-FFF2-40B4-BE49-F238E27FC236}">
                  <a16:creationId xmlns:a16="http://schemas.microsoft.com/office/drawing/2014/main" id="{96874677-1CF5-4EE1-8820-2AE6EABCA9E3}"/>
                </a:ext>
              </a:extLst>
            </p:cNvPr>
            <p:cNvSpPr/>
            <p:nvPr/>
          </p:nvSpPr>
          <p:spPr>
            <a:xfrm>
              <a:off x="6192152" y="3480567"/>
              <a:ext cx="52546" cy="26418"/>
            </a:xfrm>
            <a:custGeom>
              <a:avLst/>
              <a:gdLst/>
              <a:ahLst/>
              <a:cxnLst/>
              <a:rect l="l" t="t" r="r" b="b"/>
              <a:pathLst>
                <a:path w="2001" h="1006" extrusionOk="0">
                  <a:moveTo>
                    <a:pt x="747" y="0"/>
                  </a:moveTo>
                  <a:cubicBezTo>
                    <a:pt x="335" y="0"/>
                    <a:pt x="0" y="335"/>
                    <a:pt x="0" y="756"/>
                  </a:cubicBezTo>
                  <a:cubicBezTo>
                    <a:pt x="0" y="756"/>
                    <a:pt x="756" y="1005"/>
                    <a:pt x="2001" y="1005"/>
                  </a:cubicBezTo>
                  <a:lnTo>
                    <a:pt x="2001" y="756"/>
                  </a:lnTo>
                  <a:cubicBezTo>
                    <a:pt x="2001"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9505;p69">
              <a:extLst>
                <a:ext uri="{FF2B5EF4-FFF2-40B4-BE49-F238E27FC236}">
                  <a16:creationId xmlns:a16="http://schemas.microsoft.com/office/drawing/2014/main" id="{19005C67-94BD-4C59-843D-CAB5C46648AA}"/>
                </a:ext>
              </a:extLst>
            </p:cNvPr>
            <p:cNvSpPr/>
            <p:nvPr/>
          </p:nvSpPr>
          <p:spPr>
            <a:xfrm>
              <a:off x="6192414" y="3480567"/>
              <a:ext cx="35950" cy="23897"/>
            </a:xfrm>
            <a:custGeom>
              <a:avLst/>
              <a:gdLst/>
              <a:ahLst/>
              <a:cxnLst/>
              <a:rect l="l" t="t" r="r" b="b"/>
              <a:pathLst>
                <a:path w="1369" h="910" extrusionOk="0">
                  <a:moveTo>
                    <a:pt x="746" y="0"/>
                  </a:moveTo>
                  <a:cubicBezTo>
                    <a:pt x="335" y="0"/>
                    <a:pt x="0" y="335"/>
                    <a:pt x="0" y="756"/>
                  </a:cubicBezTo>
                  <a:cubicBezTo>
                    <a:pt x="239" y="823"/>
                    <a:pt x="488" y="881"/>
                    <a:pt x="746" y="909"/>
                  </a:cubicBezTo>
                  <a:lnTo>
                    <a:pt x="746" y="756"/>
                  </a:lnTo>
                  <a:cubicBezTo>
                    <a:pt x="746" y="383"/>
                    <a:pt x="1005" y="77"/>
                    <a:pt x="1369" y="10"/>
                  </a:cubicBezTo>
                  <a:cubicBezTo>
                    <a:pt x="1330" y="10"/>
                    <a:pt x="1292" y="0"/>
                    <a:pt x="124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9506;p69">
              <a:extLst>
                <a:ext uri="{FF2B5EF4-FFF2-40B4-BE49-F238E27FC236}">
                  <a16:creationId xmlns:a16="http://schemas.microsoft.com/office/drawing/2014/main" id="{8F48DB0E-8AEF-4855-9EE2-A91560E09B9B}"/>
                </a:ext>
              </a:extLst>
            </p:cNvPr>
            <p:cNvSpPr/>
            <p:nvPr/>
          </p:nvSpPr>
          <p:spPr>
            <a:xfrm>
              <a:off x="6310532"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9507;p69">
              <a:extLst>
                <a:ext uri="{FF2B5EF4-FFF2-40B4-BE49-F238E27FC236}">
                  <a16:creationId xmlns:a16="http://schemas.microsoft.com/office/drawing/2014/main" id="{6ADE7F18-100D-495D-8F8B-EE6B996C6380}"/>
                </a:ext>
              </a:extLst>
            </p:cNvPr>
            <p:cNvSpPr/>
            <p:nvPr/>
          </p:nvSpPr>
          <p:spPr>
            <a:xfrm>
              <a:off x="6309271" y="3533087"/>
              <a:ext cx="28912" cy="19931"/>
            </a:xfrm>
            <a:custGeom>
              <a:avLst/>
              <a:gdLst/>
              <a:ahLst/>
              <a:cxnLst/>
              <a:rect l="l" t="t" r="r" b="b"/>
              <a:pathLst>
                <a:path w="1101" h="759" extrusionOk="0">
                  <a:moveTo>
                    <a:pt x="48" y="0"/>
                  </a:moveTo>
                  <a:lnTo>
                    <a:pt x="48" y="508"/>
                  </a:lnTo>
                  <a:cubicBezTo>
                    <a:pt x="48" y="555"/>
                    <a:pt x="29" y="603"/>
                    <a:pt x="0" y="651"/>
                  </a:cubicBezTo>
                  <a:cubicBezTo>
                    <a:pt x="177" y="723"/>
                    <a:pt x="364" y="759"/>
                    <a:pt x="550"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9508;p69">
              <a:extLst>
                <a:ext uri="{FF2B5EF4-FFF2-40B4-BE49-F238E27FC236}">
                  <a16:creationId xmlns:a16="http://schemas.microsoft.com/office/drawing/2014/main" id="{D04AC69F-4EA9-4223-84A0-12D36C063A15}"/>
                </a:ext>
              </a:extLst>
            </p:cNvPr>
            <p:cNvSpPr/>
            <p:nvPr/>
          </p:nvSpPr>
          <p:spPr>
            <a:xfrm>
              <a:off x="6284140"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69" y="3657"/>
                  </a:cubicBezTo>
                  <a:lnTo>
                    <a:pt x="507" y="3714"/>
                  </a:lnTo>
                  <a:lnTo>
                    <a:pt x="2508" y="3714"/>
                  </a:lnTo>
                  <a:lnTo>
                    <a:pt x="2546" y="3657"/>
                  </a:lnTo>
                  <a:cubicBezTo>
                    <a:pt x="2843" y="3207"/>
                    <a:pt x="3005" y="2671"/>
                    <a:pt x="3005" y="2135"/>
                  </a:cubicBezTo>
                  <a:lnTo>
                    <a:pt x="3005" y="680"/>
                  </a:lnTo>
                  <a:cubicBezTo>
                    <a:pt x="3005" y="489"/>
                    <a:pt x="2900" y="317"/>
                    <a:pt x="2728" y="230"/>
                  </a:cubicBezTo>
                  <a:lnTo>
                    <a:pt x="2278" y="1"/>
                  </a:lnTo>
                  <a:cubicBezTo>
                    <a:pt x="2102" y="203"/>
                    <a:pt x="1594"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chemeClr val="accent1">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9509;p69">
              <a:extLst>
                <a:ext uri="{FF2B5EF4-FFF2-40B4-BE49-F238E27FC236}">
                  <a16:creationId xmlns:a16="http://schemas.microsoft.com/office/drawing/2014/main" id="{ACA7B902-0C5C-421E-97D4-37B79179B338}"/>
                </a:ext>
              </a:extLst>
            </p:cNvPr>
            <p:cNvSpPr/>
            <p:nvPr/>
          </p:nvSpPr>
          <p:spPr>
            <a:xfrm>
              <a:off x="6297454"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9510;p69">
              <a:extLst>
                <a:ext uri="{FF2B5EF4-FFF2-40B4-BE49-F238E27FC236}">
                  <a16:creationId xmlns:a16="http://schemas.microsoft.com/office/drawing/2014/main" id="{60E1D5C9-A29B-4D34-817E-64B7330EAE70}"/>
                </a:ext>
              </a:extLst>
            </p:cNvPr>
            <p:cNvSpPr/>
            <p:nvPr/>
          </p:nvSpPr>
          <p:spPr>
            <a:xfrm>
              <a:off x="6297454" y="3480567"/>
              <a:ext cx="36213" cy="59269"/>
            </a:xfrm>
            <a:custGeom>
              <a:avLst/>
              <a:gdLst/>
              <a:ahLst/>
              <a:cxnLst/>
              <a:rect l="l" t="t" r="r" b="b"/>
              <a:pathLst>
                <a:path w="1379" h="2257" extrusionOk="0">
                  <a:moveTo>
                    <a:pt x="756" y="0"/>
                  </a:moveTo>
                  <a:cubicBezTo>
                    <a:pt x="335" y="0"/>
                    <a:pt x="0" y="335"/>
                    <a:pt x="0" y="756"/>
                  </a:cubicBezTo>
                  <a:lnTo>
                    <a:pt x="0" y="1254"/>
                  </a:lnTo>
                  <a:cubicBezTo>
                    <a:pt x="0" y="1828"/>
                    <a:pt x="471" y="2257"/>
                    <a:pt x="1001" y="2257"/>
                  </a:cubicBezTo>
                  <a:cubicBezTo>
                    <a:pt x="1125" y="2257"/>
                    <a:pt x="1253" y="2233"/>
                    <a:pt x="1379" y="2182"/>
                  </a:cubicBezTo>
                  <a:cubicBezTo>
                    <a:pt x="996" y="2029"/>
                    <a:pt x="747" y="1665"/>
                    <a:pt x="747" y="1254"/>
                  </a:cubicBezTo>
                  <a:lnTo>
                    <a:pt x="747" y="756"/>
                  </a:lnTo>
                  <a:cubicBezTo>
                    <a:pt x="747" y="383"/>
                    <a:pt x="1015" y="77"/>
                    <a:pt x="1379" y="10"/>
                  </a:cubicBezTo>
                  <a:cubicBezTo>
                    <a:pt x="1331" y="10"/>
                    <a:pt x="1292"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9511;p69">
              <a:extLst>
                <a:ext uri="{FF2B5EF4-FFF2-40B4-BE49-F238E27FC236}">
                  <a16:creationId xmlns:a16="http://schemas.microsoft.com/office/drawing/2014/main" id="{366F741F-0167-4D9A-8DE3-C22D36955189}"/>
                </a:ext>
              </a:extLst>
            </p:cNvPr>
            <p:cNvSpPr/>
            <p:nvPr/>
          </p:nvSpPr>
          <p:spPr>
            <a:xfrm>
              <a:off x="6297454" y="3651441"/>
              <a:ext cx="52546" cy="46034"/>
            </a:xfrm>
            <a:custGeom>
              <a:avLst/>
              <a:gdLst/>
              <a:ahLst/>
              <a:cxnLst/>
              <a:rect l="l" t="t" r="r" b="b"/>
              <a:pathLst>
                <a:path w="2001" h="1753" extrusionOk="0">
                  <a:moveTo>
                    <a:pt x="0" y="1"/>
                  </a:moveTo>
                  <a:lnTo>
                    <a:pt x="0" y="1503"/>
                  </a:lnTo>
                  <a:cubicBezTo>
                    <a:pt x="0" y="1647"/>
                    <a:pt x="106" y="1752"/>
                    <a:pt x="249" y="1752"/>
                  </a:cubicBezTo>
                  <a:lnTo>
                    <a:pt x="1752" y="1752"/>
                  </a:lnTo>
                  <a:cubicBezTo>
                    <a:pt x="1886" y="1752"/>
                    <a:pt x="2001" y="1647"/>
                    <a:pt x="2001" y="1503"/>
                  </a:cubicBezTo>
                  <a:lnTo>
                    <a:pt x="2001" y="1"/>
                  </a:ln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9512;p69">
              <a:extLst>
                <a:ext uri="{FF2B5EF4-FFF2-40B4-BE49-F238E27FC236}">
                  <a16:creationId xmlns:a16="http://schemas.microsoft.com/office/drawing/2014/main" id="{1B98F20D-E21E-4B5D-8FB9-27B04332DC28}"/>
                </a:ext>
              </a:extLst>
            </p:cNvPr>
            <p:cNvSpPr/>
            <p:nvPr/>
          </p:nvSpPr>
          <p:spPr>
            <a:xfrm>
              <a:off x="6284140" y="3564757"/>
              <a:ext cx="13340" cy="86711"/>
            </a:xfrm>
            <a:custGeom>
              <a:avLst/>
              <a:gdLst/>
              <a:ahLst/>
              <a:cxnLst/>
              <a:rect l="l" t="t" r="r" b="b"/>
              <a:pathLst>
                <a:path w="508" h="3302" extrusionOk="0">
                  <a:moveTo>
                    <a:pt x="77" y="0"/>
                  </a:moveTo>
                  <a:cubicBezTo>
                    <a:pt x="29" y="77"/>
                    <a:pt x="0" y="163"/>
                    <a:pt x="0" y="259"/>
                  </a:cubicBezTo>
                  <a:lnTo>
                    <a:pt x="0" y="1713"/>
                  </a:lnTo>
                  <a:cubicBezTo>
                    <a:pt x="0" y="2259"/>
                    <a:pt x="163" y="2795"/>
                    <a:pt x="469" y="3245"/>
                  </a:cubicBezTo>
                  <a:lnTo>
                    <a:pt x="507" y="3302"/>
                  </a:lnTo>
                  <a:lnTo>
                    <a:pt x="507" y="565"/>
                  </a:lnTo>
                  <a:cubicBezTo>
                    <a:pt x="507" y="412"/>
                    <a:pt x="431" y="259"/>
                    <a:pt x="306" y="163"/>
                  </a:cubicBezTo>
                  <a:lnTo>
                    <a:pt x="77" y="0"/>
                  </a:lnTo>
                  <a:close/>
                </a:path>
              </a:pathLst>
            </a:custGeom>
            <a:solidFill>
              <a:srgbClr val="909F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9513;p69">
              <a:extLst>
                <a:ext uri="{FF2B5EF4-FFF2-40B4-BE49-F238E27FC236}">
                  <a16:creationId xmlns:a16="http://schemas.microsoft.com/office/drawing/2014/main" id="{8E9ACC26-5990-476B-ADC2-4A09194FD605}"/>
                </a:ext>
              </a:extLst>
            </p:cNvPr>
            <p:cNvSpPr/>
            <p:nvPr/>
          </p:nvSpPr>
          <p:spPr>
            <a:xfrm>
              <a:off x="6349974" y="3564757"/>
              <a:ext cx="13104" cy="86711"/>
            </a:xfrm>
            <a:custGeom>
              <a:avLst/>
              <a:gdLst/>
              <a:ahLst/>
              <a:cxnLst/>
              <a:rect l="l" t="t" r="r" b="b"/>
              <a:pathLst>
                <a:path w="499" h="3302" extrusionOk="0">
                  <a:moveTo>
                    <a:pt x="422" y="0"/>
                  </a:moveTo>
                  <a:lnTo>
                    <a:pt x="202" y="163"/>
                  </a:lnTo>
                  <a:cubicBezTo>
                    <a:pt x="77" y="259"/>
                    <a:pt x="1" y="412"/>
                    <a:pt x="1" y="565"/>
                  </a:cubicBezTo>
                  <a:lnTo>
                    <a:pt x="1" y="3302"/>
                  </a:lnTo>
                  <a:lnTo>
                    <a:pt x="39" y="3245"/>
                  </a:lnTo>
                  <a:cubicBezTo>
                    <a:pt x="345" y="2795"/>
                    <a:pt x="498" y="2259"/>
                    <a:pt x="498" y="1713"/>
                  </a:cubicBezTo>
                  <a:lnTo>
                    <a:pt x="498" y="259"/>
                  </a:lnTo>
                  <a:cubicBezTo>
                    <a:pt x="498" y="163"/>
                    <a:pt x="479" y="77"/>
                    <a:pt x="422" y="0"/>
                  </a:cubicBezTo>
                  <a:close/>
                </a:path>
              </a:pathLst>
            </a:custGeom>
            <a:solidFill>
              <a:srgbClr val="909F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9514;p69">
              <a:extLst>
                <a:ext uri="{FF2B5EF4-FFF2-40B4-BE49-F238E27FC236}">
                  <a16:creationId xmlns:a16="http://schemas.microsoft.com/office/drawing/2014/main" id="{8B193BEC-50CA-47D9-88FA-023D3B42E37C}"/>
                </a:ext>
              </a:extLst>
            </p:cNvPr>
            <p:cNvSpPr/>
            <p:nvPr/>
          </p:nvSpPr>
          <p:spPr>
            <a:xfrm>
              <a:off x="6303494" y="3546532"/>
              <a:ext cx="40467" cy="104935"/>
            </a:xfrm>
            <a:custGeom>
              <a:avLst/>
              <a:gdLst/>
              <a:ahLst/>
              <a:cxnLst/>
              <a:rect l="l" t="t" r="r" b="b"/>
              <a:pathLst>
                <a:path w="1541" h="3996" extrusionOk="0">
                  <a:moveTo>
                    <a:pt x="244" y="0"/>
                  </a:moveTo>
                  <a:cubicBezTo>
                    <a:pt x="232" y="0"/>
                    <a:pt x="220" y="5"/>
                    <a:pt x="211" y="15"/>
                  </a:cubicBezTo>
                  <a:lnTo>
                    <a:pt x="0" y="283"/>
                  </a:lnTo>
                  <a:lnTo>
                    <a:pt x="345" y="704"/>
                  </a:lnTo>
                  <a:cubicBezTo>
                    <a:pt x="367" y="732"/>
                    <a:pt x="399" y="747"/>
                    <a:pt x="431" y="747"/>
                  </a:cubicBezTo>
                  <a:cubicBezTo>
                    <a:pt x="454" y="747"/>
                    <a:pt x="478" y="739"/>
                    <a:pt x="498" y="723"/>
                  </a:cubicBezTo>
                  <a:lnTo>
                    <a:pt x="641" y="599"/>
                  </a:lnTo>
                  <a:lnTo>
                    <a:pt x="641" y="3996"/>
                  </a:lnTo>
                  <a:lnTo>
                    <a:pt x="900" y="3996"/>
                  </a:lnTo>
                  <a:lnTo>
                    <a:pt x="900" y="599"/>
                  </a:lnTo>
                  <a:lnTo>
                    <a:pt x="1043" y="713"/>
                  </a:lnTo>
                  <a:cubicBezTo>
                    <a:pt x="1065" y="735"/>
                    <a:pt x="1090" y="745"/>
                    <a:pt x="1115" y="745"/>
                  </a:cubicBezTo>
                  <a:cubicBezTo>
                    <a:pt x="1146" y="745"/>
                    <a:pt x="1175" y="730"/>
                    <a:pt x="1196" y="704"/>
                  </a:cubicBezTo>
                  <a:lnTo>
                    <a:pt x="1541" y="283"/>
                  </a:lnTo>
                  <a:lnTo>
                    <a:pt x="1321" y="15"/>
                  </a:lnTo>
                  <a:cubicBezTo>
                    <a:pt x="1311" y="5"/>
                    <a:pt x="1299" y="0"/>
                    <a:pt x="1287" y="0"/>
                  </a:cubicBezTo>
                  <a:cubicBezTo>
                    <a:pt x="1275" y="0"/>
                    <a:pt x="1263" y="5"/>
                    <a:pt x="1254" y="15"/>
                  </a:cubicBezTo>
                  <a:lnTo>
                    <a:pt x="766" y="493"/>
                  </a:lnTo>
                  <a:lnTo>
                    <a:pt x="278" y="15"/>
                  </a:lnTo>
                  <a:cubicBezTo>
                    <a:pt x="268" y="5"/>
                    <a:pt x="256" y="0"/>
                    <a:pt x="244" y="0"/>
                  </a:cubicBezTo>
                  <a:close/>
                </a:path>
              </a:pathLst>
            </a:custGeom>
            <a:solidFill>
              <a:srgbClr val="909F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9515;p69">
              <a:extLst>
                <a:ext uri="{FF2B5EF4-FFF2-40B4-BE49-F238E27FC236}">
                  <a16:creationId xmlns:a16="http://schemas.microsoft.com/office/drawing/2014/main" id="{3561E7C1-12E8-4F82-949B-583DC9B8B5E1}"/>
                </a:ext>
              </a:extLst>
            </p:cNvPr>
            <p:cNvSpPr/>
            <p:nvPr/>
          </p:nvSpPr>
          <p:spPr>
            <a:xfrm>
              <a:off x="6320563" y="3664755"/>
              <a:ext cx="6565" cy="32720"/>
            </a:xfrm>
            <a:custGeom>
              <a:avLst/>
              <a:gdLst/>
              <a:ahLst/>
              <a:cxnLst/>
              <a:rect l="l" t="t" r="r" b="b"/>
              <a:pathLst>
                <a:path w="250" h="1246" extrusionOk="0">
                  <a:moveTo>
                    <a:pt x="132" y="0"/>
                  </a:moveTo>
                  <a:cubicBezTo>
                    <a:pt x="127" y="0"/>
                    <a:pt x="121" y="0"/>
                    <a:pt x="116" y="1"/>
                  </a:cubicBezTo>
                  <a:cubicBezTo>
                    <a:pt x="49" y="1"/>
                    <a:pt x="1" y="49"/>
                    <a:pt x="1" y="116"/>
                  </a:cubicBezTo>
                  <a:lnTo>
                    <a:pt x="1" y="1245"/>
                  </a:lnTo>
                  <a:lnTo>
                    <a:pt x="250" y="1245"/>
                  </a:lnTo>
                  <a:lnTo>
                    <a:pt x="250" y="116"/>
                  </a:lnTo>
                  <a:cubicBezTo>
                    <a:pt x="250" y="54"/>
                    <a:pt x="200" y="0"/>
                    <a:pt x="132" y="0"/>
                  </a:cubicBezTo>
                  <a:close/>
                </a:path>
              </a:pathLst>
            </a:custGeom>
            <a:solidFill>
              <a:srgbClr val="4B63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9516;p69">
              <a:extLst>
                <a:ext uri="{FF2B5EF4-FFF2-40B4-BE49-F238E27FC236}">
                  <a16:creationId xmlns:a16="http://schemas.microsoft.com/office/drawing/2014/main" id="{3BB7424C-9256-4282-91EF-70A29B4BC377}"/>
                </a:ext>
              </a:extLst>
            </p:cNvPr>
            <p:cNvSpPr/>
            <p:nvPr/>
          </p:nvSpPr>
          <p:spPr>
            <a:xfrm>
              <a:off x="6297454" y="3480567"/>
              <a:ext cx="52546" cy="26418"/>
            </a:xfrm>
            <a:custGeom>
              <a:avLst/>
              <a:gdLst/>
              <a:ahLst/>
              <a:cxnLst/>
              <a:rect l="l" t="t" r="r" b="b"/>
              <a:pathLst>
                <a:path w="2001" h="1006" extrusionOk="0">
                  <a:moveTo>
                    <a:pt x="747" y="0"/>
                  </a:moveTo>
                  <a:cubicBezTo>
                    <a:pt x="335" y="0"/>
                    <a:pt x="0" y="335"/>
                    <a:pt x="0" y="756"/>
                  </a:cubicBezTo>
                  <a:cubicBezTo>
                    <a:pt x="0"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9517;p69">
              <a:extLst>
                <a:ext uri="{FF2B5EF4-FFF2-40B4-BE49-F238E27FC236}">
                  <a16:creationId xmlns:a16="http://schemas.microsoft.com/office/drawing/2014/main" id="{F22A5FA6-2420-4856-A5E3-F79BA2302A29}"/>
                </a:ext>
              </a:extLst>
            </p:cNvPr>
            <p:cNvSpPr/>
            <p:nvPr/>
          </p:nvSpPr>
          <p:spPr>
            <a:xfrm>
              <a:off x="6297454" y="3480567"/>
              <a:ext cx="36213" cy="23897"/>
            </a:xfrm>
            <a:custGeom>
              <a:avLst/>
              <a:gdLst/>
              <a:ahLst/>
              <a:cxnLst/>
              <a:rect l="l" t="t" r="r" b="b"/>
              <a:pathLst>
                <a:path w="1379" h="910" extrusionOk="0">
                  <a:moveTo>
                    <a:pt x="756" y="0"/>
                  </a:moveTo>
                  <a:cubicBezTo>
                    <a:pt x="335" y="0"/>
                    <a:pt x="0" y="335"/>
                    <a:pt x="0" y="756"/>
                  </a:cubicBezTo>
                  <a:cubicBezTo>
                    <a:pt x="249" y="823"/>
                    <a:pt x="498" y="881"/>
                    <a:pt x="756" y="909"/>
                  </a:cubicBezTo>
                  <a:lnTo>
                    <a:pt x="747" y="756"/>
                  </a:lnTo>
                  <a:cubicBezTo>
                    <a:pt x="747" y="383"/>
                    <a:pt x="1015" y="77"/>
                    <a:pt x="1379" y="10"/>
                  </a:cubicBezTo>
                  <a:cubicBezTo>
                    <a:pt x="1331" y="10"/>
                    <a:pt x="1292"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9518;p69">
              <a:extLst>
                <a:ext uri="{FF2B5EF4-FFF2-40B4-BE49-F238E27FC236}">
                  <a16:creationId xmlns:a16="http://schemas.microsoft.com/office/drawing/2014/main" id="{C486FB46-5A29-4958-8576-8525769F5EA8}"/>
                </a:ext>
              </a:extLst>
            </p:cNvPr>
            <p:cNvSpPr/>
            <p:nvPr/>
          </p:nvSpPr>
          <p:spPr>
            <a:xfrm>
              <a:off x="6415808" y="3533087"/>
              <a:ext cx="26181" cy="26418"/>
            </a:xfrm>
            <a:custGeom>
              <a:avLst/>
              <a:gdLst/>
              <a:ahLst/>
              <a:cxnLst/>
              <a:rect l="l" t="t" r="r" b="b"/>
              <a:pathLst>
                <a:path w="997" h="1006" extrusionOk="0">
                  <a:moveTo>
                    <a:pt x="1" y="0"/>
                  </a:moveTo>
                  <a:lnTo>
                    <a:pt x="1" y="1005"/>
                  </a:lnTo>
                  <a:lnTo>
                    <a:pt x="996" y="1005"/>
                  </a:lnTo>
                  <a:lnTo>
                    <a:pt x="996"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9519;p69">
              <a:extLst>
                <a:ext uri="{FF2B5EF4-FFF2-40B4-BE49-F238E27FC236}">
                  <a16:creationId xmlns:a16="http://schemas.microsoft.com/office/drawing/2014/main" id="{12CF62F5-A936-4341-985A-302BCF778AC0}"/>
                </a:ext>
              </a:extLst>
            </p:cNvPr>
            <p:cNvSpPr/>
            <p:nvPr/>
          </p:nvSpPr>
          <p:spPr>
            <a:xfrm>
              <a:off x="6414574" y="3533087"/>
              <a:ext cx="28676" cy="19931"/>
            </a:xfrm>
            <a:custGeom>
              <a:avLst/>
              <a:gdLst/>
              <a:ahLst/>
              <a:cxnLst/>
              <a:rect l="l" t="t" r="r" b="b"/>
              <a:pathLst>
                <a:path w="1092" h="759" extrusionOk="0">
                  <a:moveTo>
                    <a:pt x="48" y="0"/>
                  </a:moveTo>
                  <a:lnTo>
                    <a:pt x="48" y="508"/>
                  </a:lnTo>
                  <a:cubicBezTo>
                    <a:pt x="48" y="555"/>
                    <a:pt x="29" y="603"/>
                    <a:pt x="0" y="651"/>
                  </a:cubicBezTo>
                  <a:cubicBezTo>
                    <a:pt x="172" y="723"/>
                    <a:pt x="359" y="759"/>
                    <a:pt x="546" y="759"/>
                  </a:cubicBezTo>
                  <a:cubicBezTo>
                    <a:pt x="732" y="759"/>
                    <a:pt x="919" y="723"/>
                    <a:pt x="1091" y="651"/>
                  </a:cubicBezTo>
                  <a:cubicBezTo>
                    <a:pt x="1062" y="603"/>
                    <a:pt x="1043" y="555"/>
                    <a:pt x="1043" y="508"/>
                  </a:cubicBezTo>
                  <a:lnTo>
                    <a:pt x="1043"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9520;p69">
              <a:extLst>
                <a:ext uri="{FF2B5EF4-FFF2-40B4-BE49-F238E27FC236}">
                  <a16:creationId xmlns:a16="http://schemas.microsoft.com/office/drawing/2014/main" id="{9BD0C7DC-C3E7-492D-9DD7-2CFED5618E39}"/>
                </a:ext>
              </a:extLst>
            </p:cNvPr>
            <p:cNvSpPr/>
            <p:nvPr/>
          </p:nvSpPr>
          <p:spPr>
            <a:xfrm>
              <a:off x="6389443"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59" y="3657"/>
                  </a:cubicBezTo>
                  <a:lnTo>
                    <a:pt x="498" y="3714"/>
                  </a:lnTo>
                  <a:lnTo>
                    <a:pt x="2508" y="3714"/>
                  </a:lnTo>
                  <a:lnTo>
                    <a:pt x="2536" y="3657"/>
                  </a:lnTo>
                  <a:cubicBezTo>
                    <a:pt x="2842" y="3207"/>
                    <a:pt x="3005" y="2671"/>
                    <a:pt x="3005" y="2135"/>
                  </a:cubicBezTo>
                  <a:lnTo>
                    <a:pt x="3005" y="680"/>
                  </a:lnTo>
                  <a:cubicBezTo>
                    <a:pt x="3005" y="489"/>
                    <a:pt x="2900" y="317"/>
                    <a:pt x="2728" y="230"/>
                  </a:cubicBezTo>
                  <a:lnTo>
                    <a:pt x="2268" y="1"/>
                  </a:lnTo>
                  <a:cubicBezTo>
                    <a:pt x="2101" y="203"/>
                    <a:pt x="1593"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9521;p69">
              <a:extLst>
                <a:ext uri="{FF2B5EF4-FFF2-40B4-BE49-F238E27FC236}">
                  <a16:creationId xmlns:a16="http://schemas.microsoft.com/office/drawing/2014/main" id="{5EBCF9A0-DE64-4E85-9BA3-8C4A5B2595AF}"/>
                </a:ext>
              </a:extLst>
            </p:cNvPr>
            <p:cNvSpPr/>
            <p:nvPr/>
          </p:nvSpPr>
          <p:spPr>
            <a:xfrm>
              <a:off x="6402494" y="3651441"/>
              <a:ext cx="52809" cy="46034"/>
            </a:xfrm>
            <a:custGeom>
              <a:avLst/>
              <a:gdLst/>
              <a:ahLst/>
              <a:cxnLst/>
              <a:rect l="l" t="t" r="r" b="b"/>
              <a:pathLst>
                <a:path w="2011" h="1753" extrusionOk="0">
                  <a:moveTo>
                    <a:pt x="1" y="1"/>
                  </a:moveTo>
                  <a:lnTo>
                    <a:pt x="1" y="1503"/>
                  </a:lnTo>
                  <a:cubicBezTo>
                    <a:pt x="1" y="1647"/>
                    <a:pt x="116" y="1752"/>
                    <a:pt x="250" y="1752"/>
                  </a:cubicBezTo>
                  <a:lnTo>
                    <a:pt x="1752" y="1752"/>
                  </a:lnTo>
                  <a:cubicBezTo>
                    <a:pt x="1896" y="1752"/>
                    <a:pt x="2011" y="1647"/>
                    <a:pt x="2011" y="1503"/>
                  </a:cubicBezTo>
                  <a:lnTo>
                    <a:pt x="2011" y="1"/>
                  </a:ln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9522;p69">
              <a:extLst>
                <a:ext uri="{FF2B5EF4-FFF2-40B4-BE49-F238E27FC236}">
                  <a16:creationId xmlns:a16="http://schemas.microsoft.com/office/drawing/2014/main" id="{B827635F-73CE-4113-B597-093BD2780859}"/>
                </a:ext>
              </a:extLst>
            </p:cNvPr>
            <p:cNvSpPr/>
            <p:nvPr/>
          </p:nvSpPr>
          <p:spPr>
            <a:xfrm>
              <a:off x="6389443" y="3564757"/>
              <a:ext cx="13077" cy="86711"/>
            </a:xfrm>
            <a:custGeom>
              <a:avLst/>
              <a:gdLst/>
              <a:ahLst/>
              <a:cxnLst/>
              <a:rect l="l" t="t" r="r" b="b"/>
              <a:pathLst>
                <a:path w="498" h="3302" extrusionOk="0">
                  <a:moveTo>
                    <a:pt x="77" y="0"/>
                  </a:moveTo>
                  <a:cubicBezTo>
                    <a:pt x="29" y="77"/>
                    <a:pt x="0" y="163"/>
                    <a:pt x="0" y="259"/>
                  </a:cubicBezTo>
                  <a:lnTo>
                    <a:pt x="0" y="1713"/>
                  </a:lnTo>
                  <a:cubicBezTo>
                    <a:pt x="0" y="2259"/>
                    <a:pt x="163" y="2795"/>
                    <a:pt x="459" y="3245"/>
                  </a:cubicBezTo>
                  <a:lnTo>
                    <a:pt x="498" y="3302"/>
                  </a:lnTo>
                  <a:lnTo>
                    <a:pt x="498" y="565"/>
                  </a:lnTo>
                  <a:cubicBezTo>
                    <a:pt x="498" y="412"/>
                    <a:pt x="431" y="259"/>
                    <a:pt x="297" y="163"/>
                  </a:cubicBezTo>
                  <a:lnTo>
                    <a:pt x="77"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9523;p69">
              <a:extLst>
                <a:ext uri="{FF2B5EF4-FFF2-40B4-BE49-F238E27FC236}">
                  <a16:creationId xmlns:a16="http://schemas.microsoft.com/office/drawing/2014/main" id="{F0C2531B-C6E4-424D-B606-EB153C46EAF0}"/>
                </a:ext>
              </a:extLst>
            </p:cNvPr>
            <p:cNvSpPr/>
            <p:nvPr/>
          </p:nvSpPr>
          <p:spPr>
            <a:xfrm>
              <a:off x="6455277" y="3564757"/>
              <a:ext cx="13104" cy="86711"/>
            </a:xfrm>
            <a:custGeom>
              <a:avLst/>
              <a:gdLst/>
              <a:ahLst/>
              <a:cxnLst/>
              <a:rect l="l" t="t" r="r" b="b"/>
              <a:pathLst>
                <a:path w="499" h="3302" extrusionOk="0">
                  <a:moveTo>
                    <a:pt x="422" y="0"/>
                  </a:moveTo>
                  <a:lnTo>
                    <a:pt x="202" y="163"/>
                  </a:lnTo>
                  <a:cubicBezTo>
                    <a:pt x="68" y="259"/>
                    <a:pt x="1" y="412"/>
                    <a:pt x="1" y="565"/>
                  </a:cubicBezTo>
                  <a:lnTo>
                    <a:pt x="1" y="3302"/>
                  </a:lnTo>
                  <a:lnTo>
                    <a:pt x="39" y="3245"/>
                  </a:lnTo>
                  <a:cubicBezTo>
                    <a:pt x="335" y="2795"/>
                    <a:pt x="498" y="2259"/>
                    <a:pt x="498" y="1713"/>
                  </a:cubicBezTo>
                  <a:lnTo>
                    <a:pt x="498" y="259"/>
                  </a:lnTo>
                  <a:cubicBezTo>
                    <a:pt x="498" y="163"/>
                    <a:pt x="469" y="77"/>
                    <a:pt x="422"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9524;p69">
              <a:extLst>
                <a:ext uri="{FF2B5EF4-FFF2-40B4-BE49-F238E27FC236}">
                  <a16:creationId xmlns:a16="http://schemas.microsoft.com/office/drawing/2014/main" id="{ADF0A1D0-7711-426C-A4C8-2F6C3473AF74}"/>
                </a:ext>
              </a:extLst>
            </p:cNvPr>
            <p:cNvSpPr/>
            <p:nvPr/>
          </p:nvSpPr>
          <p:spPr>
            <a:xfrm>
              <a:off x="6408797" y="3546270"/>
              <a:ext cx="40230" cy="105198"/>
            </a:xfrm>
            <a:custGeom>
              <a:avLst/>
              <a:gdLst/>
              <a:ahLst/>
              <a:cxnLst/>
              <a:rect l="l" t="t" r="r" b="b"/>
              <a:pathLst>
                <a:path w="1532" h="4006" extrusionOk="0">
                  <a:moveTo>
                    <a:pt x="244" y="1"/>
                  </a:moveTo>
                  <a:cubicBezTo>
                    <a:pt x="232" y="1"/>
                    <a:pt x="220" y="6"/>
                    <a:pt x="211" y="15"/>
                  </a:cubicBezTo>
                  <a:lnTo>
                    <a:pt x="0" y="293"/>
                  </a:lnTo>
                  <a:lnTo>
                    <a:pt x="335" y="714"/>
                  </a:lnTo>
                  <a:cubicBezTo>
                    <a:pt x="355" y="739"/>
                    <a:pt x="386" y="751"/>
                    <a:pt x="418" y="751"/>
                  </a:cubicBezTo>
                  <a:cubicBezTo>
                    <a:pt x="446" y="751"/>
                    <a:pt x="475" y="741"/>
                    <a:pt x="498" y="723"/>
                  </a:cubicBezTo>
                  <a:lnTo>
                    <a:pt x="641" y="609"/>
                  </a:lnTo>
                  <a:lnTo>
                    <a:pt x="641" y="4006"/>
                  </a:lnTo>
                  <a:lnTo>
                    <a:pt x="890" y="4006"/>
                  </a:lnTo>
                  <a:lnTo>
                    <a:pt x="890" y="609"/>
                  </a:lnTo>
                  <a:lnTo>
                    <a:pt x="1034" y="723"/>
                  </a:lnTo>
                  <a:cubicBezTo>
                    <a:pt x="1055" y="745"/>
                    <a:pt x="1081" y="755"/>
                    <a:pt x="1106" y="755"/>
                  </a:cubicBezTo>
                  <a:cubicBezTo>
                    <a:pt x="1136" y="755"/>
                    <a:pt x="1166" y="740"/>
                    <a:pt x="1187" y="714"/>
                  </a:cubicBezTo>
                  <a:lnTo>
                    <a:pt x="1531" y="293"/>
                  </a:lnTo>
                  <a:lnTo>
                    <a:pt x="1321" y="25"/>
                  </a:lnTo>
                  <a:cubicBezTo>
                    <a:pt x="1311" y="15"/>
                    <a:pt x="1299" y="10"/>
                    <a:pt x="1287" y="10"/>
                  </a:cubicBezTo>
                  <a:cubicBezTo>
                    <a:pt x="1275" y="10"/>
                    <a:pt x="1263" y="15"/>
                    <a:pt x="1254" y="25"/>
                  </a:cubicBezTo>
                  <a:lnTo>
                    <a:pt x="766" y="503"/>
                  </a:lnTo>
                  <a:lnTo>
                    <a:pt x="278" y="15"/>
                  </a:lnTo>
                  <a:cubicBezTo>
                    <a:pt x="268" y="6"/>
                    <a:pt x="256" y="1"/>
                    <a:pt x="244"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9525;p69">
              <a:extLst>
                <a:ext uri="{FF2B5EF4-FFF2-40B4-BE49-F238E27FC236}">
                  <a16:creationId xmlns:a16="http://schemas.microsoft.com/office/drawing/2014/main" id="{6440EE1A-2762-4788-BE28-44A105F362AF}"/>
                </a:ext>
              </a:extLst>
            </p:cNvPr>
            <p:cNvSpPr/>
            <p:nvPr/>
          </p:nvSpPr>
          <p:spPr>
            <a:xfrm>
              <a:off x="6425866" y="3664781"/>
              <a:ext cx="6329" cy="32694"/>
            </a:xfrm>
            <a:custGeom>
              <a:avLst/>
              <a:gdLst/>
              <a:ahLst/>
              <a:cxnLst/>
              <a:rect l="l" t="t" r="r" b="b"/>
              <a:pathLst>
                <a:path w="241" h="1245" extrusionOk="0">
                  <a:moveTo>
                    <a:pt x="116" y="0"/>
                  </a:moveTo>
                  <a:cubicBezTo>
                    <a:pt x="49" y="0"/>
                    <a:pt x="1" y="48"/>
                    <a:pt x="1" y="115"/>
                  </a:cubicBezTo>
                  <a:lnTo>
                    <a:pt x="1" y="1244"/>
                  </a:lnTo>
                  <a:lnTo>
                    <a:pt x="240" y="1244"/>
                  </a:lnTo>
                  <a:lnTo>
                    <a:pt x="240" y="115"/>
                  </a:lnTo>
                  <a:cubicBezTo>
                    <a:pt x="240" y="48"/>
                    <a:pt x="183" y="0"/>
                    <a:pt x="116" y="0"/>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9526;p69">
              <a:extLst>
                <a:ext uri="{FF2B5EF4-FFF2-40B4-BE49-F238E27FC236}">
                  <a16:creationId xmlns:a16="http://schemas.microsoft.com/office/drawing/2014/main" id="{1A505F37-4DFA-4373-901F-FEAB527F1F1E}"/>
                </a:ext>
              </a:extLst>
            </p:cNvPr>
            <p:cNvSpPr/>
            <p:nvPr/>
          </p:nvSpPr>
          <p:spPr>
            <a:xfrm>
              <a:off x="6402494" y="3480567"/>
              <a:ext cx="52809" cy="59321"/>
            </a:xfrm>
            <a:custGeom>
              <a:avLst/>
              <a:gdLst/>
              <a:ahLst/>
              <a:cxnLst/>
              <a:rect l="l" t="t" r="r" b="b"/>
              <a:pathLst>
                <a:path w="2011" h="2259" extrusionOk="0">
                  <a:moveTo>
                    <a:pt x="757" y="0"/>
                  </a:moveTo>
                  <a:cubicBezTo>
                    <a:pt x="345" y="0"/>
                    <a:pt x="1" y="335"/>
                    <a:pt x="1" y="756"/>
                  </a:cubicBezTo>
                  <a:lnTo>
                    <a:pt x="1" y="1254"/>
                  </a:lnTo>
                  <a:cubicBezTo>
                    <a:pt x="1" y="1809"/>
                    <a:pt x="451" y="2259"/>
                    <a:pt x="1006" y="2259"/>
                  </a:cubicBezTo>
                  <a:cubicBezTo>
                    <a:pt x="1561" y="2259"/>
                    <a:pt x="2011" y="1809"/>
                    <a:pt x="2011" y="1254"/>
                  </a:cubicBezTo>
                  <a:lnTo>
                    <a:pt x="2011" y="756"/>
                  </a:lnTo>
                  <a:cubicBezTo>
                    <a:pt x="2011" y="335"/>
                    <a:pt x="167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9527;p69">
              <a:extLst>
                <a:ext uri="{FF2B5EF4-FFF2-40B4-BE49-F238E27FC236}">
                  <a16:creationId xmlns:a16="http://schemas.microsoft.com/office/drawing/2014/main" id="{6109B701-7BD5-4D0D-8125-3A12DD327DF3}"/>
                </a:ext>
              </a:extLst>
            </p:cNvPr>
            <p:cNvSpPr/>
            <p:nvPr/>
          </p:nvSpPr>
          <p:spPr>
            <a:xfrm>
              <a:off x="6402757" y="3480567"/>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5"/>
                    <a:pt x="747" y="1254"/>
                  </a:cubicBezTo>
                  <a:lnTo>
                    <a:pt x="747" y="756"/>
                  </a:lnTo>
                  <a:cubicBezTo>
                    <a:pt x="747" y="383"/>
                    <a:pt x="1005" y="77"/>
                    <a:pt x="1369" y="10"/>
                  </a:cubicBezTo>
                  <a:cubicBezTo>
                    <a:pt x="1331" y="10"/>
                    <a:pt x="1292"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9528;p69">
              <a:extLst>
                <a:ext uri="{FF2B5EF4-FFF2-40B4-BE49-F238E27FC236}">
                  <a16:creationId xmlns:a16="http://schemas.microsoft.com/office/drawing/2014/main" id="{DC3DBC30-457D-4524-9551-BE7ACCAC3717}"/>
                </a:ext>
              </a:extLst>
            </p:cNvPr>
            <p:cNvSpPr/>
            <p:nvPr/>
          </p:nvSpPr>
          <p:spPr>
            <a:xfrm>
              <a:off x="6402494" y="3480567"/>
              <a:ext cx="52809" cy="26418"/>
            </a:xfrm>
            <a:custGeom>
              <a:avLst/>
              <a:gdLst/>
              <a:ahLst/>
              <a:cxnLst/>
              <a:rect l="l" t="t" r="r" b="b"/>
              <a:pathLst>
                <a:path w="2011" h="1006" extrusionOk="0">
                  <a:moveTo>
                    <a:pt x="757" y="0"/>
                  </a:moveTo>
                  <a:cubicBezTo>
                    <a:pt x="336" y="0"/>
                    <a:pt x="1" y="335"/>
                    <a:pt x="1" y="756"/>
                  </a:cubicBezTo>
                  <a:cubicBezTo>
                    <a:pt x="1" y="756"/>
                    <a:pt x="757" y="1005"/>
                    <a:pt x="2011" y="1005"/>
                  </a:cubicBezTo>
                  <a:lnTo>
                    <a:pt x="2011" y="756"/>
                  </a:lnTo>
                  <a:cubicBezTo>
                    <a:pt x="2011"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9529;p69">
              <a:extLst>
                <a:ext uri="{FF2B5EF4-FFF2-40B4-BE49-F238E27FC236}">
                  <a16:creationId xmlns:a16="http://schemas.microsoft.com/office/drawing/2014/main" id="{6AB75013-E798-4A59-A6C8-CDBC1D40202B}"/>
                </a:ext>
              </a:extLst>
            </p:cNvPr>
            <p:cNvSpPr/>
            <p:nvPr/>
          </p:nvSpPr>
          <p:spPr>
            <a:xfrm>
              <a:off x="6402757" y="3480567"/>
              <a:ext cx="35950" cy="23897"/>
            </a:xfrm>
            <a:custGeom>
              <a:avLst/>
              <a:gdLst/>
              <a:ahLst/>
              <a:cxnLst/>
              <a:rect l="l" t="t" r="r" b="b"/>
              <a:pathLst>
                <a:path w="1369" h="910" extrusionOk="0">
                  <a:moveTo>
                    <a:pt x="747" y="0"/>
                  </a:moveTo>
                  <a:cubicBezTo>
                    <a:pt x="335" y="0"/>
                    <a:pt x="0" y="335"/>
                    <a:pt x="0" y="756"/>
                  </a:cubicBezTo>
                  <a:cubicBezTo>
                    <a:pt x="240" y="823"/>
                    <a:pt x="498" y="881"/>
                    <a:pt x="747" y="909"/>
                  </a:cubicBezTo>
                  <a:lnTo>
                    <a:pt x="747" y="756"/>
                  </a:lnTo>
                  <a:cubicBezTo>
                    <a:pt x="747" y="383"/>
                    <a:pt x="1005" y="77"/>
                    <a:pt x="1369" y="10"/>
                  </a:cubicBezTo>
                  <a:cubicBezTo>
                    <a:pt x="1331" y="10"/>
                    <a:pt x="1292"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9530;p69">
              <a:extLst>
                <a:ext uri="{FF2B5EF4-FFF2-40B4-BE49-F238E27FC236}">
                  <a16:creationId xmlns:a16="http://schemas.microsoft.com/office/drawing/2014/main" id="{2A0E7D2B-3781-46FB-B9E2-C6F7F998D076}"/>
                </a:ext>
              </a:extLst>
            </p:cNvPr>
            <p:cNvSpPr/>
            <p:nvPr/>
          </p:nvSpPr>
          <p:spPr>
            <a:xfrm>
              <a:off x="6520874" y="3533087"/>
              <a:ext cx="26418" cy="26418"/>
            </a:xfrm>
            <a:custGeom>
              <a:avLst/>
              <a:gdLst/>
              <a:ahLst/>
              <a:cxnLst/>
              <a:rect l="l" t="t" r="r" b="b"/>
              <a:pathLst>
                <a:path w="1006" h="1006" extrusionOk="0">
                  <a:moveTo>
                    <a:pt x="0" y="0"/>
                  </a:moveTo>
                  <a:lnTo>
                    <a:pt x="0" y="1005"/>
                  </a:lnTo>
                  <a:lnTo>
                    <a:pt x="1005" y="100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9531;p69">
              <a:extLst>
                <a:ext uri="{FF2B5EF4-FFF2-40B4-BE49-F238E27FC236}">
                  <a16:creationId xmlns:a16="http://schemas.microsoft.com/office/drawing/2014/main" id="{9AC41DDE-1597-4867-B2EF-B45D2EDD2ECD}"/>
                </a:ext>
              </a:extLst>
            </p:cNvPr>
            <p:cNvSpPr/>
            <p:nvPr/>
          </p:nvSpPr>
          <p:spPr>
            <a:xfrm>
              <a:off x="6519614" y="3533087"/>
              <a:ext cx="28939" cy="19931"/>
            </a:xfrm>
            <a:custGeom>
              <a:avLst/>
              <a:gdLst/>
              <a:ahLst/>
              <a:cxnLst/>
              <a:rect l="l" t="t" r="r" b="b"/>
              <a:pathLst>
                <a:path w="1102" h="759" extrusionOk="0">
                  <a:moveTo>
                    <a:pt x="48" y="0"/>
                  </a:moveTo>
                  <a:lnTo>
                    <a:pt x="48" y="508"/>
                  </a:lnTo>
                  <a:cubicBezTo>
                    <a:pt x="48" y="555"/>
                    <a:pt x="29" y="603"/>
                    <a:pt x="1" y="651"/>
                  </a:cubicBezTo>
                  <a:cubicBezTo>
                    <a:pt x="178"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9532;p69">
              <a:extLst>
                <a:ext uri="{FF2B5EF4-FFF2-40B4-BE49-F238E27FC236}">
                  <a16:creationId xmlns:a16="http://schemas.microsoft.com/office/drawing/2014/main" id="{75237BAA-06C9-4BDE-B052-53A730C2D2BB}"/>
                </a:ext>
              </a:extLst>
            </p:cNvPr>
            <p:cNvSpPr/>
            <p:nvPr/>
          </p:nvSpPr>
          <p:spPr>
            <a:xfrm>
              <a:off x="6494483" y="3553938"/>
              <a:ext cx="79200" cy="97530"/>
            </a:xfrm>
            <a:custGeom>
              <a:avLst/>
              <a:gdLst/>
              <a:ahLst/>
              <a:cxnLst/>
              <a:rect l="l" t="t" r="r" b="b"/>
              <a:pathLst>
                <a:path w="3016" h="3714" extrusionOk="0">
                  <a:moveTo>
                    <a:pt x="737" y="1"/>
                  </a:moveTo>
                  <a:lnTo>
                    <a:pt x="278" y="230"/>
                  </a:lnTo>
                  <a:cubicBezTo>
                    <a:pt x="115" y="317"/>
                    <a:pt x="10" y="489"/>
                    <a:pt x="10" y="680"/>
                  </a:cubicBezTo>
                  <a:lnTo>
                    <a:pt x="10" y="2135"/>
                  </a:lnTo>
                  <a:cubicBezTo>
                    <a:pt x="1" y="2671"/>
                    <a:pt x="163" y="3207"/>
                    <a:pt x="469" y="3657"/>
                  </a:cubicBezTo>
                  <a:lnTo>
                    <a:pt x="508" y="3714"/>
                  </a:lnTo>
                  <a:lnTo>
                    <a:pt x="2508" y="3714"/>
                  </a:lnTo>
                  <a:lnTo>
                    <a:pt x="2546" y="3657"/>
                  </a:lnTo>
                  <a:cubicBezTo>
                    <a:pt x="2852" y="3207"/>
                    <a:pt x="3015" y="2671"/>
                    <a:pt x="3006" y="2135"/>
                  </a:cubicBezTo>
                  <a:lnTo>
                    <a:pt x="3006" y="680"/>
                  </a:lnTo>
                  <a:cubicBezTo>
                    <a:pt x="3006" y="489"/>
                    <a:pt x="2900" y="317"/>
                    <a:pt x="2738" y="230"/>
                  </a:cubicBezTo>
                  <a:lnTo>
                    <a:pt x="2278" y="1"/>
                  </a:lnTo>
                  <a:cubicBezTo>
                    <a:pt x="2111" y="203"/>
                    <a:pt x="1603" y="211"/>
                    <a:pt x="1523" y="211"/>
                  </a:cubicBezTo>
                  <a:cubicBezTo>
                    <a:pt x="1516" y="211"/>
                    <a:pt x="1513" y="211"/>
                    <a:pt x="1513" y="211"/>
                  </a:cubicBezTo>
                  <a:cubicBezTo>
                    <a:pt x="1513" y="211"/>
                    <a:pt x="1509" y="211"/>
                    <a:pt x="1502" y="211"/>
                  </a:cubicBezTo>
                  <a:cubicBezTo>
                    <a:pt x="1420" y="211"/>
                    <a:pt x="905" y="203"/>
                    <a:pt x="737" y="1"/>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9533;p69">
              <a:extLst>
                <a:ext uri="{FF2B5EF4-FFF2-40B4-BE49-F238E27FC236}">
                  <a16:creationId xmlns:a16="http://schemas.microsoft.com/office/drawing/2014/main" id="{E485A7A5-076F-4CE1-8A67-7147E73ABCA4}"/>
                </a:ext>
              </a:extLst>
            </p:cNvPr>
            <p:cNvSpPr/>
            <p:nvPr/>
          </p:nvSpPr>
          <p:spPr>
            <a:xfrm>
              <a:off x="6507797" y="3651441"/>
              <a:ext cx="52546" cy="46034"/>
            </a:xfrm>
            <a:custGeom>
              <a:avLst/>
              <a:gdLst/>
              <a:ahLst/>
              <a:cxnLst/>
              <a:rect l="l" t="t" r="r" b="b"/>
              <a:pathLst>
                <a:path w="2001" h="1753" extrusionOk="0">
                  <a:moveTo>
                    <a:pt x="1" y="1"/>
                  </a:moveTo>
                  <a:lnTo>
                    <a:pt x="1" y="1503"/>
                  </a:lnTo>
                  <a:cubicBezTo>
                    <a:pt x="1" y="1647"/>
                    <a:pt x="116" y="1752"/>
                    <a:pt x="250" y="1752"/>
                  </a:cubicBezTo>
                  <a:lnTo>
                    <a:pt x="1752" y="1752"/>
                  </a:lnTo>
                  <a:cubicBezTo>
                    <a:pt x="1896" y="1752"/>
                    <a:pt x="2001" y="1647"/>
                    <a:pt x="2001" y="1503"/>
                  </a:cubicBezTo>
                  <a:lnTo>
                    <a:pt x="2001" y="1"/>
                  </a:ln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9534;p69">
              <a:extLst>
                <a:ext uri="{FF2B5EF4-FFF2-40B4-BE49-F238E27FC236}">
                  <a16:creationId xmlns:a16="http://schemas.microsoft.com/office/drawing/2014/main" id="{33055CBF-2C6B-4E1F-9B3E-3C8B06A91FC9}"/>
                </a:ext>
              </a:extLst>
            </p:cNvPr>
            <p:cNvSpPr/>
            <p:nvPr/>
          </p:nvSpPr>
          <p:spPr>
            <a:xfrm>
              <a:off x="6494483" y="3564757"/>
              <a:ext cx="13340" cy="86711"/>
            </a:xfrm>
            <a:custGeom>
              <a:avLst/>
              <a:gdLst/>
              <a:ahLst/>
              <a:cxnLst/>
              <a:rect l="l" t="t" r="r" b="b"/>
              <a:pathLst>
                <a:path w="508" h="3302" extrusionOk="0">
                  <a:moveTo>
                    <a:pt x="77" y="0"/>
                  </a:moveTo>
                  <a:cubicBezTo>
                    <a:pt x="29" y="77"/>
                    <a:pt x="10" y="163"/>
                    <a:pt x="1" y="259"/>
                  </a:cubicBezTo>
                  <a:lnTo>
                    <a:pt x="1" y="1713"/>
                  </a:lnTo>
                  <a:cubicBezTo>
                    <a:pt x="1" y="2259"/>
                    <a:pt x="163" y="2795"/>
                    <a:pt x="469" y="3245"/>
                  </a:cubicBezTo>
                  <a:lnTo>
                    <a:pt x="508" y="3302"/>
                  </a:lnTo>
                  <a:lnTo>
                    <a:pt x="508" y="565"/>
                  </a:lnTo>
                  <a:cubicBezTo>
                    <a:pt x="508" y="412"/>
                    <a:pt x="431" y="259"/>
                    <a:pt x="307" y="163"/>
                  </a:cubicBezTo>
                  <a:lnTo>
                    <a:pt x="77" y="0"/>
                  </a:ln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9535;p69">
              <a:extLst>
                <a:ext uri="{FF2B5EF4-FFF2-40B4-BE49-F238E27FC236}">
                  <a16:creationId xmlns:a16="http://schemas.microsoft.com/office/drawing/2014/main" id="{8E6180F7-5978-4B06-AC3E-77FAC63583A8}"/>
                </a:ext>
              </a:extLst>
            </p:cNvPr>
            <p:cNvSpPr/>
            <p:nvPr/>
          </p:nvSpPr>
          <p:spPr>
            <a:xfrm>
              <a:off x="6513837" y="3546532"/>
              <a:ext cx="40493" cy="104935"/>
            </a:xfrm>
            <a:custGeom>
              <a:avLst/>
              <a:gdLst/>
              <a:ahLst/>
              <a:cxnLst/>
              <a:rect l="l" t="t" r="r" b="b"/>
              <a:pathLst>
                <a:path w="1542" h="3996" extrusionOk="0">
                  <a:moveTo>
                    <a:pt x="254" y="0"/>
                  </a:moveTo>
                  <a:cubicBezTo>
                    <a:pt x="242" y="0"/>
                    <a:pt x="230" y="5"/>
                    <a:pt x="221" y="15"/>
                  </a:cubicBezTo>
                  <a:lnTo>
                    <a:pt x="0" y="283"/>
                  </a:lnTo>
                  <a:lnTo>
                    <a:pt x="345" y="704"/>
                  </a:lnTo>
                  <a:cubicBezTo>
                    <a:pt x="367" y="732"/>
                    <a:pt x="399" y="747"/>
                    <a:pt x="432" y="747"/>
                  </a:cubicBezTo>
                  <a:cubicBezTo>
                    <a:pt x="455" y="747"/>
                    <a:pt x="478" y="739"/>
                    <a:pt x="498" y="723"/>
                  </a:cubicBezTo>
                  <a:lnTo>
                    <a:pt x="651" y="599"/>
                  </a:lnTo>
                  <a:lnTo>
                    <a:pt x="651" y="3996"/>
                  </a:lnTo>
                  <a:lnTo>
                    <a:pt x="900" y="3996"/>
                  </a:lnTo>
                  <a:lnTo>
                    <a:pt x="900" y="599"/>
                  </a:lnTo>
                  <a:lnTo>
                    <a:pt x="1044" y="713"/>
                  </a:lnTo>
                  <a:cubicBezTo>
                    <a:pt x="1065" y="735"/>
                    <a:pt x="1093" y="745"/>
                    <a:pt x="1120" y="745"/>
                  </a:cubicBezTo>
                  <a:cubicBezTo>
                    <a:pt x="1153" y="745"/>
                    <a:pt x="1185" y="730"/>
                    <a:pt x="1206" y="704"/>
                  </a:cubicBezTo>
                  <a:lnTo>
                    <a:pt x="1541" y="283"/>
                  </a:lnTo>
                  <a:lnTo>
                    <a:pt x="1331" y="15"/>
                  </a:lnTo>
                  <a:cubicBezTo>
                    <a:pt x="1321" y="5"/>
                    <a:pt x="1309" y="0"/>
                    <a:pt x="1297" y="0"/>
                  </a:cubicBezTo>
                  <a:cubicBezTo>
                    <a:pt x="1285" y="0"/>
                    <a:pt x="1273" y="5"/>
                    <a:pt x="1264" y="15"/>
                  </a:cubicBezTo>
                  <a:lnTo>
                    <a:pt x="776" y="493"/>
                  </a:lnTo>
                  <a:lnTo>
                    <a:pt x="288" y="15"/>
                  </a:lnTo>
                  <a:cubicBezTo>
                    <a:pt x="278" y="5"/>
                    <a:pt x="266" y="0"/>
                    <a:pt x="254" y="0"/>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9536;p69">
              <a:extLst>
                <a:ext uri="{FF2B5EF4-FFF2-40B4-BE49-F238E27FC236}">
                  <a16:creationId xmlns:a16="http://schemas.microsoft.com/office/drawing/2014/main" id="{069D513E-86F3-4FEB-B10F-B6B10D6932F3}"/>
                </a:ext>
              </a:extLst>
            </p:cNvPr>
            <p:cNvSpPr/>
            <p:nvPr/>
          </p:nvSpPr>
          <p:spPr>
            <a:xfrm>
              <a:off x="6530932" y="3664755"/>
              <a:ext cx="6565" cy="32720"/>
            </a:xfrm>
            <a:custGeom>
              <a:avLst/>
              <a:gdLst/>
              <a:ahLst/>
              <a:cxnLst/>
              <a:rect l="l" t="t" r="r" b="b"/>
              <a:pathLst>
                <a:path w="250" h="1246" extrusionOk="0">
                  <a:moveTo>
                    <a:pt x="139" y="0"/>
                  </a:moveTo>
                  <a:cubicBezTo>
                    <a:pt x="134" y="0"/>
                    <a:pt x="130" y="0"/>
                    <a:pt x="125" y="1"/>
                  </a:cubicBezTo>
                  <a:cubicBezTo>
                    <a:pt x="58" y="1"/>
                    <a:pt x="0" y="49"/>
                    <a:pt x="0" y="116"/>
                  </a:cubicBezTo>
                  <a:lnTo>
                    <a:pt x="0" y="1245"/>
                  </a:lnTo>
                  <a:lnTo>
                    <a:pt x="249" y="1245"/>
                  </a:lnTo>
                  <a:lnTo>
                    <a:pt x="249" y="116"/>
                  </a:lnTo>
                  <a:cubicBezTo>
                    <a:pt x="249" y="54"/>
                    <a:pt x="200" y="0"/>
                    <a:pt x="139" y="0"/>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9537;p69">
              <a:extLst>
                <a:ext uri="{FF2B5EF4-FFF2-40B4-BE49-F238E27FC236}">
                  <a16:creationId xmlns:a16="http://schemas.microsoft.com/office/drawing/2014/main" id="{37B947DE-EC3B-4A0B-805D-A2ED2AA31C55}"/>
                </a:ext>
              </a:extLst>
            </p:cNvPr>
            <p:cNvSpPr/>
            <p:nvPr/>
          </p:nvSpPr>
          <p:spPr>
            <a:xfrm>
              <a:off x="6507797" y="3480567"/>
              <a:ext cx="52546" cy="59321"/>
            </a:xfrm>
            <a:custGeom>
              <a:avLst/>
              <a:gdLst/>
              <a:ahLst/>
              <a:cxnLst/>
              <a:rect l="l" t="t" r="r" b="b"/>
              <a:pathLst>
                <a:path w="2001" h="2259" extrusionOk="0">
                  <a:moveTo>
                    <a:pt x="747" y="0"/>
                  </a:moveTo>
                  <a:cubicBezTo>
                    <a:pt x="336" y="0"/>
                    <a:pt x="1" y="335"/>
                    <a:pt x="1" y="756"/>
                  </a:cubicBezTo>
                  <a:lnTo>
                    <a:pt x="1" y="1254"/>
                  </a:lnTo>
                  <a:cubicBezTo>
                    <a:pt x="1" y="1809"/>
                    <a:pt x="451" y="2259"/>
                    <a:pt x="100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9538;p69">
              <a:extLst>
                <a:ext uri="{FF2B5EF4-FFF2-40B4-BE49-F238E27FC236}">
                  <a16:creationId xmlns:a16="http://schemas.microsoft.com/office/drawing/2014/main" id="{E9816605-9E53-40F6-806D-54859AD04A70}"/>
                </a:ext>
              </a:extLst>
            </p:cNvPr>
            <p:cNvSpPr/>
            <p:nvPr/>
          </p:nvSpPr>
          <p:spPr>
            <a:xfrm>
              <a:off x="6507797" y="3480567"/>
              <a:ext cx="36213" cy="59269"/>
            </a:xfrm>
            <a:custGeom>
              <a:avLst/>
              <a:gdLst/>
              <a:ahLst/>
              <a:cxnLst/>
              <a:rect l="l" t="t" r="r" b="b"/>
              <a:pathLst>
                <a:path w="1379" h="2257" extrusionOk="0">
                  <a:moveTo>
                    <a:pt x="757" y="0"/>
                  </a:moveTo>
                  <a:cubicBezTo>
                    <a:pt x="345" y="0"/>
                    <a:pt x="1" y="335"/>
                    <a:pt x="1" y="756"/>
                  </a:cubicBezTo>
                  <a:lnTo>
                    <a:pt x="1" y="1254"/>
                  </a:lnTo>
                  <a:cubicBezTo>
                    <a:pt x="1" y="1828"/>
                    <a:pt x="472" y="2257"/>
                    <a:pt x="1002" y="2257"/>
                  </a:cubicBezTo>
                  <a:cubicBezTo>
                    <a:pt x="1126" y="2257"/>
                    <a:pt x="1253" y="2233"/>
                    <a:pt x="1379" y="2182"/>
                  </a:cubicBezTo>
                  <a:cubicBezTo>
                    <a:pt x="1006" y="2029"/>
                    <a:pt x="757" y="1665"/>
                    <a:pt x="747" y="1254"/>
                  </a:cubicBezTo>
                  <a:lnTo>
                    <a:pt x="747" y="756"/>
                  </a:lnTo>
                  <a:cubicBezTo>
                    <a:pt x="747" y="383"/>
                    <a:pt x="1015" y="77"/>
                    <a:pt x="1379" y="10"/>
                  </a:cubicBezTo>
                  <a:cubicBezTo>
                    <a:pt x="1341" y="10"/>
                    <a:pt x="1293"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9539;p69">
              <a:extLst>
                <a:ext uri="{FF2B5EF4-FFF2-40B4-BE49-F238E27FC236}">
                  <a16:creationId xmlns:a16="http://schemas.microsoft.com/office/drawing/2014/main" id="{200E2F8A-8573-45B6-B6C9-8E2A1296651A}"/>
                </a:ext>
              </a:extLst>
            </p:cNvPr>
            <p:cNvSpPr/>
            <p:nvPr/>
          </p:nvSpPr>
          <p:spPr>
            <a:xfrm>
              <a:off x="6507797" y="3480567"/>
              <a:ext cx="52546" cy="26418"/>
            </a:xfrm>
            <a:custGeom>
              <a:avLst/>
              <a:gdLst/>
              <a:ahLst/>
              <a:cxnLst/>
              <a:rect l="l" t="t" r="r" b="b"/>
              <a:pathLst>
                <a:path w="2001" h="1006" extrusionOk="0">
                  <a:moveTo>
                    <a:pt x="747" y="0"/>
                  </a:moveTo>
                  <a:cubicBezTo>
                    <a:pt x="336" y="0"/>
                    <a:pt x="1" y="335"/>
                    <a:pt x="1" y="756"/>
                  </a:cubicBezTo>
                  <a:cubicBezTo>
                    <a:pt x="1" y="756"/>
                    <a:pt x="747" y="1005"/>
                    <a:pt x="2001" y="1005"/>
                  </a:cubicBezTo>
                  <a:lnTo>
                    <a:pt x="2001" y="756"/>
                  </a:lnTo>
                  <a:cubicBezTo>
                    <a:pt x="2001"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9540;p69">
              <a:extLst>
                <a:ext uri="{FF2B5EF4-FFF2-40B4-BE49-F238E27FC236}">
                  <a16:creationId xmlns:a16="http://schemas.microsoft.com/office/drawing/2014/main" id="{724CC379-D3BF-41CB-9C0B-8903D37BB2A6}"/>
                </a:ext>
              </a:extLst>
            </p:cNvPr>
            <p:cNvSpPr/>
            <p:nvPr/>
          </p:nvSpPr>
          <p:spPr>
            <a:xfrm>
              <a:off x="6507797" y="3480567"/>
              <a:ext cx="36213" cy="23897"/>
            </a:xfrm>
            <a:custGeom>
              <a:avLst/>
              <a:gdLst/>
              <a:ahLst/>
              <a:cxnLst/>
              <a:rect l="l" t="t" r="r" b="b"/>
              <a:pathLst>
                <a:path w="1379" h="910" extrusionOk="0">
                  <a:moveTo>
                    <a:pt x="757" y="0"/>
                  </a:moveTo>
                  <a:cubicBezTo>
                    <a:pt x="345" y="0"/>
                    <a:pt x="1" y="335"/>
                    <a:pt x="1" y="756"/>
                  </a:cubicBezTo>
                  <a:cubicBezTo>
                    <a:pt x="250" y="823"/>
                    <a:pt x="498" y="881"/>
                    <a:pt x="757" y="909"/>
                  </a:cubicBezTo>
                  <a:lnTo>
                    <a:pt x="757" y="756"/>
                  </a:lnTo>
                  <a:lnTo>
                    <a:pt x="747" y="756"/>
                  </a:lnTo>
                  <a:cubicBezTo>
                    <a:pt x="747" y="383"/>
                    <a:pt x="1015" y="77"/>
                    <a:pt x="1379" y="10"/>
                  </a:cubicBezTo>
                  <a:cubicBezTo>
                    <a:pt x="1341" y="10"/>
                    <a:pt x="1293"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2" name="Google Shape;9632;p69">
            <a:extLst>
              <a:ext uri="{FF2B5EF4-FFF2-40B4-BE49-F238E27FC236}">
                <a16:creationId xmlns:a16="http://schemas.microsoft.com/office/drawing/2014/main" id="{0A9AF252-7E84-44DE-B584-C5363B4AF361}"/>
              </a:ext>
            </a:extLst>
          </p:cNvPr>
          <p:cNvGrpSpPr/>
          <p:nvPr/>
        </p:nvGrpSpPr>
        <p:grpSpPr>
          <a:xfrm>
            <a:off x="1240106" y="4391585"/>
            <a:ext cx="464452" cy="464137"/>
            <a:chOff x="5765926" y="1976683"/>
            <a:chExt cx="348339" cy="348103"/>
          </a:xfrm>
        </p:grpSpPr>
        <p:sp>
          <p:nvSpPr>
            <p:cNvPr id="233" name="Google Shape;9633;p69">
              <a:extLst>
                <a:ext uri="{FF2B5EF4-FFF2-40B4-BE49-F238E27FC236}">
                  <a16:creationId xmlns:a16="http://schemas.microsoft.com/office/drawing/2014/main" id="{A3B38615-65B6-4776-8061-9680C5AA15B5}"/>
                </a:ext>
              </a:extLst>
            </p:cNvPr>
            <p:cNvSpPr/>
            <p:nvPr/>
          </p:nvSpPr>
          <p:spPr>
            <a:xfrm>
              <a:off x="5765926" y="1976683"/>
              <a:ext cx="263808" cy="173946"/>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9634;p69">
              <a:extLst>
                <a:ext uri="{FF2B5EF4-FFF2-40B4-BE49-F238E27FC236}">
                  <a16:creationId xmlns:a16="http://schemas.microsoft.com/office/drawing/2014/main" id="{C1E901D1-169C-4F20-A4F2-883A9F02A25C}"/>
                </a:ext>
              </a:extLst>
            </p:cNvPr>
            <p:cNvSpPr/>
            <p:nvPr/>
          </p:nvSpPr>
          <p:spPr>
            <a:xfrm>
              <a:off x="5940082" y="1976683"/>
              <a:ext cx="174183" cy="263677"/>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9635;p69">
              <a:extLst>
                <a:ext uri="{FF2B5EF4-FFF2-40B4-BE49-F238E27FC236}">
                  <a16:creationId xmlns:a16="http://schemas.microsoft.com/office/drawing/2014/main" id="{106A58DE-DBB4-4EEF-BBB0-3BE9A4F3B74E}"/>
                </a:ext>
              </a:extLst>
            </p:cNvPr>
            <p:cNvSpPr/>
            <p:nvPr/>
          </p:nvSpPr>
          <p:spPr>
            <a:xfrm>
              <a:off x="5850194" y="2150603"/>
              <a:ext cx="263834" cy="174183"/>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9636;p69">
              <a:extLst>
                <a:ext uri="{FF2B5EF4-FFF2-40B4-BE49-F238E27FC236}">
                  <a16:creationId xmlns:a16="http://schemas.microsoft.com/office/drawing/2014/main" id="{010789DE-24EF-4A44-B380-EEC59F2E2D3F}"/>
                </a:ext>
              </a:extLst>
            </p:cNvPr>
            <p:cNvSpPr/>
            <p:nvPr/>
          </p:nvSpPr>
          <p:spPr>
            <a:xfrm>
              <a:off x="5765926" y="2060873"/>
              <a:ext cx="173920" cy="263913"/>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9637;p69">
              <a:extLst>
                <a:ext uri="{FF2B5EF4-FFF2-40B4-BE49-F238E27FC236}">
                  <a16:creationId xmlns:a16="http://schemas.microsoft.com/office/drawing/2014/main" id="{0901938D-011E-49B7-AB01-99A8FC65E9F4}"/>
                </a:ext>
              </a:extLst>
            </p:cNvPr>
            <p:cNvSpPr/>
            <p:nvPr/>
          </p:nvSpPr>
          <p:spPr>
            <a:xfrm>
              <a:off x="5765926" y="2150603"/>
              <a:ext cx="39469" cy="174183"/>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9638;p69">
              <a:extLst>
                <a:ext uri="{FF2B5EF4-FFF2-40B4-BE49-F238E27FC236}">
                  <a16:creationId xmlns:a16="http://schemas.microsoft.com/office/drawing/2014/main" id="{57421C12-0B06-45AD-8FE6-394141E54F32}"/>
                </a:ext>
              </a:extLst>
            </p:cNvPr>
            <p:cNvSpPr/>
            <p:nvPr/>
          </p:nvSpPr>
          <p:spPr>
            <a:xfrm>
              <a:off x="5810778" y="2061057"/>
              <a:ext cx="47898" cy="89573"/>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9639;p69">
              <a:extLst>
                <a:ext uri="{FF2B5EF4-FFF2-40B4-BE49-F238E27FC236}">
                  <a16:creationId xmlns:a16="http://schemas.microsoft.com/office/drawing/2014/main" id="{FC891813-B829-44FA-BBC5-5637FA1943FA}"/>
                </a:ext>
              </a:extLst>
            </p:cNvPr>
            <p:cNvSpPr/>
            <p:nvPr/>
          </p:nvSpPr>
          <p:spPr>
            <a:xfrm>
              <a:off x="5765926" y="1976683"/>
              <a:ext cx="39469" cy="173946"/>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chemeClr val="bg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9640;p69">
              <a:extLst>
                <a:ext uri="{FF2B5EF4-FFF2-40B4-BE49-F238E27FC236}">
                  <a16:creationId xmlns:a16="http://schemas.microsoft.com/office/drawing/2014/main" id="{EED63161-A9DF-4CF6-9F4F-54F4647DDA44}"/>
                </a:ext>
              </a:extLst>
            </p:cNvPr>
            <p:cNvSpPr/>
            <p:nvPr/>
          </p:nvSpPr>
          <p:spPr>
            <a:xfrm>
              <a:off x="6004655" y="2032906"/>
              <a:ext cx="39232" cy="6155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C1CE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9641;p69">
              <a:extLst>
                <a:ext uri="{FF2B5EF4-FFF2-40B4-BE49-F238E27FC236}">
                  <a16:creationId xmlns:a16="http://schemas.microsoft.com/office/drawing/2014/main" id="{0C1D375F-E437-420C-B9C4-39FDF1433E59}"/>
                </a:ext>
              </a:extLst>
            </p:cNvPr>
            <p:cNvSpPr/>
            <p:nvPr/>
          </p:nvSpPr>
          <p:spPr>
            <a:xfrm>
              <a:off x="5939819" y="1976683"/>
              <a:ext cx="22662" cy="7316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C1CE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9642;p69">
              <a:extLst>
                <a:ext uri="{FF2B5EF4-FFF2-40B4-BE49-F238E27FC236}">
                  <a16:creationId xmlns:a16="http://schemas.microsoft.com/office/drawing/2014/main" id="{068B03D7-7D48-496E-86B3-7C53C950E649}"/>
                </a:ext>
              </a:extLst>
            </p:cNvPr>
            <p:cNvSpPr/>
            <p:nvPr/>
          </p:nvSpPr>
          <p:spPr>
            <a:xfrm>
              <a:off x="5940082" y="2077732"/>
              <a:ext cx="22400" cy="72898"/>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C1CE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9643;p69">
              <a:extLst>
                <a:ext uri="{FF2B5EF4-FFF2-40B4-BE49-F238E27FC236}">
                  <a16:creationId xmlns:a16="http://schemas.microsoft.com/office/drawing/2014/main" id="{46FB8F9A-C168-4F57-BD0C-6BF9A4068482}"/>
                </a:ext>
              </a:extLst>
            </p:cNvPr>
            <p:cNvSpPr/>
            <p:nvPr/>
          </p:nvSpPr>
          <p:spPr>
            <a:xfrm>
              <a:off x="5987324" y="2150839"/>
              <a:ext cx="45272" cy="89573"/>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C1CED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9644;p69">
              <a:extLst>
                <a:ext uri="{FF2B5EF4-FFF2-40B4-BE49-F238E27FC236}">
                  <a16:creationId xmlns:a16="http://schemas.microsoft.com/office/drawing/2014/main" id="{131D6681-50DA-4C38-81D6-6B5B43861A55}"/>
                </a:ext>
              </a:extLst>
            </p:cNvPr>
            <p:cNvSpPr/>
            <p:nvPr/>
          </p:nvSpPr>
          <p:spPr>
            <a:xfrm>
              <a:off x="5928764" y="2150603"/>
              <a:ext cx="22400" cy="7316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3049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9645;p69">
              <a:extLst>
                <a:ext uri="{FF2B5EF4-FFF2-40B4-BE49-F238E27FC236}">
                  <a16:creationId xmlns:a16="http://schemas.microsoft.com/office/drawing/2014/main" id="{E0F33235-CD2B-4BD6-9431-BA01363E0A15}"/>
                </a:ext>
              </a:extLst>
            </p:cNvPr>
            <p:cNvSpPr/>
            <p:nvPr/>
          </p:nvSpPr>
          <p:spPr>
            <a:xfrm>
              <a:off x="5847332" y="2206826"/>
              <a:ext cx="39232" cy="61737"/>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3049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9646;p69">
              <a:extLst>
                <a:ext uri="{FF2B5EF4-FFF2-40B4-BE49-F238E27FC236}">
                  <a16:creationId xmlns:a16="http://schemas.microsoft.com/office/drawing/2014/main" id="{673F677B-9759-4AAC-8B98-349F42AEDD94}"/>
                </a:ext>
              </a:extLst>
            </p:cNvPr>
            <p:cNvSpPr/>
            <p:nvPr/>
          </p:nvSpPr>
          <p:spPr>
            <a:xfrm>
              <a:off x="5928764" y="2251625"/>
              <a:ext cx="28177" cy="7316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3049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7" name="Google Shape;9655;p69">
            <a:extLst>
              <a:ext uri="{FF2B5EF4-FFF2-40B4-BE49-F238E27FC236}">
                <a16:creationId xmlns:a16="http://schemas.microsoft.com/office/drawing/2014/main" id="{4B019A7E-B988-436D-821B-4A6C786C9A39}"/>
              </a:ext>
            </a:extLst>
          </p:cNvPr>
          <p:cNvGrpSpPr/>
          <p:nvPr/>
        </p:nvGrpSpPr>
        <p:grpSpPr>
          <a:xfrm>
            <a:off x="1240106" y="2010016"/>
            <a:ext cx="464137" cy="394285"/>
            <a:chOff x="6657846" y="2007591"/>
            <a:chExt cx="348103" cy="295714"/>
          </a:xfrm>
        </p:grpSpPr>
        <p:sp>
          <p:nvSpPr>
            <p:cNvPr id="248" name="Google Shape;9656;p69">
              <a:extLst>
                <a:ext uri="{FF2B5EF4-FFF2-40B4-BE49-F238E27FC236}">
                  <a16:creationId xmlns:a16="http://schemas.microsoft.com/office/drawing/2014/main" id="{4C746D90-A82B-433E-B8AE-995CEF748881}"/>
                </a:ext>
              </a:extLst>
            </p:cNvPr>
            <p:cNvSpPr/>
            <p:nvPr/>
          </p:nvSpPr>
          <p:spPr>
            <a:xfrm>
              <a:off x="6820186" y="2082984"/>
              <a:ext cx="179224" cy="163153"/>
            </a:xfrm>
            <a:custGeom>
              <a:avLst/>
              <a:gdLst/>
              <a:ahLst/>
              <a:cxnLst/>
              <a:rect l="l" t="t" r="r" b="b"/>
              <a:pathLst>
                <a:path w="6825" h="6213" extrusionOk="0">
                  <a:moveTo>
                    <a:pt x="4298" y="1"/>
                  </a:moveTo>
                  <a:lnTo>
                    <a:pt x="2987" y="1006"/>
                  </a:lnTo>
                  <a:lnTo>
                    <a:pt x="1896" y="642"/>
                  </a:lnTo>
                  <a:lnTo>
                    <a:pt x="1" y="2183"/>
                  </a:lnTo>
                  <a:lnTo>
                    <a:pt x="2920" y="6212"/>
                  </a:lnTo>
                  <a:lnTo>
                    <a:pt x="6824" y="3437"/>
                  </a:lnTo>
                  <a:lnTo>
                    <a:pt x="4298" y="1"/>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9657;p69">
              <a:extLst>
                <a:ext uri="{FF2B5EF4-FFF2-40B4-BE49-F238E27FC236}">
                  <a16:creationId xmlns:a16="http://schemas.microsoft.com/office/drawing/2014/main" id="{386057A4-9CA0-422F-BA85-E593EE7FD42E}"/>
                </a:ext>
              </a:extLst>
            </p:cNvPr>
            <p:cNvSpPr/>
            <p:nvPr/>
          </p:nvSpPr>
          <p:spPr>
            <a:xfrm>
              <a:off x="6900620" y="2007591"/>
              <a:ext cx="105329" cy="193431"/>
            </a:xfrm>
            <a:custGeom>
              <a:avLst/>
              <a:gdLst/>
              <a:ahLst/>
              <a:cxnLst/>
              <a:rect l="l" t="t" r="r" b="b"/>
              <a:pathLst>
                <a:path w="4011" h="7366" extrusionOk="0">
                  <a:moveTo>
                    <a:pt x="4010" y="1"/>
                  </a:moveTo>
                  <a:lnTo>
                    <a:pt x="115" y="2767"/>
                  </a:lnTo>
                  <a:cubicBezTo>
                    <a:pt x="19" y="2834"/>
                    <a:pt x="0" y="2968"/>
                    <a:pt x="67" y="3063"/>
                  </a:cubicBezTo>
                  <a:lnTo>
                    <a:pt x="3340" y="7284"/>
                  </a:lnTo>
                  <a:cubicBezTo>
                    <a:pt x="3384" y="7339"/>
                    <a:pt x="3444" y="7365"/>
                    <a:pt x="3505" y="7365"/>
                  </a:cubicBezTo>
                  <a:cubicBezTo>
                    <a:pt x="3550" y="7365"/>
                    <a:pt x="3596" y="7351"/>
                    <a:pt x="3637" y="7322"/>
                  </a:cubicBezTo>
                  <a:lnTo>
                    <a:pt x="4010" y="7025"/>
                  </a:lnTo>
                  <a:lnTo>
                    <a:pt x="4010" y="1"/>
                  </a:ln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9658;p69">
              <a:extLst>
                <a:ext uri="{FF2B5EF4-FFF2-40B4-BE49-F238E27FC236}">
                  <a16:creationId xmlns:a16="http://schemas.microsoft.com/office/drawing/2014/main" id="{57D7A4EE-E9D4-44E9-951C-893477038DBD}"/>
                </a:ext>
              </a:extLst>
            </p:cNvPr>
            <p:cNvSpPr/>
            <p:nvPr/>
          </p:nvSpPr>
          <p:spPr>
            <a:xfrm>
              <a:off x="6972494" y="2152862"/>
              <a:ext cx="32930" cy="48292"/>
            </a:xfrm>
            <a:custGeom>
              <a:avLst/>
              <a:gdLst/>
              <a:ahLst/>
              <a:cxnLst/>
              <a:rect l="l" t="t" r="r" b="b"/>
              <a:pathLst>
                <a:path w="1254" h="1839" extrusionOk="0">
                  <a:moveTo>
                    <a:pt x="1254" y="1"/>
                  </a:moveTo>
                  <a:lnTo>
                    <a:pt x="0" y="977"/>
                  </a:lnTo>
                  <a:lnTo>
                    <a:pt x="594" y="1761"/>
                  </a:lnTo>
                  <a:cubicBezTo>
                    <a:pt x="632" y="1811"/>
                    <a:pt x="692" y="1838"/>
                    <a:pt x="755" y="1838"/>
                  </a:cubicBezTo>
                  <a:cubicBezTo>
                    <a:pt x="801" y="1838"/>
                    <a:pt x="849" y="1823"/>
                    <a:pt x="890" y="1790"/>
                  </a:cubicBezTo>
                  <a:lnTo>
                    <a:pt x="1254" y="1503"/>
                  </a:lnTo>
                  <a:lnTo>
                    <a:pt x="1254" y="1"/>
                  </a:lnTo>
                  <a:close/>
                </a:path>
              </a:pathLst>
            </a:custGeom>
            <a:solidFill>
              <a:schemeClr val="accent5">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9659;p69">
              <a:extLst>
                <a:ext uri="{FF2B5EF4-FFF2-40B4-BE49-F238E27FC236}">
                  <a16:creationId xmlns:a16="http://schemas.microsoft.com/office/drawing/2014/main" id="{4F02E296-7A51-4FBD-8081-2C9143A394A7}"/>
                </a:ext>
              </a:extLst>
            </p:cNvPr>
            <p:cNvSpPr/>
            <p:nvPr/>
          </p:nvSpPr>
          <p:spPr>
            <a:xfrm>
              <a:off x="6832003" y="2137027"/>
              <a:ext cx="136237" cy="90439"/>
            </a:xfrm>
            <a:custGeom>
              <a:avLst/>
              <a:gdLst/>
              <a:ahLst/>
              <a:cxnLst/>
              <a:rect l="l" t="t" r="r" b="b"/>
              <a:pathLst>
                <a:path w="5188" h="3444" extrusionOk="0">
                  <a:moveTo>
                    <a:pt x="594" y="1"/>
                  </a:moveTo>
                  <a:lnTo>
                    <a:pt x="0" y="1092"/>
                  </a:lnTo>
                  <a:lnTo>
                    <a:pt x="4183" y="3369"/>
                  </a:lnTo>
                  <a:cubicBezTo>
                    <a:pt x="4274" y="3419"/>
                    <a:pt x="4373" y="3443"/>
                    <a:pt x="4472" y="3443"/>
                  </a:cubicBezTo>
                  <a:cubicBezTo>
                    <a:pt x="4694" y="3443"/>
                    <a:pt x="4912" y="3323"/>
                    <a:pt x="5025" y="3111"/>
                  </a:cubicBezTo>
                  <a:cubicBezTo>
                    <a:pt x="5188" y="2814"/>
                    <a:pt x="5073" y="2441"/>
                    <a:pt x="4776" y="2278"/>
                  </a:cubicBezTo>
                  <a:lnTo>
                    <a:pt x="594" y="1"/>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9660;p69">
              <a:extLst>
                <a:ext uri="{FF2B5EF4-FFF2-40B4-BE49-F238E27FC236}">
                  <a16:creationId xmlns:a16="http://schemas.microsoft.com/office/drawing/2014/main" id="{CEB7132F-83A2-4EF2-8B0E-9E7DE662225E}"/>
                </a:ext>
              </a:extLst>
            </p:cNvPr>
            <p:cNvSpPr/>
            <p:nvPr/>
          </p:nvSpPr>
          <p:spPr>
            <a:xfrm>
              <a:off x="6885284" y="2182509"/>
              <a:ext cx="79935" cy="44957"/>
            </a:xfrm>
            <a:custGeom>
              <a:avLst/>
              <a:gdLst/>
              <a:ahLst/>
              <a:cxnLst/>
              <a:rect l="l" t="t" r="r" b="b"/>
              <a:pathLst>
                <a:path w="3044" h="1712" extrusionOk="0">
                  <a:moveTo>
                    <a:pt x="268" y="1"/>
                  </a:moveTo>
                  <a:lnTo>
                    <a:pt x="0" y="460"/>
                  </a:lnTo>
                  <a:lnTo>
                    <a:pt x="2154" y="1637"/>
                  </a:lnTo>
                  <a:cubicBezTo>
                    <a:pt x="2250" y="1688"/>
                    <a:pt x="2352" y="1712"/>
                    <a:pt x="2452" y="1712"/>
                  </a:cubicBezTo>
                  <a:cubicBezTo>
                    <a:pt x="2710" y="1712"/>
                    <a:pt x="2954" y="1552"/>
                    <a:pt x="3044" y="1283"/>
                  </a:cubicBezTo>
                  <a:lnTo>
                    <a:pt x="3044" y="1283"/>
                  </a:lnTo>
                  <a:cubicBezTo>
                    <a:pt x="2976" y="1307"/>
                    <a:pt x="2905" y="1319"/>
                    <a:pt x="2834" y="1319"/>
                  </a:cubicBezTo>
                  <a:cubicBezTo>
                    <a:pt x="2735" y="1319"/>
                    <a:pt x="2635" y="1295"/>
                    <a:pt x="2546" y="1245"/>
                  </a:cubicBezTo>
                  <a:lnTo>
                    <a:pt x="268" y="1"/>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9661;p69">
              <a:extLst>
                <a:ext uri="{FF2B5EF4-FFF2-40B4-BE49-F238E27FC236}">
                  <a16:creationId xmlns:a16="http://schemas.microsoft.com/office/drawing/2014/main" id="{D8755465-C5F7-4DD7-8ECA-6171D529DA15}"/>
                </a:ext>
              </a:extLst>
            </p:cNvPr>
            <p:cNvSpPr/>
            <p:nvPr/>
          </p:nvSpPr>
          <p:spPr>
            <a:xfrm>
              <a:off x="6806872" y="2160661"/>
              <a:ext cx="136237" cy="90229"/>
            </a:xfrm>
            <a:custGeom>
              <a:avLst/>
              <a:gdLst/>
              <a:ahLst/>
              <a:cxnLst/>
              <a:rect l="l" t="t" r="r" b="b"/>
              <a:pathLst>
                <a:path w="5188" h="3436" extrusionOk="0">
                  <a:moveTo>
                    <a:pt x="594" y="0"/>
                  </a:moveTo>
                  <a:lnTo>
                    <a:pt x="0" y="1091"/>
                  </a:lnTo>
                  <a:lnTo>
                    <a:pt x="4183" y="3359"/>
                  </a:lnTo>
                  <a:cubicBezTo>
                    <a:pt x="4276" y="3411"/>
                    <a:pt x="4379" y="3435"/>
                    <a:pt x="4480" y="3435"/>
                  </a:cubicBezTo>
                  <a:cubicBezTo>
                    <a:pt x="4699" y="3435"/>
                    <a:pt x="4914" y="3320"/>
                    <a:pt x="5025" y="3111"/>
                  </a:cubicBezTo>
                  <a:cubicBezTo>
                    <a:pt x="5187" y="2804"/>
                    <a:pt x="5073" y="2431"/>
                    <a:pt x="4776" y="2268"/>
                  </a:cubicBezTo>
                  <a:lnTo>
                    <a:pt x="594" y="0"/>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9662;p69">
              <a:extLst>
                <a:ext uri="{FF2B5EF4-FFF2-40B4-BE49-F238E27FC236}">
                  <a16:creationId xmlns:a16="http://schemas.microsoft.com/office/drawing/2014/main" id="{35159980-6D9F-40E9-8F7B-833AC2153709}"/>
                </a:ext>
              </a:extLst>
            </p:cNvPr>
            <p:cNvSpPr/>
            <p:nvPr/>
          </p:nvSpPr>
          <p:spPr>
            <a:xfrm>
              <a:off x="6868688" y="2211920"/>
              <a:ext cx="71165" cy="38944"/>
            </a:xfrm>
            <a:custGeom>
              <a:avLst/>
              <a:gdLst/>
              <a:ahLst/>
              <a:cxnLst/>
              <a:rect l="l" t="t" r="r" b="b"/>
              <a:pathLst>
                <a:path w="2710" h="1483" extrusionOk="0">
                  <a:moveTo>
                    <a:pt x="240" y="1"/>
                  </a:moveTo>
                  <a:lnTo>
                    <a:pt x="1" y="422"/>
                  </a:lnTo>
                  <a:lnTo>
                    <a:pt x="1819" y="1407"/>
                  </a:lnTo>
                  <a:cubicBezTo>
                    <a:pt x="1913" y="1458"/>
                    <a:pt x="2014" y="1482"/>
                    <a:pt x="2114" y="1482"/>
                  </a:cubicBezTo>
                  <a:cubicBezTo>
                    <a:pt x="2371" y="1482"/>
                    <a:pt x="2620" y="1325"/>
                    <a:pt x="2709" y="1063"/>
                  </a:cubicBezTo>
                  <a:lnTo>
                    <a:pt x="2709" y="1063"/>
                  </a:lnTo>
                  <a:cubicBezTo>
                    <a:pt x="2623" y="1099"/>
                    <a:pt x="2533" y="1118"/>
                    <a:pt x="2444" y="1118"/>
                  </a:cubicBezTo>
                  <a:cubicBezTo>
                    <a:pt x="2344" y="1118"/>
                    <a:pt x="2245" y="1094"/>
                    <a:pt x="2154" y="1044"/>
                  </a:cubicBezTo>
                  <a:lnTo>
                    <a:pt x="240" y="1"/>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9663;p69">
              <a:extLst>
                <a:ext uri="{FF2B5EF4-FFF2-40B4-BE49-F238E27FC236}">
                  <a16:creationId xmlns:a16="http://schemas.microsoft.com/office/drawing/2014/main" id="{B356F62B-7BB4-4C41-96EC-C95CEF85A227}"/>
                </a:ext>
              </a:extLst>
            </p:cNvPr>
            <p:cNvSpPr/>
            <p:nvPr/>
          </p:nvSpPr>
          <p:spPr>
            <a:xfrm>
              <a:off x="6781741" y="2184032"/>
              <a:ext cx="136237" cy="90334"/>
            </a:xfrm>
            <a:custGeom>
              <a:avLst/>
              <a:gdLst/>
              <a:ahLst/>
              <a:cxnLst/>
              <a:rect l="l" t="t" r="r" b="b"/>
              <a:pathLst>
                <a:path w="5188" h="3440" extrusionOk="0">
                  <a:moveTo>
                    <a:pt x="594" y="0"/>
                  </a:moveTo>
                  <a:lnTo>
                    <a:pt x="0" y="1091"/>
                  </a:lnTo>
                  <a:lnTo>
                    <a:pt x="4183" y="3359"/>
                  </a:lnTo>
                  <a:cubicBezTo>
                    <a:pt x="4277" y="3414"/>
                    <a:pt x="4379" y="3440"/>
                    <a:pt x="4481" y="3440"/>
                  </a:cubicBezTo>
                  <a:cubicBezTo>
                    <a:pt x="4700" y="3440"/>
                    <a:pt x="4914" y="3320"/>
                    <a:pt x="5025" y="3111"/>
                  </a:cubicBezTo>
                  <a:cubicBezTo>
                    <a:pt x="5187" y="2814"/>
                    <a:pt x="5073" y="2441"/>
                    <a:pt x="4776" y="2268"/>
                  </a:cubicBezTo>
                  <a:lnTo>
                    <a:pt x="594" y="0"/>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9664;p69">
              <a:extLst>
                <a:ext uri="{FF2B5EF4-FFF2-40B4-BE49-F238E27FC236}">
                  <a16:creationId xmlns:a16="http://schemas.microsoft.com/office/drawing/2014/main" id="{9DD43358-7761-4262-9A2E-FBDACD692D4B}"/>
                </a:ext>
              </a:extLst>
            </p:cNvPr>
            <p:cNvSpPr/>
            <p:nvPr/>
          </p:nvSpPr>
          <p:spPr>
            <a:xfrm>
              <a:off x="6852354" y="2240570"/>
              <a:ext cx="61842" cy="33770"/>
            </a:xfrm>
            <a:custGeom>
              <a:avLst/>
              <a:gdLst/>
              <a:ahLst/>
              <a:cxnLst/>
              <a:rect l="l" t="t" r="r" b="b"/>
              <a:pathLst>
                <a:path w="2355" h="1286" extrusionOk="0">
                  <a:moveTo>
                    <a:pt x="240" y="1"/>
                  </a:moveTo>
                  <a:lnTo>
                    <a:pt x="1" y="402"/>
                  </a:lnTo>
                  <a:lnTo>
                    <a:pt x="1484" y="1206"/>
                  </a:lnTo>
                  <a:cubicBezTo>
                    <a:pt x="1580" y="1260"/>
                    <a:pt x="1684" y="1286"/>
                    <a:pt x="1786" y="1286"/>
                  </a:cubicBezTo>
                  <a:cubicBezTo>
                    <a:pt x="2029" y="1286"/>
                    <a:pt x="2261" y="1143"/>
                    <a:pt x="2355" y="900"/>
                  </a:cubicBezTo>
                  <a:lnTo>
                    <a:pt x="2355" y="900"/>
                  </a:lnTo>
                  <a:cubicBezTo>
                    <a:pt x="2280" y="929"/>
                    <a:pt x="2201" y="944"/>
                    <a:pt x="2122" y="944"/>
                  </a:cubicBezTo>
                  <a:cubicBezTo>
                    <a:pt x="2021" y="944"/>
                    <a:pt x="1920" y="920"/>
                    <a:pt x="1829" y="871"/>
                  </a:cubicBezTo>
                  <a:lnTo>
                    <a:pt x="240" y="1"/>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9665;p69">
              <a:extLst>
                <a:ext uri="{FF2B5EF4-FFF2-40B4-BE49-F238E27FC236}">
                  <a16:creationId xmlns:a16="http://schemas.microsoft.com/office/drawing/2014/main" id="{33436E2F-29B0-4AA9-8C02-C423A33B22C8}"/>
                </a:ext>
              </a:extLst>
            </p:cNvPr>
            <p:cNvSpPr/>
            <p:nvPr/>
          </p:nvSpPr>
          <p:spPr>
            <a:xfrm>
              <a:off x="6756610" y="2207404"/>
              <a:ext cx="136237" cy="90413"/>
            </a:xfrm>
            <a:custGeom>
              <a:avLst/>
              <a:gdLst/>
              <a:ahLst/>
              <a:cxnLst/>
              <a:rect l="l" t="t" r="r" b="b"/>
              <a:pathLst>
                <a:path w="5188" h="3443" extrusionOk="0">
                  <a:moveTo>
                    <a:pt x="594" y="0"/>
                  </a:moveTo>
                  <a:lnTo>
                    <a:pt x="0" y="1091"/>
                  </a:lnTo>
                  <a:lnTo>
                    <a:pt x="4173" y="3369"/>
                  </a:lnTo>
                  <a:cubicBezTo>
                    <a:pt x="4267" y="3419"/>
                    <a:pt x="4369" y="3443"/>
                    <a:pt x="4469" y="3443"/>
                  </a:cubicBezTo>
                  <a:cubicBezTo>
                    <a:pt x="4694" y="3443"/>
                    <a:pt x="4912" y="3323"/>
                    <a:pt x="5025" y="3111"/>
                  </a:cubicBezTo>
                  <a:cubicBezTo>
                    <a:pt x="5187" y="2814"/>
                    <a:pt x="5073" y="2441"/>
                    <a:pt x="4776" y="2278"/>
                  </a:cubicBezTo>
                  <a:lnTo>
                    <a:pt x="594" y="0"/>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9666;p69">
              <a:extLst>
                <a:ext uri="{FF2B5EF4-FFF2-40B4-BE49-F238E27FC236}">
                  <a16:creationId xmlns:a16="http://schemas.microsoft.com/office/drawing/2014/main" id="{C20D1481-16B7-4E69-A9A3-39CA3E10C2E1}"/>
                </a:ext>
              </a:extLst>
            </p:cNvPr>
            <p:cNvSpPr/>
            <p:nvPr/>
          </p:nvSpPr>
          <p:spPr>
            <a:xfrm>
              <a:off x="6836021" y="2267723"/>
              <a:ext cx="53308" cy="29989"/>
            </a:xfrm>
            <a:custGeom>
              <a:avLst/>
              <a:gdLst/>
              <a:ahLst/>
              <a:cxnLst/>
              <a:rect l="l" t="t" r="r" b="b"/>
              <a:pathLst>
                <a:path w="2030" h="1142" extrusionOk="0">
                  <a:moveTo>
                    <a:pt x="259" y="0"/>
                  </a:moveTo>
                  <a:lnTo>
                    <a:pt x="1" y="440"/>
                  </a:lnTo>
                  <a:lnTo>
                    <a:pt x="1149" y="1072"/>
                  </a:lnTo>
                  <a:cubicBezTo>
                    <a:pt x="1243" y="1119"/>
                    <a:pt x="1344" y="1142"/>
                    <a:pt x="1444" y="1142"/>
                  </a:cubicBezTo>
                  <a:cubicBezTo>
                    <a:pt x="1666" y="1142"/>
                    <a:pt x="1879" y="1028"/>
                    <a:pt x="1991" y="823"/>
                  </a:cubicBezTo>
                  <a:cubicBezTo>
                    <a:pt x="2001" y="794"/>
                    <a:pt x="2020" y="766"/>
                    <a:pt x="2029" y="737"/>
                  </a:cubicBezTo>
                  <a:lnTo>
                    <a:pt x="2029" y="737"/>
                  </a:lnTo>
                  <a:cubicBezTo>
                    <a:pt x="1965" y="760"/>
                    <a:pt x="1898" y="770"/>
                    <a:pt x="1831" y="770"/>
                  </a:cubicBezTo>
                  <a:cubicBezTo>
                    <a:pt x="1728" y="770"/>
                    <a:pt x="1625" y="745"/>
                    <a:pt x="1532" y="699"/>
                  </a:cubicBezTo>
                  <a:lnTo>
                    <a:pt x="259"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9667;p69">
              <a:extLst>
                <a:ext uri="{FF2B5EF4-FFF2-40B4-BE49-F238E27FC236}">
                  <a16:creationId xmlns:a16="http://schemas.microsoft.com/office/drawing/2014/main" id="{68F9968E-2945-458B-9E41-8E7E737C54DE}"/>
                </a:ext>
              </a:extLst>
            </p:cNvPr>
            <p:cNvSpPr/>
            <p:nvPr/>
          </p:nvSpPr>
          <p:spPr>
            <a:xfrm>
              <a:off x="6674180" y="2094564"/>
              <a:ext cx="173421" cy="157087"/>
            </a:xfrm>
            <a:custGeom>
              <a:avLst/>
              <a:gdLst/>
              <a:ahLst/>
              <a:cxnLst/>
              <a:rect l="l" t="t" r="r" b="b"/>
              <a:pathLst>
                <a:path w="6604" h="5982" extrusionOk="0">
                  <a:moveTo>
                    <a:pt x="2067" y="0"/>
                  </a:moveTo>
                  <a:lnTo>
                    <a:pt x="0" y="3723"/>
                  </a:lnTo>
                  <a:lnTo>
                    <a:pt x="4230" y="5982"/>
                  </a:lnTo>
                  <a:lnTo>
                    <a:pt x="6604" y="1618"/>
                  </a:lnTo>
                  <a:lnTo>
                    <a:pt x="4508" y="737"/>
                  </a:lnTo>
                  <a:cubicBezTo>
                    <a:pt x="4479" y="718"/>
                    <a:pt x="4441" y="718"/>
                    <a:pt x="4403" y="718"/>
                  </a:cubicBezTo>
                  <a:lnTo>
                    <a:pt x="3570" y="814"/>
                  </a:lnTo>
                  <a:cubicBezTo>
                    <a:pt x="3557" y="816"/>
                    <a:pt x="3544" y="817"/>
                    <a:pt x="3532" y="817"/>
                  </a:cubicBezTo>
                  <a:cubicBezTo>
                    <a:pt x="3497" y="817"/>
                    <a:pt x="3464" y="809"/>
                    <a:pt x="3436" y="795"/>
                  </a:cubicBezTo>
                  <a:lnTo>
                    <a:pt x="2067" y="0"/>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9668;p69">
              <a:extLst>
                <a:ext uri="{FF2B5EF4-FFF2-40B4-BE49-F238E27FC236}">
                  <a16:creationId xmlns:a16="http://schemas.microsoft.com/office/drawing/2014/main" id="{60FD8D2C-34DF-4433-B9D2-B5439C9EC51A}"/>
                </a:ext>
              </a:extLst>
            </p:cNvPr>
            <p:cNvSpPr/>
            <p:nvPr/>
          </p:nvSpPr>
          <p:spPr>
            <a:xfrm>
              <a:off x="6657846" y="2031488"/>
              <a:ext cx="107587" cy="185606"/>
            </a:xfrm>
            <a:custGeom>
              <a:avLst/>
              <a:gdLst/>
              <a:ahLst/>
              <a:cxnLst/>
              <a:rect l="l" t="t" r="r" b="b"/>
              <a:pathLst>
                <a:path w="4097" h="7068" extrusionOk="0">
                  <a:moveTo>
                    <a:pt x="0" y="0"/>
                  </a:moveTo>
                  <a:lnTo>
                    <a:pt x="0" y="6336"/>
                  </a:lnTo>
                  <a:lnTo>
                    <a:pt x="1196" y="7034"/>
                  </a:lnTo>
                  <a:cubicBezTo>
                    <a:pt x="1235" y="7057"/>
                    <a:pt x="1278" y="7068"/>
                    <a:pt x="1319" y="7068"/>
                  </a:cubicBezTo>
                  <a:cubicBezTo>
                    <a:pt x="1400" y="7068"/>
                    <a:pt x="1478" y="7027"/>
                    <a:pt x="1522" y="6958"/>
                  </a:cubicBezTo>
                  <a:lnTo>
                    <a:pt x="4029" y="2603"/>
                  </a:lnTo>
                  <a:cubicBezTo>
                    <a:pt x="4096" y="2488"/>
                    <a:pt x="4048" y="2345"/>
                    <a:pt x="3943" y="2287"/>
                  </a:cubicBezTo>
                  <a:lnTo>
                    <a:pt x="0" y="0"/>
                  </a:lnTo>
                  <a:close/>
                </a:path>
              </a:pathLst>
            </a:custGeom>
            <a:solidFill>
              <a:srgbClr val="F4F6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9669;p69">
              <a:extLst>
                <a:ext uri="{FF2B5EF4-FFF2-40B4-BE49-F238E27FC236}">
                  <a16:creationId xmlns:a16="http://schemas.microsoft.com/office/drawing/2014/main" id="{97FA645E-402C-44EB-B6FD-336ACA5C8A18}"/>
                </a:ext>
              </a:extLst>
            </p:cNvPr>
            <p:cNvSpPr/>
            <p:nvPr/>
          </p:nvSpPr>
          <p:spPr>
            <a:xfrm>
              <a:off x="6657846" y="2031488"/>
              <a:ext cx="82693" cy="173684"/>
            </a:xfrm>
            <a:custGeom>
              <a:avLst/>
              <a:gdLst/>
              <a:ahLst/>
              <a:cxnLst/>
              <a:rect l="l" t="t" r="r" b="b"/>
              <a:pathLst>
                <a:path w="3149" h="6614" extrusionOk="0">
                  <a:moveTo>
                    <a:pt x="0" y="0"/>
                  </a:moveTo>
                  <a:lnTo>
                    <a:pt x="0" y="6336"/>
                  </a:lnTo>
                  <a:lnTo>
                    <a:pt x="469" y="6613"/>
                  </a:lnTo>
                  <a:lnTo>
                    <a:pt x="3149" y="1828"/>
                  </a:lnTo>
                  <a:lnTo>
                    <a:pt x="0" y="0"/>
                  </a:lnTo>
                  <a:close/>
                </a:path>
              </a:pathLst>
            </a:custGeom>
            <a:solidFill>
              <a:schemeClr val="accent1">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9670;p69">
              <a:extLst>
                <a:ext uri="{FF2B5EF4-FFF2-40B4-BE49-F238E27FC236}">
                  <a16:creationId xmlns:a16="http://schemas.microsoft.com/office/drawing/2014/main" id="{352ABD86-B578-4880-96C8-DBC1D4665156}"/>
                </a:ext>
              </a:extLst>
            </p:cNvPr>
            <p:cNvSpPr/>
            <p:nvPr/>
          </p:nvSpPr>
          <p:spPr>
            <a:xfrm>
              <a:off x="6657846" y="2162158"/>
              <a:ext cx="51785" cy="54752"/>
            </a:xfrm>
            <a:custGeom>
              <a:avLst/>
              <a:gdLst/>
              <a:ahLst/>
              <a:cxnLst/>
              <a:rect l="l" t="t" r="r" b="b"/>
              <a:pathLst>
                <a:path w="1972" h="2085" extrusionOk="0">
                  <a:moveTo>
                    <a:pt x="0" y="1"/>
                  </a:moveTo>
                  <a:lnTo>
                    <a:pt x="0" y="1360"/>
                  </a:lnTo>
                  <a:lnTo>
                    <a:pt x="1196" y="2058"/>
                  </a:lnTo>
                  <a:cubicBezTo>
                    <a:pt x="1233" y="2076"/>
                    <a:pt x="1272" y="2085"/>
                    <a:pt x="1310" y="2085"/>
                  </a:cubicBezTo>
                  <a:cubicBezTo>
                    <a:pt x="1394" y="2085"/>
                    <a:pt x="1476" y="2044"/>
                    <a:pt x="1522" y="1972"/>
                  </a:cubicBezTo>
                  <a:lnTo>
                    <a:pt x="1972" y="1197"/>
                  </a:lnTo>
                  <a:lnTo>
                    <a:pt x="0" y="1"/>
                  </a:lnTo>
                  <a:close/>
                </a:path>
              </a:pathLst>
            </a:custGeom>
            <a:solidFill>
              <a:srgbClr val="E8ED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9671;p69">
              <a:extLst>
                <a:ext uri="{FF2B5EF4-FFF2-40B4-BE49-F238E27FC236}">
                  <a16:creationId xmlns:a16="http://schemas.microsoft.com/office/drawing/2014/main" id="{FFC31C7B-0FBE-48D2-B413-ABCB61C8C2A7}"/>
                </a:ext>
              </a:extLst>
            </p:cNvPr>
            <p:cNvSpPr/>
            <p:nvPr/>
          </p:nvSpPr>
          <p:spPr>
            <a:xfrm>
              <a:off x="6657846" y="2162158"/>
              <a:ext cx="27153" cy="43014"/>
            </a:xfrm>
            <a:custGeom>
              <a:avLst/>
              <a:gdLst/>
              <a:ahLst/>
              <a:cxnLst/>
              <a:rect l="l" t="t" r="r" b="b"/>
              <a:pathLst>
                <a:path w="1034" h="1638" extrusionOk="0">
                  <a:moveTo>
                    <a:pt x="0" y="1"/>
                  </a:moveTo>
                  <a:lnTo>
                    <a:pt x="0" y="1360"/>
                  </a:lnTo>
                  <a:lnTo>
                    <a:pt x="469" y="1637"/>
                  </a:lnTo>
                  <a:lnTo>
                    <a:pt x="1034" y="632"/>
                  </a:lnTo>
                  <a:lnTo>
                    <a:pt x="0" y="1"/>
                  </a:lnTo>
                  <a:close/>
                </a:path>
              </a:pathLst>
            </a:custGeom>
            <a:solidFill>
              <a:schemeClr val="accent1">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9672;p69">
              <a:extLst>
                <a:ext uri="{FF2B5EF4-FFF2-40B4-BE49-F238E27FC236}">
                  <a16:creationId xmlns:a16="http://schemas.microsoft.com/office/drawing/2014/main" id="{9AFC6E75-ECAC-42B5-9CC3-87D1129BE2C9}"/>
                </a:ext>
              </a:extLst>
            </p:cNvPr>
            <p:cNvSpPr/>
            <p:nvPr/>
          </p:nvSpPr>
          <p:spPr>
            <a:xfrm>
              <a:off x="6710104" y="2184557"/>
              <a:ext cx="73160" cy="58665"/>
            </a:xfrm>
            <a:custGeom>
              <a:avLst/>
              <a:gdLst/>
              <a:ahLst/>
              <a:cxnLst/>
              <a:rect l="l" t="t" r="r" b="b"/>
              <a:pathLst>
                <a:path w="2786" h="2234" extrusionOk="0">
                  <a:moveTo>
                    <a:pt x="2085" y="0"/>
                  </a:moveTo>
                  <a:cubicBezTo>
                    <a:pt x="1955" y="0"/>
                    <a:pt x="1825" y="41"/>
                    <a:pt x="1714" y="124"/>
                  </a:cubicBezTo>
                  <a:lnTo>
                    <a:pt x="345" y="1110"/>
                  </a:lnTo>
                  <a:cubicBezTo>
                    <a:pt x="58" y="1310"/>
                    <a:pt x="1" y="1703"/>
                    <a:pt x="202" y="1980"/>
                  </a:cubicBezTo>
                  <a:cubicBezTo>
                    <a:pt x="322" y="2147"/>
                    <a:pt x="511" y="2234"/>
                    <a:pt x="703" y="2234"/>
                  </a:cubicBezTo>
                  <a:cubicBezTo>
                    <a:pt x="832" y="2234"/>
                    <a:pt x="961" y="2195"/>
                    <a:pt x="1073" y="2114"/>
                  </a:cubicBezTo>
                  <a:lnTo>
                    <a:pt x="2441" y="1129"/>
                  </a:lnTo>
                  <a:cubicBezTo>
                    <a:pt x="2728" y="918"/>
                    <a:pt x="2786" y="516"/>
                    <a:pt x="2566" y="239"/>
                  </a:cubicBezTo>
                  <a:lnTo>
                    <a:pt x="2575" y="239"/>
                  </a:lnTo>
                  <a:cubicBezTo>
                    <a:pt x="2452" y="82"/>
                    <a:pt x="2269" y="0"/>
                    <a:pt x="2085"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9673;p69">
              <a:extLst>
                <a:ext uri="{FF2B5EF4-FFF2-40B4-BE49-F238E27FC236}">
                  <a16:creationId xmlns:a16="http://schemas.microsoft.com/office/drawing/2014/main" id="{DD949F3B-7A95-49D9-BBF1-1BC318AD6719}"/>
                </a:ext>
              </a:extLst>
            </p:cNvPr>
            <p:cNvSpPr/>
            <p:nvPr/>
          </p:nvSpPr>
          <p:spPr>
            <a:xfrm>
              <a:off x="6713386" y="2185529"/>
              <a:ext cx="69878" cy="57536"/>
            </a:xfrm>
            <a:custGeom>
              <a:avLst/>
              <a:gdLst/>
              <a:ahLst/>
              <a:cxnLst/>
              <a:rect l="l" t="t" r="r" b="b"/>
              <a:pathLst>
                <a:path w="2661" h="2191" extrusionOk="0">
                  <a:moveTo>
                    <a:pt x="2182" y="1"/>
                  </a:moveTo>
                  <a:lnTo>
                    <a:pt x="2182" y="1"/>
                  </a:lnTo>
                  <a:cubicBezTo>
                    <a:pt x="2288" y="269"/>
                    <a:pt x="2201" y="565"/>
                    <a:pt x="1972" y="738"/>
                  </a:cubicBezTo>
                  <a:lnTo>
                    <a:pt x="594" y="1733"/>
                  </a:lnTo>
                  <a:cubicBezTo>
                    <a:pt x="488" y="1809"/>
                    <a:pt x="365" y="1849"/>
                    <a:pt x="239" y="1849"/>
                  </a:cubicBezTo>
                  <a:cubicBezTo>
                    <a:pt x="159" y="1849"/>
                    <a:pt x="78" y="1833"/>
                    <a:pt x="0" y="1800"/>
                  </a:cubicBezTo>
                  <a:lnTo>
                    <a:pt x="0" y="1800"/>
                  </a:lnTo>
                  <a:cubicBezTo>
                    <a:pt x="102" y="2048"/>
                    <a:pt x="339" y="2190"/>
                    <a:pt x="583" y="2190"/>
                  </a:cubicBezTo>
                  <a:cubicBezTo>
                    <a:pt x="705" y="2190"/>
                    <a:pt x="829" y="2154"/>
                    <a:pt x="938" y="2077"/>
                  </a:cubicBezTo>
                  <a:lnTo>
                    <a:pt x="2316" y="1082"/>
                  </a:lnTo>
                  <a:cubicBezTo>
                    <a:pt x="2594" y="881"/>
                    <a:pt x="2661" y="479"/>
                    <a:pt x="2450" y="202"/>
                  </a:cubicBezTo>
                  <a:cubicBezTo>
                    <a:pt x="2374" y="115"/>
                    <a:pt x="2288" y="49"/>
                    <a:pt x="2182" y="1"/>
                  </a:cubicBezTo>
                  <a:close/>
                </a:path>
              </a:pathLst>
            </a:custGeom>
            <a:solidFill>
              <a:srgbClr val="A5B7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9674;p69">
              <a:extLst>
                <a:ext uri="{FF2B5EF4-FFF2-40B4-BE49-F238E27FC236}">
                  <a16:creationId xmlns:a16="http://schemas.microsoft.com/office/drawing/2014/main" id="{39D30497-898E-4DC4-B915-FDAF48008F92}"/>
                </a:ext>
              </a:extLst>
            </p:cNvPr>
            <p:cNvSpPr/>
            <p:nvPr/>
          </p:nvSpPr>
          <p:spPr>
            <a:xfrm>
              <a:off x="6738018" y="2210266"/>
              <a:ext cx="65099" cy="52888"/>
            </a:xfrm>
            <a:custGeom>
              <a:avLst/>
              <a:gdLst/>
              <a:ahLst/>
              <a:cxnLst/>
              <a:rect l="l" t="t" r="r" b="b"/>
              <a:pathLst>
                <a:path w="2479" h="2014" extrusionOk="0">
                  <a:moveTo>
                    <a:pt x="1768" y="1"/>
                  </a:moveTo>
                  <a:cubicBezTo>
                    <a:pt x="1642" y="1"/>
                    <a:pt x="1515" y="40"/>
                    <a:pt x="1407" y="121"/>
                  </a:cubicBezTo>
                  <a:lnTo>
                    <a:pt x="354" y="887"/>
                  </a:lnTo>
                  <a:cubicBezTo>
                    <a:pt x="67" y="1088"/>
                    <a:pt x="0" y="1489"/>
                    <a:pt x="211" y="1767"/>
                  </a:cubicBezTo>
                  <a:cubicBezTo>
                    <a:pt x="332" y="1929"/>
                    <a:pt x="519" y="2014"/>
                    <a:pt x="710" y="2014"/>
                  </a:cubicBezTo>
                  <a:cubicBezTo>
                    <a:pt x="835" y="2014"/>
                    <a:pt x="962" y="1977"/>
                    <a:pt x="1072" y="1901"/>
                  </a:cubicBezTo>
                  <a:lnTo>
                    <a:pt x="2134" y="1126"/>
                  </a:lnTo>
                  <a:cubicBezTo>
                    <a:pt x="2421" y="925"/>
                    <a:pt x="2479" y="523"/>
                    <a:pt x="2259" y="245"/>
                  </a:cubicBezTo>
                  <a:cubicBezTo>
                    <a:pt x="2139" y="86"/>
                    <a:pt x="1955" y="1"/>
                    <a:pt x="1768" y="1"/>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9675;p69">
              <a:extLst>
                <a:ext uri="{FF2B5EF4-FFF2-40B4-BE49-F238E27FC236}">
                  <a16:creationId xmlns:a16="http://schemas.microsoft.com/office/drawing/2014/main" id="{5CD61B01-14C5-4B1C-9111-27141787D411}"/>
                </a:ext>
              </a:extLst>
            </p:cNvPr>
            <p:cNvSpPr/>
            <p:nvPr/>
          </p:nvSpPr>
          <p:spPr>
            <a:xfrm>
              <a:off x="6741274" y="2211421"/>
              <a:ext cx="61842" cy="51732"/>
            </a:xfrm>
            <a:custGeom>
              <a:avLst/>
              <a:gdLst/>
              <a:ahLst/>
              <a:cxnLst/>
              <a:rect l="l" t="t" r="r" b="b"/>
              <a:pathLst>
                <a:path w="2355" h="1970" extrusionOk="0">
                  <a:moveTo>
                    <a:pt x="1876" y="0"/>
                  </a:moveTo>
                  <a:lnTo>
                    <a:pt x="1876" y="0"/>
                  </a:lnTo>
                  <a:cubicBezTo>
                    <a:pt x="1982" y="268"/>
                    <a:pt x="1895" y="575"/>
                    <a:pt x="1666" y="737"/>
                  </a:cubicBezTo>
                  <a:lnTo>
                    <a:pt x="603" y="1512"/>
                  </a:lnTo>
                  <a:cubicBezTo>
                    <a:pt x="495" y="1591"/>
                    <a:pt x="364" y="1631"/>
                    <a:pt x="231" y="1631"/>
                  </a:cubicBezTo>
                  <a:cubicBezTo>
                    <a:pt x="153" y="1631"/>
                    <a:pt x="75" y="1617"/>
                    <a:pt x="1" y="1589"/>
                  </a:cubicBezTo>
                  <a:lnTo>
                    <a:pt x="1" y="1589"/>
                  </a:lnTo>
                  <a:cubicBezTo>
                    <a:pt x="20" y="1637"/>
                    <a:pt x="48" y="1685"/>
                    <a:pt x="77" y="1723"/>
                  </a:cubicBezTo>
                  <a:cubicBezTo>
                    <a:pt x="204" y="1885"/>
                    <a:pt x="394" y="1970"/>
                    <a:pt x="583" y="1970"/>
                  </a:cubicBezTo>
                  <a:cubicBezTo>
                    <a:pt x="708" y="1970"/>
                    <a:pt x="832" y="1933"/>
                    <a:pt x="938" y="1857"/>
                  </a:cubicBezTo>
                  <a:lnTo>
                    <a:pt x="2010" y="1082"/>
                  </a:lnTo>
                  <a:cubicBezTo>
                    <a:pt x="2288" y="881"/>
                    <a:pt x="2355" y="479"/>
                    <a:pt x="2135" y="201"/>
                  </a:cubicBezTo>
                  <a:cubicBezTo>
                    <a:pt x="2068" y="115"/>
                    <a:pt x="1982" y="48"/>
                    <a:pt x="1876" y="0"/>
                  </a:cubicBezTo>
                  <a:close/>
                </a:path>
              </a:pathLst>
            </a:custGeom>
            <a:solidFill>
              <a:srgbClr val="A5B7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9676;p69">
              <a:extLst>
                <a:ext uri="{FF2B5EF4-FFF2-40B4-BE49-F238E27FC236}">
                  <a16:creationId xmlns:a16="http://schemas.microsoft.com/office/drawing/2014/main" id="{E030718F-F92F-4DA6-A79E-BA9B195C0647}"/>
                </a:ext>
              </a:extLst>
            </p:cNvPr>
            <p:cNvSpPr/>
            <p:nvPr/>
          </p:nvSpPr>
          <p:spPr>
            <a:xfrm>
              <a:off x="6765906" y="2236263"/>
              <a:ext cx="57063" cy="47084"/>
            </a:xfrm>
            <a:custGeom>
              <a:avLst/>
              <a:gdLst/>
              <a:ahLst/>
              <a:cxnLst/>
              <a:rect l="l" t="t" r="r" b="b"/>
              <a:pathLst>
                <a:path w="2173" h="1793" extrusionOk="0">
                  <a:moveTo>
                    <a:pt x="1466" y="1"/>
                  </a:moveTo>
                  <a:cubicBezTo>
                    <a:pt x="1338" y="1"/>
                    <a:pt x="1210" y="39"/>
                    <a:pt x="1101" y="117"/>
                  </a:cubicBezTo>
                  <a:lnTo>
                    <a:pt x="345" y="662"/>
                  </a:lnTo>
                  <a:cubicBezTo>
                    <a:pt x="67" y="863"/>
                    <a:pt x="0" y="1256"/>
                    <a:pt x="201" y="1533"/>
                  </a:cubicBezTo>
                  <a:cubicBezTo>
                    <a:pt x="324" y="1702"/>
                    <a:pt x="517" y="1793"/>
                    <a:pt x="712" y="1793"/>
                  </a:cubicBezTo>
                  <a:cubicBezTo>
                    <a:pt x="837" y="1793"/>
                    <a:pt x="964" y="1755"/>
                    <a:pt x="1072" y="1677"/>
                  </a:cubicBezTo>
                  <a:lnTo>
                    <a:pt x="1828" y="1122"/>
                  </a:lnTo>
                  <a:cubicBezTo>
                    <a:pt x="2115" y="921"/>
                    <a:pt x="2173" y="519"/>
                    <a:pt x="1962" y="241"/>
                  </a:cubicBezTo>
                  <a:cubicBezTo>
                    <a:pt x="1837" y="82"/>
                    <a:pt x="1652" y="1"/>
                    <a:pt x="1466" y="1"/>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9677;p69">
              <a:extLst>
                <a:ext uri="{FF2B5EF4-FFF2-40B4-BE49-F238E27FC236}">
                  <a16:creationId xmlns:a16="http://schemas.microsoft.com/office/drawing/2014/main" id="{7816F5A1-E3A5-4C8C-83C0-11A6E908FBEF}"/>
                </a:ext>
              </a:extLst>
            </p:cNvPr>
            <p:cNvSpPr/>
            <p:nvPr/>
          </p:nvSpPr>
          <p:spPr>
            <a:xfrm>
              <a:off x="6769163" y="2237051"/>
              <a:ext cx="53807" cy="46296"/>
            </a:xfrm>
            <a:custGeom>
              <a:avLst/>
              <a:gdLst/>
              <a:ahLst/>
              <a:cxnLst/>
              <a:rect l="l" t="t" r="r" b="b"/>
              <a:pathLst>
                <a:path w="2049" h="1763" extrusionOk="0">
                  <a:moveTo>
                    <a:pt x="1551" y="1"/>
                  </a:moveTo>
                  <a:lnTo>
                    <a:pt x="1551" y="1"/>
                  </a:lnTo>
                  <a:cubicBezTo>
                    <a:pt x="1637" y="259"/>
                    <a:pt x="1551" y="556"/>
                    <a:pt x="1331" y="718"/>
                  </a:cubicBezTo>
                  <a:lnTo>
                    <a:pt x="565" y="1264"/>
                  </a:lnTo>
                  <a:cubicBezTo>
                    <a:pt x="457" y="1340"/>
                    <a:pt x="327" y="1383"/>
                    <a:pt x="196" y="1383"/>
                  </a:cubicBezTo>
                  <a:cubicBezTo>
                    <a:pt x="131" y="1383"/>
                    <a:pt x="65" y="1372"/>
                    <a:pt x="1" y="1350"/>
                  </a:cubicBezTo>
                  <a:lnTo>
                    <a:pt x="1" y="1350"/>
                  </a:lnTo>
                  <a:cubicBezTo>
                    <a:pt x="20" y="1398"/>
                    <a:pt x="39" y="1455"/>
                    <a:pt x="77" y="1503"/>
                  </a:cubicBezTo>
                  <a:cubicBezTo>
                    <a:pt x="200" y="1672"/>
                    <a:pt x="393" y="1763"/>
                    <a:pt x="588" y="1763"/>
                  </a:cubicBezTo>
                  <a:cubicBezTo>
                    <a:pt x="713" y="1763"/>
                    <a:pt x="840" y="1725"/>
                    <a:pt x="948" y="1647"/>
                  </a:cubicBezTo>
                  <a:lnTo>
                    <a:pt x="1704" y="1092"/>
                  </a:lnTo>
                  <a:cubicBezTo>
                    <a:pt x="1991" y="891"/>
                    <a:pt x="2049" y="489"/>
                    <a:pt x="1838" y="211"/>
                  </a:cubicBezTo>
                  <a:cubicBezTo>
                    <a:pt x="1762" y="115"/>
                    <a:pt x="1657" y="48"/>
                    <a:pt x="1551" y="1"/>
                  </a:cubicBezTo>
                  <a:close/>
                </a:path>
              </a:pathLst>
            </a:custGeom>
            <a:solidFill>
              <a:srgbClr val="A5B7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9678;p69">
              <a:extLst>
                <a:ext uri="{FF2B5EF4-FFF2-40B4-BE49-F238E27FC236}">
                  <a16:creationId xmlns:a16="http://schemas.microsoft.com/office/drawing/2014/main" id="{61AADEF9-17A6-445D-8F4B-1D9C5CDE9CEF}"/>
                </a:ext>
              </a:extLst>
            </p:cNvPr>
            <p:cNvSpPr/>
            <p:nvPr/>
          </p:nvSpPr>
          <p:spPr>
            <a:xfrm>
              <a:off x="6793794" y="2262156"/>
              <a:ext cx="49027" cy="41149"/>
            </a:xfrm>
            <a:custGeom>
              <a:avLst/>
              <a:gdLst/>
              <a:ahLst/>
              <a:cxnLst/>
              <a:rect l="l" t="t" r="r" b="b"/>
              <a:pathLst>
                <a:path w="1867" h="1567" extrusionOk="0">
                  <a:moveTo>
                    <a:pt x="1159" y="0"/>
                  </a:moveTo>
                  <a:cubicBezTo>
                    <a:pt x="1032" y="0"/>
                    <a:pt x="904" y="39"/>
                    <a:pt x="795" y="116"/>
                  </a:cubicBezTo>
                  <a:lnTo>
                    <a:pt x="345" y="442"/>
                  </a:lnTo>
                  <a:cubicBezTo>
                    <a:pt x="58" y="643"/>
                    <a:pt x="1" y="1035"/>
                    <a:pt x="202" y="1313"/>
                  </a:cubicBezTo>
                  <a:cubicBezTo>
                    <a:pt x="322" y="1479"/>
                    <a:pt x="511" y="1566"/>
                    <a:pt x="703" y="1566"/>
                  </a:cubicBezTo>
                  <a:cubicBezTo>
                    <a:pt x="832" y="1566"/>
                    <a:pt x="961" y="1527"/>
                    <a:pt x="1073" y="1447"/>
                  </a:cubicBezTo>
                  <a:lnTo>
                    <a:pt x="1522" y="1121"/>
                  </a:lnTo>
                  <a:cubicBezTo>
                    <a:pt x="1810" y="920"/>
                    <a:pt x="1867" y="518"/>
                    <a:pt x="1647" y="241"/>
                  </a:cubicBezTo>
                  <a:cubicBezTo>
                    <a:pt x="1528" y="82"/>
                    <a:pt x="1344" y="0"/>
                    <a:pt x="1159"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9679;p69">
              <a:extLst>
                <a:ext uri="{FF2B5EF4-FFF2-40B4-BE49-F238E27FC236}">
                  <a16:creationId xmlns:a16="http://schemas.microsoft.com/office/drawing/2014/main" id="{B0375B7B-C155-4043-929A-FED273DCD871}"/>
                </a:ext>
              </a:extLst>
            </p:cNvPr>
            <p:cNvSpPr/>
            <p:nvPr/>
          </p:nvSpPr>
          <p:spPr>
            <a:xfrm>
              <a:off x="6797313" y="2263180"/>
              <a:ext cx="45509" cy="40125"/>
            </a:xfrm>
            <a:custGeom>
              <a:avLst/>
              <a:gdLst/>
              <a:ahLst/>
              <a:cxnLst/>
              <a:rect l="l" t="t" r="r" b="b"/>
              <a:pathLst>
                <a:path w="1733" h="1528" extrusionOk="0">
                  <a:moveTo>
                    <a:pt x="1254" y="1"/>
                  </a:moveTo>
                  <a:lnTo>
                    <a:pt x="1254" y="1"/>
                  </a:lnTo>
                  <a:cubicBezTo>
                    <a:pt x="1360" y="269"/>
                    <a:pt x="1264" y="566"/>
                    <a:pt x="1044" y="728"/>
                  </a:cubicBezTo>
                  <a:lnTo>
                    <a:pt x="585" y="1054"/>
                  </a:lnTo>
                  <a:cubicBezTo>
                    <a:pt x="476" y="1132"/>
                    <a:pt x="348" y="1172"/>
                    <a:pt x="221" y="1172"/>
                  </a:cubicBezTo>
                  <a:cubicBezTo>
                    <a:pt x="146" y="1172"/>
                    <a:pt x="72" y="1158"/>
                    <a:pt x="1" y="1130"/>
                  </a:cubicBezTo>
                  <a:lnTo>
                    <a:pt x="1" y="1130"/>
                  </a:lnTo>
                  <a:cubicBezTo>
                    <a:pt x="95" y="1383"/>
                    <a:pt x="332" y="1527"/>
                    <a:pt x="576" y="1527"/>
                  </a:cubicBezTo>
                  <a:cubicBezTo>
                    <a:pt x="701" y="1527"/>
                    <a:pt x="828" y="1489"/>
                    <a:pt x="939" y="1408"/>
                  </a:cubicBezTo>
                  <a:lnTo>
                    <a:pt x="1398" y="1082"/>
                  </a:lnTo>
                  <a:cubicBezTo>
                    <a:pt x="1676" y="881"/>
                    <a:pt x="1733" y="479"/>
                    <a:pt x="1522" y="202"/>
                  </a:cubicBezTo>
                  <a:cubicBezTo>
                    <a:pt x="1455" y="116"/>
                    <a:pt x="1360" y="39"/>
                    <a:pt x="1254" y="1"/>
                  </a:cubicBezTo>
                  <a:close/>
                </a:path>
              </a:pathLst>
            </a:custGeom>
            <a:solidFill>
              <a:srgbClr val="A5B7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9680;p69">
              <a:extLst>
                <a:ext uri="{FF2B5EF4-FFF2-40B4-BE49-F238E27FC236}">
                  <a16:creationId xmlns:a16="http://schemas.microsoft.com/office/drawing/2014/main" id="{82839206-0ED2-4248-B957-0E3C35DEA0D0}"/>
                </a:ext>
              </a:extLst>
            </p:cNvPr>
            <p:cNvSpPr/>
            <p:nvPr/>
          </p:nvSpPr>
          <p:spPr>
            <a:xfrm>
              <a:off x="6799335" y="2099843"/>
              <a:ext cx="70639" cy="108848"/>
            </a:xfrm>
            <a:custGeom>
              <a:avLst/>
              <a:gdLst/>
              <a:ahLst/>
              <a:cxnLst/>
              <a:rect l="l" t="t" r="r" b="b"/>
              <a:pathLst>
                <a:path w="2690" h="4145" extrusionOk="0">
                  <a:moveTo>
                    <a:pt x="574" y="0"/>
                  </a:moveTo>
                  <a:cubicBezTo>
                    <a:pt x="479" y="0"/>
                    <a:pt x="393" y="67"/>
                    <a:pt x="374" y="163"/>
                  </a:cubicBezTo>
                  <a:lnTo>
                    <a:pt x="0" y="1665"/>
                  </a:lnTo>
                  <a:lnTo>
                    <a:pt x="0" y="3321"/>
                  </a:lnTo>
                  <a:cubicBezTo>
                    <a:pt x="0" y="3771"/>
                    <a:pt x="364" y="4144"/>
                    <a:pt x="823" y="4144"/>
                  </a:cubicBezTo>
                  <a:cubicBezTo>
                    <a:pt x="1283" y="4144"/>
                    <a:pt x="1656" y="3771"/>
                    <a:pt x="1656" y="3321"/>
                  </a:cubicBezTo>
                  <a:lnTo>
                    <a:pt x="1656" y="2077"/>
                  </a:lnTo>
                  <a:lnTo>
                    <a:pt x="2690" y="10"/>
                  </a:lnTo>
                  <a:lnTo>
                    <a:pt x="574"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9681;p69">
              <a:extLst>
                <a:ext uri="{FF2B5EF4-FFF2-40B4-BE49-F238E27FC236}">
                  <a16:creationId xmlns:a16="http://schemas.microsoft.com/office/drawing/2014/main" id="{7C8B83A5-A290-44FF-B66D-EF66E4DBC46B}"/>
                </a:ext>
              </a:extLst>
            </p:cNvPr>
            <p:cNvSpPr/>
            <p:nvPr/>
          </p:nvSpPr>
          <p:spPr>
            <a:xfrm>
              <a:off x="6799335" y="2100053"/>
              <a:ext cx="29936" cy="108638"/>
            </a:xfrm>
            <a:custGeom>
              <a:avLst/>
              <a:gdLst/>
              <a:ahLst/>
              <a:cxnLst/>
              <a:rect l="l" t="t" r="r" b="b"/>
              <a:pathLst>
                <a:path w="1140" h="4137" extrusionOk="0">
                  <a:moveTo>
                    <a:pt x="556" y="1"/>
                  </a:moveTo>
                  <a:cubicBezTo>
                    <a:pt x="468" y="1"/>
                    <a:pt x="391" y="65"/>
                    <a:pt x="374" y="155"/>
                  </a:cubicBezTo>
                  <a:lnTo>
                    <a:pt x="0" y="1657"/>
                  </a:lnTo>
                  <a:lnTo>
                    <a:pt x="0" y="3313"/>
                  </a:lnTo>
                  <a:cubicBezTo>
                    <a:pt x="0" y="3763"/>
                    <a:pt x="364" y="4136"/>
                    <a:pt x="823" y="4136"/>
                  </a:cubicBezTo>
                  <a:cubicBezTo>
                    <a:pt x="929" y="4136"/>
                    <a:pt x="1034" y="4117"/>
                    <a:pt x="1139" y="4079"/>
                  </a:cubicBezTo>
                  <a:cubicBezTo>
                    <a:pt x="823" y="3945"/>
                    <a:pt x="622" y="3648"/>
                    <a:pt x="622" y="3313"/>
                  </a:cubicBezTo>
                  <a:lnTo>
                    <a:pt x="622" y="1657"/>
                  </a:lnTo>
                  <a:lnTo>
                    <a:pt x="1034" y="2"/>
                  </a:lnTo>
                  <a:lnTo>
                    <a:pt x="574" y="2"/>
                  </a:lnTo>
                  <a:cubicBezTo>
                    <a:pt x="568" y="1"/>
                    <a:pt x="562" y="1"/>
                    <a:pt x="556" y="1"/>
                  </a:cubicBezTo>
                  <a:close/>
                </a:path>
              </a:pathLst>
            </a:custGeom>
            <a:solidFill>
              <a:srgbClr val="A5B7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0" name="Google Shape;6473;p67">
            <a:extLst>
              <a:ext uri="{FF2B5EF4-FFF2-40B4-BE49-F238E27FC236}">
                <a16:creationId xmlns:a16="http://schemas.microsoft.com/office/drawing/2014/main" id="{210CCCF9-EC70-4F9C-9A34-F594290350D8}"/>
              </a:ext>
            </a:extLst>
          </p:cNvPr>
          <p:cNvGrpSpPr/>
          <p:nvPr/>
        </p:nvGrpSpPr>
        <p:grpSpPr>
          <a:xfrm>
            <a:off x="6847865" y="4339897"/>
            <a:ext cx="498617" cy="457492"/>
            <a:chOff x="6319908" y="3696721"/>
            <a:chExt cx="373963" cy="343119"/>
          </a:xfrm>
        </p:grpSpPr>
        <p:sp>
          <p:nvSpPr>
            <p:cNvPr id="331" name="Google Shape;6474;p67">
              <a:extLst>
                <a:ext uri="{FF2B5EF4-FFF2-40B4-BE49-F238E27FC236}">
                  <a16:creationId xmlns:a16="http://schemas.microsoft.com/office/drawing/2014/main" id="{095B3A68-F733-49B7-9506-6D1960608342}"/>
                </a:ext>
              </a:extLst>
            </p:cNvPr>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6475;p67">
              <a:extLst>
                <a:ext uri="{FF2B5EF4-FFF2-40B4-BE49-F238E27FC236}">
                  <a16:creationId xmlns:a16="http://schemas.microsoft.com/office/drawing/2014/main" id="{C8B30F02-2457-4B2A-A033-6A1C33980FA7}"/>
                </a:ext>
              </a:extLst>
            </p:cNvPr>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6476;p67">
              <a:extLst>
                <a:ext uri="{FF2B5EF4-FFF2-40B4-BE49-F238E27FC236}">
                  <a16:creationId xmlns:a16="http://schemas.microsoft.com/office/drawing/2014/main" id="{CB34F9E8-CEFC-4D77-A326-0E8F6DA29DB8}"/>
                </a:ext>
              </a:extLst>
            </p:cNvPr>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6477;p67">
              <a:extLst>
                <a:ext uri="{FF2B5EF4-FFF2-40B4-BE49-F238E27FC236}">
                  <a16:creationId xmlns:a16="http://schemas.microsoft.com/office/drawing/2014/main" id="{15293E1E-DD78-4A83-9CB4-2920F8A35BEA}"/>
                </a:ext>
              </a:extLst>
            </p:cNvPr>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6478;p67">
              <a:extLst>
                <a:ext uri="{FF2B5EF4-FFF2-40B4-BE49-F238E27FC236}">
                  <a16:creationId xmlns:a16="http://schemas.microsoft.com/office/drawing/2014/main" id="{F0A32A4A-6DFB-4991-BC99-5EC32BD8636F}"/>
                </a:ext>
              </a:extLst>
            </p:cNvPr>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6479;p67">
              <a:extLst>
                <a:ext uri="{FF2B5EF4-FFF2-40B4-BE49-F238E27FC236}">
                  <a16:creationId xmlns:a16="http://schemas.microsoft.com/office/drawing/2014/main" id="{5C1BD5CF-86AC-4C34-B219-02123B2A654C}"/>
                </a:ext>
              </a:extLst>
            </p:cNvPr>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6480;p67">
              <a:extLst>
                <a:ext uri="{FF2B5EF4-FFF2-40B4-BE49-F238E27FC236}">
                  <a16:creationId xmlns:a16="http://schemas.microsoft.com/office/drawing/2014/main" id="{FF4F291D-5C9E-4F6C-B3FF-C34E53B91F0D}"/>
                </a:ext>
              </a:extLst>
            </p:cNvPr>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6481;p67">
              <a:extLst>
                <a:ext uri="{FF2B5EF4-FFF2-40B4-BE49-F238E27FC236}">
                  <a16:creationId xmlns:a16="http://schemas.microsoft.com/office/drawing/2014/main" id="{D172539E-4C19-4916-85C3-24A2F3C0D9FE}"/>
                </a:ext>
              </a:extLst>
            </p:cNvPr>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6482;p67">
              <a:extLst>
                <a:ext uri="{FF2B5EF4-FFF2-40B4-BE49-F238E27FC236}">
                  <a16:creationId xmlns:a16="http://schemas.microsoft.com/office/drawing/2014/main" id="{17C60D1A-C054-4B9B-90D6-AD7D7D6850C1}"/>
                </a:ext>
              </a:extLst>
            </p:cNvPr>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4" name="Google Shape;7882;p68">
            <a:extLst>
              <a:ext uri="{FF2B5EF4-FFF2-40B4-BE49-F238E27FC236}">
                <a16:creationId xmlns:a16="http://schemas.microsoft.com/office/drawing/2014/main" id="{BE2DFC49-03B6-4021-803A-12868E0F5A90}"/>
              </a:ext>
            </a:extLst>
          </p:cNvPr>
          <p:cNvGrpSpPr>
            <a:grpSpLocks noChangeAspect="1"/>
          </p:cNvGrpSpPr>
          <p:nvPr/>
        </p:nvGrpSpPr>
        <p:grpSpPr>
          <a:xfrm>
            <a:off x="6778845" y="3122295"/>
            <a:ext cx="703772" cy="609600"/>
            <a:chOff x="2163842" y="1506972"/>
            <a:chExt cx="382787" cy="331566"/>
          </a:xfrm>
        </p:grpSpPr>
        <p:sp>
          <p:nvSpPr>
            <p:cNvPr id="275" name="Google Shape;7883;p68">
              <a:extLst>
                <a:ext uri="{FF2B5EF4-FFF2-40B4-BE49-F238E27FC236}">
                  <a16:creationId xmlns:a16="http://schemas.microsoft.com/office/drawing/2014/main" id="{437C9F1D-81BB-4700-9509-36693A3A83AA}"/>
                </a:ext>
              </a:extLst>
            </p:cNvPr>
            <p:cNvSpPr/>
            <p:nvPr/>
          </p:nvSpPr>
          <p:spPr>
            <a:xfrm>
              <a:off x="2247253" y="1506972"/>
              <a:ext cx="214152" cy="101768"/>
            </a:xfrm>
            <a:custGeom>
              <a:avLst/>
              <a:gdLst/>
              <a:ahLst/>
              <a:cxnLst/>
              <a:rect l="l" t="t" r="r" b="b"/>
              <a:pathLst>
                <a:path w="14303" h="6797" extrusionOk="0">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7884;p68">
              <a:extLst>
                <a:ext uri="{FF2B5EF4-FFF2-40B4-BE49-F238E27FC236}">
                  <a16:creationId xmlns:a16="http://schemas.microsoft.com/office/drawing/2014/main" id="{8939EFD5-409C-4676-89F2-99FF1FE37D32}"/>
                </a:ext>
              </a:extLst>
            </p:cNvPr>
            <p:cNvSpPr/>
            <p:nvPr/>
          </p:nvSpPr>
          <p:spPr>
            <a:xfrm>
              <a:off x="2163842" y="1812081"/>
              <a:ext cx="382787" cy="26456"/>
            </a:xfrm>
            <a:custGeom>
              <a:avLst/>
              <a:gdLst/>
              <a:ahLst/>
              <a:cxnLst/>
              <a:rect l="l" t="t" r="r" b="b"/>
              <a:pathLst>
                <a:path w="25566" h="1767" extrusionOk="0">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7885;p68">
              <a:extLst>
                <a:ext uri="{FF2B5EF4-FFF2-40B4-BE49-F238E27FC236}">
                  <a16:creationId xmlns:a16="http://schemas.microsoft.com/office/drawing/2014/main" id="{0E066022-50DF-476E-A1BB-8251D4CD75AF}"/>
                </a:ext>
              </a:extLst>
            </p:cNvPr>
            <p:cNvSpPr/>
            <p:nvPr/>
          </p:nvSpPr>
          <p:spPr>
            <a:xfrm>
              <a:off x="2178634" y="1592030"/>
              <a:ext cx="353201" cy="220066"/>
            </a:xfrm>
            <a:custGeom>
              <a:avLst/>
              <a:gdLst/>
              <a:ahLst/>
              <a:cxnLst/>
              <a:rect l="l" t="t" r="r" b="b"/>
              <a:pathLst>
                <a:path w="23590" h="14698" extrusionOk="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7886;p68">
              <a:extLst>
                <a:ext uri="{FF2B5EF4-FFF2-40B4-BE49-F238E27FC236}">
                  <a16:creationId xmlns:a16="http://schemas.microsoft.com/office/drawing/2014/main" id="{3FF83AC6-D362-42B8-A5CC-0AE4387603E0}"/>
                </a:ext>
              </a:extLst>
            </p:cNvPr>
            <p:cNvSpPr/>
            <p:nvPr/>
          </p:nvSpPr>
          <p:spPr>
            <a:xfrm>
              <a:off x="2178634" y="1592030"/>
              <a:ext cx="353201" cy="220066"/>
            </a:xfrm>
            <a:custGeom>
              <a:avLst/>
              <a:gdLst/>
              <a:ahLst/>
              <a:cxnLst/>
              <a:rect l="l" t="t" r="r" b="b"/>
              <a:pathLst>
                <a:path w="23590" h="14698" extrusionOk="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7887;p68">
              <a:extLst>
                <a:ext uri="{FF2B5EF4-FFF2-40B4-BE49-F238E27FC236}">
                  <a16:creationId xmlns:a16="http://schemas.microsoft.com/office/drawing/2014/main" id="{0D8BC480-9524-4862-B01B-21B91E469475}"/>
                </a:ext>
              </a:extLst>
            </p:cNvPr>
            <p:cNvSpPr/>
            <p:nvPr/>
          </p:nvSpPr>
          <p:spPr>
            <a:xfrm>
              <a:off x="2201602" y="1615013"/>
              <a:ext cx="307251" cy="174100"/>
            </a:xfrm>
            <a:custGeom>
              <a:avLst/>
              <a:gdLst/>
              <a:ahLst/>
              <a:cxnLst/>
              <a:rect l="l" t="t" r="r" b="b"/>
              <a:pathLst>
                <a:path w="20521" h="11628" extrusionOk="0">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7888;p68">
              <a:extLst>
                <a:ext uri="{FF2B5EF4-FFF2-40B4-BE49-F238E27FC236}">
                  <a16:creationId xmlns:a16="http://schemas.microsoft.com/office/drawing/2014/main" id="{B2AD37C6-BEB7-4627-8A96-461E1ADBD73B}"/>
                </a:ext>
              </a:extLst>
            </p:cNvPr>
            <p:cNvSpPr/>
            <p:nvPr/>
          </p:nvSpPr>
          <p:spPr>
            <a:xfrm>
              <a:off x="2201932" y="1615013"/>
              <a:ext cx="306921" cy="173786"/>
            </a:xfrm>
            <a:custGeom>
              <a:avLst/>
              <a:gdLst/>
              <a:ahLst/>
              <a:cxnLst/>
              <a:rect l="l" t="t" r="r" b="b"/>
              <a:pathLst>
                <a:path w="20499" h="11607" extrusionOk="0">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7889;p68">
              <a:extLst>
                <a:ext uri="{FF2B5EF4-FFF2-40B4-BE49-F238E27FC236}">
                  <a16:creationId xmlns:a16="http://schemas.microsoft.com/office/drawing/2014/main" id="{3D459515-635B-49B6-8F0E-7E2B02835CE0}"/>
                </a:ext>
              </a:extLst>
            </p:cNvPr>
            <p:cNvSpPr/>
            <p:nvPr/>
          </p:nvSpPr>
          <p:spPr>
            <a:xfrm>
              <a:off x="2254500" y="1777450"/>
              <a:ext cx="76824" cy="34646"/>
            </a:xfrm>
            <a:custGeom>
              <a:avLst/>
              <a:gdLst/>
              <a:ahLst/>
              <a:cxnLst/>
              <a:rect l="l" t="t" r="r" b="b"/>
              <a:pathLst>
                <a:path w="5131" h="2314" extrusionOk="0">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7890;p68">
              <a:extLst>
                <a:ext uri="{FF2B5EF4-FFF2-40B4-BE49-F238E27FC236}">
                  <a16:creationId xmlns:a16="http://schemas.microsoft.com/office/drawing/2014/main" id="{34EFB4D2-571B-4DBC-88F7-783C4AFC2ADE}"/>
                </a:ext>
              </a:extLst>
            </p:cNvPr>
            <p:cNvSpPr/>
            <p:nvPr/>
          </p:nvSpPr>
          <p:spPr>
            <a:xfrm>
              <a:off x="2300765" y="1777450"/>
              <a:ext cx="30873" cy="34646"/>
            </a:xfrm>
            <a:custGeom>
              <a:avLst/>
              <a:gdLst/>
              <a:ahLst/>
              <a:cxnLst/>
              <a:rect l="l" t="t" r="r" b="b"/>
              <a:pathLst>
                <a:path w="2062" h="2314" extrusionOk="0">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9707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5"/>
                                        </p:tgtEl>
                                        <p:attrNameLst>
                                          <p:attrName>style.visibility</p:attrName>
                                        </p:attrNameLst>
                                      </p:cBhvr>
                                      <p:to>
                                        <p:strVal val="visible"/>
                                      </p:to>
                                    </p:set>
                                    <p:anim calcmode="lin" valueType="num">
                                      <p:cBhvr additive="base">
                                        <p:cTn id="7" dur="500" fill="hold"/>
                                        <p:tgtEl>
                                          <p:spTgt spid="575"/>
                                        </p:tgtEl>
                                        <p:attrNameLst>
                                          <p:attrName>ppt_x</p:attrName>
                                        </p:attrNameLst>
                                      </p:cBhvr>
                                      <p:tavLst>
                                        <p:tav tm="0">
                                          <p:val>
                                            <p:strVal val="0-#ppt_w/2"/>
                                          </p:val>
                                        </p:tav>
                                        <p:tav tm="100000">
                                          <p:val>
                                            <p:strVal val="#ppt_x"/>
                                          </p:val>
                                        </p:tav>
                                      </p:tavLst>
                                    </p:anim>
                                    <p:anim calcmode="lin" valueType="num">
                                      <p:cBhvr additive="base">
                                        <p:cTn id="8" dur="500" fill="hold"/>
                                        <p:tgtEl>
                                          <p:spTgt spid="5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500"/>
                                        <p:tgtEl>
                                          <p:spTgt spid="247"/>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71"/>
                                        </p:tgtEl>
                                        <p:attrNameLst>
                                          <p:attrName>style.visibility</p:attrName>
                                        </p:attrNameLst>
                                      </p:cBhvr>
                                      <p:to>
                                        <p:strVal val="visible"/>
                                      </p:to>
                                    </p:set>
                                    <p:anim calcmode="lin" valueType="num">
                                      <p:cBhvr additive="base">
                                        <p:cTn id="16" dur="500" fill="hold"/>
                                        <p:tgtEl>
                                          <p:spTgt spid="571"/>
                                        </p:tgtEl>
                                        <p:attrNameLst>
                                          <p:attrName>ppt_x</p:attrName>
                                        </p:attrNameLst>
                                      </p:cBhvr>
                                      <p:tavLst>
                                        <p:tav tm="0">
                                          <p:val>
                                            <p:strVal val="0-#ppt_w/2"/>
                                          </p:val>
                                        </p:tav>
                                        <p:tav tm="100000">
                                          <p:val>
                                            <p:strVal val="#ppt_x"/>
                                          </p:val>
                                        </p:tav>
                                      </p:tavLst>
                                    </p:anim>
                                    <p:anim calcmode="lin" valueType="num">
                                      <p:cBhvr additive="base">
                                        <p:cTn id="17" dur="500" fill="hold"/>
                                        <p:tgtEl>
                                          <p:spTgt spid="57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577"/>
                                        </p:tgtEl>
                                        <p:attrNameLst>
                                          <p:attrName>style.visibility</p:attrName>
                                        </p:attrNameLst>
                                      </p:cBhvr>
                                      <p:to>
                                        <p:strVal val="visible"/>
                                      </p:to>
                                    </p:set>
                                    <p:anim calcmode="lin" valueType="num">
                                      <p:cBhvr additive="base">
                                        <p:cTn id="25" dur="500" fill="hold"/>
                                        <p:tgtEl>
                                          <p:spTgt spid="577"/>
                                        </p:tgtEl>
                                        <p:attrNameLst>
                                          <p:attrName>ppt_x</p:attrName>
                                        </p:attrNameLst>
                                      </p:cBhvr>
                                      <p:tavLst>
                                        <p:tav tm="0">
                                          <p:val>
                                            <p:strVal val="0-#ppt_w/2"/>
                                          </p:val>
                                        </p:tav>
                                        <p:tav tm="100000">
                                          <p:val>
                                            <p:strVal val="#ppt_x"/>
                                          </p:val>
                                        </p:tav>
                                      </p:tavLst>
                                    </p:anim>
                                    <p:anim calcmode="lin" valueType="num">
                                      <p:cBhvr additive="base">
                                        <p:cTn id="26" dur="500" fill="hold"/>
                                        <p:tgtEl>
                                          <p:spTgt spid="57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32"/>
                                        </p:tgtEl>
                                        <p:attrNameLst>
                                          <p:attrName>style.visibility</p:attrName>
                                        </p:attrNameLst>
                                      </p:cBhvr>
                                      <p:to>
                                        <p:strVal val="visible"/>
                                      </p:to>
                                    </p:set>
                                    <p:animEffect transition="in" filter="fade">
                                      <p:cBhvr>
                                        <p:cTn id="30" dur="500"/>
                                        <p:tgtEl>
                                          <p:spTgt spid="23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78">
                                            <p:txEl>
                                              <p:pRg st="0" end="0"/>
                                            </p:txEl>
                                          </p:spTgt>
                                        </p:tgtEl>
                                        <p:attrNameLst>
                                          <p:attrName>style.visibility</p:attrName>
                                        </p:attrNameLst>
                                      </p:cBhvr>
                                      <p:to>
                                        <p:strVal val="visible"/>
                                      </p:to>
                                    </p:set>
                                    <p:animEffect transition="in" filter="fade">
                                      <p:cBhvr>
                                        <p:cTn id="34" dur="500"/>
                                        <p:tgtEl>
                                          <p:spTgt spid="578">
                                            <p:txEl>
                                              <p:pRg st="0" end="0"/>
                                            </p:txEl>
                                          </p:spTgt>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581"/>
                                        </p:tgtEl>
                                        <p:attrNameLst>
                                          <p:attrName>style.visibility</p:attrName>
                                        </p:attrNameLst>
                                      </p:cBhvr>
                                      <p:to>
                                        <p:strVal val="visible"/>
                                      </p:to>
                                    </p:set>
                                    <p:anim calcmode="lin" valueType="num">
                                      <p:cBhvr additive="base">
                                        <p:cTn id="38" dur="500" fill="hold"/>
                                        <p:tgtEl>
                                          <p:spTgt spid="581"/>
                                        </p:tgtEl>
                                        <p:attrNameLst>
                                          <p:attrName>ppt_x</p:attrName>
                                        </p:attrNameLst>
                                      </p:cBhvr>
                                      <p:tavLst>
                                        <p:tav tm="0">
                                          <p:val>
                                            <p:strVal val="1+#ppt_w/2"/>
                                          </p:val>
                                        </p:tav>
                                        <p:tav tm="100000">
                                          <p:val>
                                            <p:strVal val="#ppt_x"/>
                                          </p:val>
                                        </p:tav>
                                      </p:tavLst>
                                    </p:anim>
                                    <p:anim calcmode="lin" valueType="num">
                                      <p:cBhvr additive="base">
                                        <p:cTn id="39" dur="500" fill="hold"/>
                                        <p:tgtEl>
                                          <p:spTgt spid="581"/>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fade">
                                      <p:cBhvr>
                                        <p:cTn id="43" dur="500"/>
                                        <p:tgtEl>
                                          <p:spTgt spid="148"/>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582">
                                            <p:txEl>
                                              <p:pRg st="0" end="0"/>
                                            </p:txEl>
                                          </p:spTgt>
                                        </p:tgtEl>
                                        <p:attrNameLst>
                                          <p:attrName>style.visibility</p:attrName>
                                        </p:attrNameLst>
                                      </p:cBhvr>
                                      <p:to>
                                        <p:strVal val="visible"/>
                                      </p:to>
                                    </p:set>
                                    <p:animEffect transition="in" filter="fade">
                                      <p:cBhvr>
                                        <p:cTn id="47" dur="500"/>
                                        <p:tgtEl>
                                          <p:spTgt spid="582">
                                            <p:txEl>
                                              <p:pRg st="0" end="0"/>
                                            </p:txEl>
                                          </p:spTgt>
                                        </p:tgtEl>
                                      </p:cBhvr>
                                    </p:animEffect>
                                  </p:childTnLst>
                                </p:cTn>
                              </p:par>
                            </p:childTnLst>
                          </p:cTn>
                        </p:par>
                        <p:par>
                          <p:cTn id="48" fill="hold">
                            <p:stCondLst>
                              <p:cond delay="5000"/>
                            </p:stCondLst>
                            <p:childTnLst>
                              <p:par>
                                <p:cTn id="49" presetID="2" presetClass="entr" presetSubtype="2" fill="hold" grpId="0" nodeType="afterEffect">
                                  <p:stCondLst>
                                    <p:cond delay="0"/>
                                  </p:stCondLst>
                                  <p:childTnLst>
                                    <p:set>
                                      <p:cBhvr>
                                        <p:cTn id="50" dur="1" fill="hold">
                                          <p:stCondLst>
                                            <p:cond delay="0"/>
                                          </p:stCondLst>
                                        </p:cTn>
                                        <p:tgtEl>
                                          <p:spTgt spid="573"/>
                                        </p:tgtEl>
                                        <p:attrNameLst>
                                          <p:attrName>style.visibility</p:attrName>
                                        </p:attrNameLst>
                                      </p:cBhvr>
                                      <p:to>
                                        <p:strVal val="visible"/>
                                      </p:to>
                                    </p:set>
                                    <p:anim calcmode="lin" valueType="num">
                                      <p:cBhvr additive="base">
                                        <p:cTn id="51" dur="500" fill="hold"/>
                                        <p:tgtEl>
                                          <p:spTgt spid="573"/>
                                        </p:tgtEl>
                                        <p:attrNameLst>
                                          <p:attrName>ppt_x</p:attrName>
                                        </p:attrNameLst>
                                      </p:cBhvr>
                                      <p:tavLst>
                                        <p:tav tm="0">
                                          <p:val>
                                            <p:strVal val="1+#ppt_w/2"/>
                                          </p:val>
                                        </p:tav>
                                        <p:tav tm="100000">
                                          <p:val>
                                            <p:strVal val="#ppt_x"/>
                                          </p:val>
                                        </p:tav>
                                      </p:tavLst>
                                    </p:anim>
                                    <p:anim calcmode="lin" valueType="num">
                                      <p:cBhvr additive="base">
                                        <p:cTn id="52" dur="500" fill="hold"/>
                                        <p:tgtEl>
                                          <p:spTgt spid="57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274"/>
                                        </p:tgtEl>
                                        <p:attrNameLst>
                                          <p:attrName>style.visibility</p:attrName>
                                        </p:attrNameLst>
                                      </p:cBhvr>
                                      <p:to>
                                        <p:strVal val="visible"/>
                                      </p:to>
                                    </p:set>
                                    <p:animEffect transition="in" filter="fade">
                                      <p:cBhvr>
                                        <p:cTn id="56" dur="500"/>
                                        <p:tgtEl>
                                          <p:spTgt spid="274"/>
                                        </p:tgtEl>
                                      </p:cBhvr>
                                    </p:animEffect>
                                  </p:childTnLst>
                                </p:cTn>
                              </p:par>
                            </p:childTnLst>
                          </p:cTn>
                        </p:par>
                        <p:par>
                          <p:cTn id="57" fill="hold">
                            <p:stCondLst>
                              <p:cond delay="6000"/>
                            </p:stCondLst>
                            <p:childTnLst>
                              <p:par>
                                <p:cTn id="58" presetID="2" presetClass="entr" presetSubtype="2" fill="hold" grpId="0" nodeType="afterEffect">
                                  <p:stCondLst>
                                    <p:cond delay="0"/>
                                  </p:stCondLst>
                                  <p:childTnLst>
                                    <p:set>
                                      <p:cBhvr>
                                        <p:cTn id="59" dur="1" fill="hold">
                                          <p:stCondLst>
                                            <p:cond delay="0"/>
                                          </p:stCondLst>
                                        </p:cTn>
                                        <p:tgtEl>
                                          <p:spTgt spid="579"/>
                                        </p:tgtEl>
                                        <p:attrNameLst>
                                          <p:attrName>style.visibility</p:attrName>
                                        </p:attrNameLst>
                                      </p:cBhvr>
                                      <p:to>
                                        <p:strVal val="visible"/>
                                      </p:to>
                                    </p:set>
                                    <p:anim calcmode="lin" valueType="num">
                                      <p:cBhvr additive="base">
                                        <p:cTn id="60" dur="500" fill="hold"/>
                                        <p:tgtEl>
                                          <p:spTgt spid="579"/>
                                        </p:tgtEl>
                                        <p:attrNameLst>
                                          <p:attrName>ppt_x</p:attrName>
                                        </p:attrNameLst>
                                      </p:cBhvr>
                                      <p:tavLst>
                                        <p:tav tm="0">
                                          <p:val>
                                            <p:strVal val="1+#ppt_w/2"/>
                                          </p:val>
                                        </p:tav>
                                        <p:tav tm="100000">
                                          <p:val>
                                            <p:strVal val="#ppt_x"/>
                                          </p:val>
                                        </p:tav>
                                      </p:tavLst>
                                    </p:anim>
                                    <p:anim calcmode="lin" valueType="num">
                                      <p:cBhvr additive="base">
                                        <p:cTn id="61" dur="500" fill="hold"/>
                                        <p:tgtEl>
                                          <p:spTgt spid="579"/>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330"/>
                                        </p:tgtEl>
                                        <p:attrNameLst>
                                          <p:attrName>style.visibility</p:attrName>
                                        </p:attrNameLst>
                                      </p:cBhvr>
                                      <p:to>
                                        <p:strVal val="visible"/>
                                      </p:to>
                                    </p:set>
                                    <p:animEffect transition="in" filter="fade">
                                      <p:cBhvr>
                                        <p:cTn id="65" dur="500"/>
                                        <p:tgtEl>
                                          <p:spTgt spid="3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575"/>
                                        </p:tgtEl>
                                      </p:cBhvr>
                                    </p:animEffect>
                                    <p:set>
                                      <p:cBhvr>
                                        <p:cTn id="70" dur="1" fill="hold">
                                          <p:stCondLst>
                                            <p:cond delay="499"/>
                                          </p:stCondLst>
                                        </p:cTn>
                                        <p:tgtEl>
                                          <p:spTgt spid="57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47"/>
                                        </p:tgtEl>
                                      </p:cBhvr>
                                    </p:animEffect>
                                    <p:set>
                                      <p:cBhvr>
                                        <p:cTn id="73" dur="1" fill="hold">
                                          <p:stCondLst>
                                            <p:cond delay="499"/>
                                          </p:stCondLst>
                                        </p:cTn>
                                        <p:tgtEl>
                                          <p:spTgt spid="24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71"/>
                                        </p:tgtEl>
                                      </p:cBhvr>
                                    </p:animEffect>
                                    <p:set>
                                      <p:cBhvr>
                                        <p:cTn id="76" dur="1" fill="hold">
                                          <p:stCondLst>
                                            <p:cond delay="499"/>
                                          </p:stCondLst>
                                        </p:cTn>
                                        <p:tgtEl>
                                          <p:spTgt spid="57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83"/>
                                        </p:tgtEl>
                                      </p:cBhvr>
                                    </p:animEffect>
                                    <p:set>
                                      <p:cBhvr>
                                        <p:cTn id="79" dur="1" fill="hold">
                                          <p:stCondLst>
                                            <p:cond delay="499"/>
                                          </p:stCondLst>
                                        </p:cTn>
                                        <p:tgtEl>
                                          <p:spTgt spid="8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77"/>
                                        </p:tgtEl>
                                      </p:cBhvr>
                                    </p:animEffect>
                                    <p:set>
                                      <p:cBhvr>
                                        <p:cTn id="82" dur="1" fill="hold">
                                          <p:stCondLst>
                                            <p:cond delay="499"/>
                                          </p:stCondLst>
                                        </p:cTn>
                                        <p:tgtEl>
                                          <p:spTgt spid="57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32"/>
                                        </p:tgtEl>
                                      </p:cBhvr>
                                    </p:animEffect>
                                    <p:set>
                                      <p:cBhvr>
                                        <p:cTn id="85" dur="1" fill="hold">
                                          <p:stCondLst>
                                            <p:cond delay="499"/>
                                          </p:stCondLst>
                                        </p:cTn>
                                        <p:tgtEl>
                                          <p:spTgt spid="23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578">
                                            <p:txEl>
                                              <p:pRg st="0" end="0"/>
                                            </p:txEl>
                                          </p:spTgt>
                                        </p:tgtEl>
                                      </p:cBhvr>
                                    </p:animEffect>
                                    <p:set>
                                      <p:cBhvr>
                                        <p:cTn id="88" dur="1" fill="hold">
                                          <p:stCondLst>
                                            <p:cond delay="499"/>
                                          </p:stCondLst>
                                        </p:cTn>
                                        <p:tgtEl>
                                          <p:spTgt spid="578">
                                            <p:txEl>
                                              <p:pRg st="0" end="0"/>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581"/>
                                        </p:tgtEl>
                                      </p:cBhvr>
                                    </p:animEffect>
                                    <p:set>
                                      <p:cBhvr>
                                        <p:cTn id="91" dur="1" fill="hold">
                                          <p:stCondLst>
                                            <p:cond delay="499"/>
                                          </p:stCondLst>
                                        </p:cTn>
                                        <p:tgtEl>
                                          <p:spTgt spid="58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582">
                                            <p:txEl>
                                              <p:pRg st="0" end="0"/>
                                            </p:txEl>
                                          </p:spTgt>
                                        </p:tgtEl>
                                      </p:cBhvr>
                                    </p:animEffect>
                                    <p:set>
                                      <p:cBhvr>
                                        <p:cTn id="94" dur="1" fill="hold">
                                          <p:stCondLst>
                                            <p:cond delay="499"/>
                                          </p:stCondLst>
                                        </p:cTn>
                                        <p:tgtEl>
                                          <p:spTgt spid="582">
                                            <p:txEl>
                                              <p:pRg st="0" end="0"/>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573"/>
                                        </p:tgtEl>
                                      </p:cBhvr>
                                    </p:animEffect>
                                    <p:set>
                                      <p:cBhvr>
                                        <p:cTn id="97" dur="1" fill="hold">
                                          <p:stCondLst>
                                            <p:cond delay="499"/>
                                          </p:stCondLst>
                                        </p:cTn>
                                        <p:tgtEl>
                                          <p:spTgt spid="57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30"/>
                                        </p:tgtEl>
                                      </p:cBhvr>
                                    </p:animEffect>
                                    <p:set>
                                      <p:cBhvr>
                                        <p:cTn id="100" dur="1" fill="hold">
                                          <p:stCondLst>
                                            <p:cond delay="499"/>
                                          </p:stCondLst>
                                        </p:cTn>
                                        <p:tgtEl>
                                          <p:spTgt spid="33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579"/>
                                        </p:tgtEl>
                                      </p:cBhvr>
                                    </p:animEffect>
                                    <p:set>
                                      <p:cBhvr>
                                        <p:cTn id="103" dur="1" fill="hold">
                                          <p:stCondLst>
                                            <p:cond delay="499"/>
                                          </p:stCondLst>
                                        </p:cTn>
                                        <p:tgtEl>
                                          <p:spTgt spid="57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48"/>
                                        </p:tgtEl>
                                      </p:cBhvr>
                                    </p:animEffect>
                                    <p:set>
                                      <p:cBhvr>
                                        <p:cTn id="106" dur="1" fill="hold">
                                          <p:stCondLst>
                                            <p:cond delay="499"/>
                                          </p:stCondLst>
                                        </p:cTn>
                                        <p:tgtEl>
                                          <p:spTgt spid="14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74"/>
                                        </p:tgtEl>
                                      </p:cBhvr>
                                    </p:animEffect>
                                    <p:set>
                                      <p:cBhvr>
                                        <p:cTn id="109" dur="1" fill="hold">
                                          <p:stCondLst>
                                            <p:cond delay="499"/>
                                          </p:stCondLst>
                                        </p:cTn>
                                        <p:tgtEl>
                                          <p:spTgt spid="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p:bldP spid="571" grpId="1"/>
      <p:bldP spid="573" grpId="0"/>
      <p:bldP spid="573" grpId="1"/>
      <p:bldP spid="575" grpId="0"/>
      <p:bldP spid="575" grpId="1"/>
      <p:bldP spid="577" grpId="0"/>
      <p:bldP spid="577" grpId="1"/>
      <p:bldP spid="578" grpId="0" build="p"/>
      <p:bldP spid="578" grpId="1" build="p"/>
      <p:bldP spid="579" grpId="0"/>
      <p:bldP spid="579" grpId="1"/>
      <p:bldP spid="581" grpId="0"/>
      <p:bldP spid="581" grpId="1"/>
      <p:bldP spid="582" grpId="0" build="p"/>
      <p:bldP spid="582" grpI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5204"/>
          </a:schemeClr>
        </a:solidFill>
        <a:effectLst/>
      </p:bgPr>
    </p:bg>
    <p:spTree>
      <p:nvGrpSpPr>
        <p:cNvPr id="1" name="Shape 569"/>
        <p:cNvGrpSpPr/>
        <p:nvPr/>
      </p:nvGrpSpPr>
      <p:grpSpPr>
        <a:xfrm>
          <a:off x="0" y="0"/>
          <a:ext cx="0" cy="0"/>
          <a:chOff x="0" y="0"/>
          <a:chExt cx="0" cy="0"/>
        </a:xfrm>
      </p:grpSpPr>
      <p:sp>
        <p:nvSpPr>
          <p:cNvPr id="570" name="Google Shape;570;p41"/>
          <p:cNvSpPr txBox="1">
            <a:spLocks noGrp="1"/>
          </p:cNvSpPr>
          <p:nvPr>
            <p:ph type="title"/>
          </p:nvPr>
        </p:nvSpPr>
        <p:spPr>
          <a:xfrm>
            <a:off x="396936" y="242031"/>
            <a:ext cx="9378000" cy="845600"/>
          </a:xfrm>
          <a:prstGeom prst="rect">
            <a:avLst/>
          </a:prstGeom>
        </p:spPr>
        <p:txBody>
          <a:bodyPr spcFirstLastPara="1" wrap="square" lIns="91425" tIns="91425" rIns="91425" bIns="91425" anchor="t" anchorCtr="0">
            <a:noAutofit/>
          </a:bodyPr>
          <a:lstStyle/>
          <a:p>
            <a:r>
              <a:rPr lang="en" b="1" dirty="0">
                <a:solidFill>
                  <a:schemeClr val="accent3"/>
                </a:solidFill>
                <a:latin typeface="Calibri" panose="020F0502020204030204" pitchFamily="34" charset="0"/>
                <a:cs typeface="Calibri" panose="020F0502020204030204" pitchFamily="34" charset="0"/>
              </a:rPr>
              <a:t>TEAM COMPOSITION</a:t>
            </a:r>
            <a:endParaRPr b="1" dirty="0">
              <a:solidFill>
                <a:schemeClr val="accent3"/>
              </a:solidFill>
              <a:latin typeface="Calibri" panose="020F0502020204030204" pitchFamily="34" charset="0"/>
              <a:cs typeface="Calibri" panose="020F0502020204030204" pitchFamily="34" charset="0"/>
            </a:endParaRPr>
          </a:p>
        </p:txBody>
      </p:sp>
      <p:sp>
        <p:nvSpPr>
          <p:cNvPr id="275" name="Google Shape;571;p41">
            <a:extLst>
              <a:ext uri="{FF2B5EF4-FFF2-40B4-BE49-F238E27FC236}">
                <a16:creationId xmlns:a16="http://schemas.microsoft.com/office/drawing/2014/main" id="{0351F0C9-768E-6525-FF67-69D731CB66D9}"/>
              </a:ext>
            </a:extLst>
          </p:cNvPr>
          <p:cNvSpPr txBox="1">
            <a:spLocks/>
          </p:cNvSpPr>
          <p:nvPr/>
        </p:nvSpPr>
        <p:spPr>
          <a:xfrm flipH="1">
            <a:off x="1917954" y="2957911"/>
            <a:ext cx="3753788" cy="995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defTabSz="914377">
              <a:buClr>
                <a:prstClr val="white"/>
              </a:buClr>
            </a:pPr>
            <a:r>
              <a:rPr lang="en-US" sz="2933" b="1" kern="0" dirty="0">
                <a:solidFill>
                  <a:srgbClr val="003B55"/>
                </a:solidFill>
                <a:latin typeface="Calibri" panose="020F0502020204030204" pitchFamily="34" charset="0"/>
                <a:cs typeface="Calibri" panose="020F0502020204030204" pitchFamily="34" charset="0"/>
              </a:rPr>
              <a:t>Tier 2 Intervention Coordinator(s) </a:t>
            </a:r>
          </a:p>
        </p:txBody>
      </p:sp>
      <p:sp>
        <p:nvSpPr>
          <p:cNvPr id="276" name="Google Shape;573;p41">
            <a:extLst>
              <a:ext uri="{FF2B5EF4-FFF2-40B4-BE49-F238E27FC236}">
                <a16:creationId xmlns:a16="http://schemas.microsoft.com/office/drawing/2014/main" id="{18E0CBC9-B433-787C-F710-24AD89E9A7F5}"/>
              </a:ext>
            </a:extLst>
          </p:cNvPr>
          <p:cNvSpPr txBox="1">
            <a:spLocks/>
          </p:cNvSpPr>
          <p:nvPr/>
        </p:nvSpPr>
        <p:spPr>
          <a:xfrm flipH="1">
            <a:off x="7540847" y="3383787"/>
            <a:ext cx="4380220" cy="9956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206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r>
              <a:rPr lang="en-US" sz="2933" kern="0" dirty="0">
                <a:solidFill>
                  <a:srgbClr val="003B55"/>
                </a:solidFill>
              </a:rPr>
              <a:t>Representative Educators </a:t>
            </a:r>
            <a:br>
              <a:rPr lang="en-US" sz="2800" kern="0" dirty="0">
                <a:solidFill>
                  <a:srgbClr val="003B55"/>
                </a:solidFill>
              </a:rPr>
            </a:br>
            <a:r>
              <a:rPr lang="en-US" sz="2667" b="0" kern="0" dirty="0">
                <a:solidFill>
                  <a:srgbClr val="003B55"/>
                </a:solidFill>
              </a:rPr>
              <a:t>general education, special education, non-certified staff</a:t>
            </a:r>
          </a:p>
        </p:txBody>
      </p:sp>
      <p:sp>
        <p:nvSpPr>
          <p:cNvPr id="277" name="Google Shape;575;p41">
            <a:extLst>
              <a:ext uri="{FF2B5EF4-FFF2-40B4-BE49-F238E27FC236}">
                <a16:creationId xmlns:a16="http://schemas.microsoft.com/office/drawing/2014/main" id="{84C5D22C-64A1-9BAB-0D19-93B0A17725F8}"/>
              </a:ext>
            </a:extLst>
          </p:cNvPr>
          <p:cNvSpPr txBox="1">
            <a:spLocks/>
          </p:cNvSpPr>
          <p:nvPr/>
        </p:nvSpPr>
        <p:spPr>
          <a:xfrm flipH="1">
            <a:off x="1917955" y="1563312"/>
            <a:ext cx="2733195" cy="6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206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r>
              <a:rPr lang="en-US" sz="2933" kern="0" dirty="0">
                <a:solidFill>
                  <a:srgbClr val="003B55"/>
                </a:solidFill>
              </a:rPr>
              <a:t>Administrator</a:t>
            </a:r>
          </a:p>
        </p:txBody>
      </p:sp>
      <p:sp>
        <p:nvSpPr>
          <p:cNvPr id="290" name="Google Shape;577;p41">
            <a:extLst>
              <a:ext uri="{FF2B5EF4-FFF2-40B4-BE49-F238E27FC236}">
                <a16:creationId xmlns:a16="http://schemas.microsoft.com/office/drawing/2014/main" id="{D04C2C92-2E21-7FEC-1AE0-A356C18E22B1}"/>
              </a:ext>
            </a:extLst>
          </p:cNvPr>
          <p:cNvSpPr txBox="1">
            <a:spLocks/>
          </p:cNvSpPr>
          <p:nvPr/>
        </p:nvSpPr>
        <p:spPr>
          <a:xfrm flipH="1">
            <a:off x="1917955" y="4601792"/>
            <a:ext cx="3635200" cy="6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206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r>
              <a:rPr lang="en-US" sz="2933" kern="0" dirty="0">
                <a:solidFill>
                  <a:srgbClr val="003B55"/>
                </a:solidFill>
              </a:rPr>
              <a:t>Social Emotional Behavior Specialists</a:t>
            </a:r>
          </a:p>
        </p:txBody>
      </p:sp>
      <p:sp>
        <p:nvSpPr>
          <p:cNvPr id="291" name="Google Shape;578;p41">
            <a:extLst>
              <a:ext uri="{FF2B5EF4-FFF2-40B4-BE49-F238E27FC236}">
                <a16:creationId xmlns:a16="http://schemas.microsoft.com/office/drawing/2014/main" id="{7D4316EF-84FD-B7C9-99F5-E14BCC1E22C8}"/>
              </a:ext>
            </a:extLst>
          </p:cNvPr>
          <p:cNvSpPr txBox="1">
            <a:spLocks/>
          </p:cNvSpPr>
          <p:nvPr/>
        </p:nvSpPr>
        <p:spPr>
          <a:xfrm flipH="1">
            <a:off x="1917954" y="5037877"/>
            <a:ext cx="4178045" cy="995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r>
              <a:rPr lang="en-US" sz="2667" kern="0" dirty="0">
                <a:solidFill>
                  <a:srgbClr val="003B55"/>
                </a:solidFill>
                <a:latin typeface="Calibri" panose="020F0502020204030204" pitchFamily="34" charset="0"/>
                <a:cs typeface="Calibri" panose="020F0502020204030204" pitchFamily="34" charset="0"/>
              </a:rPr>
              <a:t>Special Educator, Counselor, School Psychologist, Social Worker, etc.</a:t>
            </a:r>
          </a:p>
        </p:txBody>
      </p:sp>
      <p:sp>
        <p:nvSpPr>
          <p:cNvPr id="292" name="Google Shape;579;p41">
            <a:extLst>
              <a:ext uri="{FF2B5EF4-FFF2-40B4-BE49-F238E27FC236}">
                <a16:creationId xmlns:a16="http://schemas.microsoft.com/office/drawing/2014/main" id="{E42F4ED0-B741-5A5A-68AB-D02A9A4D92E0}"/>
              </a:ext>
            </a:extLst>
          </p:cNvPr>
          <p:cNvSpPr txBox="1">
            <a:spLocks/>
          </p:cNvSpPr>
          <p:nvPr/>
        </p:nvSpPr>
        <p:spPr>
          <a:xfrm flipH="1">
            <a:off x="7540852" y="4667916"/>
            <a:ext cx="4058481" cy="100283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206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r>
              <a:rPr lang="en-US" sz="2933" kern="0" dirty="0">
                <a:solidFill>
                  <a:srgbClr val="003B55"/>
                </a:solidFill>
              </a:rPr>
            </a:br>
            <a:r>
              <a:rPr lang="en-US" sz="2933" kern="0" dirty="0">
                <a:solidFill>
                  <a:srgbClr val="003B55"/>
                </a:solidFill>
              </a:rPr>
              <a:t>Link to Tier 1</a:t>
            </a:r>
          </a:p>
          <a:p>
            <a:pPr defTabSz="914377"/>
            <a:r>
              <a:rPr lang="en-US" sz="2000" b="0" kern="0" dirty="0">
                <a:solidFill>
                  <a:srgbClr val="003B55"/>
                </a:solidFill>
              </a:rPr>
              <a:t>And consider other Community partners </a:t>
            </a:r>
          </a:p>
        </p:txBody>
      </p:sp>
      <p:sp>
        <p:nvSpPr>
          <p:cNvPr id="293" name="Google Shape;581;p41">
            <a:extLst>
              <a:ext uri="{FF2B5EF4-FFF2-40B4-BE49-F238E27FC236}">
                <a16:creationId xmlns:a16="http://schemas.microsoft.com/office/drawing/2014/main" id="{A183FCB0-84CC-DA12-BC6D-54FC953CF58C}"/>
              </a:ext>
            </a:extLst>
          </p:cNvPr>
          <p:cNvSpPr txBox="1">
            <a:spLocks/>
          </p:cNvSpPr>
          <p:nvPr/>
        </p:nvSpPr>
        <p:spPr>
          <a:xfrm flipH="1">
            <a:off x="7540853" y="1143215"/>
            <a:ext cx="4058480" cy="142569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206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endParaRPr lang="en-US" sz="2800" kern="0" dirty="0">
              <a:solidFill>
                <a:srgbClr val="003B55"/>
              </a:solidFill>
            </a:endParaRPr>
          </a:p>
          <a:p>
            <a:pPr defTabSz="914377"/>
            <a:endParaRPr lang="en-US" sz="2800" kern="0" dirty="0">
              <a:solidFill>
                <a:srgbClr val="003B55"/>
              </a:solidFill>
            </a:endParaRPr>
          </a:p>
          <a:p>
            <a:pPr defTabSz="914377"/>
            <a:r>
              <a:rPr lang="en-US" sz="2933" kern="0" dirty="0">
                <a:solidFill>
                  <a:srgbClr val="003B55"/>
                </a:solidFill>
              </a:rPr>
              <a:t>Representatives from Marginalized Racial/Ethnic Groups</a:t>
            </a:r>
          </a:p>
        </p:txBody>
      </p:sp>
      <p:sp>
        <p:nvSpPr>
          <p:cNvPr id="294" name="Google Shape;582;p41">
            <a:extLst>
              <a:ext uri="{FF2B5EF4-FFF2-40B4-BE49-F238E27FC236}">
                <a16:creationId xmlns:a16="http://schemas.microsoft.com/office/drawing/2014/main" id="{25CED87F-FD0A-E156-C950-FE5E9B617419}"/>
              </a:ext>
            </a:extLst>
          </p:cNvPr>
          <p:cNvSpPr txBox="1">
            <a:spLocks/>
          </p:cNvSpPr>
          <p:nvPr/>
        </p:nvSpPr>
        <p:spPr>
          <a:xfrm flipH="1">
            <a:off x="7540847" y="2005165"/>
            <a:ext cx="3514400" cy="770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endParaRPr lang="en-US" sz="2400" kern="0" dirty="0">
              <a:solidFill>
                <a:srgbClr val="0989B1">
                  <a:lumMod val="50000"/>
                </a:srgbClr>
              </a:solidFill>
              <a:latin typeface="Calibri" panose="020F0502020204030204" pitchFamily="34" charset="0"/>
              <a:cs typeface="Calibri" panose="020F0502020204030204" pitchFamily="34" charset="0"/>
            </a:endParaRPr>
          </a:p>
        </p:txBody>
      </p:sp>
      <p:grpSp>
        <p:nvGrpSpPr>
          <p:cNvPr id="295" name="Google Shape;9355;p69">
            <a:extLst>
              <a:ext uri="{FF2B5EF4-FFF2-40B4-BE49-F238E27FC236}">
                <a16:creationId xmlns:a16="http://schemas.microsoft.com/office/drawing/2014/main" id="{893A27BE-E5D1-BA8D-BBF6-D3C8F0F8F415}"/>
              </a:ext>
            </a:extLst>
          </p:cNvPr>
          <p:cNvGrpSpPr/>
          <p:nvPr/>
        </p:nvGrpSpPr>
        <p:grpSpPr>
          <a:xfrm>
            <a:off x="637423" y="3006200"/>
            <a:ext cx="998652" cy="845600"/>
            <a:chOff x="5302988" y="3389839"/>
            <a:chExt cx="394609" cy="286523"/>
          </a:xfrm>
        </p:grpSpPr>
        <p:sp>
          <p:nvSpPr>
            <p:cNvPr id="296" name="Google Shape;9356;p69">
              <a:extLst>
                <a:ext uri="{FF2B5EF4-FFF2-40B4-BE49-F238E27FC236}">
                  <a16:creationId xmlns:a16="http://schemas.microsoft.com/office/drawing/2014/main" id="{1CEE5D08-0983-596F-5CD7-D90758DE71AC}"/>
                </a:ext>
              </a:extLst>
            </p:cNvPr>
            <p:cNvSpPr/>
            <p:nvPr/>
          </p:nvSpPr>
          <p:spPr>
            <a:xfrm>
              <a:off x="5589485" y="3491859"/>
              <a:ext cx="31696" cy="69904"/>
            </a:xfrm>
            <a:custGeom>
              <a:avLst/>
              <a:gdLst/>
              <a:ahLst/>
              <a:cxnLst/>
              <a:rect l="l" t="t" r="r" b="b"/>
              <a:pathLst>
                <a:path w="1207" h="2662" extrusionOk="0">
                  <a:moveTo>
                    <a:pt x="728" y="1"/>
                  </a:moveTo>
                  <a:cubicBezTo>
                    <a:pt x="326" y="1"/>
                    <a:pt x="1" y="326"/>
                    <a:pt x="1" y="728"/>
                  </a:cubicBezTo>
                  <a:lnTo>
                    <a:pt x="1" y="891"/>
                  </a:lnTo>
                  <a:cubicBezTo>
                    <a:pt x="1" y="1101"/>
                    <a:pt x="30" y="1312"/>
                    <a:pt x="97" y="1503"/>
                  </a:cubicBezTo>
                  <a:lnTo>
                    <a:pt x="479" y="2661"/>
                  </a:lnTo>
                  <a:lnTo>
                    <a:pt x="1207" y="2661"/>
                  </a:lnTo>
                  <a:lnTo>
                    <a:pt x="1207" y="1"/>
                  </a:ln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297" name="Google Shape;9357;p69">
              <a:extLst>
                <a:ext uri="{FF2B5EF4-FFF2-40B4-BE49-F238E27FC236}">
                  <a16:creationId xmlns:a16="http://schemas.microsoft.com/office/drawing/2014/main" id="{7D1F3908-5FE7-E53B-54CE-F70D1FE6F09F}"/>
                </a:ext>
              </a:extLst>
            </p:cNvPr>
            <p:cNvSpPr/>
            <p:nvPr/>
          </p:nvSpPr>
          <p:spPr>
            <a:xfrm>
              <a:off x="5602063" y="3485583"/>
              <a:ext cx="76417" cy="76180"/>
            </a:xfrm>
            <a:custGeom>
              <a:avLst/>
              <a:gdLst/>
              <a:ahLst/>
              <a:cxnLst/>
              <a:rect l="l" t="t" r="r" b="b"/>
              <a:pathLst>
                <a:path w="2910" h="2901" extrusionOk="0">
                  <a:moveTo>
                    <a:pt x="728" y="1"/>
                  </a:moveTo>
                  <a:cubicBezTo>
                    <a:pt x="326" y="1"/>
                    <a:pt x="0" y="326"/>
                    <a:pt x="0" y="728"/>
                  </a:cubicBezTo>
                  <a:cubicBezTo>
                    <a:pt x="0" y="986"/>
                    <a:pt x="220" y="1206"/>
                    <a:pt x="488" y="1206"/>
                  </a:cubicBezTo>
                  <a:lnTo>
                    <a:pt x="2422" y="2900"/>
                  </a:lnTo>
                  <a:lnTo>
                    <a:pt x="2833" y="1465"/>
                  </a:lnTo>
                  <a:cubicBezTo>
                    <a:pt x="2881" y="1293"/>
                    <a:pt x="2910" y="1120"/>
                    <a:pt x="2910" y="938"/>
                  </a:cubicBezTo>
                  <a:lnTo>
                    <a:pt x="2910" y="479"/>
                  </a:lnTo>
                  <a:cubicBezTo>
                    <a:pt x="2910" y="211"/>
                    <a:pt x="2690" y="1"/>
                    <a:pt x="2431" y="1"/>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298" name="Google Shape;9358;p69">
              <a:extLst>
                <a:ext uri="{FF2B5EF4-FFF2-40B4-BE49-F238E27FC236}">
                  <a16:creationId xmlns:a16="http://schemas.microsoft.com/office/drawing/2014/main" id="{EC57D64F-B116-0ED7-ACD1-009E1C95B9C0}"/>
                </a:ext>
              </a:extLst>
            </p:cNvPr>
            <p:cNvSpPr/>
            <p:nvPr/>
          </p:nvSpPr>
          <p:spPr>
            <a:xfrm>
              <a:off x="5614878" y="3580828"/>
              <a:ext cx="38235" cy="28177"/>
            </a:xfrm>
            <a:custGeom>
              <a:avLst/>
              <a:gdLst/>
              <a:ahLst/>
              <a:cxnLst/>
              <a:rect l="l" t="t" r="r" b="b"/>
              <a:pathLst>
                <a:path w="1456" h="1073" extrusionOk="0">
                  <a:moveTo>
                    <a:pt x="0" y="1"/>
                  </a:moveTo>
                  <a:lnTo>
                    <a:pt x="0" y="1073"/>
                  </a:lnTo>
                  <a:lnTo>
                    <a:pt x="1455" y="1073"/>
                  </a:lnTo>
                  <a:lnTo>
                    <a:pt x="1455" y="1"/>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299" name="Google Shape;9359;p69">
              <a:extLst>
                <a:ext uri="{FF2B5EF4-FFF2-40B4-BE49-F238E27FC236}">
                  <a16:creationId xmlns:a16="http://schemas.microsoft.com/office/drawing/2014/main" id="{EDB75F12-F7B7-F811-4524-7E7B535A4E4C}"/>
                </a:ext>
              </a:extLst>
            </p:cNvPr>
            <p:cNvSpPr/>
            <p:nvPr/>
          </p:nvSpPr>
          <p:spPr>
            <a:xfrm>
              <a:off x="5614878" y="3580828"/>
              <a:ext cx="38235" cy="15625"/>
            </a:xfrm>
            <a:custGeom>
              <a:avLst/>
              <a:gdLst/>
              <a:ahLst/>
              <a:cxnLst/>
              <a:rect l="l" t="t" r="r" b="b"/>
              <a:pathLst>
                <a:path w="1456" h="595" extrusionOk="0">
                  <a:moveTo>
                    <a:pt x="0" y="1"/>
                  </a:moveTo>
                  <a:lnTo>
                    <a:pt x="0" y="451"/>
                  </a:lnTo>
                  <a:cubicBezTo>
                    <a:pt x="235" y="546"/>
                    <a:pt x="481" y="594"/>
                    <a:pt x="728" y="594"/>
                  </a:cubicBezTo>
                  <a:cubicBezTo>
                    <a:pt x="974" y="594"/>
                    <a:pt x="1221" y="546"/>
                    <a:pt x="1455" y="451"/>
                  </a:cubicBezTo>
                  <a:lnTo>
                    <a:pt x="1455" y="1"/>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00" name="Google Shape;9360;p69">
              <a:extLst>
                <a:ext uri="{FF2B5EF4-FFF2-40B4-BE49-F238E27FC236}">
                  <a16:creationId xmlns:a16="http://schemas.microsoft.com/office/drawing/2014/main" id="{F4B1FD89-CCE2-D4A0-2F9D-2C26BC2A3A93}"/>
                </a:ext>
              </a:extLst>
            </p:cNvPr>
            <p:cNvSpPr/>
            <p:nvPr/>
          </p:nvSpPr>
          <p:spPr>
            <a:xfrm>
              <a:off x="5570394" y="3596426"/>
              <a:ext cx="126941" cy="79935"/>
            </a:xfrm>
            <a:custGeom>
              <a:avLst/>
              <a:gdLst/>
              <a:ahLst/>
              <a:cxnLst/>
              <a:rect l="l" t="t" r="r" b="b"/>
              <a:pathLst>
                <a:path w="4834" h="3044" extrusionOk="0">
                  <a:moveTo>
                    <a:pt x="1694" y="0"/>
                  </a:moveTo>
                  <a:lnTo>
                    <a:pt x="527" y="335"/>
                  </a:lnTo>
                  <a:cubicBezTo>
                    <a:pt x="211" y="421"/>
                    <a:pt x="1" y="708"/>
                    <a:pt x="1" y="1034"/>
                  </a:cubicBezTo>
                  <a:lnTo>
                    <a:pt x="1" y="2804"/>
                  </a:lnTo>
                  <a:cubicBezTo>
                    <a:pt x="1" y="2938"/>
                    <a:pt x="106" y="3043"/>
                    <a:pt x="240" y="3043"/>
                  </a:cubicBezTo>
                  <a:lnTo>
                    <a:pt x="4594" y="3043"/>
                  </a:lnTo>
                  <a:cubicBezTo>
                    <a:pt x="4728" y="3043"/>
                    <a:pt x="4834" y="2938"/>
                    <a:pt x="4834" y="2804"/>
                  </a:cubicBezTo>
                  <a:lnTo>
                    <a:pt x="4834" y="1034"/>
                  </a:lnTo>
                  <a:cubicBezTo>
                    <a:pt x="4834" y="708"/>
                    <a:pt x="4623" y="421"/>
                    <a:pt x="4317" y="335"/>
                  </a:cubicBezTo>
                  <a:lnTo>
                    <a:pt x="3149" y="0"/>
                  </a:lnTo>
                  <a:lnTo>
                    <a:pt x="2422" y="479"/>
                  </a:lnTo>
                  <a:lnTo>
                    <a:pt x="1694"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01" name="Google Shape;9361;p69">
              <a:extLst>
                <a:ext uri="{FF2B5EF4-FFF2-40B4-BE49-F238E27FC236}">
                  <a16:creationId xmlns:a16="http://schemas.microsoft.com/office/drawing/2014/main" id="{699CFDC0-85D7-0224-8D24-4852DDF31E87}"/>
                </a:ext>
              </a:extLst>
            </p:cNvPr>
            <p:cNvSpPr/>
            <p:nvPr/>
          </p:nvSpPr>
          <p:spPr>
            <a:xfrm>
              <a:off x="5627693" y="3608979"/>
              <a:ext cx="12605" cy="67383"/>
            </a:xfrm>
            <a:custGeom>
              <a:avLst/>
              <a:gdLst/>
              <a:ahLst/>
              <a:cxnLst/>
              <a:rect l="l" t="t" r="r" b="b"/>
              <a:pathLst>
                <a:path w="480" h="2566" extrusionOk="0">
                  <a:moveTo>
                    <a:pt x="115" y="1"/>
                  </a:moveTo>
                  <a:lnTo>
                    <a:pt x="1" y="2565"/>
                  </a:lnTo>
                  <a:lnTo>
                    <a:pt x="479" y="2565"/>
                  </a:lnTo>
                  <a:lnTo>
                    <a:pt x="364" y="1"/>
                  </a:lnTo>
                  <a:close/>
                </a:path>
              </a:pathLst>
            </a:custGeom>
            <a:solidFill>
              <a:schemeClr val="tx1"/>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0" name="Google Shape;9362;p69">
              <a:extLst>
                <a:ext uri="{FF2B5EF4-FFF2-40B4-BE49-F238E27FC236}">
                  <a16:creationId xmlns:a16="http://schemas.microsoft.com/office/drawing/2014/main" id="{7C2F2BF1-DC04-DFF7-97F0-6394CA244D27}"/>
                </a:ext>
              </a:extLst>
            </p:cNvPr>
            <p:cNvSpPr/>
            <p:nvPr/>
          </p:nvSpPr>
          <p:spPr>
            <a:xfrm>
              <a:off x="5595787" y="3517462"/>
              <a:ext cx="76417" cy="69930"/>
            </a:xfrm>
            <a:custGeom>
              <a:avLst/>
              <a:gdLst/>
              <a:ahLst/>
              <a:cxnLst/>
              <a:rect l="l" t="t" r="r" b="b"/>
              <a:pathLst>
                <a:path w="2910" h="2663" extrusionOk="0">
                  <a:moveTo>
                    <a:pt x="909" y="1"/>
                  </a:moveTo>
                  <a:cubicBezTo>
                    <a:pt x="785" y="1"/>
                    <a:pt x="664" y="57"/>
                    <a:pt x="584" y="146"/>
                  </a:cubicBezTo>
                  <a:lnTo>
                    <a:pt x="144" y="576"/>
                  </a:lnTo>
                  <a:cubicBezTo>
                    <a:pt x="48" y="672"/>
                    <a:pt x="0" y="796"/>
                    <a:pt x="0" y="921"/>
                  </a:cubicBezTo>
                  <a:lnTo>
                    <a:pt x="0" y="1208"/>
                  </a:lnTo>
                  <a:cubicBezTo>
                    <a:pt x="0" y="2012"/>
                    <a:pt x="651" y="2663"/>
                    <a:pt x="1455" y="2663"/>
                  </a:cubicBezTo>
                  <a:cubicBezTo>
                    <a:pt x="2259" y="2663"/>
                    <a:pt x="2909" y="2012"/>
                    <a:pt x="2909" y="1208"/>
                  </a:cubicBezTo>
                  <a:lnTo>
                    <a:pt x="2909" y="902"/>
                  </a:lnTo>
                  <a:cubicBezTo>
                    <a:pt x="2909" y="768"/>
                    <a:pt x="2862" y="643"/>
                    <a:pt x="2766" y="557"/>
                  </a:cubicBezTo>
                  <a:cubicBezTo>
                    <a:pt x="2393" y="193"/>
                    <a:pt x="1704" y="21"/>
                    <a:pt x="938" y="2"/>
                  </a:cubicBezTo>
                  <a:cubicBezTo>
                    <a:pt x="928" y="1"/>
                    <a:pt x="919" y="1"/>
                    <a:pt x="909" y="1"/>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1" name="Google Shape;9363;p69">
              <a:extLst>
                <a:ext uri="{FF2B5EF4-FFF2-40B4-BE49-F238E27FC236}">
                  <a16:creationId xmlns:a16="http://schemas.microsoft.com/office/drawing/2014/main" id="{1AB65823-85F8-FAE0-F28F-785FB9AE0424}"/>
                </a:ext>
              </a:extLst>
            </p:cNvPr>
            <p:cNvSpPr/>
            <p:nvPr/>
          </p:nvSpPr>
          <p:spPr>
            <a:xfrm>
              <a:off x="5595787" y="3517515"/>
              <a:ext cx="76154" cy="68381"/>
            </a:xfrm>
            <a:custGeom>
              <a:avLst/>
              <a:gdLst/>
              <a:ahLst/>
              <a:cxnLst/>
              <a:rect l="l" t="t" r="r" b="b"/>
              <a:pathLst>
                <a:path w="2900" h="2604" extrusionOk="0">
                  <a:moveTo>
                    <a:pt x="928" y="0"/>
                  </a:moveTo>
                  <a:cubicBezTo>
                    <a:pt x="804" y="0"/>
                    <a:pt x="670" y="48"/>
                    <a:pt x="584" y="144"/>
                  </a:cubicBezTo>
                  <a:lnTo>
                    <a:pt x="144" y="584"/>
                  </a:lnTo>
                  <a:cubicBezTo>
                    <a:pt x="48" y="670"/>
                    <a:pt x="0" y="794"/>
                    <a:pt x="0" y="919"/>
                  </a:cubicBezTo>
                  <a:lnTo>
                    <a:pt x="0" y="1206"/>
                  </a:lnTo>
                  <a:cubicBezTo>
                    <a:pt x="0" y="1857"/>
                    <a:pt x="431" y="2421"/>
                    <a:pt x="1053" y="2603"/>
                  </a:cubicBezTo>
                  <a:cubicBezTo>
                    <a:pt x="842" y="2345"/>
                    <a:pt x="727" y="2019"/>
                    <a:pt x="727" y="1694"/>
                  </a:cubicBezTo>
                  <a:lnTo>
                    <a:pt x="727" y="986"/>
                  </a:lnTo>
                  <a:lnTo>
                    <a:pt x="727" y="976"/>
                  </a:lnTo>
                  <a:cubicBezTo>
                    <a:pt x="727" y="710"/>
                    <a:pt x="939" y="496"/>
                    <a:pt x="1210" y="496"/>
                  </a:cubicBezTo>
                  <a:cubicBezTo>
                    <a:pt x="1221" y="496"/>
                    <a:pt x="1233" y="497"/>
                    <a:pt x="1244" y="498"/>
                  </a:cubicBezTo>
                  <a:cubicBezTo>
                    <a:pt x="1732" y="526"/>
                    <a:pt x="2460" y="612"/>
                    <a:pt x="2900" y="823"/>
                  </a:cubicBezTo>
                  <a:cubicBezTo>
                    <a:pt x="2890" y="727"/>
                    <a:pt x="2842" y="632"/>
                    <a:pt x="2766" y="555"/>
                  </a:cubicBezTo>
                  <a:cubicBezTo>
                    <a:pt x="2393" y="191"/>
                    <a:pt x="1704" y="19"/>
                    <a:pt x="928"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2" name="Google Shape;9364;p69">
              <a:extLst>
                <a:ext uri="{FF2B5EF4-FFF2-40B4-BE49-F238E27FC236}">
                  <a16:creationId xmlns:a16="http://schemas.microsoft.com/office/drawing/2014/main" id="{88A5D36B-AC73-81A2-F208-070FF57376A5}"/>
                </a:ext>
              </a:extLst>
            </p:cNvPr>
            <p:cNvSpPr/>
            <p:nvPr/>
          </p:nvSpPr>
          <p:spPr>
            <a:xfrm>
              <a:off x="5672177" y="3612497"/>
              <a:ext cx="25420" cy="63864"/>
            </a:xfrm>
            <a:custGeom>
              <a:avLst/>
              <a:gdLst/>
              <a:ahLst/>
              <a:cxnLst/>
              <a:rect l="l" t="t" r="r" b="b"/>
              <a:pathLst>
                <a:path w="968" h="2432" extrusionOk="0">
                  <a:moveTo>
                    <a:pt x="833" y="1"/>
                  </a:moveTo>
                  <a:lnTo>
                    <a:pt x="211" y="623"/>
                  </a:lnTo>
                  <a:cubicBezTo>
                    <a:pt x="77" y="766"/>
                    <a:pt x="0" y="948"/>
                    <a:pt x="0" y="1139"/>
                  </a:cubicBezTo>
                  <a:lnTo>
                    <a:pt x="0" y="2431"/>
                  </a:lnTo>
                  <a:lnTo>
                    <a:pt x="728" y="2431"/>
                  </a:lnTo>
                  <a:cubicBezTo>
                    <a:pt x="862" y="2431"/>
                    <a:pt x="967" y="2326"/>
                    <a:pt x="967" y="2192"/>
                  </a:cubicBezTo>
                  <a:lnTo>
                    <a:pt x="967" y="422"/>
                  </a:lnTo>
                  <a:cubicBezTo>
                    <a:pt x="967" y="269"/>
                    <a:pt x="919" y="125"/>
                    <a:pt x="833" y="1"/>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3" name="Google Shape;9365;p69">
              <a:extLst>
                <a:ext uri="{FF2B5EF4-FFF2-40B4-BE49-F238E27FC236}">
                  <a16:creationId xmlns:a16="http://schemas.microsoft.com/office/drawing/2014/main" id="{03CCE801-95CD-709A-5201-B144C75CD311}"/>
                </a:ext>
              </a:extLst>
            </p:cNvPr>
            <p:cNvSpPr/>
            <p:nvPr/>
          </p:nvSpPr>
          <p:spPr>
            <a:xfrm>
              <a:off x="5627955" y="3609241"/>
              <a:ext cx="12579" cy="12579"/>
            </a:xfrm>
            <a:custGeom>
              <a:avLst/>
              <a:gdLst/>
              <a:ahLst/>
              <a:cxnLst/>
              <a:rect l="l" t="t" r="r" b="b"/>
              <a:pathLst>
                <a:path w="479" h="479" extrusionOk="0">
                  <a:moveTo>
                    <a:pt x="0" y="0"/>
                  </a:moveTo>
                  <a:lnTo>
                    <a:pt x="0" y="364"/>
                  </a:lnTo>
                  <a:cubicBezTo>
                    <a:pt x="0" y="421"/>
                    <a:pt x="48" y="479"/>
                    <a:pt x="115" y="479"/>
                  </a:cubicBezTo>
                  <a:lnTo>
                    <a:pt x="354" y="479"/>
                  </a:lnTo>
                  <a:cubicBezTo>
                    <a:pt x="421" y="479"/>
                    <a:pt x="479" y="421"/>
                    <a:pt x="479" y="364"/>
                  </a:cubicBezTo>
                  <a:lnTo>
                    <a:pt x="479" y="0"/>
                  </a:lnTo>
                  <a:close/>
                </a:path>
              </a:pathLst>
            </a:custGeom>
            <a:solidFill>
              <a:srgbClr val="909FA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4" name="Google Shape;9366;p69">
              <a:extLst>
                <a:ext uri="{FF2B5EF4-FFF2-40B4-BE49-F238E27FC236}">
                  <a16:creationId xmlns:a16="http://schemas.microsoft.com/office/drawing/2014/main" id="{AF97CF25-3425-2679-1C48-920B3BF7EE08}"/>
                </a:ext>
              </a:extLst>
            </p:cNvPr>
            <p:cNvSpPr/>
            <p:nvPr/>
          </p:nvSpPr>
          <p:spPr>
            <a:xfrm>
              <a:off x="5607840" y="3591279"/>
              <a:ext cx="26155" cy="26706"/>
            </a:xfrm>
            <a:custGeom>
              <a:avLst/>
              <a:gdLst/>
              <a:ahLst/>
              <a:cxnLst/>
              <a:rect l="l" t="t" r="r" b="b"/>
              <a:pathLst>
                <a:path w="996" h="1017" extrusionOk="0">
                  <a:moveTo>
                    <a:pt x="231" y="0"/>
                  </a:moveTo>
                  <a:cubicBezTo>
                    <a:pt x="200" y="0"/>
                    <a:pt x="170" y="15"/>
                    <a:pt x="154" y="43"/>
                  </a:cubicBezTo>
                  <a:lnTo>
                    <a:pt x="0" y="273"/>
                  </a:lnTo>
                  <a:lnTo>
                    <a:pt x="374" y="943"/>
                  </a:lnTo>
                  <a:cubicBezTo>
                    <a:pt x="398" y="991"/>
                    <a:pt x="449" y="1016"/>
                    <a:pt x="500" y="1016"/>
                  </a:cubicBezTo>
                  <a:cubicBezTo>
                    <a:pt x="530" y="1016"/>
                    <a:pt x="560" y="1008"/>
                    <a:pt x="584" y="990"/>
                  </a:cubicBezTo>
                  <a:lnTo>
                    <a:pt x="996" y="675"/>
                  </a:lnTo>
                  <a:lnTo>
                    <a:pt x="297" y="24"/>
                  </a:lnTo>
                  <a:cubicBezTo>
                    <a:pt x="277" y="8"/>
                    <a:pt x="254" y="0"/>
                    <a:pt x="231" y="0"/>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5" name="Google Shape;9367;p69">
              <a:extLst>
                <a:ext uri="{FF2B5EF4-FFF2-40B4-BE49-F238E27FC236}">
                  <a16:creationId xmlns:a16="http://schemas.microsoft.com/office/drawing/2014/main" id="{B65518CD-4FFD-9EB4-2573-598378CDD0B9}"/>
                </a:ext>
              </a:extLst>
            </p:cNvPr>
            <p:cNvSpPr/>
            <p:nvPr/>
          </p:nvSpPr>
          <p:spPr>
            <a:xfrm>
              <a:off x="5633969" y="3591279"/>
              <a:ext cx="26181" cy="26706"/>
            </a:xfrm>
            <a:custGeom>
              <a:avLst/>
              <a:gdLst/>
              <a:ahLst/>
              <a:cxnLst/>
              <a:rect l="l" t="t" r="r" b="b"/>
              <a:pathLst>
                <a:path w="997" h="1017" extrusionOk="0">
                  <a:moveTo>
                    <a:pt x="761" y="0"/>
                  </a:moveTo>
                  <a:cubicBezTo>
                    <a:pt x="738" y="0"/>
                    <a:pt x="715" y="8"/>
                    <a:pt x="699" y="24"/>
                  </a:cubicBezTo>
                  <a:lnTo>
                    <a:pt x="1" y="675"/>
                  </a:lnTo>
                  <a:lnTo>
                    <a:pt x="412" y="990"/>
                  </a:lnTo>
                  <a:cubicBezTo>
                    <a:pt x="437" y="1008"/>
                    <a:pt x="467" y="1016"/>
                    <a:pt x="496" y="1016"/>
                  </a:cubicBezTo>
                  <a:cubicBezTo>
                    <a:pt x="548" y="1016"/>
                    <a:pt x="599" y="991"/>
                    <a:pt x="623" y="943"/>
                  </a:cubicBezTo>
                  <a:lnTo>
                    <a:pt x="996" y="273"/>
                  </a:lnTo>
                  <a:lnTo>
                    <a:pt x="843" y="43"/>
                  </a:lnTo>
                  <a:cubicBezTo>
                    <a:pt x="826" y="15"/>
                    <a:pt x="793" y="0"/>
                    <a:pt x="761" y="0"/>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6" name="Google Shape;9368;p69">
              <a:extLst>
                <a:ext uri="{FF2B5EF4-FFF2-40B4-BE49-F238E27FC236}">
                  <a16:creationId xmlns:a16="http://schemas.microsoft.com/office/drawing/2014/main" id="{BF484806-A35F-0D8E-6157-EF2EB27240D3}"/>
                </a:ext>
              </a:extLst>
            </p:cNvPr>
            <p:cNvSpPr/>
            <p:nvPr/>
          </p:nvSpPr>
          <p:spPr>
            <a:xfrm>
              <a:off x="5303750" y="3488104"/>
              <a:ext cx="114625" cy="114362"/>
            </a:xfrm>
            <a:custGeom>
              <a:avLst/>
              <a:gdLst/>
              <a:ahLst/>
              <a:cxnLst/>
              <a:rect l="l" t="t" r="r" b="b"/>
              <a:pathLst>
                <a:path w="4365" h="4355" extrusionOk="0">
                  <a:moveTo>
                    <a:pt x="2182" y="0"/>
                  </a:moveTo>
                  <a:cubicBezTo>
                    <a:pt x="1225" y="0"/>
                    <a:pt x="527" y="756"/>
                    <a:pt x="460" y="1694"/>
                  </a:cubicBezTo>
                  <a:cubicBezTo>
                    <a:pt x="402" y="2364"/>
                    <a:pt x="259" y="3034"/>
                    <a:pt x="48" y="3675"/>
                  </a:cubicBezTo>
                  <a:cubicBezTo>
                    <a:pt x="0" y="3800"/>
                    <a:pt x="58" y="3934"/>
                    <a:pt x="173" y="3982"/>
                  </a:cubicBezTo>
                  <a:cubicBezTo>
                    <a:pt x="575" y="4173"/>
                    <a:pt x="1005" y="4297"/>
                    <a:pt x="1446" y="4355"/>
                  </a:cubicBezTo>
                  <a:lnTo>
                    <a:pt x="2919" y="4355"/>
                  </a:lnTo>
                  <a:cubicBezTo>
                    <a:pt x="3360" y="4297"/>
                    <a:pt x="3781" y="4163"/>
                    <a:pt x="4183" y="3982"/>
                  </a:cubicBezTo>
                  <a:cubicBezTo>
                    <a:pt x="4307" y="3934"/>
                    <a:pt x="4364" y="3800"/>
                    <a:pt x="4317" y="3675"/>
                  </a:cubicBezTo>
                  <a:cubicBezTo>
                    <a:pt x="4097" y="3034"/>
                    <a:pt x="3963" y="2364"/>
                    <a:pt x="3905" y="1694"/>
                  </a:cubicBezTo>
                  <a:cubicBezTo>
                    <a:pt x="3838" y="756"/>
                    <a:pt x="3130" y="0"/>
                    <a:pt x="2182"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7" name="Google Shape;9369;p69">
              <a:extLst>
                <a:ext uri="{FF2B5EF4-FFF2-40B4-BE49-F238E27FC236}">
                  <a16:creationId xmlns:a16="http://schemas.microsoft.com/office/drawing/2014/main" id="{94B41BB0-B2AD-61C3-D7CD-8EDA3383D028}"/>
                </a:ext>
              </a:extLst>
            </p:cNvPr>
            <p:cNvSpPr/>
            <p:nvPr/>
          </p:nvSpPr>
          <p:spPr>
            <a:xfrm>
              <a:off x="5334920" y="3488104"/>
              <a:ext cx="83192" cy="114362"/>
            </a:xfrm>
            <a:custGeom>
              <a:avLst/>
              <a:gdLst/>
              <a:ahLst/>
              <a:cxnLst/>
              <a:rect l="l" t="t" r="r" b="b"/>
              <a:pathLst>
                <a:path w="3168" h="4355" extrusionOk="0">
                  <a:moveTo>
                    <a:pt x="986" y="0"/>
                  </a:moveTo>
                  <a:cubicBezTo>
                    <a:pt x="259" y="0"/>
                    <a:pt x="0" y="996"/>
                    <a:pt x="632" y="1369"/>
                  </a:cubicBezTo>
                  <a:cubicBezTo>
                    <a:pt x="651" y="1378"/>
                    <a:pt x="670" y="1388"/>
                    <a:pt x="689" y="1398"/>
                  </a:cubicBezTo>
                  <a:lnTo>
                    <a:pt x="1244" y="4355"/>
                  </a:lnTo>
                  <a:lnTo>
                    <a:pt x="1732" y="4355"/>
                  </a:lnTo>
                  <a:cubicBezTo>
                    <a:pt x="2173" y="4297"/>
                    <a:pt x="2594" y="4163"/>
                    <a:pt x="2996" y="3982"/>
                  </a:cubicBezTo>
                  <a:cubicBezTo>
                    <a:pt x="3120" y="3934"/>
                    <a:pt x="3168" y="3800"/>
                    <a:pt x="3120" y="3675"/>
                  </a:cubicBezTo>
                  <a:cubicBezTo>
                    <a:pt x="2910" y="3034"/>
                    <a:pt x="2776" y="2364"/>
                    <a:pt x="2718" y="1694"/>
                  </a:cubicBezTo>
                  <a:cubicBezTo>
                    <a:pt x="2651" y="756"/>
                    <a:pt x="1943" y="0"/>
                    <a:pt x="995"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8" name="Google Shape;9370;p69">
              <a:extLst>
                <a:ext uri="{FF2B5EF4-FFF2-40B4-BE49-F238E27FC236}">
                  <a16:creationId xmlns:a16="http://schemas.microsoft.com/office/drawing/2014/main" id="{1F50D8C9-4335-07EB-0255-FD458751C5B7}"/>
                </a:ext>
              </a:extLst>
            </p:cNvPr>
            <p:cNvSpPr/>
            <p:nvPr/>
          </p:nvSpPr>
          <p:spPr>
            <a:xfrm>
              <a:off x="5302988" y="3574552"/>
              <a:ext cx="114625" cy="101810"/>
            </a:xfrm>
            <a:custGeom>
              <a:avLst/>
              <a:gdLst/>
              <a:ahLst/>
              <a:cxnLst/>
              <a:rect l="l" t="t" r="r" b="b"/>
              <a:pathLst>
                <a:path w="4365" h="3877" extrusionOk="0">
                  <a:moveTo>
                    <a:pt x="1455" y="0"/>
                  </a:moveTo>
                  <a:lnTo>
                    <a:pt x="1455" y="728"/>
                  </a:lnTo>
                  <a:cubicBezTo>
                    <a:pt x="1455" y="910"/>
                    <a:pt x="1350" y="1082"/>
                    <a:pt x="1187" y="1158"/>
                  </a:cubicBezTo>
                  <a:lnTo>
                    <a:pt x="403" y="1551"/>
                  </a:lnTo>
                  <a:cubicBezTo>
                    <a:pt x="163" y="1675"/>
                    <a:pt x="1" y="1924"/>
                    <a:pt x="1" y="2202"/>
                  </a:cubicBezTo>
                  <a:lnTo>
                    <a:pt x="1" y="3637"/>
                  </a:lnTo>
                  <a:cubicBezTo>
                    <a:pt x="1" y="3771"/>
                    <a:pt x="116" y="3876"/>
                    <a:pt x="240" y="3876"/>
                  </a:cubicBezTo>
                  <a:lnTo>
                    <a:pt x="4126" y="3876"/>
                  </a:lnTo>
                  <a:cubicBezTo>
                    <a:pt x="4250" y="3876"/>
                    <a:pt x="4365" y="3771"/>
                    <a:pt x="4365" y="3637"/>
                  </a:cubicBezTo>
                  <a:lnTo>
                    <a:pt x="4365" y="2202"/>
                  </a:lnTo>
                  <a:cubicBezTo>
                    <a:pt x="4365" y="1924"/>
                    <a:pt x="4212" y="1675"/>
                    <a:pt x="3963" y="1551"/>
                  </a:cubicBezTo>
                  <a:lnTo>
                    <a:pt x="3178" y="1158"/>
                  </a:lnTo>
                  <a:cubicBezTo>
                    <a:pt x="3015" y="1082"/>
                    <a:pt x="2910" y="910"/>
                    <a:pt x="2910" y="728"/>
                  </a:cubicBezTo>
                  <a:lnTo>
                    <a:pt x="2910"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49" name="Google Shape;9371;p69">
              <a:extLst>
                <a:ext uri="{FF2B5EF4-FFF2-40B4-BE49-F238E27FC236}">
                  <a16:creationId xmlns:a16="http://schemas.microsoft.com/office/drawing/2014/main" id="{54B28517-B711-B888-FE76-D24725B1057D}"/>
                </a:ext>
              </a:extLst>
            </p:cNvPr>
            <p:cNvSpPr/>
            <p:nvPr/>
          </p:nvSpPr>
          <p:spPr>
            <a:xfrm>
              <a:off x="5340934" y="3574552"/>
              <a:ext cx="38996" cy="25420"/>
            </a:xfrm>
            <a:custGeom>
              <a:avLst/>
              <a:gdLst/>
              <a:ahLst/>
              <a:cxnLst/>
              <a:rect l="l" t="t" r="r" b="b"/>
              <a:pathLst>
                <a:path w="1485" h="968" extrusionOk="0">
                  <a:moveTo>
                    <a:pt x="10" y="0"/>
                  </a:moveTo>
                  <a:lnTo>
                    <a:pt x="10" y="728"/>
                  </a:lnTo>
                  <a:cubicBezTo>
                    <a:pt x="10" y="756"/>
                    <a:pt x="10" y="785"/>
                    <a:pt x="1" y="823"/>
                  </a:cubicBezTo>
                  <a:cubicBezTo>
                    <a:pt x="231" y="919"/>
                    <a:pt x="489" y="967"/>
                    <a:pt x="738" y="967"/>
                  </a:cubicBezTo>
                  <a:cubicBezTo>
                    <a:pt x="996" y="967"/>
                    <a:pt x="1245" y="919"/>
                    <a:pt x="1484" y="823"/>
                  </a:cubicBezTo>
                  <a:cubicBezTo>
                    <a:pt x="1475" y="785"/>
                    <a:pt x="1465" y="756"/>
                    <a:pt x="1465" y="728"/>
                  </a:cubicBezTo>
                  <a:lnTo>
                    <a:pt x="1465"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0" name="Google Shape;9372;p69">
              <a:extLst>
                <a:ext uri="{FF2B5EF4-FFF2-40B4-BE49-F238E27FC236}">
                  <a16:creationId xmlns:a16="http://schemas.microsoft.com/office/drawing/2014/main" id="{2ECB84ED-F3C3-D9C8-FDE8-85D7E4CFEE32}"/>
                </a:ext>
              </a:extLst>
            </p:cNvPr>
            <p:cNvSpPr/>
            <p:nvPr/>
          </p:nvSpPr>
          <p:spPr>
            <a:xfrm>
              <a:off x="5302988" y="3607981"/>
              <a:ext cx="114389" cy="68381"/>
            </a:xfrm>
            <a:custGeom>
              <a:avLst/>
              <a:gdLst/>
              <a:ahLst/>
              <a:cxnLst/>
              <a:rect l="l" t="t" r="r" b="b"/>
              <a:pathLst>
                <a:path w="4356" h="2604" extrusionOk="0">
                  <a:moveTo>
                    <a:pt x="958" y="0"/>
                  </a:moveTo>
                  <a:lnTo>
                    <a:pt x="403" y="278"/>
                  </a:lnTo>
                  <a:cubicBezTo>
                    <a:pt x="154" y="402"/>
                    <a:pt x="1" y="651"/>
                    <a:pt x="1" y="929"/>
                  </a:cubicBezTo>
                  <a:lnTo>
                    <a:pt x="1" y="2364"/>
                  </a:lnTo>
                  <a:cubicBezTo>
                    <a:pt x="1" y="2489"/>
                    <a:pt x="106" y="2603"/>
                    <a:pt x="240" y="2603"/>
                  </a:cubicBezTo>
                  <a:lnTo>
                    <a:pt x="4116" y="2603"/>
                  </a:lnTo>
                  <a:cubicBezTo>
                    <a:pt x="4250" y="2603"/>
                    <a:pt x="4355" y="2489"/>
                    <a:pt x="4355" y="2364"/>
                  </a:cubicBezTo>
                  <a:lnTo>
                    <a:pt x="4355" y="929"/>
                  </a:lnTo>
                  <a:cubicBezTo>
                    <a:pt x="4355" y="651"/>
                    <a:pt x="4202" y="402"/>
                    <a:pt x="3963" y="278"/>
                  </a:cubicBezTo>
                  <a:lnTo>
                    <a:pt x="3398" y="0"/>
                  </a:lnTo>
                  <a:cubicBezTo>
                    <a:pt x="3111" y="441"/>
                    <a:pt x="2645" y="661"/>
                    <a:pt x="2178" y="661"/>
                  </a:cubicBezTo>
                  <a:cubicBezTo>
                    <a:pt x="1711" y="661"/>
                    <a:pt x="1245" y="441"/>
                    <a:pt x="958"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1" name="Google Shape;9373;p69">
              <a:extLst>
                <a:ext uri="{FF2B5EF4-FFF2-40B4-BE49-F238E27FC236}">
                  <a16:creationId xmlns:a16="http://schemas.microsoft.com/office/drawing/2014/main" id="{9DCFF824-4342-45DA-8B32-6B189452B245}"/>
                </a:ext>
              </a:extLst>
            </p:cNvPr>
            <p:cNvSpPr/>
            <p:nvPr/>
          </p:nvSpPr>
          <p:spPr>
            <a:xfrm>
              <a:off x="5322105" y="3524605"/>
              <a:ext cx="76417" cy="62788"/>
            </a:xfrm>
            <a:custGeom>
              <a:avLst/>
              <a:gdLst/>
              <a:ahLst/>
              <a:cxnLst/>
              <a:rect l="l" t="t" r="r" b="b"/>
              <a:pathLst>
                <a:path w="2910" h="2391" extrusionOk="0">
                  <a:moveTo>
                    <a:pt x="1118" y="0"/>
                  </a:moveTo>
                  <a:cubicBezTo>
                    <a:pt x="1025" y="0"/>
                    <a:pt x="939" y="54"/>
                    <a:pt x="900" y="142"/>
                  </a:cubicBezTo>
                  <a:cubicBezTo>
                    <a:pt x="823" y="304"/>
                    <a:pt x="708" y="457"/>
                    <a:pt x="574" y="582"/>
                  </a:cubicBezTo>
                  <a:cubicBezTo>
                    <a:pt x="440" y="697"/>
                    <a:pt x="297" y="792"/>
                    <a:pt x="144" y="869"/>
                  </a:cubicBezTo>
                  <a:cubicBezTo>
                    <a:pt x="48" y="917"/>
                    <a:pt x="0" y="1022"/>
                    <a:pt x="19" y="1118"/>
                  </a:cubicBezTo>
                  <a:cubicBezTo>
                    <a:pt x="105" y="1845"/>
                    <a:pt x="727" y="2391"/>
                    <a:pt x="1455" y="2391"/>
                  </a:cubicBezTo>
                  <a:cubicBezTo>
                    <a:pt x="2220" y="2391"/>
                    <a:pt x="2852" y="1797"/>
                    <a:pt x="2909" y="1041"/>
                  </a:cubicBezTo>
                  <a:cubicBezTo>
                    <a:pt x="2909" y="965"/>
                    <a:pt x="2881" y="898"/>
                    <a:pt x="2823" y="850"/>
                  </a:cubicBezTo>
                  <a:cubicBezTo>
                    <a:pt x="2345" y="448"/>
                    <a:pt x="1780" y="161"/>
                    <a:pt x="1177" y="8"/>
                  </a:cubicBezTo>
                  <a:cubicBezTo>
                    <a:pt x="1157" y="3"/>
                    <a:pt x="1137" y="0"/>
                    <a:pt x="1118"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2" name="Google Shape;9374;p69">
              <a:extLst>
                <a:ext uri="{FF2B5EF4-FFF2-40B4-BE49-F238E27FC236}">
                  <a16:creationId xmlns:a16="http://schemas.microsoft.com/office/drawing/2014/main" id="{CE8F0D60-52CE-81B6-CF5F-6A4FEE82E9E0}"/>
                </a:ext>
              </a:extLst>
            </p:cNvPr>
            <p:cNvSpPr/>
            <p:nvPr/>
          </p:nvSpPr>
          <p:spPr>
            <a:xfrm>
              <a:off x="5322105" y="3524841"/>
              <a:ext cx="76417" cy="62052"/>
            </a:xfrm>
            <a:custGeom>
              <a:avLst/>
              <a:gdLst/>
              <a:ahLst/>
              <a:cxnLst/>
              <a:rect l="l" t="t" r="r" b="b"/>
              <a:pathLst>
                <a:path w="2910" h="2363" extrusionOk="0">
                  <a:moveTo>
                    <a:pt x="1118" y="1"/>
                  </a:moveTo>
                  <a:cubicBezTo>
                    <a:pt x="1025" y="1"/>
                    <a:pt x="941" y="55"/>
                    <a:pt x="909" y="142"/>
                  </a:cubicBezTo>
                  <a:cubicBezTo>
                    <a:pt x="842" y="257"/>
                    <a:pt x="775" y="362"/>
                    <a:pt x="680" y="467"/>
                  </a:cubicBezTo>
                  <a:cubicBezTo>
                    <a:pt x="651" y="506"/>
                    <a:pt x="613" y="544"/>
                    <a:pt x="574" y="573"/>
                  </a:cubicBezTo>
                  <a:cubicBezTo>
                    <a:pt x="440" y="688"/>
                    <a:pt x="297" y="783"/>
                    <a:pt x="144" y="869"/>
                  </a:cubicBezTo>
                  <a:cubicBezTo>
                    <a:pt x="48" y="908"/>
                    <a:pt x="0" y="1013"/>
                    <a:pt x="19" y="1118"/>
                  </a:cubicBezTo>
                  <a:cubicBezTo>
                    <a:pt x="105" y="1759"/>
                    <a:pt x="593" y="2267"/>
                    <a:pt x="1235" y="2362"/>
                  </a:cubicBezTo>
                  <a:cubicBezTo>
                    <a:pt x="900" y="2161"/>
                    <a:pt x="708" y="1788"/>
                    <a:pt x="727" y="1405"/>
                  </a:cubicBezTo>
                  <a:lnTo>
                    <a:pt x="727" y="1061"/>
                  </a:lnTo>
                  <a:cubicBezTo>
                    <a:pt x="785" y="1013"/>
                    <a:pt x="842" y="975"/>
                    <a:pt x="900" y="927"/>
                  </a:cubicBezTo>
                  <a:cubicBezTo>
                    <a:pt x="1034" y="812"/>
                    <a:pt x="1148" y="668"/>
                    <a:pt x="1244" y="515"/>
                  </a:cubicBezTo>
                  <a:cubicBezTo>
                    <a:pt x="1704" y="659"/>
                    <a:pt x="2134" y="898"/>
                    <a:pt x="2507" y="1204"/>
                  </a:cubicBezTo>
                  <a:cubicBezTo>
                    <a:pt x="2555" y="1243"/>
                    <a:pt x="2670" y="1348"/>
                    <a:pt x="2795" y="1472"/>
                  </a:cubicBezTo>
                  <a:cubicBezTo>
                    <a:pt x="2862" y="1338"/>
                    <a:pt x="2890" y="1185"/>
                    <a:pt x="2909" y="1032"/>
                  </a:cubicBezTo>
                  <a:cubicBezTo>
                    <a:pt x="2909" y="965"/>
                    <a:pt x="2881" y="889"/>
                    <a:pt x="2823" y="841"/>
                  </a:cubicBezTo>
                  <a:cubicBezTo>
                    <a:pt x="2345" y="448"/>
                    <a:pt x="1780" y="161"/>
                    <a:pt x="1177" y="8"/>
                  </a:cubicBezTo>
                  <a:cubicBezTo>
                    <a:pt x="1157" y="3"/>
                    <a:pt x="1137" y="1"/>
                    <a:pt x="1118" y="1"/>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3" name="Google Shape;9375;p69">
              <a:extLst>
                <a:ext uri="{FF2B5EF4-FFF2-40B4-BE49-F238E27FC236}">
                  <a16:creationId xmlns:a16="http://schemas.microsoft.com/office/drawing/2014/main" id="{D88747E3-6317-0C91-D7F3-16689ED31703}"/>
                </a:ext>
              </a:extLst>
            </p:cNvPr>
            <p:cNvSpPr/>
            <p:nvPr/>
          </p:nvSpPr>
          <p:spPr>
            <a:xfrm>
              <a:off x="5302988" y="3621032"/>
              <a:ext cx="25420" cy="55330"/>
            </a:xfrm>
            <a:custGeom>
              <a:avLst/>
              <a:gdLst/>
              <a:ahLst/>
              <a:cxnLst/>
              <a:rect l="l" t="t" r="r" b="b"/>
              <a:pathLst>
                <a:path w="968" h="2107" extrusionOk="0">
                  <a:moveTo>
                    <a:pt x="154" y="1"/>
                  </a:moveTo>
                  <a:cubicBezTo>
                    <a:pt x="58" y="125"/>
                    <a:pt x="1" y="278"/>
                    <a:pt x="1" y="432"/>
                  </a:cubicBezTo>
                  <a:lnTo>
                    <a:pt x="1" y="1867"/>
                  </a:lnTo>
                  <a:cubicBezTo>
                    <a:pt x="1" y="2001"/>
                    <a:pt x="106" y="2106"/>
                    <a:pt x="240" y="2106"/>
                  </a:cubicBezTo>
                  <a:lnTo>
                    <a:pt x="967" y="2106"/>
                  </a:lnTo>
                  <a:lnTo>
                    <a:pt x="967" y="891"/>
                  </a:lnTo>
                  <a:cubicBezTo>
                    <a:pt x="967" y="738"/>
                    <a:pt x="900" y="604"/>
                    <a:pt x="785" y="508"/>
                  </a:cubicBezTo>
                  <a:lnTo>
                    <a:pt x="154" y="1"/>
                  </a:lnTo>
                  <a:close/>
                </a:path>
              </a:pathLst>
            </a:custGeom>
            <a:solidFill>
              <a:srgbClr val="C5D1D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4" name="Google Shape;9376;p69">
              <a:extLst>
                <a:ext uri="{FF2B5EF4-FFF2-40B4-BE49-F238E27FC236}">
                  <a16:creationId xmlns:a16="http://schemas.microsoft.com/office/drawing/2014/main" id="{8B33BD33-4D57-86EB-74D0-575CA20A938D}"/>
                </a:ext>
              </a:extLst>
            </p:cNvPr>
            <p:cNvSpPr/>
            <p:nvPr/>
          </p:nvSpPr>
          <p:spPr>
            <a:xfrm>
              <a:off x="5392219" y="3587367"/>
              <a:ext cx="216146" cy="88995"/>
            </a:xfrm>
            <a:custGeom>
              <a:avLst/>
              <a:gdLst/>
              <a:ahLst/>
              <a:cxnLst/>
              <a:rect l="l" t="t" r="r" b="b"/>
              <a:pathLst>
                <a:path w="8231" h="3389" extrusionOk="0">
                  <a:moveTo>
                    <a:pt x="2661" y="1"/>
                  </a:moveTo>
                  <a:lnTo>
                    <a:pt x="632" y="737"/>
                  </a:lnTo>
                  <a:cubicBezTo>
                    <a:pt x="249" y="871"/>
                    <a:pt x="0" y="1235"/>
                    <a:pt x="0" y="1647"/>
                  </a:cubicBezTo>
                  <a:lnTo>
                    <a:pt x="0" y="3149"/>
                  </a:lnTo>
                  <a:cubicBezTo>
                    <a:pt x="0" y="3274"/>
                    <a:pt x="105" y="3388"/>
                    <a:pt x="239" y="3388"/>
                  </a:cubicBezTo>
                  <a:lnTo>
                    <a:pt x="7991" y="3388"/>
                  </a:lnTo>
                  <a:cubicBezTo>
                    <a:pt x="8125" y="3388"/>
                    <a:pt x="8231" y="3274"/>
                    <a:pt x="8231" y="3149"/>
                  </a:cubicBezTo>
                  <a:lnTo>
                    <a:pt x="8231" y="1647"/>
                  </a:lnTo>
                  <a:cubicBezTo>
                    <a:pt x="8231" y="1235"/>
                    <a:pt x="7982" y="871"/>
                    <a:pt x="7599" y="737"/>
                  </a:cubicBezTo>
                  <a:lnTo>
                    <a:pt x="5570" y="1"/>
                  </a:lnTo>
                  <a:lnTo>
                    <a:pt x="4115" y="479"/>
                  </a:lnTo>
                  <a:lnTo>
                    <a:pt x="2661" y="1"/>
                  </a:ln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5" name="Google Shape;9377;p69">
              <a:extLst>
                <a:ext uri="{FF2B5EF4-FFF2-40B4-BE49-F238E27FC236}">
                  <a16:creationId xmlns:a16="http://schemas.microsoft.com/office/drawing/2014/main" id="{D66B7DA1-DEA1-C3A5-E00B-98539D01BFBF}"/>
                </a:ext>
              </a:extLst>
            </p:cNvPr>
            <p:cNvSpPr/>
            <p:nvPr/>
          </p:nvSpPr>
          <p:spPr>
            <a:xfrm>
              <a:off x="5487701" y="3612760"/>
              <a:ext cx="25420" cy="63602"/>
            </a:xfrm>
            <a:custGeom>
              <a:avLst/>
              <a:gdLst/>
              <a:ahLst/>
              <a:cxnLst/>
              <a:rect l="l" t="t" r="r" b="b"/>
              <a:pathLst>
                <a:path w="968" h="2422" extrusionOk="0">
                  <a:moveTo>
                    <a:pt x="231" y="0"/>
                  </a:moveTo>
                  <a:lnTo>
                    <a:pt x="1" y="2421"/>
                  </a:lnTo>
                  <a:lnTo>
                    <a:pt x="967" y="2421"/>
                  </a:lnTo>
                  <a:lnTo>
                    <a:pt x="738" y="0"/>
                  </a:ln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6" name="Google Shape;9378;p69">
              <a:extLst>
                <a:ext uri="{FF2B5EF4-FFF2-40B4-BE49-F238E27FC236}">
                  <a16:creationId xmlns:a16="http://schemas.microsoft.com/office/drawing/2014/main" id="{408B2D70-FECF-C50F-6D37-E6A188278A38}"/>
                </a:ext>
              </a:extLst>
            </p:cNvPr>
            <p:cNvSpPr/>
            <p:nvPr/>
          </p:nvSpPr>
          <p:spPr>
            <a:xfrm>
              <a:off x="5489224" y="3599945"/>
              <a:ext cx="22400" cy="21638"/>
            </a:xfrm>
            <a:custGeom>
              <a:avLst/>
              <a:gdLst/>
              <a:ahLst/>
              <a:cxnLst/>
              <a:rect l="l" t="t" r="r" b="b"/>
              <a:pathLst>
                <a:path w="853" h="824" extrusionOk="0">
                  <a:moveTo>
                    <a:pt x="0" y="0"/>
                  </a:moveTo>
                  <a:lnTo>
                    <a:pt x="0" y="651"/>
                  </a:lnTo>
                  <a:cubicBezTo>
                    <a:pt x="0" y="747"/>
                    <a:pt x="77" y="823"/>
                    <a:pt x="173" y="823"/>
                  </a:cubicBezTo>
                  <a:lnTo>
                    <a:pt x="680" y="823"/>
                  </a:lnTo>
                  <a:cubicBezTo>
                    <a:pt x="775" y="823"/>
                    <a:pt x="852" y="747"/>
                    <a:pt x="852" y="651"/>
                  </a:cubicBezTo>
                  <a:lnTo>
                    <a:pt x="852" y="0"/>
                  </a:lnTo>
                  <a:close/>
                </a:path>
              </a:pathLst>
            </a:custGeom>
            <a:solidFill>
              <a:schemeClr val="accent4">
                <a:lumMod val="5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7" name="Google Shape;9379;p69">
              <a:extLst>
                <a:ext uri="{FF2B5EF4-FFF2-40B4-BE49-F238E27FC236}">
                  <a16:creationId xmlns:a16="http://schemas.microsoft.com/office/drawing/2014/main" id="{C2733284-D1B3-02F4-90F1-63A95F269967}"/>
                </a:ext>
              </a:extLst>
            </p:cNvPr>
            <p:cNvSpPr/>
            <p:nvPr/>
          </p:nvSpPr>
          <p:spPr>
            <a:xfrm>
              <a:off x="5570394" y="3613259"/>
              <a:ext cx="38235" cy="63103"/>
            </a:xfrm>
            <a:custGeom>
              <a:avLst/>
              <a:gdLst/>
              <a:ahLst/>
              <a:cxnLst/>
              <a:rect l="l" t="t" r="r" b="b"/>
              <a:pathLst>
                <a:path w="1456" h="2403" extrusionOk="0">
                  <a:moveTo>
                    <a:pt x="1187" y="0"/>
                  </a:moveTo>
                  <a:lnTo>
                    <a:pt x="288" y="900"/>
                  </a:lnTo>
                  <a:cubicBezTo>
                    <a:pt x="106" y="1082"/>
                    <a:pt x="1" y="1331"/>
                    <a:pt x="1" y="1589"/>
                  </a:cubicBezTo>
                  <a:lnTo>
                    <a:pt x="1" y="2402"/>
                  </a:lnTo>
                  <a:lnTo>
                    <a:pt x="1216" y="2402"/>
                  </a:lnTo>
                  <a:cubicBezTo>
                    <a:pt x="1340" y="2402"/>
                    <a:pt x="1455" y="2288"/>
                    <a:pt x="1455" y="2163"/>
                  </a:cubicBezTo>
                  <a:lnTo>
                    <a:pt x="1455" y="661"/>
                  </a:lnTo>
                  <a:cubicBezTo>
                    <a:pt x="1446" y="412"/>
                    <a:pt x="1359" y="173"/>
                    <a:pt x="1187" y="0"/>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8" name="Google Shape;9380;p69">
              <a:extLst>
                <a:ext uri="{FF2B5EF4-FFF2-40B4-BE49-F238E27FC236}">
                  <a16:creationId xmlns:a16="http://schemas.microsoft.com/office/drawing/2014/main" id="{4D7F9C12-E453-03DA-3B7E-7ADEDF2E492E}"/>
                </a:ext>
              </a:extLst>
            </p:cNvPr>
            <p:cNvSpPr/>
            <p:nvPr/>
          </p:nvSpPr>
          <p:spPr>
            <a:xfrm>
              <a:off x="5430165" y="3389839"/>
              <a:ext cx="140255" cy="101810"/>
            </a:xfrm>
            <a:custGeom>
              <a:avLst/>
              <a:gdLst/>
              <a:ahLst/>
              <a:cxnLst/>
              <a:rect l="l" t="t" r="r" b="b"/>
              <a:pathLst>
                <a:path w="5341" h="3877" extrusionOk="0">
                  <a:moveTo>
                    <a:pt x="1943" y="0"/>
                  </a:moveTo>
                  <a:cubicBezTo>
                    <a:pt x="871" y="0"/>
                    <a:pt x="10" y="871"/>
                    <a:pt x="10" y="1943"/>
                  </a:cubicBezTo>
                  <a:lnTo>
                    <a:pt x="10" y="2517"/>
                  </a:lnTo>
                  <a:cubicBezTo>
                    <a:pt x="0" y="2776"/>
                    <a:pt x="48" y="3034"/>
                    <a:pt x="125" y="3283"/>
                  </a:cubicBezTo>
                  <a:lnTo>
                    <a:pt x="211" y="3522"/>
                  </a:lnTo>
                  <a:cubicBezTo>
                    <a:pt x="230" y="3599"/>
                    <a:pt x="240" y="3675"/>
                    <a:pt x="240" y="3752"/>
                  </a:cubicBezTo>
                  <a:lnTo>
                    <a:pt x="240" y="3876"/>
                  </a:lnTo>
                  <a:lnTo>
                    <a:pt x="5092" y="3876"/>
                  </a:lnTo>
                  <a:lnTo>
                    <a:pt x="5092" y="3752"/>
                  </a:lnTo>
                  <a:cubicBezTo>
                    <a:pt x="5092" y="3675"/>
                    <a:pt x="5101" y="3599"/>
                    <a:pt x="5130" y="3522"/>
                  </a:cubicBezTo>
                  <a:lnTo>
                    <a:pt x="5207" y="3283"/>
                  </a:lnTo>
                  <a:cubicBezTo>
                    <a:pt x="5293" y="3034"/>
                    <a:pt x="5331" y="2785"/>
                    <a:pt x="5341" y="2517"/>
                  </a:cubicBezTo>
                  <a:lnTo>
                    <a:pt x="5341" y="488"/>
                  </a:lnTo>
                  <a:cubicBezTo>
                    <a:pt x="5341" y="220"/>
                    <a:pt x="5120" y="0"/>
                    <a:pt x="4852"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59" name="Google Shape;9381;p69">
              <a:extLst>
                <a:ext uri="{FF2B5EF4-FFF2-40B4-BE49-F238E27FC236}">
                  <a16:creationId xmlns:a16="http://schemas.microsoft.com/office/drawing/2014/main" id="{366E54A5-5977-1F78-B77D-208C21D615EE}"/>
                </a:ext>
              </a:extLst>
            </p:cNvPr>
            <p:cNvSpPr/>
            <p:nvPr/>
          </p:nvSpPr>
          <p:spPr>
            <a:xfrm>
              <a:off x="5462071" y="3390338"/>
              <a:ext cx="108086" cy="101547"/>
            </a:xfrm>
            <a:custGeom>
              <a:avLst/>
              <a:gdLst/>
              <a:ahLst/>
              <a:cxnLst/>
              <a:rect l="l" t="t" r="r" b="b"/>
              <a:pathLst>
                <a:path w="4116" h="3867" extrusionOk="0">
                  <a:moveTo>
                    <a:pt x="986" y="0"/>
                  </a:moveTo>
                  <a:cubicBezTo>
                    <a:pt x="441" y="0"/>
                    <a:pt x="10" y="431"/>
                    <a:pt x="1" y="977"/>
                  </a:cubicBezTo>
                  <a:cubicBezTo>
                    <a:pt x="1" y="1513"/>
                    <a:pt x="441" y="1953"/>
                    <a:pt x="986" y="1953"/>
                  </a:cubicBezTo>
                  <a:lnTo>
                    <a:pt x="1120" y="1953"/>
                  </a:lnTo>
                  <a:lnTo>
                    <a:pt x="1187" y="3867"/>
                  </a:lnTo>
                  <a:lnTo>
                    <a:pt x="3877" y="3867"/>
                  </a:lnTo>
                  <a:lnTo>
                    <a:pt x="3877" y="3752"/>
                  </a:lnTo>
                  <a:cubicBezTo>
                    <a:pt x="3877" y="3675"/>
                    <a:pt x="3896" y="3599"/>
                    <a:pt x="3915" y="3522"/>
                  </a:cubicBezTo>
                  <a:lnTo>
                    <a:pt x="4001" y="3283"/>
                  </a:lnTo>
                  <a:cubicBezTo>
                    <a:pt x="4078" y="3034"/>
                    <a:pt x="4116" y="2776"/>
                    <a:pt x="4116" y="2517"/>
                  </a:cubicBezTo>
                  <a:lnTo>
                    <a:pt x="4116" y="479"/>
                  </a:lnTo>
                  <a:cubicBezTo>
                    <a:pt x="4116" y="211"/>
                    <a:pt x="3896" y="0"/>
                    <a:pt x="3637"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60" name="Google Shape;9382;p69">
              <a:extLst>
                <a:ext uri="{FF2B5EF4-FFF2-40B4-BE49-F238E27FC236}">
                  <a16:creationId xmlns:a16="http://schemas.microsoft.com/office/drawing/2014/main" id="{2DBABB2F-FCD0-5C9A-79A6-7597364213BC}"/>
                </a:ext>
              </a:extLst>
            </p:cNvPr>
            <p:cNvSpPr/>
            <p:nvPr/>
          </p:nvSpPr>
          <p:spPr>
            <a:xfrm>
              <a:off x="5462071" y="3542646"/>
              <a:ext cx="76443" cy="57326"/>
            </a:xfrm>
            <a:custGeom>
              <a:avLst/>
              <a:gdLst/>
              <a:ahLst/>
              <a:cxnLst/>
              <a:rect l="l" t="t" r="r" b="b"/>
              <a:pathLst>
                <a:path w="2911" h="2183" extrusionOk="0">
                  <a:moveTo>
                    <a:pt x="1" y="0"/>
                  </a:moveTo>
                  <a:lnTo>
                    <a:pt x="1" y="2182"/>
                  </a:lnTo>
                  <a:lnTo>
                    <a:pt x="2910" y="2182"/>
                  </a:lnTo>
                  <a:lnTo>
                    <a:pt x="2910"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61" name="Google Shape;9383;p69">
              <a:extLst>
                <a:ext uri="{FF2B5EF4-FFF2-40B4-BE49-F238E27FC236}">
                  <a16:creationId xmlns:a16="http://schemas.microsoft.com/office/drawing/2014/main" id="{92D00848-3220-D06C-8E14-8819D3CCC403}"/>
                </a:ext>
              </a:extLst>
            </p:cNvPr>
            <p:cNvSpPr/>
            <p:nvPr/>
          </p:nvSpPr>
          <p:spPr>
            <a:xfrm>
              <a:off x="5462071" y="3542646"/>
              <a:ext cx="76443" cy="31985"/>
            </a:xfrm>
            <a:custGeom>
              <a:avLst/>
              <a:gdLst/>
              <a:ahLst/>
              <a:cxnLst/>
              <a:rect l="l" t="t" r="r" b="b"/>
              <a:pathLst>
                <a:path w="2911" h="1218" extrusionOk="0">
                  <a:moveTo>
                    <a:pt x="1" y="0"/>
                  </a:moveTo>
                  <a:lnTo>
                    <a:pt x="1" y="823"/>
                  </a:lnTo>
                  <a:cubicBezTo>
                    <a:pt x="451" y="1086"/>
                    <a:pt x="953" y="1218"/>
                    <a:pt x="1455" y="1218"/>
                  </a:cubicBezTo>
                  <a:cubicBezTo>
                    <a:pt x="1958" y="1218"/>
                    <a:pt x="2460" y="1086"/>
                    <a:pt x="2910" y="823"/>
                  </a:cubicBezTo>
                  <a:lnTo>
                    <a:pt x="2910"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62" name="Google Shape;9384;p69">
              <a:extLst>
                <a:ext uri="{FF2B5EF4-FFF2-40B4-BE49-F238E27FC236}">
                  <a16:creationId xmlns:a16="http://schemas.microsoft.com/office/drawing/2014/main" id="{A5A659AE-938E-AF7B-6D30-4B165C1EB075}"/>
                </a:ext>
              </a:extLst>
            </p:cNvPr>
            <p:cNvSpPr/>
            <p:nvPr/>
          </p:nvSpPr>
          <p:spPr>
            <a:xfrm>
              <a:off x="5449519" y="3576600"/>
              <a:ext cx="50787" cy="45535"/>
            </a:xfrm>
            <a:custGeom>
              <a:avLst/>
              <a:gdLst/>
              <a:ahLst/>
              <a:cxnLst/>
              <a:rect l="l" t="t" r="r" b="b"/>
              <a:pathLst>
                <a:path w="1934" h="1734" extrusionOk="0">
                  <a:moveTo>
                    <a:pt x="427" y="1"/>
                  </a:moveTo>
                  <a:cubicBezTo>
                    <a:pt x="337" y="1"/>
                    <a:pt x="250" y="52"/>
                    <a:pt x="211" y="143"/>
                  </a:cubicBezTo>
                  <a:lnTo>
                    <a:pt x="0" y="583"/>
                  </a:lnTo>
                  <a:lnTo>
                    <a:pt x="804" y="1636"/>
                  </a:lnTo>
                  <a:cubicBezTo>
                    <a:pt x="852" y="1699"/>
                    <a:pt x="926" y="1733"/>
                    <a:pt x="999" y="1733"/>
                  </a:cubicBezTo>
                  <a:cubicBezTo>
                    <a:pt x="1058" y="1733"/>
                    <a:pt x="1116" y="1711"/>
                    <a:pt x="1158" y="1664"/>
                  </a:cubicBezTo>
                  <a:lnTo>
                    <a:pt x="1933" y="889"/>
                  </a:lnTo>
                  <a:lnTo>
                    <a:pt x="555" y="37"/>
                  </a:lnTo>
                  <a:cubicBezTo>
                    <a:pt x="515" y="12"/>
                    <a:pt x="471" y="1"/>
                    <a:pt x="427" y="1"/>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63" name="Google Shape;9385;p69">
              <a:extLst>
                <a:ext uri="{FF2B5EF4-FFF2-40B4-BE49-F238E27FC236}">
                  <a16:creationId xmlns:a16="http://schemas.microsoft.com/office/drawing/2014/main" id="{E314D44B-ED99-0FC7-2CDF-B7503715CAB9}"/>
                </a:ext>
              </a:extLst>
            </p:cNvPr>
            <p:cNvSpPr/>
            <p:nvPr/>
          </p:nvSpPr>
          <p:spPr>
            <a:xfrm>
              <a:off x="5500279" y="3576600"/>
              <a:ext cx="50787" cy="45535"/>
            </a:xfrm>
            <a:custGeom>
              <a:avLst/>
              <a:gdLst/>
              <a:ahLst/>
              <a:cxnLst/>
              <a:rect l="l" t="t" r="r" b="b"/>
              <a:pathLst>
                <a:path w="1934" h="1734" extrusionOk="0">
                  <a:moveTo>
                    <a:pt x="1507" y="1"/>
                  </a:moveTo>
                  <a:cubicBezTo>
                    <a:pt x="1463" y="1"/>
                    <a:pt x="1419" y="12"/>
                    <a:pt x="1379" y="37"/>
                  </a:cubicBezTo>
                  <a:lnTo>
                    <a:pt x="0" y="889"/>
                  </a:lnTo>
                  <a:lnTo>
                    <a:pt x="776" y="1664"/>
                  </a:lnTo>
                  <a:cubicBezTo>
                    <a:pt x="823" y="1711"/>
                    <a:pt x="881" y="1733"/>
                    <a:pt x="939" y="1733"/>
                  </a:cubicBezTo>
                  <a:cubicBezTo>
                    <a:pt x="1011" y="1733"/>
                    <a:pt x="1082" y="1699"/>
                    <a:pt x="1130" y="1636"/>
                  </a:cubicBezTo>
                  <a:lnTo>
                    <a:pt x="1934" y="583"/>
                  </a:lnTo>
                  <a:lnTo>
                    <a:pt x="1723" y="143"/>
                  </a:lnTo>
                  <a:cubicBezTo>
                    <a:pt x="1684" y="52"/>
                    <a:pt x="1597" y="1"/>
                    <a:pt x="1507" y="1"/>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64" name="Google Shape;9386;p69">
              <a:extLst>
                <a:ext uri="{FF2B5EF4-FFF2-40B4-BE49-F238E27FC236}">
                  <a16:creationId xmlns:a16="http://schemas.microsoft.com/office/drawing/2014/main" id="{00C66883-DF1A-CD73-3AFD-E7739DD52274}"/>
                </a:ext>
              </a:extLst>
            </p:cNvPr>
            <p:cNvSpPr/>
            <p:nvPr/>
          </p:nvSpPr>
          <p:spPr>
            <a:xfrm>
              <a:off x="5436704" y="3441545"/>
              <a:ext cx="127177" cy="120218"/>
            </a:xfrm>
            <a:custGeom>
              <a:avLst/>
              <a:gdLst/>
              <a:ahLst/>
              <a:cxnLst/>
              <a:rect l="l" t="t" r="r" b="b"/>
              <a:pathLst>
                <a:path w="4843" h="4578" extrusionOk="0">
                  <a:moveTo>
                    <a:pt x="2088" y="0"/>
                  </a:moveTo>
                  <a:cubicBezTo>
                    <a:pt x="1472" y="0"/>
                    <a:pt x="939" y="103"/>
                    <a:pt x="670" y="165"/>
                  </a:cubicBezTo>
                  <a:cubicBezTo>
                    <a:pt x="555" y="194"/>
                    <a:pt x="479" y="290"/>
                    <a:pt x="488" y="405"/>
                  </a:cubicBezTo>
                  <a:lnTo>
                    <a:pt x="488" y="989"/>
                  </a:lnTo>
                  <a:cubicBezTo>
                    <a:pt x="488" y="1113"/>
                    <a:pt x="431" y="1237"/>
                    <a:pt x="345" y="1333"/>
                  </a:cubicBezTo>
                  <a:lnTo>
                    <a:pt x="144" y="1534"/>
                  </a:lnTo>
                  <a:cubicBezTo>
                    <a:pt x="48" y="1620"/>
                    <a:pt x="0" y="1745"/>
                    <a:pt x="0" y="1869"/>
                  </a:cubicBezTo>
                  <a:lnTo>
                    <a:pt x="0" y="2156"/>
                  </a:lnTo>
                  <a:cubicBezTo>
                    <a:pt x="0" y="3496"/>
                    <a:pt x="1082" y="4577"/>
                    <a:pt x="2421" y="4577"/>
                  </a:cubicBezTo>
                  <a:cubicBezTo>
                    <a:pt x="3761" y="4577"/>
                    <a:pt x="4843" y="3496"/>
                    <a:pt x="4843" y="2156"/>
                  </a:cubicBezTo>
                  <a:lnTo>
                    <a:pt x="4843" y="1869"/>
                  </a:lnTo>
                  <a:cubicBezTo>
                    <a:pt x="4843" y="1745"/>
                    <a:pt x="4795" y="1620"/>
                    <a:pt x="4699" y="1524"/>
                  </a:cubicBezTo>
                  <a:lnTo>
                    <a:pt x="4498" y="1323"/>
                  </a:lnTo>
                  <a:cubicBezTo>
                    <a:pt x="4412" y="1237"/>
                    <a:pt x="4355" y="1113"/>
                    <a:pt x="4355" y="989"/>
                  </a:cubicBezTo>
                  <a:lnTo>
                    <a:pt x="4355" y="855"/>
                  </a:lnTo>
                  <a:cubicBezTo>
                    <a:pt x="4364" y="759"/>
                    <a:pt x="4316" y="663"/>
                    <a:pt x="4240" y="606"/>
                  </a:cubicBezTo>
                  <a:cubicBezTo>
                    <a:pt x="3593" y="132"/>
                    <a:pt x="2788" y="0"/>
                    <a:pt x="2088"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65" name="Google Shape;9387;p69">
              <a:extLst>
                <a:ext uri="{FF2B5EF4-FFF2-40B4-BE49-F238E27FC236}">
                  <a16:creationId xmlns:a16="http://schemas.microsoft.com/office/drawing/2014/main" id="{7C4402E6-3B89-7435-BE0A-BB0D615EB982}"/>
                </a:ext>
              </a:extLst>
            </p:cNvPr>
            <p:cNvSpPr/>
            <p:nvPr/>
          </p:nvSpPr>
          <p:spPr>
            <a:xfrm>
              <a:off x="5436704" y="3441676"/>
              <a:ext cx="114625" cy="119588"/>
            </a:xfrm>
            <a:custGeom>
              <a:avLst/>
              <a:gdLst/>
              <a:ahLst/>
              <a:cxnLst/>
              <a:rect l="l" t="t" r="r" b="b"/>
              <a:pathLst>
                <a:path w="4365" h="4554" extrusionOk="0">
                  <a:moveTo>
                    <a:pt x="2098" y="0"/>
                  </a:moveTo>
                  <a:cubicBezTo>
                    <a:pt x="1869" y="0"/>
                    <a:pt x="1651" y="15"/>
                    <a:pt x="1455" y="36"/>
                  </a:cubicBezTo>
                  <a:cubicBezTo>
                    <a:pt x="1187" y="65"/>
                    <a:pt x="928" y="103"/>
                    <a:pt x="670" y="170"/>
                  </a:cubicBezTo>
                  <a:cubicBezTo>
                    <a:pt x="555" y="189"/>
                    <a:pt x="479" y="294"/>
                    <a:pt x="488" y="409"/>
                  </a:cubicBezTo>
                  <a:lnTo>
                    <a:pt x="488" y="984"/>
                  </a:lnTo>
                  <a:cubicBezTo>
                    <a:pt x="488" y="1117"/>
                    <a:pt x="431" y="1242"/>
                    <a:pt x="345" y="1328"/>
                  </a:cubicBezTo>
                  <a:lnTo>
                    <a:pt x="144" y="1529"/>
                  </a:lnTo>
                  <a:cubicBezTo>
                    <a:pt x="48" y="1615"/>
                    <a:pt x="0" y="1740"/>
                    <a:pt x="0" y="1874"/>
                  </a:cubicBezTo>
                  <a:lnTo>
                    <a:pt x="0" y="2151"/>
                  </a:lnTo>
                  <a:cubicBezTo>
                    <a:pt x="0" y="3376"/>
                    <a:pt x="919" y="4410"/>
                    <a:pt x="2134" y="4553"/>
                  </a:cubicBezTo>
                  <a:cubicBezTo>
                    <a:pt x="1704" y="4103"/>
                    <a:pt x="1455" y="3510"/>
                    <a:pt x="1455" y="2878"/>
                  </a:cubicBezTo>
                  <a:lnTo>
                    <a:pt x="1455" y="1108"/>
                  </a:lnTo>
                  <a:cubicBezTo>
                    <a:pt x="1464" y="869"/>
                    <a:pt x="1646" y="658"/>
                    <a:pt x="1885" y="629"/>
                  </a:cubicBezTo>
                  <a:cubicBezTo>
                    <a:pt x="2077" y="604"/>
                    <a:pt x="2320" y="583"/>
                    <a:pt x="2589" y="583"/>
                  </a:cubicBezTo>
                  <a:cubicBezTo>
                    <a:pt x="3141" y="583"/>
                    <a:pt x="3805" y="671"/>
                    <a:pt x="4364" y="993"/>
                  </a:cubicBezTo>
                  <a:lnTo>
                    <a:pt x="4364" y="859"/>
                  </a:lnTo>
                  <a:cubicBezTo>
                    <a:pt x="4364" y="754"/>
                    <a:pt x="4316" y="658"/>
                    <a:pt x="4240" y="601"/>
                  </a:cubicBezTo>
                  <a:cubicBezTo>
                    <a:pt x="3599" y="133"/>
                    <a:pt x="2795" y="0"/>
                    <a:pt x="2098"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66" name="Google Shape;9388;p69">
              <a:extLst>
                <a:ext uri="{FF2B5EF4-FFF2-40B4-BE49-F238E27FC236}">
                  <a16:creationId xmlns:a16="http://schemas.microsoft.com/office/drawing/2014/main" id="{37E82A39-D21E-DE37-6784-B9634FE4E9D3}"/>
                </a:ext>
              </a:extLst>
            </p:cNvPr>
            <p:cNvSpPr/>
            <p:nvPr/>
          </p:nvSpPr>
          <p:spPr>
            <a:xfrm>
              <a:off x="5392219" y="3613259"/>
              <a:ext cx="37972" cy="63103"/>
            </a:xfrm>
            <a:custGeom>
              <a:avLst/>
              <a:gdLst/>
              <a:ahLst/>
              <a:cxnLst/>
              <a:rect l="l" t="t" r="r" b="b"/>
              <a:pathLst>
                <a:path w="1446" h="2403" extrusionOk="0">
                  <a:moveTo>
                    <a:pt x="259" y="0"/>
                  </a:moveTo>
                  <a:cubicBezTo>
                    <a:pt x="96" y="173"/>
                    <a:pt x="0" y="412"/>
                    <a:pt x="0" y="661"/>
                  </a:cubicBezTo>
                  <a:lnTo>
                    <a:pt x="0" y="2163"/>
                  </a:lnTo>
                  <a:cubicBezTo>
                    <a:pt x="0" y="2288"/>
                    <a:pt x="105" y="2402"/>
                    <a:pt x="239" y="2402"/>
                  </a:cubicBezTo>
                  <a:lnTo>
                    <a:pt x="1445" y="2402"/>
                  </a:lnTo>
                  <a:lnTo>
                    <a:pt x="1445" y="1589"/>
                  </a:lnTo>
                  <a:cubicBezTo>
                    <a:pt x="1445" y="1331"/>
                    <a:pt x="1350" y="1082"/>
                    <a:pt x="1168" y="900"/>
                  </a:cubicBezTo>
                  <a:lnTo>
                    <a:pt x="259" y="0"/>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367" name="Google Shape;9457;p69">
            <a:extLst>
              <a:ext uri="{FF2B5EF4-FFF2-40B4-BE49-F238E27FC236}">
                <a16:creationId xmlns:a16="http://schemas.microsoft.com/office/drawing/2014/main" id="{43B3BA4B-8641-F671-41CE-18D2BC7C700A}"/>
              </a:ext>
            </a:extLst>
          </p:cNvPr>
          <p:cNvGrpSpPr/>
          <p:nvPr/>
        </p:nvGrpSpPr>
        <p:grpSpPr>
          <a:xfrm>
            <a:off x="6096001" y="1610223"/>
            <a:ext cx="1254091" cy="927812"/>
            <a:chOff x="6179074" y="3368726"/>
            <a:chExt cx="394609" cy="328749"/>
          </a:xfrm>
        </p:grpSpPr>
        <p:sp>
          <p:nvSpPr>
            <p:cNvPr id="368" name="Google Shape;9458;p69">
              <a:extLst>
                <a:ext uri="{FF2B5EF4-FFF2-40B4-BE49-F238E27FC236}">
                  <a16:creationId xmlns:a16="http://schemas.microsoft.com/office/drawing/2014/main" id="{CD047EFF-EFE0-6A3F-19EE-26AFB2598A3F}"/>
                </a:ext>
              </a:extLst>
            </p:cNvPr>
            <p:cNvSpPr/>
            <p:nvPr/>
          </p:nvSpPr>
          <p:spPr>
            <a:xfrm>
              <a:off x="6363052"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69" name="Google Shape;9459;p69">
              <a:extLst>
                <a:ext uri="{FF2B5EF4-FFF2-40B4-BE49-F238E27FC236}">
                  <a16:creationId xmlns:a16="http://schemas.microsoft.com/office/drawing/2014/main" id="{976DA76D-E434-B158-2C5C-14EF105F724E}"/>
                </a:ext>
              </a:extLst>
            </p:cNvPr>
            <p:cNvSpPr/>
            <p:nvPr/>
          </p:nvSpPr>
          <p:spPr>
            <a:xfrm>
              <a:off x="6361791"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72" y="603"/>
                    <a:pt x="1053" y="546"/>
                    <a:pt x="1053" y="49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0" name="Google Shape;9460;p69">
              <a:extLst>
                <a:ext uri="{FF2B5EF4-FFF2-40B4-BE49-F238E27FC236}">
                  <a16:creationId xmlns:a16="http://schemas.microsoft.com/office/drawing/2014/main" id="{08FC6750-5B07-0A69-5A7F-91FA258650D2}"/>
                </a:ext>
              </a:extLst>
            </p:cNvPr>
            <p:cNvSpPr/>
            <p:nvPr/>
          </p:nvSpPr>
          <p:spPr>
            <a:xfrm>
              <a:off x="6336660" y="3442096"/>
              <a:ext cx="79174" cy="97556"/>
            </a:xfrm>
            <a:custGeom>
              <a:avLst/>
              <a:gdLst/>
              <a:ahLst/>
              <a:cxnLst/>
              <a:rect l="l" t="t" r="r" b="b"/>
              <a:pathLst>
                <a:path w="3015" h="3715" extrusionOk="0">
                  <a:moveTo>
                    <a:pt x="737" y="1"/>
                  </a:moveTo>
                  <a:lnTo>
                    <a:pt x="278" y="231"/>
                  </a:lnTo>
                  <a:cubicBezTo>
                    <a:pt x="115" y="317"/>
                    <a:pt x="10" y="489"/>
                    <a:pt x="10" y="680"/>
                  </a:cubicBezTo>
                  <a:lnTo>
                    <a:pt x="10" y="2135"/>
                  </a:lnTo>
                  <a:cubicBezTo>
                    <a:pt x="0" y="2681"/>
                    <a:pt x="163" y="3207"/>
                    <a:pt x="469" y="3657"/>
                  </a:cubicBezTo>
                  <a:lnTo>
                    <a:pt x="508" y="3714"/>
                  </a:lnTo>
                  <a:lnTo>
                    <a:pt x="2508" y="3714"/>
                  </a:lnTo>
                  <a:lnTo>
                    <a:pt x="2546" y="3657"/>
                  </a:lnTo>
                  <a:cubicBezTo>
                    <a:pt x="2852" y="3207"/>
                    <a:pt x="3015" y="2681"/>
                    <a:pt x="3005" y="2135"/>
                  </a:cubicBezTo>
                  <a:lnTo>
                    <a:pt x="3005" y="680"/>
                  </a:lnTo>
                  <a:cubicBezTo>
                    <a:pt x="3005" y="489"/>
                    <a:pt x="2900" y="317"/>
                    <a:pt x="2737" y="231"/>
                  </a:cubicBezTo>
                  <a:lnTo>
                    <a:pt x="2278" y="1"/>
                  </a:lnTo>
                  <a:cubicBezTo>
                    <a:pt x="2111" y="203"/>
                    <a:pt x="1603" y="212"/>
                    <a:pt x="1523" y="212"/>
                  </a:cubicBezTo>
                  <a:cubicBezTo>
                    <a:pt x="1516" y="212"/>
                    <a:pt x="1512" y="211"/>
                    <a:pt x="1512" y="211"/>
                  </a:cubicBezTo>
                  <a:cubicBezTo>
                    <a:pt x="1512" y="211"/>
                    <a:pt x="1509" y="212"/>
                    <a:pt x="1502" y="212"/>
                  </a:cubicBezTo>
                  <a:cubicBezTo>
                    <a:pt x="1420" y="212"/>
                    <a:pt x="905" y="203"/>
                    <a:pt x="737" y="1"/>
                  </a:cubicBezTo>
                  <a:close/>
                </a:path>
              </a:pathLst>
            </a:custGeom>
            <a:solidFill>
              <a:schemeClr val="tx1">
                <a:lumMod val="50000"/>
                <a:lumOff val="5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1" name="Google Shape;9461;p69">
              <a:extLst>
                <a:ext uri="{FF2B5EF4-FFF2-40B4-BE49-F238E27FC236}">
                  <a16:creationId xmlns:a16="http://schemas.microsoft.com/office/drawing/2014/main" id="{2D663B57-73A1-8400-DF57-68826DDB566F}"/>
                </a:ext>
              </a:extLst>
            </p:cNvPr>
            <p:cNvSpPr/>
            <p:nvPr/>
          </p:nvSpPr>
          <p:spPr>
            <a:xfrm>
              <a:off x="6349974"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76899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2" name="Google Shape;9462;p69">
              <a:extLst>
                <a:ext uri="{FF2B5EF4-FFF2-40B4-BE49-F238E27FC236}">
                  <a16:creationId xmlns:a16="http://schemas.microsoft.com/office/drawing/2014/main" id="{C3C5E049-907B-567B-0A4F-98F4C49D6414}"/>
                </a:ext>
              </a:extLst>
            </p:cNvPr>
            <p:cNvSpPr/>
            <p:nvPr/>
          </p:nvSpPr>
          <p:spPr>
            <a:xfrm>
              <a:off x="6336897" y="3452915"/>
              <a:ext cx="13104" cy="86973"/>
            </a:xfrm>
            <a:custGeom>
              <a:avLst/>
              <a:gdLst/>
              <a:ahLst/>
              <a:cxnLst/>
              <a:rect l="l" t="t" r="r" b="b"/>
              <a:pathLst>
                <a:path w="499" h="3312" extrusionOk="0">
                  <a:moveTo>
                    <a:pt x="77" y="0"/>
                  </a:moveTo>
                  <a:cubicBezTo>
                    <a:pt x="20" y="77"/>
                    <a:pt x="1" y="173"/>
                    <a:pt x="1" y="268"/>
                  </a:cubicBezTo>
                  <a:lnTo>
                    <a:pt x="1" y="1723"/>
                  </a:lnTo>
                  <a:cubicBezTo>
                    <a:pt x="1" y="2269"/>
                    <a:pt x="154" y="2795"/>
                    <a:pt x="460" y="3245"/>
                  </a:cubicBezTo>
                  <a:lnTo>
                    <a:pt x="499" y="3312"/>
                  </a:lnTo>
                  <a:lnTo>
                    <a:pt x="499" y="575"/>
                  </a:lnTo>
                  <a:cubicBezTo>
                    <a:pt x="499" y="412"/>
                    <a:pt x="422" y="268"/>
                    <a:pt x="298" y="173"/>
                  </a:cubicBezTo>
                  <a:lnTo>
                    <a:pt x="77" y="0"/>
                  </a:lnTo>
                  <a:close/>
                </a:path>
              </a:pathLst>
            </a:custGeom>
            <a:solidFill>
              <a:srgbClr val="C5D1D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3" name="Google Shape;9463;p69">
              <a:extLst>
                <a:ext uri="{FF2B5EF4-FFF2-40B4-BE49-F238E27FC236}">
                  <a16:creationId xmlns:a16="http://schemas.microsoft.com/office/drawing/2014/main" id="{37A1BDB4-FF12-65EC-827E-8F412EF60851}"/>
                </a:ext>
              </a:extLst>
            </p:cNvPr>
            <p:cNvSpPr/>
            <p:nvPr/>
          </p:nvSpPr>
          <p:spPr>
            <a:xfrm>
              <a:off x="6402494" y="3452915"/>
              <a:ext cx="13340" cy="86973"/>
            </a:xfrm>
            <a:custGeom>
              <a:avLst/>
              <a:gdLst/>
              <a:ahLst/>
              <a:cxnLst/>
              <a:rect l="l" t="t" r="r" b="b"/>
              <a:pathLst>
                <a:path w="508" h="3312" extrusionOk="0">
                  <a:moveTo>
                    <a:pt x="431" y="0"/>
                  </a:moveTo>
                  <a:lnTo>
                    <a:pt x="202" y="173"/>
                  </a:lnTo>
                  <a:cubicBezTo>
                    <a:pt x="77" y="268"/>
                    <a:pt x="1" y="412"/>
                    <a:pt x="1" y="575"/>
                  </a:cubicBezTo>
                  <a:lnTo>
                    <a:pt x="1" y="3312"/>
                  </a:lnTo>
                  <a:lnTo>
                    <a:pt x="39" y="3245"/>
                  </a:lnTo>
                  <a:cubicBezTo>
                    <a:pt x="345" y="2795"/>
                    <a:pt x="508" y="2269"/>
                    <a:pt x="508" y="1723"/>
                  </a:cubicBezTo>
                  <a:lnTo>
                    <a:pt x="508" y="268"/>
                  </a:lnTo>
                  <a:cubicBezTo>
                    <a:pt x="508" y="173"/>
                    <a:pt x="479" y="77"/>
                    <a:pt x="431" y="0"/>
                  </a:cubicBezTo>
                  <a:close/>
                </a:path>
              </a:pathLst>
            </a:custGeom>
            <a:solidFill>
              <a:srgbClr val="C5D1D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4" name="Google Shape;9464;p69">
              <a:extLst>
                <a:ext uri="{FF2B5EF4-FFF2-40B4-BE49-F238E27FC236}">
                  <a16:creationId xmlns:a16="http://schemas.microsoft.com/office/drawing/2014/main" id="{20C6EEE4-30A5-CD12-16AF-DFEFF26167FA}"/>
                </a:ext>
              </a:extLst>
            </p:cNvPr>
            <p:cNvSpPr/>
            <p:nvPr/>
          </p:nvSpPr>
          <p:spPr>
            <a:xfrm>
              <a:off x="6356014" y="3434691"/>
              <a:ext cx="40493" cy="105198"/>
            </a:xfrm>
            <a:custGeom>
              <a:avLst/>
              <a:gdLst/>
              <a:ahLst/>
              <a:cxnLst/>
              <a:rect l="l" t="t" r="r" b="b"/>
              <a:pathLst>
                <a:path w="1542" h="4006" extrusionOk="0">
                  <a:moveTo>
                    <a:pt x="254" y="1"/>
                  </a:moveTo>
                  <a:cubicBezTo>
                    <a:pt x="242" y="1"/>
                    <a:pt x="230" y="5"/>
                    <a:pt x="220" y="15"/>
                  </a:cubicBezTo>
                  <a:lnTo>
                    <a:pt x="0" y="283"/>
                  </a:lnTo>
                  <a:lnTo>
                    <a:pt x="345" y="704"/>
                  </a:lnTo>
                  <a:cubicBezTo>
                    <a:pt x="367" y="732"/>
                    <a:pt x="399" y="747"/>
                    <a:pt x="431" y="747"/>
                  </a:cubicBezTo>
                  <a:cubicBezTo>
                    <a:pt x="455" y="747"/>
                    <a:pt x="478" y="739"/>
                    <a:pt x="498" y="723"/>
                  </a:cubicBezTo>
                  <a:lnTo>
                    <a:pt x="651" y="599"/>
                  </a:lnTo>
                  <a:lnTo>
                    <a:pt x="651" y="4006"/>
                  </a:lnTo>
                  <a:lnTo>
                    <a:pt x="900" y="4006"/>
                  </a:lnTo>
                  <a:lnTo>
                    <a:pt x="900" y="599"/>
                  </a:lnTo>
                  <a:lnTo>
                    <a:pt x="1043" y="723"/>
                  </a:lnTo>
                  <a:cubicBezTo>
                    <a:pt x="1063" y="739"/>
                    <a:pt x="1088" y="747"/>
                    <a:pt x="1113" y="747"/>
                  </a:cubicBezTo>
                  <a:cubicBezTo>
                    <a:pt x="1149" y="747"/>
                    <a:pt x="1184" y="732"/>
                    <a:pt x="1206" y="704"/>
                  </a:cubicBezTo>
                  <a:lnTo>
                    <a:pt x="1541" y="283"/>
                  </a:lnTo>
                  <a:lnTo>
                    <a:pt x="1331" y="15"/>
                  </a:lnTo>
                  <a:cubicBezTo>
                    <a:pt x="1321" y="5"/>
                    <a:pt x="1309" y="1"/>
                    <a:pt x="1297" y="1"/>
                  </a:cubicBezTo>
                  <a:cubicBezTo>
                    <a:pt x="1285" y="1"/>
                    <a:pt x="1273" y="5"/>
                    <a:pt x="1264" y="15"/>
                  </a:cubicBezTo>
                  <a:lnTo>
                    <a:pt x="775" y="503"/>
                  </a:lnTo>
                  <a:lnTo>
                    <a:pt x="287" y="15"/>
                  </a:lnTo>
                  <a:cubicBezTo>
                    <a:pt x="278" y="5"/>
                    <a:pt x="266" y="1"/>
                    <a:pt x="254" y="1"/>
                  </a:cubicBezTo>
                  <a:close/>
                </a:path>
              </a:pathLst>
            </a:custGeom>
            <a:solidFill>
              <a:srgbClr val="C5D1D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5" name="Google Shape;9465;p69">
              <a:extLst>
                <a:ext uri="{FF2B5EF4-FFF2-40B4-BE49-F238E27FC236}">
                  <a16:creationId xmlns:a16="http://schemas.microsoft.com/office/drawing/2014/main" id="{FC943F1F-CB2E-CBA3-D1B0-EE400C1FD782}"/>
                </a:ext>
              </a:extLst>
            </p:cNvPr>
            <p:cNvSpPr/>
            <p:nvPr/>
          </p:nvSpPr>
          <p:spPr>
            <a:xfrm>
              <a:off x="6373109" y="3552913"/>
              <a:ext cx="6775" cy="98554"/>
            </a:xfrm>
            <a:custGeom>
              <a:avLst/>
              <a:gdLst/>
              <a:ahLst/>
              <a:cxnLst/>
              <a:rect l="l" t="t" r="r" b="b"/>
              <a:pathLst>
                <a:path w="258" h="3753" extrusionOk="0">
                  <a:moveTo>
                    <a:pt x="139" y="0"/>
                  </a:moveTo>
                  <a:cubicBezTo>
                    <a:pt x="134" y="0"/>
                    <a:pt x="129" y="1"/>
                    <a:pt x="124" y="1"/>
                  </a:cubicBezTo>
                  <a:cubicBezTo>
                    <a:pt x="57" y="1"/>
                    <a:pt x="0" y="49"/>
                    <a:pt x="0" y="116"/>
                  </a:cubicBezTo>
                  <a:lnTo>
                    <a:pt x="0" y="3753"/>
                  </a:lnTo>
                  <a:lnTo>
                    <a:pt x="249" y="3753"/>
                  </a:lnTo>
                  <a:lnTo>
                    <a:pt x="249" y="126"/>
                  </a:lnTo>
                  <a:cubicBezTo>
                    <a:pt x="258" y="55"/>
                    <a:pt x="201" y="0"/>
                    <a:pt x="139" y="0"/>
                  </a:cubicBezTo>
                  <a:close/>
                </a:path>
              </a:pathLst>
            </a:custGeom>
            <a:solidFill>
              <a:srgbClr val="63798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6" name="Google Shape;9466;p69">
              <a:extLst>
                <a:ext uri="{FF2B5EF4-FFF2-40B4-BE49-F238E27FC236}">
                  <a16:creationId xmlns:a16="http://schemas.microsoft.com/office/drawing/2014/main" id="{3910029B-1CCC-E0DF-A6E3-266993488ECB}"/>
                </a:ext>
              </a:extLst>
            </p:cNvPr>
            <p:cNvSpPr/>
            <p:nvPr/>
          </p:nvSpPr>
          <p:spPr>
            <a:xfrm>
              <a:off x="6349974" y="3368726"/>
              <a:ext cx="52546" cy="59321"/>
            </a:xfrm>
            <a:custGeom>
              <a:avLst/>
              <a:gdLst/>
              <a:ahLst/>
              <a:cxnLst/>
              <a:rect l="l" t="t" r="r" b="b"/>
              <a:pathLst>
                <a:path w="2001" h="2259" extrusionOk="0">
                  <a:moveTo>
                    <a:pt x="757" y="0"/>
                  </a:moveTo>
                  <a:cubicBezTo>
                    <a:pt x="336" y="0"/>
                    <a:pt x="1" y="335"/>
                    <a:pt x="1" y="756"/>
                  </a:cubicBezTo>
                  <a:lnTo>
                    <a:pt x="1" y="1254"/>
                  </a:lnTo>
                  <a:cubicBezTo>
                    <a:pt x="1"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7" name="Google Shape;9467;p69">
              <a:extLst>
                <a:ext uri="{FF2B5EF4-FFF2-40B4-BE49-F238E27FC236}">
                  <a16:creationId xmlns:a16="http://schemas.microsoft.com/office/drawing/2014/main" id="{765B59B7-6D21-BD21-841A-A02E29BC4035}"/>
                </a:ext>
              </a:extLst>
            </p:cNvPr>
            <p:cNvSpPr/>
            <p:nvPr/>
          </p:nvSpPr>
          <p:spPr>
            <a:xfrm>
              <a:off x="6349974" y="3368726"/>
              <a:ext cx="36213" cy="59269"/>
            </a:xfrm>
            <a:custGeom>
              <a:avLst/>
              <a:gdLst/>
              <a:ahLst/>
              <a:cxnLst/>
              <a:rect l="l" t="t" r="r" b="b"/>
              <a:pathLst>
                <a:path w="1379" h="2257" extrusionOk="0">
                  <a:moveTo>
                    <a:pt x="757" y="0"/>
                  </a:moveTo>
                  <a:cubicBezTo>
                    <a:pt x="345" y="0"/>
                    <a:pt x="1" y="335"/>
                    <a:pt x="10" y="756"/>
                  </a:cubicBezTo>
                  <a:lnTo>
                    <a:pt x="10" y="1254"/>
                  </a:lnTo>
                  <a:cubicBezTo>
                    <a:pt x="2" y="1828"/>
                    <a:pt x="478" y="2257"/>
                    <a:pt x="1005" y="2257"/>
                  </a:cubicBezTo>
                  <a:cubicBezTo>
                    <a:pt x="1129" y="2257"/>
                    <a:pt x="1255" y="2233"/>
                    <a:pt x="1379" y="2182"/>
                  </a:cubicBezTo>
                  <a:cubicBezTo>
                    <a:pt x="1005" y="2029"/>
                    <a:pt x="757" y="1666"/>
                    <a:pt x="757" y="1254"/>
                  </a:cubicBezTo>
                  <a:lnTo>
                    <a:pt x="757" y="756"/>
                  </a:lnTo>
                  <a:cubicBezTo>
                    <a:pt x="757" y="393"/>
                    <a:pt x="1015" y="77"/>
                    <a:pt x="1379" y="20"/>
                  </a:cubicBezTo>
                  <a:cubicBezTo>
                    <a:pt x="1340" y="10"/>
                    <a:pt x="1302"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8" name="Google Shape;9468;p69">
              <a:extLst>
                <a:ext uri="{FF2B5EF4-FFF2-40B4-BE49-F238E27FC236}">
                  <a16:creationId xmlns:a16="http://schemas.microsoft.com/office/drawing/2014/main" id="{04B8815F-B461-423B-3E2E-897C281CDD89}"/>
                </a:ext>
              </a:extLst>
            </p:cNvPr>
            <p:cNvSpPr/>
            <p:nvPr/>
          </p:nvSpPr>
          <p:spPr>
            <a:xfrm>
              <a:off x="6349974" y="3368726"/>
              <a:ext cx="52546" cy="26418"/>
            </a:xfrm>
            <a:custGeom>
              <a:avLst/>
              <a:gdLst/>
              <a:ahLst/>
              <a:cxnLst/>
              <a:rect l="l" t="t" r="r" b="b"/>
              <a:pathLst>
                <a:path w="2001" h="1006" extrusionOk="0">
                  <a:moveTo>
                    <a:pt x="747" y="0"/>
                  </a:moveTo>
                  <a:cubicBezTo>
                    <a:pt x="336" y="0"/>
                    <a:pt x="1" y="335"/>
                    <a:pt x="1" y="756"/>
                  </a:cubicBezTo>
                  <a:cubicBezTo>
                    <a:pt x="1" y="756"/>
                    <a:pt x="757" y="1005"/>
                    <a:pt x="2001" y="1005"/>
                  </a:cubicBezTo>
                  <a:lnTo>
                    <a:pt x="2001" y="756"/>
                  </a:lnTo>
                  <a:cubicBezTo>
                    <a:pt x="2001"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79" name="Google Shape;9469;p69">
              <a:extLst>
                <a:ext uri="{FF2B5EF4-FFF2-40B4-BE49-F238E27FC236}">
                  <a16:creationId xmlns:a16="http://schemas.microsoft.com/office/drawing/2014/main" id="{6627EACB-87F6-7B4F-58C9-7AEAFD1D8693}"/>
                </a:ext>
              </a:extLst>
            </p:cNvPr>
            <p:cNvSpPr/>
            <p:nvPr/>
          </p:nvSpPr>
          <p:spPr>
            <a:xfrm>
              <a:off x="6349974" y="3368726"/>
              <a:ext cx="36213" cy="24159"/>
            </a:xfrm>
            <a:custGeom>
              <a:avLst/>
              <a:gdLst/>
              <a:ahLst/>
              <a:cxnLst/>
              <a:rect l="l" t="t" r="r" b="b"/>
              <a:pathLst>
                <a:path w="1379" h="920" extrusionOk="0">
                  <a:moveTo>
                    <a:pt x="757" y="0"/>
                  </a:moveTo>
                  <a:cubicBezTo>
                    <a:pt x="345" y="0"/>
                    <a:pt x="1" y="335"/>
                    <a:pt x="10" y="756"/>
                  </a:cubicBezTo>
                  <a:cubicBezTo>
                    <a:pt x="249" y="823"/>
                    <a:pt x="498" y="881"/>
                    <a:pt x="757" y="919"/>
                  </a:cubicBezTo>
                  <a:lnTo>
                    <a:pt x="757" y="756"/>
                  </a:lnTo>
                  <a:cubicBezTo>
                    <a:pt x="757" y="393"/>
                    <a:pt x="1015" y="77"/>
                    <a:pt x="1379" y="20"/>
                  </a:cubicBezTo>
                  <a:cubicBezTo>
                    <a:pt x="1340" y="10"/>
                    <a:pt x="1302"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0" name="Google Shape;9470;p69">
              <a:extLst>
                <a:ext uri="{FF2B5EF4-FFF2-40B4-BE49-F238E27FC236}">
                  <a16:creationId xmlns:a16="http://schemas.microsoft.com/office/drawing/2014/main" id="{8937616B-A999-A98E-066E-5AA85515D608}"/>
                </a:ext>
              </a:extLst>
            </p:cNvPr>
            <p:cNvSpPr/>
            <p:nvPr/>
          </p:nvSpPr>
          <p:spPr>
            <a:xfrm>
              <a:off x="6468354"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1" name="Google Shape;9471;p69">
              <a:extLst>
                <a:ext uri="{FF2B5EF4-FFF2-40B4-BE49-F238E27FC236}">
                  <a16:creationId xmlns:a16="http://schemas.microsoft.com/office/drawing/2014/main" id="{BC4D76C7-906C-B4F1-E259-96B5B12B82BD}"/>
                </a:ext>
              </a:extLst>
            </p:cNvPr>
            <p:cNvSpPr/>
            <p:nvPr/>
          </p:nvSpPr>
          <p:spPr>
            <a:xfrm>
              <a:off x="6467094"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63" y="603"/>
                    <a:pt x="1053" y="546"/>
                    <a:pt x="1053" y="49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2" name="Google Shape;9472;p69">
              <a:extLst>
                <a:ext uri="{FF2B5EF4-FFF2-40B4-BE49-F238E27FC236}">
                  <a16:creationId xmlns:a16="http://schemas.microsoft.com/office/drawing/2014/main" id="{FE56E7BD-2B61-2A81-10C9-1DBC685AC36F}"/>
                </a:ext>
              </a:extLst>
            </p:cNvPr>
            <p:cNvSpPr/>
            <p:nvPr/>
          </p:nvSpPr>
          <p:spPr>
            <a:xfrm>
              <a:off x="6441963" y="3442096"/>
              <a:ext cx="78938" cy="97556"/>
            </a:xfrm>
            <a:custGeom>
              <a:avLst/>
              <a:gdLst/>
              <a:ahLst/>
              <a:cxnLst/>
              <a:rect l="l" t="t" r="r" b="b"/>
              <a:pathLst>
                <a:path w="3006" h="3715" extrusionOk="0">
                  <a:moveTo>
                    <a:pt x="737" y="1"/>
                  </a:moveTo>
                  <a:lnTo>
                    <a:pt x="278" y="231"/>
                  </a:lnTo>
                  <a:cubicBezTo>
                    <a:pt x="115" y="317"/>
                    <a:pt x="0" y="489"/>
                    <a:pt x="0" y="680"/>
                  </a:cubicBezTo>
                  <a:lnTo>
                    <a:pt x="0" y="2135"/>
                  </a:lnTo>
                  <a:cubicBezTo>
                    <a:pt x="0" y="2681"/>
                    <a:pt x="163" y="3207"/>
                    <a:pt x="469" y="3657"/>
                  </a:cubicBezTo>
                  <a:lnTo>
                    <a:pt x="508" y="3714"/>
                  </a:lnTo>
                  <a:lnTo>
                    <a:pt x="2508" y="3714"/>
                  </a:lnTo>
                  <a:lnTo>
                    <a:pt x="2546" y="3657"/>
                  </a:lnTo>
                  <a:cubicBezTo>
                    <a:pt x="2852" y="3207"/>
                    <a:pt x="3005" y="2681"/>
                    <a:pt x="3005" y="2135"/>
                  </a:cubicBezTo>
                  <a:lnTo>
                    <a:pt x="3005" y="680"/>
                  </a:lnTo>
                  <a:cubicBezTo>
                    <a:pt x="3005" y="489"/>
                    <a:pt x="2900" y="317"/>
                    <a:pt x="2737" y="231"/>
                  </a:cubicBezTo>
                  <a:lnTo>
                    <a:pt x="2278" y="1"/>
                  </a:lnTo>
                  <a:cubicBezTo>
                    <a:pt x="2111" y="203"/>
                    <a:pt x="1595" y="212"/>
                    <a:pt x="1514" y="212"/>
                  </a:cubicBezTo>
                  <a:cubicBezTo>
                    <a:pt x="1507" y="212"/>
                    <a:pt x="1503" y="211"/>
                    <a:pt x="1503" y="211"/>
                  </a:cubicBezTo>
                  <a:cubicBezTo>
                    <a:pt x="1503" y="211"/>
                    <a:pt x="1499" y="212"/>
                    <a:pt x="1492" y="212"/>
                  </a:cubicBezTo>
                  <a:cubicBezTo>
                    <a:pt x="1412" y="212"/>
                    <a:pt x="905" y="203"/>
                    <a:pt x="737" y="1"/>
                  </a:cubicBezTo>
                  <a:close/>
                </a:path>
              </a:pathLst>
            </a:custGeom>
            <a:solidFill>
              <a:srgbClr val="637689"/>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3" name="Google Shape;9473;p69">
              <a:extLst>
                <a:ext uri="{FF2B5EF4-FFF2-40B4-BE49-F238E27FC236}">
                  <a16:creationId xmlns:a16="http://schemas.microsoft.com/office/drawing/2014/main" id="{83436E0E-FDB4-578D-1B66-3BABC7FCBED6}"/>
                </a:ext>
              </a:extLst>
            </p:cNvPr>
            <p:cNvSpPr/>
            <p:nvPr/>
          </p:nvSpPr>
          <p:spPr>
            <a:xfrm>
              <a:off x="6455277"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63798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4" name="Google Shape;9474;p69">
              <a:extLst>
                <a:ext uri="{FF2B5EF4-FFF2-40B4-BE49-F238E27FC236}">
                  <a16:creationId xmlns:a16="http://schemas.microsoft.com/office/drawing/2014/main" id="{23C80C1D-5213-1091-6F68-34FD84EC77D2}"/>
                </a:ext>
              </a:extLst>
            </p:cNvPr>
            <p:cNvSpPr/>
            <p:nvPr/>
          </p:nvSpPr>
          <p:spPr>
            <a:xfrm>
              <a:off x="6441963" y="3452915"/>
              <a:ext cx="13340" cy="86973"/>
            </a:xfrm>
            <a:custGeom>
              <a:avLst/>
              <a:gdLst/>
              <a:ahLst/>
              <a:cxnLst/>
              <a:rect l="l" t="t" r="r" b="b"/>
              <a:pathLst>
                <a:path w="508" h="3312" extrusionOk="0">
                  <a:moveTo>
                    <a:pt x="77" y="0"/>
                  </a:moveTo>
                  <a:cubicBezTo>
                    <a:pt x="29" y="77"/>
                    <a:pt x="0" y="173"/>
                    <a:pt x="0" y="268"/>
                  </a:cubicBezTo>
                  <a:lnTo>
                    <a:pt x="0" y="1723"/>
                  </a:lnTo>
                  <a:cubicBezTo>
                    <a:pt x="0" y="2269"/>
                    <a:pt x="163" y="2795"/>
                    <a:pt x="469" y="3245"/>
                  </a:cubicBezTo>
                  <a:lnTo>
                    <a:pt x="508" y="3312"/>
                  </a:lnTo>
                  <a:lnTo>
                    <a:pt x="508" y="575"/>
                  </a:lnTo>
                  <a:cubicBezTo>
                    <a:pt x="508" y="412"/>
                    <a:pt x="431" y="268"/>
                    <a:pt x="307" y="173"/>
                  </a:cubicBezTo>
                  <a:lnTo>
                    <a:pt x="77" y="0"/>
                  </a:lnTo>
                  <a:close/>
                </a:path>
              </a:pathLst>
            </a:custGeom>
            <a:solidFill>
              <a:srgbClr val="304962"/>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5" name="Google Shape;9475;p69">
              <a:extLst>
                <a:ext uri="{FF2B5EF4-FFF2-40B4-BE49-F238E27FC236}">
                  <a16:creationId xmlns:a16="http://schemas.microsoft.com/office/drawing/2014/main" id="{B16FC588-DBEB-00AE-6E4D-51FF8B9205BA}"/>
                </a:ext>
              </a:extLst>
            </p:cNvPr>
            <p:cNvSpPr/>
            <p:nvPr/>
          </p:nvSpPr>
          <p:spPr>
            <a:xfrm>
              <a:off x="6507797" y="3452915"/>
              <a:ext cx="13104" cy="86973"/>
            </a:xfrm>
            <a:custGeom>
              <a:avLst/>
              <a:gdLst/>
              <a:ahLst/>
              <a:cxnLst/>
              <a:rect l="l" t="t" r="r" b="b"/>
              <a:pathLst>
                <a:path w="499" h="3312" extrusionOk="0">
                  <a:moveTo>
                    <a:pt x="422" y="0"/>
                  </a:moveTo>
                  <a:lnTo>
                    <a:pt x="202" y="173"/>
                  </a:lnTo>
                  <a:cubicBezTo>
                    <a:pt x="77" y="268"/>
                    <a:pt x="1" y="412"/>
                    <a:pt x="1" y="575"/>
                  </a:cubicBezTo>
                  <a:lnTo>
                    <a:pt x="1" y="3312"/>
                  </a:lnTo>
                  <a:lnTo>
                    <a:pt x="39" y="3245"/>
                  </a:lnTo>
                  <a:cubicBezTo>
                    <a:pt x="336" y="2795"/>
                    <a:pt x="498" y="2269"/>
                    <a:pt x="498" y="1723"/>
                  </a:cubicBezTo>
                  <a:lnTo>
                    <a:pt x="498" y="268"/>
                  </a:lnTo>
                  <a:cubicBezTo>
                    <a:pt x="498" y="173"/>
                    <a:pt x="470" y="77"/>
                    <a:pt x="422" y="0"/>
                  </a:cubicBezTo>
                  <a:close/>
                </a:path>
              </a:pathLst>
            </a:custGeom>
            <a:solidFill>
              <a:srgbClr val="304962"/>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6" name="Google Shape;9476;p69">
              <a:extLst>
                <a:ext uri="{FF2B5EF4-FFF2-40B4-BE49-F238E27FC236}">
                  <a16:creationId xmlns:a16="http://schemas.microsoft.com/office/drawing/2014/main" id="{524FF290-FB77-E95C-6879-AB9A3E45D224}"/>
                </a:ext>
              </a:extLst>
            </p:cNvPr>
            <p:cNvSpPr/>
            <p:nvPr/>
          </p:nvSpPr>
          <p:spPr>
            <a:xfrm>
              <a:off x="6461317" y="3434691"/>
              <a:ext cx="40493" cy="105198"/>
            </a:xfrm>
            <a:custGeom>
              <a:avLst/>
              <a:gdLst/>
              <a:ahLst/>
              <a:cxnLst/>
              <a:rect l="l" t="t" r="r" b="b"/>
              <a:pathLst>
                <a:path w="1542" h="4006" extrusionOk="0">
                  <a:moveTo>
                    <a:pt x="244" y="1"/>
                  </a:moveTo>
                  <a:cubicBezTo>
                    <a:pt x="232" y="1"/>
                    <a:pt x="220" y="5"/>
                    <a:pt x="211" y="15"/>
                  </a:cubicBezTo>
                  <a:lnTo>
                    <a:pt x="0" y="283"/>
                  </a:lnTo>
                  <a:lnTo>
                    <a:pt x="335" y="704"/>
                  </a:lnTo>
                  <a:cubicBezTo>
                    <a:pt x="357" y="732"/>
                    <a:pt x="393" y="747"/>
                    <a:pt x="428" y="747"/>
                  </a:cubicBezTo>
                  <a:cubicBezTo>
                    <a:pt x="453" y="747"/>
                    <a:pt x="478" y="739"/>
                    <a:pt x="498" y="723"/>
                  </a:cubicBezTo>
                  <a:lnTo>
                    <a:pt x="641" y="599"/>
                  </a:lnTo>
                  <a:lnTo>
                    <a:pt x="641" y="4006"/>
                  </a:lnTo>
                  <a:lnTo>
                    <a:pt x="890" y="4006"/>
                  </a:lnTo>
                  <a:lnTo>
                    <a:pt x="890" y="599"/>
                  </a:lnTo>
                  <a:lnTo>
                    <a:pt x="1043" y="723"/>
                  </a:lnTo>
                  <a:cubicBezTo>
                    <a:pt x="1063" y="739"/>
                    <a:pt x="1087" y="747"/>
                    <a:pt x="1110" y="747"/>
                  </a:cubicBezTo>
                  <a:cubicBezTo>
                    <a:pt x="1142" y="747"/>
                    <a:pt x="1174" y="732"/>
                    <a:pt x="1197" y="704"/>
                  </a:cubicBezTo>
                  <a:lnTo>
                    <a:pt x="1541" y="283"/>
                  </a:lnTo>
                  <a:lnTo>
                    <a:pt x="1321" y="15"/>
                  </a:lnTo>
                  <a:cubicBezTo>
                    <a:pt x="1311" y="5"/>
                    <a:pt x="1299" y="1"/>
                    <a:pt x="1287" y="1"/>
                  </a:cubicBezTo>
                  <a:cubicBezTo>
                    <a:pt x="1275" y="1"/>
                    <a:pt x="1264" y="5"/>
                    <a:pt x="1254" y="15"/>
                  </a:cubicBezTo>
                  <a:lnTo>
                    <a:pt x="766" y="503"/>
                  </a:lnTo>
                  <a:lnTo>
                    <a:pt x="278" y="15"/>
                  </a:lnTo>
                  <a:cubicBezTo>
                    <a:pt x="268" y="5"/>
                    <a:pt x="256" y="1"/>
                    <a:pt x="244" y="1"/>
                  </a:cubicBezTo>
                  <a:close/>
                </a:path>
              </a:pathLst>
            </a:custGeom>
            <a:solidFill>
              <a:srgbClr val="304962"/>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7" name="Google Shape;9477;p69">
              <a:extLst>
                <a:ext uri="{FF2B5EF4-FFF2-40B4-BE49-F238E27FC236}">
                  <a16:creationId xmlns:a16="http://schemas.microsoft.com/office/drawing/2014/main" id="{347E74FC-1FAF-8873-689C-BFFCAA6628CB}"/>
                </a:ext>
              </a:extLst>
            </p:cNvPr>
            <p:cNvSpPr/>
            <p:nvPr/>
          </p:nvSpPr>
          <p:spPr>
            <a:xfrm>
              <a:off x="6478412" y="3552913"/>
              <a:ext cx="6539" cy="98554"/>
            </a:xfrm>
            <a:custGeom>
              <a:avLst/>
              <a:gdLst/>
              <a:ahLst/>
              <a:cxnLst/>
              <a:rect l="l" t="t" r="r" b="b"/>
              <a:pathLst>
                <a:path w="249" h="3753" extrusionOk="0">
                  <a:moveTo>
                    <a:pt x="131" y="0"/>
                  </a:moveTo>
                  <a:cubicBezTo>
                    <a:pt x="126" y="0"/>
                    <a:pt x="120" y="1"/>
                    <a:pt x="115" y="1"/>
                  </a:cubicBezTo>
                  <a:cubicBezTo>
                    <a:pt x="48" y="1"/>
                    <a:pt x="0" y="49"/>
                    <a:pt x="0" y="116"/>
                  </a:cubicBezTo>
                  <a:lnTo>
                    <a:pt x="0" y="3753"/>
                  </a:lnTo>
                  <a:lnTo>
                    <a:pt x="249" y="3753"/>
                  </a:lnTo>
                  <a:lnTo>
                    <a:pt x="249" y="126"/>
                  </a:lnTo>
                  <a:cubicBezTo>
                    <a:pt x="249" y="55"/>
                    <a:pt x="200" y="0"/>
                    <a:pt x="131" y="0"/>
                  </a:cubicBezTo>
                  <a:close/>
                </a:path>
              </a:pathLst>
            </a:custGeom>
            <a:solidFill>
              <a:srgbClr val="4B637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8" name="Google Shape;9478;p69">
              <a:extLst>
                <a:ext uri="{FF2B5EF4-FFF2-40B4-BE49-F238E27FC236}">
                  <a16:creationId xmlns:a16="http://schemas.microsoft.com/office/drawing/2014/main" id="{CB5BAEF6-8AE6-4885-DF1A-591D1D4734FA}"/>
                </a:ext>
              </a:extLst>
            </p:cNvPr>
            <p:cNvSpPr/>
            <p:nvPr/>
          </p:nvSpPr>
          <p:spPr>
            <a:xfrm>
              <a:off x="6455277" y="3368726"/>
              <a:ext cx="52546" cy="59321"/>
            </a:xfrm>
            <a:custGeom>
              <a:avLst/>
              <a:gdLst/>
              <a:ahLst/>
              <a:cxnLst/>
              <a:rect l="l" t="t" r="r" b="b"/>
              <a:pathLst>
                <a:path w="2001" h="2259" extrusionOk="0">
                  <a:moveTo>
                    <a:pt x="747" y="0"/>
                  </a:moveTo>
                  <a:cubicBezTo>
                    <a:pt x="335" y="0"/>
                    <a:pt x="1" y="335"/>
                    <a:pt x="1" y="756"/>
                  </a:cubicBezTo>
                  <a:lnTo>
                    <a:pt x="1" y="1254"/>
                  </a:lnTo>
                  <a:cubicBezTo>
                    <a:pt x="1" y="1809"/>
                    <a:pt x="441"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89" name="Google Shape;9479;p69">
              <a:extLst>
                <a:ext uri="{FF2B5EF4-FFF2-40B4-BE49-F238E27FC236}">
                  <a16:creationId xmlns:a16="http://schemas.microsoft.com/office/drawing/2014/main" id="{2F5C2B24-3AA3-FA65-11E0-A4F7840F8B3E}"/>
                </a:ext>
              </a:extLst>
            </p:cNvPr>
            <p:cNvSpPr/>
            <p:nvPr/>
          </p:nvSpPr>
          <p:spPr>
            <a:xfrm>
              <a:off x="6455277" y="3368726"/>
              <a:ext cx="36213" cy="59269"/>
            </a:xfrm>
            <a:custGeom>
              <a:avLst/>
              <a:gdLst/>
              <a:ahLst/>
              <a:cxnLst/>
              <a:rect l="l" t="t" r="r" b="b"/>
              <a:pathLst>
                <a:path w="1379" h="2257" extrusionOk="0">
                  <a:moveTo>
                    <a:pt x="757" y="0"/>
                  </a:moveTo>
                  <a:cubicBezTo>
                    <a:pt x="335" y="0"/>
                    <a:pt x="1" y="335"/>
                    <a:pt x="1" y="756"/>
                  </a:cubicBezTo>
                  <a:lnTo>
                    <a:pt x="1" y="1254"/>
                  </a:lnTo>
                  <a:cubicBezTo>
                    <a:pt x="1" y="1828"/>
                    <a:pt x="471" y="2257"/>
                    <a:pt x="1001" y="2257"/>
                  </a:cubicBezTo>
                  <a:cubicBezTo>
                    <a:pt x="1126" y="2257"/>
                    <a:pt x="1253" y="2233"/>
                    <a:pt x="1379" y="2182"/>
                  </a:cubicBezTo>
                  <a:cubicBezTo>
                    <a:pt x="996" y="2029"/>
                    <a:pt x="747" y="1666"/>
                    <a:pt x="747" y="1254"/>
                  </a:cubicBezTo>
                  <a:lnTo>
                    <a:pt x="747" y="756"/>
                  </a:lnTo>
                  <a:cubicBezTo>
                    <a:pt x="747" y="393"/>
                    <a:pt x="1015" y="77"/>
                    <a:pt x="1379" y="20"/>
                  </a:cubicBezTo>
                  <a:cubicBezTo>
                    <a:pt x="1331" y="10"/>
                    <a:pt x="1293"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0" name="Google Shape;9480;p69">
              <a:extLst>
                <a:ext uri="{FF2B5EF4-FFF2-40B4-BE49-F238E27FC236}">
                  <a16:creationId xmlns:a16="http://schemas.microsoft.com/office/drawing/2014/main" id="{D835D687-A3B9-704B-0E92-8A2045FB1054}"/>
                </a:ext>
              </a:extLst>
            </p:cNvPr>
            <p:cNvSpPr/>
            <p:nvPr/>
          </p:nvSpPr>
          <p:spPr>
            <a:xfrm>
              <a:off x="6455277" y="3368726"/>
              <a:ext cx="52546" cy="26418"/>
            </a:xfrm>
            <a:custGeom>
              <a:avLst/>
              <a:gdLst/>
              <a:ahLst/>
              <a:cxnLst/>
              <a:rect l="l" t="t" r="r" b="b"/>
              <a:pathLst>
                <a:path w="2001" h="1006" extrusionOk="0">
                  <a:moveTo>
                    <a:pt x="747" y="0"/>
                  </a:moveTo>
                  <a:cubicBezTo>
                    <a:pt x="335" y="0"/>
                    <a:pt x="1" y="335"/>
                    <a:pt x="1" y="756"/>
                  </a:cubicBezTo>
                  <a:cubicBezTo>
                    <a:pt x="1"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1" name="Google Shape;9481;p69">
              <a:extLst>
                <a:ext uri="{FF2B5EF4-FFF2-40B4-BE49-F238E27FC236}">
                  <a16:creationId xmlns:a16="http://schemas.microsoft.com/office/drawing/2014/main" id="{A429F3DF-751D-A9B8-95D7-A762852F5EF6}"/>
                </a:ext>
              </a:extLst>
            </p:cNvPr>
            <p:cNvSpPr/>
            <p:nvPr/>
          </p:nvSpPr>
          <p:spPr>
            <a:xfrm>
              <a:off x="6455277" y="3368726"/>
              <a:ext cx="36213" cy="24159"/>
            </a:xfrm>
            <a:custGeom>
              <a:avLst/>
              <a:gdLst/>
              <a:ahLst/>
              <a:cxnLst/>
              <a:rect l="l" t="t" r="r" b="b"/>
              <a:pathLst>
                <a:path w="1379" h="920" extrusionOk="0">
                  <a:moveTo>
                    <a:pt x="757" y="0"/>
                  </a:moveTo>
                  <a:cubicBezTo>
                    <a:pt x="335" y="0"/>
                    <a:pt x="1" y="335"/>
                    <a:pt x="1" y="756"/>
                  </a:cubicBezTo>
                  <a:cubicBezTo>
                    <a:pt x="249" y="823"/>
                    <a:pt x="498" y="881"/>
                    <a:pt x="757" y="919"/>
                  </a:cubicBezTo>
                  <a:lnTo>
                    <a:pt x="747" y="756"/>
                  </a:lnTo>
                  <a:cubicBezTo>
                    <a:pt x="747" y="393"/>
                    <a:pt x="1015" y="77"/>
                    <a:pt x="1379" y="20"/>
                  </a:cubicBezTo>
                  <a:cubicBezTo>
                    <a:pt x="1331" y="10"/>
                    <a:pt x="1293"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2" name="Google Shape;9482;p69">
              <a:extLst>
                <a:ext uri="{FF2B5EF4-FFF2-40B4-BE49-F238E27FC236}">
                  <a16:creationId xmlns:a16="http://schemas.microsoft.com/office/drawing/2014/main" id="{0C47765B-14A5-8ABF-FCA0-B5BA9256C78C}"/>
                </a:ext>
              </a:extLst>
            </p:cNvPr>
            <p:cNvSpPr/>
            <p:nvPr/>
          </p:nvSpPr>
          <p:spPr>
            <a:xfrm>
              <a:off x="6257985" y="3421508"/>
              <a:ext cx="26181" cy="26155"/>
            </a:xfrm>
            <a:custGeom>
              <a:avLst/>
              <a:gdLst/>
              <a:ahLst/>
              <a:cxnLst/>
              <a:rect l="l" t="t" r="r" b="b"/>
              <a:pathLst>
                <a:path w="997" h="996" extrusionOk="0">
                  <a:moveTo>
                    <a:pt x="1" y="0"/>
                  </a:moveTo>
                  <a:lnTo>
                    <a:pt x="1" y="995"/>
                  </a:lnTo>
                  <a:lnTo>
                    <a:pt x="996" y="995"/>
                  </a:lnTo>
                  <a:lnTo>
                    <a:pt x="996"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3" name="Google Shape;9483;p69">
              <a:extLst>
                <a:ext uri="{FF2B5EF4-FFF2-40B4-BE49-F238E27FC236}">
                  <a16:creationId xmlns:a16="http://schemas.microsoft.com/office/drawing/2014/main" id="{071C548C-FCAA-8951-8654-ACEE355830DE}"/>
                </a:ext>
              </a:extLst>
            </p:cNvPr>
            <p:cNvSpPr/>
            <p:nvPr/>
          </p:nvSpPr>
          <p:spPr>
            <a:xfrm>
              <a:off x="6256725" y="3421508"/>
              <a:ext cx="28676" cy="19695"/>
            </a:xfrm>
            <a:custGeom>
              <a:avLst/>
              <a:gdLst/>
              <a:ahLst/>
              <a:cxnLst/>
              <a:rect l="l" t="t" r="r" b="b"/>
              <a:pathLst>
                <a:path w="1092" h="750" extrusionOk="0">
                  <a:moveTo>
                    <a:pt x="49" y="0"/>
                  </a:moveTo>
                  <a:lnTo>
                    <a:pt x="49" y="498"/>
                  </a:lnTo>
                  <a:cubicBezTo>
                    <a:pt x="49" y="546"/>
                    <a:pt x="30" y="603"/>
                    <a:pt x="1" y="641"/>
                  </a:cubicBezTo>
                  <a:cubicBezTo>
                    <a:pt x="173" y="713"/>
                    <a:pt x="360" y="749"/>
                    <a:pt x="547" y="749"/>
                  </a:cubicBezTo>
                  <a:cubicBezTo>
                    <a:pt x="733" y="749"/>
                    <a:pt x="920" y="713"/>
                    <a:pt x="1092" y="641"/>
                  </a:cubicBezTo>
                  <a:cubicBezTo>
                    <a:pt x="1063" y="603"/>
                    <a:pt x="1044" y="546"/>
                    <a:pt x="1044" y="498"/>
                  </a:cubicBezTo>
                  <a:lnTo>
                    <a:pt x="1044"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4" name="Google Shape;9484;p69">
              <a:extLst>
                <a:ext uri="{FF2B5EF4-FFF2-40B4-BE49-F238E27FC236}">
                  <a16:creationId xmlns:a16="http://schemas.microsoft.com/office/drawing/2014/main" id="{A1D50ADE-9629-FE4D-5FD4-F71C46FAB199}"/>
                </a:ext>
              </a:extLst>
            </p:cNvPr>
            <p:cNvSpPr/>
            <p:nvPr/>
          </p:nvSpPr>
          <p:spPr>
            <a:xfrm>
              <a:off x="6231594" y="3442096"/>
              <a:ext cx="78964" cy="97556"/>
            </a:xfrm>
            <a:custGeom>
              <a:avLst/>
              <a:gdLst/>
              <a:ahLst/>
              <a:cxnLst/>
              <a:rect l="l" t="t" r="r" b="b"/>
              <a:pathLst>
                <a:path w="3007" h="3715" extrusionOk="0">
                  <a:moveTo>
                    <a:pt x="738" y="1"/>
                  </a:moveTo>
                  <a:lnTo>
                    <a:pt x="279" y="231"/>
                  </a:lnTo>
                  <a:cubicBezTo>
                    <a:pt x="106" y="317"/>
                    <a:pt x="1" y="489"/>
                    <a:pt x="1" y="680"/>
                  </a:cubicBezTo>
                  <a:lnTo>
                    <a:pt x="1" y="2135"/>
                  </a:lnTo>
                  <a:cubicBezTo>
                    <a:pt x="1" y="2681"/>
                    <a:pt x="164" y="3207"/>
                    <a:pt x="460" y="3657"/>
                  </a:cubicBezTo>
                  <a:lnTo>
                    <a:pt x="499" y="3714"/>
                  </a:lnTo>
                  <a:lnTo>
                    <a:pt x="2508" y="3714"/>
                  </a:lnTo>
                  <a:lnTo>
                    <a:pt x="2537" y="3657"/>
                  </a:lnTo>
                  <a:cubicBezTo>
                    <a:pt x="2843" y="3207"/>
                    <a:pt x="3006" y="2681"/>
                    <a:pt x="3006" y="2135"/>
                  </a:cubicBezTo>
                  <a:lnTo>
                    <a:pt x="3006" y="680"/>
                  </a:lnTo>
                  <a:cubicBezTo>
                    <a:pt x="3006" y="489"/>
                    <a:pt x="2901" y="317"/>
                    <a:pt x="2729" y="231"/>
                  </a:cubicBezTo>
                  <a:lnTo>
                    <a:pt x="2269" y="1"/>
                  </a:lnTo>
                  <a:cubicBezTo>
                    <a:pt x="2102" y="203"/>
                    <a:pt x="1594" y="212"/>
                    <a:pt x="1514" y="212"/>
                  </a:cubicBezTo>
                  <a:cubicBezTo>
                    <a:pt x="1507" y="212"/>
                    <a:pt x="1504" y="211"/>
                    <a:pt x="1504" y="211"/>
                  </a:cubicBezTo>
                  <a:cubicBezTo>
                    <a:pt x="1504" y="211"/>
                    <a:pt x="1500" y="212"/>
                    <a:pt x="1493" y="212"/>
                  </a:cubicBezTo>
                  <a:cubicBezTo>
                    <a:pt x="1413" y="212"/>
                    <a:pt x="905" y="203"/>
                    <a:pt x="738" y="1"/>
                  </a:cubicBezTo>
                  <a:close/>
                </a:path>
              </a:pathLst>
            </a:custGeom>
            <a:solidFill>
              <a:srgbClr val="BCC4C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5" name="Google Shape;9485;p69">
              <a:extLst>
                <a:ext uri="{FF2B5EF4-FFF2-40B4-BE49-F238E27FC236}">
                  <a16:creationId xmlns:a16="http://schemas.microsoft.com/office/drawing/2014/main" id="{C58B61CA-4D4D-7164-C4DB-F352DBEE8B87}"/>
                </a:ext>
              </a:extLst>
            </p:cNvPr>
            <p:cNvSpPr/>
            <p:nvPr/>
          </p:nvSpPr>
          <p:spPr>
            <a:xfrm>
              <a:off x="6244672" y="3539862"/>
              <a:ext cx="52809" cy="111605"/>
            </a:xfrm>
            <a:custGeom>
              <a:avLst/>
              <a:gdLst/>
              <a:ahLst/>
              <a:cxnLst/>
              <a:rect l="l" t="t" r="r" b="b"/>
              <a:pathLst>
                <a:path w="2011" h="4250" extrusionOk="0">
                  <a:moveTo>
                    <a:pt x="1" y="1"/>
                  </a:moveTo>
                  <a:lnTo>
                    <a:pt x="1" y="4250"/>
                  </a:lnTo>
                  <a:lnTo>
                    <a:pt x="2010" y="4250"/>
                  </a:lnTo>
                  <a:lnTo>
                    <a:pt x="2010" y="1"/>
                  </a:lnTo>
                  <a:close/>
                </a:path>
              </a:pathLst>
            </a:custGeom>
            <a:solidFill>
              <a:srgbClr val="63798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6" name="Google Shape;9486;p69">
              <a:extLst>
                <a:ext uri="{FF2B5EF4-FFF2-40B4-BE49-F238E27FC236}">
                  <a16:creationId xmlns:a16="http://schemas.microsoft.com/office/drawing/2014/main" id="{81C97B96-CFCF-3AA0-0A4E-5669ED585197}"/>
                </a:ext>
              </a:extLst>
            </p:cNvPr>
            <p:cNvSpPr/>
            <p:nvPr/>
          </p:nvSpPr>
          <p:spPr>
            <a:xfrm>
              <a:off x="6231594" y="3452915"/>
              <a:ext cx="13104" cy="86973"/>
            </a:xfrm>
            <a:custGeom>
              <a:avLst/>
              <a:gdLst/>
              <a:ahLst/>
              <a:cxnLst/>
              <a:rect l="l" t="t" r="r" b="b"/>
              <a:pathLst>
                <a:path w="499" h="3312" extrusionOk="0">
                  <a:moveTo>
                    <a:pt x="78" y="0"/>
                  </a:moveTo>
                  <a:cubicBezTo>
                    <a:pt x="30" y="77"/>
                    <a:pt x="1" y="173"/>
                    <a:pt x="1" y="268"/>
                  </a:cubicBezTo>
                  <a:lnTo>
                    <a:pt x="1" y="1723"/>
                  </a:lnTo>
                  <a:cubicBezTo>
                    <a:pt x="1" y="2269"/>
                    <a:pt x="164" y="2795"/>
                    <a:pt x="460" y="3245"/>
                  </a:cubicBezTo>
                  <a:lnTo>
                    <a:pt x="499" y="3312"/>
                  </a:lnTo>
                  <a:lnTo>
                    <a:pt x="499" y="575"/>
                  </a:lnTo>
                  <a:cubicBezTo>
                    <a:pt x="499" y="412"/>
                    <a:pt x="432" y="268"/>
                    <a:pt x="307" y="173"/>
                  </a:cubicBezTo>
                  <a:lnTo>
                    <a:pt x="78" y="0"/>
                  </a:lnTo>
                  <a:close/>
                </a:path>
              </a:pathLst>
            </a:custGeom>
            <a:solidFill>
              <a:srgbClr val="D2DBE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7" name="Google Shape;9487;p69">
              <a:extLst>
                <a:ext uri="{FF2B5EF4-FFF2-40B4-BE49-F238E27FC236}">
                  <a16:creationId xmlns:a16="http://schemas.microsoft.com/office/drawing/2014/main" id="{A3C7E68E-59DD-4F8D-5812-32C2A61EFBCC}"/>
                </a:ext>
              </a:extLst>
            </p:cNvPr>
            <p:cNvSpPr/>
            <p:nvPr/>
          </p:nvSpPr>
          <p:spPr>
            <a:xfrm>
              <a:off x="6297454" y="3452915"/>
              <a:ext cx="13104" cy="86973"/>
            </a:xfrm>
            <a:custGeom>
              <a:avLst/>
              <a:gdLst/>
              <a:ahLst/>
              <a:cxnLst/>
              <a:rect l="l" t="t" r="r" b="b"/>
              <a:pathLst>
                <a:path w="499" h="3312" extrusionOk="0">
                  <a:moveTo>
                    <a:pt x="421" y="0"/>
                  </a:moveTo>
                  <a:lnTo>
                    <a:pt x="201" y="173"/>
                  </a:lnTo>
                  <a:cubicBezTo>
                    <a:pt x="67" y="268"/>
                    <a:pt x="0" y="412"/>
                    <a:pt x="0" y="575"/>
                  </a:cubicBezTo>
                  <a:lnTo>
                    <a:pt x="0" y="3312"/>
                  </a:lnTo>
                  <a:lnTo>
                    <a:pt x="39" y="3245"/>
                  </a:lnTo>
                  <a:cubicBezTo>
                    <a:pt x="335" y="2795"/>
                    <a:pt x="498" y="2269"/>
                    <a:pt x="498" y="1723"/>
                  </a:cubicBezTo>
                  <a:lnTo>
                    <a:pt x="498" y="268"/>
                  </a:lnTo>
                  <a:cubicBezTo>
                    <a:pt x="498" y="173"/>
                    <a:pt x="469" y="77"/>
                    <a:pt x="421" y="0"/>
                  </a:cubicBezTo>
                  <a:close/>
                </a:path>
              </a:pathLst>
            </a:custGeom>
            <a:solidFill>
              <a:srgbClr val="D2DBE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8" name="Google Shape;9488;p69">
              <a:extLst>
                <a:ext uri="{FF2B5EF4-FFF2-40B4-BE49-F238E27FC236}">
                  <a16:creationId xmlns:a16="http://schemas.microsoft.com/office/drawing/2014/main" id="{7C5E125C-B2D3-9DAB-A0E1-C63AD65169AE}"/>
                </a:ext>
              </a:extLst>
            </p:cNvPr>
            <p:cNvSpPr/>
            <p:nvPr/>
          </p:nvSpPr>
          <p:spPr>
            <a:xfrm>
              <a:off x="6250948" y="3434691"/>
              <a:ext cx="40257" cy="105198"/>
            </a:xfrm>
            <a:custGeom>
              <a:avLst/>
              <a:gdLst/>
              <a:ahLst/>
              <a:cxnLst/>
              <a:rect l="l" t="t" r="r" b="b"/>
              <a:pathLst>
                <a:path w="1533" h="4006" extrusionOk="0">
                  <a:moveTo>
                    <a:pt x="245" y="1"/>
                  </a:moveTo>
                  <a:cubicBezTo>
                    <a:pt x="233" y="1"/>
                    <a:pt x="221" y="5"/>
                    <a:pt x="211" y="15"/>
                  </a:cubicBezTo>
                  <a:lnTo>
                    <a:pt x="1" y="283"/>
                  </a:lnTo>
                  <a:lnTo>
                    <a:pt x="336" y="704"/>
                  </a:lnTo>
                  <a:cubicBezTo>
                    <a:pt x="358" y="732"/>
                    <a:pt x="393" y="747"/>
                    <a:pt x="428" y="747"/>
                  </a:cubicBezTo>
                  <a:cubicBezTo>
                    <a:pt x="454" y="747"/>
                    <a:pt x="479" y="739"/>
                    <a:pt x="499" y="723"/>
                  </a:cubicBezTo>
                  <a:lnTo>
                    <a:pt x="642" y="599"/>
                  </a:lnTo>
                  <a:lnTo>
                    <a:pt x="642" y="4006"/>
                  </a:lnTo>
                  <a:lnTo>
                    <a:pt x="891" y="4006"/>
                  </a:lnTo>
                  <a:lnTo>
                    <a:pt x="891" y="599"/>
                  </a:lnTo>
                  <a:lnTo>
                    <a:pt x="1044" y="723"/>
                  </a:lnTo>
                  <a:cubicBezTo>
                    <a:pt x="1064" y="739"/>
                    <a:pt x="1087" y="747"/>
                    <a:pt x="1110" y="747"/>
                  </a:cubicBezTo>
                  <a:cubicBezTo>
                    <a:pt x="1143" y="747"/>
                    <a:pt x="1175" y="732"/>
                    <a:pt x="1197" y="704"/>
                  </a:cubicBezTo>
                  <a:lnTo>
                    <a:pt x="1532" y="283"/>
                  </a:lnTo>
                  <a:lnTo>
                    <a:pt x="1322" y="15"/>
                  </a:lnTo>
                  <a:cubicBezTo>
                    <a:pt x="1312" y="5"/>
                    <a:pt x="1300" y="1"/>
                    <a:pt x="1288" y="1"/>
                  </a:cubicBezTo>
                  <a:cubicBezTo>
                    <a:pt x="1276" y="1"/>
                    <a:pt x="1264" y="5"/>
                    <a:pt x="1255" y="15"/>
                  </a:cubicBezTo>
                  <a:lnTo>
                    <a:pt x="767" y="503"/>
                  </a:lnTo>
                  <a:lnTo>
                    <a:pt x="278" y="15"/>
                  </a:lnTo>
                  <a:cubicBezTo>
                    <a:pt x="269" y="5"/>
                    <a:pt x="257" y="1"/>
                    <a:pt x="245" y="1"/>
                  </a:cubicBezTo>
                  <a:close/>
                </a:path>
              </a:pathLst>
            </a:custGeom>
            <a:solidFill>
              <a:srgbClr val="D2DBE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399" name="Google Shape;9489;p69">
              <a:extLst>
                <a:ext uri="{FF2B5EF4-FFF2-40B4-BE49-F238E27FC236}">
                  <a16:creationId xmlns:a16="http://schemas.microsoft.com/office/drawing/2014/main" id="{8FD5792D-5A4B-EB47-267C-2456E2EA254C}"/>
                </a:ext>
              </a:extLst>
            </p:cNvPr>
            <p:cNvSpPr/>
            <p:nvPr/>
          </p:nvSpPr>
          <p:spPr>
            <a:xfrm>
              <a:off x="6268043" y="3552913"/>
              <a:ext cx="6565" cy="98554"/>
            </a:xfrm>
            <a:custGeom>
              <a:avLst/>
              <a:gdLst/>
              <a:ahLst/>
              <a:cxnLst/>
              <a:rect l="l" t="t" r="r" b="b"/>
              <a:pathLst>
                <a:path w="250" h="3753" extrusionOk="0">
                  <a:moveTo>
                    <a:pt x="132" y="0"/>
                  </a:moveTo>
                  <a:cubicBezTo>
                    <a:pt x="127" y="0"/>
                    <a:pt x="121" y="1"/>
                    <a:pt x="116" y="1"/>
                  </a:cubicBezTo>
                  <a:cubicBezTo>
                    <a:pt x="49" y="1"/>
                    <a:pt x="1" y="49"/>
                    <a:pt x="1" y="116"/>
                  </a:cubicBezTo>
                  <a:lnTo>
                    <a:pt x="1" y="3753"/>
                  </a:lnTo>
                  <a:lnTo>
                    <a:pt x="249" y="3753"/>
                  </a:lnTo>
                  <a:lnTo>
                    <a:pt x="249" y="126"/>
                  </a:lnTo>
                  <a:cubicBezTo>
                    <a:pt x="249" y="55"/>
                    <a:pt x="200" y="0"/>
                    <a:pt x="132" y="0"/>
                  </a:cubicBezTo>
                  <a:close/>
                </a:path>
              </a:pathLst>
            </a:custGeom>
            <a:solidFill>
              <a:srgbClr val="4B637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0" name="Google Shape;9490;p69">
              <a:extLst>
                <a:ext uri="{FF2B5EF4-FFF2-40B4-BE49-F238E27FC236}">
                  <a16:creationId xmlns:a16="http://schemas.microsoft.com/office/drawing/2014/main" id="{98BBD895-67B8-E1CC-3319-603E8D40977A}"/>
                </a:ext>
              </a:extLst>
            </p:cNvPr>
            <p:cNvSpPr/>
            <p:nvPr/>
          </p:nvSpPr>
          <p:spPr>
            <a:xfrm>
              <a:off x="6244672" y="3368726"/>
              <a:ext cx="52809" cy="59321"/>
            </a:xfrm>
            <a:custGeom>
              <a:avLst/>
              <a:gdLst/>
              <a:ahLst/>
              <a:cxnLst/>
              <a:rect l="l" t="t" r="r" b="b"/>
              <a:pathLst>
                <a:path w="2011" h="2259" extrusionOk="0">
                  <a:moveTo>
                    <a:pt x="757" y="0"/>
                  </a:moveTo>
                  <a:cubicBezTo>
                    <a:pt x="345" y="0"/>
                    <a:pt x="1" y="335"/>
                    <a:pt x="1" y="756"/>
                  </a:cubicBezTo>
                  <a:lnTo>
                    <a:pt x="1" y="1254"/>
                  </a:lnTo>
                  <a:cubicBezTo>
                    <a:pt x="1" y="1809"/>
                    <a:pt x="450" y="2259"/>
                    <a:pt x="1006" y="2259"/>
                  </a:cubicBezTo>
                  <a:cubicBezTo>
                    <a:pt x="1561" y="2259"/>
                    <a:pt x="2010" y="1809"/>
                    <a:pt x="2010" y="1254"/>
                  </a:cubicBezTo>
                  <a:lnTo>
                    <a:pt x="2010" y="756"/>
                  </a:lnTo>
                  <a:cubicBezTo>
                    <a:pt x="2010" y="335"/>
                    <a:pt x="1675"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1" name="Google Shape;9491;p69">
              <a:extLst>
                <a:ext uri="{FF2B5EF4-FFF2-40B4-BE49-F238E27FC236}">
                  <a16:creationId xmlns:a16="http://schemas.microsoft.com/office/drawing/2014/main" id="{73B10DDF-D1D1-70A1-2298-8A191E0313B5}"/>
                </a:ext>
              </a:extLst>
            </p:cNvPr>
            <p:cNvSpPr/>
            <p:nvPr/>
          </p:nvSpPr>
          <p:spPr>
            <a:xfrm>
              <a:off x="6244934" y="3368726"/>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6"/>
                    <a:pt x="747" y="1254"/>
                  </a:cubicBezTo>
                  <a:lnTo>
                    <a:pt x="747" y="756"/>
                  </a:lnTo>
                  <a:cubicBezTo>
                    <a:pt x="747" y="393"/>
                    <a:pt x="1015" y="77"/>
                    <a:pt x="1369" y="20"/>
                  </a:cubicBezTo>
                  <a:cubicBezTo>
                    <a:pt x="1330" y="10"/>
                    <a:pt x="1292"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2" name="Google Shape;9492;p69">
              <a:extLst>
                <a:ext uri="{FF2B5EF4-FFF2-40B4-BE49-F238E27FC236}">
                  <a16:creationId xmlns:a16="http://schemas.microsoft.com/office/drawing/2014/main" id="{9938D7C6-33F1-7A00-EB07-8F253661CCD3}"/>
                </a:ext>
              </a:extLst>
            </p:cNvPr>
            <p:cNvSpPr/>
            <p:nvPr/>
          </p:nvSpPr>
          <p:spPr>
            <a:xfrm>
              <a:off x="6244672" y="3368726"/>
              <a:ext cx="52809" cy="26418"/>
            </a:xfrm>
            <a:custGeom>
              <a:avLst/>
              <a:gdLst/>
              <a:ahLst/>
              <a:cxnLst/>
              <a:rect l="l" t="t" r="r" b="b"/>
              <a:pathLst>
                <a:path w="2011" h="1006" extrusionOk="0">
                  <a:moveTo>
                    <a:pt x="757" y="0"/>
                  </a:moveTo>
                  <a:cubicBezTo>
                    <a:pt x="336" y="0"/>
                    <a:pt x="1" y="335"/>
                    <a:pt x="1" y="756"/>
                  </a:cubicBezTo>
                  <a:cubicBezTo>
                    <a:pt x="1" y="756"/>
                    <a:pt x="757" y="1005"/>
                    <a:pt x="2010" y="1005"/>
                  </a:cubicBezTo>
                  <a:lnTo>
                    <a:pt x="2010" y="756"/>
                  </a:lnTo>
                  <a:cubicBezTo>
                    <a:pt x="2010"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3" name="Google Shape;9493;p69">
              <a:extLst>
                <a:ext uri="{FF2B5EF4-FFF2-40B4-BE49-F238E27FC236}">
                  <a16:creationId xmlns:a16="http://schemas.microsoft.com/office/drawing/2014/main" id="{24937F2A-EC10-E524-708B-C596874E4193}"/>
                </a:ext>
              </a:extLst>
            </p:cNvPr>
            <p:cNvSpPr/>
            <p:nvPr/>
          </p:nvSpPr>
          <p:spPr>
            <a:xfrm>
              <a:off x="6244934" y="3368726"/>
              <a:ext cx="35950" cy="24159"/>
            </a:xfrm>
            <a:custGeom>
              <a:avLst/>
              <a:gdLst/>
              <a:ahLst/>
              <a:cxnLst/>
              <a:rect l="l" t="t" r="r" b="b"/>
              <a:pathLst>
                <a:path w="1369" h="920" extrusionOk="0">
                  <a:moveTo>
                    <a:pt x="747" y="0"/>
                  </a:moveTo>
                  <a:cubicBezTo>
                    <a:pt x="335" y="0"/>
                    <a:pt x="0" y="335"/>
                    <a:pt x="0" y="756"/>
                  </a:cubicBezTo>
                  <a:cubicBezTo>
                    <a:pt x="249" y="823"/>
                    <a:pt x="498" y="881"/>
                    <a:pt x="747" y="919"/>
                  </a:cubicBezTo>
                  <a:lnTo>
                    <a:pt x="747" y="756"/>
                  </a:lnTo>
                  <a:cubicBezTo>
                    <a:pt x="747" y="393"/>
                    <a:pt x="1015" y="77"/>
                    <a:pt x="1369" y="20"/>
                  </a:cubicBezTo>
                  <a:cubicBezTo>
                    <a:pt x="1330" y="10"/>
                    <a:pt x="1292"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4" name="Google Shape;9494;p69">
              <a:extLst>
                <a:ext uri="{FF2B5EF4-FFF2-40B4-BE49-F238E27FC236}">
                  <a16:creationId xmlns:a16="http://schemas.microsoft.com/office/drawing/2014/main" id="{53160368-FA1E-725F-FEA3-CEFCA16A1835}"/>
                </a:ext>
              </a:extLst>
            </p:cNvPr>
            <p:cNvSpPr/>
            <p:nvPr/>
          </p:nvSpPr>
          <p:spPr>
            <a:xfrm>
              <a:off x="6205229"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5" name="Google Shape;9495;p69">
              <a:extLst>
                <a:ext uri="{FF2B5EF4-FFF2-40B4-BE49-F238E27FC236}">
                  <a16:creationId xmlns:a16="http://schemas.microsoft.com/office/drawing/2014/main" id="{D864CA4F-293E-BDC3-31D4-3F5F9AA4FFFF}"/>
                </a:ext>
              </a:extLst>
            </p:cNvPr>
            <p:cNvSpPr/>
            <p:nvPr/>
          </p:nvSpPr>
          <p:spPr>
            <a:xfrm>
              <a:off x="6203969" y="3533087"/>
              <a:ext cx="28912" cy="19931"/>
            </a:xfrm>
            <a:custGeom>
              <a:avLst/>
              <a:gdLst/>
              <a:ahLst/>
              <a:cxnLst/>
              <a:rect l="l" t="t" r="r" b="b"/>
              <a:pathLst>
                <a:path w="1101" h="759" extrusionOk="0">
                  <a:moveTo>
                    <a:pt x="48" y="0"/>
                  </a:moveTo>
                  <a:lnTo>
                    <a:pt x="48" y="508"/>
                  </a:lnTo>
                  <a:cubicBezTo>
                    <a:pt x="48" y="555"/>
                    <a:pt x="39" y="603"/>
                    <a:pt x="0" y="651"/>
                  </a:cubicBezTo>
                  <a:cubicBezTo>
                    <a:pt x="177"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6" name="Google Shape;9496;p69">
              <a:extLst>
                <a:ext uri="{FF2B5EF4-FFF2-40B4-BE49-F238E27FC236}">
                  <a16:creationId xmlns:a16="http://schemas.microsoft.com/office/drawing/2014/main" id="{96842B30-E530-AFA6-DB6D-BB0BE7C46B3E}"/>
                </a:ext>
              </a:extLst>
            </p:cNvPr>
            <p:cNvSpPr/>
            <p:nvPr/>
          </p:nvSpPr>
          <p:spPr>
            <a:xfrm>
              <a:off x="6179074" y="3553938"/>
              <a:ext cx="78938" cy="97530"/>
            </a:xfrm>
            <a:custGeom>
              <a:avLst/>
              <a:gdLst/>
              <a:ahLst/>
              <a:cxnLst/>
              <a:rect l="l" t="t" r="r" b="b"/>
              <a:pathLst>
                <a:path w="3006" h="3714" extrusionOk="0">
                  <a:moveTo>
                    <a:pt x="728" y="1"/>
                  </a:moveTo>
                  <a:lnTo>
                    <a:pt x="278" y="230"/>
                  </a:lnTo>
                  <a:cubicBezTo>
                    <a:pt x="106" y="317"/>
                    <a:pt x="1" y="489"/>
                    <a:pt x="1" y="680"/>
                  </a:cubicBezTo>
                  <a:lnTo>
                    <a:pt x="1" y="2135"/>
                  </a:lnTo>
                  <a:cubicBezTo>
                    <a:pt x="1" y="2671"/>
                    <a:pt x="154" y="3207"/>
                    <a:pt x="460" y="3657"/>
                  </a:cubicBezTo>
                  <a:lnTo>
                    <a:pt x="498" y="3714"/>
                  </a:lnTo>
                  <a:lnTo>
                    <a:pt x="2499" y="3714"/>
                  </a:lnTo>
                  <a:lnTo>
                    <a:pt x="2537" y="3657"/>
                  </a:lnTo>
                  <a:cubicBezTo>
                    <a:pt x="2843" y="3207"/>
                    <a:pt x="3006" y="2671"/>
                    <a:pt x="3006" y="2135"/>
                  </a:cubicBezTo>
                  <a:lnTo>
                    <a:pt x="3006" y="680"/>
                  </a:lnTo>
                  <a:cubicBezTo>
                    <a:pt x="3006" y="489"/>
                    <a:pt x="2891" y="317"/>
                    <a:pt x="2728" y="230"/>
                  </a:cubicBezTo>
                  <a:lnTo>
                    <a:pt x="2269" y="1"/>
                  </a:lnTo>
                  <a:cubicBezTo>
                    <a:pt x="2102" y="203"/>
                    <a:pt x="1594" y="211"/>
                    <a:pt x="1514" y="211"/>
                  </a:cubicBezTo>
                  <a:cubicBezTo>
                    <a:pt x="1507" y="211"/>
                    <a:pt x="1503" y="211"/>
                    <a:pt x="1503" y="211"/>
                  </a:cubicBezTo>
                  <a:cubicBezTo>
                    <a:pt x="1503" y="211"/>
                    <a:pt x="1500" y="211"/>
                    <a:pt x="1493" y="211"/>
                  </a:cubicBezTo>
                  <a:cubicBezTo>
                    <a:pt x="1412" y="211"/>
                    <a:pt x="904" y="203"/>
                    <a:pt x="728" y="1"/>
                  </a:cubicBezTo>
                  <a:close/>
                </a:path>
              </a:pathLst>
            </a:custGeom>
            <a:solidFill>
              <a:schemeClr val="accent1">
                <a:lumMod val="40000"/>
                <a:lumOff val="6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7" name="Google Shape;9497;p69">
              <a:extLst>
                <a:ext uri="{FF2B5EF4-FFF2-40B4-BE49-F238E27FC236}">
                  <a16:creationId xmlns:a16="http://schemas.microsoft.com/office/drawing/2014/main" id="{201CF978-62A6-C2D3-4F2A-FB2D4FCEA01E}"/>
                </a:ext>
              </a:extLst>
            </p:cNvPr>
            <p:cNvSpPr/>
            <p:nvPr/>
          </p:nvSpPr>
          <p:spPr>
            <a:xfrm>
              <a:off x="6192152" y="3651441"/>
              <a:ext cx="52546" cy="46034"/>
            </a:xfrm>
            <a:custGeom>
              <a:avLst/>
              <a:gdLst/>
              <a:ahLst/>
              <a:cxnLst/>
              <a:rect l="l" t="t" r="r" b="b"/>
              <a:pathLst>
                <a:path w="2001" h="1753" extrusionOk="0">
                  <a:moveTo>
                    <a:pt x="0" y="1"/>
                  </a:moveTo>
                  <a:lnTo>
                    <a:pt x="0" y="1503"/>
                  </a:lnTo>
                  <a:cubicBezTo>
                    <a:pt x="0" y="1647"/>
                    <a:pt x="115" y="1752"/>
                    <a:pt x="249" y="1752"/>
                  </a:cubicBezTo>
                  <a:lnTo>
                    <a:pt x="1752" y="1752"/>
                  </a:lnTo>
                  <a:cubicBezTo>
                    <a:pt x="1895" y="1752"/>
                    <a:pt x="2001" y="1647"/>
                    <a:pt x="2001" y="1503"/>
                  </a:cubicBezTo>
                  <a:lnTo>
                    <a:pt x="2001" y="1"/>
                  </a:lnTo>
                  <a:close/>
                </a:path>
              </a:pathLst>
            </a:custGeom>
            <a:solidFill>
              <a:srgbClr val="76899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8" name="Google Shape;9498;p69">
              <a:extLst>
                <a:ext uri="{FF2B5EF4-FFF2-40B4-BE49-F238E27FC236}">
                  <a16:creationId xmlns:a16="http://schemas.microsoft.com/office/drawing/2014/main" id="{379371AB-1DE0-C897-6F86-C507D405CB6D}"/>
                </a:ext>
              </a:extLst>
            </p:cNvPr>
            <p:cNvSpPr/>
            <p:nvPr/>
          </p:nvSpPr>
          <p:spPr>
            <a:xfrm>
              <a:off x="6179074" y="3564757"/>
              <a:ext cx="13104" cy="86711"/>
            </a:xfrm>
            <a:custGeom>
              <a:avLst/>
              <a:gdLst/>
              <a:ahLst/>
              <a:cxnLst/>
              <a:rect l="l" t="t" r="r" b="b"/>
              <a:pathLst>
                <a:path w="499" h="3302" extrusionOk="0">
                  <a:moveTo>
                    <a:pt x="77" y="0"/>
                  </a:moveTo>
                  <a:cubicBezTo>
                    <a:pt x="20" y="77"/>
                    <a:pt x="1" y="163"/>
                    <a:pt x="1" y="259"/>
                  </a:cubicBezTo>
                  <a:lnTo>
                    <a:pt x="1" y="1713"/>
                  </a:lnTo>
                  <a:cubicBezTo>
                    <a:pt x="1" y="2259"/>
                    <a:pt x="154" y="2795"/>
                    <a:pt x="460" y="3245"/>
                  </a:cubicBezTo>
                  <a:lnTo>
                    <a:pt x="498" y="3302"/>
                  </a:lnTo>
                  <a:lnTo>
                    <a:pt x="498" y="565"/>
                  </a:lnTo>
                  <a:cubicBezTo>
                    <a:pt x="498" y="412"/>
                    <a:pt x="422" y="259"/>
                    <a:pt x="297" y="163"/>
                  </a:cubicBezTo>
                  <a:lnTo>
                    <a:pt x="77" y="0"/>
                  </a:lnTo>
                  <a:close/>
                </a:path>
              </a:pathLst>
            </a:custGeom>
            <a:solidFill>
              <a:srgbClr val="6E8294"/>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09" name="Google Shape;9499;p69">
              <a:extLst>
                <a:ext uri="{FF2B5EF4-FFF2-40B4-BE49-F238E27FC236}">
                  <a16:creationId xmlns:a16="http://schemas.microsoft.com/office/drawing/2014/main" id="{7217E474-75AB-0428-7770-EB09CC9F3CBC}"/>
                </a:ext>
              </a:extLst>
            </p:cNvPr>
            <p:cNvSpPr/>
            <p:nvPr/>
          </p:nvSpPr>
          <p:spPr>
            <a:xfrm>
              <a:off x="6244672" y="3564757"/>
              <a:ext cx="13340" cy="86711"/>
            </a:xfrm>
            <a:custGeom>
              <a:avLst/>
              <a:gdLst/>
              <a:ahLst/>
              <a:cxnLst/>
              <a:rect l="l" t="t" r="r" b="b"/>
              <a:pathLst>
                <a:path w="508" h="3302" extrusionOk="0">
                  <a:moveTo>
                    <a:pt x="431" y="0"/>
                  </a:moveTo>
                  <a:lnTo>
                    <a:pt x="202" y="163"/>
                  </a:lnTo>
                  <a:cubicBezTo>
                    <a:pt x="77" y="259"/>
                    <a:pt x="1" y="412"/>
                    <a:pt x="1" y="565"/>
                  </a:cubicBezTo>
                  <a:lnTo>
                    <a:pt x="1" y="3302"/>
                  </a:lnTo>
                  <a:lnTo>
                    <a:pt x="39" y="3245"/>
                  </a:lnTo>
                  <a:cubicBezTo>
                    <a:pt x="345" y="2795"/>
                    <a:pt x="508" y="2259"/>
                    <a:pt x="508" y="1713"/>
                  </a:cubicBezTo>
                  <a:lnTo>
                    <a:pt x="508" y="259"/>
                  </a:lnTo>
                  <a:cubicBezTo>
                    <a:pt x="508" y="163"/>
                    <a:pt x="479" y="77"/>
                    <a:pt x="431" y="0"/>
                  </a:cubicBezTo>
                  <a:close/>
                </a:path>
              </a:pathLst>
            </a:custGeom>
            <a:solidFill>
              <a:srgbClr val="6E8294"/>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0" name="Google Shape;9500;p69">
              <a:extLst>
                <a:ext uri="{FF2B5EF4-FFF2-40B4-BE49-F238E27FC236}">
                  <a16:creationId xmlns:a16="http://schemas.microsoft.com/office/drawing/2014/main" id="{9F24CCB0-3570-DBAD-3C39-4CA25EE825A1}"/>
                </a:ext>
              </a:extLst>
            </p:cNvPr>
            <p:cNvSpPr/>
            <p:nvPr/>
          </p:nvSpPr>
          <p:spPr>
            <a:xfrm>
              <a:off x="6198191" y="3546270"/>
              <a:ext cx="40467" cy="105198"/>
            </a:xfrm>
            <a:custGeom>
              <a:avLst/>
              <a:gdLst/>
              <a:ahLst/>
              <a:cxnLst/>
              <a:rect l="l" t="t" r="r" b="b"/>
              <a:pathLst>
                <a:path w="1541" h="4006" extrusionOk="0">
                  <a:moveTo>
                    <a:pt x="250" y="1"/>
                  </a:moveTo>
                  <a:cubicBezTo>
                    <a:pt x="237" y="1"/>
                    <a:pt x="225" y="6"/>
                    <a:pt x="220" y="15"/>
                  </a:cubicBezTo>
                  <a:lnTo>
                    <a:pt x="0" y="293"/>
                  </a:lnTo>
                  <a:lnTo>
                    <a:pt x="345" y="714"/>
                  </a:lnTo>
                  <a:cubicBezTo>
                    <a:pt x="365" y="739"/>
                    <a:pt x="393" y="751"/>
                    <a:pt x="422" y="751"/>
                  </a:cubicBezTo>
                  <a:cubicBezTo>
                    <a:pt x="448" y="751"/>
                    <a:pt x="475" y="741"/>
                    <a:pt x="498" y="723"/>
                  </a:cubicBezTo>
                  <a:lnTo>
                    <a:pt x="651" y="609"/>
                  </a:lnTo>
                  <a:lnTo>
                    <a:pt x="651" y="4006"/>
                  </a:lnTo>
                  <a:lnTo>
                    <a:pt x="900" y="4006"/>
                  </a:lnTo>
                  <a:lnTo>
                    <a:pt x="900" y="609"/>
                  </a:lnTo>
                  <a:lnTo>
                    <a:pt x="1043" y="723"/>
                  </a:lnTo>
                  <a:cubicBezTo>
                    <a:pt x="1065" y="745"/>
                    <a:pt x="1090" y="755"/>
                    <a:pt x="1116" y="755"/>
                  </a:cubicBezTo>
                  <a:cubicBezTo>
                    <a:pt x="1148" y="755"/>
                    <a:pt x="1180" y="740"/>
                    <a:pt x="1206" y="714"/>
                  </a:cubicBezTo>
                  <a:lnTo>
                    <a:pt x="1541" y="293"/>
                  </a:lnTo>
                  <a:lnTo>
                    <a:pt x="1330" y="25"/>
                  </a:lnTo>
                  <a:cubicBezTo>
                    <a:pt x="1321" y="15"/>
                    <a:pt x="1309" y="10"/>
                    <a:pt x="1297" y="10"/>
                  </a:cubicBezTo>
                  <a:cubicBezTo>
                    <a:pt x="1285" y="10"/>
                    <a:pt x="1273" y="15"/>
                    <a:pt x="1263" y="25"/>
                  </a:cubicBezTo>
                  <a:lnTo>
                    <a:pt x="775" y="503"/>
                  </a:lnTo>
                  <a:lnTo>
                    <a:pt x="287" y="15"/>
                  </a:lnTo>
                  <a:cubicBezTo>
                    <a:pt x="278" y="6"/>
                    <a:pt x="263" y="1"/>
                    <a:pt x="250" y="1"/>
                  </a:cubicBezTo>
                  <a:close/>
                </a:path>
              </a:pathLst>
            </a:custGeom>
            <a:solidFill>
              <a:srgbClr val="6E8294"/>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1" name="Google Shape;9501;p69">
              <a:extLst>
                <a:ext uri="{FF2B5EF4-FFF2-40B4-BE49-F238E27FC236}">
                  <a16:creationId xmlns:a16="http://schemas.microsoft.com/office/drawing/2014/main" id="{8CF04D5D-F03C-D301-E9E8-69ABDEF335B1}"/>
                </a:ext>
              </a:extLst>
            </p:cNvPr>
            <p:cNvSpPr/>
            <p:nvPr/>
          </p:nvSpPr>
          <p:spPr>
            <a:xfrm>
              <a:off x="6215260" y="3664755"/>
              <a:ext cx="6565" cy="32720"/>
            </a:xfrm>
            <a:custGeom>
              <a:avLst/>
              <a:gdLst/>
              <a:ahLst/>
              <a:cxnLst/>
              <a:rect l="l" t="t" r="r" b="b"/>
              <a:pathLst>
                <a:path w="250" h="1246" extrusionOk="0">
                  <a:moveTo>
                    <a:pt x="140" y="0"/>
                  </a:moveTo>
                  <a:cubicBezTo>
                    <a:pt x="135" y="0"/>
                    <a:pt x="130" y="0"/>
                    <a:pt x="125" y="1"/>
                  </a:cubicBezTo>
                  <a:cubicBezTo>
                    <a:pt x="58" y="1"/>
                    <a:pt x="1" y="49"/>
                    <a:pt x="1" y="116"/>
                  </a:cubicBezTo>
                  <a:lnTo>
                    <a:pt x="1" y="1245"/>
                  </a:lnTo>
                  <a:lnTo>
                    <a:pt x="250" y="1245"/>
                  </a:lnTo>
                  <a:lnTo>
                    <a:pt x="250" y="116"/>
                  </a:lnTo>
                  <a:cubicBezTo>
                    <a:pt x="250" y="54"/>
                    <a:pt x="200" y="0"/>
                    <a:pt x="140" y="0"/>
                  </a:cubicBezTo>
                  <a:close/>
                </a:path>
              </a:pathLst>
            </a:custGeom>
            <a:solidFill>
              <a:srgbClr val="63798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2" name="Google Shape;9502;p69">
              <a:extLst>
                <a:ext uri="{FF2B5EF4-FFF2-40B4-BE49-F238E27FC236}">
                  <a16:creationId xmlns:a16="http://schemas.microsoft.com/office/drawing/2014/main" id="{C4D0A54D-CB82-2389-1C14-40C528B4DD02}"/>
                </a:ext>
              </a:extLst>
            </p:cNvPr>
            <p:cNvSpPr/>
            <p:nvPr/>
          </p:nvSpPr>
          <p:spPr>
            <a:xfrm>
              <a:off x="6192152"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3" name="Google Shape;9503;p69">
              <a:extLst>
                <a:ext uri="{FF2B5EF4-FFF2-40B4-BE49-F238E27FC236}">
                  <a16:creationId xmlns:a16="http://schemas.microsoft.com/office/drawing/2014/main" id="{A7EC66A3-3AD1-3317-108C-F768DE8753CD}"/>
                </a:ext>
              </a:extLst>
            </p:cNvPr>
            <p:cNvSpPr/>
            <p:nvPr/>
          </p:nvSpPr>
          <p:spPr>
            <a:xfrm>
              <a:off x="6192204" y="3480567"/>
              <a:ext cx="36160" cy="59269"/>
            </a:xfrm>
            <a:custGeom>
              <a:avLst/>
              <a:gdLst/>
              <a:ahLst/>
              <a:cxnLst/>
              <a:rect l="l" t="t" r="r" b="b"/>
              <a:pathLst>
                <a:path w="1377" h="2257" extrusionOk="0">
                  <a:moveTo>
                    <a:pt x="754" y="0"/>
                  </a:moveTo>
                  <a:cubicBezTo>
                    <a:pt x="343" y="0"/>
                    <a:pt x="8" y="335"/>
                    <a:pt x="8" y="756"/>
                  </a:cubicBezTo>
                  <a:lnTo>
                    <a:pt x="8" y="1254"/>
                  </a:lnTo>
                  <a:cubicBezTo>
                    <a:pt x="0" y="1828"/>
                    <a:pt x="476" y="2257"/>
                    <a:pt x="1003" y="2257"/>
                  </a:cubicBezTo>
                  <a:cubicBezTo>
                    <a:pt x="1126" y="2257"/>
                    <a:pt x="1253" y="2233"/>
                    <a:pt x="1377" y="2182"/>
                  </a:cubicBezTo>
                  <a:cubicBezTo>
                    <a:pt x="1003" y="2029"/>
                    <a:pt x="754" y="1665"/>
                    <a:pt x="754" y="1254"/>
                  </a:cubicBezTo>
                  <a:lnTo>
                    <a:pt x="754" y="756"/>
                  </a:lnTo>
                  <a:cubicBezTo>
                    <a:pt x="754" y="383"/>
                    <a:pt x="1013" y="77"/>
                    <a:pt x="1377" y="10"/>
                  </a:cubicBezTo>
                  <a:cubicBezTo>
                    <a:pt x="1338" y="10"/>
                    <a:pt x="1300" y="0"/>
                    <a:pt x="1252"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4" name="Google Shape;9504;p69">
              <a:extLst>
                <a:ext uri="{FF2B5EF4-FFF2-40B4-BE49-F238E27FC236}">
                  <a16:creationId xmlns:a16="http://schemas.microsoft.com/office/drawing/2014/main" id="{3AD1708C-8908-8052-0528-CD3F7BA2E984}"/>
                </a:ext>
              </a:extLst>
            </p:cNvPr>
            <p:cNvSpPr/>
            <p:nvPr/>
          </p:nvSpPr>
          <p:spPr>
            <a:xfrm>
              <a:off x="6192152" y="3480567"/>
              <a:ext cx="52546" cy="26418"/>
            </a:xfrm>
            <a:custGeom>
              <a:avLst/>
              <a:gdLst/>
              <a:ahLst/>
              <a:cxnLst/>
              <a:rect l="l" t="t" r="r" b="b"/>
              <a:pathLst>
                <a:path w="2001" h="1006" extrusionOk="0">
                  <a:moveTo>
                    <a:pt x="747" y="0"/>
                  </a:moveTo>
                  <a:cubicBezTo>
                    <a:pt x="335" y="0"/>
                    <a:pt x="0" y="335"/>
                    <a:pt x="0" y="756"/>
                  </a:cubicBezTo>
                  <a:cubicBezTo>
                    <a:pt x="0" y="756"/>
                    <a:pt x="756" y="1005"/>
                    <a:pt x="2001" y="1005"/>
                  </a:cubicBezTo>
                  <a:lnTo>
                    <a:pt x="2001" y="756"/>
                  </a:lnTo>
                  <a:cubicBezTo>
                    <a:pt x="2001"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5" name="Google Shape;9505;p69">
              <a:extLst>
                <a:ext uri="{FF2B5EF4-FFF2-40B4-BE49-F238E27FC236}">
                  <a16:creationId xmlns:a16="http://schemas.microsoft.com/office/drawing/2014/main" id="{879F4329-42AD-4ADC-534C-88BC106EDC51}"/>
                </a:ext>
              </a:extLst>
            </p:cNvPr>
            <p:cNvSpPr/>
            <p:nvPr/>
          </p:nvSpPr>
          <p:spPr>
            <a:xfrm>
              <a:off x="6192414" y="3480567"/>
              <a:ext cx="35950" cy="23897"/>
            </a:xfrm>
            <a:custGeom>
              <a:avLst/>
              <a:gdLst/>
              <a:ahLst/>
              <a:cxnLst/>
              <a:rect l="l" t="t" r="r" b="b"/>
              <a:pathLst>
                <a:path w="1369" h="910" extrusionOk="0">
                  <a:moveTo>
                    <a:pt x="746" y="0"/>
                  </a:moveTo>
                  <a:cubicBezTo>
                    <a:pt x="335" y="0"/>
                    <a:pt x="0" y="335"/>
                    <a:pt x="0" y="756"/>
                  </a:cubicBezTo>
                  <a:cubicBezTo>
                    <a:pt x="239" y="823"/>
                    <a:pt x="488" y="881"/>
                    <a:pt x="746" y="909"/>
                  </a:cubicBezTo>
                  <a:lnTo>
                    <a:pt x="746" y="756"/>
                  </a:lnTo>
                  <a:cubicBezTo>
                    <a:pt x="746" y="383"/>
                    <a:pt x="1005" y="77"/>
                    <a:pt x="1369" y="10"/>
                  </a:cubicBezTo>
                  <a:cubicBezTo>
                    <a:pt x="1330" y="10"/>
                    <a:pt x="1292" y="0"/>
                    <a:pt x="124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6" name="Google Shape;9506;p69">
              <a:extLst>
                <a:ext uri="{FF2B5EF4-FFF2-40B4-BE49-F238E27FC236}">
                  <a16:creationId xmlns:a16="http://schemas.microsoft.com/office/drawing/2014/main" id="{02F668B0-5E54-2B78-B207-1E42E74D69F0}"/>
                </a:ext>
              </a:extLst>
            </p:cNvPr>
            <p:cNvSpPr/>
            <p:nvPr/>
          </p:nvSpPr>
          <p:spPr>
            <a:xfrm>
              <a:off x="6310532"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7" name="Google Shape;9507;p69">
              <a:extLst>
                <a:ext uri="{FF2B5EF4-FFF2-40B4-BE49-F238E27FC236}">
                  <a16:creationId xmlns:a16="http://schemas.microsoft.com/office/drawing/2014/main" id="{3ADF2C1B-90B9-4D00-0FD3-DE0274BEADCC}"/>
                </a:ext>
              </a:extLst>
            </p:cNvPr>
            <p:cNvSpPr/>
            <p:nvPr/>
          </p:nvSpPr>
          <p:spPr>
            <a:xfrm>
              <a:off x="6309271" y="3533087"/>
              <a:ext cx="28912" cy="19931"/>
            </a:xfrm>
            <a:custGeom>
              <a:avLst/>
              <a:gdLst/>
              <a:ahLst/>
              <a:cxnLst/>
              <a:rect l="l" t="t" r="r" b="b"/>
              <a:pathLst>
                <a:path w="1101" h="759" extrusionOk="0">
                  <a:moveTo>
                    <a:pt x="48" y="0"/>
                  </a:moveTo>
                  <a:lnTo>
                    <a:pt x="48" y="508"/>
                  </a:lnTo>
                  <a:cubicBezTo>
                    <a:pt x="48" y="555"/>
                    <a:pt x="29" y="603"/>
                    <a:pt x="0" y="651"/>
                  </a:cubicBezTo>
                  <a:cubicBezTo>
                    <a:pt x="177" y="723"/>
                    <a:pt x="364" y="759"/>
                    <a:pt x="550"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8" name="Google Shape;9508;p69">
              <a:extLst>
                <a:ext uri="{FF2B5EF4-FFF2-40B4-BE49-F238E27FC236}">
                  <a16:creationId xmlns:a16="http://schemas.microsoft.com/office/drawing/2014/main" id="{941A9730-9B4B-26AC-EA11-FDE2FB840E8B}"/>
                </a:ext>
              </a:extLst>
            </p:cNvPr>
            <p:cNvSpPr/>
            <p:nvPr/>
          </p:nvSpPr>
          <p:spPr>
            <a:xfrm>
              <a:off x="6284140"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69" y="3657"/>
                  </a:cubicBezTo>
                  <a:lnTo>
                    <a:pt x="507" y="3714"/>
                  </a:lnTo>
                  <a:lnTo>
                    <a:pt x="2508" y="3714"/>
                  </a:lnTo>
                  <a:lnTo>
                    <a:pt x="2546" y="3657"/>
                  </a:lnTo>
                  <a:cubicBezTo>
                    <a:pt x="2843" y="3207"/>
                    <a:pt x="3005" y="2671"/>
                    <a:pt x="3005" y="2135"/>
                  </a:cubicBezTo>
                  <a:lnTo>
                    <a:pt x="3005" y="680"/>
                  </a:lnTo>
                  <a:cubicBezTo>
                    <a:pt x="3005" y="489"/>
                    <a:pt x="2900" y="317"/>
                    <a:pt x="2728" y="230"/>
                  </a:cubicBezTo>
                  <a:lnTo>
                    <a:pt x="2278" y="1"/>
                  </a:lnTo>
                  <a:cubicBezTo>
                    <a:pt x="2102" y="203"/>
                    <a:pt x="1594"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chemeClr val="accent1">
                <a:lumMod val="5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19" name="Google Shape;9509;p69">
              <a:extLst>
                <a:ext uri="{FF2B5EF4-FFF2-40B4-BE49-F238E27FC236}">
                  <a16:creationId xmlns:a16="http://schemas.microsoft.com/office/drawing/2014/main" id="{3DACDC30-B269-746C-7B1F-D6FFDC87213E}"/>
                </a:ext>
              </a:extLst>
            </p:cNvPr>
            <p:cNvSpPr/>
            <p:nvPr/>
          </p:nvSpPr>
          <p:spPr>
            <a:xfrm>
              <a:off x="6297454"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0" name="Google Shape;9510;p69">
              <a:extLst>
                <a:ext uri="{FF2B5EF4-FFF2-40B4-BE49-F238E27FC236}">
                  <a16:creationId xmlns:a16="http://schemas.microsoft.com/office/drawing/2014/main" id="{1D5A2F78-3BE2-0425-53A1-2CF5205D2A60}"/>
                </a:ext>
              </a:extLst>
            </p:cNvPr>
            <p:cNvSpPr/>
            <p:nvPr/>
          </p:nvSpPr>
          <p:spPr>
            <a:xfrm>
              <a:off x="6297454" y="3480567"/>
              <a:ext cx="36213" cy="59269"/>
            </a:xfrm>
            <a:custGeom>
              <a:avLst/>
              <a:gdLst/>
              <a:ahLst/>
              <a:cxnLst/>
              <a:rect l="l" t="t" r="r" b="b"/>
              <a:pathLst>
                <a:path w="1379" h="2257" extrusionOk="0">
                  <a:moveTo>
                    <a:pt x="756" y="0"/>
                  </a:moveTo>
                  <a:cubicBezTo>
                    <a:pt x="335" y="0"/>
                    <a:pt x="0" y="335"/>
                    <a:pt x="0" y="756"/>
                  </a:cubicBezTo>
                  <a:lnTo>
                    <a:pt x="0" y="1254"/>
                  </a:lnTo>
                  <a:cubicBezTo>
                    <a:pt x="0" y="1828"/>
                    <a:pt x="471" y="2257"/>
                    <a:pt x="1001" y="2257"/>
                  </a:cubicBezTo>
                  <a:cubicBezTo>
                    <a:pt x="1125" y="2257"/>
                    <a:pt x="1253" y="2233"/>
                    <a:pt x="1379" y="2182"/>
                  </a:cubicBezTo>
                  <a:cubicBezTo>
                    <a:pt x="996" y="2029"/>
                    <a:pt x="747" y="1665"/>
                    <a:pt x="747" y="1254"/>
                  </a:cubicBezTo>
                  <a:lnTo>
                    <a:pt x="747" y="756"/>
                  </a:lnTo>
                  <a:cubicBezTo>
                    <a:pt x="747" y="383"/>
                    <a:pt x="1015" y="77"/>
                    <a:pt x="1379" y="10"/>
                  </a:cubicBezTo>
                  <a:cubicBezTo>
                    <a:pt x="1331" y="10"/>
                    <a:pt x="1292"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1" name="Google Shape;9511;p69">
              <a:extLst>
                <a:ext uri="{FF2B5EF4-FFF2-40B4-BE49-F238E27FC236}">
                  <a16:creationId xmlns:a16="http://schemas.microsoft.com/office/drawing/2014/main" id="{8C30F97E-8835-10E7-0DD4-0666847ACC81}"/>
                </a:ext>
              </a:extLst>
            </p:cNvPr>
            <p:cNvSpPr/>
            <p:nvPr/>
          </p:nvSpPr>
          <p:spPr>
            <a:xfrm>
              <a:off x="6297454" y="3651441"/>
              <a:ext cx="52546" cy="46034"/>
            </a:xfrm>
            <a:custGeom>
              <a:avLst/>
              <a:gdLst/>
              <a:ahLst/>
              <a:cxnLst/>
              <a:rect l="l" t="t" r="r" b="b"/>
              <a:pathLst>
                <a:path w="2001" h="1753" extrusionOk="0">
                  <a:moveTo>
                    <a:pt x="0" y="1"/>
                  </a:moveTo>
                  <a:lnTo>
                    <a:pt x="0" y="1503"/>
                  </a:lnTo>
                  <a:cubicBezTo>
                    <a:pt x="0" y="1647"/>
                    <a:pt x="106" y="1752"/>
                    <a:pt x="249" y="1752"/>
                  </a:cubicBezTo>
                  <a:lnTo>
                    <a:pt x="1752" y="1752"/>
                  </a:lnTo>
                  <a:cubicBezTo>
                    <a:pt x="1886" y="1752"/>
                    <a:pt x="2001" y="1647"/>
                    <a:pt x="2001" y="1503"/>
                  </a:cubicBezTo>
                  <a:lnTo>
                    <a:pt x="2001" y="1"/>
                  </a:lnTo>
                  <a:close/>
                </a:path>
              </a:pathLst>
            </a:custGeom>
            <a:solidFill>
              <a:srgbClr val="63798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2" name="Google Shape;9512;p69">
              <a:extLst>
                <a:ext uri="{FF2B5EF4-FFF2-40B4-BE49-F238E27FC236}">
                  <a16:creationId xmlns:a16="http://schemas.microsoft.com/office/drawing/2014/main" id="{0DEF946F-075F-3A6A-C9A1-DB22AFDD01C1}"/>
                </a:ext>
              </a:extLst>
            </p:cNvPr>
            <p:cNvSpPr/>
            <p:nvPr/>
          </p:nvSpPr>
          <p:spPr>
            <a:xfrm>
              <a:off x="6284140" y="3564757"/>
              <a:ext cx="13340" cy="86711"/>
            </a:xfrm>
            <a:custGeom>
              <a:avLst/>
              <a:gdLst/>
              <a:ahLst/>
              <a:cxnLst/>
              <a:rect l="l" t="t" r="r" b="b"/>
              <a:pathLst>
                <a:path w="508" h="3302" extrusionOk="0">
                  <a:moveTo>
                    <a:pt x="77" y="0"/>
                  </a:moveTo>
                  <a:cubicBezTo>
                    <a:pt x="29" y="77"/>
                    <a:pt x="0" y="163"/>
                    <a:pt x="0" y="259"/>
                  </a:cubicBezTo>
                  <a:lnTo>
                    <a:pt x="0" y="1713"/>
                  </a:lnTo>
                  <a:cubicBezTo>
                    <a:pt x="0" y="2259"/>
                    <a:pt x="163" y="2795"/>
                    <a:pt x="469" y="3245"/>
                  </a:cubicBezTo>
                  <a:lnTo>
                    <a:pt x="507" y="3302"/>
                  </a:lnTo>
                  <a:lnTo>
                    <a:pt x="507" y="565"/>
                  </a:lnTo>
                  <a:cubicBezTo>
                    <a:pt x="507" y="412"/>
                    <a:pt x="431" y="259"/>
                    <a:pt x="306" y="163"/>
                  </a:cubicBezTo>
                  <a:lnTo>
                    <a:pt x="77" y="0"/>
                  </a:lnTo>
                  <a:close/>
                </a:path>
              </a:pathLst>
            </a:custGeom>
            <a:solidFill>
              <a:srgbClr val="909FA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3" name="Google Shape;9513;p69">
              <a:extLst>
                <a:ext uri="{FF2B5EF4-FFF2-40B4-BE49-F238E27FC236}">
                  <a16:creationId xmlns:a16="http://schemas.microsoft.com/office/drawing/2014/main" id="{CD29F189-84D0-111A-0F97-BD0E5118D9D6}"/>
                </a:ext>
              </a:extLst>
            </p:cNvPr>
            <p:cNvSpPr/>
            <p:nvPr/>
          </p:nvSpPr>
          <p:spPr>
            <a:xfrm>
              <a:off x="6349974" y="3564757"/>
              <a:ext cx="13104" cy="86711"/>
            </a:xfrm>
            <a:custGeom>
              <a:avLst/>
              <a:gdLst/>
              <a:ahLst/>
              <a:cxnLst/>
              <a:rect l="l" t="t" r="r" b="b"/>
              <a:pathLst>
                <a:path w="499" h="3302" extrusionOk="0">
                  <a:moveTo>
                    <a:pt x="422" y="0"/>
                  </a:moveTo>
                  <a:lnTo>
                    <a:pt x="202" y="163"/>
                  </a:lnTo>
                  <a:cubicBezTo>
                    <a:pt x="77" y="259"/>
                    <a:pt x="1" y="412"/>
                    <a:pt x="1" y="565"/>
                  </a:cubicBezTo>
                  <a:lnTo>
                    <a:pt x="1" y="3302"/>
                  </a:lnTo>
                  <a:lnTo>
                    <a:pt x="39" y="3245"/>
                  </a:lnTo>
                  <a:cubicBezTo>
                    <a:pt x="345" y="2795"/>
                    <a:pt x="498" y="2259"/>
                    <a:pt x="498" y="1713"/>
                  </a:cubicBezTo>
                  <a:lnTo>
                    <a:pt x="498" y="259"/>
                  </a:lnTo>
                  <a:cubicBezTo>
                    <a:pt x="498" y="163"/>
                    <a:pt x="479" y="77"/>
                    <a:pt x="422" y="0"/>
                  </a:cubicBezTo>
                  <a:close/>
                </a:path>
              </a:pathLst>
            </a:custGeom>
            <a:solidFill>
              <a:srgbClr val="909FA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4" name="Google Shape;9514;p69">
              <a:extLst>
                <a:ext uri="{FF2B5EF4-FFF2-40B4-BE49-F238E27FC236}">
                  <a16:creationId xmlns:a16="http://schemas.microsoft.com/office/drawing/2014/main" id="{D290ABB3-D652-E81E-1094-FC2E2AF0E520}"/>
                </a:ext>
              </a:extLst>
            </p:cNvPr>
            <p:cNvSpPr/>
            <p:nvPr/>
          </p:nvSpPr>
          <p:spPr>
            <a:xfrm>
              <a:off x="6303494" y="3546532"/>
              <a:ext cx="40467" cy="104935"/>
            </a:xfrm>
            <a:custGeom>
              <a:avLst/>
              <a:gdLst/>
              <a:ahLst/>
              <a:cxnLst/>
              <a:rect l="l" t="t" r="r" b="b"/>
              <a:pathLst>
                <a:path w="1541" h="3996" extrusionOk="0">
                  <a:moveTo>
                    <a:pt x="244" y="0"/>
                  </a:moveTo>
                  <a:cubicBezTo>
                    <a:pt x="232" y="0"/>
                    <a:pt x="220" y="5"/>
                    <a:pt x="211" y="15"/>
                  </a:cubicBezTo>
                  <a:lnTo>
                    <a:pt x="0" y="283"/>
                  </a:lnTo>
                  <a:lnTo>
                    <a:pt x="345" y="704"/>
                  </a:lnTo>
                  <a:cubicBezTo>
                    <a:pt x="367" y="732"/>
                    <a:pt x="399" y="747"/>
                    <a:pt x="431" y="747"/>
                  </a:cubicBezTo>
                  <a:cubicBezTo>
                    <a:pt x="454" y="747"/>
                    <a:pt x="478" y="739"/>
                    <a:pt x="498" y="723"/>
                  </a:cubicBezTo>
                  <a:lnTo>
                    <a:pt x="641" y="599"/>
                  </a:lnTo>
                  <a:lnTo>
                    <a:pt x="641" y="3996"/>
                  </a:lnTo>
                  <a:lnTo>
                    <a:pt x="900" y="3996"/>
                  </a:lnTo>
                  <a:lnTo>
                    <a:pt x="900" y="599"/>
                  </a:lnTo>
                  <a:lnTo>
                    <a:pt x="1043" y="713"/>
                  </a:lnTo>
                  <a:cubicBezTo>
                    <a:pt x="1065" y="735"/>
                    <a:pt x="1090" y="745"/>
                    <a:pt x="1115" y="745"/>
                  </a:cubicBezTo>
                  <a:cubicBezTo>
                    <a:pt x="1146" y="745"/>
                    <a:pt x="1175" y="730"/>
                    <a:pt x="1196" y="704"/>
                  </a:cubicBezTo>
                  <a:lnTo>
                    <a:pt x="1541" y="283"/>
                  </a:lnTo>
                  <a:lnTo>
                    <a:pt x="1321" y="15"/>
                  </a:lnTo>
                  <a:cubicBezTo>
                    <a:pt x="1311" y="5"/>
                    <a:pt x="1299" y="0"/>
                    <a:pt x="1287" y="0"/>
                  </a:cubicBezTo>
                  <a:cubicBezTo>
                    <a:pt x="1275" y="0"/>
                    <a:pt x="1263" y="5"/>
                    <a:pt x="1254" y="15"/>
                  </a:cubicBezTo>
                  <a:lnTo>
                    <a:pt x="766" y="493"/>
                  </a:lnTo>
                  <a:lnTo>
                    <a:pt x="278" y="15"/>
                  </a:lnTo>
                  <a:cubicBezTo>
                    <a:pt x="268" y="5"/>
                    <a:pt x="256" y="0"/>
                    <a:pt x="244" y="0"/>
                  </a:cubicBezTo>
                  <a:close/>
                </a:path>
              </a:pathLst>
            </a:custGeom>
            <a:solidFill>
              <a:srgbClr val="909FA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5" name="Google Shape;9515;p69">
              <a:extLst>
                <a:ext uri="{FF2B5EF4-FFF2-40B4-BE49-F238E27FC236}">
                  <a16:creationId xmlns:a16="http://schemas.microsoft.com/office/drawing/2014/main" id="{96407293-4F5E-7543-11CF-07465EE6BC46}"/>
                </a:ext>
              </a:extLst>
            </p:cNvPr>
            <p:cNvSpPr/>
            <p:nvPr/>
          </p:nvSpPr>
          <p:spPr>
            <a:xfrm>
              <a:off x="6320563" y="3664755"/>
              <a:ext cx="6565" cy="32720"/>
            </a:xfrm>
            <a:custGeom>
              <a:avLst/>
              <a:gdLst/>
              <a:ahLst/>
              <a:cxnLst/>
              <a:rect l="l" t="t" r="r" b="b"/>
              <a:pathLst>
                <a:path w="250" h="1246" extrusionOk="0">
                  <a:moveTo>
                    <a:pt x="132" y="0"/>
                  </a:moveTo>
                  <a:cubicBezTo>
                    <a:pt x="127" y="0"/>
                    <a:pt x="121" y="0"/>
                    <a:pt x="116" y="1"/>
                  </a:cubicBezTo>
                  <a:cubicBezTo>
                    <a:pt x="49" y="1"/>
                    <a:pt x="1" y="49"/>
                    <a:pt x="1" y="116"/>
                  </a:cubicBezTo>
                  <a:lnTo>
                    <a:pt x="1" y="1245"/>
                  </a:lnTo>
                  <a:lnTo>
                    <a:pt x="250" y="1245"/>
                  </a:lnTo>
                  <a:lnTo>
                    <a:pt x="250" y="116"/>
                  </a:lnTo>
                  <a:cubicBezTo>
                    <a:pt x="250" y="54"/>
                    <a:pt x="200" y="0"/>
                    <a:pt x="132" y="0"/>
                  </a:cubicBezTo>
                  <a:close/>
                </a:path>
              </a:pathLst>
            </a:custGeom>
            <a:solidFill>
              <a:srgbClr val="4B637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6" name="Google Shape;9516;p69">
              <a:extLst>
                <a:ext uri="{FF2B5EF4-FFF2-40B4-BE49-F238E27FC236}">
                  <a16:creationId xmlns:a16="http://schemas.microsoft.com/office/drawing/2014/main" id="{6E4E2111-2AAC-6D0B-1968-C553190EE314}"/>
                </a:ext>
              </a:extLst>
            </p:cNvPr>
            <p:cNvSpPr/>
            <p:nvPr/>
          </p:nvSpPr>
          <p:spPr>
            <a:xfrm>
              <a:off x="6297454" y="3480567"/>
              <a:ext cx="52546" cy="26418"/>
            </a:xfrm>
            <a:custGeom>
              <a:avLst/>
              <a:gdLst/>
              <a:ahLst/>
              <a:cxnLst/>
              <a:rect l="l" t="t" r="r" b="b"/>
              <a:pathLst>
                <a:path w="2001" h="1006" extrusionOk="0">
                  <a:moveTo>
                    <a:pt x="747" y="0"/>
                  </a:moveTo>
                  <a:cubicBezTo>
                    <a:pt x="335" y="0"/>
                    <a:pt x="0" y="335"/>
                    <a:pt x="0" y="756"/>
                  </a:cubicBezTo>
                  <a:cubicBezTo>
                    <a:pt x="0"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7" name="Google Shape;9517;p69">
              <a:extLst>
                <a:ext uri="{FF2B5EF4-FFF2-40B4-BE49-F238E27FC236}">
                  <a16:creationId xmlns:a16="http://schemas.microsoft.com/office/drawing/2014/main" id="{B0E6258B-FBD7-0CD4-8B75-1980B126BA19}"/>
                </a:ext>
              </a:extLst>
            </p:cNvPr>
            <p:cNvSpPr/>
            <p:nvPr/>
          </p:nvSpPr>
          <p:spPr>
            <a:xfrm>
              <a:off x="6297454" y="3480567"/>
              <a:ext cx="36213" cy="23897"/>
            </a:xfrm>
            <a:custGeom>
              <a:avLst/>
              <a:gdLst/>
              <a:ahLst/>
              <a:cxnLst/>
              <a:rect l="l" t="t" r="r" b="b"/>
              <a:pathLst>
                <a:path w="1379" h="910" extrusionOk="0">
                  <a:moveTo>
                    <a:pt x="756" y="0"/>
                  </a:moveTo>
                  <a:cubicBezTo>
                    <a:pt x="335" y="0"/>
                    <a:pt x="0" y="335"/>
                    <a:pt x="0" y="756"/>
                  </a:cubicBezTo>
                  <a:cubicBezTo>
                    <a:pt x="249" y="823"/>
                    <a:pt x="498" y="881"/>
                    <a:pt x="756" y="909"/>
                  </a:cubicBezTo>
                  <a:lnTo>
                    <a:pt x="747" y="756"/>
                  </a:lnTo>
                  <a:cubicBezTo>
                    <a:pt x="747" y="383"/>
                    <a:pt x="1015" y="77"/>
                    <a:pt x="1379" y="10"/>
                  </a:cubicBezTo>
                  <a:cubicBezTo>
                    <a:pt x="1331" y="10"/>
                    <a:pt x="1292"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8" name="Google Shape;9518;p69">
              <a:extLst>
                <a:ext uri="{FF2B5EF4-FFF2-40B4-BE49-F238E27FC236}">
                  <a16:creationId xmlns:a16="http://schemas.microsoft.com/office/drawing/2014/main" id="{027A3DD7-2BB9-63B2-1985-2C2536BE257A}"/>
                </a:ext>
              </a:extLst>
            </p:cNvPr>
            <p:cNvSpPr/>
            <p:nvPr/>
          </p:nvSpPr>
          <p:spPr>
            <a:xfrm>
              <a:off x="6415808" y="3533087"/>
              <a:ext cx="26181" cy="26418"/>
            </a:xfrm>
            <a:custGeom>
              <a:avLst/>
              <a:gdLst/>
              <a:ahLst/>
              <a:cxnLst/>
              <a:rect l="l" t="t" r="r" b="b"/>
              <a:pathLst>
                <a:path w="997" h="1006" extrusionOk="0">
                  <a:moveTo>
                    <a:pt x="1" y="0"/>
                  </a:moveTo>
                  <a:lnTo>
                    <a:pt x="1" y="1005"/>
                  </a:lnTo>
                  <a:lnTo>
                    <a:pt x="996" y="1005"/>
                  </a:lnTo>
                  <a:lnTo>
                    <a:pt x="996"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29" name="Google Shape;9519;p69">
              <a:extLst>
                <a:ext uri="{FF2B5EF4-FFF2-40B4-BE49-F238E27FC236}">
                  <a16:creationId xmlns:a16="http://schemas.microsoft.com/office/drawing/2014/main" id="{5A83B50F-6ECF-E081-8214-FA3453093AEB}"/>
                </a:ext>
              </a:extLst>
            </p:cNvPr>
            <p:cNvSpPr/>
            <p:nvPr/>
          </p:nvSpPr>
          <p:spPr>
            <a:xfrm>
              <a:off x="6414574" y="3533087"/>
              <a:ext cx="28676" cy="19931"/>
            </a:xfrm>
            <a:custGeom>
              <a:avLst/>
              <a:gdLst/>
              <a:ahLst/>
              <a:cxnLst/>
              <a:rect l="l" t="t" r="r" b="b"/>
              <a:pathLst>
                <a:path w="1092" h="759" extrusionOk="0">
                  <a:moveTo>
                    <a:pt x="48" y="0"/>
                  </a:moveTo>
                  <a:lnTo>
                    <a:pt x="48" y="508"/>
                  </a:lnTo>
                  <a:cubicBezTo>
                    <a:pt x="48" y="555"/>
                    <a:pt x="29" y="603"/>
                    <a:pt x="0" y="651"/>
                  </a:cubicBezTo>
                  <a:cubicBezTo>
                    <a:pt x="172" y="723"/>
                    <a:pt x="359" y="759"/>
                    <a:pt x="546" y="759"/>
                  </a:cubicBezTo>
                  <a:cubicBezTo>
                    <a:pt x="732" y="759"/>
                    <a:pt x="919" y="723"/>
                    <a:pt x="1091" y="651"/>
                  </a:cubicBezTo>
                  <a:cubicBezTo>
                    <a:pt x="1062" y="603"/>
                    <a:pt x="1043" y="555"/>
                    <a:pt x="1043" y="508"/>
                  </a:cubicBezTo>
                  <a:lnTo>
                    <a:pt x="1043"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0" name="Google Shape;9520;p69">
              <a:extLst>
                <a:ext uri="{FF2B5EF4-FFF2-40B4-BE49-F238E27FC236}">
                  <a16:creationId xmlns:a16="http://schemas.microsoft.com/office/drawing/2014/main" id="{3C59F82A-31C9-761C-82FF-5E1463586347}"/>
                </a:ext>
              </a:extLst>
            </p:cNvPr>
            <p:cNvSpPr/>
            <p:nvPr/>
          </p:nvSpPr>
          <p:spPr>
            <a:xfrm>
              <a:off x="6389443"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59" y="3657"/>
                  </a:cubicBezTo>
                  <a:lnTo>
                    <a:pt x="498" y="3714"/>
                  </a:lnTo>
                  <a:lnTo>
                    <a:pt x="2508" y="3714"/>
                  </a:lnTo>
                  <a:lnTo>
                    <a:pt x="2536" y="3657"/>
                  </a:lnTo>
                  <a:cubicBezTo>
                    <a:pt x="2842" y="3207"/>
                    <a:pt x="3005" y="2671"/>
                    <a:pt x="3005" y="2135"/>
                  </a:cubicBezTo>
                  <a:lnTo>
                    <a:pt x="3005" y="680"/>
                  </a:lnTo>
                  <a:cubicBezTo>
                    <a:pt x="3005" y="489"/>
                    <a:pt x="2900" y="317"/>
                    <a:pt x="2728" y="230"/>
                  </a:cubicBezTo>
                  <a:lnTo>
                    <a:pt x="2268" y="1"/>
                  </a:lnTo>
                  <a:cubicBezTo>
                    <a:pt x="2101" y="203"/>
                    <a:pt x="1593"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1" name="Google Shape;9521;p69">
              <a:extLst>
                <a:ext uri="{FF2B5EF4-FFF2-40B4-BE49-F238E27FC236}">
                  <a16:creationId xmlns:a16="http://schemas.microsoft.com/office/drawing/2014/main" id="{AB3CB0D6-0566-301B-36B7-C314FF2E97D3}"/>
                </a:ext>
              </a:extLst>
            </p:cNvPr>
            <p:cNvSpPr/>
            <p:nvPr/>
          </p:nvSpPr>
          <p:spPr>
            <a:xfrm>
              <a:off x="6402494" y="3651441"/>
              <a:ext cx="52809" cy="46034"/>
            </a:xfrm>
            <a:custGeom>
              <a:avLst/>
              <a:gdLst/>
              <a:ahLst/>
              <a:cxnLst/>
              <a:rect l="l" t="t" r="r" b="b"/>
              <a:pathLst>
                <a:path w="2011" h="1753" extrusionOk="0">
                  <a:moveTo>
                    <a:pt x="1" y="1"/>
                  </a:moveTo>
                  <a:lnTo>
                    <a:pt x="1" y="1503"/>
                  </a:lnTo>
                  <a:cubicBezTo>
                    <a:pt x="1" y="1647"/>
                    <a:pt x="116" y="1752"/>
                    <a:pt x="250" y="1752"/>
                  </a:cubicBezTo>
                  <a:lnTo>
                    <a:pt x="1752" y="1752"/>
                  </a:lnTo>
                  <a:cubicBezTo>
                    <a:pt x="1896" y="1752"/>
                    <a:pt x="2011" y="1647"/>
                    <a:pt x="2011" y="1503"/>
                  </a:cubicBezTo>
                  <a:lnTo>
                    <a:pt x="2011" y="1"/>
                  </a:lnTo>
                  <a:close/>
                </a:path>
              </a:pathLst>
            </a:custGeom>
            <a:solidFill>
              <a:srgbClr val="76899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2" name="Google Shape;9522;p69">
              <a:extLst>
                <a:ext uri="{FF2B5EF4-FFF2-40B4-BE49-F238E27FC236}">
                  <a16:creationId xmlns:a16="http://schemas.microsoft.com/office/drawing/2014/main" id="{1E23A0B0-E21C-6DD1-2B92-14B20074B6F7}"/>
                </a:ext>
              </a:extLst>
            </p:cNvPr>
            <p:cNvSpPr/>
            <p:nvPr/>
          </p:nvSpPr>
          <p:spPr>
            <a:xfrm>
              <a:off x="6389443" y="3564757"/>
              <a:ext cx="13077" cy="86711"/>
            </a:xfrm>
            <a:custGeom>
              <a:avLst/>
              <a:gdLst/>
              <a:ahLst/>
              <a:cxnLst/>
              <a:rect l="l" t="t" r="r" b="b"/>
              <a:pathLst>
                <a:path w="498" h="3302" extrusionOk="0">
                  <a:moveTo>
                    <a:pt x="77" y="0"/>
                  </a:moveTo>
                  <a:cubicBezTo>
                    <a:pt x="29" y="77"/>
                    <a:pt x="0" y="163"/>
                    <a:pt x="0" y="259"/>
                  </a:cubicBezTo>
                  <a:lnTo>
                    <a:pt x="0" y="1713"/>
                  </a:lnTo>
                  <a:cubicBezTo>
                    <a:pt x="0" y="2259"/>
                    <a:pt x="163" y="2795"/>
                    <a:pt x="459" y="3245"/>
                  </a:cubicBezTo>
                  <a:lnTo>
                    <a:pt x="498" y="3302"/>
                  </a:lnTo>
                  <a:lnTo>
                    <a:pt x="498" y="565"/>
                  </a:lnTo>
                  <a:cubicBezTo>
                    <a:pt x="498" y="412"/>
                    <a:pt x="431" y="259"/>
                    <a:pt x="297" y="163"/>
                  </a:cubicBezTo>
                  <a:lnTo>
                    <a:pt x="77" y="0"/>
                  </a:ln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3" name="Google Shape;9523;p69">
              <a:extLst>
                <a:ext uri="{FF2B5EF4-FFF2-40B4-BE49-F238E27FC236}">
                  <a16:creationId xmlns:a16="http://schemas.microsoft.com/office/drawing/2014/main" id="{D472376C-BB47-969D-80A0-D0D26864FF8D}"/>
                </a:ext>
              </a:extLst>
            </p:cNvPr>
            <p:cNvSpPr/>
            <p:nvPr/>
          </p:nvSpPr>
          <p:spPr>
            <a:xfrm>
              <a:off x="6455277" y="3564757"/>
              <a:ext cx="13104" cy="86711"/>
            </a:xfrm>
            <a:custGeom>
              <a:avLst/>
              <a:gdLst/>
              <a:ahLst/>
              <a:cxnLst/>
              <a:rect l="l" t="t" r="r" b="b"/>
              <a:pathLst>
                <a:path w="499" h="3302" extrusionOk="0">
                  <a:moveTo>
                    <a:pt x="422" y="0"/>
                  </a:moveTo>
                  <a:lnTo>
                    <a:pt x="202" y="163"/>
                  </a:lnTo>
                  <a:cubicBezTo>
                    <a:pt x="68" y="259"/>
                    <a:pt x="1" y="412"/>
                    <a:pt x="1" y="565"/>
                  </a:cubicBezTo>
                  <a:lnTo>
                    <a:pt x="1" y="3302"/>
                  </a:lnTo>
                  <a:lnTo>
                    <a:pt x="39" y="3245"/>
                  </a:lnTo>
                  <a:cubicBezTo>
                    <a:pt x="335" y="2795"/>
                    <a:pt x="498" y="2259"/>
                    <a:pt x="498" y="1713"/>
                  </a:cubicBezTo>
                  <a:lnTo>
                    <a:pt x="498" y="259"/>
                  </a:lnTo>
                  <a:cubicBezTo>
                    <a:pt x="498" y="163"/>
                    <a:pt x="469" y="77"/>
                    <a:pt x="422"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4" name="Google Shape;9524;p69">
              <a:extLst>
                <a:ext uri="{FF2B5EF4-FFF2-40B4-BE49-F238E27FC236}">
                  <a16:creationId xmlns:a16="http://schemas.microsoft.com/office/drawing/2014/main" id="{ECC4EBF4-6736-D9F5-6ED1-651F091B9328}"/>
                </a:ext>
              </a:extLst>
            </p:cNvPr>
            <p:cNvSpPr/>
            <p:nvPr/>
          </p:nvSpPr>
          <p:spPr>
            <a:xfrm>
              <a:off x="6408797" y="3546270"/>
              <a:ext cx="40230" cy="105198"/>
            </a:xfrm>
            <a:custGeom>
              <a:avLst/>
              <a:gdLst/>
              <a:ahLst/>
              <a:cxnLst/>
              <a:rect l="l" t="t" r="r" b="b"/>
              <a:pathLst>
                <a:path w="1532" h="4006" extrusionOk="0">
                  <a:moveTo>
                    <a:pt x="244" y="1"/>
                  </a:moveTo>
                  <a:cubicBezTo>
                    <a:pt x="232" y="1"/>
                    <a:pt x="220" y="6"/>
                    <a:pt x="211" y="15"/>
                  </a:cubicBezTo>
                  <a:lnTo>
                    <a:pt x="0" y="293"/>
                  </a:lnTo>
                  <a:lnTo>
                    <a:pt x="335" y="714"/>
                  </a:lnTo>
                  <a:cubicBezTo>
                    <a:pt x="355" y="739"/>
                    <a:pt x="386" y="751"/>
                    <a:pt x="418" y="751"/>
                  </a:cubicBezTo>
                  <a:cubicBezTo>
                    <a:pt x="446" y="751"/>
                    <a:pt x="475" y="741"/>
                    <a:pt x="498" y="723"/>
                  </a:cubicBezTo>
                  <a:lnTo>
                    <a:pt x="641" y="609"/>
                  </a:lnTo>
                  <a:lnTo>
                    <a:pt x="641" y="4006"/>
                  </a:lnTo>
                  <a:lnTo>
                    <a:pt x="890" y="4006"/>
                  </a:lnTo>
                  <a:lnTo>
                    <a:pt x="890" y="609"/>
                  </a:lnTo>
                  <a:lnTo>
                    <a:pt x="1034" y="723"/>
                  </a:lnTo>
                  <a:cubicBezTo>
                    <a:pt x="1055" y="745"/>
                    <a:pt x="1081" y="755"/>
                    <a:pt x="1106" y="755"/>
                  </a:cubicBezTo>
                  <a:cubicBezTo>
                    <a:pt x="1136" y="755"/>
                    <a:pt x="1166" y="740"/>
                    <a:pt x="1187" y="714"/>
                  </a:cubicBezTo>
                  <a:lnTo>
                    <a:pt x="1531" y="293"/>
                  </a:lnTo>
                  <a:lnTo>
                    <a:pt x="1321" y="25"/>
                  </a:lnTo>
                  <a:cubicBezTo>
                    <a:pt x="1311" y="15"/>
                    <a:pt x="1299" y="10"/>
                    <a:pt x="1287" y="10"/>
                  </a:cubicBezTo>
                  <a:cubicBezTo>
                    <a:pt x="1275" y="10"/>
                    <a:pt x="1263" y="15"/>
                    <a:pt x="1254" y="25"/>
                  </a:cubicBezTo>
                  <a:lnTo>
                    <a:pt x="766" y="503"/>
                  </a:lnTo>
                  <a:lnTo>
                    <a:pt x="278" y="15"/>
                  </a:lnTo>
                  <a:cubicBezTo>
                    <a:pt x="268" y="6"/>
                    <a:pt x="256" y="1"/>
                    <a:pt x="244" y="1"/>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5" name="Google Shape;9525;p69">
              <a:extLst>
                <a:ext uri="{FF2B5EF4-FFF2-40B4-BE49-F238E27FC236}">
                  <a16:creationId xmlns:a16="http://schemas.microsoft.com/office/drawing/2014/main" id="{5BBBAD81-EAA1-970E-8496-20E56B6EB721}"/>
                </a:ext>
              </a:extLst>
            </p:cNvPr>
            <p:cNvSpPr/>
            <p:nvPr/>
          </p:nvSpPr>
          <p:spPr>
            <a:xfrm>
              <a:off x="6425866" y="3664781"/>
              <a:ext cx="6329" cy="32694"/>
            </a:xfrm>
            <a:custGeom>
              <a:avLst/>
              <a:gdLst/>
              <a:ahLst/>
              <a:cxnLst/>
              <a:rect l="l" t="t" r="r" b="b"/>
              <a:pathLst>
                <a:path w="241" h="1245" extrusionOk="0">
                  <a:moveTo>
                    <a:pt x="116" y="0"/>
                  </a:moveTo>
                  <a:cubicBezTo>
                    <a:pt x="49" y="0"/>
                    <a:pt x="1" y="48"/>
                    <a:pt x="1" y="115"/>
                  </a:cubicBezTo>
                  <a:lnTo>
                    <a:pt x="1" y="1244"/>
                  </a:lnTo>
                  <a:lnTo>
                    <a:pt x="240" y="1244"/>
                  </a:lnTo>
                  <a:lnTo>
                    <a:pt x="240" y="115"/>
                  </a:lnTo>
                  <a:cubicBezTo>
                    <a:pt x="240" y="48"/>
                    <a:pt x="183" y="0"/>
                    <a:pt x="116" y="0"/>
                  </a:cubicBezTo>
                  <a:close/>
                </a:path>
              </a:pathLst>
            </a:custGeom>
            <a:solidFill>
              <a:srgbClr val="63798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6" name="Google Shape;9526;p69">
              <a:extLst>
                <a:ext uri="{FF2B5EF4-FFF2-40B4-BE49-F238E27FC236}">
                  <a16:creationId xmlns:a16="http://schemas.microsoft.com/office/drawing/2014/main" id="{23BF54E1-490E-BFB5-E9F6-6F8332A30591}"/>
                </a:ext>
              </a:extLst>
            </p:cNvPr>
            <p:cNvSpPr/>
            <p:nvPr/>
          </p:nvSpPr>
          <p:spPr>
            <a:xfrm>
              <a:off x="6402494" y="3480567"/>
              <a:ext cx="52809" cy="59321"/>
            </a:xfrm>
            <a:custGeom>
              <a:avLst/>
              <a:gdLst/>
              <a:ahLst/>
              <a:cxnLst/>
              <a:rect l="l" t="t" r="r" b="b"/>
              <a:pathLst>
                <a:path w="2011" h="2259" extrusionOk="0">
                  <a:moveTo>
                    <a:pt x="757" y="0"/>
                  </a:moveTo>
                  <a:cubicBezTo>
                    <a:pt x="345" y="0"/>
                    <a:pt x="1" y="335"/>
                    <a:pt x="1" y="756"/>
                  </a:cubicBezTo>
                  <a:lnTo>
                    <a:pt x="1" y="1254"/>
                  </a:lnTo>
                  <a:cubicBezTo>
                    <a:pt x="1" y="1809"/>
                    <a:pt x="451" y="2259"/>
                    <a:pt x="1006" y="2259"/>
                  </a:cubicBezTo>
                  <a:cubicBezTo>
                    <a:pt x="1561" y="2259"/>
                    <a:pt x="2011" y="1809"/>
                    <a:pt x="2011" y="1254"/>
                  </a:cubicBezTo>
                  <a:lnTo>
                    <a:pt x="2011" y="756"/>
                  </a:lnTo>
                  <a:cubicBezTo>
                    <a:pt x="2011" y="335"/>
                    <a:pt x="167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7" name="Google Shape;9527;p69">
              <a:extLst>
                <a:ext uri="{FF2B5EF4-FFF2-40B4-BE49-F238E27FC236}">
                  <a16:creationId xmlns:a16="http://schemas.microsoft.com/office/drawing/2014/main" id="{552A35AF-0733-7DAC-4716-D05EEA6766D3}"/>
                </a:ext>
              </a:extLst>
            </p:cNvPr>
            <p:cNvSpPr/>
            <p:nvPr/>
          </p:nvSpPr>
          <p:spPr>
            <a:xfrm>
              <a:off x="6402757" y="3480567"/>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5"/>
                    <a:pt x="747" y="1254"/>
                  </a:cubicBezTo>
                  <a:lnTo>
                    <a:pt x="747" y="756"/>
                  </a:lnTo>
                  <a:cubicBezTo>
                    <a:pt x="747" y="383"/>
                    <a:pt x="1005" y="77"/>
                    <a:pt x="1369" y="10"/>
                  </a:cubicBezTo>
                  <a:cubicBezTo>
                    <a:pt x="1331" y="10"/>
                    <a:pt x="1292"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8" name="Google Shape;9528;p69">
              <a:extLst>
                <a:ext uri="{FF2B5EF4-FFF2-40B4-BE49-F238E27FC236}">
                  <a16:creationId xmlns:a16="http://schemas.microsoft.com/office/drawing/2014/main" id="{C9B727A0-0C79-23DE-F13D-26607ECA0701}"/>
                </a:ext>
              </a:extLst>
            </p:cNvPr>
            <p:cNvSpPr/>
            <p:nvPr/>
          </p:nvSpPr>
          <p:spPr>
            <a:xfrm>
              <a:off x="6402494" y="3480567"/>
              <a:ext cx="52809" cy="26418"/>
            </a:xfrm>
            <a:custGeom>
              <a:avLst/>
              <a:gdLst/>
              <a:ahLst/>
              <a:cxnLst/>
              <a:rect l="l" t="t" r="r" b="b"/>
              <a:pathLst>
                <a:path w="2011" h="1006" extrusionOk="0">
                  <a:moveTo>
                    <a:pt x="757" y="0"/>
                  </a:moveTo>
                  <a:cubicBezTo>
                    <a:pt x="336" y="0"/>
                    <a:pt x="1" y="335"/>
                    <a:pt x="1" y="756"/>
                  </a:cubicBezTo>
                  <a:cubicBezTo>
                    <a:pt x="1" y="756"/>
                    <a:pt x="757" y="1005"/>
                    <a:pt x="2011" y="1005"/>
                  </a:cubicBezTo>
                  <a:lnTo>
                    <a:pt x="2011" y="756"/>
                  </a:lnTo>
                  <a:cubicBezTo>
                    <a:pt x="2011"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39" name="Google Shape;9529;p69">
              <a:extLst>
                <a:ext uri="{FF2B5EF4-FFF2-40B4-BE49-F238E27FC236}">
                  <a16:creationId xmlns:a16="http://schemas.microsoft.com/office/drawing/2014/main" id="{A7B29C8C-DF71-37CF-65E7-58BD71DD810A}"/>
                </a:ext>
              </a:extLst>
            </p:cNvPr>
            <p:cNvSpPr/>
            <p:nvPr/>
          </p:nvSpPr>
          <p:spPr>
            <a:xfrm>
              <a:off x="6402757" y="3480567"/>
              <a:ext cx="35950" cy="23897"/>
            </a:xfrm>
            <a:custGeom>
              <a:avLst/>
              <a:gdLst/>
              <a:ahLst/>
              <a:cxnLst/>
              <a:rect l="l" t="t" r="r" b="b"/>
              <a:pathLst>
                <a:path w="1369" h="910" extrusionOk="0">
                  <a:moveTo>
                    <a:pt x="747" y="0"/>
                  </a:moveTo>
                  <a:cubicBezTo>
                    <a:pt x="335" y="0"/>
                    <a:pt x="0" y="335"/>
                    <a:pt x="0" y="756"/>
                  </a:cubicBezTo>
                  <a:cubicBezTo>
                    <a:pt x="240" y="823"/>
                    <a:pt x="498" y="881"/>
                    <a:pt x="747" y="909"/>
                  </a:cubicBezTo>
                  <a:lnTo>
                    <a:pt x="747" y="756"/>
                  </a:lnTo>
                  <a:cubicBezTo>
                    <a:pt x="747" y="383"/>
                    <a:pt x="1005" y="77"/>
                    <a:pt x="1369" y="10"/>
                  </a:cubicBezTo>
                  <a:cubicBezTo>
                    <a:pt x="1331" y="10"/>
                    <a:pt x="1292"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0" name="Google Shape;9530;p69">
              <a:extLst>
                <a:ext uri="{FF2B5EF4-FFF2-40B4-BE49-F238E27FC236}">
                  <a16:creationId xmlns:a16="http://schemas.microsoft.com/office/drawing/2014/main" id="{F512DEF1-52F2-2E5B-E62D-DDE0BF3A009C}"/>
                </a:ext>
              </a:extLst>
            </p:cNvPr>
            <p:cNvSpPr/>
            <p:nvPr/>
          </p:nvSpPr>
          <p:spPr>
            <a:xfrm>
              <a:off x="6520874" y="3533087"/>
              <a:ext cx="26418" cy="26418"/>
            </a:xfrm>
            <a:custGeom>
              <a:avLst/>
              <a:gdLst/>
              <a:ahLst/>
              <a:cxnLst/>
              <a:rect l="l" t="t" r="r" b="b"/>
              <a:pathLst>
                <a:path w="1006" h="1006" extrusionOk="0">
                  <a:moveTo>
                    <a:pt x="0" y="0"/>
                  </a:moveTo>
                  <a:lnTo>
                    <a:pt x="0" y="1005"/>
                  </a:lnTo>
                  <a:lnTo>
                    <a:pt x="1005" y="1005"/>
                  </a:lnTo>
                  <a:lnTo>
                    <a:pt x="1005" y="0"/>
                  </a:ln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1" name="Google Shape;9531;p69">
              <a:extLst>
                <a:ext uri="{FF2B5EF4-FFF2-40B4-BE49-F238E27FC236}">
                  <a16:creationId xmlns:a16="http://schemas.microsoft.com/office/drawing/2014/main" id="{0AFE9F18-4C9E-446D-5900-EE7CFC90380C}"/>
                </a:ext>
              </a:extLst>
            </p:cNvPr>
            <p:cNvSpPr/>
            <p:nvPr/>
          </p:nvSpPr>
          <p:spPr>
            <a:xfrm>
              <a:off x="6519614" y="3533087"/>
              <a:ext cx="28939" cy="19931"/>
            </a:xfrm>
            <a:custGeom>
              <a:avLst/>
              <a:gdLst/>
              <a:ahLst/>
              <a:cxnLst/>
              <a:rect l="l" t="t" r="r" b="b"/>
              <a:pathLst>
                <a:path w="1102" h="759" extrusionOk="0">
                  <a:moveTo>
                    <a:pt x="48" y="0"/>
                  </a:moveTo>
                  <a:lnTo>
                    <a:pt x="48" y="508"/>
                  </a:lnTo>
                  <a:cubicBezTo>
                    <a:pt x="48" y="555"/>
                    <a:pt x="29" y="603"/>
                    <a:pt x="1" y="651"/>
                  </a:cubicBezTo>
                  <a:cubicBezTo>
                    <a:pt x="178"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2" name="Google Shape;9532;p69">
              <a:extLst>
                <a:ext uri="{FF2B5EF4-FFF2-40B4-BE49-F238E27FC236}">
                  <a16:creationId xmlns:a16="http://schemas.microsoft.com/office/drawing/2014/main" id="{4FEE2190-98F7-D4B2-FE79-FE18E81562FD}"/>
                </a:ext>
              </a:extLst>
            </p:cNvPr>
            <p:cNvSpPr/>
            <p:nvPr/>
          </p:nvSpPr>
          <p:spPr>
            <a:xfrm>
              <a:off x="6494483" y="3553938"/>
              <a:ext cx="79200" cy="97530"/>
            </a:xfrm>
            <a:custGeom>
              <a:avLst/>
              <a:gdLst/>
              <a:ahLst/>
              <a:cxnLst/>
              <a:rect l="l" t="t" r="r" b="b"/>
              <a:pathLst>
                <a:path w="3016" h="3714" extrusionOk="0">
                  <a:moveTo>
                    <a:pt x="737" y="1"/>
                  </a:moveTo>
                  <a:lnTo>
                    <a:pt x="278" y="230"/>
                  </a:lnTo>
                  <a:cubicBezTo>
                    <a:pt x="115" y="317"/>
                    <a:pt x="10" y="489"/>
                    <a:pt x="10" y="680"/>
                  </a:cubicBezTo>
                  <a:lnTo>
                    <a:pt x="10" y="2135"/>
                  </a:lnTo>
                  <a:cubicBezTo>
                    <a:pt x="1" y="2671"/>
                    <a:pt x="163" y="3207"/>
                    <a:pt x="469" y="3657"/>
                  </a:cubicBezTo>
                  <a:lnTo>
                    <a:pt x="508" y="3714"/>
                  </a:lnTo>
                  <a:lnTo>
                    <a:pt x="2508" y="3714"/>
                  </a:lnTo>
                  <a:lnTo>
                    <a:pt x="2546" y="3657"/>
                  </a:lnTo>
                  <a:cubicBezTo>
                    <a:pt x="2852" y="3207"/>
                    <a:pt x="3015" y="2671"/>
                    <a:pt x="3006" y="2135"/>
                  </a:cubicBezTo>
                  <a:lnTo>
                    <a:pt x="3006" y="680"/>
                  </a:lnTo>
                  <a:cubicBezTo>
                    <a:pt x="3006" y="489"/>
                    <a:pt x="2900" y="317"/>
                    <a:pt x="2738" y="230"/>
                  </a:cubicBezTo>
                  <a:lnTo>
                    <a:pt x="2278" y="1"/>
                  </a:lnTo>
                  <a:cubicBezTo>
                    <a:pt x="2111" y="203"/>
                    <a:pt x="1603" y="211"/>
                    <a:pt x="1523" y="211"/>
                  </a:cubicBezTo>
                  <a:cubicBezTo>
                    <a:pt x="1516" y="211"/>
                    <a:pt x="1513" y="211"/>
                    <a:pt x="1513" y="211"/>
                  </a:cubicBezTo>
                  <a:cubicBezTo>
                    <a:pt x="1513" y="211"/>
                    <a:pt x="1509" y="211"/>
                    <a:pt x="1502" y="211"/>
                  </a:cubicBezTo>
                  <a:cubicBezTo>
                    <a:pt x="1420" y="211"/>
                    <a:pt x="905" y="203"/>
                    <a:pt x="737" y="1"/>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3" name="Google Shape;9533;p69">
              <a:extLst>
                <a:ext uri="{FF2B5EF4-FFF2-40B4-BE49-F238E27FC236}">
                  <a16:creationId xmlns:a16="http://schemas.microsoft.com/office/drawing/2014/main" id="{0AE8E0F8-0578-62A0-7A91-EE53170EFD6A}"/>
                </a:ext>
              </a:extLst>
            </p:cNvPr>
            <p:cNvSpPr/>
            <p:nvPr/>
          </p:nvSpPr>
          <p:spPr>
            <a:xfrm>
              <a:off x="6507797" y="3651441"/>
              <a:ext cx="52546" cy="46034"/>
            </a:xfrm>
            <a:custGeom>
              <a:avLst/>
              <a:gdLst/>
              <a:ahLst/>
              <a:cxnLst/>
              <a:rect l="l" t="t" r="r" b="b"/>
              <a:pathLst>
                <a:path w="2001" h="1753" extrusionOk="0">
                  <a:moveTo>
                    <a:pt x="1" y="1"/>
                  </a:moveTo>
                  <a:lnTo>
                    <a:pt x="1" y="1503"/>
                  </a:lnTo>
                  <a:cubicBezTo>
                    <a:pt x="1" y="1647"/>
                    <a:pt x="116" y="1752"/>
                    <a:pt x="250" y="1752"/>
                  </a:cubicBezTo>
                  <a:lnTo>
                    <a:pt x="1752" y="1752"/>
                  </a:lnTo>
                  <a:cubicBezTo>
                    <a:pt x="1896" y="1752"/>
                    <a:pt x="2001" y="1647"/>
                    <a:pt x="2001" y="1503"/>
                  </a:cubicBezTo>
                  <a:lnTo>
                    <a:pt x="2001" y="1"/>
                  </a:lnTo>
                  <a:close/>
                </a:path>
              </a:pathLst>
            </a:custGeom>
            <a:solidFill>
              <a:srgbClr val="76899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4" name="Google Shape;9534;p69">
              <a:extLst>
                <a:ext uri="{FF2B5EF4-FFF2-40B4-BE49-F238E27FC236}">
                  <a16:creationId xmlns:a16="http://schemas.microsoft.com/office/drawing/2014/main" id="{311F236E-8EA5-8E1B-A1F5-579AB753743A}"/>
                </a:ext>
              </a:extLst>
            </p:cNvPr>
            <p:cNvSpPr/>
            <p:nvPr/>
          </p:nvSpPr>
          <p:spPr>
            <a:xfrm>
              <a:off x="6494483" y="3564757"/>
              <a:ext cx="13340" cy="86711"/>
            </a:xfrm>
            <a:custGeom>
              <a:avLst/>
              <a:gdLst/>
              <a:ahLst/>
              <a:cxnLst/>
              <a:rect l="l" t="t" r="r" b="b"/>
              <a:pathLst>
                <a:path w="508" h="3302" extrusionOk="0">
                  <a:moveTo>
                    <a:pt x="77" y="0"/>
                  </a:moveTo>
                  <a:cubicBezTo>
                    <a:pt x="29" y="77"/>
                    <a:pt x="10" y="163"/>
                    <a:pt x="1" y="259"/>
                  </a:cubicBezTo>
                  <a:lnTo>
                    <a:pt x="1" y="1713"/>
                  </a:lnTo>
                  <a:cubicBezTo>
                    <a:pt x="1" y="2259"/>
                    <a:pt x="163" y="2795"/>
                    <a:pt x="469" y="3245"/>
                  </a:cubicBezTo>
                  <a:lnTo>
                    <a:pt x="508" y="3302"/>
                  </a:lnTo>
                  <a:lnTo>
                    <a:pt x="508" y="565"/>
                  </a:lnTo>
                  <a:cubicBezTo>
                    <a:pt x="508" y="412"/>
                    <a:pt x="431" y="259"/>
                    <a:pt x="307" y="163"/>
                  </a:cubicBezTo>
                  <a:lnTo>
                    <a:pt x="77" y="0"/>
                  </a:ln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5" name="Google Shape;9535;p69">
              <a:extLst>
                <a:ext uri="{FF2B5EF4-FFF2-40B4-BE49-F238E27FC236}">
                  <a16:creationId xmlns:a16="http://schemas.microsoft.com/office/drawing/2014/main" id="{BB97FF05-D33C-B92E-D9D9-16A8A9161CC0}"/>
                </a:ext>
              </a:extLst>
            </p:cNvPr>
            <p:cNvSpPr/>
            <p:nvPr/>
          </p:nvSpPr>
          <p:spPr>
            <a:xfrm>
              <a:off x="6513837" y="3546532"/>
              <a:ext cx="40493" cy="104935"/>
            </a:xfrm>
            <a:custGeom>
              <a:avLst/>
              <a:gdLst/>
              <a:ahLst/>
              <a:cxnLst/>
              <a:rect l="l" t="t" r="r" b="b"/>
              <a:pathLst>
                <a:path w="1542" h="3996" extrusionOk="0">
                  <a:moveTo>
                    <a:pt x="254" y="0"/>
                  </a:moveTo>
                  <a:cubicBezTo>
                    <a:pt x="242" y="0"/>
                    <a:pt x="230" y="5"/>
                    <a:pt x="221" y="15"/>
                  </a:cubicBezTo>
                  <a:lnTo>
                    <a:pt x="0" y="283"/>
                  </a:lnTo>
                  <a:lnTo>
                    <a:pt x="345" y="704"/>
                  </a:lnTo>
                  <a:cubicBezTo>
                    <a:pt x="367" y="732"/>
                    <a:pt x="399" y="747"/>
                    <a:pt x="432" y="747"/>
                  </a:cubicBezTo>
                  <a:cubicBezTo>
                    <a:pt x="455" y="747"/>
                    <a:pt x="478" y="739"/>
                    <a:pt x="498" y="723"/>
                  </a:cubicBezTo>
                  <a:lnTo>
                    <a:pt x="651" y="599"/>
                  </a:lnTo>
                  <a:lnTo>
                    <a:pt x="651" y="3996"/>
                  </a:lnTo>
                  <a:lnTo>
                    <a:pt x="900" y="3996"/>
                  </a:lnTo>
                  <a:lnTo>
                    <a:pt x="900" y="599"/>
                  </a:lnTo>
                  <a:lnTo>
                    <a:pt x="1044" y="713"/>
                  </a:lnTo>
                  <a:cubicBezTo>
                    <a:pt x="1065" y="735"/>
                    <a:pt x="1093" y="745"/>
                    <a:pt x="1120" y="745"/>
                  </a:cubicBezTo>
                  <a:cubicBezTo>
                    <a:pt x="1153" y="745"/>
                    <a:pt x="1185" y="730"/>
                    <a:pt x="1206" y="704"/>
                  </a:cubicBezTo>
                  <a:lnTo>
                    <a:pt x="1541" y="283"/>
                  </a:lnTo>
                  <a:lnTo>
                    <a:pt x="1331" y="15"/>
                  </a:lnTo>
                  <a:cubicBezTo>
                    <a:pt x="1321" y="5"/>
                    <a:pt x="1309" y="0"/>
                    <a:pt x="1297" y="0"/>
                  </a:cubicBezTo>
                  <a:cubicBezTo>
                    <a:pt x="1285" y="0"/>
                    <a:pt x="1273" y="5"/>
                    <a:pt x="1264" y="15"/>
                  </a:cubicBezTo>
                  <a:lnTo>
                    <a:pt x="776" y="493"/>
                  </a:lnTo>
                  <a:lnTo>
                    <a:pt x="288" y="15"/>
                  </a:lnTo>
                  <a:cubicBezTo>
                    <a:pt x="278" y="5"/>
                    <a:pt x="266" y="0"/>
                    <a:pt x="254" y="0"/>
                  </a:cubicBezTo>
                  <a:close/>
                </a:path>
              </a:pathLst>
            </a:custGeom>
            <a:solidFill>
              <a:srgbClr val="E3E9E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6" name="Google Shape;9536;p69">
              <a:extLst>
                <a:ext uri="{FF2B5EF4-FFF2-40B4-BE49-F238E27FC236}">
                  <a16:creationId xmlns:a16="http://schemas.microsoft.com/office/drawing/2014/main" id="{CB154191-0CEA-CEA5-CFC3-40E7087F6350}"/>
                </a:ext>
              </a:extLst>
            </p:cNvPr>
            <p:cNvSpPr/>
            <p:nvPr/>
          </p:nvSpPr>
          <p:spPr>
            <a:xfrm>
              <a:off x="6530932" y="3664755"/>
              <a:ext cx="6565" cy="32720"/>
            </a:xfrm>
            <a:custGeom>
              <a:avLst/>
              <a:gdLst/>
              <a:ahLst/>
              <a:cxnLst/>
              <a:rect l="l" t="t" r="r" b="b"/>
              <a:pathLst>
                <a:path w="250" h="1246" extrusionOk="0">
                  <a:moveTo>
                    <a:pt x="139" y="0"/>
                  </a:moveTo>
                  <a:cubicBezTo>
                    <a:pt x="134" y="0"/>
                    <a:pt x="130" y="0"/>
                    <a:pt x="125" y="1"/>
                  </a:cubicBezTo>
                  <a:cubicBezTo>
                    <a:pt x="58" y="1"/>
                    <a:pt x="0" y="49"/>
                    <a:pt x="0" y="116"/>
                  </a:cubicBezTo>
                  <a:lnTo>
                    <a:pt x="0" y="1245"/>
                  </a:lnTo>
                  <a:lnTo>
                    <a:pt x="249" y="1245"/>
                  </a:lnTo>
                  <a:lnTo>
                    <a:pt x="249" y="116"/>
                  </a:lnTo>
                  <a:cubicBezTo>
                    <a:pt x="249" y="54"/>
                    <a:pt x="200" y="0"/>
                    <a:pt x="139" y="0"/>
                  </a:cubicBezTo>
                  <a:close/>
                </a:path>
              </a:pathLst>
            </a:custGeom>
            <a:solidFill>
              <a:srgbClr val="63798C"/>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7" name="Google Shape;9537;p69">
              <a:extLst>
                <a:ext uri="{FF2B5EF4-FFF2-40B4-BE49-F238E27FC236}">
                  <a16:creationId xmlns:a16="http://schemas.microsoft.com/office/drawing/2014/main" id="{90F00790-623C-8EE3-6982-951C4009CD8C}"/>
                </a:ext>
              </a:extLst>
            </p:cNvPr>
            <p:cNvSpPr/>
            <p:nvPr/>
          </p:nvSpPr>
          <p:spPr>
            <a:xfrm>
              <a:off x="6507797" y="3480567"/>
              <a:ext cx="52546" cy="59321"/>
            </a:xfrm>
            <a:custGeom>
              <a:avLst/>
              <a:gdLst/>
              <a:ahLst/>
              <a:cxnLst/>
              <a:rect l="l" t="t" r="r" b="b"/>
              <a:pathLst>
                <a:path w="2001" h="2259" extrusionOk="0">
                  <a:moveTo>
                    <a:pt x="747" y="0"/>
                  </a:moveTo>
                  <a:cubicBezTo>
                    <a:pt x="336" y="0"/>
                    <a:pt x="1" y="335"/>
                    <a:pt x="1" y="756"/>
                  </a:cubicBezTo>
                  <a:lnTo>
                    <a:pt x="1" y="1254"/>
                  </a:lnTo>
                  <a:cubicBezTo>
                    <a:pt x="1" y="1809"/>
                    <a:pt x="451" y="2259"/>
                    <a:pt x="100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8" name="Google Shape;9538;p69">
              <a:extLst>
                <a:ext uri="{FF2B5EF4-FFF2-40B4-BE49-F238E27FC236}">
                  <a16:creationId xmlns:a16="http://schemas.microsoft.com/office/drawing/2014/main" id="{713F7F71-593E-D454-AEC1-E34EB0F31308}"/>
                </a:ext>
              </a:extLst>
            </p:cNvPr>
            <p:cNvSpPr/>
            <p:nvPr/>
          </p:nvSpPr>
          <p:spPr>
            <a:xfrm>
              <a:off x="6507797" y="3480567"/>
              <a:ext cx="36213" cy="59269"/>
            </a:xfrm>
            <a:custGeom>
              <a:avLst/>
              <a:gdLst/>
              <a:ahLst/>
              <a:cxnLst/>
              <a:rect l="l" t="t" r="r" b="b"/>
              <a:pathLst>
                <a:path w="1379" h="2257" extrusionOk="0">
                  <a:moveTo>
                    <a:pt x="757" y="0"/>
                  </a:moveTo>
                  <a:cubicBezTo>
                    <a:pt x="345" y="0"/>
                    <a:pt x="1" y="335"/>
                    <a:pt x="1" y="756"/>
                  </a:cubicBezTo>
                  <a:lnTo>
                    <a:pt x="1" y="1254"/>
                  </a:lnTo>
                  <a:cubicBezTo>
                    <a:pt x="1" y="1828"/>
                    <a:pt x="472" y="2257"/>
                    <a:pt x="1002" y="2257"/>
                  </a:cubicBezTo>
                  <a:cubicBezTo>
                    <a:pt x="1126" y="2257"/>
                    <a:pt x="1253" y="2233"/>
                    <a:pt x="1379" y="2182"/>
                  </a:cubicBezTo>
                  <a:cubicBezTo>
                    <a:pt x="1006" y="2029"/>
                    <a:pt x="757" y="1665"/>
                    <a:pt x="747" y="1254"/>
                  </a:cubicBezTo>
                  <a:lnTo>
                    <a:pt x="747" y="756"/>
                  </a:lnTo>
                  <a:cubicBezTo>
                    <a:pt x="747" y="383"/>
                    <a:pt x="1015" y="77"/>
                    <a:pt x="1379" y="10"/>
                  </a:cubicBezTo>
                  <a:cubicBezTo>
                    <a:pt x="1341" y="10"/>
                    <a:pt x="1293" y="0"/>
                    <a:pt x="1254" y="0"/>
                  </a:cubicBezTo>
                  <a:close/>
                </a:path>
              </a:pathLst>
            </a:custGeom>
            <a:solidFill>
              <a:srgbClr val="ACBDCA"/>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49" name="Google Shape;9539;p69">
              <a:extLst>
                <a:ext uri="{FF2B5EF4-FFF2-40B4-BE49-F238E27FC236}">
                  <a16:creationId xmlns:a16="http://schemas.microsoft.com/office/drawing/2014/main" id="{328E0AFA-D637-DFC0-4AAA-AB0F904D7365}"/>
                </a:ext>
              </a:extLst>
            </p:cNvPr>
            <p:cNvSpPr/>
            <p:nvPr/>
          </p:nvSpPr>
          <p:spPr>
            <a:xfrm>
              <a:off x="6507797" y="3480567"/>
              <a:ext cx="52546" cy="26418"/>
            </a:xfrm>
            <a:custGeom>
              <a:avLst/>
              <a:gdLst/>
              <a:ahLst/>
              <a:cxnLst/>
              <a:rect l="l" t="t" r="r" b="b"/>
              <a:pathLst>
                <a:path w="2001" h="1006" extrusionOk="0">
                  <a:moveTo>
                    <a:pt x="747" y="0"/>
                  </a:moveTo>
                  <a:cubicBezTo>
                    <a:pt x="336" y="0"/>
                    <a:pt x="1" y="335"/>
                    <a:pt x="1" y="756"/>
                  </a:cubicBezTo>
                  <a:cubicBezTo>
                    <a:pt x="1" y="756"/>
                    <a:pt x="747" y="1005"/>
                    <a:pt x="2001" y="1005"/>
                  </a:cubicBezTo>
                  <a:lnTo>
                    <a:pt x="2001" y="756"/>
                  </a:lnTo>
                  <a:cubicBezTo>
                    <a:pt x="2001" y="335"/>
                    <a:pt x="1666"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50" name="Google Shape;9540;p69">
              <a:extLst>
                <a:ext uri="{FF2B5EF4-FFF2-40B4-BE49-F238E27FC236}">
                  <a16:creationId xmlns:a16="http://schemas.microsoft.com/office/drawing/2014/main" id="{41AAB18B-0BA0-47A9-BB2E-9A48AAED926E}"/>
                </a:ext>
              </a:extLst>
            </p:cNvPr>
            <p:cNvSpPr/>
            <p:nvPr/>
          </p:nvSpPr>
          <p:spPr>
            <a:xfrm>
              <a:off x="6507797" y="3480567"/>
              <a:ext cx="36213" cy="23897"/>
            </a:xfrm>
            <a:custGeom>
              <a:avLst/>
              <a:gdLst/>
              <a:ahLst/>
              <a:cxnLst/>
              <a:rect l="l" t="t" r="r" b="b"/>
              <a:pathLst>
                <a:path w="1379" h="910" extrusionOk="0">
                  <a:moveTo>
                    <a:pt x="757" y="0"/>
                  </a:moveTo>
                  <a:cubicBezTo>
                    <a:pt x="345" y="0"/>
                    <a:pt x="1" y="335"/>
                    <a:pt x="1" y="756"/>
                  </a:cubicBezTo>
                  <a:cubicBezTo>
                    <a:pt x="250" y="823"/>
                    <a:pt x="498" y="881"/>
                    <a:pt x="757" y="909"/>
                  </a:cubicBezTo>
                  <a:lnTo>
                    <a:pt x="757" y="756"/>
                  </a:lnTo>
                  <a:lnTo>
                    <a:pt x="747" y="756"/>
                  </a:lnTo>
                  <a:cubicBezTo>
                    <a:pt x="747" y="383"/>
                    <a:pt x="1015" y="77"/>
                    <a:pt x="1379" y="10"/>
                  </a:cubicBezTo>
                  <a:cubicBezTo>
                    <a:pt x="1341" y="10"/>
                    <a:pt x="1293" y="0"/>
                    <a:pt x="1254" y="0"/>
                  </a:cubicBezTo>
                  <a:close/>
                </a:path>
              </a:pathLst>
            </a:custGeom>
            <a:solidFill>
              <a:srgbClr val="657E93"/>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451" name="Google Shape;9632;p69">
            <a:extLst>
              <a:ext uri="{FF2B5EF4-FFF2-40B4-BE49-F238E27FC236}">
                <a16:creationId xmlns:a16="http://schemas.microsoft.com/office/drawing/2014/main" id="{E90BDE77-374A-D404-06E6-BDE07D581722}"/>
              </a:ext>
            </a:extLst>
          </p:cNvPr>
          <p:cNvGrpSpPr/>
          <p:nvPr/>
        </p:nvGrpSpPr>
        <p:grpSpPr>
          <a:xfrm>
            <a:off x="762001" y="4706052"/>
            <a:ext cx="866359" cy="845600"/>
            <a:chOff x="5765926" y="1976683"/>
            <a:chExt cx="348339" cy="348103"/>
          </a:xfrm>
        </p:grpSpPr>
        <p:sp>
          <p:nvSpPr>
            <p:cNvPr id="452" name="Google Shape;9633;p69">
              <a:extLst>
                <a:ext uri="{FF2B5EF4-FFF2-40B4-BE49-F238E27FC236}">
                  <a16:creationId xmlns:a16="http://schemas.microsoft.com/office/drawing/2014/main" id="{74AEFB25-3930-23FF-3063-5512DAB6E4D7}"/>
                </a:ext>
              </a:extLst>
            </p:cNvPr>
            <p:cNvSpPr/>
            <p:nvPr/>
          </p:nvSpPr>
          <p:spPr>
            <a:xfrm>
              <a:off x="5765926" y="1976683"/>
              <a:ext cx="263808" cy="173946"/>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53" name="Google Shape;9634;p69">
              <a:extLst>
                <a:ext uri="{FF2B5EF4-FFF2-40B4-BE49-F238E27FC236}">
                  <a16:creationId xmlns:a16="http://schemas.microsoft.com/office/drawing/2014/main" id="{A69C9DE6-AC62-1CB3-566D-6F7F1ACC4AC2}"/>
                </a:ext>
              </a:extLst>
            </p:cNvPr>
            <p:cNvSpPr/>
            <p:nvPr/>
          </p:nvSpPr>
          <p:spPr>
            <a:xfrm>
              <a:off x="5940082" y="1976683"/>
              <a:ext cx="174183" cy="263677"/>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54" name="Google Shape;9635;p69">
              <a:extLst>
                <a:ext uri="{FF2B5EF4-FFF2-40B4-BE49-F238E27FC236}">
                  <a16:creationId xmlns:a16="http://schemas.microsoft.com/office/drawing/2014/main" id="{E7A8940B-9F13-074A-418D-54F3C2F0908A}"/>
                </a:ext>
              </a:extLst>
            </p:cNvPr>
            <p:cNvSpPr/>
            <p:nvPr/>
          </p:nvSpPr>
          <p:spPr>
            <a:xfrm>
              <a:off x="5850194" y="2150603"/>
              <a:ext cx="263834" cy="174183"/>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55" name="Google Shape;9636;p69">
              <a:extLst>
                <a:ext uri="{FF2B5EF4-FFF2-40B4-BE49-F238E27FC236}">
                  <a16:creationId xmlns:a16="http://schemas.microsoft.com/office/drawing/2014/main" id="{04E4EF00-4DBB-1CFA-541F-EC48E58B6414}"/>
                </a:ext>
              </a:extLst>
            </p:cNvPr>
            <p:cNvSpPr/>
            <p:nvPr/>
          </p:nvSpPr>
          <p:spPr>
            <a:xfrm>
              <a:off x="5765926" y="2060873"/>
              <a:ext cx="173920" cy="263913"/>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56" name="Google Shape;9637;p69">
              <a:extLst>
                <a:ext uri="{FF2B5EF4-FFF2-40B4-BE49-F238E27FC236}">
                  <a16:creationId xmlns:a16="http://schemas.microsoft.com/office/drawing/2014/main" id="{B79AC0B3-619B-388A-BEB7-24FFE6CEF6C6}"/>
                </a:ext>
              </a:extLst>
            </p:cNvPr>
            <p:cNvSpPr/>
            <p:nvPr/>
          </p:nvSpPr>
          <p:spPr>
            <a:xfrm>
              <a:off x="5765926" y="2150603"/>
              <a:ext cx="39469" cy="174183"/>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57" name="Google Shape;9638;p69">
              <a:extLst>
                <a:ext uri="{FF2B5EF4-FFF2-40B4-BE49-F238E27FC236}">
                  <a16:creationId xmlns:a16="http://schemas.microsoft.com/office/drawing/2014/main" id="{84563161-BA7E-872C-73EC-62B3A45D61FF}"/>
                </a:ext>
              </a:extLst>
            </p:cNvPr>
            <p:cNvSpPr/>
            <p:nvPr/>
          </p:nvSpPr>
          <p:spPr>
            <a:xfrm>
              <a:off x="5810778" y="2061057"/>
              <a:ext cx="47898" cy="89573"/>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6E8294"/>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58" name="Google Shape;9639;p69">
              <a:extLst>
                <a:ext uri="{FF2B5EF4-FFF2-40B4-BE49-F238E27FC236}">
                  <a16:creationId xmlns:a16="http://schemas.microsoft.com/office/drawing/2014/main" id="{9F743D98-E089-B599-4FB9-DC091B53154A}"/>
                </a:ext>
              </a:extLst>
            </p:cNvPr>
            <p:cNvSpPr/>
            <p:nvPr/>
          </p:nvSpPr>
          <p:spPr>
            <a:xfrm>
              <a:off x="5765926" y="1976683"/>
              <a:ext cx="39469" cy="173946"/>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chemeClr val="bg2"/>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59" name="Google Shape;9640;p69">
              <a:extLst>
                <a:ext uri="{FF2B5EF4-FFF2-40B4-BE49-F238E27FC236}">
                  <a16:creationId xmlns:a16="http://schemas.microsoft.com/office/drawing/2014/main" id="{B7F01376-7E9C-A343-1A10-E091F32B47C4}"/>
                </a:ext>
              </a:extLst>
            </p:cNvPr>
            <p:cNvSpPr/>
            <p:nvPr/>
          </p:nvSpPr>
          <p:spPr>
            <a:xfrm>
              <a:off x="6004655" y="2032906"/>
              <a:ext cx="39232" cy="6155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C1CED8"/>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60" name="Google Shape;9641;p69">
              <a:extLst>
                <a:ext uri="{FF2B5EF4-FFF2-40B4-BE49-F238E27FC236}">
                  <a16:creationId xmlns:a16="http://schemas.microsoft.com/office/drawing/2014/main" id="{E8460223-04E4-C823-DA0A-8AA77505C3D8}"/>
                </a:ext>
              </a:extLst>
            </p:cNvPr>
            <p:cNvSpPr/>
            <p:nvPr/>
          </p:nvSpPr>
          <p:spPr>
            <a:xfrm>
              <a:off x="5939819" y="1976683"/>
              <a:ext cx="22662" cy="7316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C1CED8"/>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61" name="Google Shape;9642;p69">
              <a:extLst>
                <a:ext uri="{FF2B5EF4-FFF2-40B4-BE49-F238E27FC236}">
                  <a16:creationId xmlns:a16="http://schemas.microsoft.com/office/drawing/2014/main" id="{8F0133B1-5877-4A94-C8AA-0A84125E6646}"/>
                </a:ext>
              </a:extLst>
            </p:cNvPr>
            <p:cNvSpPr/>
            <p:nvPr/>
          </p:nvSpPr>
          <p:spPr>
            <a:xfrm>
              <a:off x="5940082" y="2077732"/>
              <a:ext cx="22400" cy="72898"/>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C1CED8"/>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62" name="Google Shape;9643;p69">
              <a:extLst>
                <a:ext uri="{FF2B5EF4-FFF2-40B4-BE49-F238E27FC236}">
                  <a16:creationId xmlns:a16="http://schemas.microsoft.com/office/drawing/2014/main" id="{51EE7860-28F1-48A9-D9AF-0D87B5AFB917}"/>
                </a:ext>
              </a:extLst>
            </p:cNvPr>
            <p:cNvSpPr/>
            <p:nvPr/>
          </p:nvSpPr>
          <p:spPr>
            <a:xfrm>
              <a:off x="5987324" y="2150839"/>
              <a:ext cx="45272" cy="89573"/>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C1CED8"/>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63" name="Google Shape;9644;p69">
              <a:extLst>
                <a:ext uri="{FF2B5EF4-FFF2-40B4-BE49-F238E27FC236}">
                  <a16:creationId xmlns:a16="http://schemas.microsoft.com/office/drawing/2014/main" id="{0AAEAAF7-2FDB-08F1-EF0C-D2B14DCD949D}"/>
                </a:ext>
              </a:extLst>
            </p:cNvPr>
            <p:cNvSpPr/>
            <p:nvPr/>
          </p:nvSpPr>
          <p:spPr>
            <a:xfrm>
              <a:off x="5928764" y="2150603"/>
              <a:ext cx="22400" cy="7316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304962"/>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64" name="Google Shape;9645;p69">
              <a:extLst>
                <a:ext uri="{FF2B5EF4-FFF2-40B4-BE49-F238E27FC236}">
                  <a16:creationId xmlns:a16="http://schemas.microsoft.com/office/drawing/2014/main" id="{145DD948-B470-00B0-29D7-1FCACB1E33A7}"/>
                </a:ext>
              </a:extLst>
            </p:cNvPr>
            <p:cNvSpPr/>
            <p:nvPr/>
          </p:nvSpPr>
          <p:spPr>
            <a:xfrm>
              <a:off x="5847332" y="2206826"/>
              <a:ext cx="39232" cy="61737"/>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304962"/>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65" name="Google Shape;9646;p69">
              <a:extLst>
                <a:ext uri="{FF2B5EF4-FFF2-40B4-BE49-F238E27FC236}">
                  <a16:creationId xmlns:a16="http://schemas.microsoft.com/office/drawing/2014/main" id="{8EB199C8-5669-7CFD-DDF7-791231D6724E}"/>
                </a:ext>
              </a:extLst>
            </p:cNvPr>
            <p:cNvSpPr/>
            <p:nvPr/>
          </p:nvSpPr>
          <p:spPr>
            <a:xfrm>
              <a:off x="5928764" y="2251625"/>
              <a:ext cx="28177" cy="7316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304962"/>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466" name="Google Shape;9655;p69">
            <a:extLst>
              <a:ext uri="{FF2B5EF4-FFF2-40B4-BE49-F238E27FC236}">
                <a16:creationId xmlns:a16="http://schemas.microsoft.com/office/drawing/2014/main" id="{21C9630C-E834-0C73-7E06-DF337143AC29}"/>
              </a:ext>
            </a:extLst>
          </p:cNvPr>
          <p:cNvGrpSpPr/>
          <p:nvPr/>
        </p:nvGrpSpPr>
        <p:grpSpPr>
          <a:xfrm>
            <a:off x="751333" y="1541712"/>
            <a:ext cx="1001268" cy="858265"/>
            <a:chOff x="6657846" y="2007591"/>
            <a:chExt cx="348103" cy="295714"/>
          </a:xfrm>
        </p:grpSpPr>
        <p:sp>
          <p:nvSpPr>
            <p:cNvPr id="467" name="Google Shape;9656;p69">
              <a:extLst>
                <a:ext uri="{FF2B5EF4-FFF2-40B4-BE49-F238E27FC236}">
                  <a16:creationId xmlns:a16="http://schemas.microsoft.com/office/drawing/2014/main" id="{290C727C-2BEC-22F5-6049-1DF16130DB36}"/>
                </a:ext>
              </a:extLst>
            </p:cNvPr>
            <p:cNvSpPr/>
            <p:nvPr/>
          </p:nvSpPr>
          <p:spPr>
            <a:xfrm>
              <a:off x="6820186" y="2082984"/>
              <a:ext cx="179224" cy="163153"/>
            </a:xfrm>
            <a:custGeom>
              <a:avLst/>
              <a:gdLst/>
              <a:ahLst/>
              <a:cxnLst/>
              <a:rect l="l" t="t" r="r" b="b"/>
              <a:pathLst>
                <a:path w="6825" h="6213" extrusionOk="0">
                  <a:moveTo>
                    <a:pt x="4298" y="1"/>
                  </a:moveTo>
                  <a:lnTo>
                    <a:pt x="2987" y="1006"/>
                  </a:lnTo>
                  <a:lnTo>
                    <a:pt x="1896" y="642"/>
                  </a:lnTo>
                  <a:lnTo>
                    <a:pt x="1" y="2183"/>
                  </a:lnTo>
                  <a:lnTo>
                    <a:pt x="2920" y="6212"/>
                  </a:lnTo>
                  <a:lnTo>
                    <a:pt x="6824" y="3437"/>
                  </a:lnTo>
                  <a:lnTo>
                    <a:pt x="4298" y="1"/>
                  </a:ln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68" name="Google Shape;9657;p69">
              <a:extLst>
                <a:ext uri="{FF2B5EF4-FFF2-40B4-BE49-F238E27FC236}">
                  <a16:creationId xmlns:a16="http://schemas.microsoft.com/office/drawing/2014/main" id="{CC4754A4-B778-BF8A-2769-2485B740503A}"/>
                </a:ext>
              </a:extLst>
            </p:cNvPr>
            <p:cNvSpPr/>
            <p:nvPr/>
          </p:nvSpPr>
          <p:spPr>
            <a:xfrm>
              <a:off x="6900620" y="2007591"/>
              <a:ext cx="105329" cy="193431"/>
            </a:xfrm>
            <a:custGeom>
              <a:avLst/>
              <a:gdLst/>
              <a:ahLst/>
              <a:cxnLst/>
              <a:rect l="l" t="t" r="r" b="b"/>
              <a:pathLst>
                <a:path w="4011" h="7366" extrusionOk="0">
                  <a:moveTo>
                    <a:pt x="4010" y="1"/>
                  </a:moveTo>
                  <a:lnTo>
                    <a:pt x="115" y="2767"/>
                  </a:lnTo>
                  <a:cubicBezTo>
                    <a:pt x="19" y="2834"/>
                    <a:pt x="0" y="2968"/>
                    <a:pt x="67" y="3063"/>
                  </a:cubicBezTo>
                  <a:lnTo>
                    <a:pt x="3340" y="7284"/>
                  </a:lnTo>
                  <a:cubicBezTo>
                    <a:pt x="3384" y="7339"/>
                    <a:pt x="3444" y="7365"/>
                    <a:pt x="3505" y="7365"/>
                  </a:cubicBezTo>
                  <a:cubicBezTo>
                    <a:pt x="3550" y="7365"/>
                    <a:pt x="3596" y="7351"/>
                    <a:pt x="3637" y="7322"/>
                  </a:cubicBezTo>
                  <a:lnTo>
                    <a:pt x="4010" y="7025"/>
                  </a:lnTo>
                  <a:lnTo>
                    <a:pt x="4010" y="1"/>
                  </a:lnTo>
                  <a:close/>
                </a:path>
              </a:pathLst>
            </a:custGeom>
            <a:solidFill>
              <a:schemeClr val="accent5">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69" name="Google Shape;9658;p69">
              <a:extLst>
                <a:ext uri="{FF2B5EF4-FFF2-40B4-BE49-F238E27FC236}">
                  <a16:creationId xmlns:a16="http://schemas.microsoft.com/office/drawing/2014/main" id="{6734BFCE-E38B-0F52-F386-F22BC8BB2E97}"/>
                </a:ext>
              </a:extLst>
            </p:cNvPr>
            <p:cNvSpPr/>
            <p:nvPr/>
          </p:nvSpPr>
          <p:spPr>
            <a:xfrm>
              <a:off x="6972494" y="2152862"/>
              <a:ext cx="32930" cy="48292"/>
            </a:xfrm>
            <a:custGeom>
              <a:avLst/>
              <a:gdLst/>
              <a:ahLst/>
              <a:cxnLst/>
              <a:rect l="l" t="t" r="r" b="b"/>
              <a:pathLst>
                <a:path w="1254" h="1839" extrusionOk="0">
                  <a:moveTo>
                    <a:pt x="1254" y="1"/>
                  </a:moveTo>
                  <a:lnTo>
                    <a:pt x="0" y="977"/>
                  </a:lnTo>
                  <a:lnTo>
                    <a:pt x="594" y="1761"/>
                  </a:lnTo>
                  <a:cubicBezTo>
                    <a:pt x="632" y="1811"/>
                    <a:pt x="692" y="1838"/>
                    <a:pt x="755" y="1838"/>
                  </a:cubicBezTo>
                  <a:cubicBezTo>
                    <a:pt x="801" y="1838"/>
                    <a:pt x="849" y="1823"/>
                    <a:pt x="890" y="1790"/>
                  </a:cubicBezTo>
                  <a:lnTo>
                    <a:pt x="1254" y="1503"/>
                  </a:lnTo>
                  <a:lnTo>
                    <a:pt x="1254" y="1"/>
                  </a:lnTo>
                  <a:close/>
                </a:path>
              </a:pathLst>
            </a:custGeom>
            <a:solidFill>
              <a:schemeClr val="accent5">
                <a:lumMod val="5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0" name="Google Shape;9659;p69">
              <a:extLst>
                <a:ext uri="{FF2B5EF4-FFF2-40B4-BE49-F238E27FC236}">
                  <a16:creationId xmlns:a16="http://schemas.microsoft.com/office/drawing/2014/main" id="{C3156C42-46AE-873E-3796-5FB8A88BD414}"/>
                </a:ext>
              </a:extLst>
            </p:cNvPr>
            <p:cNvSpPr/>
            <p:nvPr/>
          </p:nvSpPr>
          <p:spPr>
            <a:xfrm>
              <a:off x="6832003" y="2137027"/>
              <a:ext cx="136237" cy="90439"/>
            </a:xfrm>
            <a:custGeom>
              <a:avLst/>
              <a:gdLst/>
              <a:ahLst/>
              <a:cxnLst/>
              <a:rect l="l" t="t" r="r" b="b"/>
              <a:pathLst>
                <a:path w="5188" h="3444" extrusionOk="0">
                  <a:moveTo>
                    <a:pt x="594" y="1"/>
                  </a:moveTo>
                  <a:lnTo>
                    <a:pt x="0" y="1092"/>
                  </a:lnTo>
                  <a:lnTo>
                    <a:pt x="4183" y="3369"/>
                  </a:lnTo>
                  <a:cubicBezTo>
                    <a:pt x="4274" y="3419"/>
                    <a:pt x="4373" y="3443"/>
                    <a:pt x="4472" y="3443"/>
                  </a:cubicBezTo>
                  <a:cubicBezTo>
                    <a:pt x="4694" y="3443"/>
                    <a:pt x="4912" y="3323"/>
                    <a:pt x="5025" y="3111"/>
                  </a:cubicBezTo>
                  <a:cubicBezTo>
                    <a:pt x="5188" y="2814"/>
                    <a:pt x="5073" y="2441"/>
                    <a:pt x="4776" y="2278"/>
                  </a:cubicBezTo>
                  <a:lnTo>
                    <a:pt x="594" y="1"/>
                  </a:lnTo>
                  <a:close/>
                </a:path>
              </a:pathLst>
            </a:custGeom>
            <a:solidFill>
              <a:srgbClr val="E3E9E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1" name="Google Shape;9660;p69">
              <a:extLst>
                <a:ext uri="{FF2B5EF4-FFF2-40B4-BE49-F238E27FC236}">
                  <a16:creationId xmlns:a16="http://schemas.microsoft.com/office/drawing/2014/main" id="{D06710DC-8BC3-760C-0B24-E4787DA967EF}"/>
                </a:ext>
              </a:extLst>
            </p:cNvPr>
            <p:cNvSpPr/>
            <p:nvPr/>
          </p:nvSpPr>
          <p:spPr>
            <a:xfrm>
              <a:off x="6885284" y="2182509"/>
              <a:ext cx="79935" cy="44957"/>
            </a:xfrm>
            <a:custGeom>
              <a:avLst/>
              <a:gdLst/>
              <a:ahLst/>
              <a:cxnLst/>
              <a:rect l="l" t="t" r="r" b="b"/>
              <a:pathLst>
                <a:path w="3044" h="1712" extrusionOk="0">
                  <a:moveTo>
                    <a:pt x="268" y="1"/>
                  </a:moveTo>
                  <a:lnTo>
                    <a:pt x="0" y="460"/>
                  </a:lnTo>
                  <a:lnTo>
                    <a:pt x="2154" y="1637"/>
                  </a:lnTo>
                  <a:cubicBezTo>
                    <a:pt x="2250" y="1688"/>
                    <a:pt x="2352" y="1712"/>
                    <a:pt x="2452" y="1712"/>
                  </a:cubicBezTo>
                  <a:cubicBezTo>
                    <a:pt x="2710" y="1712"/>
                    <a:pt x="2954" y="1552"/>
                    <a:pt x="3044" y="1283"/>
                  </a:cubicBezTo>
                  <a:lnTo>
                    <a:pt x="3044" y="1283"/>
                  </a:lnTo>
                  <a:cubicBezTo>
                    <a:pt x="2976" y="1307"/>
                    <a:pt x="2905" y="1319"/>
                    <a:pt x="2834" y="1319"/>
                  </a:cubicBezTo>
                  <a:cubicBezTo>
                    <a:pt x="2735" y="1319"/>
                    <a:pt x="2635" y="1295"/>
                    <a:pt x="2546" y="1245"/>
                  </a:cubicBezTo>
                  <a:lnTo>
                    <a:pt x="268" y="1"/>
                  </a:ln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2" name="Google Shape;9661;p69">
              <a:extLst>
                <a:ext uri="{FF2B5EF4-FFF2-40B4-BE49-F238E27FC236}">
                  <a16:creationId xmlns:a16="http://schemas.microsoft.com/office/drawing/2014/main" id="{34E8522C-9757-B0DF-2C1E-E240C6F649ED}"/>
                </a:ext>
              </a:extLst>
            </p:cNvPr>
            <p:cNvSpPr/>
            <p:nvPr/>
          </p:nvSpPr>
          <p:spPr>
            <a:xfrm>
              <a:off x="6806872" y="2160661"/>
              <a:ext cx="136237" cy="90229"/>
            </a:xfrm>
            <a:custGeom>
              <a:avLst/>
              <a:gdLst/>
              <a:ahLst/>
              <a:cxnLst/>
              <a:rect l="l" t="t" r="r" b="b"/>
              <a:pathLst>
                <a:path w="5188" h="3436" extrusionOk="0">
                  <a:moveTo>
                    <a:pt x="594" y="0"/>
                  </a:moveTo>
                  <a:lnTo>
                    <a:pt x="0" y="1091"/>
                  </a:lnTo>
                  <a:lnTo>
                    <a:pt x="4183" y="3359"/>
                  </a:lnTo>
                  <a:cubicBezTo>
                    <a:pt x="4276" y="3411"/>
                    <a:pt x="4379" y="3435"/>
                    <a:pt x="4480" y="3435"/>
                  </a:cubicBezTo>
                  <a:cubicBezTo>
                    <a:pt x="4699" y="3435"/>
                    <a:pt x="4914" y="3320"/>
                    <a:pt x="5025" y="3111"/>
                  </a:cubicBezTo>
                  <a:cubicBezTo>
                    <a:pt x="5187" y="2804"/>
                    <a:pt x="5073" y="2431"/>
                    <a:pt x="4776" y="2268"/>
                  </a:cubicBezTo>
                  <a:lnTo>
                    <a:pt x="594" y="0"/>
                  </a:lnTo>
                  <a:close/>
                </a:path>
              </a:pathLst>
            </a:custGeom>
            <a:solidFill>
              <a:srgbClr val="E3E9E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3" name="Google Shape;9662;p69">
              <a:extLst>
                <a:ext uri="{FF2B5EF4-FFF2-40B4-BE49-F238E27FC236}">
                  <a16:creationId xmlns:a16="http://schemas.microsoft.com/office/drawing/2014/main" id="{718F5B56-0014-8142-20F8-81343930D0FB}"/>
                </a:ext>
              </a:extLst>
            </p:cNvPr>
            <p:cNvSpPr/>
            <p:nvPr/>
          </p:nvSpPr>
          <p:spPr>
            <a:xfrm>
              <a:off x="6868688" y="2211920"/>
              <a:ext cx="71165" cy="38944"/>
            </a:xfrm>
            <a:custGeom>
              <a:avLst/>
              <a:gdLst/>
              <a:ahLst/>
              <a:cxnLst/>
              <a:rect l="l" t="t" r="r" b="b"/>
              <a:pathLst>
                <a:path w="2710" h="1483" extrusionOk="0">
                  <a:moveTo>
                    <a:pt x="240" y="1"/>
                  </a:moveTo>
                  <a:lnTo>
                    <a:pt x="1" y="422"/>
                  </a:lnTo>
                  <a:lnTo>
                    <a:pt x="1819" y="1407"/>
                  </a:lnTo>
                  <a:cubicBezTo>
                    <a:pt x="1913" y="1458"/>
                    <a:pt x="2014" y="1482"/>
                    <a:pt x="2114" y="1482"/>
                  </a:cubicBezTo>
                  <a:cubicBezTo>
                    <a:pt x="2371" y="1482"/>
                    <a:pt x="2620" y="1325"/>
                    <a:pt x="2709" y="1063"/>
                  </a:cubicBezTo>
                  <a:lnTo>
                    <a:pt x="2709" y="1063"/>
                  </a:lnTo>
                  <a:cubicBezTo>
                    <a:pt x="2623" y="1099"/>
                    <a:pt x="2533" y="1118"/>
                    <a:pt x="2444" y="1118"/>
                  </a:cubicBezTo>
                  <a:cubicBezTo>
                    <a:pt x="2344" y="1118"/>
                    <a:pt x="2245" y="1094"/>
                    <a:pt x="2154" y="1044"/>
                  </a:cubicBezTo>
                  <a:lnTo>
                    <a:pt x="240" y="1"/>
                  </a:ln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4" name="Google Shape;9663;p69">
              <a:extLst>
                <a:ext uri="{FF2B5EF4-FFF2-40B4-BE49-F238E27FC236}">
                  <a16:creationId xmlns:a16="http://schemas.microsoft.com/office/drawing/2014/main" id="{DF63462A-D4F0-2C02-77D9-7D466E891E96}"/>
                </a:ext>
              </a:extLst>
            </p:cNvPr>
            <p:cNvSpPr/>
            <p:nvPr/>
          </p:nvSpPr>
          <p:spPr>
            <a:xfrm>
              <a:off x="6781741" y="2184032"/>
              <a:ext cx="136237" cy="90334"/>
            </a:xfrm>
            <a:custGeom>
              <a:avLst/>
              <a:gdLst/>
              <a:ahLst/>
              <a:cxnLst/>
              <a:rect l="l" t="t" r="r" b="b"/>
              <a:pathLst>
                <a:path w="5188" h="3440" extrusionOk="0">
                  <a:moveTo>
                    <a:pt x="594" y="0"/>
                  </a:moveTo>
                  <a:lnTo>
                    <a:pt x="0" y="1091"/>
                  </a:lnTo>
                  <a:lnTo>
                    <a:pt x="4183" y="3359"/>
                  </a:lnTo>
                  <a:cubicBezTo>
                    <a:pt x="4277" y="3414"/>
                    <a:pt x="4379" y="3440"/>
                    <a:pt x="4481" y="3440"/>
                  </a:cubicBezTo>
                  <a:cubicBezTo>
                    <a:pt x="4700" y="3440"/>
                    <a:pt x="4914" y="3320"/>
                    <a:pt x="5025" y="3111"/>
                  </a:cubicBezTo>
                  <a:cubicBezTo>
                    <a:pt x="5187" y="2814"/>
                    <a:pt x="5073" y="2441"/>
                    <a:pt x="4776" y="2268"/>
                  </a:cubicBezTo>
                  <a:lnTo>
                    <a:pt x="594" y="0"/>
                  </a:lnTo>
                  <a:close/>
                </a:path>
              </a:pathLst>
            </a:custGeom>
            <a:solidFill>
              <a:srgbClr val="E3E9E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5" name="Google Shape;9664;p69">
              <a:extLst>
                <a:ext uri="{FF2B5EF4-FFF2-40B4-BE49-F238E27FC236}">
                  <a16:creationId xmlns:a16="http://schemas.microsoft.com/office/drawing/2014/main" id="{B5A065BF-F4B5-1232-5E31-F812AB53CCC7}"/>
                </a:ext>
              </a:extLst>
            </p:cNvPr>
            <p:cNvSpPr/>
            <p:nvPr/>
          </p:nvSpPr>
          <p:spPr>
            <a:xfrm>
              <a:off x="6852354" y="2240570"/>
              <a:ext cx="61842" cy="33770"/>
            </a:xfrm>
            <a:custGeom>
              <a:avLst/>
              <a:gdLst/>
              <a:ahLst/>
              <a:cxnLst/>
              <a:rect l="l" t="t" r="r" b="b"/>
              <a:pathLst>
                <a:path w="2355" h="1286" extrusionOk="0">
                  <a:moveTo>
                    <a:pt x="240" y="1"/>
                  </a:moveTo>
                  <a:lnTo>
                    <a:pt x="1" y="402"/>
                  </a:lnTo>
                  <a:lnTo>
                    <a:pt x="1484" y="1206"/>
                  </a:lnTo>
                  <a:cubicBezTo>
                    <a:pt x="1580" y="1260"/>
                    <a:pt x="1684" y="1286"/>
                    <a:pt x="1786" y="1286"/>
                  </a:cubicBezTo>
                  <a:cubicBezTo>
                    <a:pt x="2029" y="1286"/>
                    <a:pt x="2261" y="1143"/>
                    <a:pt x="2355" y="900"/>
                  </a:cubicBezTo>
                  <a:lnTo>
                    <a:pt x="2355" y="900"/>
                  </a:lnTo>
                  <a:cubicBezTo>
                    <a:pt x="2280" y="929"/>
                    <a:pt x="2201" y="944"/>
                    <a:pt x="2122" y="944"/>
                  </a:cubicBezTo>
                  <a:cubicBezTo>
                    <a:pt x="2021" y="944"/>
                    <a:pt x="1920" y="920"/>
                    <a:pt x="1829" y="871"/>
                  </a:cubicBezTo>
                  <a:lnTo>
                    <a:pt x="240" y="1"/>
                  </a:ln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6" name="Google Shape;9665;p69">
              <a:extLst>
                <a:ext uri="{FF2B5EF4-FFF2-40B4-BE49-F238E27FC236}">
                  <a16:creationId xmlns:a16="http://schemas.microsoft.com/office/drawing/2014/main" id="{D0A242D4-79E4-5677-DA5D-5C5B71C9598E}"/>
                </a:ext>
              </a:extLst>
            </p:cNvPr>
            <p:cNvSpPr/>
            <p:nvPr/>
          </p:nvSpPr>
          <p:spPr>
            <a:xfrm>
              <a:off x="6756610" y="2207404"/>
              <a:ext cx="136237" cy="90413"/>
            </a:xfrm>
            <a:custGeom>
              <a:avLst/>
              <a:gdLst/>
              <a:ahLst/>
              <a:cxnLst/>
              <a:rect l="l" t="t" r="r" b="b"/>
              <a:pathLst>
                <a:path w="5188" h="3443" extrusionOk="0">
                  <a:moveTo>
                    <a:pt x="594" y="0"/>
                  </a:moveTo>
                  <a:lnTo>
                    <a:pt x="0" y="1091"/>
                  </a:lnTo>
                  <a:lnTo>
                    <a:pt x="4173" y="3369"/>
                  </a:lnTo>
                  <a:cubicBezTo>
                    <a:pt x="4267" y="3419"/>
                    <a:pt x="4369" y="3443"/>
                    <a:pt x="4469" y="3443"/>
                  </a:cubicBezTo>
                  <a:cubicBezTo>
                    <a:pt x="4694" y="3443"/>
                    <a:pt x="4912" y="3323"/>
                    <a:pt x="5025" y="3111"/>
                  </a:cubicBezTo>
                  <a:cubicBezTo>
                    <a:pt x="5187" y="2814"/>
                    <a:pt x="5073" y="2441"/>
                    <a:pt x="4776" y="2278"/>
                  </a:cubicBezTo>
                  <a:lnTo>
                    <a:pt x="594" y="0"/>
                  </a:lnTo>
                  <a:close/>
                </a:path>
              </a:pathLst>
            </a:custGeom>
            <a:solidFill>
              <a:srgbClr val="E3E9E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7" name="Google Shape;9666;p69">
              <a:extLst>
                <a:ext uri="{FF2B5EF4-FFF2-40B4-BE49-F238E27FC236}">
                  <a16:creationId xmlns:a16="http://schemas.microsoft.com/office/drawing/2014/main" id="{986F9375-18CA-C84A-B19D-19D3A92AA1AE}"/>
                </a:ext>
              </a:extLst>
            </p:cNvPr>
            <p:cNvSpPr/>
            <p:nvPr/>
          </p:nvSpPr>
          <p:spPr>
            <a:xfrm>
              <a:off x="6836021" y="2267723"/>
              <a:ext cx="53308" cy="29989"/>
            </a:xfrm>
            <a:custGeom>
              <a:avLst/>
              <a:gdLst/>
              <a:ahLst/>
              <a:cxnLst/>
              <a:rect l="l" t="t" r="r" b="b"/>
              <a:pathLst>
                <a:path w="2030" h="1142" extrusionOk="0">
                  <a:moveTo>
                    <a:pt x="259" y="0"/>
                  </a:moveTo>
                  <a:lnTo>
                    <a:pt x="1" y="440"/>
                  </a:lnTo>
                  <a:lnTo>
                    <a:pt x="1149" y="1072"/>
                  </a:lnTo>
                  <a:cubicBezTo>
                    <a:pt x="1243" y="1119"/>
                    <a:pt x="1344" y="1142"/>
                    <a:pt x="1444" y="1142"/>
                  </a:cubicBezTo>
                  <a:cubicBezTo>
                    <a:pt x="1666" y="1142"/>
                    <a:pt x="1879" y="1028"/>
                    <a:pt x="1991" y="823"/>
                  </a:cubicBezTo>
                  <a:cubicBezTo>
                    <a:pt x="2001" y="794"/>
                    <a:pt x="2020" y="766"/>
                    <a:pt x="2029" y="737"/>
                  </a:cubicBezTo>
                  <a:lnTo>
                    <a:pt x="2029" y="737"/>
                  </a:lnTo>
                  <a:cubicBezTo>
                    <a:pt x="1965" y="760"/>
                    <a:pt x="1898" y="770"/>
                    <a:pt x="1831" y="770"/>
                  </a:cubicBezTo>
                  <a:cubicBezTo>
                    <a:pt x="1728" y="770"/>
                    <a:pt x="1625" y="745"/>
                    <a:pt x="1532" y="699"/>
                  </a:cubicBezTo>
                  <a:lnTo>
                    <a:pt x="259" y="0"/>
                  </a:ln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8" name="Google Shape;9667;p69">
              <a:extLst>
                <a:ext uri="{FF2B5EF4-FFF2-40B4-BE49-F238E27FC236}">
                  <a16:creationId xmlns:a16="http://schemas.microsoft.com/office/drawing/2014/main" id="{E1F2E772-346B-9747-5E1B-3D68877E34C2}"/>
                </a:ext>
              </a:extLst>
            </p:cNvPr>
            <p:cNvSpPr/>
            <p:nvPr/>
          </p:nvSpPr>
          <p:spPr>
            <a:xfrm>
              <a:off x="6674180" y="2094564"/>
              <a:ext cx="173421" cy="157087"/>
            </a:xfrm>
            <a:custGeom>
              <a:avLst/>
              <a:gdLst/>
              <a:ahLst/>
              <a:cxnLst/>
              <a:rect l="l" t="t" r="r" b="b"/>
              <a:pathLst>
                <a:path w="6604" h="5982" extrusionOk="0">
                  <a:moveTo>
                    <a:pt x="2067" y="0"/>
                  </a:moveTo>
                  <a:lnTo>
                    <a:pt x="0" y="3723"/>
                  </a:lnTo>
                  <a:lnTo>
                    <a:pt x="4230" y="5982"/>
                  </a:lnTo>
                  <a:lnTo>
                    <a:pt x="6604" y="1618"/>
                  </a:lnTo>
                  <a:lnTo>
                    <a:pt x="4508" y="737"/>
                  </a:lnTo>
                  <a:cubicBezTo>
                    <a:pt x="4479" y="718"/>
                    <a:pt x="4441" y="718"/>
                    <a:pt x="4403" y="718"/>
                  </a:cubicBezTo>
                  <a:lnTo>
                    <a:pt x="3570" y="814"/>
                  </a:lnTo>
                  <a:cubicBezTo>
                    <a:pt x="3557" y="816"/>
                    <a:pt x="3544" y="817"/>
                    <a:pt x="3532" y="817"/>
                  </a:cubicBezTo>
                  <a:cubicBezTo>
                    <a:pt x="3497" y="817"/>
                    <a:pt x="3464" y="809"/>
                    <a:pt x="3436" y="795"/>
                  </a:cubicBezTo>
                  <a:lnTo>
                    <a:pt x="2067" y="0"/>
                  </a:lnTo>
                  <a:close/>
                </a:path>
              </a:pathLst>
            </a:custGeom>
            <a:solidFill>
              <a:srgbClr val="E3E9E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79" name="Google Shape;9668;p69">
              <a:extLst>
                <a:ext uri="{FF2B5EF4-FFF2-40B4-BE49-F238E27FC236}">
                  <a16:creationId xmlns:a16="http://schemas.microsoft.com/office/drawing/2014/main" id="{C28FE858-6DBB-2E18-B8E8-E3A6E6A0DFF1}"/>
                </a:ext>
              </a:extLst>
            </p:cNvPr>
            <p:cNvSpPr/>
            <p:nvPr/>
          </p:nvSpPr>
          <p:spPr>
            <a:xfrm>
              <a:off x="6657846" y="2031488"/>
              <a:ext cx="107587" cy="185606"/>
            </a:xfrm>
            <a:custGeom>
              <a:avLst/>
              <a:gdLst/>
              <a:ahLst/>
              <a:cxnLst/>
              <a:rect l="l" t="t" r="r" b="b"/>
              <a:pathLst>
                <a:path w="4097" h="7068" extrusionOk="0">
                  <a:moveTo>
                    <a:pt x="0" y="0"/>
                  </a:moveTo>
                  <a:lnTo>
                    <a:pt x="0" y="6336"/>
                  </a:lnTo>
                  <a:lnTo>
                    <a:pt x="1196" y="7034"/>
                  </a:lnTo>
                  <a:cubicBezTo>
                    <a:pt x="1235" y="7057"/>
                    <a:pt x="1278" y="7068"/>
                    <a:pt x="1319" y="7068"/>
                  </a:cubicBezTo>
                  <a:cubicBezTo>
                    <a:pt x="1400" y="7068"/>
                    <a:pt x="1478" y="7027"/>
                    <a:pt x="1522" y="6958"/>
                  </a:cubicBezTo>
                  <a:lnTo>
                    <a:pt x="4029" y="2603"/>
                  </a:lnTo>
                  <a:cubicBezTo>
                    <a:pt x="4096" y="2488"/>
                    <a:pt x="4048" y="2345"/>
                    <a:pt x="3943" y="2287"/>
                  </a:cubicBezTo>
                  <a:lnTo>
                    <a:pt x="0" y="0"/>
                  </a:lnTo>
                  <a:close/>
                </a:path>
              </a:pathLst>
            </a:custGeom>
            <a:solidFill>
              <a:srgbClr val="F4F6F8"/>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0" name="Google Shape;9669;p69">
              <a:extLst>
                <a:ext uri="{FF2B5EF4-FFF2-40B4-BE49-F238E27FC236}">
                  <a16:creationId xmlns:a16="http://schemas.microsoft.com/office/drawing/2014/main" id="{1B04066D-91C4-9E2D-0EAD-F811F0672DBA}"/>
                </a:ext>
              </a:extLst>
            </p:cNvPr>
            <p:cNvSpPr/>
            <p:nvPr/>
          </p:nvSpPr>
          <p:spPr>
            <a:xfrm>
              <a:off x="6657846" y="2031488"/>
              <a:ext cx="82693" cy="173684"/>
            </a:xfrm>
            <a:custGeom>
              <a:avLst/>
              <a:gdLst/>
              <a:ahLst/>
              <a:cxnLst/>
              <a:rect l="l" t="t" r="r" b="b"/>
              <a:pathLst>
                <a:path w="3149" h="6614" extrusionOk="0">
                  <a:moveTo>
                    <a:pt x="0" y="0"/>
                  </a:moveTo>
                  <a:lnTo>
                    <a:pt x="0" y="6336"/>
                  </a:lnTo>
                  <a:lnTo>
                    <a:pt x="469" y="6613"/>
                  </a:lnTo>
                  <a:lnTo>
                    <a:pt x="3149" y="1828"/>
                  </a:lnTo>
                  <a:lnTo>
                    <a:pt x="0" y="0"/>
                  </a:lnTo>
                  <a:close/>
                </a:path>
              </a:pathLst>
            </a:custGeom>
            <a:solidFill>
              <a:schemeClr val="accent1">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1" name="Google Shape;9670;p69">
              <a:extLst>
                <a:ext uri="{FF2B5EF4-FFF2-40B4-BE49-F238E27FC236}">
                  <a16:creationId xmlns:a16="http://schemas.microsoft.com/office/drawing/2014/main" id="{0B190DCE-991E-BD72-A065-71A1724A25CC}"/>
                </a:ext>
              </a:extLst>
            </p:cNvPr>
            <p:cNvSpPr/>
            <p:nvPr/>
          </p:nvSpPr>
          <p:spPr>
            <a:xfrm>
              <a:off x="6657846" y="2162158"/>
              <a:ext cx="51785" cy="54752"/>
            </a:xfrm>
            <a:custGeom>
              <a:avLst/>
              <a:gdLst/>
              <a:ahLst/>
              <a:cxnLst/>
              <a:rect l="l" t="t" r="r" b="b"/>
              <a:pathLst>
                <a:path w="1972" h="2085" extrusionOk="0">
                  <a:moveTo>
                    <a:pt x="0" y="1"/>
                  </a:moveTo>
                  <a:lnTo>
                    <a:pt x="0" y="1360"/>
                  </a:lnTo>
                  <a:lnTo>
                    <a:pt x="1196" y="2058"/>
                  </a:lnTo>
                  <a:cubicBezTo>
                    <a:pt x="1233" y="2076"/>
                    <a:pt x="1272" y="2085"/>
                    <a:pt x="1310" y="2085"/>
                  </a:cubicBezTo>
                  <a:cubicBezTo>
                    <a:pt x="1394" y="2085"/>
                    <a:pt x="1476" y="2044"/>
                    <a:pt x="1522" y="1972"/>
                  </a:cubicBezTo>
                  <a:lnTo>
                    <a:pt x="1972" y="1197"/>
                  </a:lnTo>
                  <a:lnTo>
                    <a:pt x="0" y="1"/>
                  </a:lnTo>
                  <a:close/>
                </a:path>
              </a:pathLst>
            </a:custGeom>
            <a:solidFill>
              <a:srgbClr val="E8EDF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2" name="Google Shape;9671;p69">
              <a:extLst>
                <a:ext uri="{FF2B5EF4-FFF2-40B4-BE49-F238E27FC236}">
                  <a16:creationId xmlns:a16="http://schemas.microsoft.com/office/drawing/2014/main" id="{B1C9F94D-B853-04A3-C086-E14567528906}"/>
                </a:ext>
              </a:extLst>
            </p:cNvPr>
            <p:cNvSpPr/>
            <p:nvPr/>
          </p:nvSpPr>
          <p:spPr>
            <a:xfrm>
              <a:off x="6657846" y="2162158"/>
              <a:ext cx="27153" cy="43014"/>
            </a:xfrm>
            <a:custGeom>
              <a:avLst/>
              <a:gdLst/>
              <a:ahLst/>
              <a:cxnLst/>
              <a:rect l="l" t="t" r="r" b="b"/>
              <a:pathLst>
                <a:path w="1034" h="1638" extrusionOk="0">
                  <a:moveTo>
                    <a:pt x="0" y="1"/>
                  </a:moveTo>
                  <a:lnTo>
                    <a:pt x="0" y="1360"/>
                  </a:lnTo>
                  <a:lnTo>
                    <a:pt x="469" y="1637"/>
                  </a:lnTo>
                  <a:lnTo>
                    <a:pt x="1034" y="632"/>
                  </a:lnTo>
                  <a:lnTo>
                    <a:pt x="0" y="1"/>
                  </a:lnTo>
                  <a:close/>
                </a:path>
              </a:pathLst>
            </a:custGeom>
            <a:solidFill>
              <a:schemeClr val="accent1">
                <a:lumMod val="5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3" name="Google Shape;9672;p69">
              <a:extLst>
                <a:ext uri="{FF2B5EF4-FFF2-40B4-BE49-F238E27FC236}">
                  <a16:creationId xmlns:a16="http://schemas.microsoft.com/office/drawing/2014/main" id="{007FEA30-EB39-7F15-02A8-FFAF488B1B8E}"/>
                </a:ext>
              </a:extLst>
            </p:cNvPr>
            <p:cNvSpPr/>
            <p:nvPr/>
          </p:nvSpPr>
          <p:spPr>
            <a:xfrm>
              <a:off x="6710104" y="2184557"/>
              <a:ext cx="73160" cy="58665"/>
            </a:xfrm>
            <a:custGeom>
              <a:avLst/>
              <a:gdLst/>
              <a:ahLst/>
              <a:cxnLst/>
              <a:rect l="l" t="t" r="r" b="b"/>
              <a:pathLst>
                <a:path w="2786" h="2234" extrusionOk="0">
                  <a:moveTo>
                    <a:pt x="2085" y="0"/>
                  </a:moveTo>
                  <a:cubicBezTo>
                    <a:pt x="1955" y="0"/>
                    <a:pt x="1825" y="41"/>
                    <a:pt x="1714" y="124"/>
                  </a:cubicBezTo>
                  <a:lnTo>
                    <a:pt x="345" y="1110"/>
                  </a:lnTo>
                  <a:cubicBezTo>
                    <a:pt x="58" y="1310"/>
                    <a:pt x="1" y="1703"/>
                    <a:pt x="202" y="1980"/>
                  </a:cubicBezTo>
                  <a:cubicBezTo>
                    <a:pt x="322" y="2147"/>
                    <a:pt x="511" y="2234"/>
                    <a:pt x="703" y="2234"/>
                  </a:cubicBezTo>
                  <a:cubicBezTo>
                    <a:pt x="832" y="2234"/>
                    <a:pt x="961" y="2195"/>
                    <a:pt x="1073" y="2114"/>
                  </a:cubicBezTo>
                  <a:lnTo>
                    <a:pt x="2441" y="1129"/>
                  </a:lnTo>
                  <a:cubicBezTo>
                    <a:pt x="2728" y="918"/>
                    <a:pt x="2786" y="516"/>
                    <a:pt x="2566" y="239"/>
                  </a:cubicBezTo>
                  <a:lnTo>
                    <a:pt x="2575" y="239"/>
                  </a:lnTo>
                  <a:cubicBezTo>
                    <a:pt x="2452" y="82"/>
                    <a:pt x="2269" y="0"/>
                    <a:pt x="2085" y="0"/>
                  </a:cubicBez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4" name="Google Shape;9673;p69">
              <a:extLst>
                <a:ext uri="{FF2B5EF4-FFF2-40B4-BE49-F238E27FC236}">
                  <a16:creationId xmlns:a16="http://schemas.microsoft.com/office/drawing/2014/main" id="{EC4F73E3-5BC6-DE9F-40EF-74B6B148D62A}"/>
                </a:ext>
              </a:extLst>
            </p:cNvPr>
            <p:cNvSpPr/>
            <p:nvPr/>
          </p:nvSpPr>
          <p:spPr>
            <a:xfrm>
              <a:off x="6713386" y="2185529"/>
              <a:ext cx="69878" cy="57536"/>
            </a:xfrm>
            <a:custGeom>
              <a:avLst/>
              <a:gdLst/>
              <a:ahLst/>
              <a:cxnLst/>
              <a:rect l="l" t="t" r="r" b="b"/>
              <a:pathLst>
                <a:path w="2661" h="2191" extrusionOk="0">
                  <a:moveTo>
                    <a:pt x="2182" y="1"/>
                  </a:moveTo>
                  <a:lnTo>
                    <a:pt x="2182" y="1"/>
                  </a:lnTo>
                  <a:cubicBezTo>
                    <a:pt x="2288" y="269"/>
                    <a:pt x="2201" y="565"/>
                    <a:pt x="1972" y="738"/>
                  </a:cubicBezTo>
                  <a:lnTo>
                    <a:pt x="594" y="1733"/>
                  </a:lnTo>
                  <a:cubicBezTo>
                    <a:pt x="488" y="1809"/>
                    <a:pt x="365" y="1849"/>
                    <a:pt x="239" y="1849"/>
                  </a:cubicBezTo>
                  <a:cubicBezTo>
                    <a:pt x="159" y="1849"/>
                    <a:pt x="78" y="1833"/>
                    <a:pt x="0" y="1800"/>
                  </a:cubicBezTo>
                  <a:lnTo>
                    <a:pt x="0" y="1800"/>
                  </a:lnTo>
                  <a:cubicBezTo>
                    <a:pt x="102" y="2048"/>
                    <a:pt x="339" y="2190"/>
                    <a:pt x="583" y="2190"/>
                  </a:cubicBezTo>
                  <a:cubicBezTo>
                    <a:pt x="705" y="2190"/>
                    <a:pt x="829" y="2154"/>
                    <a:pt x="938" y="2077"/>
                  </a:cubicBezTo>
                  <a:lnTo>
                    <a:pt x="2316" y="1082"/>
                  </a:lnTo>
                  <a:cubicBezTo>
                    <a:pt x="2594" y="881"/>
                    <a:pt x="2661" y="479"/>
                    <a:pt x="2450" y="202"/>
                  </a:cubicBezTo>
                  <a:cubicBezTo>
                    <a:pt x="2374" y="115"/>
                    <a:pt x="2288" y="49"/>
                    <a:pt x="2182" y="1"/>
                  </a:cubicBezTo>
                  <a:close/>
                </a:path>
              </a:pathLst>
            </a:custGeom>
            <a:solidFill>
              <a:srgbClr val="A5B7C6"/>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5" name="Google Shape;9674;p69">
              <a:extLst>
                <a:ext uri="{FF2B5EF4-FFF2-40B4-BE49-F238E27FC236}">
                  <a16:creationId xmlns:a16="http://schemas.microsoft.com/office/drawing/2014/main" id="{57F436DB-7630-A771-4273-52BF70A331E6}"/>
                </a:ext>
              </a:extLst>
            </p:cNvPr>
            <p:cNvSpPr/>
            <p:nvPr/>
          </p:nvSpPr>
          <p:spPr>
            <a:xfrm>
              <a:off x="6738018" y="2210266"/>
              <a:ext cx="65099" cy="52888"/>
            </a:xfrm>
            <a:custGeom>
              <a:avLst/>
              <a:gdLst/>
              <a:ahLst/>
              <a:cxnLst/>
              <a:rect l="l" t="t" r="r" b="b"/>
              <a:pathLst>
                <a:path w="2479" h="2014" extrusionOk="0">
                  <a:moveTo>
                    <a:pt x="1768" y="1"/>
                  </a:moveTo>
                  <a:cubicBezTo>
                    <a:pt x="1642" y="1"/>
                    <a:pt x="1515" y="40"/>
                    <a:pt x="1407" y="121"/>
                  </a:cubicBezTo>
                  <a:lnTo>
                    <a:pt x="354" y="887"/>
                  </a:lnTo>
                  <a:cubicBezTo>
                    <a:pt x="67" y="1088"/>
                    <a:pt x="0" y="1489"/>
                    <a:pt x="211" y="1767"/>
                  </a:cubicBezTo>
                  <a:cubicBezTo>
                    <a:pt x="332" y="1929"/>
                    <a:pt x="519" y="2014"/>
                    <a:pt x="710" y="2014"/>
                  </a:cubicBezTo>
                  <a:cubicBezTo>
                    <a:pt x="835" y="2014"/>
                    <a:pt x="962" y="1977"/>
                    <a:pt x="1072" y="1901"/>
                  </a:cubicBezTo>
                  <a:lnTo>
                    <a:pt x="2134" y="1126"/>
                  </a:lnTo>
                  <a:cubicBezTo>
                    <a:pt x="2421" y="925"/>
                    <a:pt x="2479" y="523"/>
                    <a:pt x="2259" y="245"/>
                  </a:cubicBezTo>
                  <a:cubicBezTo>
                    <a:pt x="2139" y="86"/>
                    <a:pt x="1955" y="1"/>
                    <a:pt x="1768" y="1"/>
                  </a:cubicBez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6" name="Google Shape;9675;p69">
              <a:extLst>
                <a:ext uri="{FF2B5EF4-FFF2-40B4-BE49-F238E27FC236}">
                  <a16:creationId xmlns:a16="http://schemas.microsoft.com/office/drawing/2014/main" id="{698424E0-8CD5-8016-1875-23430B9B560E}"/>
                </a:ext>
              </a:extLst>
            </p:cNvPr>
            <p:cNvSpPr/>
            <p:nvPr/>
          </p:nvSpPr>
          <p:spPr>
            <a:xfrm>
              <a:off x="6741274" y="2211421"/>
              <a:ext cx="61842" cy="51732"/>
            </a:xfrm>
            <a:custGeom>
              <a:avLst/>
              <a:gdLst/>
              <a:ahLst/>
              <a:cxnLst/>
              <a:rect l="l" t="t" r="r" b="b"/>
              <a:pathLst>
                <a:path w="2355" h="1970" extrusionOk="0">
                  <a:moveTo>
                    <a:pt x="1876" y="0"/>
                  </a:moveTo>
                  <a:lnTo>
                    <a:pt x="1876" y="0"/>
                  </a:lnTo>
                  <a:cubicBezTo>
                    <a:pt x="1982" y="268"/>
                    <a:pt x="1895" y="575"/>
                    <a:pt x="1666" y="737"/>
                  </a:cubicBezTo>
                  <a:lnTo>
                    <a:pt x="603" y="1512"/>
                  </a:lnTo>
                  <a:cubicBezTo>
                    <a:pt x="495" y="1591"/>
                    <a:pt x="364" y="1631"/>
                    <a:pt x="231" y="1631"/>
                  </a:cubicBezTo>
                  <a:cubicBezTo>
                    <a:pt x="153" y="1631"/>
                    <a:pt x="75" y="1617"/>
                    <a:pt x="1" y="1589"/>
                  </a:cubicBezTo>
                  <a:lnTo>
                    <a:pt x="1" y="1589"/>
                  </a:lnTo>
                  <a:cubicBezTo>
                    <a:pt x="20" y="1637"/>
                    <a:pt x="48" y="1685"/>
                    <a:pt x="77" y="1723"/>
                  </a:cubicBezTo>
                  <a:cubicBezTo>
                    <a:pt x="204" y="1885"/>
                    <a:pt x="394" y="1970"/>
                    <a:pt x="583" y="1970"/>
                  </a:cubicBezTo>
                  <a:cubicBezTo>
                    <a:pt x="708" y="1970"/>
                    <a:pt x="832" y="1933"/>
                    <a:pt x="938" y="1857"/>
                  </a:cubicBezTo>
                  <a:lnTo>
                    <a:pt x="2010" y="1082"/>
                  </a:lnTo>
                  <a:cubicBezTo>
                    <a:pt x="2288" y="881"/>
                    <a:pt x="2355" y="479"/>
                    <a:pt x="2135" y="201"/>
                  </a:cubicBezTo>
                  <a:cubicBezTo>
                    <a:pt x="2068" y="115"/>
                    <a:pt x="1982" y="48"/>
                    <a:pt x="1876" y="0"/>
                  </a:cubicBezTo>
                  <a:close/>
                </a:path>
              </a:pathLst>
            </a:custGeom>
            <a:solidFill>
              <a:srgbClr val="A5B7C6"/>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7" name="Google Shape;9676;p69">
              <a:extLst>
                <a:ext uri="{FF2B5EF4-FFF2-40B4-BE49-F238E27FC236}">
                  <a16:creationId xmlns:a16="http://schemas.microsoft.com/office/drawing/2014/main" id="{59F1D97B-A55F-EAC2-F349-4619DC8027E8}"/>
                </a:ext>
              </a:extLst>
            </p:cNvPr>
            <p:cNvSpPr/>
            <p:nvPr/>
          </p:nvSpPr>
          <p:spPr>
            <a:xfrm>
              <a:off x="6765906" y="2236263"/>
              <a:ext cx="57063" cy="47084"/>
            </a:xfrm>
            <a:custGeom>
              <a:avLst/>
              <a:gdLst/>
              <a:ahLst/>
              <a:cxnLst/>
              <a:rect l="l" t="t" r="r" b="b"/>
              <a:pathLst>
                <a:path w="2173" h="1793" extrusionOk="0">
                  <a:moveTo>
                    <a:pt x="1466" y="1"/>
                  </a:moveTo>
                  <a:cubicBezTo>
                    <a:pt x="1338" y="1"/>
                    <a:pt x="1210" y="39"/>
                    <a:pt x="1101" y="117"/>
                  </a:cubicBezTo>
                  <a:lnTo>
                    <a:pt x="345" y="662"/>
                  </a:lnTo>
                  <a:cubicBezTo>
                    <a:pt x="67" y="863"/>
                    <a:pt x="0" y="1256"/>
                    <a:pt x="201" y="1533"/>
                  </a:cubicBezTo>
                  <a:cubicBezTo>
                    <a:pt x="324" y="1702"/>
                    <a:pt x="517" y="1793"/>
                    <a:pt x="712" y="1793"/>
                  </a:cubicBezTo>
                  <a:cubicBezTo>
                    <a:pt x="837" y="1793"/>
                    <a:pt x="964" y="1755"/>
                    <a:pt x="1072" y="1677"/>
                  </a:cubicBezTo>
                  <a:lnTo>
                    <a:pt x="1828" y="1122"/>
                  </a:lnTo>
                  <a:cubicBezTo>
                    <a:pt x="2115" y="921"/>
                    <a:pt x="2173" y="519"/>
                    <a:pt x="1962" y="241"/>
                  </a:cubicBezTo>
                  <a:cubicBezTo>
                    <a:pt x="1837" y="82"/>
                    <a:pt x="1652" y="1"/>
                    <a:pt x="1466" y="1"/>
                  </a:cubicBez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8" name="Google Shape;9677;p69">
              <a:extLst>
                <a:ext uri="{FF2B5EF4-FFF2-40B4-BE49-F238E27FC236}">
                  <a16:creationId xmlns:a16="http://schemas.microsoft.com/office/drawing/2014/main" id="{EF9764D7-2EA4-EBD8-6F21-1CABFD0D5142}"/>
                </a:ext>
              </a:extLst>
            </p:cNvPr>
            <p:cNvSpPr/>
            <p:nvPr/>
          </p:nvSpPr>
          <p:spPr>
            <a:xfrm>
              <a:off x="6769163" y="2237051"/>
              <a:ext cx="53807" cy="46296"/>
            </a:xfrm>
            <a:custGeom>
              <a:avLst/>
              <a:gdLst/>
              <a:ahLst/>
              <a:cxnLst/>
              <a:rect l="l" t="t" r="r" b="b"/>
              <a:pathLst>
                <a:path w="2049" h="1763" extrusionOk="0">
                  <a:moveTo>
                    <a:pt x="1551" y="1"/>
                  </a:moveTo>
                  <a:lnTo>
                    <a:pt x="1551" y="1"/>
                  </a:lnTo>
                  <a:cubicBezTo>
                    <a:pt x="1637" y="259"/>
                    <a:pt x="1551" y="556"/>
                    <a:pt x="1331" y="718"/>
                  </a:cubicBezTo>
                  <a:lnTo>
                    <a:pt x="565" y="1264"/>
                  </a:lnTo>
                  <a:cubicBezTo>
                    <a:pt x="457" y="1340"/>
                    <a:pt x="327" y="1383"/>
                    <a:pt x="196" y="1383"/>
                  </a:cubicBezTo>
                  <a:cubicBezTo>
                    <a:pt x="131" y="1383"/>
                    <a:pt x="65" y="1372"/>
                    <a:pt x="1" y="1350"/>
                  </a:cubicBezTo>
                  <a:lnTo>
                    <a:pt x="1" y="1350"/>
                  </a:lnTo>
                  <a:cubicBezTo>
                    <a:pt x="20" y="1398"/>
                    <a:pt x="39" y="1455"/>
                    <a:pt x="77" y="1503"/>
                  </a:cubicBezTo>
                  <a:cubicBezTo>
                    <a:pt x="200" y="1672"/>
                    <a:pt x="393" y="1763"/>
                    <a:pt x="588" y="1763"/>
                  </a:cubicBezTo>
                  <a:cubicBezTo>
                    <a:pt x="713" y="1763"/>
                    <a:pt x="840" y="1725"/>
                    <a:pt x="948" y="1647"/>
                  </a:cubicBezTo>
                  <a:lnTo>
                    <a:pt x="1704" y="1092"/>
                  </a:lnTo>
                  <a:cubicBezTo>
                    <a:pt x="1991" y="891"/>
                    <a:pt x="2049" y="489"/>
                    <a:pt x="1838" y="211"/>
                  </a:cubicBezTo>
                  <a:cubicBezTo>
                    <a:pt x="1762" y="115"/>
                    <a:pt x="1657" y="48"/>
                    <a:pt x="1551" y="1"/>
                  </a:cubicBezTo>
                  <a:close/>
                </a:path>
              </a:pathLst>
            </a:custGeom>
            <a:solidFill>
              <a:srgbClr val="A5B7C6"/>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89" name="Google Shape;9678;p69">
              <a:extLst>
                <a:ext uri="{FF2B5EF4-FFF2-40B4-BE49-F238E27FC236}">
                  <a16:creationId xmlns:a16="http://schemas.microsoft.com/office/drawing/2014/main" id="{E6158C38-0E17-7782-0C3D-8DA6B05540E9}"/>
                </a:ext>
              </a:extLst>
            </p:cNvPr>
            <p:cNvSpPr/>
            <p:nvPr/>
          </p:nvSpPr>
          <p:spPr>
            <a:xfrm>
              <a:off x="6793794" y="2262156"/>
              <a:ext cx="49027" cy="41149"/>
            </a:xfrm>
            <a:custGeom>
              <a:avLst/>
              <a:gdLst/>
              <a:ahLst/>
              <a:cxnLst/>
              <a:rect l="l" t="t" r="r" b="b"/>
              <a:pathLst>
                <a:path w="1867" h="1567" extrusionOk="0">
                  <a:moveTo>
                    <a:pt x="1159" y="0"/>
                  </a:moveTo>
                  <a:cubicBezTo>
                    <a:pt x="1032" y="0"/>
                    <a:pt x="904" y="39"/>
                    <a:pt x="795" y="116"/>
                  </a:cubicBezTo>
                  <a:lnTo>
                    <a:pt x="345" y="442"/>
                  </a:lnTo>
                  <a:cubicBezTo>
                    <a:pt x="58" y="643"/>
                    <a:pt x="1" y="1035"/>
                    <a:pt x="202" y="1313"/>
                  </a:cubicBezTo>
                  <a:cubicBezTo>
                    <a:pt x="322" y="1479"/>
                    <a:pt x="511" y="1566"/>
                    <a:pt x="703" y="1566"/>
                  </a:cubicBezTo>
                  <a:cubicBezTo>
                    <a:pt x="832" y="1566"/>
                    <a:pt x="961" y="1527"/>
                    <a:pt x="1073" y="1447"/>
                  </a:cubicBezTo>
                  <a:lnTo>
                    <a:pt x="1522" y="1121"/>
                  </a:lnTo>
                  <a:cubicBezTo>
                    <a:pt x="1810" y="920"/>
                    <a:pt x="1867" y="518"/>
                    <a:pt x="1647" y="241"/>
                  </a:cubicBezTo>
                  <a:cubicBezTo>
                    <a:pt x="1528" y="82"/>
                    <a:pt x="1344" y="0"/>
                    <a:pt x="1159" y="0"/>
                  </a:cubicBez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90" name="Google Shape;9679;p69">
              <a:extLst>
                <a:ext uri="{FF2B5EF4-FFF2-40B4-BE49-F238E27FC236}">
                  <a16:creationId xmlns:a16="http://schemas.microsoft.com/office/drawing/2014/main" id="{EF991226-CD16-21B1-53BE-6DCA260141B3}"/>
                </a:ext>
              </a:extLst>
            </p:cNvPr>
            <p:cNvSpPr/>
            <p:nvPr/>
          </p:nvSpPr>
          <p:spPr>
            <a:xfrm>
              <a:off x="6797313" y="2263180"/>
              <a:ext cx="45509" cy="40125"/>
            </a:xfrm>
            <a:custGeom>
              <a:avLst/>
              <a:gdLst/>
              <a:ahLst/>
              <a:cxnLst/>
              <a:rect l="l" t="t" r="r" b="b"/>
              <a:pathLst>
                <a:path w="1733" h="1528" extrusionOk="0">
                  <a:moveTo>
                    <a:pt x="1254" y="1"/>
                  </a:moveTo>
                  <a:lnTo>
                    <a:pt x="1254" y="1"/>
                  </a:lnTo>
                  <a:cubicBezTo>
                    <a:pt x="1360" y="269"/>
                    <a:pt x="1264" y="566"/>
                    <a:pt x="1044" y="728"/>
                  </a:cubicBezTo>
                  <a:lnTo>
                    <a:pt x="585" y="1054"/>
                  </a:lnTo>
                  <a:cubicBezTo>
                    <a:pt x="476" y="1132"/>
                    <a:pt x="348" y="1172"/>
                    <a:pt x="221" y="1172"/>
                  </a:cubicBezTo>
                  <a:cubicBezTo>
                    <a:pt x="146" y="1172"/>
                    <a:pt x="72" y="1158"/>
                    <a:pt x="1" y="1130"/>
                  </a:cubicBezTo>
                  <a:lnTo>
                    <a:pt x="1" y="1130"/>
                  </a:lnTo>
                  <a:cubicBezTo>
                    <a:pt x="95" y="1383"/>
                    <a:pt x="332" y="1527"/>
                    <a:pt x="576" y="1527"/>
                  </a:cubicBezTo>
                  <a:cubicBezTo>
                    <a:pt x="701" y="1527"/>
                    <a:pt x="828" y="1489"/>
                    <a:pt x="939" y="1408"/>
                  </a:cubicBezTo>
                  <a:lnTo>
                    <a:pt x="1398" y="1082"/>
                  </a:lnTo>
                  <a:cubicBezTo>
                    <a:pt x="1676" y="881"/>
                    <a:pt x="1733" y="479"/>
                    <a:pt x="1522" y="202"/>
                  </a:cubicBezTo>
                  <a:cubicBezTo>
                    <a:pt x="1455" y="116"/>
                    <a:pt x="1360" y="39"/>
                    <a:pt x="1254" y="1"/>
                  </a:cubicBezTo>
                  <a:close/>
                </a:path>
              </a:pathLst>
            </a:custGeom>
            <a:solidFill>
              <a:srgbClr val="A5B7C6"/>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91" name="Google Shape;9680;p69">
              <a:extLst>
                <a:ext uri="{FF2B5EF4-FFF2-40B4-BE49-F238E27FC236}">
                  <a16:creationId xmlns:a16="http://schemas.microsoft.com/office/drawing/2014/main" id="{86820EB1-FC9F-8D68-F647-72A7A97F9B46}"/>
                </a:ext>
              </a:extLst>
            </p:cNvPr>
            <p:cNvSpPr/>
            <p:nvPr/>
          </p:nvSpPr>
          <p:spPr>
            <a:xfrm>
              <a:off x="6799335" y="2099843"/>
              <a:ext cx="70639" cy="108848"/>
            </a:xfrm>
            <a:custGeom>
              <a:avLst/>
              <a:gdLst/>
              <a:ahLst/>
              <a:cxnLst/>
              <a:rect l="l" t="t" r="r" b="b"/>
              <a:pathLst>
                <a:path w="2690" h="4145" extrusionOk="0">
                  <a:moveTo>
                    <a:pt x="574" y="0"/>
                  </a:moveTo>
                  <a:cubicBezTo>
                    <a:pt x="479" y="0"/>
                    <a:pt x="393" y="67"/>
                    <a:pt x="374" y="163"/>
                  </a:cubicBezTo>
                  <a:lnTo>
                    <a:pt x="0" y="1665"/>
                  </a:lnTo>
                  <a:lnTo>
                    <a:pt x="0" y="3321"/>
                  </a:lnTo>
                  <a:cubicBezTo>
                    <a:pt x="0" y="3771"/>
                    <a:pt x="364" y="4144"/>
                    <a:pt x="823" y="4144"/>
                  </a:cubicBezTo>
                  <a:cubicBezTo>
                    <a:pt x="1283" y="4144"/>
                    <a:pt x="1656" y="3771"/>
                    <a:pt x="1656" y="3321"/>
                  </a:cubicBezTo>
                  <a:lnTo>
                    <a:pt x="1656" y="2077"/>
                  </a:lnTo>
                  <a:lnTo>
                    <a:pt x="2690" y="10"/>
                  </a:lnTo>
                  <a:lnTo>
                    <a:pt x="574" y="0"/>
                  </a:lnTo>
                  <a:close/>
                </a:path>
              </a:pathLst>
            </a:custGeom>
            <a:solidFill>
              <a:srgbClr val="CFD9E0"/>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92" name="Google Shape;9681;p69">
              <a:extLst>
                <a:ext uri="{FF2B5EF4-FFF2-40B4-BE49-F238E27FC236}">
                  <a16:creationId xmlns:a16="http://schemas.microsoft.com/office/drawing/2014/main" id="{FC698F67-636C-E36A-E739-983CEADBAAB4}"/>
                </a:ext>
              </a:extLst>
            </p:cNvPr>
            <p:cNvSpPr/>
            <p:nvPr/>
          </p:nvSpPr>
          <p:spPr>
            <a:xfrm>
              <a:off x="6799335" y="2100053"/>
              <a:ext cx="29936" cy="108638"/>
            </a:xfrm>
            <a:custGeom>
              <a:avLst/>
              <a:gdLst/>
              <a:ahLst/>
              <a:cxnLst/>
              <a:rect l="l" t="t" r="r" b="b"/>
              <a:pathLst>
                <a:path w="1140" h="4137" extrusionOk="0">
                  <a:moveTo>
                    <a:pt x="556" y="1"/>
                  </a:moveTo>
                  <a:cubicBezTo>
                    <a:pt x="468" y="1"/>
                    <a:pt x="391" y="65"/>
                    <a:pt x="374" y="155"/>
                  </a:cubicBezTo>
                  <a:lnTo>
                    <a:pt x="0" y="1657"/>
                  </a:lnTo>
                  <a:lnTo>
                    <a:pt x="0" y="3313"/>
                  </a:lnTo>
                  <a:cubicBezTo>
                    <a:pt x="0" y="3763"/>
                    <a:pt x="364" y="4136"/>
                    <a:pt x="823" y="4136"/>
                  </a:cubicBezTo>
                  <a:cubicBezTo>
                    <a:pt x="929" y="4136"/>
                    <a:pt x="1034" y="4117"/>
                    <a:pt x="1139" y="4079"/>
                  </a:cubicBezTo>
                  <a:cubicBezTo>
                    <a:pt x="823" y="3945"/>
                    <a:pt x="622" y="3648"/>
                    <a:pt x="622" y="3313"/>
                  </a:cubicBezTo>
                  <a:lnTo>
                    <a:pt x="622" y="1657"/>
                  </a:lnTo>
                  <a:lnTo>
                    <a:pt x="1034" y="2"/>
                  </a:lnTo>
                  <a:lnTo>
                    <a:pt x="574" y="2"/>
                  </a:lnTo>
                  <a:cubicBezTo>
                    <a:pt x="568" y="1"/>
                    <a:pt x="562" y="1"/>
                    <a:pt x="556" y="1"/>
                  </a:cubicBezTo>
                  <a:close/>
                </a:path>
              </a:pathLst>
            </a:custGeom>
            <a:solidFill>
              <a:srgbClr val="A5B7C6"/>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493" name="Google Shape;6473;p67">
            <a:extLst>
              <a:ext uri="{FF2B5EF4-FFF2-40B4-BE49-F238E27FC236}">
                <a16:creationId xmlns:a16="http://schemas.microsoft.com/office/drawing/2014/main" id="{70BAF82A-1BC2-E2E1-F2BC-3575C01799C5}"/>
              </a:ext>
            </a:extLst>
          </p:cNvPr>
          <p:cNvGrpSpPr/>
          <p:nvPr/>
        </p:nvGrpSpPr>
        <p:grpSpPr>
          <a:xfrm>
            <a:off x="6258369" y="4601794"/>
            <a:ext cx="1000547" cy="995599"/>
            <a:chOff x="6319908" y="3696721"/>
            <a:chExt cx="373963" cy="343119"/>
          </a:xfrm>
        </p:grpSpPr>
        <p:sp>
          <p:nvSpPr>
            <p:cNvPr id="494" name="Google Shape;6474;p67">
              <a:extLst>
                <a:ext uri="{FF2B5EF4-FFF2-40B4-BE49-F238E27FC236}">
                  <a16:creationId xmlns:a16="http://schemas.microsoft.com/office/drawing/2014/main" id="{F54CBEBB-546E-179E-013C-809EDFA68B88}"/>
                </a:ext>
              </a:extLst>
            </p:cNvPr>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95" name="Google Shape;6475;p67">
              <a:extLst>
                <a:ext uri="{FF2B5EF4-FFF2-40B4-BE49-F238E27FC236}">
                  <a16:creationId xmlns:a16="http://schemas.microsoft.com/office/drawing/2014/main" id="{F39AEEFC-61E6-333B-BA17-F27FCF01EEC8}"/>
                </a:ext>
              </a:extLst>
            </p:cNvPr>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96" name="Google Shape;6476;p67">
              <a:extLst>
                <a:ext uri="{FF2B5EF4-FFF2-40B4-BE49-F238E27FC236}">
                  <a16:creationId xmlns:a16="http://schemas.microsoft.com/office/drawing/2014/main" id="{AE411296-ADBF-9E1F-E322-999673E2A7A7}"/>
                </a:ext>
              </a:extLst>
            </p:cNvPr>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97" name="Google Shape;6477;p67">
              <a:extLst>
                <a:ext uri="{FF2B5EF4-FFF2-40B4-BE49-F238E27FC236}">
                  <a16:creationId xmlns:a16="http://schemas.microsoft.com/office/drawing/2014/main" id="{3BEF4FCE-1EDC-D32D-9762-0AA04A128155}"/>
                </a:ext>
              </a:extLst>
            </p:cNvPr>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98" name="Google Shape;6478;p67">
              <a:extLst>
                <a:ext uri="{FF2B5EF4-FFF2-40B4-BE49-F238E27FC236}">
                  <a16:creationId xmlns:a16="http://schemas.microsoft.com/office/drawing/2014/main" id="{0B2B2308-B610-025B-1A47-268569162D71}"/>
                </a:ext>
              </a:extLst>
            </p:cNvPr>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499" name="Google Shape;6479;p67">
              <a:extLst>
                <a:ext uri="{FF2B5EF4-FFF2-40B4-BE49-F238E27FC236}">
                  <a16:creationId xmlns:a16="http://schemas.microsoft.com/office/drawing/2014/main" id="{8FA66E02-005E-28EE-43D0-76B719DB0841}"/>
                </a:ext>
              </a:extLst>
            </p:cNvPr>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00" name="Google Shape;6480;p67">
              <a:extLst>
                <a:ext uri="{FF2B5EF4-FFF2-40B4-BE49-F238E27FC236}">
                  <a16:creationId xmlns:a16="http://schemas.microsoft.com/office/drawing/2014/main" id="{E944A782-9E64-DC0E-C797-AF7EF399AEB3}"/>
                </a:ext>
              </a:extLst>
            </p:cNvPr>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01" name="Google Shape;6481;p67">
              <a:extLst>
                <a:ext uri="{FF2B5EF4-FFF2-40B4-BE49-F238E27FC236}">
                  <a16:creationId xmlns:a16="http://schemas.microsoft.com/office/drawing/2014/main" id="{15036FB1-3551-50BF-FF4F-A5AE60B108F0}"/>
                </a:ext>
              </a:extLst>
            </p:cNvPr>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02" name="Google Shape;6482;p67">
              <a:extLst>
                <a:ext uri="{FF2B5EF4-FFF2-40B4-BE49-F238E27FC236}">
                  <a16:creationId xmlns:a16="http://schemas.microsoft.com/office/drawing/2014/main" id="{251A73D8-6356-1194-AA1E-C0CF772E7E8D}"/>
                </a:ext>
              </a:extLst>
            </p:cNvPr>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grpSp>
        <p:nvGrpSpPr>
          <p:cNvPr id="503" name="Google Shape;7882;p68">
            <a:extLst>
              <a:ext uri="{FF2B5EF4-FFF2-40B4-BE49-F238E27FC236}">
                <a16:creationId xmlns:a16="http://schemas.microsoft.com/office/drawing/2014/main" id="{6CDA0A3F-3348-6DED-DBBB-1BE501D79083}"/>
              </a:ext>
            </a:extLst>
          </p:cNvPr>
          <p:cNvGrpSpPr>
            <a:grpSpLocks noChangeAspect="1"/>
          </p:cNvGrpSpPr>
          <p:nvPr/>
        </p:nvGrpSpPr>
        <p:grpSpPr>
          <a:xfrm>
            <a:off x="6348811" y="2850854"/>
            <a:ext cx="962357" cy="1156295"/>
            <a:chOff x="2163842" y="1506972"/>
            <a:chExt cx="382787" cy="331566"/>
          </a:xfrm>
        </p:grpSpPr>
        <p:sp>
          <p:nvSpPr>
            <p:cNvPr id="504" name="Google Shape;7883;p68">
              <a:extLst>
                <a:ext uri="{FF2B5EF4-FFF2-40B4-BE49-F238E27FC236}">
                  <a16:creationId xmlns:a16="http://schemas.microsoft.com/office/drawing/2014/main" id="{47412125-D58F-509A-8ECD-AAD77F49504C}"/>
                </a:ext>
              </a:extLst>
            </p:cNvPr>
            <p:cNvSpPr/>
            <p:nvPr/>
          </p:nvSpPr>
          <p:spPr>
            <a:xfrm>
              <a:off x="2247253" y="1506972"/>
              <a:ext cx="214152" cy="101768"/>
            </a:xfrm>
            <a:custGeom>
              <a:avLst/>
              <a:gdLst/>
              <a:ahLst/>
              <a:cxnLst/>
              <a:rect l="l" t="t" r="r" b="b"/>
              <a:pathLst>
                <a:path w="14303" h="6797" extrusionOk="0">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chemeClr val="tx1"/>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05" name="Google Shape;7884;p68">
              <a:extLst>
                <a:ext uri="{FF2B5EF4-FFF2-40B4-BE49-F238E27FC236}">
                  <a16:creationId xmlns:a16="http://schemas.microsoft.com/office/drawing/2014/main" id="{25E50E9C-8952-8E44-A95E-9954CAE325DA}"/>
                </a:ext>
              </a:extLst>
            </p:cNvPr>
            <p:cNvSpPr/>
            <p:nvPr/>
          </p:nvSpPr>
          <p:spPr>
            <a:xfrm>
              <a:off x="2163842" y="1812081"/>
              <a:ext cx="382787" cy="26456"/>
            </a:xfrm>
            <a:custGeom>
              <a:avLst/>
              <a:gdLst/>
              <a:ahLst/>
              <a:cxnLst/>
              <a:rect l="l" t="t" r="r" b="b"/>
              <a:pathLst>
                <a:path w="25566" h="1767" extrusionOk="0">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06" name="Google Shape;7885;p68">
              <a:extLst>
                <a:ext uri="{FF2B5EF4-FFF2-40B4-BE49-F238E27FC236}">
                  <a16:creationId xmlns:a16="http://schemas.microsoft.com/office/drawing/2014/main" id="{1EB33BEE-BB8F-FD2D-CF78-0824607E9092}"/>
                </a:ext>
              </a:extLst>
            </p:cNvPr>
            <p:cNvSpPr/>
            <p:nvPr/>
          </p:nvSpPr>
          <p:spPr>
            <a:xfrm>
              <a:off x="2178634" y="1592030"/>
              <a:ext cx="353201" cy="220066"/>
            </a:xfrm>
            <a:custGeom>
              <a:avLst/>
              <a:gdLst/>
              <a:ahLst/>
              <a:cxnLst/>
              <a:rect l="l" t="t" r="r" b="b"/>
              <a:pathLst>
                <a:path w="23590" h="14698" extrusionOk="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07" name="Google Shape;7886;p68">
              <a:extLst>
                <a:ext uri="{FF2B5EF4-FFF2-40B4-BE49-F238E27FC236}">
                  <a16:creationId xmlns:a16="http://schemas.microsoft.com/office/drawing/2014/main" id="{AD608580-611C-C432-CC4B-E80B37A71937}"/>
                </a:ext>
              </a:extLst>
            </p:cNvPr>
            <p:cNvSpPr/>
            <p:nvPr/>
          </p:nvSpPr>
          <p:spPr>
            <a:xfrm>
              <a:off x="2178634" y="1592030"/>
              <a:ext cx="353201" cy="220066"/>
            </a:xfrm>
            <a:custGeom>
              <a:avLst/>
              <a:gdLst/>
              <a:ahLst/>
              <a:cxnLst/>
              <a:rect l="l" t="t" r="r" b="b"/>
              <a:pathLst>
                <a:path w="23590" h="14698" extrusionOk="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08" name="Google Shape;7887;p68">
              <a:extLst>
                <a:ext uri="{FF2B5EF4-FFF2-40B4-BE49-F238E27FC236}">
                  <a16:creationId xmlns:a16="http://schemas.microsoft.com/office/drawing/2014/main" id="{2B2FE110-EBAB-8158-CF0B-6CA41AA69CF5}"/>
                </a:ext>
              </a:extLst>
            </p:cNvPr>
            <p:cNvSpPr/>
            <p:nvPr/>
          </p:nvSpPr>
          <p:spPr>
            <a:xfrm>
              <a:off x="2201602" y="1615013"/>
              <a:ext cx="307251" cy="174100"/>
            </a:xfrm>
            <a:custGeom>
              <a:avLst/>
              <a:gdLst/>
              <a:ahLst/>
              <a:cxnLst/>
              <a:rect l="l" t="t" r="r" b="b"/>
              <a:pathLst>
                <a:path w="20521" h="11628" extrusionOk="0">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09" name="Google Shape;7888;p68">
              <a:extLst>
                <a:ext uri="{FF2B5EF4-FFF2-40B4-BE49-F238E27FC236}">
                  <a16:creationId xmlns:a16="http://schemas.microsoft.com/office/drawing/2014/main" id="{8747188B-1270-D978-3388-3815EDFC999B}"/>
                </a:ext>
              </a:extLst>
            </p:cNvPr>
            <p:cNvSpPr/>
            <p:nvPr/>
          </p:nvSpPr>
          <p:spPr>
            <a:xfrm>
              <a:off x="2201932" y="1615013"/>
              <a:ext cx="306921" cy="173786"/>
            </a:xfrm>
            <a:custGeom>
              <a:avLst/>
              <a:gdLst/>
              <a:ahLst/>
              <a:cxnLst/>
              <a:rect l="l" t="t" r="r" b="b"/>
              <a:pathLst>
                <a:path w="20499" h="11607" extrusionOk="0">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chemeClr val="tx1"/>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10" name="Google Shape;7889;p68">
              <a:extLst>
                <a:ext uri="{FF2B5EF4-FFF2-40B4-BE49-F238E27FC236}">
                  <a16:creationId xmlns:a16="http://schemas.microsoft.com/office/drawing/2014/main" id="{03F240AF-ED72-9BEA-7A52-FEE9AC141228}"/>
                </a:ext>
              </a:extLst>
            </p:cNvPr>
            <p:cNvSpPr/>
            <p:nvPr/>
          </p:nvSpPr>
          <p:spPr>
            <a:xfrm>
              <a:off x="2254500" y="1777450"/>
              <a:ext cx="76824" cy="34646"/>
            </a:xfrm>
            <a:custGeom>
              <a:avLst/>
              <a:gdLst/>
              <a:ahLst/>
              <a:cxnLst/>
              <a:rect l="l" t="t" r="r" b="b"/>
              <a:pathLst>
                <a:path w="5131" h="2314" extrusionOk="0">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sp>
          <p:nvSpPr>
            <p:cNvPr id="511" name="Google Shape;7890;p68">
              <a:extLst>
                <a:ext uri="{FF2B5EF4-FFF2-40B4-BE49-F238E27FC236}">
                  <a16:creationId xmlns:a16="http://schemas.microsoft.com/office/drawing/2014/main" id="{AE256C16-28E6-6060-1B63-E57C42FBB5DB}"/>
                </a:ext>
              </a:extLst>
            </p:cNvPr>
            <p:cNvSpPr/>
            <p:nvPr/>
          </p:nvSpPr>
          <p:spPr>
            <a:xfrm>
              <a:off x="2300765" y="1777450"/>
              <a:ext cx="30873" cy="34646"/>
            </a:xfrm>
            <a:custGeom>
              <a:avLst/>
              <a:gdLst/>
              <a:ahLst/>
              <a:cxnLst/>
              <a:rect l="l" t="t" r="r" b="b"/>
              <a:pathLst>
                <a:path w="2062" h="2314" extrusionOk="0">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97725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fill="hold"/>
                                        <p:tgtEl>
                                          <p:spTgt spid="277"/>
                                        </p:tgtEl>
                                        <p:attrNameLst>
                                          <p:attrName>ppt_x</p:attrName>
                                        </p:attrNameLst>
                                      </p:cBhvr>
                                      <p:tavLst>
                                        <p:tav tm="0">
                                          <p:val>
                                            <p:strVal val="0-#ppt_w/2"/>
                                          </p:val>
                                        </p:tav>
                                        <p:tav tm="100000">
                                          <p:val>
                                            <p:strVal val="#ppt_x"/>
                                          </p:val>
                                        </p:tav>
                                      </p:tavLst>
                                    </p:anim>
                                    <p:anim calcmode="lin" valueType="num">
                                      <p:cBhvr additive="base">
                                        <p:cTn id="8" dur="500" fill="hold"/>
                                        <p:tgtEl>
                                          <p:spTgt spid="2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6"/>
                                        </p:tgtEl>
                                        <p:attrNameLst>
                                          <p:attrName>style.visibility</p:attrName>
                                        </p:attrNameLst>
                                      </p:cBhvr>
                                      <p:to>
                                        <p:strVal val="visible"/>
                                      </p:to>
                                    </p:set>
                                    <p:animEffect transition="in" filter="fade">
                                      <p:cBhvr>
                                        <p:cTn id="12" dur="500"/>
                                        <p:tgtEl>
                                          <p:spTgt spid="46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75"/>
                                        </p:tgtEl>
                                        <p:attrNameLst>
                                          <p:attrName>style.visibility</p:attrName>
                                        </p:attrNameLst>
                                      </p:cBhvr>
                                      <p:to>
                                        <p:strVal val="visible"/>
                                      </p:to>
                                    </p:set>
                                    <p:anim calcmode="lin" valueType="num">
                                      <p:cBhvr additive="base">
                                        <p:cTn id="16" dur="500" fill="hold"/>
                                        <p:tgtEl>
                                          <p:spTgt spid="275"/>
                                        </p:tgtEl>
                                        <p:attrNameLst>
                                          <p:attrName>ppt_x</p:attrName>
                                        </p:attrNameLst>
                                      </p:cBhvr>
                                      <p:tavLst>
                                        <p:tav tm="0">
                                          <p:val>
                                            <p:strVal val="0-#ppt_w/2"/>
                                          </p:val>
                                        </p:tav>
                                        <p:tav tm="100000">
                                          <p:val>
                                            <p:strVal val="#ppt_x"/>
                                          </p:val>
                                        </p:tav>
                                      </p:tavLst>
                                    </p:anim>
                                    <p:anim calcmode="lin" valueType="num">
                                      <p:cBhvr additive="base">
                                        <p:cTn id="17" dur="500" fill="hold"/>
                                        <p:tgtEl>
                                          <p:spTgt spid="27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95"/>
                                        </p:tgtEl>
                                        <p:attrNameLst>
                                          <p:attrName>style.visibility</p:attrName>
                                        </p:attrNameLst>
                                      </p:cBhvr>
                                      <p:to>
                                        <p:strVal val="visible"/>
                                      </p:to>
                                    </p:set>
                                    <p:animEffect transition="in" filter="fade">
                                      <p:cBhvr>
                                        <p:cTn id="21" dur="500"/>
                                        <p:tgtEl>
                                          <p:spTgt spid="295"/>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290"/>
                                        </p:tgtEl>
                                        <p:attrNameLst>
                                          <p:attrName>style.visibility</p:attrName>
                                        </p:attrNameLst>
                                      </p:cBhvr>
                                      <p:to>
                                        <p:strVal val="visible"/>
                                      </p:to>
                                    </p:set>
                                    <p:anim calcmode="lin" valueType="num">
                                      <p:cBhvr additive="base">
                                        <p:cTn id="25" dur="500" fill="hold"/>
                                        <p:tgtEl>
                                          <p:spTgt spid="290"/>
                                        </p:tgtEl>
                                        <p:attrNameLst>
                                          <p:attrName>ppt_x</p:attrName>
                                        </p:attrNameLst>
                                      </p:cBhvr>
                                      <p:tavLst>
                                        <p:tav tm="0">
                                          <p:val>
                                            <p:strVal val="0-#ppt_w/2"/>
                                          </p:val>
                                        </p:tav>
                                        <p:tav tm="100000">
                                          <p:val>
                                            <p:strVal val="#ppt_x"/>
                                          </p:val>
                                        </p:tav>
                                      </p:tavLst>
                                    </p:anim>
                                    <p:anim calcmode="lin" valueType="num">
                                      <p:cBhvr additive="base">
                                        <p:cTn id="26" dur="500" fill="hold"/>
                                        <p:tgtEl>
                                          <p:spTgt spid="29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51"/>
                                        </p:tgtEl>
                                        <p:attrNameLst>
                                          <p:attrName>style.visibility</p:attrName>
                                        </p:attrNameLst>
                                      </p:cBhvr>
                                      <p:to>
                                        <p:strVal val="visible"/>
                                      </p:to>
                                    </p:set>
                                    <p:animEffect transition="in" filter="fade">
                                      <p:cBhvr>
                                        <p:cTn id="30" dur="500"/>
                                        <p:tgtEl>
                                          <p:spTgt spid="45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91">
                                            <p:txEl>
                                              <p:pRg st="0" end="0"/>
                                            </p:txEl>
                                          </p:spTgt>
                                        </p:tgtEl>
                                        <p:attrNameLst>
                                          <p:attrName>style.visibility</p:attrName>
                                        </p:attrNameLst>
                                      </p:cBhvr>
                                      <p:to>
                                        <p:strVal val="visible"/>
                                      </p:to>
                                    </p:set>
                                    <p:animEffect transition="in" filter="fade">
                                      <p:cBhvr>
                                        <p:cTn id="34" dur="500"/>
                                        <p:tgtEl>
                                          <p:spTgt spid="291">
                                            <p:txEl>
                                              <p:pRg st="0" end="0"/>
                                            </p:txEl>
                                          </p:spTgt>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93"/>
                                        </p:tgtEl>
                                        <p:attrNameLst>
                                          <p:attrName>style.visibility</p:attrName>
                                        </p:attrNameLst>
                                      </p:cBhvr>
                                      <p:to>
                                        <p:strVal val="visible"/>
                                      </p:to>
                                    </p:set>
                                    <p:anim calcmode="lin" valueType="num">
                                      <p:cBhvr additive="base">
                                        <p:cTn id="38" dur="500" fill="hold"/>
                                        <p:tgtEl>
                                          <p:spTgt spid="293"/>
                                        </p:tgtEl>
                                        <p:attrNameLst>
                                          <p:attrName>ppt_x</p:attrName>
                                        </p:attrNameLst>
                                      </p:cBhvr>
                                      <p:tavLst>
                                        <p:tav tm="0">
                                          <p:val>
                                            <p:strVal val="1+#ppt_w/2"/>
                                          </p:val>
                                        </p:tav>
                                        <p:tav tm="100000">
                                          <p:val>
                                            <p:strVal val="#ppt_x"/>
                                          </p:val>
                                        </p:tav>
                                      </p:tavLst>
                                    </p:anim>
                                    <p:anim calcmode="lin" valueType="num">
                                      <p:cBhvr additive="base">
                                        <p:cTn id="39" dur="500" fill="hold"/>
                                        <p:tgtEl>
                                          <p:spTgt spid="29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367"/>
                                        </p:tgtEl>
                                        <p:attrNameLst>
                                          <p:attrName>style.visibility</p:attrName>
                                        </p:attrNameLst>
                                      </p:cBhvr>
                                      <p:to>
                                        <p:strVal val="visible"/>
                                      </p:to>
                                    </p:set>
                                    <p:animEffect transition="in" filter="fade">
                                      <p:cBhvr>
                                        <p:cTn id="43" dur="500"/>
                                        <p:tgtEl>
                                          <p:spTgt spid="367"/>
                                        </p:tgtEl>
                                      </p:cBhvr>
                                    </p:animEffect>
                                  </p:childTnLst>
                                </p:cTn>
                              </p:par>
                            </p:childTnLst>
                          </p:cTn>
                        </p:par>
                        <p:par>
                          <p:cTn id="44" fill="hold">
                            <p:stCondLst>
                              <p:cond delay="45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294">
                                            <p:txEl>
                                              <p:pRg st="0" end="0"/>
                                            </p:txEl>
                                          </p:spTgt>
                                        </p:tgtEl>
                                        <p:attrNameLst>
                                          <p:attrName>style.visibility</p:attrName>
                                        </p:attrNameLst>
                                      </p:cBhvr>
                                      <p:to>
                                        <p:strVal val="visible"/>
                                      </p:to>
                                    </p:set>
                                    <p:animEffect transition="in" filter="fade">
                                      <p:cBhvr>
                                        <p:cTn id="47" dur="500"/>
                                        <p:tgtEl>
                                          <p:spTgt spid="294">
                                            <p:txEl>
                                              <p:pRg st="0" end="0"/>
                                            </p:txEl>
                                          </p:spTgt>
                                        </p:tgtEl>
                                      </p:cBhvr>
                                    </p:animEffect>
                                  </p:childTnLst>
                                </p:cTn>
                              </p:par>
                            </p:childTnLst>
                          </p:cTn>
                        </p:par>
                        <p:par>
                          <p:cTn id="48" fill="hold">
                            <p:stCondLst>
                              <p:cond delay="5000"/>
                            </p:stCondLst>
                            <p:childTnLst>
                              <p:par>
                                <p:cTn id="49" presetID="2" presetClass="entr" presetSubtype="2" fill="hold" grpId="0" nodeType="afterEffect">
                                  <p:stCondLst>
                                    <p:cond delay="0"/>
                                  </p:stCondLst>
                                  <p:childTnLst>
                                    <p:set>
                                      <p:cBhvr>
                                        <p:cTn id="50" dur="1" fill="hold">
                                          <p:stCondLst>
                                            <p:cond delay="0"/>
                                          </p:stCondLst>
                                        </p:cTn>
                                        <p:tgtEl>
                                          <p:spTgt spid="276"/>
                                        </p:tgtEl>
                                        <p:attrNameLst>
                                          <p:attrName>style.visibility</p:attrName>
                                        </p:attrNameLst>
                                      </p:cBhvr>
                                      <p:to>
                                        <p:strVal val="visible"/>
                                      </p:to>
                                    </p:set>
                                    <p:anim calcmode="lin" valueType="num">
                                      <p:cBhvr additive="base">
                                        <p:cTn id="51" dur="500" fill="hold"/>
                                        <p:tgtEl>
                                          <p:spTgt spid="276"/>
                                        </p:tgtEl>
                                        <p:attrNameLst>
                                          <p:attrName>ppt_x</p:attrName>
                                        </p:attrNameLst>
                                      </p:cBhvr>
                                      <p:tavLst>
                                        <p:tav tm="0">
                                          <p:val>
                                            <p:strVal val="1+#ppt_w/2"/>
                                          </p:val>
                                        </p:tav>
                                        <p:tav tm="100000">
                                          <p:val>
                                            <p:strVal val="#ppt_x"/>
                                          </p:val>
                                        </p:tav>
                                      </p:tavLst>
                                    </p:anim>
                                    <p:anim calcmode="lin" valueType="num">
                                      <p:cBhvr additive="base">
                                        <p:cTn id="52" dur="500" fill="hold"/>
                                        <p:tgtEl>
                                          <p:spTgt spid="276"/>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503"/>
                                        </p:tgtEl>
                                        <p:attrNameLst>
                                          <p:attrName>style.visibility</p:attrName>
                                        </p:attrNameLst>
                                      </p:cBhvr>
                                      <p:to>
                                        <p:strVal val="visible"/>
                                      </p:to>
                                    </p:set>
                                    <p:animEffect transition="in" filter="fade">
                                      <p:cBhvr>
                                        <p:cTn id="56" dur="500"/>
                                        <p:tgtEl>
                                          <p:spTgt spid="503"/>
                                        </p:tgtEl>
                                      </p:cBhvr>
                                    </p:animEffect>
                                  </p:childTnLst>
                                </p:cTn>
                              </p:par>
                            </p:childTnLst>
                          </p:cTn>
                        </p:par>
                        <p:par>
                          <p:cTn id="57" fill="hold">
                            <p:stCondLst>
                              <p:cond delay="6000"/>
                            </p:stCondLst>
                            <p:childTnLst>
                              <p:par>
                                <p:cTn id="58" presetID="2" presetClass="entr" presetSubtype="2" fill="hold" grpId="0" nodeType="afterEffect">
                                  <p:stCondLst>
                                    <p:cond delay="0"/>
                                  </p:stCondLst>
                                  <p:childTnLst>
                                    <p:set>
                                      <p:cBhvr>
                                        <p:cTn id="59" dur="1" fill="hold">
                                          <p:stCondLst>
                                            <p:cond delay="0"/>
                                          </p:stCondLst>
                                        </p:cTn>
                                        <p:tgtEl>
                                          <p:spTgt spid="292"/>
                                        </p:tgtEl>
                                        <p:attrNameLst>
                                          <p:attrName>style.visibility</p:attrName>
                                        </p:attrNameLst>
                                      </p:cBhvr>
                                      <p:to>
                                        <p:strVal val="visible"/>
                                      </p:to>
                                    </p:set>
                                    <p:anim calcmode="lin" valueType="num">
                                      <p:cBhvr additive="base">
                                        <p:cTn id="60" dur="500" fill="hold"/>
                                        <p:tgtEl>
                                          <p:spTgt spid="292"/>
                                        </p:tgtEl>
                                        <p:attrNameLst>
                                          <p:attrName>ppt_x</p:attrName>
                                        </p:attrNameLst>
                                      </p:cBhvr>
                                      <p:tavLst>
                                        <p:tav tm="0">
                                          <p:val>
                                            <p:strVal val="1+#ppt_w/2"/>
                                          </p:val>
                                        </p:tav>
                                        <p:tav tm="100000">
                                          <p:val>
                                            <p:strVal val="#ppt_x"/>
                                          </p:val>
                                        </p:tav>
                                      </p:tavLst>
                                    </p:anim>
                                    <p:anim calcmode="lin" valueType="num">
                                      <p:cBhvr additive="base">
                                        <p:cTn id="61" dur="500" fill="hold"/>
                                        <p:tgtEl>
                                          <p:spTgt spid="292"/>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493"/>
                                        </p:tgtEl>
                                        <p:attrNameLst>
                                          <p:attrName>style.visibility</p:attrName>
                                        </p:attrNameLst>
                                      </p:cBhvr>
                                      <p:to>
                                        <p:strVal val="visible"/>
                                      </p:to>
                                    </p:set>
                                    <p:animEffect transition="in" filter="fade">
                                      <p:cBhvr>
                                        <p:cTn id="65" dur="500"/>
                                        <p:tgtEl>
                                          <p:spTgt spid="49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77"/>
                                        </p:tgtEl>
                                      </p:cBhvr>
                                    </p:animEffect>
                                    <p:set>
                                      <p:cBhvr>
                                        <p:cTn id="70" dur="1" fill="hold">
                                          <p:stCondLst>
                                            <p:cond delay="499"/>
                                          </p:stCondLst>
                                        </p:cTn>
                                        <p:tgtEl>
                                          <p:spTgt spid="27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466"/>
                                        </p:tgtEl>
                                      </p:cBhvr>
                                    </p:animEffect>
                                    <p:set>
                                      <p:cBhvr>
                                        <p:cTn id="73" dur="1" fill="hold">
                                          <p:stCondLst>
                                            <p:cond delay="499"/>
                                          </p:stCondLst>
                                        </p:cTn>
                                        <p:tgtEl>
                                          <p:spTgt spid="466"/>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75"/>
                                        </p:tgtEl>
                                      </p:cBhvr>
                                    </p:animEffect>
                                    <p:set>
                                      <p:cBhvr>
                                        <p:cTn id="76" dur="1" fill="hold">
                                          <p:stCondLst>
                                            <p:cond delay="499"/>
                                          </p:stCondLst>
                                        </p:cTn>
                                        <p:tgtEl>
                                          <p:spTgt spid="27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95"/>
                                        </p:tgtEl>
                                      </p:cBhvr>
                                    </p:animEffect>
                                    <p:set>
                                      <p:cBhvr>
                                        <p:cTn id="79" dur="1" fill="hold">
                                          <p:stCondLst>
                                            <p:cond delay="499"/>
                                          </p:stCondLst>
                                        </p:cTn>
                                        <p:tgtEl>
                                          <p:spTgt spid="29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90"/>
                                        </p:tgtEl>
                                      </p:cBhvr>
                                    </p:animEffect>
                                    <p:set>
                                      <p:cBhvr>
                                        <p:cTn id="82" dur="1" fill="hold">
                                          <p:stCondLst>
                                            <p:cond delay="499"/>
                                          </p:stCondLst>
                                        </p:cTn>
                                        <p:tgtEl>
                                          <p:spTgt spid="290"/>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51"/>
                                        </p:tgtEl>
                                      </p:cBhvr>
                                    </p:animEffect>
                                    <p:set>
                                      <p:cBhvr>
                                        <p:cTn id="85" dur="1" fill="hold">
                                          <p:stCondLst>
                                            <p:cond delay="499"/>
                                          </p:stCondLst>
                                        </p:cTn>
                                        <p:tgtEl>
                                          <p:spTgt spid="45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91">
                                            <p:txEl>
                                              <p:pRg st="0" end="0"/>
                                            </p:txEl>
                                          </p:spTgt>
                                        </p:tgtEl>
                                      </p:cBhvr>
                                    </p:animEffect>
                                    <p:set>
                                      <p:cBhvr>
                                        <p:cTn id="88" dur="1" fill="hold">
                                          <p:stCondLst>
                                            <p:cond delay="499"/>
                                          </p:stCondLst>
                                        </p:cTn>
                                        <p:tgtEl>
                                          <p:spTgt spid="291">
                                            <p:txEl>
                                              <p:pRg st="0" end="0"/>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93"/>
                                        </p:tgtEl>
                                      </p:cBhvr>
                                    </p:animEffect>
                                    <p:set>
                                      <p:cBhvr>
                                        <p:cTn id="91" dur="1" fill="hold">
                                          <p:stCondLst>
                                            <p:cond delay="499"/>
                                          </p:stCondLst>
                                        </p:cTn>
                                        <p:tgtEl>
                                          <p:spTgt spid="293"/>
                                        </p:tgtEl>
                                        <p:attrNameLst>
                                          <p:attrName>style.visibility</p:attrName>
                                        </p:attrNameLst>
                                      </p:cBhvr>
                                      <p:to>
                                        <p:strVal val="hidden"/>
                                      </p:to>
                                    </p:set>
                                  </p:childTnLst>
                                </p:cTn>
                              </p:par>
                              <p:par>
                                <p:cTn id="92" presetID="10" presetClass="exit" presetSubtype="0" fill="hold" grpId="1" nodeType="withEffect" nodePh="1">
                                  <p:stCondLst>
                                    <p:cond delay="0"/>
                                  </p:stCondLst>
                                  <p:endCondLst>
                                    <p:cond evt="begin" delay="0">
                                      <p:tn val="92"/>
                                    </p:cond>
                                  </p:endCondLst>
                                  <p:childTnLst>
                                    <p:animEffect transition="out" filter="fade">
                                      <p:cBhvr>
                                        <p:cTn id="93" dur="500"/>
                                        <p:tgtEl>
                                          <p:spTgt spid="294">
                                            <p:txEl>
                                              <p:pRg st="0" end="0"/>
                                            </p:txEl>
                                          </p:spTgt>
                                        </p:tgtEl>
                                      </p:cBhvr>
                                    </p:animEffect>
                                    <p:set>
                                      <p:cBhvr>
                                        <p:cTn id="94" dur="1" fill="hold">
                                          <p:stCondLst>
                                            <p:cond delay="499"/>
                                          </p:stCondLst>
                                        </p:cTn>
                                        <p:tgtEl>
                                          <p:spTgt spid="294">
                                            <p:txEl>
                                              <p:pRg st="0" end="0"/>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76"/>
                                        </p:tgtEl>
                                      </p:cBhvr>
                                    </p:animEffect>
                                    <p:set>
                                      <p:cBhvr>
                                        <p:cTn id="97" dur="1" fill="hold">
                                          <p:stCondLst>
                                            <p:cond delay="499"/>
                                          </p:stCondLst>
                                        </p:cTn>
                                        <p:tgtEl>
                                          <p:spTgt spid="276"/>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493"/>
                                        </p:tgtEl>
                                      </p:cBhvr>
                                    </p:animEffect>
                                    <p:set>
                                      <p:cBhvr>
                                        <p:cTn id="100" dur="1" fill="hold">
                                          <p:stCondLst>
                                            <p:cond delay="499"/>
                                          </p:stCondLst>
                                        </p:cTn>
                                        <p:tgtEl>
                                          <p:spTgt spid="493"/>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92"/>
                                        </p:tgtEl>
                                      </p:cBhvr>
                                    </p:animEffect>
                                    <p:set>
                                      <p:cBhvr>
                                        <p:cTn id="103" dur="1" fill="hold">
                                          <p:stCondLst>
                                            <p:cond delay="499"/>
                                          </p:stCondLst>
                                        </p:cTn>
                                        <p:tgtEl>
                                          <p:spTgt spid="29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67"/>
                                        </p:tgtEl>
                                      </p:cBhvr>
                                    </p:animEffect>
                                    <p:set>
                                      <p:cBhvr>
                                        <p:cTn id="106" dur="1" fill="hold">
                                          <p:stCondLst>
                                            <p:cond delay="499"/>
                                          </p:stCondLst>
                                        </p:cTn>
                                        <p:tgtEl>
                                          <p:spTgt spid="367"/>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503"/>
                                        </p:tgtEl>
                                      </p:cBhvr>
                                    </p:animEffect>
                                    <p:set>
                                      <p:cBhvr>
                                        <p:cTn id="109" dur="1" fill="hold">
                                          <p:stCondLst>
                                            <p:cond delay="499"/>
                                          </p:stCondLst>
                                        </p:cTn>
                                        <p:tgtEl>
                                          <p:spTgt spid="5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275" grpId="1"/>
      <p:bldP spid="276" grpId="0"/>
      <p:bldP spid="276" grpId="1"/>
      <p:bldP spid="277" grpId="0"/>
      <p:bldP spid="277" grpId="1"/>
      <p:bldP spid="290" grpId="0"/>
      <p:bldP spid="290" grpId="1"/>
      <p:bldP spid="291" grpId="0" build="p"/>
      <p:bldP spid="291" grpId="1" build="p"/>
      <p:bldP spid="292" grpId="0"/>
      <p:bldP spid="292" grpId="1"/>
      <p:bldP spid="293" grpId="0"/>
      <p:bldP spid="293" grpId="1"/>
      <p:bldP spid="294" grpId="0" build="p"/>
      <p:bldP spid="294" grpI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89620-45A0-413C-BE50-47121B8BDC2C}"/>
              </a:ext>
            </a:extLst>
          </p:cNvPr>
          <p:cNvSpPr>
            <a:spLocks noGrp="1"/>
          </p:cNvSpPr>
          <p:nvPr>
            <p:ph type="body" idx="1"/>
          </p:nvPr>
        </p:nvSpPr>
        <p:spPr/>
        <p:txBody>
          <a:bodyPr wrap="square" anchor="t">
            <a:normAutofit/>
          </a:bodyPr>
          <a:lstStyle/>
          <a:p>
            <a:pPr>
              <a:spcAft>
                <a:spcPts val="600"/>
              </a:spcAft>
            </a:pPr>
            <a:r>
              <a:rPr lang="en-US" sz="4000" dirty="0"/>
              <a:t>Facilitator</a:t>
            </a:r>
          </a:p>
          <a:p>
            <a:pPr>
              <a:spcAft>
                <a:spcPts val="600"/>
              </a:spcAft>
            </a:pPr>
            <a:r>
              <a:rPr lang="en-US" sz="4000" dirty="0"/>
              <a:t>Note Taker</a:t>
            </a:r>
          </a:p>
          <a:p>
            <a:pPr>
              <a:spcAft>
                <a:spcPts val="600"/>
              </a:spcAft>
            </a:pPr>
            <a:r>
              <a:rPr lang="en-US" sz="4000" dirty="0"/>
              <a:t>Time Keeper</a:t>
            </a:r>
          </a:p>
          <a:p>
            <a:pPr>
              <a:spcAft>
                <a:spcPts val="600"/>
              </a:spcAft>
            </a:pPr>
            <a:r>
              <a:rPr lang="en-US" sz="4000" dirty="0"/>
              <a:t>Norm Keeper</a:t>
            </a:r>
          </a:p>
          <a:p>
            <a:pPr>
              <a:spcAft>
                <a:spcPts val="600"/>
              </a:spcAft>
            </a:pPr>
            <a:r>
              <a:rPr lang="en-US" sz="4000" dirty="0"/>
              <a:t>“Friendly Nag” </a:t>
            </a:r>
          </a:p>
          <a:p>
            <a:pPr>
              <a:spcAft>
                <a:spcPts val="600"/>
              </a:spcAft>
            </a:pPr>
            <a:r>
              <a:rPr lang="en-US" sz="4000" dirty="0"/>
              <a:t>Family/Student Voice</a:t>
            </a:r>
          </a:p>
        </p:txBody>
      </p:sp>
      <p:sp>
        <p:nvSpPr>
          <p:cNvPr id="3" name="Title 2">
            <a:extLst>
              <a:ext uri="{FF2B5EF4-FFF2-40B4-BE49-F238E27FC236}">
                <a16:creationId xmlns:a16="http://schemas.microsoft.com/office/drawing/2014/main" id="{D264C749-9DDD-4B23-ACF8-24D43B59E4D7}"/>
              </a:ext>
            </a:extLst>
          </p:cNvPr>
          <p:cNvSpPr>
            <a:spLocks noGrp="1"/>
          </p:cNvSpPr>
          <p:nvPr>
            <p:ph type="title"/>
          </p:nvPr>
        </p:nvSpPr>
        <p:spPr/>
        <p:txBody>
          <a:bodyPr wrap="square" anchor="t">
            <a:normAutofit/>
          </a:bodyPr>
          <a:lstStyle/>
          <a:p>
            <a:r>
              <a:rPr lang="en-US"/>
              <a:t>Team Roles </a:t>
            </a:r>
          </a:p>
        </p:txBody>
      </p:sp>
      <p:pic>
        <p:nvPicPr>
          <p:cNvPr id="5" name="Graphic 4" descr="Meeting with solid fill">
            <a:extLst>
              <a:ext uri="{FF2B5EF4-FFF2-40B4-BE49-F238E27FC236}">
                <a16:creationId xmlns:a16="http://schemas.microsoft.com/office/drawing/2014/main" id="{795C6E57-C23E-4276-971A-762975FC70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1631" y="3157814"/>
            <a:ext cx="3519729" cy="3519729"/>
          </a:xfrm>
          <a:prstGeom prst="rect">
            <a:avLst/>
          </a:prstGeom>
        </p:spPr>
      </p:pic>
      <p:sp>
        <p:nvSpPr>
          <p:cNvPr id="4" name="Explosion 1 3">
            <a:extLst>
              <a:ext uri="{FF2B5EF4-FFF2-40B4-BE49-F238E27FC236}">
                <a16:creationId xmlns:a16="http://schemas.microsoft.com/office/drawing/2014/main" id="{4CD63B9D-83F6-BD4D-93EB-BA4A70DFEC02}"/>
              </a:ext>
            </a:extLst>
          </p:cNvPr>
          <p:cNvSpPr/>
          <p:nvPr/>
        </p:nvSpPr>
        <p:spPr>
          <a:xfrm>
            <a:off x="6627018" y="0"/>
            <a:ext cx="5068957" cy="369735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Start this routine at your 1</a:t>
            </a:r>
            <a:r>
              <a:rPr lang="en-US" sz="2400" baseline="30000"/>
              <a:t>st</a:t>
            </a:r>
            <a:r>
              <a:rPr lang="en-US" sz="2400"/>
              <a:t> meeting!</a:t>
            </a:r>
          </a:p>
        </p:txBody>
      </p:sp>
    </p:spTree>
    <p:extLst>
      <p:ext uri="{BB962C8B-B14F-4D97-AF65-F5344CB8AC3E}">
        <p14:creationId xmlns:p14="http://schemas.microsoft.com/office/powerpoint/2010/main" val="237350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26" name="Google Shape;820;p48">
            <a:extLst>
              <a:ext uri="{FF2B5EF4-FFF2-40B4-BE49-F238E27FC236}">
                <a16:creationId xmlns:a16="http://schemas.microsoft.com/office/drawing/2014/main" id="{F9E4A4A8-CEE6-A245-B63F-204F539FD74B}"/>
              </a:ext>
            </a:extLst>
          </p:cNvPr>
          <p:cNvSpPr/>
          <p:nvPr/>
        </p:nvSpPr>
        <p:spPr>
          <a:xfrm>
            <a:off x="4214351" y="2022027"/>
            <a:ext cx="3756800" cy="1346800"/>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7" name="Google Shape;819;p48">
            <a:extLst>
              <a:ext uri="{FF2B5EF4-FFF2-40B4-BE49-F238E27FC236}">
                <a16:creationId xmlns:a16="http://schemas.microsoft.com/office/drawing/2014/main" id="{206484C3-0E7A-4D4C-86E9-42414C3630F0}"/>
              </a:ext>
            </a:extLst>
          </p:cNvPr>
          <p:cNvSpPr txBox="1">
            <a:spLocks/>
          </p:cNvSpPr>
          <p:nvPr/>
        </p:nvSpPr>
        <p:spPr>
          <a:xfrm>
            <a:off x="457950" y="322255"/>
            <a:ext cx="9378000" cy="845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600" b="1" i="0" u="none" strike="noStrike" cap="none">
                <a:solidFill>
                  <a:schemeClr val="accent1">
                    <a:lumMod val="50000"/>
                  </a:schemeClr>
                </a:solidFill>
                <a:latin typeface="Calibri" panose="020F0502020204030204" pitchFamily="34" charset="0"/>
                <a:ea typeface="Poppins SemiBold"/>
                <a:cs typeface="Calibri" panose="020F0502020204030204" pitchFamily="34" charset="0"/>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prstClr val="white"/>
              </a:buClr>
              <a:buSzPts val="3000"/>
              <a:buFont typeface="Poppins SemiBold"/>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Poppins SemiBold"/>
              </a:rPr>
              <a:t>ACTION PLANNING</a:t>
            </a:r>
          </a:p>
        </p:txBody>
      </p:sp>
      <p:sp>
        <p:nvSpPr>
          <p:cNvPr id="28" name="Google Shape;827;p48">
            <a:extLst>
              <a:ext uri="{FF2B5EF4-FFF2-40B4-BE49-F238E27FC236}">
                <a16:creationId xmlns:a16="http://schemas.microsoft.com/office/drawing/2014/main" id="{AD5B5578-4975-0F4F-AE57-623C1E049201}"/>
              </a:ext>
            </a:extLst>
          </p:cNvPr>
          <p:cNvSpPr txBox="1">
            <a:spLocks/>
          </p:cNvSpPr>
          <p:nvPr/>
        </p:nvSpPr>
        <p:spPr>
          <a:xfrm>
            <a:off x="1175988" y="5364980"/>
            <a:ext cx="2840038" cy="8842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Who is responsible…</a:t>
            </a:r>
          </a:p>
        </p:txBody>
      </p:sp>
      <p:sp>
        <p:nvSpPr>
          <p:cNvPr id="29" name="Google Shape;828;p48">
            <a:extLst>
              <a:ext uri="{FF2B5EF4-FFF2-40B4-BE49-F238E27FC236}">
                <a16:creationId xmlns:a16="http://schemas.microsoft.com/office/drawing/2014/main" id="{B7CD40B6-0FDC-614B-A1D1-B345FC625612}"/>
              </a:ext>
            </a:extLst>
          </p:cNvPr>
          <p:cNvSpPr txBox="1">
            <a:spLocks/>
          </p:cNvSpPr>
          <p:nvPr/>
        </p:nvSpPr>
        <p:spPr>
          <a:xfrm>
            <a:off x="1522413" y="4967191"/>
            <a:ext cx="16033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Who</a:t>
            </a:r>
          </a:p>
        </p:txBody>
      </p:sp>
      <p:sp>
        <p:nvSpPr>
          <p:cNvPr id="30" name="Google Shape;829;p48">
            <a:extLst>
              <a:ext uri="{FF2B5EF4-FFF2-40B4-BE49-F238E27FC236}">
                <a16:creationId xmlns:a16="http://schemas.microsoft.com/office/drawing/2014/main" id="{8C2D8BE9-8BBE-EA4A-A67A-AE4A799DE97D}"/>
              </a:ext>
            </a:extLst>
          </p:cNvPr>
          <p:cNvSpPr txBox="1">
            <a:spLocks/>
          </p:cNvSpPr>
          <p:nvPr/>
        </p:nvSpPr>
        <p:spPr>
          <a:xfrm>
            <a:off x="4800188" y="5327060"/>
            <a:ext cx="2840037" cy="8842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…for doing what…</a:t>
            </a:r>
          </a:p>
        </p:txBody>
      </p:sp>
      <p:sp>
        <p:nvSpPr>
          <p:cNvPr id="31" name="Google Shape;830;p48">
            <a:extLst>
              <a:ext uri="{FF2B5EF4-FFF2-40B4-BE49-F238E27FC236}">
                <a16:creationId xmlns:a16="http://schemas.microsoft.com/office/drawing/2014/main" id="{A8899804-D9E3-D54F-BDC9-79FC2DA4EDA8}"/>
              </a:ext>
            </a:extLst>
          </p:cNvPr>
          <p:cNvSpPr txBox="1">
            <a:spLocks/>
          </p:cNvSpPr>
          <p:nvPr/>
        </p:nvSpPr>
        <p:spPr>
          <a:xfrm>
            <a:off x="5062463" y="4943033"/>
            <a:ext cx="20605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What</a:t>
            </a:r>
          </a:p>
        </p:txBody>
      </p:sp>
      <p:sp>
        <p:nvSpPr>
          <p:cNvPr id="32" name="Google Shape;831;p48">
            <a:extLst>
              <a:ext uri="{FF2B5EF4-FFF2-40B4-BE49-F238E27FC236}">
                <a16:creationId xmlns:a16="http://schemas.microsoft.com/office/drawing/2014/main" id="{45BFC136-26C8-924C-960E-3C7F7BB1837C}"/>
              </a:ext>
            </a:extLst>
          </p:cNvPr>
          <p:cNvSpPr txBox="1">
            <a:spLocks/>
          </p:cNvSpPr>
          <p:nvPr/>
        </p:nvSpPr>
        <p:spPr>
          <a:xfrm>
            <a:off x="8060848" y="5302180"/>
            <a:ext cx="2840037" cy="88265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…by when?</a:t>
            </a:r>
          </a:p>
        </p:txBody>
      </p:sp>
      <p:sp>
        <p:nvSpPr>
          <p:cNvPr id="33" name="Google Shape;832;p48">
            <a:extLst>
              <a:ext uri="{FF2B5EF4-FFF2-40B4-BE49-F238E27FC236}">
                <a16:creationId xmlns:a16="http://schemas.microsoft.com/office/drawing/2014/main" id="{87628F0E-C7EB-FC48-A0CD-66C145004F4B}"/>
              </a:ext>
            </a:extLst>
          </p:cNvPr>
          <p:cNvSpPr txBox="1">
            <a:spLocks/>
          </p:cNvSpPr>
          <p:nvPr/>
        </p:nvSpPr>
        <p:spPr>
          <a:xfrm>
            <a:off x="8691362" y="4911550"/>
            <a:ext cx="16033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When</a:t>
            </a:r>
          </a:p>
        </p:txBody>
      </p:sp>
      <p:sp>
        <p:nvSpPr>
          <p:cNvPr id="34" name="Google Shape;833;p48">
            <a:extLst>
              <a:ext uri="{FF2B5EF4-FFF2-40B4-BE49-F238E27FC236}">
                <a16:creationId xmlns:a16="http://schemas.microsoft.com/office/drawing/2014/main" id="{77AB91B3-687E-7D41-B378-1DAC890B0123}"/>
              </a:ext>
            </a:extLst>
          </p:cNvPr>
          <p:cNvSpPr txBox="1">
            <a:spLocks/>
          </p:cNvSpPr>
          <p:nvPr/>
        </p:nvSpPr>
        <p:spPr>
          <a:xfrm>
            <a:off x="4197752" y="2597966"/>
            <a:ext cx="3756025" cy="7381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80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cs typeface="Calibri" panose="020F0502020204030204" pitchFamily="34" charset="0"/>
                <a:sym typeface="Arial"/>
              </a:rPr>
              <a:t>Specifies three features:</a:t>
            </a:r>
          </a:p>
        </p:txBody>
      </p:sp>
      <p:sp>
        <p:nvSpPr>
          <p:cNvPr id="35" name="Google Shape;834;p48">
            <a:extLst>
              <a:ext uri="{FF2B5EF4-FFF2-40B4-BE49-F238E27FC236}">
                <a16:creationId xmlns:a16="http://schemas.microsoft.com/office/drawing/2014/main" id="{B86B6A46-B034-C843-965C-F1C620E6A558}"/>
              </a:ext>
            </a:extLst>
          </p:cNvPr>
          <p:cNvSpPr txBox="1">
            <a:spLocks/>
          </p:cNvSpPr>
          <p:nvPr/>
        </p:nvSpPr>
        <p:spPr>
          <a:xfrm>
            <a:off x="4610305" y="2255316"/>
            <a:ext cx="2986088" cy="53975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Action Plan</a:t>
            </a:r>
          </a:p>
        </p:txBody>
      </p:sp>
      <p:sp>
        <p:nvSpPr>
          <p:cNvPr id="37" name="Google Shape;821;p48">
            <a:extLst>
              <a:ext uri="{FF2B5EF4-FFF2-40B4-BE49-F238E27FC236}">
                <a16:creationId xmlns:a16="http://schemas.microsoft.com/office/drawing/2014/main" id="{858F680C-DCED-5C4E-B8A5-578E2996DF61}"/>
              </a:ext>
            </a:extLst>
          </p:cNvPr>
          <p:cNvSpPr/>
          <p:nvPr/>
        </p:nvSpPr>
        <p:spPr>
          <a:xfrm>
            <a:off x="1981201" y="4160414"/>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1</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38" name="Google Shape;822;p48">
            <a:extLst>
              <a:ext uri="{FF2B5EF4-FFF2-40B4-BE49-F238E27FC236}">
                <a16:creationId xmlns:a16="http://schemas.microsoft.com/office/drawing/2014/main" id="{95B7164C-BAD2-AB4C-BEF2-97F963E66028}"/>
              </a:ext>
            </a:extLst>
          </p:cNvPr>
          <p:cNvSpPr/>
          <p:nvPr/>
        </p:nvSpPr>
        <p:spPr>
          <a:xfrm>
            <a:off x="5760449" y="4161348"/>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2</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39" name="Google Shape;823;p48">
            <a:extLst>
              <a:ext uri="{FF2B5EF4-FFF2-40B4-BE49-F238E27FC236}">
                <a16:creationId xmlns:a16="http://schemas.microsoft.com/office/drawing/2014/main" id="{FA041E1A-3BD1-4246-9571-1421C85CB091}"/>
              </a:ext>
            </a:extLst>
          </p:cNvPr>
          <p:cNvSpPr/>
          <p:nvPr/>
        </p:nvSpPr>
        <p:spPr>
          <a:xfrm>
            <a:off x="9150150" y="4160414"/>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3</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cxnSp>
        <p:nvCxnSpPr>
          <p:cNvPr id="40" name="Google Shape;824;p48">
            <a:extLst>
              <a:ext uri="{FF2B5EF4-FFF2-40B4-BE49-F238E27FC236}">
                <a16:creationId xmlns:a16="http://schemas.microsoft.com/office/drawing/2014/main" id="{7A28C55F-B4A8-334B-A889-D2571083D375}"/>
              </a:ext>
            </a:extLst>
          </p:cNvPr>
          <p:cNvCxnSpPr>
            <a:cxnSpLocks/>
            <a:stCxn id="26" idx="1"/>
            <a:endCxn id="37" idx="0"/>
          </p:cNvCxnSpPr>
          <p:nvPr/>
        </p:nvCxnSpPr>
        <p:spPr>
          <a:xfrm rot="5400000">
            <a:off x="3812633" y="1880295"/>
            <a:ext cx="791587" cy="3768650"/>
          </a:xfrm>
          <a:prstGeom prst="bentConnector3">
            <a:avLst>
              <a:gd name="adj1" fmla="val 50000"/>
            </a:avLst>
          </a:prstGeom>
          <a:noFill/>
          <a:ln w="22225" cap="flat" cmpd="sng">
            <a:solidFill>
              <a:schemeClr val="accent6">
                <a:lumMod val="50000"/>
              </a:schemeClr>
            </a:solidFill>
            <a:prstDash val="solid"/>
            <a:round/>
            <a:headEnd type="none" w="med" len="med"/>
            <a:tailEnd type="none" w="med" len="med"/>
          </a:ln>
        </p:spPr>
      </p:cxnSp>
      <p:cxnSp>
        <p:nvCxnSpPr>
          <p:cNvPr id="41" name="Google Shape;825;p48">
            <a:extLst>
              <a:ext uri="{FF2B5EF4-FFF2-40B4-BE49-F238E27FC236}">
                <a16:creationId xmlns:a16="http://schemas.microsoft.com/office/drawing/2014/main" id="{95559F3D-0FC1-6845-994A-3AFBB59A8FF1}"/>
              </a:ext>
            </a:extLst>
          </p:cNvPr>
          <p:cNvCxnSpPr>
            <a:cxnSpLocks/>
            <a:stCxn id="26" idx="1"/>
            <a:endCxn id="39" idx="0"/>
          </p:cNvCxnSpPr>
          <p:nvPr/>
        </p:nvCxnSpPr>
        <p:spPr>
          <a:xfrm rot="16200000" flipH="1">
            <a:off x="7397107" y="2064470"/>
            <a:ext cx="791587" cy="3400299"/>
          </a:xfrm>
          <a:prstGeom prst="bentConnector3">
            <a:avLst>
              <a:gd name="adj1" fmla="val 50000"/>
            </a:avLst>
          </a:prstGeom>
          <a:noFill/>
          <a:ln w="22225" cap="flat" cmpd="sng">
            <a:solidFill>
              <a:schemeClr val="accent6">
                <a:lumMod val="50000"/>
              </a:schemeClr>
            </a:solidFill>
            <a:prstDash val="solid"/>
            <a:round/>
            <a:headEnd type="none" w="med" len="med"/>
            <a:tailEnd type="none" w="med" len="med"/>
          </a:ln>
        </p:spPr>
      </p:cxnSp>
      <p:cxnSp>
        <p:nvCxnSpPr>
          <p:cNvPr id="42" name="Google Shape;826;p48">
            <a:extLst>
              <a:ext uri="{FF2B5EF4-FFF2-40B4-BE49-F238E27FC236}">
                <a16:creationId xmlns:a16="http://schemas.microsoft.com/office/drawing/2014/main" id="{7E01EB49-A5F1-0749-911B-285E4172BFF8}"/>
              </a:ext>
            </a:extLst>
          </p:cNvPr>
          <p:cNvCxnSpPr>
            <a:cxnSpLocks/>
            <a:stCxn id="26" idx="1"/>
            <a:endCxn id="38" idx="0"/>
          </p:cNvCxnSpPr>
          <p:nvPr/>
        </p:nvCxnSpPr>
        <p:spPr>
          <a:xfrm>
            <a:off x="6092751" y="3368827"/>
            <a:ext cx="10598" cy="792521"/>
          </a:xfrm>
          <a:prstGeom prst="straightConnector1">
            <a:avLst/>
          </a:prstGeom>
          <a:noFill/>
          <a:ln w="22225" cap="flat" cmpd="sng">
            <a:solidFill>
              <a:schemeClr val="accent6">
                <a:lumMod val="50000"/>
              </a:schemeClr>
            </a:solidFill>
            <a:prstDash val="solid"/>
            <a:round/>
            <a:headEnd type="none" w="med" len="med"/>
            <a:tailEnd type="none" w="med" len="med"/>
          </a:ln>
        </p:spPr>
      </p:cxnSp>
      <p:sp>
        <p:nvSpPr>
          <p:cNvPr id="43" name="Google Shape;656;p43">
            <a:extLst>
              <a:ext uri="{FF2B5EF4-FFF2-40B4-BE49-F238E27FC236}">
                <a16:creationId xmlns:a16="http://schemas.microsoft.com/office/drawing/2014/main" id="{8F8B682F-F9A6-954A-9297-714841C471EF}"/>
              </a:ext>
            </a:extLst>
          </p:cNvPr>
          <p:cNvSpPr/>
          <p:nvPr/>
        </p:nvSpPr>
        <p:spPr>
          <a:xfrm>
            <a:off x="978657" y="1671073"/>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44" name="Google Shape;671;p43">
            <a:extLst>
              <a:ext uri="{FF2B5EF4-FFF2-40B4-BE49-F238E27FC236}">
                <a16:creationId xmlns:a16="http://schemas.microsoft.com/office/drawing/2014/main" id="{9C4912FB-48EF-014C-B016-D487CA36A6E9}"/>
              </a:ext>
            </a:extLst>
          </p:cNvPr>
          <p:cNvSpPr txBox="1">
            <a:spLocks/>
          </p:cNvSpPr>
          <p:nvPr/>
        </p:nvSpPr>
        <p:spPr>
          <a:xfrm>
            <a:off x="988183" y="2103158"/>
            <a:ext cx="2373208" cy="1364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28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Foundation for all you do as a team</a:t>
            </a:r>
          </a:p>
        </p:txBody>
      </p:sp>
      <p:pic>
        <p:nvPicPr>
          <p:cNvPr id="48" name="Picture 47">
            <a:extLst>
              <a:ext uri="{FF2B5EF4-FFF2-40B4-BE49-F238E27FC236}">
                <a16:creationId xmlns:a16="http://schemas.microsoft.com/office/drawing/2014/main" id="{FCCCA11D-773F-0542-B87B-CF16A5AC4E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9533" y="5416459"/>
            <a:ext cx="1115097" cy="1087409"/>
          </a:xfrm>
          <a:prstGeom prst="ellipse">
            <a:avLst/>
          </a:prstGeom>
          <a:ln w="19050">
            <a:solidFill>
              <a:schemeClr val="accent2">
                <a:lumMod val="50000"/>
              </a:schemeClr>
            </a:solidFill>
          </a:ln>
        </p:spPr>
      </p:pic>
      <p:sp>
        <p:nvSpPr>
          <p:cNvPr id="23" name="Google Shape;656;p43">
            <a:extLst>
              <a:ext uri="{FF2B5EF4-FFF2-40B4-BE49-F238E27FC236}">
                <a16:creationId xmlns:a16="http://schemas.microsoft.com/office/drawing/2014/main" id="{1E4BBF3B-CB70-26E6-2570-26AA972336E1}"/>
              </a:ext>
            </a:extLst>
          </p:cNvPr>
          <p:cNvSpPr/>
          <p:nvPr/>
        </p:nvSpPr>
        <p:spPr>
          <a:xfrm>
            <a:off x="8824111" y="1671073"/>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4" name="Google Shape;671;p43">
            <a:extLst>
              <a:ext uri="{FF2B5EF4-FFF2-40B4-BE49-F238E27FC236}">
                <a16:creationId xmlns:a16="http://schemas.microsoft.com/office/drawing/2014/main" id="{8D0A6D69-CF21-58CF-B490-28EC30517AA5}"/>
              </a:ext>
            </a:extLst>
          </p:cNvPr>
          <p:cNvSpPr txBox="1">
            <a:spLocks/>
          </p:cNvSpPr>
          <p:nvPr/>
        </p:nvSpPr>
        <p:spPr>
          <a:xfrm>
            <a:off x="8944910" y="2351372"/>
            <a:ext cx="2023872" cy="8225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28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Vital for achieving goals</a:t>
            </a:r>
          </a:p>
        </p:txBody>
      </p:sp>
      <p:sp>
        <p:nvSpPr>
          <p:cNvPr id="3" name="TextBox 2">
            <a:extLst>
              <a:ext uri="{FF2B5EF4-FFF2-40B4-BE49-F238E27FC236}">
                <a16:creationId xmlns:a16="http://schemas.microsoft.com/office/drawing/2014/main" id="{9B89DACE-BC0D-5F12-6475-37EC8FEAA62E}"/>
              </a:ext>
            </a:extLst>
          </p:cNvPr>
          <p:cNvSpPr txBox="1"/>
          <p:nvPr/>
        </p:nvSpPr>
        <p:spPr>
          <a:xfrm>
            <a:off x="1345895" y="5837345"/>
            <a:ext cx="9017000"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Action Planning:  The process of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organizing</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resources to enable individuals to engage in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activities</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designed to achieve specific and important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outcomes</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p>
        </p:txBody>
      </p:sp>
    </p:spTree>
    <p:extLst>
      <p:ext uri="{BB962C8B-B14F-4D97-AF65-F5344CB8AC3E}">
        <p14:creationId xmlns:p14="http://schemas.microsoft.com/office/powerpoint/2010/main" val="2709609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p:txBody>
          <a:bodyPr/>
          <a:lstStyle/>
          <a:p>
            <a:r>
              <a:rPr lang="en-US" dirty="0"/>
              <a:t>Team Profile and Action Plan  </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chemeClr val="bg1"/>
                </a:solidFill>
              </a:rPr>
              <a:t>Team </a:t>
            </a:r>
          </a:p>
          <a:p>
            <a:r>
              <a:rPr lang="en-US" dirty="0">
                <a:solidFill>
                  <a:schemeClr val="bg1"/>
                </a:solidFill>
              </a:rPr>
              <a:t>Info</a:t>
            </a:r>
          </a:p>
        </p:txBody>
      </p:sp>
      <p:pic>
        <p:nvPicPr>
          <p:cNvPr id="11" name="Picture 10">
            <a:extLst>
              <a:ext uri="{FF2B5EF4-FFF2-40B4-BE49-F238E27FC236}">
                <a16:creationId xmlns:a16="http://schemas.microsoft.com/office/drawing/2014/main" id="{F3F50EBF-3183-C433-C092-3051D1282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0105" y="3665834"/>
            <a:ext cx="3961203" cy="2866609"/>
          </a:xfrm>
          <a:prstGeom prst="rect">
            <a:avLst/>
          </a:prstGeom>
        </p:spPr>
      </p:pic>
      <p:pic>
        <p:nvPicPr>
          <p:cNvPr id="12" name="Picture 11">
            <a:extLst>
              <a:ext uri="{FF2B5EF4-FFF2-40B4-BE49-F238E27FC236}">
                <a16:creationId xmlns:a16="http://schemas.microsoft.com/office/drawing/2014/main" id="{C2987C1D-C44A-D7C9-A47C-9DD69F738E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91600" y="1470165"/>
            <a:ext cx="3068078" cy="4046820"/>
          </a:xfrm>
          <a:prstGeom prst="rect">
            <a:avLst/>
          </a:prstGeom>
        </p:spPr>
      </p:pic>
      <p:sp>
        <p:nvSpPr>
          <p:cNvPr id="15" name="TextBox 14">
            <a:extLst>
              <a:ext uri="{FF2B5EF4-FFF2-40B4-BE49-F238E27FC236}">
                <a16:creationId xmlns:a16="http://schemas.microsoft.com/office/drawing/2014/main" id="{2171F513-4601-741B-65E9-414D5036A200}"/>
              </a:ext>
            </a:extLst>
          </p:cNvPr>
          <p:cNvSpPr txBox="1"/>
          <p:nvPr/>
        </p:nvSpPr>
        <p:spPr>
          <a:xfrm>
            <a:off x="5204566" y="2787643"/>
            <a:ext cx="2972280" cy="646331"/>
          </a:xfrm>
          <a:prstGeom prst="rect">
            <a:avLst/>
          </a:prstGeom>
          <a:noFill/>
        </p:spPr>
        <p:txBody>
          <a:bodyPr wrap="square" rtlCol="0">
            <a:spAutoFit/>
          </a:bodyPr>
          <a:lstStyle/>
          <a:p>
            <a:r>
              <a:rPr lang="en-US" dirty="0">
                <a:solidFill>
                  <a:schemeClr val="bg1"/>
                </a:solidFill>
              </a:rPr>
              <a:t>Select and begin using a team Action Plan  </a:t>
            </a:r>
          </a:p>
        </p:txBody>
      </p:sp>
    </p:spTree>
    <p:extLst>
      <p:ext uri="{BB962C8B-B14F-4D97-AF65-F5344CB8AC3E}">
        <p14:creationId xmlns:p14="http://schemas.microsoft.com/office/powerpoint/2010/main" val="30324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709863" y="1251286"/>
            <a:ext cx="10411373" cy="3383998"/>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338455" indent="0">
              <a:spcBef>
                <a:spcPts val="1200"/>
              </a:spcBef>
              <a:buClr>
                <a:schemeClr val="bg1"/>
              </a:buClr>
              <a:buSzPct val="100000"/>
              <a:buNone/>
            </a:pPr>
            <a:r>
              <a:rPr lang="en-US" sz="2400" b="1" dirty="0">
                <a:solidFill>
                  <a:schemeClr val="tx1"/>
                </a:solidFill>
                <a:latin typeface="Calibri" panose="020F0502020204030204" pitchFamily="34" charset="0"/>
                <a:cs typeface="Calibri" panose="020F0502020204030204" pitchFamily="34" charset="0"/>
              </a:rPr>
              <a:t>1. Consider your current team membership and identify whether you need to invite any new members to make your team representative  </a:t>
            </a:r>
          </a:p>
          <a:p>
            <a:pPr marL="338455" indent="0">
              <a:spcBef>
                <a:spcPts val="1200"/>
              </a:spcBef>
              <a:buClr>
                <a:schemeClr val="bg1"/>
              </a:buClr>
              <a:buSzPct val="100000"/>
              <a:buNone/>
            </a:pPr>
            <a:r>
              <a:rPr lang="en-US" sz="2400" b="1" dirty="0">
                <a:solidFill>
                  <a:schemeClr val="tx1"/>
                </a:solidFill>
                <a:latin typeface="Calibri" panose="020F0502020204030204" pitchFamily="34" charset="0"/>
                <a:cs typeface="Calibri" panose="020F0502020204030204" pitchFamily="34" charset="0"/>
              </a:rPr>
              <a:t>2. Select and share your action planning document with team members  </a:t>
            </a:r>
          </a:p>
          <a:p>
            <a:pPr marL="338455" indent="0">
              <a:spcBef>
                <a:spcPts val="1200"/>
              </a:spcBef>
              <a:buClr>
                <a:schemeClr val="bg1"/>
              </a:buClr>
              <a:buSzPct val="100000"/>
              <a:buNone/>
            </a:pPr>
            <a:r>
              <a:rPr lang="en-US" sz="2400" b="1" dirty="0">
                <a:solidFill>
                  <a:schemeClr val="tx1"/>
                </a:solidFill>
                <a:latin typeface="Calibri" panose="020F0502020204030204" pitchFamily="34" charset="0"/>
                <a:cs typeface="Calibri" panose="020F0502020204030204" pitchFamily="34" charset="0"/>
              </a:rPr>
              <a:t>3. Confirm your regular (monthly) team meeting schedule </a:t>
            </a:r>
          </a:p>
          <a:p>
            <a:pPr marL="186262" indent="0">
              <a:buClr>
                <a:schemeClr val="bg1"/>
              </a:buClr>
              <a:buSzPct val="100000"/>
              <a:buNone/>
            </a:pPr>
            <a:endParaRPr lang="en-US" sz="2400" dirty="0">
              <a:solidFill>
                <a:schemeClr val="tx1"/>
              </a:solidFill>
              <a:latin typeface="Calibri" panose="020F0502020204030204" pitchFamily="34" charset="0"/>
              <a:cs typeface="Calibri" panose="020F0502020204030204" pitchFamily="34" charset="0"/>
            </a:endParaRPr>
          </a:p>
          <a:p>
            <a:pPr marL="643462" indent="-457200">
              <a:buClr>
                <a:schemeClr val="bg1"/>
              </a:buClr>
              <a:buSzPct val="100000"/>
              <a:buFont typeface="+mj-lt"/>
              <a:buAutoNum type="arabicPeriod"/>
            </a:pPr>
            <a:r>
              <a:rPr lang="en-US" sz="2400" dirty="0">
                <a:solidFill>
                  <a:schemeClr val="tx1">
                    <a:lumMod val="50000"/>
                    <a:lumOff val="50000"/>
                  </a:schemeClr>
                </a:solidFill>
                <a:cs typeface="Arial"/>
                <a:hlinkClick r:id="rId3">
                  <a:extLst>
                    <a:ext uri="{A12FA001-AC4F-418D-AE19-62706E023703}">
                      <ahyp:hlinkClr xmlns:ahyp="http://schemas.microsoft.com/office/drawing/2018/hyperlinkcolor" val="tx"/>
                    </a:ext>
                  </a:extLst>
                </a:hlinkClick>
              </a:rPr>
              <a:t>https://sebacademy.edc.org/list-of-pbis-resources</a:t>
            </a:r>
            <a:endParaRPr lang="en-US" sz="2400" dirty="0">
              <a:solidFill>
                <a:schemeClr val="tx1">
                  <a:lumMod val="50000"/>
                  <a:lumOff val="50000"/>
                </a:schemeClr>
              </a:solidFill>
              <a:cs typeface="Arial"/>
            </a:endParaRPr>
          </a:p>
          <a:p>
            <a:pPr marL="643462" indent="-457200">
              <a:buClr>
                <a:schemeClr val="bg1"/>
              </a:buClr>
              <a:buSzPct val="100000"/>
              <a:buFont typeface="+mj-lt"/>
              <a:buAutoNum type="arabicPeriod"/>
            </a:pPr>
            <a:endParaRPr lang="en-US" sz="2400" dirty="0">
              <a:solidFill>
                <a:schemeClr val="tx1">
                  <a:lumMod val="50000"/>
                  <a:lumOff val="50000"/>
                </a:schemeClr>
              </a:solidFill>
              <a:cs typeface="Arial"/>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25750" y="204582"/>
            <a:ext cx="10411373" cy="827803"/>
          </a:xfrm>
        </p:spPr>
        <p:txBody>
          <a:bodyPr>
            <a:noAutofit/>
          </a:bodyPr>
          <a:lstStyle/>
          <a:p>
            <a:r>
              <a:rPr lang="en-US" b="1" dirty="0">
                <a:solidFill>
                  <a:srgbClr val="FFFF00"/>
                </a:solidFill>
                <a:latin typeface="Calibri" panose="020F0502020204030204" pitchFamily="34" charset="0"/>
                <a:cs typeface="Calibri" panose="020F0502020204030204" pitchFamily="34" charset="0"/>
              </a:rPr>
              <a:t>TEAM DISCUSSION: Team Features</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977636" y="6070032"/>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667" kern="0">
                <a:solidFill>
                  <a:prstClr val="white"/>
                </a:solidFill>
                <a:latin typeface="Calibri" panose="020F0502020204030204" pitchFamily="34" charset="0"/>
                <a:cs typeface="Calibri" panose="020F0502020204030204" pitchFamily="34" charset="0"/>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8659033" y="6072053"/>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329B1484-17FE-0540-8278-C493DAC33275}"/>
              </a:ext>
            </a:extLst>
          </p:cNvPr>
          <p:cNvSpPr txBox="1"/>
          <p:nvPr/>
        </p:nvSpPr>
        <p:spPr>
          <a:xfrm>
            <a:off x="6557951" y="6140355"/>
            <a:ext cx="2074459" cy="502766"/>
          </a:xfrm>
          <a:prstGeom prst="rect">
            <a:avLst/>
          </a:prstGeom>
          <a:noFill/>
        </p:spPr>
        <p:txBody>
          <a:bodyPr wrap="square" rtlCol="0">
            <a:spAutoFit/>
          </a:bodyPr>
          <a:lstStyle/>
          <a:p>
            <a:pPr defTabSz="1219170">
              <a:buClr>
                <a:srgbClr val="000000"/>
              </a:buClr>
              <a:defRPr/>
            </a:pPr>
            <a:r>
              <a:rPr lang="en-US" sz="2667" kern="0" dirty="0">
                <a:solidFill>
                  <a:prstClr val="white"/>
                </a:solidFill>
                <a:latin typeface="Calibri" panose="020F0502020204030204" pitchFamily="34" charset="0"/>
                <a:cs typeface="Calibri" panose="020F0502020204030204" pitchFamily="34" charset="0"/>
                <a:sym typeface="Arial"/>
              </a:rPr>
              <a:t>Small group</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5749947" y="6159031"/>
            <a:ext cx="692107" cy="537983"/>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62533" tIns="162533" rIns="162533" bIns="162533" anchor="ctr" anchorCtr="0">
              <a:noAutofit/>
            </a:bodyPr>
            <a:lstStyle/>
            <a:p>
              <a:pPr defTabSz="1625519">
                <a:buClr>
                  <a:srgbClr val="000000"/>
                </a:buClr>
                <a:defRPr/>
              </a:pPr>
              <a:endParaRPr sz="2489" kern="0">
                <a:solidFill>
                  <a:srgbClr val="000000"/>
                </a:solidFill>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62533" tIns="162533" rIns="162533" bIns="162533" anchor="ctr" anchorCtr="0">
              <a:noAutofit/>
            </a:bodyPr>
            <a:lstStyle/>
            <a:p>
              <a:pPr defTabSz="1625519">
                <a:buClr>
                  <a:srgbClr val="000000"/>
                </a:buClr>
                <a:defRPr/>
              </a:pPr>
              <a:endParaRPr sz="2489" kern="0">
                <a:solidFill>
                  <a:srgbClr val="000000"/>
                </a:solidFill>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62533" tIns="162533" rIns="162533" bIns="162533" anchor="ctr" anchorCtr="0">
              <a:noAutofit/>
            </a:bodyPr>
            <a:lstStyle/>
            <a:p>
              <a:pPr defTabSz="1625519">
                <a:buClr>
                  <a:srgbClr val="000000"/>
                </a:buClr>
                <a:defRPr/>
              </a:pPr>
              <a:endParaRPr sz="2489" kern="0">
                <a:solidFill>
                  <a:srgbClr val="000000"/>
                </a:solidFill>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62533" tIns="162533" rIns="162533" bIns="162533" anchor="ctr" anchorCtr="0">
              <a:noAutofit/>
            </a:bodyPr>
            <a:lstStyle/>
            <a:p>
              <a:pPr defTabSz="1625519">
                <a:buClr>
                  <a:srgbClr val="000000"/>
                </a:buClr>
                <a:defRPr/>
              </a:pPr>
              <a:endParaRPr sz="2489" kern="0">
                <a:solidFill>
                  <a:srgbClr val="000000"/>
                </a:solidFill>
                <a:latin typeface="Arial"/>
                <a:cs typeface="Arial"/>
                <a:sym typeface="Arial"/>
              </a:endParaRPr>
            </a:p>
          </p:txBody>
        </p:sp>
      </p:grpSp>
      <p:pic>
        <p:nvPicPr>
          <p:cNvPr id="221" name="Picture 220">
            <a:extLst>
              <a:ext uri="{FF2B5EF4-FFF2-40B4-BE49-F238E27FC236}">
                <a16:creationId xmlns:a16="http://schemas.microsoft.com/office/drawing/2014/main" id="{29653C21-2F28-145A-1C3B-8F981D4471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458" y="5721187"/>
            <a:ext cx="877311" cy="845600"/>
          </a:xfrm>
          <a:prstGeom prst="ellipse">
            <a:avLst/>
          </a:prstGeom>
          <a:ln w="19050">
            <a:solidFill>
              <a:schemeClr val="accent2">
                <a:lumMod val="50000"/>
              </a:schemeClr>
            </a:solidFill>
          </a:ln>
        </p:spPr>
      </p:pic>
      <p:sp>
        <p:nvSpPr>
          <p:cNvPr id="5" name="Content Placeholder 2">
            <a:extLst>
              <a:ext uri="{FF2B5EF4-FFF2-40B4-BE49-F238E27FC236}">
                <a16:creationId xmlns:a16="http://schemas.microsoft.com/office/drawing/2014/main" id="{036BD0E5-1C78-B1C4-B5DD-27B8475A2408}"/>
              </a:ext>
            </a:extLst>
          </p:cNvPr>
          <p:cNvSpPr txBox="1">
            <a:spLocks/>
          </p:cNvSpPr>
          <p:nvPr/>
        </p:nvSpPr>
        <p:spPr>
          <a:xfrm>
            <a:off x="1347993" y="4727507"/>
            <a:ext cx="9279946" cy="1177042"/>
          </a:xfrm>
          <a:prstGeom prst="roundRect">
            <a:avLst/>
          </a:prstGeom>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86262" indent="0">
              <a:spcBef>
                <a:spcPts val="1200"/>
              </a:spcBef>
              <a:buClr>
                <a:schemeClr val="accent5"/>
              </a:buClr>
              <a:buSzPct val="100000"/>
              <a:buNone/>
            </a:pPr>
            <a:r>
              <a:rPr lang="en-US" sz="2800" b="1" i="1" dirty="0">
                <a:solidFill>
                  <a:schemeClr val="tx1"/>
                </a:solidFill>
                <a:latin typeface="Calibri" panose="020F0502020204030204" pitchFamily="34" charset="0"/>
                <a:cs typeface="Calibri" panose="020F0502020204030204" pitchFamily="34" charset="0"/>
              </a:rPr>
              <a:t>Now or later… </a:t>
            </a:r>
            <a:r>
              <a:rPr lang="en-US" sz="2800" b="1" i="1" dirty="0">
                <a:solidFill>
                  <a:schemeClr val="tx1">
                    <a:lumMod val="50000"/>
                    <a:lumOff val="50000"/>
                  </a:schemeClr>
                </a:solidFill>
                <a:latin typeface="Calibri" panose="020F0502020204030204" pitchFamily="34" charset="0"/>
                <a:cs typeface="Calibri" panose="020F0502020204030204" pitchFamily="34" charset="0"/>
              </a:rPr>
              <a:t>Add to your school’s Glows and Grows</a:t>
            </a:r>
          </a:p>
          <a:p>
            <a:pPr marL="186262" indent="0">
              <a:buClr>
                <a:schemeClr val="accent5"/>
              </a:buClr>
              <a:buSzPct val="100000"/>
              <a:buNone/>
            </a:pPr>
            <a:r>
              <a:rPr lang="en-US" sz="2800" b="1" dirty="0">
                <a:solidFill>
                  <a:schemeClr val="tx1">
                    <a:lumMod val="50000"/>
                    <a:lumOff val="50000"/>
                  </a:schemeClr>
                </a:solidFill>
                <a:hlinkClick r:id="rId5">
                  <a:extLst>
                    <a:ext uri="{A12FA001-AC4F-418D-AE19-62706E023703}">
                      <ahyp:hlinkClr xmlns:ahyp="http://schemas.microsoft.com/office/drawing/2018/hyperlinkcolor" val="tx"/>
                    </a:ext>
                  </a:extLst>
                </a:hlinkClick>
              </a:rPr>
              <a:t>group slide deck </a:t>
            </a:r>
            <a:r>
              <a:rPr lang="en-US" sz="2800" dirty="0">
                <a:solidFill>
                  <a:schemeClr val="tx1">
                    <a:lumMod val="50000"/>
                    <a:lumOff val="50000"/>
                  </a:schemeClr>
                </a:solidFill>
              </a:rPr>
              <a:t> </a:t>
            </a:r>
            <a:r>
              <a:rPr lang="en-US" sz="2800" dirty="0">
                <a:solidFill>
                  <a:schemeClr val="tx1"/>
                </a:solidFill>
                <a:sym typeface="Wingdings" panose="05000000000000000000" pitchFamily="2" charset="2"/>
              </a:rPr>
              <a:t> </a:t>
            </a:r>
            <a:endParaRPr lang="en-US" sz="2800" dirty="0">
              <a:solidFill>
                <a:schemeClr val="tx1"/>
              </a:solidFill>
            </a:endParaRPr>
          </a:p>
          <a:p>
            <a:pPr marL="186262" indent="0">
              <a:buClr>
                <a:schemeClr val="accent5"/>
              </a:buClr>
              <a:buSzPct val="100000"/>
              <a:buNone/>
            </a:pPr>
            <a:endParaRPr lang="en-US" sz="28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109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2DF257CD-C77B-CA6F-6D11-24463978D810}"/>
              </a:ext>
            </a:extLst>
          </p:cNvPr>
          <p:cNvSpPr txBox="1">
            <a:spLocks/>
          </p:cNvSpPr>
          <p:nvPr/>
        </p:nvSpPr>
        <p:spPr>
          <a:xfrm>
            <a:off x="265043" y="149340"/>
            <a:ext cx="9731941" cy="845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spcBef>
                <a:spcPts val="800"/>
              </a:spcBef>
              <a:spcAft>
                <a:spcPts val="800"/>
              </a:spcAft>
            </a:pPr>
            <a:r>
              <a:rPr lang="en-US" sz="4000" b="1" cap="small" dirty="0">
                <a:solidFill>
                  <a:schemeClr val="bg1"/>
                </a:solidFill>
                <a:latin typeface="Calibri" panose="020F0502020204030204" pitchFamily="34" charset="0"/>
                <a:cs typeface="Calibri" panose="020F0502020204030204" pitchFamily="34" charset="0"/>
              </a:rPr>
              <a:t>Teams AND Teachers are Critical for Success!</a:t>
            </a:r>
            <a:endParaRPr lang="en-US" sz="4000" b="1" dirty="0">
              <a:solidFill>
                <a:schemeClr val="bg1"/>
              </a:solidFill>
              <a:latin typeface="Calibri" panose="020F0502020204030204" pitchFamily="34" charset="0"/>
              <a:cs typeface="Calibri" panose="020F0502020204030204" pitchFamily="34" charset="0"/>
            </a:endParaRPr>
          </a:p>
        </p:txBody>
      </p:sp>
      <p:sp>
        <p:nvSpPr>
          <p:cNvPr id="3" name="Folded Corner 2">
            <a:extLst>
              <a:ext uri="{FF2B5EF4-FFF2-40B4-BE49-F238E27FC236}">
                <a16:creationId xmlns:a16="http://schemas.microsoft.com/office/drawing/2014/main" id="{EF70A865-BFCF-E8C5-A40B-FF072A52F1FA}"/>
              </a:ext>
            </a:extLst>
          </p:cNvPr>
          <p:cNvSpPr/>
          <p:nvPr/>
        </p:nvSpPr>
        <p:spPr>
          <a:xfrm>
            <a:off x="2241391" y="1142911"/>
            <a:ext cx="7709219" cy="535949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A common misperception is that these strategies will “fix” the student and the classroom teacher does not need to be an active participant since “specialists” or outside staff are often involved in the intervention – it is important to stress that these interventions will require high level of </a:t>
            </a:r>
            <a:r>
              <a:rPr lang="en-US" sz="3200" b="1" dirty="0">
                <a:latin typeface="Calibri" panose="020F0502020204030204" pitchFamily="34" charset="0"/>
                <a:cs typeface="Calibri" panose="020F0502020204030204" pitchFamily="34" charset="0"/>
              </a:rPr>
              <a:t>involvement among ALL staff </a:t>
            </a:r>
            <a:r>
              <a:rPr lang="en-US" sz="3200" dirty="0">
                <a:latin typeface="Calibri" panose="020F0502020204030204" pitchFamily="34" charset="0"/>
                <a:cs typeface="Calibri" panose="020F0502020204030204" pitchFamily="34" charset="0"/>
              </a:rPr>
              <a:t>within the school building (Lewis, 2009).</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620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1">
            <a:extLst>
              <a:ext uri="{FF2B5EF4-FFF2-40B4-BE49-F238E27FC236}">
                <a16:creationId xmlns:a16="http://schemas.microsoft.com/office/drawing/2014/main" id="{315C12BD-5ADF-2B97-F8FA-BBA9923F800A}"/>
              </a:ext>
            </a:extLst>
          </p:cNvPr>
          <p:cNvSpPr>
            <a:spLocks noGrp="1"/>
          </p:cNvSpPr>
          <p:nvPr>
            <p:ph type="title"/>
          </p:nvPr>
        </p:nvSpPr>
        <p:spPr>
          <a:xfrm rot="-151">
            <a:off x="211183" y="161417"/>
            <a:ext cx="9995717" cy="3365200"/>
          </a:xfrm>
        </p:spPr>
        <p:txBody>
          <a:bodyPr/>
          <a:lstStyle/>
          <a:p>
            <a:pPr algn="l"/>
            <a:r>
              <a:rPr lang="en-US" b="1" dirty="0">
                <a:solidFill>
                  <a:schemeClr val="bg1"/>
                </a:solidFill>
                <a:latin typeface="Calibri" panose="020F0502020204030204" pitchFamily="34" charset="0"/>
                <a:cs typeface="Calibri" panose="020F0502020204030204" pitchFamily="34" charset="0"/>
              </a:rPr>
              <a:t>WORK SMARTER/Integration and Alignment</a:t>
            </a:r>
          </a:p>
        </p:txBody>
      </p:sp>
      <p:sp>
        <p:nvSpPr>
          <p:cNvPr id="7" name="Subtitle 2">
            <a:extLst>
              <a:ext uri="{FF2B5EF4-FFF2-40B4-BE49-F238E27FC236}">
                <a16:creationId xmlns:a16="http://schemas.microsoft.com/office/drawing/2014/main" id="{E3122E4D-52C2-2473-564B-BA74CE391EA1}"/>
              </a:ext>
            </a:extLst>
          </p:cNvPr>
          <p:cNvSpPr txBox="1">
            <a:spLocks/>
          </p:cNvSpPr>
          <p:nvPr/>
        </p:nvSpPr>
        <p:spPr>
          <a:xfrm flipH="1">
            <a:off x="6675458" y="2449877"/>
            <a:ext cx="4123300" cy="46603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Char char="●"/>
              <a:defRPr sz="1800" b="0" i="0" u="none" strike="noStrike" cap="none">
                <a:solidFill>
                  <a:schemeClr val="lt1"/>
                </a:solidFill>
                <a:latin typeface="Hind Vadodara"/>
                <a:ea typeface="Hind Vadodara"/>
                <a:cs typeface="Hind Vadodara"/>
                <a:sym typeface="Hind Vadodara"/>
              </a:defRPr>
            </a:lvl1pPr>
            <a:lvl2pPr marL="914400" marR="0" lvl="1" indent="-317500" algn="l" rtl="0" eaLnBrk="1" hangingPunct="1">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eaLnBrk="1" hangingPunct="1">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eaLnBrk="1" hangingPunct="1">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eaLnBrk="1" hangingPunct="1">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eaLnBrk="1" hangingPunct="1">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eaLnBrk="1" hangingPunct="1">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eaLnBrk="1" hangingPunct="1">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eaLnBrk="1" hangingPunct="1">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86262" indent="0">
              <a:buNone/>
            </a:pPr>
            <a:r>
              <a:rPr lang="en-US" sz="4267" dirty="0">
                <a:solidFill>
                  <a:schemeClr val="bg1"/>
                </a:solidFill>
                <a:latin typeface="Calibri" panose="020F0502020204030204" pitchFamily="34" charset="0"/>
                <a:cs typeface="Calibri" panose="020F0502020204030204" pitchFamily="34" charset="0"/>
              </a:rPr>
              <a:t>How does Tier 2 fit with what is already in place in our school?</a:t>
            </a:r>
          </a:p>
        </p:txBody>
      </p:sp>
      <p:grpSp>
        <p:nvGrpSpPr>
          <p:cNvPr id="8" name="Group 7">
            <a:extLst>
              <a:ext uri="{FF2B5EF4-FFF2-40B4-BE49-F238E27FC236}">
                <a16:creationId xmlns:a16="http://schemas.microsoft.com/office/drawing/2014/main" id="{A8E02CCF-8ADC-F395-92D7-20AB97556336}"/>
              </a:ext>
            </a:extLst>
          </p:cNvPr>
          <p:cNvGrpSpPr/>
          <p:nvPr/>
        </p:nvGrpSpPr>
        <p:grpSpPr>
          <a:xfrm>
            <a:off x="1380780" y="1844018"/>
            <a:ext cx="3901440" cy="3790381"/>
            <a:chOff x="1568917" y="46321"/>
            <a:chExt cx="2223435" cy="2223435"/>
          </a:xfrm>
        </p:grpSpPr>
        <p:sp>
          <p:nvSpPr>
            <p:cNvPr id="9" name="Oval 8">
              <a:extLst>
                <a:ext uri="{FF2B5EF4-FFF2-40B4-BE49-F238E27FC236}">
                  <a16:creationId xmlns:a16="http://schemas.microsoft.com/office/drawing/2014/main" id="{7ABECC1B-C2E5-C4E4-3475-4373087FA302}"/>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sz="2400">
                <a:solidFill>
                  <a:schemeClr val="bg1"/>
                </a:solidFill>
                <a:latin typeface="Calibri" panose="020F0502020204030204" pitchFamily="34" charset="0"/>
                <a:cs typeface="Calibri" panose="020F0502020204030204" pitchFamily="34" charset="0"/>
              </a:endParaRPr>
            </a:p>
          </p:txBody>
        </p:sp>
        <p:sp>
          <p:nvSpPr>
            <p:cNvPr id="10" name="Oval 4">
              <a:extLst>
                <a:ext uri="{FF2B5EF4-FFF2-40B4-BE49-F238E27FC236}">
                  <a16:creationId xmlns:a16="http://schemas.microsoft.com/office/drawing/2014/main" id="{D7681DC8-047F-4408-B844-CAEC46391FE8}"/>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303834">
                <a:lnSpc>
                  <a:spcPct val="90000"/>
                </a:lnSpc>
                <a:spcBef>
                  <a:spcPct val="0"/>
                </a:spcBef>
                <a:spcAft>
                  <a:spcPct val="35000"/>
                </a:spcAft>
              </a:pPr>
              <a:r>
                <a:rPr lang="en-US" sz="5333"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427931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975842652"/>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5316;p65">
            <a:extLst>
              <a:ext uri="{FF2B5EF4-FFF2-40B4-BE49-F238E27FC236}">
                <a16:creationId xmlns:a16="http://schemas.microsoft.com/office/drawing/2014/main" id="{A185F171-CCA1-4859-8F6F-88F6C8951CE7}"/>
              </a:ext>
            </a:extLst>
          </p:cNvPr>
          <p:cNvGrpSpPr/>
          <p:nvPr/>
        </p:nvGrpSpPr>
        <p:grpSpPr>
          <a:xfrm>
            <a:off x="2375065" y="783772"/>
            <a:ext cx="7825839" cy="5759532"/>
            <a:chOff x="6598258" y="2078634"/>
            <a:chExt cx="868882" cy="684241"/>
          </a:xfrm>
        </p:grpSpPr>
        <p:sp>
          <p:nvSpPr>
            <p:cNvPr id="10" name="Google Shape;5317;p65">
              <a:extLst>
                <a:ext uri="{FF2B5EF4-FFF2-40B4-BE49-F238E27FC236}">
                  <a16:creationId xmlns:a16="http://schemas.microsoft.com/office/drawing/2014/main" id="{0994D908-C2BB-43FE-B813-3F92E2251CB0}"/>
                </a:ext>
              </a:extLst>
            </p:cNvPr>
            <p:cNvSpPr/>
            <p:nvPr/>
          </p:nvSpPr>
          <p:spPr>
            <a:xfrm>
              <a:off x="7165956" y="2159753"/>
              <a:ext cx="300022" cy="107120"/>
            </a:xfrm>
            <a:custGeom>
              <a:avLst/>
              <a:gdLst/>
              <a:ahLst/>
              <a:cxnLst/>
              <a:rect l="l" t="t" r="r" b="b"/>
              <a:pathLst>
                <a:path w="48506" h="18156" extrusionOk="0">
                  <a:moveTo>
                    <a:pt x="1" y="1"/>
                  </a:moveTo>
                  <a:lnTo>
                    <a:pt x="1" y="18156"/>
                  </a:lnTo>
                  <a:lnTo>
                    <a:pt x="48506" y="18156"/>
                  </a:lnTo>
                  <a:lnTo>
                    <a:pt x="48506" y="1"/>
                  </a:lnTo>
                  <a:close/>
                </a:path>
              </a:pathLst>
            </a:custGeom>
            <a:solidFill>
              <a:schemeClr val="accent2">
                <a:lumMod val="20000"/>
                <a:lumOff val="80000"/>
              </a:schemeClr>
            </a:solidFill>
            <a:ln>
              <a:noFill/>
            </a:ln>
          </p:spPr>
          <p:txBody>
            <a:bodyPr spcFirstLastPara="1" wrap="square" lIns="121900" tIns="121900" rIns="121900" bIns="121900" anchor="ctr" anchorCtr="0">
              <a:noAutofit/>
            </a:bodyPr>
            <a:lstStyle/>
            <a:p>
              <a:pPr lvl="0" algn="r"/>
              <a:r>
                <a:rPr lang="en-US" sz="2400">
                  <a:solidFill>
                    <a:schemeClr val="accent6"/>
                  </a:solidFill>
                  <a:latin typeface="Poppins Medium" panose="020B0604020202020204" charset="0"/>
                  <a:cs typeface="Poppins Medium" panose="020B0604020202020204" charset="0"/>
                </a:rPr>
                <a:t>Do less, </a:t>
              </a:r>
            </a:p>
            <a:p>
              <a:pPr lvl="0" algn="r"/>
              <a:r>
                <a:rPr lang="en-US" sz="2400">
                  <a:solidFill>
                    <a:schemeClr val="accent6"/>
                  </a:solidFill>
                  <a:latin typeface="Poppins Medium" panose="020B0604020202020204" charset="0"/>
                  <a:cs typeface="Poppins Medium" panose="020B0604020202020204" charset="0"/>
                </a:rPr>
                <a:t>better</a:t>
              </a:r>
            </a:p>
          </p:txBody>
        </p:sp>
        <p:sp>
          <p:nvSpPr>
            <p:cNvPr id="11" name="Google Shape;5318;p65">
              <a:extLst>
                <a:ext uri="{FF2B5EF4-FFF2-40B4-BE49-F238E27FC236}">
                  <a16:creationId xmlns:a16="http://schemas.microsoft.com/office/drawing/2014/main" id="{75D4FE61-190F-48EF-A8A2-BB721B690B12}"/>
                </a:ext>
              </a:extLst>
            </p:cNvPr>
            <p:cNvSpPr/>
            <p:nvPr/>
          </p:nvSpPr>
          <p:spPr>
            <a:xfrm>
              <a:off x="7085764" y="2536793"/>
              <a:ext cx="380215" cy="107120"/>
            </a:xfrm>
            <a:custGeom>
              <a:avLst/>
              <a:gdLst/>
              <a:ahLst/>
              <a:cxnLst/>
              <a:rect l="l" t="t" r="r" b="b"/>
              <a:pathLst>
                <a:path w="59233" h="18156" extrusionOk="0">
                  <a:moveTo>
                    <a:pt x="1" y="1"/>
                  </a:moveTo>
                  <a:lnTo>
                    <a:pt x="1" y="18156"/>
                  </a:lnTo>
                  <a:lnTo>
                    <a:pt x="59233" y="18156"/>
                  </a:lnTo>
                  <a:lnTo>
                    <a:pt x="59233" y="1"/>
                  </a:lnTo>
                  <a:close/>
                </a:path>
              </a:pathLst>
            </a:custGeom>
            <a:solidFill>
              <a:schemeClr val="accent5"/>
            </a:solidFill>
            <a:ln>
              <a:noFill/>
            </a:ln>
          </p:spPr>
          <p:txBody>
            <a:bodyPr spcFirstLastPara="1" wrap="square" lIns="121900" tIns="121900" rIns="121900" bIns="121900" anchor="ctr" anchorCtr="0">
              <a:noAutofit/>
            </a:bodyPr>
            <a:lstStyle/>
            <a:p>
              <a:pPr algn="r"/>
              <a:r>
                <a:rPr lang="en-US" sz="2400">
                  <a:solidFill>
                    <a:schemeClr val="accent6"/>
                  </a:solidFill>
                  <a:latin typeface="Poppins Medium" panose="020B0604020202020204" charset="0"/>
                  <a:cs typeface="Poppins Medium" panose="020B0604020202020204" charset="0"/>
                </a:rPr>
                <a:t> Be strategic about problem solving</a:t>
              </a:r>
              <a:endParaRPr sz="2400">
                <a:solidFill>
                  <a:schemeClr val="accent6"/>
                </a:solidFill>
                <a:latin typeface="Poppins Medium" panose="020B0604020202020204" charset="0"/>
                <a:cs typeface="Poppins Medium" panose="020B0604020202020204" charset="0"/>
              </a:endParaRPr>
            </a:p>
          </p:txBody>
        </p:sp>
        <p:sp>
          <p:nvSpPr>
            <p:cNvPr id="12" name="Google Shape;5319;p65">
              <a:extLst>
                <a:ext uri="{FF2B5EF4-FFF2-40B4-BE49-F238E27FC236}">
                  <a16:creationId xmlns:a16="http://schemas.microsoft.com/office/drawing/2014/main" id="{1BB942C2-90D6-4D46-8941-18B1DDF30A2A}"/>
                </a:ext>
              </a:extLst>
            </p:cNvPr>
            <p:cNvSpPr/>
            <p:nvPr/>
          </p:nvSpPr>
          <p:spPr>
            <a:xfrm>
              <a:off x="6598258"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chemeClr val="accent1"/>
            </a:solidFill>
            <a:ln>
              <a:noFill/>
            </a:ln>
          </p:spPr>
          <p:txBody>
            <a:bodyPr spcFirstLastPara="1" wrap="square" lIns="121900" tIns="121900" rIns="121900" bIns="121900" anchor="ctr" anchorCtr="0">
              <a:noAutofit/>
            </a:bodyPr>
            <a:lstStyle/>
            <a:p>
              <a:r>
                <a:rPr lang="en-US" sz="2400">
                  <a:solidFill>
                    <a:schemeClr val="accent6"/>
                  </a:solidFill>
                  <a:latin typeface="Poppins Medium" panose="020B0604020202020204" charset="0"/>
                  <a:cs typeface="Poppins Medium" panose="020B0604020202020204" charset="0"/>
                </a:rPr>
                <a:t>Work </a:t>
              </a:r>
            </a:p>
            <a:p>
              <a:r>
                <a:rPr lang="en-US" sz="2400">
                  <a:solidFill>
                    <a:schemeClr val="accent6"/>
                  </a:solidFill>
                  <a:latin typeface="Poppins Medium" panose="020B0604020202020204" charset="0"/>
                  <a:cs typeface="Poppins Medium" panose="020B0604020202020204" charset="0"/>
                </a:rPr>
                <a:t>smarter!</a:t>
              </a:r>
              <a:endParaRPr sz="2400">
                <a:solidFill>
                  <a:schemeClr val="accent6"/>
                </a:solidFill>
                <a:latin typeface="Poppins Medium" panose="020B0604020202020204" charset="0"/>
                <a:cs typeface="Poppins Medium" panose="020B0604020202020204" charset="0"/>
              </a:endParaRPr>
            </a:p>
          </p:txBody>
        </p:sp>
        <p:sp>
          <p:nvSpPr>
            <p:cNvPr id="13" name="Google Shape;5320;p65">
              <a:extLst>
                <a:ext uri="{FF2B5EF4-FFF2-40B4-BE49-F238E27FC236}">
                  <a16:creationId xmlns:a16="http://schemas.microsoft.com/office/drawing/2014/main" id="{33B2F697-CA87-48A8-8443-34C581741397}"/>
                </a:ext>
              </a:extLst>
            </p:cNvPr>
            <p:cNvSpPr/>
            <p:nvPr/>
          </p:nvSpPr>
          <p:spPr>
            <a:xfrm>
              <a:off x="6598259" y="2370778"/>
              <a:ext cx="364501" cy="107126"/>
            </a:xfrm>
            <a:custGeom>
              <a:avLst/>
              <a:gdLst/>
              <a:ahLst/>
              <a:cxnLst/>
              <a:rect l="l" t="t" r="r" b="b"/>
              <a:pathLst>
                <a:path w="60796" h="18157" extrusionOk="0">
                  <a:moveTo>
                    <a:pt x="0" y="1"/>
                  </a:moveTo>
                  <a:lnTo>
                    <a:pt x="0" y="18156"/>
                  </a:lnTo>
                  <a:lnTo>
                    <a:pt x="60796" y="18156"/>
                  </a:lnTo>
                  <a:lnTo>
                    <a:pt x="60796" y="1"/>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r>
                <a:rPr lang="en-US" sz="2400">
                  <a:solidFill>
                    <a:schemeClr val="accent6"/>
                  </a:solidFill>
                  <a:latin typeface="Poppins Medium" panose="020B0604020202020204" charset="0"/>
                  <a:cs typeface="Poppins Medium" panose="020B0604020202020204" charset="0"/>
                </a:rPr>
                <a:t>Do it once</a:t>
              </a:r>
              <a:endParaRPr sz="2400">
                <a:solidFill>
                  <a:schemeClr val="accent6"/>
                </a:solidFill>
                <a:latin typeface="Poppins Medium" panose="020B0604020202020204" charset="0"/>
                <a:cs typeface="Poppins Medium" panose="020B0604020202020204" charset="0"/>
              </a:endParaRPr>
            </a:p>
          </p:txBody>
        </p:sp>
        <p:sp>
          <p:nvSpPr>
            <p:cNvPr id="14" name="Google Shape;5321;p65">
              <a:extLst>
                <a:ext uri="{FF2B5EF4-FFF2-40B4-BE49-F238E27FC236}">
                  <a16:creationId xmlns:a16="http://schemas.microsoft.com/office/drawing/2014/main" id="{990DB0DD-C34B-42B4-A103-3D0A60A8F686}"/>
                </a:ext>
              </a:extLst>
            </p:cNvPr>
            <p:cNvSpPr/>
            <p:nvPr/>
          </p:nvSpPr>
          <p:spPr>
            <a:xfrm>
              <a:off x="6598258" y="2545743"/>
              <a:ext cx="405595" cy="109044"/>
            </a:xfrm>
            <a:custGeom>
              <a:avLst/>
              <a:gdLst/>
              <a:ahLst/>
              <a:cxnLst/>
              <a:rect l="l" t="t" r="r" b="b"/>
              <a:pathLst>
                <a:path w="60796" h="18482" extrusionOk="0">
                  <a:moveTo>
                    <a:pt x="1" y="0"/>
                  </a:moveTo>
                  <a:lnTo>
                    <a:pt x="1" y="18482"/>
                  </a:lnTo>
                  <a:lnTo>
                    <a:pt x="60796" y="18482"/>
                  </a:lnTo>
                  <a:lnTo>
                    <a:pt x="60796" y="0"/>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r>
                <a:rPr lang="en-US" sz="2400">
                  <a:solidFill>
                    <a:schemeClr val="accent6"/>
                  </a:solidFill>
                  <a:latin typeface="Poppins Medium" panose="020B0604020202020204" charset="0"/>
                  <a:cs typeface="Poppins Medium" panose="020B0604020202020204" charset="0"/>
                </a:rPr>
                <a:t>Invest in clear </a:t>
              </a:r>
            </a:p>
            <a:p>
              <a:r>
                <a:rPr lang="en-US" sz="2400">
                  <a:solidFill>
                    <a:schemeClr val="accent6"/>
                  </a:solidFill>
                  <a:latin typeface="Poppins Medium" panose="020B0604020202020204" charset="0"/>
                  <a:cs typeface="Poppins Medium" panose="020B0604020202020204" charset="0"/>
                </a:rPr>
                <a:t>outcomes</a:t>
              </a:r>
              <a:endParaRPr sz="2400">
                <a:solidFill>
                  <a:schemeClr val="accent6"/>
                </a:solidFill>
                <a:latin typeface="Poppins Medium" panose="020B0604020202020204" charset="0"/>
                <a:cs typeface="Poppins Medium" panose="020B0604020202020204" charset="0"/>
              </a:endParaRPr>
            </a:p>
          </p:txBody>
        </p:sp>
        <p:sp>
          <p:nvSpPr>
            <p:cNvPr id="15" name="Google Shape;5322;p65">
              <a:extLst>
                <a:ext uri="{FF2B5EF4-FFF2-40B4-BE49-F238E27FC236}">
                  <a16:creationId xmlns:a16="http://schemas.microsoft.com/office/drawing/2014/main" id="{4317D1EE-96BF-4A8F-80ED-EA6C44F55253}"/>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algn="r"/>
              <a:r>
                <a:rPr lang="en-US" sz="2400">
                  <a:solidFill>
                    <a:schemeClr val="accent6"/>
                  </a:solidFill>
                  <a:latin typeface="Poppins Medium" panose="020B0604020202020204" charset="0"/>
                  <a:cs typeface="Poppins Medium" panose="020B0604020202020204" charset="0"/>
                </a:rPr>
                <a:t>Invest in a </a:t>
              </a:r>
            </a:p>
            <a:p>
              <a:pPr algn="r"/>
              <a:r>
                <a:rPr lang="en-US" sz="2400">
                  <a:solidFill>
                    <a:schemeClr val="accent6"/>
                  </a:solidFill>
                  <a:latin typeface="Poppins Medium" panose="020B0604020202020204" charset="0"/>
                  <a:cs typeface="Poppins Medium" panose="020B0604020202020204" charset="0"/>
                </a:rPr>
                <a:t>sure thing</a:t>
              </a:r>
              <a:endParaRPr sz="2400">
                <a:solidFill>
                  <a:schemeClr val="accent6"/>
                </a:solidFill>
                <a:latin typeface="Poppins Medium" panose="020B0604020202020204" charset="0"/>
                <a:cs typeface="Poppins Medium" panose="020B0604020202020204" charset="0"/>
              </a:endParaRPr>
            </a:p>
          </p:txBody>
        </p:sp>
        <p:grpSp>
          <p:nvGrpSpPr>
            <p:cNvPr id="16" name="Google Shape;5323;p65">
              <a:extLst>
                <a:ext uri="{FF2B5EF4-FFF2-40B4-BE49-F238E27FC236}">
                  <a16:creationId xmlns:a16="http://schemas.microsoft.com/office/drawing/2014/main" id="{99B2A441-CCDF-4F5C-9124-05B2D950F365}"/>
                </a:ext>
              </a:extLst>
            </p:cNvPr>
            <p:cNvGrpSpPr/>
            <p:nvPr/>
          </p:nvGrpSpPr>
          <p:grpSpPr>
            <a:xfrm>
              <a:off x="6808175" y="2078634"/>
              <a:ext cx="452229" cy="684241"/>
              <a:chOff x="6808175" y="2078634"/>
              <a:chExt cx="452229" cy="684241"/>
            </a:xfrm>
          </p:grpSpPr>
          <p:sp>
            <p:nvSpPr>
              <p:cNvPr id="17" name="Google Shape;5324;p65">
                <a:extLst>
                  <a:ext uri="{FF2B5EF4-FFF2-40B4-BE49-F238E27FC236}">
                    <a16:creationId xmlns:a16="http://schemas.microsoft.com/office/drawing/2014/main" id="{02A2BD61-AA4E-4510-9B19-D8F07E4F939D}"/>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8" name="Google Shape;5325;p65">
                <a:extLst>
                  <a:ext uri="{FF2B5EF4-FFF2-40B4-BE49-F238E27FC236}">
                    <a16:creationId xmlns:a16="http://schemas.microsoft.com/office/drawing/2014/main" id="{F30D6190-4D8E-405F-B2BB-E1ADE63BD2CB}"/>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9" name="Google Shape;5326;p65">
                <a:extLst>
                  <a:ext uri="{FF2B5EF4-FFF2-40B4-BE49-F238E27FC236}">
                    <a16:creationId xmlns:a16="http://schemas.microsoft.com/office/drawing/2014/main" id="{F878A675-B839-45E1-8A97-AFBD70CF9A6B}"/>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0" name="Google Shape;5327;p65">
                <a:extLst>
                  <a:ext uri="{FF2B5EF4-FFF2-40B4-BE49-F238E27FC236}">
                    <a16:creationId xmlns:a16="http://schemas.microsoft.com/office/drawing/2014/main" id="{12FF08CB-5CC0-4C3F-B30A-345582EEE3D5}"/>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1" name="Google Shape;5328;p65">
                <a:extLst>
                  <a:ext uri="{FF2B5EF4-FFF2-40B4-BE49-F238E27FC236}">
                    <a16:creationId xmlns:a16="http://schemas.microsoft.com/office/drawing/2014/main" id="{6DCF41AD-46CD-4940-8BDE-0BD9C7F723AA}"/>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2" name="Google Shape;5329;p65">
                <a:extLst>
                  <a:ext uri="{FF2B5EF4-FFF2-40B4-BE49-F238E27FC236}">
                    <a16:creationId xmlns:a16="http://schemas.microsoft.com/office/drawing/2014/main" id="{4C1B0CD9-FCA1-4D99-AD28-A41C4700E7F8}"/>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nvGrpSpPr>
              <p:cNvPr id="23" name="Google Shape;5330;p65">
                <a:extLst>
                  <a:ext uri="{FF2B5EF4-FFF2-40B4-BE49-F238E27FC236}">
                    <a16:creationId xmlns:a16="http://schemas.microsoft.com/office/drawing/2014/main" id="{C14DFB0A-FDD6-4EB8-8C17-98AF9EB07DA0}"/>
                  </a:ext>
                </a:extLst>
              </p:cNvPr>
              <p:cNvGrpSpPr/>
              <p:nvPr/>
            </p:nvGrpSpPr>
            <p:grpSpPr>
              <a:xfrm>
                <a:off x="6821586" y="2078634"/>
                <a:ext cx="426871" cy="684241"/>
                <a:chOff x="6821586" y="2078634"/>
                <a:chExt cx="426871" cy="684241"/>
              </a:xfrm>
            </p:grpSpPr>
            <p:grpSp>
              <p:nvGrpSpPr>
                <p:cNvPr id="24" name="Google Shape;5331;p65">
                  <a:extLst>
                    <a:ext uri="{FF2B5EF4-FFF2-40B4-BE49-F238E27FC236}">
                      <a16:creationId xmlns:a16="http://schemas.microsoft.com/office/drawing/2014/main" id="{9D5977C8-9464-40D6-AA80-C55ED6350588}"/>
                    </a:ext>
                  </a:extLst>
                </p:cNvPr>
                <p:cNvGrpSpPr/>
                <p:nvPr/>
              </p:nvGrpSpPr>
              <p:grpSpPr>
                <a:xfrm>
                  <a:off x="6821586" y="2078634"/>
                  <a:ext cx="426871" cy="684241"/>
                  <a:chOff x="6821586" y="2078634"/>
                  <a:chExt cx="426871" cy="684241"/>
                </a:xfrm>
              </p:grpSpPr>
              <p:sp>
                <p:nvSpPr>
                  <p:cNvPr id="31" name="Google Shape;5332;p65">
                    <a:extLst>
                      <a:ext uri="{FF2B5EF4-FFF2-40B4-BE49-F238E27FC236}">
                        <a16:creationId xmlns:a16="http://schemas.microsoft.com/office/drawing/2014/main" id="{87474C95-4324-486F-B1BE-4E8A907B3C98}"/>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2" name="Google Shape;5333;p65">
                    <a:extLst>
                      <a:ext uri="{FF2B5EF4-FFF2-40B4-BE49-F238E27FC236}">
                        <a16:creationId xmlns:a16="http://schemas.microsoft.com/office/drawing/2014/main" id="{978F0256-D4A8-4DAD-9C5F-95AA024AC894}"/>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3" name="Google Shape;5334;p65">
                    <a:extLst>
                      <a:ext uri="{FF2B5EF4-FFF2-40B4-BE49-F238E27FC236}">
                        <a16:creationId xmlns:a16="http://schemas.microsoft.com/office/drawing/2014/main" id="{663927E6-6E78-4460-84C9-3ED399B31B4E}"/>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4" name="Google Shape;5335;p65">
                    <a:extLst>
                      <a:ext uri="{FF2B5EF4-FFF2-40B4-BE49-F238E27FC236}">
                        <a16:creationId xmlns:a16="http://schemas.microsoft.com/office/drawing/2014/main" id="{F085FBD2-0BA8-467A-8DF3-4197605CC99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5" name="Google Shape;5336;p65">
                    <a:extLst>
                      <a:ext uri="{FF2B5EF4-FFF2-40B4-BE49-F238E27FC236}">
                        <a16:creationId xmlns:a16="http://schemas.microsoft.com/office/drawing/2014/main" id="{D2EC7D89-122B-464B-84E2-16F24467EC8D}"/>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6" name="Google Shape;5337;p65">
                    <a:extLst>
                      <a:ext uri="{FF2B5EF4-FFF2-40B4-BE49-F238E27FC236}">
                        <a16:creationId xmlns:a16="http://schemas.microsoft.com/office/drawing/2014/main" id="{23AC98AE-977F-4F52-9DE7-8E714EC14F5D}"/>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7" name="Google Shape;5338;p65">
                    <a:extLst>
                      <a:ext uri="{FF2B5EF4-FFF2-40B4-BE49-F238E27FC236}">
                        <a16:creationId xmlns:a16="http://schemas.microsoft.com/office/drawing/2014/main" id="{D4FE77BD-1A2F-4B9B-BF6C-B130446D7BCF}"/>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8" name="Google Shape;5339;p65">
                    <a:extLst>
                      <a:ext uri="{FF2B5EF4-FFF2-40B4-BE49-F238E27FC236}">
                        <a16:creationId xmlns:a16="http://schemas.microsoft.com/office/drawing/2014/main" id="{25DB0604-6244-4B12-BE0E-213BFE6CFC6D}"/>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9" name="Google Shape;5340;p65">
                    <a:extLst>
                      <a:ext uri="{FF2B5EF4-FFF2-40B4-BE49-F238E27FC236}">
                        <a16:creationId xmlns:a16="http://schemas.microsoft.com/office/drawing/2014/main" id="{39EAA4B5-FB14-4B4C-8EC2-F65339D3DD64}"/>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0" name="Google Shape;5341;p65">
                    <a:extLst>
                      <a:ext uri="{FF2B5EF4-FFF2-40B4-BE49-F238E27FC236}">
                        <a16:creationId xmlns:a16="http://schemas.microsoft.com/office/drawing/2014/main" id="{B2C9ED6F-DD16-4153-A3AF-01E6C9BB64CE}"/>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1" name="Google Shape;5342;p65">
                    <a:extLst>
                      <a:ext uri="{FF2B5EF4-FFF2-40B4-BE49-F238E27FC236}">
                        <a16:creationId xmlns:a16="http://schemas.microsoft.com/office/drawing/2014/main" id="{9F30BBE4-F12E-45DB-A267-EB6EFA7170BE}"/>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2" name="Google Shape;5343;p65">
                    <a:extLst>
                      <a:ext uri="{FF2B5EF4-FFF2-40B4-BE49-F238E27FC236}">
                        <a16:creationId xmlns:a16="http://schemas.microsoft.com/office/drawing/2014/main" id="{C6B1E0FB-538D-4E67-B77A-E8D1BE07B692}"/>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3" name="Google Shape;5344;p65">
                    <a:extLst>
                      <a:ext uri="{FF2B5EF4-FFF2-40B4-BE49-F238E27FC236}">
                        <a16:creationId xmlns:a16="http://schemas.microsoft.com/office/drawing/2014/main" id="{C8F2594C-BF0F-478E-8095-44BFFEAA2BA2}"/>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4" name="Google Shape;5345;p65">
                    <a:extLst>
                      <a:ext uri="{FF2B5EF4-FFF2-40B4-BE49-F238E27FC236}">
                        <a16:creationId xmlns:a16="http://schemas.microsoft.com/office/drawing/2014/main" id="{1B12314F-10B6-47E6-A822-15B7DC3EFD74}"/>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5" name="Google Shape;5346;p65">
                    <a:extLst>
                      <a:ext uri="{FF2B5EF4-FFF2-40B4-BE49-F238E27FC236}">
                        <a16:creationId xmlns:a16="http://schemas.microsoft.com/office/drawing/2014/main" id="{EC9D98D3-7FFA-4261-9C4A-6A466161536B}"/>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6" name="Google Shape;5347;p65">
                    <a:extLst>
                      <a:ext uri="{FF2B5EF4-FFF2-40B4-BE49-F238E27FC236}">
                        <a16:creationId xmlns:a16="http://schemas.microsoft.com/office/drawing/2014/main" id="{19EED3DA-016F-4C16-8085-00196B2911A3}"/>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7" name="Google Shape;5348;p65">
                    <a:extLst>
                      <a:ext uri="{FF2B5EF4-FFF2-40B4-BE49-F238E27FC236}">
                        <a16:creationId xmlns:a16="http://schemas.microsoft.com/office/drawing/2014/main" id="{3E6BCD38-5274-40F3-8D1A-20CAEDE99281}"/>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8" name="Google Shape;5349;p65">
                    <a:extLst>
                      <a:ext uri="{FF2B5EF4-FFF2-40B4-BE49-F238E27FC236}">
                        <a16:creationId xmlns:a16="http://schemas.microsoft.com/office/drawing/2014/main" id="{07911C2F-404E-46B6-AAF6-3A39DC244D90}"/>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9" name="Google Shape;5350;p65">
                    <a:extLst>
                      <a:ext uri="{FF2B5EF4-FFF2-40B4-BE49-F238E27FC236}">
                        <a16:creationId xmlns:a16="http://schemas.microsoft.com/office/drawing/2014/main" id="{5F98BB35-265F-4944-B722-29BAF9DAE16C}"/>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sp>
              <p:nvSpPr>
                <p:cNvPr id="25" name="Google Shape;5351;p65">
                  <a:extLst>
                    <a:ext uri="{FF2B5EF4-FFF2-40B4-BE49-F238E27FC236}">
                      <a16:creationId xmlns:a16="http://schemas.microsoft.com/office/drawing/2014/main" id="{71DE9C40-C328-42FA-8BCA-5E80FA5B3AE6}"/>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6" name="Google Shape;5352;p65">
                  <a:extLst>
                    <a:ext uri="{FF2B5EF4-FFF2-40B4-BE49-F238E27FC236}">
                      <a16:creationId xmlns:a16="http://schemas.microsoft.com/office/drawing/2014/main" id="{A19A367F-F518-4DE7-B740-E1DF2B42B1CF}"/>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7" name="Google Shape;5353;p65">
                  <a:extLst>
                    <a:ext uri="{FF2B5EF4-FFF2-40B4-BE49-F238E27FC236}">
                      <a16:creationId xmlns:a16="http://schemas.microsoft.com/office/drawing/2014/main" id="{04E9BFEE-EC21-4D4C-A060-0AFF225CDBDB}"/>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8" name="Google Shape;5354;p65">
                  <a:extLst>
                    <a:ext uri="{FF2B5EF4-FFF2-40B4-BE49-F238E27FC236}">
                      <a16:creationId xmlns:a16="http://schemas.microsoft.com/office/drawing/2014/main" id="{EDAA8727-07D5-4B56-9CB7-38FEB521DA5C}"/>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9" name="Google Shape;5355;p65">
                  <a:extLst>
                    <a:ext uri="{FF2B5EF4-FFF2-40B4-BE49-F238E27FC236}">
                      <a16:creationId xmlns:a16="http://schemas.microsoft.com/office/drawing/2014/main" id="{919FF551-F5BD-4D06-86FB-328051741B96}"/>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0" name="Google Shape;5356;p65">
                  <a:extLst>
                    <a:ext uri="{FF2B5EF4-FFF2-40B4-BE49-F238E27FC236}">
                      <a16:creationId xmlns:a16="http://schemas.microsoft.com/office/drawing/2014/main" id="{610E4DCB-0BDB-4C84-B5E1-F0E9DD8416E9}"/>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grpSp>
      </p:grpSp>
    </p:spTree>
    <p:extLst>
      <p:ext uri="{BB962C8B-B14F-4D97-AF65-F5344CB8AC3E}">
        <p14:creationId xmlns:p14="http://schemas.microsoft.com/office/powerpoint/2010/main" val="40536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88" name="Text Box 14">
            <a:extLst>
              <a:ext uri="{FF2B5EF4-FFF2-40B4-BE49-F238E27FC236}">
                <a16:creationId xmlns:a16="http://schemas.microsoft.com/office/drawing/2014/main" id="{7F8E8F5F-B506-7143-8049-E3DC88AE8904}"/>
              </a:ext>
            </a:extLst>
          </p:cNvPr>
          <p:cNvSpPr txBox="1">
            <a:spLocks noChangeArrowheads="1"/>
          </p:cNvSpPr>
          <p:nvPr/>
        </p:nvSpPr>
        <p:spPr bwMode="auto">
          <a:xfrm>
            <a:off x="4317985" y="3744509"/>
            <a:ext cx="990600" cy="442674"/>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 CICO</a:t>
            </a:r>
            <a:endPar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endParaRPr>
          </a:p>
        </p:txBody>
      </p:sp>
      <p:sp>
        <p:nvSpPr>
          <p:cNvPr id="67589" name="Text Box 15">
            <a:extLst>
              <a:ext uri="{FF2B5EF4-FFF2-40B4-BE49-F238E27FC236}">
                <a16:creationId xmlns:a16="http://schemas.microsoft.com/office/drawing/2014/main" id="{F5C38F2D-A2A9-374F-A5A3-F00D1592AD05}"/>
              </a:ext>
            </a:extLst>
          </p:cNvPr>
          <p:cNvSpPr txBox="1">
            <a:spLocks noChangeArrowheads="1"/>
          </p:cNvSpPr>
          <p:nvPr/>
        </p:nvSpPr>
        <p:spPr bwMode="auto">
          <a:xfrm>
            <a:off x="4343400" y="4336258"/>
            <a:ext cx="990600" cy="442674"/>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SAIG</a:t>
            </a:r>
            <a:endPar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endParaRPr>
          </a:p>
        </p:txBody>
      </p:sp>
      <p:sp>
        <p:nvSpPr>
          <p:cNvPr id="67590" name="Text Box 16">
            <a:extLst>
              <a:ext uri="{FF2B5EF4-FFF2-40B4-BE49-F238E27FC236}">
                <a16:creationId xmlns:a16="http://schemas.microsoft.com/office/drawing/2014/main" id="{C67AE438-969B-0F44-A895-3A76AD7F5760}"/>
              </a:ext>
            </a:extLst>
          </p:cNvPr>
          <p:cNvSpPr txBox="1">
            <a:spLocks noChangeArrowheads="1"/>
          </p:cNvSpPr>
          <p:nvPr/>
        </p:nvSpPr>
        <p:spPr bwMode="auto">
          <a:xfrm>
            <a:off x="4233171" y="4921014"/>
            <a:ext cx="1200149" cy="919401"/>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r>
              <a:rPr lang="en-US" altLang="en-US" sz="16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Group w/ individual</a:t>
            </a:r>
          </a:p>
          <a:p>
            <a:pPr algn="ctr" defTabSz="914377" eaLnBrk="0" fontAlgn="base" hangingPunct="0">
              <a:spcBef>
                <a:spcPct val="0"/>
              </a:spcBef>
              <a:spcAft>
                <a:spcPct val="0"/>
              </a:spcAft>
              <a:buClrTx/>
              <a:buSzTx/>
              <a:buNone/>
              <a:defRPr/>
            </a:pPr>
            <a:r>
              <a:rPr lang="en-US" altLang="en-US" sz="16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feature</a:t>
            </a:r>
          </a:p>
        </p:txBody>
      </p:sp>
      <p:sp>
        <p:nvSpPr>
          <p:cNvPr id="67592" name="Text Box 29">
            <a:extLst>
              <a:ext uri="{FF2B5EF4-FFF2-40B4-BE49-F238E27FC236}">
                <a16:creationId xmlns:a16="http://schemas.microsoft.com/office/drawing/2014/main" id="{BE340D57-CD4A-8E43-87EE-509C2CB9245C}"/>
              </a:ext>
            </a:extLst>
          </p:cNvPr>
          <p:cNvSpPr txBox="1">
            <a:spLocks noChangeArrowheads="1"/>
          </p:cNvSpPr>
          <p:nvPr/>
        </p:nvSpPr>
        <p:spPr bwMode="auto">
          <a:xfrm>
            <a:off x="1599890" y="3833295"/>
            <a:ext cx="1448092" cy="851297"/>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 Support</a:t>
            </a:r>
            <a:r>
              <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 </a:t>
            </a: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9" name="Line 47">
            <a:extLst>
              <a:ext uri="{FF2B5EF4-FFF2-40B4-BE49-F238E27FC236}">
                <a16:creationId xmlns:a16="http://schemas.microsoft.com/office/drawing/2014/main" id="{0A1642BB-D4A0-D44C-9527-63F25BD56D28}"/>
              </a:ext>
            </a:extLst>
          </p:cNvPr>
          <p:cNvSpPr>
            <a:spLocks noChangeShapeType="1"/>
          </p:cNvSpPr>
          <p:nvPr/>
        </p:nvSpPr>
        <p:spPr bwMode="auto">
          <a:xfrm>
            <a:off x="8229600" y="45720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1" name="Text Box 16">
            <a:extLst>
              <a:ext uri="{FF2B5EF4-FFF2-40B4-BE49-F238E27FC236}">
                <a16:creationId xmlns:a16="http://schemas.microsoft.com/office/drawing/2014/main" id="{8CD4C42D-714F-D24F-A5BB-6CB734B810C2}"/>
              </a:ext>
            </a:extLst>
          </p:cNvPr>
          <p:cNvSpPr txBox="1">
            <a:spLocks noChangeArrowheads="1"/>
          </p:cNvSpPr>
          <p:nvPr/>
        </p:nvSpPr>
        <p:spPr bwMode="auto">
          <a:xfrm>
            <a:off x="4147445" y="5948218"/>
            <a:ext cx="1371600" cy="783193"/>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Brief FBA/BIP</a:t>
            </a: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3" name="Text Box 18">
            <a:extLst>
              <a:ext uri="{FF2B5EF4-FFF2-40B4-BE49-F238E27FC236}">
                <a16:creationId xmlns:a16="http://schemas.microsoft.com/office/drawing/2014/main" id="{F6ABBA39-E770-F14E-B52A-5990E7FB2D63}"/>
              </a:ext>
            </a:extLst>
          </p:cNvPr>
          <p:cNvSpPr txBox="1">
            <a:spLocks noChangeArrowheads="1"/>
          </p:cNvSpPr>
          <p:nvPr/>
        </p:nvSpPr>
        <p:spPr bwMode="auto">
          <a:xfrm>
            <a:off x="10494029" y="4823222"/>
            <a:ext cx="1219200" cy="476726"/>
          </a:xfrm>
          <a:prstGeom prst="roundRect">
            <a:avLst/>
          </a:prstGeom>
          <a:solidFill>
            <a:srgbClr val="FF26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WRAP</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8" name="AutoShape 67">
            <a:extLst>
              <a:ext uri="{FF2B5EF4-FFF2-40B4-BE49-F238E27FC236}">
                <a16:creationId xmlns:a16="http://schemas.microsoft.com/office/drawing/2014/main" id="{1FBDCD38-98A1-3345-8BB0-D9B1D4EC42CE}"/>
              </a:ext>
            </a:extLst>
          </p:cNvPr>
          <p:cNvSpPr>
            <a:spLocks noChangeArrowheads="1"/>
          </p:cNvSpPr>
          <p:nvPr/>
        </p:nvSpPr>
        <p:spPr bwMode="auto">
          <a:xfrm>
            <a:off x="3860785" y="3962400"/>
            <a:ext cx="311171" cy="850584"/>
          </a:xfrm>
          <a:prstGeom prst="curvedRightArrow">
            <a:avLst>
              <a:gd name="adj1" fmla="val 36333"/>
              <a:gd name="adj2" fmla="val 148222"/>
              <a:gd name="adj3" fmla="val 33333"/>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609" name="AutoShape 69">
            <a:extLst>
              <a:ext uri="{FF2B5EF4-FFF2-40B4-BE49-F238E27FC236}">
                <a16:creationId xmlns:a16="http://schemas.microsoft.com/office/drawing/2014/main" id="{D90B0989-60A3-2D41-A2B7-149D50A00F2D}"/>
              </a:ext>
            </a:extLst>
          </p:cNvPr>
          <p:cNvSpPr>
            <a:spLocks noChangeArrowheads="1"/>
          </p:cNvSpPr>
          <p:nvPr/>
        </p:nvSpPr>
        <p:spPr bwMode="auto">
          <a:xfrm>
            <a:off x="3689342" y="3962400"/>
            <a:ext cx="457196" cy="1704697"/>
          </a:xfrm>
          <a:prstGeom prst="curvedRightArrow">
            <a:avLst>
              <a:gd name="adj1" fmla="val 36333"/>
              <a:gd name="adj2" fmla="val 148222"/>
              <a:gd name="adj3" fmla="val 33333"/>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45" name="Striped Right Arrow 44">
            <a:extLst>
              <a:ext uri="{FF2B5EF4-FFF2-40B4-BE49-F238E27FC236}">
                <a16:creationId xmlns:a16="http://schemas.microsoft.com/office/drawing/2014/main" id="{97D50055-ED43-DA41-AA9D-987C82D942CB}"/>
              </a:ext>
            </a:extLst>
          </p:cNvPr>
          <p:cNvSpPr/>
          <p:nvPr/>
        </p:nvSpPr>
        <p:spPr>
          <a:xfrm>
            <a:off x="3124200" y="4191000"/>
            <a:ext cx="533400" cy="228600"/>
          </a:xfrm>
          <a:prstGeom prst="striped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46" name="Curved Up Arrow 45">
            <a:extLst>
              <a:ext uri="{FF2B5EF4-FFF2-40B4-BE49-F238E27FC236}">
                <a16:creationId xmlns:a16="http://schemas.microsoft.com/office/drawing/2014/main" id="{E4DF3807-C2A5-DE49-9631-63935F477359}"/>
              </a:ext>
            </a:extLst>
          </p:cNvPr>
          <p:cNvSpPr/>
          <p:nvPr/>
        </p:nvSpPr>
        <p:spPr>
          <a:xfrm>
            <a:off x="7493008" y="5571366"/>
            <a:ext cx="2057400" cy="476740"/>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47" name="Curved Up Arrow 46">
            <a:extLst>
              <a:ext uri="{FF2B5EF4-FFF2-40B4-BE49-F238E27FC236}">
                <a16:creationId xmlns:a16="http://schemas.microsoft.com/office/drawing/2014/main" id="{434C367F-2AC5-E34F-91EA-F4B68EA06657}"/>
              </a:ext>
            </a:extLst>
          </p:cNvPr>
          <p:cNvSpPr/>
          <p:nvPr/>
        </p:nvSpPr>
        <p:spPr>
          <a:xfrm>
            <a:off x="7337777" y="5550456"/>
            <a:ext cx="3961591" cy="848489"/>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2" name="Curved Up Arrow 45">
            <a:extLst>
              <a:ext uri="{FF2B5EF4-FFF2-40B4-BE49-F238E27FC236}">
                <a16:creationId xmlns:a16="http://schemas.microsoft.com/office/drawing/2014/main" id="{178B2732-8318-5246-86C5-D193CBBCA81A}"/>
              </a:ext>
            </a:extLst>
          </p:cNvPr>
          <p:cNvSpPr/>
          <p:nvPr/>
        </p:nvSpPr>
        <p:spPr>
          <a:xfrm>
            <a:off x="5638801" y="5776777"/>
            <a:ext cx="1371600" cy="304800"/>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67623" name="Curved Up Arrow 45">
            <a:extLst>
              <a:ext uri="{FF2B5EF4-FFF2-40B4-BE49-F238E27FC236}">
                <a16:creationId xmlns:a16="http://schemas.microsoft.com/office/drawing/2014/main" id="{E453379D-879E-9344-8036-195A139F8705}"/>
              </a:ext>
            </a:extLst>
          </p:cNvPr>
          <p:cNvSpPr>
            <a:spLocks noChangeArrowheads="1"/>
          </p:cNvSpPr>
          <p:nvPr/>
        </p:nvSpPr>
        <p:spPr bwMode="auto">
          <a:xfrm rot="21570218" flipV="1">
            <a:off x="5637505" y="4123569"/>
            <a:ext cx="1371600" cy="304800"/>
          </a:xfrm>
          <a:prstGeom prst="curvedUpArrow">
            <a:avLst>
              <a:gd name="adj1" fmla="val 20833"/>
              <a:gd name="adj2" fmla="val 41667"/>
              <a:gd name="adj3" fmla="val 25000"/>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rot="10800000"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591" name="Text Box 18">
            <a:extLst>
              <a:ext uri="{FF2B5EF4-FFF2-40B4-BE49-F238E27FC236}">
                <a16:creationId xmlns:a16="http://schemas.microsoft.com/office/drawing/2014/main" id="{9D9969DF-D81F-844B-9077-B6F648CEFB9D}"/>
              </a:ext>
            </a:extLst>
          </p:cNvPr>
          <p:cNvSpPr txBox="1">
            <a:spLocks noChangeArrowheads="1"/>
          </p:cNvSpPr>
          <p:nvPr/>
        </p:nvSpPr>
        <p:spPr bwMode="auto">
          <a:xfrm>
            <a:off x="8763000" y="4592374"/>
            <a:ext cx="1447800" cy="944940"/>
          </a:xfrm>
          <a:prstGeom prst="roundRect">
            <a:avLst/>
          </a:prstGeom>
          <a:solidFill>
            <a:srgbClr val="FF26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Complex</a:t>
            </a:r>
          </a:p>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FBA/BIP</a:t>
            </a:r>
          </a:p>
        </p:txBody>
      </p:sp>
      <p:sp>
        <p:nvSpPr>
          <p:cNvPr id="67597" name="Text Box 42">
            <a:extLst>
              <a:ext uri="{FF2B5EF4-FFF2-40B4-BE49-F238E27FC236}">
                <a16:creationId xmlns:a16="http://schemas.microsoft.com/office/drawing/2014/main" id="{8B96A49D-6146-A947-B128-7C7CE5F040F5}"/>
              </a:ext>
            </a:extLst>
          </p:cNvPr>
          <p:cNvSpPr txBox="1">
            <a:spLocks noChangeArrowheads="1"/>
          </p:cNvSpPr>
          <p:nvPr/>
        </p:nvSpPr>
        <p:spPr bwMode="auto">
          <a:xfrm>
            <a:off x="6686545" y="4573527"/>
            <a:ext cx="1409700" cy="1001125"/>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4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Brief </a:t>
            </a:r>
          </a:p>
          <a:p>
            <a:pPr algn="ctr" defTabSz="914377" fontAlgn="base">
              <a:spcBef>
                <a:spcPct val="4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FBA/BIP</a:t>
            </a:r>
          </a:p>
        </p:txBody>
      </p:sp>
    </p:spTree>
    <p:extLst>
      <p:ext uri="{BB962C8B-B14F-4D97-AF65-F5344CB8AC3E}">
        <p14:creationId xmlns:p14="http://schemas.microsoft.com/office/powerpoint/2010/main" val="2053867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6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6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6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6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6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5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5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5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6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76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5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6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6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5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5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6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6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5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P spid="67590" grpId="0" animBg="1"/>
      <p:bldP spid="67592" grpId="0" animBg="1"/>
      <p:bldP spid="67595" grpId="0" animBg="1"/>
      <p:bldP spid="67596" grpId="0" animBg="1"/>
      <p:bldP spid="67601" grpId="0" animBg="1"/>
      <p:bldP spid="67602" grpId="0" animBg="1"/>
      <p:bldP spid="67603" grpId="0" animBg="1"/>
      <p:bldP spid="67604" grpId="0" animBg="1"/>
      <p:bldP spid="67605" grpId="0" animBg="1"/>
      <p:bldP spid="67606" grpId="0" animBg="1"/>
      <p:bldP spid="67607" grpId="0" animBg="1"/>
      <p:bldP spid="67608" grpId="0" animBg="1"/>
      <p:bldP spid="67609" grpId="0" animBg="1"/>
      <p:bldP spid="67611" grpId="0"/>
      <p:bldP spid="67613" grpId="0"/>
      <p:bldP spid="67614" grpId="0"/>
      <p:bldP spid="67615" grpId="0"/>
      <p:bldP spid="45" grpId="0" animBg="1"/>
      <p:bldP spid="46" grpId="0" animBg="1"/>
      <p:bldP spid="47" grpId="0" animBg="1"/>
      <p:bldP spid="2" grpId="0" animBg="1"/>
      <p:bldP spid="67623" grpId="0" animBg="1"/>
      <p:bldP spid="67591" grpId="0" animBg="1"/>
      <p:bldP spid="6759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9ADD152B-9680-D35F-F702-222861E95D0D}"/>
              </a:ext>
            </a:extLst>
          </p:cNvPr>
          <p:cNvSpPr>
            <a:spLocks noGrp="1"/>
          </p:cNvSpPr>
          <p:nvPr>
            <p:ph type="title"/>
          </p:nvPr>
        </p:nvSpPr>
        <p:spPr>
          <a:xfrm>
            <a:off x="415600" y="216351"/>
            <a:ext cx="11360800" cy="763600"/>
          </a:xfrm>
        </p:spPr>
        <p:txBody>
          <a:bodyPr/>
          <a:lstStyle/>
          <a:p>
            <a:pPr algn="l"/>
            <a:r>
              <a:rPr lang="en-US" b="1" dirty="0">
                <a:solidFill>
                  <a:schemeClr val="bg1"/>
                </a:solidFill>
                <a:latin typeface="Calibri" panose="020F0502020204030204" pitchFamily="34" charset="0"/>
                <a:cs typeface="Calibri" panose="020F0502020204030204" pitchFamily="34" charset="0"/>
              </a:rPr>
              <a:t>Working Smarter at Tier 2</a:t>
            </a:r>
          </a:p>
        </p:txBody>
      </p:sp>
      <p:pic>
        <p:nvPicPr>
          <p:cNvPr id="7" name="Content Placeholder 5">
            <a:extLst>
              <a:ext uri="{FF2B5EF4-FFF2-40B4-BE49-F238E27FC236}">
                <a16:creationId xmlns:a16="http://schemas.microsoft.com/office/drawing/2014/main" id="{DC244475-5907-6330-A173-AFD07B378734}"/>
              </a:ext>
            </a:extLst>
          </p:cNvPr>
          <p:cNvPicPr>
            <a:picLocks noChangeAspect="1"/>
          </p:cNvPicPr>
          <p:nvPr/>
        </p:nvPicPr>
        <p:blipFill>
          <a:blip r:embed="rId3"/>
          <a:stretch>
            <a:fillRect/>
          </a:stretch>
        </p:blipFill>
        <p:spPr>
          <a:xfrm>
            <a:off x="687890" y="934012"/>
            <a:ext cx="11157527" cy="5645979"/>
          </a:xfrm>
          <a:prstGeom prst="rect">
            <a:avLst/>
          </a:prstGeom>
          <a:noFill/>
          <a:ln>
            <a:noFill/>
          </a:ln>
        </p:spPr>
      </p:pic>
    </p:spTree>
    <p:extLst>
      <p:ext uri="{BB962C8B-B14F-4D97-AF65-F5344CB8AC3E}">
        <p14:creationId xmlns:p14="http://schemas.microsoft.com/office/powerpoint/2010/main" val="4156542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3052" y="323255"/>
            <a:ext cx="9378000" cy="845600"/>
          </a:xfrm>
        </p:spPr>
        <p:txBody>
          <a:bodyPr>
            <a:noAutofit/>
          </a:bodyPr>
          <a:lstStyle/>
          <a:p>
            <a:r>
              <a:rPr lang="en-US" b="1" dirty="0">
                <a:latin typeface="Calibri" panose="020F0502020204030204" pitchFamily="34" charset="0"/>
                <a:cs typeface="Calibri" panose="020F0502020204030204" pitchFamily="34" charset="0"/>
              </a:rPr>
              <a:t>ACTIVITY: T2 Team Integration and Alignment </a:t>
            </a:r>
            <a:endParaRPr lang="en-US" b="1" dirty="0">
              <a:solidFill>
                <a:schemeClr val="bg1"/>
              </a:solidFill>
              <a:latin typeface="Calibri" panose="020F0502020204030204" pitchFamily="34" charset="0"/>
              <a:cs typeface="Calibri" panose="020F0502020204030204" pitchFamily="34" charset="0"/>
            </a:endParaRPr>
          </a:p>
        </p:txBody>
      </p:sp>
      <p:pic>
        <p:nvPicPr>
          <p:cNvPr id="85" name="Picture 84">
            <a:extLst>
              <a:ext uri="{FF2B5EF4-FFF2-40B4-BE49-F238E27FC236}">
                <a16:creationId xmlns:a16="http://schemas.microsoft.com/office/drawing/2014/main" id="{2DFB6457-372E-B1CA-62E8-DED50D11D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
        <p:nvSpPr>
          <p:cNvPr id="88" name="Text Placeholder 4">
            <a:extLst>
              <a:ext uri="{FF2B5EF4-FFF2-40B4-BE49-F238E27FC236}">
                <a16:creationId xmlns:a16="http://schemas.microsoft.com/office/drawing/2014/main" id="{70D9BFB0-B7F5-71C1-0D1F-90386589FC38}"/>
              </a:ext>
            </a:extLst>
          </p:cNvPr>
          <p:cNvSpPr txBox="1">
            <a:spLocks/>
          </p:cNvSpPr>
          <p:nvPr/>
        </p:nvSpPr>
        <p:spPr>
          <a:xfrm>
            <a:off x="6269703" y="1502471"/>
            <a:ext cx="4984359" cy="473284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a:buClr>
                <a:schemeClr val="bg1"/>
              </a:buClr>
            </a:pPr>
            <a:r>
              <a:rPr lang="en-US" sz="2933" dirty="0">
                <a:solidFill>
                  <a:schemeClr val="bg1"/>
                </a:solidFill>
                <a:latin typeface="Calibri" panose="020F0502020204030204" pitchFamily="34" charset="0"/>
                <a:cs typeface="Calibri" panose="020F0502020204030204" pitchFamily="34" charset="0"/>
              </a:rPr>
              <a:t>Go to the working smarter activity  </a:t>
            </a:r>
          </a:p>
          <a:p>
            <a:pPr>
              <a:buClr>
                <a:schemeClr val="bg1"/>
              </a:buClr>
            </a:pPr>
            <a:endParaRPr lang="en-US" sz="2933" dirty="0">
              <a:solidFill>
                <a:schemeClr val="bg1"/>
              </a:solidFill>
              <a:latin typeface="Calibri" panose="020F0502020204030204" pitchFamily="34" charset="0"/>
              <a:cs typeface="Calibri" panose="020F0502020204030204" pitchFamily="34" charset="0"/>
            </a:endParaRPr>
          </a:p>
          <a:p>
            <a:pPr>
              <a:buClr>
                <a:schemeClr val="bg1"/>
              </a:buClr>
            </a:pPr>
            <a:r>
              <a:rPr lang="en-US" sz="2933" dirty="0">
                <a:solidFill>
                  <a:schemeClr val="bg1"/>
                </a:solidFill>
                <a:latin typeface="Calibri" panose="020F0502020204030204" pitchFamily="34" charset="0"/>
                <a:cs typeface="Calibri" panose="020F0502020204030204" pitchFamily="34" charset="0"/>
              </a:rPr>
              <a:t>Start inventory of your teams; discuss communication and integration </a:t>
            </a:r>
          </a:p>
          <a:p>
            <a:pPr>
              <a:buClr>
                <a:schemeClr val="bg1"/>
              </a:buClr>
            </a:pPr>
            <a:endParaRPr lang="en-US" sz="2933" dirty="0">
              <a:solidFill>
                <a:schemeClr val="bg1"/>
              </a:solidFill>
              <a:latin typeface="Calibri" panose="020F0502020204030204" pitchFamily="34" charset="0"/>
              <a:cs typeface="Calibri" panose="020F0502020204030204" pitchFamily="34" charset="0"/>
            </a:endParaRPr>
          </a:p>
          <a:p>
            <a:pPr>
              <a:buClr>
                <a:schemeClr val="bg1"/>
              </a:buClr>
            </a:pPr>
            <a:r>
              <a:rPr lang="en-US" sz="2933" dirty="0">
                <a:solidFill>
                  <a:schemeClr val="bg1"/>
                </a:solidFill>
                <a:latin typeface="Calibri" panose="020F0502020204030204" pitchFamily="34" charset="0"/>
                <a:cs typeface="Calibri" panose="020F0502020204030204" pitchFamily="34" charset="0"/>
              </a:rPr>
              <a:t>Consider items for your action plan</a:t>
            </a:r>
          </a:p>
        </p:txBody>
      </p:sp>
      <p:pic>
        <p:nvPicPr>
          <p:cNvPr id="89" name="Picture 88">
            <a:extLst>
              <a:ext uri="{FF2B5EF4-FFF2-40B4-BE49-F238E27FC236}">
                <a16:creationId xmlns:a16="http://schemas.microsoft.com/office/drawing/2014/main" id="{0E1E0FB2-65CB-A078-4D78-7228268A37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359" y="1803400"/>
            <a:ext cx="5993980" cy="4177157"/>
          </a:xfrm>
          <a:prstGeom prst="rect">
            <a:avLst/>
          </a:prstGeom>
        </p:spPr>
      </p:pic>
      <p:grpSp>
        <p:nvGrpSpPr>
          <p:cNvPr id="90" name="Google Shape;6077;p67">
            <a:extLst>
              <a:ext uri="{FF2B5EF4-FFF2-40B4-BE49-F238E27FC236}">
                <a16:creationId xmlns:a16="http://schemas.microsoft.com/office/drawing/2014/main" id="{D144AA09-5AD8-9D70-6CF7-EAA1113AFF90}"/>
              </a:ext>
            </a:extLst>
          </p:cNvPr>
          <p:cNvGrpSpPr/>
          <p:nvPr/>
        </p:nvGrpSpPr>
        <p:grpSpPr>
          <a:xfrm>
            <a:off x="7621367" y="6183641"/>
            <a:ext cx="537983" cy="537983"/>
            <a:chOff x="5873617" y="2309901"/>
            <a:chExt cx="345720" cy="345720"/>
          </a:xfrm>
        </p:grpSpPr>
        <p:sp>
          <p:nvSpPr>
            <p:cNvPr id="91" name="Google Shape;6078;p67">
              <a:extLst>
                <a:ext uri="{FF2B5EF4-FFF2-40B4-BE49-F238E27FC236}">
                  <a16:creationId xmlns:a16="http://schemas.microsoft.com/office/drawing/2014/main" id="{EF3862F2-4F3E-5191-92B3-DA3C56BCBDFC}"/>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6079;p67">
              <a:extLst>
                <a:ext uri="{FF2B5EF4-FFF2-40B4-BE49-F238E27FC236}">
                  <a16:creationId xmlns:a16="http://schemas.microsoft.com/office/drawing/2014/main" id="{97EC83DB-30B3-2970-BA2A-8ED64AC0A580}"/>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6080;p67">
              <a:extLst>
                <a:ext uri="{FF2B5EF4-FFF2-40B4-BE49-F238E27FC236}">
                  <a16:creationId xmlns:a16="http://schemas.microsoft.com/office/drawing/2014/main" id="{92B7CE2E-2D89-D3A3-EA33-D1348F64B5D9}"/>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6081;p67">
              <a:extLst>
                <a:ext uri="{FF2B5EF4-FFF2-40B4-BE49-F238E27FC236}">
                  <a16:creationId xmlns:a16="http://schemas.microsoft.com/office/drawing/2014/main" id="{8A1E875D-FD92-66AD-EECC-3A9F6683EC9D}"/>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6082;p67">
              <a:extLst>
                <a:ext uri="{FF2B5EF4-FFF2-40B4-BE49-F238E27FC236}">
                  <a16:creationId xmlns:a16="http://schemas.microsoft.com/office/drawing/2014/main" id="{C2FAAA12-69A6-659A-95A2-41C11F29503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6083;p67">
              <a:extLst>
                <a:ext uri="{FF2B5EF4-FFF2-40B4-BE49-F238E27FC236}">
                  <a16:creationId xmlns:a16="http://schemas.microsoft.com/office/drawing/2014/main" id="{68B311F7-A0BE-F85F-73C0-7698566127BF}"/>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6084;p67">
              <a:extLst>
                <a:ext uri="{FF2B5EF4-FFF2-40B4-BE49-F238E27FC236}">
                  <a16:creationId xmlns:a16="http://schemas.microsoft.com/office/drawing/2014/main" id="{C7553DC9-4275-F86D-856D-52A890228CEE}"/>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6085;p67">
              <a:extLst>
                <a:ext uri="{FF2B5EF4-FFF2-40B4-BE49-F238E27FC236}">
                  <a16:creationId xmlns:a16="http://schemas.microsoft.com/office/drawing/2014/main" id="{A8530343-B53B-E02E-71FD-7CFA6792A7C3}"/>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6086;p67">
              <a:extLst>
                <a:ext uri="{FF2B5EF4-FFF2-40B4-BE49-F238E27FC236}">
                  <a16:creationId xmlns:a16="http://schemas.microsoft.com/office/drawing/2014/main" id="{DFABB71E-CA9C-BCE6-6499-BD1B164BEE08}"/>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6087;p67">
              <a:extLst>
                <a:ext uri="{FF2B5EF4-FFF2-40B4-BE49-F238E27FC236}">
                  <a16:creationId xmlns:a16="http://schemas.microsoft.com/office/drawing/2014/main" id="{DF6D9B1D-291E-52E8-26D2-85BD3123966D}"/>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6088;p67">
              <a:extLst>
                <a:ext uri="{FF2B5EF4-FFF2-40B4-BE49-F238E27FC236}">
                  <a16:creationId xmlns:a16="http://schemas.microsoft.com/office/drawing/2014/main" id="{CE9C4BFC-16A3-7300-9D51-C4899277CB40}"/>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6089;p67">
              <a:extLst>
                <a:ext uri="{FF2B5EF4-FFF2-40B4-BE49-F238E27FC236}">
                  <a16:creationId xmlns:a16="http://schemas.microsoft.com/office/drawing/2014/main" id="{69A15CB6-7A01-A773-7E74-4FF51AE83438}"/>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6090;p67">
              <a:extLst>
                <a:ext uri="{FF2B5EF4-FFF2-40B4-BE49-F238E27FC236}">
                  <a16:creationId xmlns:a16="http://schemas.microsoft.com/office/drawing/2014/main" id="{C93D2B5A-A898-C3D6-32BA-AEE23C7BC3F0}"/>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6091;p67">
              <a:extLst>
                <a:ext uri="{FF2B5EF4-FFF2-40B4-BE49-F238E27FC236}">
                  <a16:creationId xmlns:a16="http://schemas.microsoft.com/office/drawing/2014/main" id="{ABFC4C58-6D58-D665-C87A-669DCAD311D3}"/>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6092;p67">
              <a:extLst>
                <a:ext uri="{FF2B5EF4-FFF2-40B4-BE49-F238E27FC236}">
                  <a16:creationId xmlns:a16="http://schemas.microsoft.com/office/drawing/2014/main" id="{DDADFDBB-C75E-3015-DA3F-1428EA2E8F4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6093;p67">
              <a:extLst>
                <a:ext uri="{FF2B5EF4-FFF2-40B4-BE49-F238E27FC236}">
                  <a16:creationId xmlns:a16="http://schemas.microsoft.com/office/drawing/2014/main" id="{5C25AA42-5048-4560-CFC2-8F1C03CFA98B}"/>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6094;p67">
              <a:extLst>
                <a:ext uri="{FF2B5EF4-FFF2-40B4-BE49-F238E27FC236}">
                  <a16:creationId xmlns:a16="http://schemas.microsoft.com/office/drawing/2014/main" id="{4135863D-CBC1-D696-43AD-9D420E3F9D5A}"/>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6095;p67">
              <a:extLst>
                <a:ext uri="{FF2B5EF4-FFF2-40B4-BE49-F238E27FC236}">
                  <a16:creationId xmlns:a16="http://schemas.microsoft.com/office/drawing/2014/main" id="{3F5B642D-D7EA-5B3D-8D28-85C9F8265D1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6096;p67">
              <a:extLst>
                <a:ext uri="{FF2B5EF4-FFF2-40B4-BE49-F238E27FC236}">
                  <a16:creationId xmlns:a16="http://schemas.microsoft.com/office/drawing/2014/main" id="{E41C6658-C45A-D080-1881-38767FA49D6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0" name="TextBox 109">
            <a:extLst>
              <a:ext uri="{FF2B5EF4-FFF2-40B4-BE49-F238E27FC236}">
                <a16:creationId xmlns:a16="http://schemas.microsoft.com/office/drawing/2014/main" id="{EF2B88FE-1D05-C8CC-085E-EA6E943F653F}"/>
              </a:ext>
            </a:extLst>
          </p:cNvPr>
          <p:cNvSpPr txBox="1"/>
          <p:nvPr/>
        </p:nvSpPr>
        <p:spPr>
          <a:xfrm>
            <a:off x="8338706" y="6177776"/>
            <a:ext cx="1584729" cy="502766"/>
          </a:xfrm>
          <a:prstGeom prst="rect">
            <a:avLst/>
          </a:prstGeom>
          <a:noFill/>
        </p:spPr>
        <p:txBody>
          <a:bodyPr wrap="none" rtlCol="0">
            <a:spAutoFit/>
          </a:bodyPr>
          <a:lstStyle/>
          <a:p>
            <a:pPr defTabSz="914377" fontAlgn="base">
              <a:spcBef>
                <a:spcPct val="0"/>
              </a:spcBef>
              <a:spcAft>
                <a:spcPct val="0"/>
              </a:spcAft>
              <a:defRPr/>
            </a:pPr>
            <a:r>
              <a:rPr lang="en-US" sz="2667" b="1" dirty="0">
                <a:solidFill>
                  <a:srgbClr val="FFFFFF"/>
                </a:solidFill>
                <a:latin typeface="Calibri" panose="020F0502020204030204" pitchFamily="34" charset="0"/>
                <a:ea typeface="ＭＳ Ｐゴシック" pitchFamily="-108" charset="-128"/>
                <a:cs typeface="Calibri" panose="020F0502020204030204" pitchFamily="34" charset="0"/>
                <a:sym typeface="Arial"/>
              </a:rPr>
              <a:t>5 minutes</a:t>
            </a:r>
          </a:p>
        </p:txBody>
      </p:sp>
    </p:spTree>
    <p:extLst>
      <p:ext uri="{BB962C8B-B14F-4D97-AF65-F5344CB8AC3E}">
        <p14:creationId xmlns:p14="http://schemas.microsoft.com/office/powerpoint/2010/main" val="32925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2" end="2"/>
                                            </p:txEl>
                                          </p:spTgt>
                                        </p:tgtEl>
                                        <p:attrNameLst>
                                          <p:attrName>style.visibility</p:attrName>
                                        </p:attrNameLst>
                                      </p:cBhvr>
                                      <p:to>
                                        <p:strVal val="visible"/>
                                      </p:to>
                                    </p:set>
                                    <p:animEffect transition="in" filter="fade">
                                      <p:cBhvr>
                                        <p:cTn id="12" dur="500"/>
                                        <p:tgtEl>
                                          <p:spTgt spid="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4" end="4"/>
                                            </p:txEl>
                                          </p:spTgt>
                                        </p:tgtEl>
                                        <p:attrNameLst>
                                          <p:attrName>style.visibility</p:attrName>
                                        </p:attrNameLst>
                                      </p:cBhvr>
                                      <p:to>
                                        <p:strVal val="visible"/>
                                      </p:to>
                                    </p:set>
                                    <p:animEffect transition="in" filter="fade">
                                      <p:cBhvr>
                                        <p:cTn id="17" dur="500"/>
                                        <p:tgtEl>
                                          <p:spTgt spid="8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F0EEE67-9FBC-9B2D-B478-62F983F94CD8}"/>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B4265725-AB6A-110C-6FB9-463934B0ABE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12A6B3DB-50EB-5A40-CC98-1535025574B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03221" y="1958117"/>
            <a:ext cx="5023585" cy="4087371"/>
          </a:xfrm>
          <a:prstGeom prst="rect">
            <a:avLst/>
          </a:prstGeom>
        </p:spPr>
      </p:pic>
    </p:spTree>
    <p:extLst>
      <p:ext uri="{BB962C8B-B14F-4D97-AF65-F5344CB8AC3E}">
        <p14:creationId xmlns:p14="http://schemas.microsoft.com/office/powerpoint/2010/main" val="3545555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8683699E-1DFE-4B5A-A0A5-00395CAA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
        <p:nvSpPr>
          <p:cNvPr id="4" name="Title 3">
            <a:extLst>
              <a:ext uri="{FF2B5EF4-FFF2-40B4-BE49-F238E27FC236}">
                <a16:creationId xmlns:a16="http://schemas.microsoft.com/office/drawing/2014/main" id="{7A261A0F-9769-D14A-B3A6-74A26AE3F96F}"/>
              </a:ext>
            </a:extLst>
          </p:cNvPr>
          <p:cNvSpPr>
            <a:spLocks noGrp="1"/>
          </p:cNvSpPr>
          <p:nvPr>
            <p:ph type="title"/>
          </p:nvPr>
        </p:nvSpPr>
        <p:spPr>
          <a:xfrm rot="-294">
            <a:off x="833208" y="4672882"/>
            <a:ext cx="6732215" cy="1122400"/>
          </a:xfrm>
        </p:spPr>
        <p:txBody>
          <a:bodyPr/>
          <a:lstStyle/>
          <a:p>
            <a:r>
              <a:rPr lang="en-US" sz="4400" b="1" dirty="0">
                <a:solidFill>
                  <a:schemeClr val="bg1"/>
                </a:solidFill>
                <a:latin typeface="Calibri" panose="020F0502020204030204" pitchFamily="34" charset="0"/>
                <a:cs typeface="Calibri" panose="020F0502020204030204" pitchFamily="34" charset="0"/>
              </a:rPr>
              <a:t>Step 2: Develop a collaborative process for identifying  students</a:t>
            </a:r>
            <a:br>
              <a:rPr lang="en-US" sz="4400" b="1" dirty="0">
                <a:solidFill>
                  <a:schemeClr val="bg1"/>
                </a:solidFill>
                <a:latin typeface="Calibri" panose="020F0502020204030204" pitchFamily="34" charset="0"/>
                <a:cs typeface="Calibri" panose="020F0502020204030204" pitchFamily="34" charset="0"/>
              </a:rPr>
            </a:br>
            <a:endParaRPr lang="en-US" sz="4400" b="1"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125A3CB-3B49-6738-583E-64097A134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34702" y="5682175"/>
            <a:ext cx="1115097" cy="1087409"/>
          </a:xfrm>
          <a:prstGeom prst="ellipse">
            <a:avLst/>
          </a:prstGeom>
          <a:ln w="19050">
            <a:solidFill>
              <a:schemeClr val="accent2">
                <a:lumMod val="50000"/>
              </a:schemeClr>
            </a:solidFill>
          </a:ln>
        </p:spPr>
      </p:pic>
    </p:spTree>
    <p:extLst>
      <p:ext uri="{BB962C8B-B14F-4D97-AF65-F5344CB8AC3E}">
        <p14:creationId xmlns:p14="http://schemas.microsoft.com/office/powerpoint/2010/main" val="1798418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 sz="3600" b="1" dirty="0">
                <a:solidFill>
                  <a:schemeClr val="bg1"/>
                </a:solidFill>
                <a:latin typeface="Calibri" panose="020F0502020204030204" pitchFamily="34" charset="0"/>
                <a:cs typeface="Calibri" panose="020F0502020204030204" pitchFamily="34" charset="0"/>
              </a:rPr>
              <a:t>GETTING STARTED WITH </a:t>
            </a:r>
            <a:r>
              <a:rPr lang="en-US" sz="3600" b="1" dirty="0">
                <a:solidFill>
                  <a:schemeClr val="bg1"/>
                </a:solidFill>
                <a:latin typeface="Calibri" panose="020F0502020204030204" pitchFamily="34" charset="0"/>
                <a:cs typeface="Calibri" panose="020F0502020204030204" pitchFamily="34" charset="0"/>
              </a:rPr>
              <a:t>Tier 2</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0483947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EA124203-FAF7-B20B-EBC2-25FB30A266FF}"/>
              </a:ext>
            </a:extLst>
          </p:cNvPr>
          <p:cNvSpPr>
            <a:spLocks noGrp="1"/>
          </p:cNvSpPr>
          <p:nvPr>
            <p:ph type="title"/>
          </p:nvPr>
        </p:nvSpPr>
        <p:spPr>
          <a:xfrm>
            <a:off x="462719" y="216581"/>
            <a:ext cx="9378000" cy="845600"/>
          </a:xfrm>
        </p:spPr>
        <p:txBody>
          <a:bodyPr/>
          <a:lstStyle/>
          <a:p>
            <a:pPr algn="l"/>
            <a:r>
              <a:rPr lang="en-US" b="1" dirty="0">
                <a:solidFill>
                  <a:schemeClr val="bg1"/>
                </a:solidFill>
                <a:latin typeface="Calibri" panose="020F0502020204030204" pitchFamily="34" charset="0"/>
                <a:cs typeface="Calibri" panose="020F0502020204030204" pitchFamily="34" charset="0"/>
              </a:rPr>
              <a:t>Methods for Identification</a:t>
            </a:r>
          </a:p>
        </p:txBody>
      </p:sp>
      <p:sp>
        <p:nvSpPr>
          <p:cNvPr id="7" name="Text Placeholder 4">
            <a:extLst>
              <a:ext uri="{FF2B5EF4-FFF2-40B4-BE49-F238E27FC236}">
                <a16:creationId xmlns:a16="http://schemas.microsoft.com/office/drawing/2014/main" id="{BA267F11-5A33-163E-978B-3B77D9DD7A5B}"/>
              </a:ext>
            </a:extLst>
          </p:cNvPr>
          <p:cNvSpPr txBox="1">
            <a:spLocks/>
          </p:cNvSpPr>
          <p:nvPr/>
        </p:nvSpPr>
        <p:spPr>
          <a:xfrm>
            <a:off x="8186486" y="1435923"/>
            <a:ext cx="3308465" cy="8240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90000"/>
              </a:lnSpc>
              <a:spcBef>
                <a:spcPts val="4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pPr marL="609570" indent="-304784" algn="ctr" defTabSz="1219140">
              <a:buClr>
                <a:srgbClr val="0D0F41"/>
              </a:buClr>
              <a:defRPr/>
            </a:pPr>
            <a:r>
              <a:rPr lang="en-US" sz="3200" dirty="0">
                <a:solidFill>
                  <a:schemeClr val="accent4"/>
                </a:solidFill>
                <a:latin typeface="Calibri" panose="020F0502020204030204" pitchFamily="34" charset="0"/>
                <a:cs typeface="Calibri" panose="020F0502020204030204" pitchFamily="34" charset="0"/>
              </a:rPr>
              <a:t>Screening</a:t>
            </a:r>
          </a:p>
        </p:txBody>
      </p:sp>
      <p:pic>
        <p:nvPicPr>
          <p:cNvPr id="8" name="Picture 7">
            <a:extLst>
              <a:ext uri="{FF2B5EF4-FFF2-40B4-BE49-F238E27FC236}">
                <a16:creationId xmlns:a16="http://schemas.microsoft.com/office/drawing/2014/main" id="{E6F22569-73DD-525A-F150-54456EB403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75353" y="2226246"/>
            <a:ext cx="3171100" cy="4223193"/>
          </a:xfrm>
          <a:prstGeom prst="rect">
            <a:avLst/>
          </a:prstGeom>
        </p:spPr>
      </p:pic>
      <p:pic>
        <p:nvPicPr>
          <p:cNvPr id="9" name="Picture 8" descr="Table&#10;&#10;Description automatically generated">
            <a:extLst>
              <a:ext uri="{FF2B5EF4-FFF2-40B4-BE49-F238E27FC236}">
                <a16:creationId xmlns:a16="http://schemas.microsoft.com/office/drawing/2014/main" id="{0073E0C9-924A-352B-5A7C-F4BD643E75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146" y="2631828"/>
            <a:ext cx="2906649" cy="3700347"/>
          </a:xfrm>
          <a:prstGeom prst="rect">
            <a:avLst/>
          </a:prstGeom>
        </p:spPr>
      </p:pic>
      <p:pic>
        <p:nvPicPr>
          <p:cNvPr id="10" name="Picture 9">
            <a:extLst>
              <a:ext uri="{FF2B5EF4-FFF2-40B4-BE49-F238E27FC236}">
                <a16:creationId xmlns:a16="http://schemas.microsoft.com/office/drawing/2014/main" id="{F8759F5A-F90D-5CD3-386B-4C924F0F2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5010" y="2752292"/>
            <a:ext cx="3427551" cy="3241389"/>
          </a:xfrm>
          <a:prstGeom prst="rect">
            <a:avLst/>
          </a:prstGeom>
        </p:spPr>
      </p:pic>
      <p:sp>
        <p:nvSpPr>
          <p:cNvPr id="11" name="Text Placeholder 4">
            <a:extLst>
              <a:ext uri="{FF2B5EF4-FFF2-40B4-BE49-F238E27FC236}">
                <a16:creationId xmlns:a16="http://schemas.microsoft.com/office/drawing/2014/main" id="{84D09693-8C42-F963-EADD-4F5657C2C40F}"/>
              </a:ext>
            </a:extLst>
          </p:cNvPr>
          <p:cNvSpPr txBox="1">
            <a:spLocks/>
          </p:cNvSpPr>
          <p:nvPr/>
        </p:nvSpPr>
        <p:spPr>
          <a:xfrm>
            <a:off x="217995" y="1543758"/>
            <a:ext cx="3308351" cy="825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1"/>
                </a:solidFill>
                <a:latin typeface="Calibri" panose="020F0502020204030204" pitchFamily="34" charset="0"/>
                <a:cs typeface="Calibri" panose="020F0502020204030204" pitchFamily="34" charset="0"/>
              </a:rPr>
              <a:t>Nomination</a:t>
            </a:r>
          </a:p>
        </p:txBody>
      </p:sp>
      <p:sp>
        <p:nvSpPr>
          <p:cNvPr id="12" name="Text Placeholder 6">
            <a:extLst>
              <a:ext uri="{FF2B5EF4-FFF2-40B4-BE49-F238E27FC236}">
                <a16:creationId xmlns:a16="http://schemas.microsoft.com/office/drawing/2014/main" id="{0C5BE862-6961-6D05-B283-0F3F9BB63A24}"/>
              </a:ext>
            </a:extLst>
          </p:cNvPr>
          <p:cNvSpPr txBox="1">
            <a:spLocks/>
          </p:cNvSpPr>
          <p:nvPr/>
        </p:nvSpPr>
        <p:spPr>
          <a:xfrm>
            <a:off x="3754301" y="1572933"/>
            <a:ext cx="4013200" cy="8233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5"/>
                </a:solidFill>
                <a:latin typeface="Calibri" panose="020F0502020204030204" pitchFamily="34" charset="0"/>
                <a:cs typeface="Calibri" panose="020F0502020204030204" pitchFamily="34" charset="0"/>
              </a:rPr>
              <a:t>Data </a:t>
            </a:r>
            <a:r>
              <a:rPr lang="en-US" sz="3200" b="1" dirty="0">
                <a:solidFill>
                  <a:schemeClr val="accent2"/>
                </a:solidFill>
                <a:latin typeface="Calibri" panose="020F0502020204030204" pitchFamily="34" charset="0"/>
                <a:cs typeface="Calibri" panose="020F0502020204030204" pitchFamily="34" charset="0"/>
              </a:rPr>
              <a:t>Decision</a:t>
            </a:r>
            <a:r>
              <a:rPr lang="en-US" sz="3200" b="1" dirty="0">
                <a:solidFill>
                  <a:schemeClr val="accent5"/>
                </a:solidFill>
                <a:latin typeface="Calibri" panose="020F0502020204030204" pitchFamily="34" charset="0"/>
                <a:cs typeface="Calibri" panose="020F0502020204030204" pitchFamily="34" charset="0"/>
              </a:rPr>
              <a:t> Rules</a:t>
            </a:r>
          </a:p>
        </p:txBody>
      </p:sp>
      <p:sp>
        <p:nvSpPr>
          <p:cNvPr id="2" name="TextBox 1">
            <a:extLst>
              <a:ext uri="{FF2B5EF4-FFF2-40B4-BE49-F238E27FC236}">
                <a16:creationId xmlns:a16="http://schemas.microsoft.com/office/drawing/2014/main" id="{D5087ABB-FB91-BFF5-3AB1-07F70983A76B}"/>
              </a:ext>
            </a:extLst>
          </p:cNvPr>
          <p:cNvSpPr txBox="1"/>
          <p:nvPr/>
        </p:nvSpPr>
        <p:spPr>
          <a:xfrm>
            <a:off x="7282262" y="290929"/>
            <a:ext cx="314600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i="1" dirty="0"/>
              <a:t>More to come in the November coaches’ meeting</a:t>
            </a:r>
          </a:p>
        </p:txBody>
      </p:sp>
    </p:spTree>
    <p:extLst>
      <p:ext uri="{BB962C8B-B14F-4D97-AF65-F5344CB8AC3E}">
        <p14:creationId xmlns:p14="http://schemas.microsoft.com/office/powerpoint/2010/main" val="33850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EA124203-FAF7-B20B-EBC2-25FB30A266FF}"/>
              </a:ext>
            </a:extLst>
          </p:cNvPr>
          <p:cNvSpPr>
            <a:spLocks noGrp="1"/>
          </p:cNvSpPr>
          <p:nvPr>
            <p:ph type="title"/>
          </p:nvPr>
        </p:nvSpPr>
        <p:spPr>
          <a:xfrm>
            <a:off x="462719" y="216581"/>
            <a:ext cx="9378000" cy="845600"/>
          </a:xfrm>
        </p:spPr>
        <p:txBody>
          <a:bodyPr/>
          <a:lstStyle/>
          <a:p>
            <a:pPr algn="l"/>
            <a:r>
              <a:rPr lang="en-US" b="1" dirty="0">
                <a:solidFill>
                  <a:schemeClr val="bg1"/>
                </a:solidFill>
                <a:latin typeface="Calibri" panose="020F0502020204030204" pitchFamily="34" charset="0"/>
                <a:cs typeface="Calibri" panose="020F0502020204030204" pitchFamily="34" charset="0"/>
              </a:rPr>
              <a:t>Methods for Identification</a:t>
            </a:r>
          </a:p>
        </p:txBody>
      </p:sp>
      <p:sp>
        <p:nvSpPr>
          <p:cNvPr id="7" name="Text Placeholder 4">
            <a:extLst>
              <a:ext uri="{FF2B5EF4-FFF2-40B4-BE49-F238E27FC236}">
                <a16:creationId xmlns:a16="http://schemas.microsoft.com/office/drawing/2014/main" id="{BA267F11-5A33-163E-978B-3B77D9DD7A5B}"/>
              </a:ext>
            </a:extLst>
          </p:cNvPr>
          <p:cNvSpPr txBox="1">
            <a:spLocks/>
          </p:cNvSpPr>
          <p:nvPr/>
        </p:nvSpPr>
        <p:spPr>
          <a:xfrm>
            <a:off x="8186486" y="1435923"/>
            <a:ext cx="3308465" cy="8240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90000"/>
              </a:lnSpc>
              <a:spcBef>
                <a:spcPts val="4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pPr marL="609570" indent="-304784" algn="ctr" defTabSz="1219140">
              <a:buClr>
                <a:srgbClr val="0D0F41"/>
              </a:buClr>
              <a:defRPr/>
            </a:pPr>
            <a:r>
              <a:rPr lang="en-US" sz="3200" dirty="0">
                <a:solidFill>
                  <a:schemeClr val="accent4"/>
                </a:solidFill>
                <a:latin typeface="Calibri" panose="020F0502020204030204" pitchFamily="34" charset="0"/>
                <a:cs typeface="Calibri" panose="020F0502020204030204" pitchFamily="34" charset="0"/>
              </a:rPr>
              <a:t>Screening</a:t>
            </a:r>
          </a:p>
        </p:txBody>
      </p:sp>
      <p:pic>
        <p:nvPicPr>
          <p:cNvPr id="8" name="Picture 7">
            <a:extLst>
              <a:ext uri="{FF2B5EF4-FFF2-40B4-BE49-F238E27FC236}">
                <a16:creationId xmlns:a16="http://schemas.microsoft.com/office/drawing/2014/main" id="{E6F22569-73DD-525A-F150-54456EB403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75353" y="2226246"/>
            <a:ext cx="3171100" cy="4223193"/>
          </a:xfrm>
          <a:prstGeom prst="rect">
            <a:avLst/>
          </a:prstGeom>
        </p:spPr>
      </p:pic>
      <p:pic>
        <p:nvPicPr>
          <p:cNvPr id="9" name="Picture 8" descr="Table&#10;&#10;Description automatically generated">
            <a:extLst>
              <a:ext uri="{FF2B5EF4-FFF2-40B4-BE49-F238E27FC236}">
                <a16:creationId xmlns:a16="http://schemas.microsoft.com/office/drawing/2014/main" id="{0073E0C9-924A-352B-5A7C-F4BD643E75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146" y="2631828"/>
            <a:ext cx="2906649" cy="3700347"/>
          </a:xfrm>
          <a:prstGeom prst="rect">
            <a:avLst/>
          </a:prstGeom>
        </p:spPr>
      </p:pic>
      <p:pic>
        <p:nvPicPr>
          <p:cNvPr id="10" name="Picture 9">
            <a:extLst>
              <a:ext uri="{FF2B5EF4-FFF2-40B4-BE49-F238E27FC236}">
                <a16:creationId xmlns:a16="http://schemas.microsoft.com/office/drawing/2014/main" id="{F8759F5A-F90D-5CD3-386B-4C924F0F2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5010" y="2752292"/>
            <a:ext cx="3427551" cy="3241389"/>
          </a:xfrm>
          <a:prstGeom prst="rect">
            <a:avLst/>
          </a:prstGeom>
        </p:spPr>
      </p:pic>
      <p:sp>
        <p:nvSpPr>
          <p:cNvPr id="11" name="Text Placeholder 4">
            <a:extLst>
              <a:ext uri="{FF2B5EF4-FFF2-40B4-BE49-F238E27FC236}">
                <a16:creationId xmlns:a16="http://schemas.microsoft.com/office/drawing/2014/main" id="{84D09693-8C42-F963-EADD-4F5657C2C40F}"/>
              </a:ext>
            </a:extLst>
          </p:cNvPr>
          <p:cNvSpPr txBox="1">
            <a:spLocks/>
          </p:cNvSpPr>
          <p:nvPr/>
        </p:nvSpPr>
        <p:spPr>
          <a:xfrm>
            <a:off x="217995" y="1543758"/>
            <a:ext cx="3308351" cy="825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1"/>
                </a:solidFill>
                <a:latin typeface="Calibri" panose="020F0502020204030204" pitchFamily="34" charset="0"/>
                <a:cs typeface="Calibri" panose="020F0502020204030204" pitchFamily="34" charset="0"/>
              </a:rPr>
              <a:t>Nomination</a:t>
            </a:r>
          </a:p>
        </p:txBody>
      </p:sp>
      <p:sp>
        <p:nvSpPr>
          <p:cNvPr id="12" name="Text Placeholder 6">
            <a:extLst>
              <a:ext uri="{FF2B5EF4-FFF2-40B4-BE49-F238E27FC236}">
                <a16:creationId xmlns:a16="http://schemas.microsoft.com/office/drawing/2014/main" id="{0C5BE862-6961-6D05-B283-0F3F9BB63A24}"/>
              </a:ext>
            </a:extLst>
          </p:cNvPr>
          <p:cNvSpPr txBox="1">
            <a:spLocks/>
          </p:cNvSpPr>
          <p:nvPr/>
        </p:nvSpPr>
        <p:spPr>
          <a:xfrm>
            <a:off x="3754301" y="1572933"/>
            <a:ext cx="4013200" cy="8233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5"/>
                </a:solidFill>
                <a:latin typeface="Calibri" panose="020F0502020204030204" pitchFamily="34" charset="0"/>
                <a:cs typeface="Calibri" panose="020F0502020204030204" pitchFamily="34" charset="0"/>
              </a:rPr>
              <a:t>Data </a:t>
            </a:r>
            <a:r>
              <a:rPr lang="en-US" sz="3200" b="1" dirty="0">
                <a:solidFill>
                  <a:schemeClr val="accent2"/>
                </a:solidFill>
                <a:latin typeface="Calibri" panose="020F0502020204030204" pitchFamily="34" charset="0"/>
                <a:cs typeface="Calibri" panose="020F0502020204030204" pitchFamily="34" charset="0"/>
              </a:rPr>
              <a:t>Decision</a:t>
            </a:r>
            <a:r>
              <a:rPr lang="en-US" sz="3200" b="1" dirty="0">
                <a:solidFill>
                  <a:schemeClr val="accent5"/>
                </a:solidFill>
                <a:latin typeface="Calibri" panose="020F0502020204030204" pitchFamily="34" charset="0"/>
                <a:cs typeface="Calibri" panose="020F0502020204030204" pitchFamily="34" charset="0"/>
              </a:rPr>
              <a:t> Rules</a:t>
            </a:r>
          </a:p>
        </p:txBody>
      </p:sp>
      <p:sp>
        <p:nvSpPr>
          <p:cNvPr id="2" name="TextBox 1">
            <a:extLst>
              <a:ext uri="{FF2B5EF4-FFF2-40B4-BE49-F238E27FC236}">
                <a16:creationId xmlns:a16="http://schemas.microsoft.com/office/drawing/2014/main" id="{D5087ABB-FB91-BFF5-3AB1-07F70983A76B}"/>
              </a:ext>
            </a:extLst>
          </p:cNvPr>
          <p:cNvSpPr txBox="1"/>
          <p:nvPr/>
        </p:nvSpPr>
        <p:spPr>
          <a:xfrm>
            <a:off x="7282262" y="290929"/>
            <a:ext cx="474931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i="1" dirty="0">
                <a:solidFill>
                  <a:srgbClr val="C00000"/>
                </a:solidFill>
              </a:rPr>
              <a:t>Gather information for the November coaches’ meeting</a:t>
            </a:r>
          </a:p>
        </p:txBody>
      </p:sp>
      <p:sp>
        <p:nvSpPr>
          <p:cNvPr id="3" name="Google Shape;656;p43">
            <a:extLst>
              <a:ext uri="{FF2B5EF4-FFF2-40B4-BE49-F238E27FC236}">
                <a16:creationId xmlns:a16="http://schemas.microsoft.com/office/drawing/2014/main" id="{7F3F96B5-3D13-FB63-4691-5D156C0C718B}"/>
              </a:ext>
            </a:extLst>
          </p:cNvPr>
          <p:cNvSpPr/>
          <p:nvPr/>
        </p:nvSpPr>
        <p:spPr>
          <a:xfrm>
            <a:off x="738072" y="3443922"/>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Do we have something simple?</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4" name="Google Shape;656;p43">
            <a:extLst>
              <a:ext uri="{FF2B5EF4-FFF2-40B4-BE49-F238E27FC236}">
                <a16:creationId xmlns:a16="http://schemas.microsoft.com/office/drawing/2014/main" id="{51BABC44-6F10-5BA4-D7DB-C9AE738D2508}"/>
              </a:ext>
            </a:extLst>
          </p:cNvPr>
          <p:cNvSpPr/>
          <p:nvPr/>
        </p:nvSpPr>
        <p:spPr>
          <a:xfrm>
            <a:off x="4699925" y="3643600"/>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What are some of our data sources?</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 name="Google Shape;656;p43">
            <a:extLst>
              <a:ext uri="{FF2B5EF4-FFF2-40B4-BE49-F238E27FC236}">
                <a16:creationId xmlns:a16="http://schemas.microsoft.com/office/drawing/2014/main" id="{ADA918D0-72A9-2738-115F-CB62139A4FE7}"/>
              </a:ext>
            </a:extLst>
          </p:cNvPr>
          <p:cNvSpPr/>
          <p:nvPr/>
        </p:nvSpPr>
        <p:spPr>
          <a:xfrm>
            <a:off x="9072801" y="3643600"/>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kern="0" dirty="0">
                <a:solidFill>
                  <a:srgbClr val="0989B1">
                    <a:lumMod val="50000"/>
                  </a:srgbClr>
                </a:solidFill>
                <a:latin typeface="Calibri" panose="020F0502020204030204" pitchFamily="34" charset="0"/>
                <a:cs typeface="Calibri" panose="020F0502020204030204" pitchFamily="34" charset="0"/>
                <a:sym typeface="Arial"/>
              </a:rPr>
              <a:t>Is the school using a universal screener</a:t>
            </a: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5244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8683699E-1DFE-4B5A-A0A5-00395CAA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
        <p:nvSpPr>
          <p:cNvPr id="4" name="Title 3">
            <a:extLst>
              <a:ext uri="{FF2B5EF4-FFF2-40B4-BE49-F238E27FC236}">
                <a16:creationId xmlns:a16="http://schemas.microsoft.com/office/drawing/2014/main" id="{7A261A0F-9769-D14A-B3A6-74A26AE3F96F}"/>
              </a:ext>
            </a:extLst>
          </p:cNvPr>
          <p:cNvSpPr>
            <a:spLocks noGrp="1"/>
          </p:cNvSpPr>
          <p:nvPr>
            <p:ph type="title"/>
          </p:nvPr>
        </p:nvSpPr>
        <p:spPr>
          <a:xfrm rot="-294">
            <a:off x="833208" y="4672882"/>
            <a:ext cx="6732215" cy="1122400"/>
          </a:xfrm>
        </p:spPr>
        <p:txBody>
          <a:bodyPr/>
          <a:lstStyle/>
          <a:p>
            <a:r>
              <a:rPr lang="en-US" sz="4400" b="1" dirty="0">
                <a:solidFill>
                  <a:schemeClr val="bg1"/>
                </a:solidFill>
                <a:latin typeface="Calibri" panose="020F0502020204030204" pitchFamily="34" charset="0"/>
                <a:cs typeface="Calibri" panose="020F0502020204030204" pitchFamily="34" charset="0"/>
              </a:rPr>
              <a:t>Step 3: Evaluate &amp; select Tier 2 interventions</a:t>
            </a:r>
          </a:p>
        </p:txBody>
      </p:sp>
    </p:spTree>
    <p:extLst>
      <p:ext uri="{BB962C8B-B14F-4D97-AF65-F5344CB8AC3E}">
        <p14:creationId xmlns:p14="http://schemas.microsoft.com/office/powerpoint/2010/main" val="36514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03126541-CBBD-734D-B129-409C5E0CD6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7872" y="1863151"/>
            <a:ext cx="1045880" cy="1008078"/>
          </a:xfrm>
          <a:prstGeom prst="ellipse">
            <a:avLst/>
          </a:prstGeom>
          <a:ln w="19050">
            <a:solidFill>
              <a:schemeClr val="accent2">
                <a:lumMod val="50000"/>
              </a:schemeClr>
            </a:solidFill>
          </a:ln>
        </p:spPr>
      </p:pic>
      <p:pic>
        <p:nvPicPr>
          <p:cNvPr id="205" name="Picture 204">
            <a:extLst>
              <a:ext uri="{FF2B5EF4-FFF2-40B4-BE49-F238E27FC236}">
                <a16:creationId xmlns:a16="http://schemas.microsoft.com/office/drawing/2014/main" id="{3922E28D-4F2C-CB40-A771-88AE1C5E08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58573" y="622876"/>
            <a:ext cx="1109563" cy="1089388"/>
          </a:xfrm>
          <a:prstGeom prst="ellipse">
            <a:avLst/>
          </a:prstGeom>
          <a:ln w="19050">
            <a:solidFill>
              <a:schemeClr val="accent2">
                <a:lumMod val="50000"/>
              </a:schemeClr>
            </a:solidFill>
          </a:ln>
        </p:spPr>
      </p:pic>
      <p:pic>
        <p:nvPicPr>
          <p:cNvPr id="207" name="Picture 206">
            <a:extLst>
              <a:ext uri="{FF2B5EF4-FFF2-40B4-BE49-F238E27FC236}">
                <a16:creationId xmlns:a16="http://schemas.microsoft.com/office/drawing/2014/main" id="{766A4EA4-C29B-2F41-B1A3-A8EDBDCE37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8573" y="2074283"/>
            <a:ext cx="1135955" cy="1089389"/>
          </a:xfrm>
          <a:prstGeom prst="ellipse">
            <a:avLst/>
          </a:prstGeom>
          <a:ln w="19050">
            <a:solidFill>
              <a:schemeClr val="accent2">
                <a:lumMod val="50000"/>
              </a:schemeClr>
            </a:solidFill>
          </a:ln>
        </p:spPr>
      </p:pic>
      <p:pic>
        <p:nvPicPr>
          <p:cNvPr id="213" name="Picture 212">
            <a:extLst>
              <a:ext uri="{FF2B5EF4-FFF2-40B4-BE49-F238E27FC236}">
                <a16:creationId xmlns:a16="http://schemas.microsoft.com/office/drawing/2014/main" id="{F999399D-0426-5141-AA3F-586EB4F0DD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9854" y="4361776"/>
            <a:ext cx="1045880" cy="1033632"/>
          </a:xfrm>
          <a:prstGeom prst="ellipse">
            <a:avLst/>
          </a:prstGeom>
          <a:ln w="19050">
            <a:solidFill>
              <a:schemeClr val="accent2">
                <a:lumMod val="50000"/>
              </a:schemeClr>
            </a:solidFill>
          </a:ln>
        </p:spPr>
      </p:pic>
      <p:pic>
        <p:nvPicPr>
          <p:cNvPr id="215" name="Picture 214">
            <a:extLst>
              <a:ext uri="{FF2B5EF4-FFF2-40B4-BE49-F238E27FC236}">
                <a16:creationId xmlns:a16="http://schemas.microsoft.com/office/drawing/2014/main" id="{BEEFB166-9A4E-CA46-BCA5-63EDD50EE0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12145" y="3087693"/>
            <a:ext cx="1045880" cy="969496"/>
          </a:xfrm>
          <a:prstGeom prst="ellipse">
            <a:avLst/>
          </a:prstGeom>
          <a:ln w="19050">
            <a:solidFill>
              <a:schemeClr val="accent2">
                <a:lumMod val="50000"/>
              </a:schemeClr>
            </a:solidFill>
          </a:ln>
        </p:spPr>
      </p:pic>
      <p:sp>
        <p:nvSpPr>
          <p:cNvPr id="230" name="TextBox 229">
            <a:extLst>
              <a:ext uri="{FF2B5EF4-FFF2-40B4-BE49-F238E27FC236}">
                <a16:creationId xmlns:a16="http://schemas.microsoft.com/office/drawing/2014/main" id="{B3219281-B0C8-1A42-86A2-C9669FC07A04}"/>
              </a:ext>
            </a:extLst>
          </p:cNvPr>
          <p:cNvSpPr txBox="1"/>
          <p:nvPr/>
        </p:nvSpPr>
        <p:spPr>
          <a:xfrm>
            <a:off x="3328346" y="875182"/>
            <a:ext cx="13131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Timing</a:t>
            </a:r>
          </a:p>
        </p:txBody>
      </p:sp>
      <p:sp>
        <p:nvSpPr>
          <p:cNvPr id="231" name="TextBox 230">
            <a:extLst>
              <a:ext uri="{FF2B5EF4-FFF2-40B4-BE49-F238E27FC236}">
                <a16:creationId xmlns:a16="http://schemas.microsoft.com/office/drawing/2014/main" id="{AD1A0ACC-C9C5-A346-B316-65B21ADCB593}"/>
              </a:ext>
            </a:extLst>
          </p:cNvPr>
          <p:cNvSpPr txBox="1"/>
          <p:nvPr/>
        </p:nvSpPr>
        <p:spPr>
          <a:xfrm>
            <a:off x="3335273" y="2074802"/>
            <a:ext cx="14318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Activity</a:t>
            </a:r>
          </a:p>
        </p:txBody>
      </p:sp>
      <p:sp>
        <p:nvSpPr>
          <p:cNvPr id="232" name="TextBox 231">
            <a:extLst>
              <a:ext uri="{FF2B5EF4-FFF2-40B4-BE49-F238E27FC236}">
                <a16:creationId xmlns:a16="http://schemas.microsoft.com/office/drawing/2014/main" id="{13EBD371-F38D-A24B-9AEA-289DFFEB4FC1}"/>
              </a:ext>
            </a:extLst>
          </p:cNvPr>
          <p:cNvSpPr txBox="1"/>
          <p:nvPr/>
        </p:nvSpPr>
        <p:spPr>
          <a:xfrm>
            <a:off x="3335273" y="3280053"/>
            <a:ext cx="19447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Guidelines</a:t>
            </a:r>
          </a:p>
        </p:txBody>
      </p:sp>
      <p:sp>
        <p:nvSpPr>
          <p:cNvPr id="233" name="TextBox 232">
            <a:extLst>
              <a:ext uri="{FF2B5EF4-FFF2-40B4-BE49-F238E27FC236}">
                <a16:creationId xmlns:a16="http://schemas.microsoft.com/office/drawing/2014/main" id="{03765390-13AC-4042-8040-26ADAFFFD6C0}"/>
              </a:ext>
            </a:extLst>
          </p:cNvPr>
          <p:cNvSpPr txBox="1"/>
          <p:nvPr/>
        </p:nvSpPr>
        <p:spPr>
          <a:xfrm>
            <a:off x="3335273" y="4586204"/>
            <a:ext cx="15103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Big Idea</a:t>
            </a:r>
          </a:p>
        </p:txBody>
      </p:sp>
      <p:sp>
        <p:nvSpPr>
          <p:cNvPr id="235" name="TextBox 234">
            <a:extLst>
              <a:ext uri="{FF2B5EF4-FFF2-40B4-BE49-F238E27FC236}">
                <a16:creationId xmlns:a16="http://schemas.microsoft.com/office/drawing/2014/main" id="{6F3A206B-9280-4B41-9406-8C42E7E046B1}"/>
              </a:ext>
            </a:extLst>
          </p:cNvPr>
          <p:cNvSpPr txBox="1"/>
          <p:nvPr/>
        </p:nvSpPr>
        <p:spPr>
          <a:xfrm>
            <a:off x="9304917" y="834527"/>
            <a:ext cx="15958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Example</a:t>
            </a:r>
          </a:p>
        </p:txBody>
      </p:sp>
      <p:sp>
        <p:nvSpPr>
          <p:cNvPr id="236" name="TextBox 235">
            <a:extLst>
              <a:ext uri="{FF2B5EF4-FFF2-40B4-BE49-F238E27FC236}">
                <a16:creationId xmlns:a16="http://schemas.microsoft.com/office/drawing/2014/main" id="{0C8A3C15-3F55-A841-93DA-195E64FAC21D}"/>
              </a:ext>
            </a:extLst>
          </p:cNvPr>
          <p:cNvSpPr txBox="1"/>
          <p:nvPr/>
        </p:nvSpPr>
        <p:spPr>
          <a:xfrm>
            <a:off x="9267212" y="2326591"/>
            <a:ext cx="24152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Non-example</a:t>
            </a:r>
          </a:p>
        </p:txBody>
      </p:sp>
      <p:pic>
        <p:nvPicPr>
          <p:cNvPr id="16" name="Picture 15">
            <a:extLst>
              <a:ext uri="{FF2B5EF4-FFF2-40B4-BE49-F238E27FC236}">
                <a16:creationId xmlns:a16="http://schemas.microsoft.com/office/drawing/2014/main" id="{976E88FA-5AA2-EF4D-97D8-72ACB3EB9F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32181" y="5059535"/>
            <a:ext cx="1135955" cy="1019019"/>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563A4A20-8C5B-0A4A-BE77-A2BBB44AF347}"/>
              </a:ext>
            </a:extLst>
          </p:cNvPr>
          <p:cNvSpPr txBox="1"/>
          <p:nvPr/>
        </p:nvSpPr>
        <p:spPr>
          <a:xfrm>
            <a:off x="9267212" y="5361633"/>
            <a:ext cx="1377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Review</a:t>
            </a:r>
          </a:p>
        </p:txBody>
      </p:sp>
      <p:pic>
        <p:nvPicPr>
          <p:cNvPr id="18" name="Picture 17">
            <a:extLst>
              <a:ext uri="{FF2B5EF4-FFF2-40B4-BE49-F238E27FC236}">
                <a16:creationId xmlns:a16="http://schemas.microsoft.com/office/drawing/2014/main" id="{6DA72635-31EF-F84F-8C60-4390669A4D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3449" y="3539408"/>
            <a:ext cx="1100240" cy="1072921"/>
          </a:xfrm>
          <a:prstGeom prst="ellipse">
            <a:avLst/>
          </a:prstGeom>
          <a:ln w="19050">
            <a:solidFill>
              <a:schemeClr val="accent2">
                <a:lumMod val="50000"/>
              </a:schemeClr>
            </a:solidFill>
          </a:ln>
        </p:spPr>
      </p:pic>
      <p:sp>
        <p:nvSpPr>
          <p:cNvPr id="3" name="TextBox 2">
            <a:extLst>
              <a:ext uri="{FF2B5EF4-FFF2-40B4-BE49-F238E27FC236}">
                <a16:creationId xmlns:a16="http://schemas.microsoft.com/office/drawing/2014/main" id="{DDEC07BF-2886-0C49-9719-20409424D891}"/>
              </a:ext>
            </a:extLst>
          </p:cNvPr>
          <p:cNvSpPr txBox="1"/>
          <p:nvPr/>
        </p:nvSpPr>
        <p:spPr>
          <a:xfrm>
            <a:off x="9236196" y="3818655"/>
            <a:ext cx="1510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Preview</a:t>
            </a:r>
          </a:p>
        </p:txBody>
      </p:sp>
      <p:sp>
        <p:nvSpPr>
          <p:cNvPr id="4" name="TextBox 3">
            <a:extLst>
              <a:ext uri="{FF2B5EF4-FFF2-40B4-BE49-F238E27FC236}">
                <a16:creationId xmlns:a16="http://schemas.microsoft.com/office/drawing/2014/main" id="{0084CB6F-275E-F64E-91C0-DD9161762593}"/>
              </a:ext>
            </a:extLst>
          </p:cNvPr>
          <p:cNvSpPr txBox="1"/>
          <p:nvPr/>
        </p:nvSpPr>
        <p:spPr>
          <a:xfrm>
            <a:off x="3335273" y="5728446"/>
            <a:ext cx="23024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Organization</a:t>
            </a:r>
          </a:p>
        </p:txBody>
      </p:sp>
      <p:pic>
        <p:nvPicPr>
          <p:cNvPr id="22" name="Picture 21">
            <a:extLst>
              <a:ext uri="{FF2B5EF4-FFF2-40B4-BE49-F238E27FC236}">
                <a16:creationId xmlns:a16="http://schemas.microsoft.com/office/drawing/2014/main" id="{66DD8ECD-D370-8545-9BC1-259362DA06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39854" y="5588008"/>
            <a:ext cx="1045881" cy="981092"/>
          </a:xfrm>
          <a:prstGeom prst="ellipse">
            <a:avLst/>
          </a:prstGeom>
          <a:ln w="19050">
            <a:solidFill>
              <a:schemeClr val="accent2">
                <a:lumMod val="50000"/>
              </a:schemeClr>
            </a:solidFill>
          </a:ln>
        </p:spPr>
      </p:pic>
      <p:pic>
        <p:nvPicPr>
          <p:cNvPr id="25" name="Picture 24">
            <a:extLst>
              <a:ext uri="{FF2B5EF4-FFF2-40B4-BE49-F238E27FC236}">
                <a16:creationId xmlns:a16="http://schemas.microsoft.com/office/drawing/2014/main" id="{CEDC4854-52B7-1642-BDFB-0D639CE01F9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77872" y="664246"/>
            <a:ext cx="1026746" cy="1008078"/>
          </a:xfrm>
          <a:prstGeom prst="ellipse">
            <a:avLst/>
          </a:prstGeom>
          <a:ln w="19050">
            <a:solidFill>
              <a:schemeClr val="accent2">
                <a:lumMod val="50000"/>
              </a:schemeClr>
            </a:solidFill>
          </a:ln>
        </p:spPr>
      </p:pic>
      <p:sp>
        <p:nvSpPr>
          <p:cNvPr id="20" name="Title 5">
            <a:extLst>
              <a:ext uri="{FF2B5EF4-FFF2-40B4-BE49-F238E27FC236}">
                <a16:creationId xmlns:a16="http://schemas.microsoft.com/office/drawing/2014/main" id="{75127F09-11EF-354E-95D1-FBA4F113BD68}"/>
              </a:ext>
            </a:extLst>
          </p:cNvPr>
          <p:cNvSpPr txBox="1">
            <a:spLocks/>
          </p:cNvSpPr>
          <p:nvPr/>
        </p:nvSpPr>
        <p:spPr>
          <a:xfrm flipH="1">
            <a:off x="-471418" y="70101"/>
            <a:ext cx="2611272" cy="60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457200" marR="0" lvl="0" indent="-317500" algn="r" defTabSz="91440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40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Hind Vadodara"/>
              </a:rPr>
              <a:t>LEGEND</a:t>
            </a:r>
          </a:p>
        </p:txBody>
      </p:sp>
      <p:pic>
        <p:nvPicPr>
          <p:cNvPr id="21" name="Picture 20">
            <a:extLst>
              <a:ext uri="{FF2B5EF4-FFF2-40B4-BE49-F238E27FC236}">
                <a16:creationId xmlns:a16="http://schemas.microsoft.com/office/drawing/2014/main" id="{51625BFC-BC02-3945-98C2-C3B66C2928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277600" y="6000244"/>
            <a:ext cx="914400" cy="857756"/>
          </a:xfrm>
          <a:prstGeom prst="ellipse">
            <a:avLst/>
          </a:prstGeom>
          <a:ln w="19050">
            <a:solidFill>
              <a:schemeClr val="accent2">
                <a:lumMod val="50000"/>
              </a:schemeClr>
            </a:solidFill>
          </a:ln>
        </p:spPr>
      </p:pic>
    </p:spTree>
    <p:extLst>
      <p:ext uri="{BB962C8B-B14F-4D97-AF65-F5344CB8AC3E}">
        <p14:creationId xmlns:p14="http://schemas.microsoft.com/office/powerpoint/2010/main" val="2159385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 sz="3600" b="1" dirty="0">
                <a:solidFill>
                  <a:schemeClr val="bg1"/>
                </a:solidFill>
                <a:latin typeface="Calibri" panose="020F0502020204030204" pitchFamily="34" charset="0"/>
                <a:cs typeface="Calibri" panose="020F0502020204030204" pitchFamily="34" charset="0"/>
              </a:rPr>
              <a:t>GETTING STARTED WITH </a:t>
            </a:r>
            <a:r>
              <a:rPr lang="en-US" sz="3600" b="1" dirty="0">
                <a:solidFill>
                  <a:schemeClr val="bg1"/>
                </a:solidFill>
                <a:latin typeface="Calibri" panose="020F0502020204030204" pitchFamily="34" charset="0"/>
                <a:cs typeface="Calibri" panose="020F0502020204030204" pitchFamily="34" charset="0"/>
              </a:rPr>
              <a:t>Tier 2</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29631226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520465" y="1462116"/>
            <a:ext cx="5954382" cy="4179647"/>
          </a:xfrm>
        </p:spPr>
        <p:txBody>
          <a:bodyPr/>
          <a:lstStyle/>
          <a:p>
            <a:pPr marL="0" marR="0" indent="0">
              <a:spcBef>
                <a:spcPts val="600"/>
              </a:spcBef>
              <a:spcAft>
                <a:spcPts val="600"/>
              </a:spcAft>
              <a:buNone/>
              <a:tabLst>
                <a:tab pos="2743200" algn="ctr"/>
                <a:tab pos="5486400" algn="r"/>
              </a:tabLst>
            </a:pPr>
            <a:r>
              <a:rPr lang="en-US" sz="2000" b="1" dirty="0">
                <a:effectLst/>
                <a:latin typeface="Poppins" panose="00000500000000000000" pitchFamily="2" charset="0"/>
                <a:ea typeface="Times New Roman" panose="02020603050405020304" pitchFamily="18" charset="0"/>
                <a:cs typeface="Poppins" panose="00000500000000000000" pitchFamily="2" charset="0"/>
              </a:rPr>
              <a:t>Purpose : </a:t>
            </a: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Document and evaluate current interventions </a:t>
            </a: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Determine whether targeted interventions </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1) meet the needs of students, and</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2) are implemented systematically </a:t>
            </a:r>
          </a:p>
          <a:p>
            <a:pPr marL="169329" lvl="1" indent="0">
              <a:spcBef>
                <a:spcPts val="600"/>
              </a:spcBef>
              <a:spcAft>
                <a:spcPts val="600"/>
              </a:spcAft>
              <a:buNone/>
            </a:pPr>
            <a:endParaRPr lang="en-US" sz="2000" dirty="0">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r>
              <a:rPr lang="en-US" sz="2800" dirty="0">
                <a:latin typeface="Poppins" panose="00000500000000000000" pitchFamily="2" charset="0"/>
                <a:ea typeface="Times New Roman" panose="02020603050405020304" pitchFamily="18" charset="0"/>
                <a:cs typeface="Poppins" panose="00000500000000000000" pitchFamily="2" charset="0"/>
              </a:rPr>
              <a:t>+ ENHANCED Communication  </a:t>
            </a:r>
            <a:endParaRPr lang="en-US" sz="2800" dirty="0">
              <a:effectLst/>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a:xfrm>
            <a:off x="520465" y="467462"/>
            <a:ext cx="9915993" cy="879125"/>
          </a:xfrm>
        </p:spPr>
        <p:txBody>
          <a:bodyPr/>
          <a:lstStyle/>
          <a:p>
            <a:r>
              <a:rPr lang="en-US" dirty="0">
                <a:solidFill>
                  <a:srgbClr val="FFFF00"/>
                </a:solidFill>
              </a:rPr>
              <a:t>TARGETED INTERVENTIONS ORGANIZER</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DFB553A0-BEC4-133E-1468-3FEB8906633F}"/>
              </a:ext>
            </a:extLst>
          </p:cNvPr>
          <p:cNvPicPr>
            <a:picLocks noChangeAspect="1"/>
          </p:cNvPicPr>
          <p:nvPr/>
        </p:nvPicPr>
        <p:blipFill>
          <a:blip r:embed="rId3"/>
          <a:stretch>
            <a:fillRect/>
          </a:stretch>
        </p:blipFill>
        <p:spPr>
          <a:xfrm>
            <a:off x="6513136" y="1608144"/>
            <a:ext cx="5048955" cy="5106113"/>
          </a:xfrm>
          <a:prstGeom prst="rect">
            <a:avLst/>
          </a:prstGeom>
        </p:spPr>
      </p:pic>
    </p:spTree>
    <p:extLst>
      <p:ext uri="{BB962C8B-B14F-4D97-AF65-F5344CB8AC3E}">
        <p14:creationId xmlns:p14="http://schemas.microsoft.com/office/powerpoint/2010/main" val="146055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602166" y="2077506"/>
            <a:ext cx="10772078" cy="4179647"/>
          </a:xfrm>
        </p:spPr>
        <p:txBody>
          <a:bodyPr/>
          <a:lstStyle/>
          <a:p>
            <a:pPr marL="0" marR="0" indent="0">
              <a:spcBef>
                <a:spcPts val="0"/>
              </a:spcBef>
              <a:spcAft>
                <a:spcPts val="0"/>
              </a:spcAft>
              <a:buNone/>
            </a:pPr>
            <a:r>
              <a:rPr lang="en-US" sz="28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Targeted Interventions are implemented:</a:t>
            </a:r>
            <a:endParaRPr lang="en-US" sz="2800" dirty="0">
              <a:solidFill>
                <a:srgbClr val="FFFF00"/>
              </a:solidFill>
              <a:effectLst/>
              <a:latin typeface="Times New Roman" panose="02020603050405020304" pitchFamily="18" charset="0"/>
              <a:ea typeface="Times New Roman" panose="02020603050405020304" pitchFamily="18" charset="0"/>
            </a:endParaRPr>
          </a:p>
          <a:p>
            <a:pPr marL="457200" indent="-457200"/>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in a similar manner across students - standard procedures, standard data collection</a:t>
            </a:r>
            <a:endParaRPr lang="en-US" sz="2800" dirty="0">
              <a:latin typeface="Times New Roman" panose="02020603050405020304" pitchFamily="18" charset="0"/>
              <a:ea typeface="Times New Roman" panose="02020603050405020304" pitchFamily="18" charset="0"/>
            </a:endParaRPr>
          </a:p>
          <a:p>
            <a:pPr marL="457200" indent="-457200"/>
            <a:r>
              <a:rPr lang="en-US" sz="2800" dirty="0">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y relevant staff AND familiar to all staff</a:t>
            </a:r>
            <a:endParaRPr lang="en-US" sz="2800" dirty="0">
              <a:effectLst/>
              <a:latin typeface="Times New Roman" panose="02020603050405020304" pitchFamily="18" charset="0"/>
              <a:ea typeface="Times New Roman" panose="02020603050405020304" pitchFamily="18" charset="0"/>
            </a:endParaRPr>
          </a:p>
          <a:p>
            <a:pPr marL="457200" indent="-457200"/>
            <a:r>
              <a:rPr lang="en-US" sz="2800" dirty="0">
                <a:effectLst/>
                <a:latin typeface="Calibri" panose="020F0502020204030204" pitchFamily="34" charset="0"/>
                <a:ea typeface="Times New Roman" panose="02020603050405020304" pitchFamily="18" charset="0"/>
                <a:cs typeface="Times New Roman" panose="02020603050405020304" pitchFamily="18" charset="0"/>
              </a:rPr>
              <a:t>within 5 days of referral</a:t>
            </a:r>
            <a:endParaRPr lang="en-US" sz="2800" dirty="0">
              <a:effectLst/>
              <a:latin typeface="Times New Roman" panose="02020603050405020304" pitchFamily="18" charset="0"/>
              <a:ea typeface="Times New Roman" panose="02020603050405020304" pitchFamily="18" charset="0"/>
            </a:endParaRPr>
          </a:p>
          <a:p>
            <a:pPr marL="457200" indent="-457200"/>
            <a:r>
              <a:rPr lang="en-US" sz="2800" dirty="0">
                <a:effectLst/>
                <a:latin typeface="Calibri" panose="020F0502020204030204" pitchFamily="34" charset="0"/>
                <a:ea typeface="Times New Roman" panose="02020603050405020304" pitchFamily="18" charset="0"/>
                <a:cs typeface="Times New Roman" panose="02020603050405020304" pitchFamily="18" charset="0"/>
              </a:rPr>
              <a:t>continuously available for student entry and participation</a:t>
            </a:r>
            <a:endParaRPr lang="en-US" sz="2800" dirty="0">
              <a:effectLst/>
              <a:latin typeface="Times New Roman" panose="02020603050405020304" pitchFamily="18" charset="0"/>
              <a:ea typeface="Times New Roman" panose="02020603050405020304" pitchFamily="18" charset="0"/>
            </a:endParaRPr>
          </a:p>
          <a:p>
            <a:pPr marL="457200" indent="-457200"/>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monitored regularly for ongoing data informed decision making</a:t>
            </a:r>
            <a:endParaRPr lang="en-US" sz="2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169329" indent="0" algn="l">
              <a:spcBef>
                <a:spcPts val="600"/>
              </a:spcBef>
              <a:spcAft>
                <a:spcPts val="600"/>
              </a:spcAft>
              <a:buNone/>
            </a:pPr>
            <a:endParaRPr lang="en-US" sz="2800" dirty="0"/>
          </a:p>
          <a:p>
            <a:pPr marL="186262" indent="0">
              <a:spcBef>
                <a:spcPts val="600"/>
              </a:spcBef>
              <a:spcAft>
                <a:spcPts val="600"/>
              </a:spcAft>
              <a:buNone/>
            </a:pPr>
            <a:endParaRPr lang="en-US" sz="2800" dirty="0"/>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p:txBody>
          <a:bodyPr/>
          <a:lstStyle/>
          <a:p>
            <a:r>
              <a:rPr lang="en-US" dirty="0"/>
              <a:t>GUIDING QUESTIONS when </a:t>
            </a:r>
            <a:br>
              <a:rPr lang="en-US" dirty="0"/>
            </a:br>
            <a:r>
              <a:rPr lang="en-US" dirty="0"/>
              <a:t>Evaluating Targeted Interventions</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2017055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3C518-A9D5-08AC-BC7F-C9A236A69B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1888" y="825566"/>
            <a:ext cx="8989145" cy="5785228"/>
          </a:xfrm>
          <a:prstGeom prst="rect">
            <a:avLst/>
          </a:prstGeom>
        </p:spPr>
      </p:pic>
      <p:sp>
        <p:nvSpPr>
          <p:cNvPr id="2" name="Title 1"/>
          <p:cNvSpPr>
            <a:spLocks noGrp="1"/>
          </p:cNvSpPr>
          <p:nvPr>
            <p:ph type="title"/>
          </p:nvPr>
        </p:nvSpPr>
        <p:spPr>
          <a:xfrm>
            <a:off x="386212" y="135271"/>
            <a:ext cx="10540139" cy="845600"/>
          </a:xfrm>
        </p:spPr>
        <p:txBody>
          <a:bodyPr>
            <a:normAutofit/>
          </a:bodyPr>
          <a:lstStyle/>
          <a:p>
            <a:r>
              <a:rPr lang="en-US" sz="3600" dirty="0"/>
              <a:t>MEETING STUDENT NEEDS: PART 1</a:t>
            </a:r>
          </a:p>
        </p:txBody>
      </p:sp>
      <p:cxnSp>
        <p:nvCxnSpPr>
          <p:cNvPr id="6" name="Straight Arrow Connector 5">
            <a:extLst>
              <a:ext uri="{FF2B5EF4-FFF2-40B4-BE49-F238E27FC236}">
                <a16:creationId xmlns:a16="http://schemas.microsoft.com/office/drawing/2014/main" id="{9F28E001-330F-4278-A264-9D4CD92A0834}"/>
              </a:ext>
            </a:extLst>
          </p:cNvPr>
          <p:cNvCxnSpPr/>
          <p:nvPr/>
        </p:nvCxnSpPr>
        <p:spPr>
          <a:xfrm flipV="1">
            <a:off x="317065" y="3429000"/>
            <a:ext cx="1377863" cy="234215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D88FBC-C01C-2A5F-9DF9-9AA7B341B33D}"/>
              </a:ext>
            </a:extLst>
          </p:cNvPr>
          <p:cNvCxnSpPr>
            <a:cxnSpLocks/>
          </p:cNvCxnSpPr>
          <p:nvPr/>
        </p:nvCxnSpPr>
        <p:spPr>
          <a:xfrm flipH="1">
            <a:off x="5772796" y="1884726"/>
            <a:ext cx="4736986"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1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602166" y="2077506"/>
            <a:ext cx="10772078" cy="4179647"/>
          </a:xfrm>
        </p:spPr>
        <p:txBody>
          <a:bodyPr/>
          <a:lstStyle/>
          <a:p>
            <a:pPr algn="l">
              <a:spcBef>
                <a:spcPts val="600"/>
              </a:spcBef>
              <a:spcAft>
                <a:spcPts val="600"/>
              </a:spcAft>
              <a:buFont typeface="Courier New" panose="02070309020205020404" pitchFamily="49" charset="0"/>
              <a:buChar char="o"/>
            </a:pPr>
            <a:r>
              <a:rPr lang="en-US" sz="2800" dirty="0"/>
              <a:t>Do identified students have similar instructional needs?</a:t>
            </a:r>
          </a:p>
          <a:p>
            <a:pPr lvl="1">
              <a:spcBef>
                <a:spcPts val="600"/>
              </a:spcBef>
              <a:spcAft>
                <a:spcPts val="600"/>
              </a:spcAft>
              <a:buFont typeface="Courier New" panose="02070309020205020404" pitchFamily="49" charset="0"/>
              <a:buChar char="o"/>
            </a:pPr>
            <a:r>
              <a:rPr lang="en-US" sz="2267" dirty="0"/>
              <a:t>Skills to develop     vs.     Skills to practice/improve using 		     	(skill deficits)		  (performance deficits)</a:t>
            </a:r>
          </a:p>
          <a:p>
            <a:pPr algn="l">
              <a:spcBef>
                <a:spcPts val="600"/>
              </a:spcBef>
              <a:spcAft>
                <a:spcPts val="600"/>
              </a:spcAft>
              <a:buFont typeface="Courier New" panose="02070309020205020404" pitchFamily="49" charset="0"/>
              <a:buChar char="o"/>
            </a:pPr>
            <a:r>
              <a:rPr lang="en-US" sz="2800" dirty="0"/>
              <a:t>Do identified students have </a:t>
            </a:r>
            <a:r>
              <a:rPr lang="en-US" sz="2800" i="1" dirty="0"/>
              <a:t>both</a:t>
            </a:r>
            <a:r>
              <a:rPr lang="en-US" sz="2800" dirty="0"/>
              <a:t> academic and emotional/behavioral needs?</a:t>
            </a:r>
          </a:p>
          <a:p>
            <a:pPr algn="l">
              <a:spcBef>
                <a:spcPts val="600"/>
              </a:spcBef>
              <a:spcAft>
                <a:spcPts val="600"/>
              </a:spcAft>
              <a:buFont typeface="Courier New" panose="02070309020205020404" pitchFamily="49" charset="0"/>
              <a:buChar char="o"/>
            </a:pPr>
            <a:r>
              <a:rPr lang="en-US" sz="2800" dirty="0"/>
              <a:t>Are identified students’ academic needs similar?</a:t>
            </a:r>
          </a:p>
          <a:p>
            <a:pPr algn="l">
              <a:spcBef>
                <a:spcPts val="600"/>
              </a:spcBef>
              <a:spcAft>
                <a:spcPts val="600"/>
              </a:spcAft>
              <a:buFont typeface="Courier New" panose="02070309020205020404" pitchFamily="49" charset="0"/>
              <a:buChar char="o"/>
            </a:pPr>
            <a:r>
              <a:rPr lang="en-US" sz="2800" dirty="0"/>
              <a:t>Are the functions of behavior (assessed informally) similar across students? </a:t>
            </a:r>
          </a:p>
          <a:p>
            <a:pPr marL="186262" indent="0">
              <a:spcBef>
                <a:spcPts val="600"/>
              </a:spcBef>
              <a:spcAft>
                <a:spcPts val="600"/>
              </a:spcAft>
              <a:buNone/>
            </a:pPr>
            <a:endParaRPr lang="en-US" sz="2800" dirty="0"/>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p:txBody>
          <a:bodyPr/>
          <a:lstStyle/>
          <a:p>
            <a:r>
              <a:rPr lang="en-US" dirty="0"/>
              <a:t>GUIDING QUESTION: </a:t>
            </a:r>
            <a:br>
              <a:rPr lang="en-US" dirty="0"/>
            </a:br>
            <a:r>
              <a:rPr lang="en-US" dirty="0"/>
              <a:t>GROUPING COMMON NEEDS</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44369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13" y="135271"/>
            <a:ext cx="11141392" cy="845600"/>
          </a:xfrm>
        </p:spPr>
        <p:txBody>
          <a:bodyPr>
            <a:normAutofit/>
          </a:bodyPr>
          <a:lstStyle/>
          <a:p>
            <a:r>
              <a:rPr lang="en-US" sz="3600" dirty="0"/>
              <a:t>MEETING STUDENT NEEDS: PART 2</a:t>
            </a:r>
          </a:p>
        </p:txBody>
      </p:sp>
      <p:pic>
        <p:nvPicPr>
          <p:cNvPr id="4" name="Picture 3">
            <a:extLst>
              <a:ext uri="{FF2B5EF4-FFF2-40B4-BE49-F238E27FC236}">
                <a16:creationId xmlns:a16="http://schemas.microsoft.com/office/drawing/2014/main" id="{AFAF84A7-677F-26A4-B737-CBE2427CE6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4269" y="919582"/>
            <a:ext cx="8585280" cy="5769865"/>
          </a:xfrm>
          <a:prstGeom prst="rect">
            <a:avLst/>
          </a:prstGeom>
        </p:spPr>
      </p:pic>
      <p:sp>
        <p:nvSpPr>
          <p:cNvPr id="3" name="TextBox 2">
            <a:extLst>
              <a:ext uri="{FF2B5EF4-FFF2-40B4-BE49-F238E27FC236}">
                <a16:creationId xmlns:a16="http://schemas.microsoft.com/office/drawing/2014/main" id="{90072DD4-EA9C-DA7A-F727-7697E5918CA5}"/>
              </a:ext>
            </a:extLst>
          </p:cNvPr>
          <p:cNvSpPr txBox="1"/>
          <p:nvPr/>
        </p:nvSpPr>
        <p:spPr>
          <a:xfrm>
            <a:off x="10399595" y="1859340"/>
            <a:ext cx="1555844" cy="1569660"/>
          </a:xfrm>
          <a:prstGeom prst="rect">
            <a:avLst/>
          </a:prstGeom>
          <a:noFill/>
        </p:spPr>
        <p:txBody>
          <a:bodyPr wrap="square" rtlCol="0">
            <a:spAutoFit/>
          </a:bodyPr>
          <a:lstStyle/>
          <a:p>
            <a:r>
              <a:rPr lang="en-US" sz="3200" i="1" dirty="0">
                <a:solidFill>
                  <a:schemeClr val="bg1"/>
                </a:solidFill>
              </a:rPr>
              <a:t>(Follow up in Jan) </a:t>
            </a:r>
          </a:p>
        </p:txBody>
      </p:sp>
    </p:spTree>
    <p:extLst>
      <p:ext uri="{BB962C8B-B14F-4D97-AF65-F5344CB8AC3E}">
        <p14:creationId xmlns:p14="http://schemas.microsoft.com/office/powerpoint/2010/main" val="3511198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99901" y="1153684"/>
            <a:ext cx="8776445" cy="4197466"/>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0">
              <a:buClr>
                <a:schemeClr val="accent4"/>
              </a:buClr>
              <a:buSzPct val="90000"/>
              <a:buNone/>
            </a:pPr>
            <a:r>
              <a:rPr lang="en-US" sz="28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Using the </a:t>
            </a:r>
            <a:r>
              <a:rPr lang="en-US" sz="2800" b="1"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Targeted Systems Planner (Part 1)</a:t>
            </a:r>
            <a:r>
              <a:rPr lang="en-US" sz="28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marL="342900" marR="0" lvl="0" indent="-342900">
              <a:spcBef>
                <a:spcPts val="600"/>
              </a:spcBef>
              <a:spcAft>
                <a:spcPts val="0"/>
              </a:spcAft>
              <a:buFont typeface="+mj-lt"/>
              <a:buAutoNum type="arabicPeriod"/>
            </a:pPr>
            <a:r>
              <a:rPr lang="en-US" sz="24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List the targeted interventions  </a:t>
            </a:r>
            <a:endParaRPr lang="en-US" sz="24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p>
            <a:pPr marL="342900" marR="0" lvl="0" indent="-342900">
              <a:spcBef>
                <a:spcPts val="600"/>
              </a:spcBef>
              <a:spcAft>
                <a:spcPts val="0"/>
              </a:spcAft>
              <a:buFont typeface="+mj-lt"/>
              <a:buAutoNum type="arabicPeriod"/>
            </a:pPr>
            <a:r>
              <a:rPr lang="en-US" sz="24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Check off primary areas of concern addressed by the intervention; adapt or add areas based on your student / school needs (e.g., emotional/mental health) </a:t>
            </a:r>
            <a:endParaRPr lang="en-US" sz="24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p>
            <a:pPr marL="342900" marR="0" lvl="0" indent="-342900">
              <a:spcBef>
                <a:spcPts val="600"/>
              </a:spcBef>
              <a:spcAft>
                <a:spcPts val="0"/>
              </a:spcAft>
              <a:buFont typeface="+mj-lt"/>
              <a:buAutoNum type="arabicPeriod"/>
            </a:pPr>
            <a:r>
              <a:rPr lang="en-US" sz="24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Describe the key aspects of the intervention </a:t>
            </a:r>
            <a:endParaRPr lang="en-US" sz="24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p>
            <a:pPr marL="342900" marR="0" lvl="0" indent="-342900">
              <a:spcBef>
                <a:spcPts val="600"/>
              </a:spcBef>
              <a:spcAft>
                <a:spcPts val="0"/>
              </a:spcAft>
              <a:buFont typeface="+mj-lt"/>
              <a:buAutoNum type="arabicPeriod"/>
            </a:pPr>
            <a:r>
              <a:rPr lang="en-US" sz="24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List the coordinator(s) </a:t>
            </a:r>
            <a:endParaRPr lang="en-US" sz="24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a:p>
            <a:pPr marL="0" indent="0">
              <a:buClr>
                <a:schemeClr val="accent4"/>
              </a:buClr>
              <a:buSzPct val="90000"/>
              <a:buNone/>
            </a:pPr>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marL="0" indent="0">
              <a:buClr>
                <a:schemeClr val="accent4"/>
              </a:buClr>
              <a:buSzPct val="90000"/>
              <a:buNone/>
            </a:pPr>
            <a:r>
              <a:rPr lang="en-US" sz="2800" dirty="0">
                <a:solidFill>
                  <a:schemeClr val="tx1">
                    <a:lumMod val="50000"/>
                    <a:lumOff val="50000"/>
                  </a:schemeClr>
                </a:solidFill>
                <a:latin typeface="Calibri" panose="020F0502020204030204" pitchFamily="34" charset="0"/>
                <a:cs typeface="Calibri" panose="020F0502020204030204" pitchFamily="34" charset="0"/>
              </a:rPr>
              <a:t>* Complete other columns as you develop that feature</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24853" y="198966"/>
            <a:ext cx="10154037" cy="8456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Targeted Intervention Organizer</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773788" y="5794687"/>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r>
              <a:rPr lang="en-US" sz="2667" dirty="0">
                <a:solidFill>
                  <a:prstClr val="white"/>
                </a:solidFill>
                <a:latin typeface="Calibri" panose="020F0502020204030204" pitchFamily="34" charset="0"/>
                <a:cs typeface="Calibri" panose="020F0502020204030204" pitchFamily="34" charset="0"/>
              </a:rPr>
              <a:t>30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8504795" y="596318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40">
                <a:defRPr/>
              </a:pPr>
              <a:endParaRPr sz="2400"/>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40">
                <a:defRPr/>
              </a:pPr>
              <a:endParaRPr sz="2400"/>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400"/>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400"/>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40">
                <a:defRPr/>
              </a:pPr>
              <a:endParaRPr sz="2400"/>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
        <p:nvSpPr>
          <p:cNvPr id="4" name="Content Placeholder 2">
            <a:extLst>
              <a:ext uri="{FF2B5EF4-FFF2-40B4-BE49-F238E27FC236}">
                <a16:creationId xmlns:a16="http://schemas.microsoft.com/office/drawing/2014/main" id="{0B373AD6-82DD-2B94-213B-F2A491305605}"/>
              </a:ext>
            </a:extLst>
          </p:cNvPr>
          <p:cNvSpPr txBox="1">
            <a:spLocks/>
          </p:cNvSpPr>
          <p:nvPr/>
        </p:nvSpPr>
        <p:spPr>
          <a:xfrm>
            <a:off x="499901" y="5501148"/>
            <a:ext cx="7908041" cy="1189974"/>
          </a:xfrm>
          <a:prstGeom prst="roundRect">
            <a:avLst/>
          </a:prstGeom>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86262" indent="0">
              <a:spcBef>
                <a:spcPts val="1200"/>
              </a:spcBef>
              <a:buClr>
                <a:schemeClr val="accent5"/>
              </a:buClr>
              <a:buSzPct val="100000"/>
              <a:buNone/>
            </a:pPr>
            <a:r>
              <a:rPr lang="en-US" sz="2800" b="1" i="1" dirty="0">
                <a:solidFill>
                  <a:schemeClr val="tx1"/>
                </a:solidFill>
                <a:latin typeface="Calibri" panose="020F0502020204030204" pitchFamily="34" charset="0"/>
                <a:cs typeface="Calibri" panose="020F0502020204030204" pitchFamily="34" charset="0"/>
              </a:rPr>
              <a:t>Now or later… </a:t>
            </a:r>
            <a:r>
              <a:rPr lang="en-US" sz="2800" b="1" i="1" dirty="0">
                <a:solidFill>
                  <a:schemeClr val="tx1">
                    <a:lumMod val="50000"/>
                    <a:lumOff val="50000"/>
                  </a:schemeClr>
                </a:solidFill>
                <a:latin typeface="Calibri" panose="020F0502020204030204" pitchFamily="34" charset="0"/>
                <a:cs typeface="Calibri" panose="020F0502020204030204" pitchFamily="34" charset="0"/>
              </a:rPr>
              <a:t>Add to your school’s Glows and Grows </a:t>
            </a:r>
            <a:r>
              <a:rPr lang="en-US" sz="2800" b="1" dirty="0">
                <a:solidFill>
                  <a:schemeClr val="tx1">
                    <a:lumMod val="50000"/>
                    <a:lumOff val="50000"/>
                  </a:schemeClr>
                </a:solidFill>
                <a:hlinkClick r:id="rId4">
                  <a:extLst>
                    <a:ext uri="{A12FA001-AC4F-418D-AE19-62706E023703}">
                      <ahyp:hlinkClr xmlns:ahyp="http://schemas.microsoft.com/office/drawing/2018/hyperlinkcolor" val="tx"/>
                    </a:ext>
                  </a:extLst>
                </a:hlinkClick>
              </a:rPr>
              <a:t>group slide deck </a:t>
            </a:r>
            <a:r>
              <a:rPr lang="en-US" sz="2800" dirty="0">
                <a:solidFill>
                  <a:schemeClr val="tx1">
                    <a:lumMod val="50000"/>
                    <a:lumOff val="50000"/>
                  </a:schemeClr>
                </a:solidFill>
              </a:rPr>
              <a:t> </a:t>
            </a:r>
            <a:r>
              <a:rPr lang="en-US" sz="2800" dirty="0">
                <a:solidFill>
                  <a:schemeClr val="tx1"/>
                </a:solidFill>
                <a:sym typeface="Wingdings" panose="05000000000000000000" pitchFamily="2" charset="2"/>
              </a:rPr>
              <a:t> </a:t>
            </a:r>
            <a:endParaRPr lang="en-US" sz="2800" dirty="0">
              <a:solidFill>
                <a:schemeClr val="tx1"/>
              </a:solidFill>
            </a:endParaRPr>
          </a:p>
          <a:p>
            <a:pPr marL="186262" indent="0">
              <a:buClr>
                <a:schemeClr val="accent5"/>
              </a:buClr>
              <a:buSzPct val="100000"/>
              <a:buNone/>
            </a:pPr>
            <a:endParaRPr lang="en-US" sz="28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83754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63808" y="1203082"/>
            <a:ext cx="7252323" cy="4946820"/>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Login to </a:t>
            </a:r>
            <a:r>
              <a:rPr lang="en-US" sz="2933" dirty="0">
                <a:solidFill>
                  <a:schemeClr val="accent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www.pbisapps.org</a:t>
            </a:r>
            <a:endParaRPr lang="en-US" sz="2933" dirty="0">
              <a:solidFill>
                <a:schemeClr val="accent6"/>
              </a:solidFill>
              <a:latin typeface="Calibri" panose="020F0502020204030204" pitchFamily="34" charset="0"/>
              <a:cs typeface="Calibri" panose="020F0502020204030204" pitchFamily="34" charset="0"/>
            </a:endParaRP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PBIS assessments, then “open survey window.”</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SWPBIS TFI 2.1; “take survey”</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Choose today’s date, team members 	w/o coach, and no walkthrough </a:t>
            </a:r>
          </a:p>
          <a:p>
            <a:pPr marL="0" indent="406390">
              <a:buClr>
                <a:schemeClr val="accent4"/>
              </a:buClr>
              <a:buSzPct val="90000"/>
            </a:pPr>
            <a:r>
              <a:rPr lang="en-US" sz="2933" dirty="0">
                <a:solidFill>
                  <a:srgbClr val="C00000"/>
                </a:solidFill>
                <a:latin typeface="Calibri" panose="020F0502020204030204" pitchFamily="34" charset="0"/>
                <a:cs typeface="Calibri" panose="020F0502020204030204" pitchFamily="34" charset="0"/>
              </a:rPr>
              <a:t>Complete </a:t>
            </a:r>
            <a:r>
              <a:rPr lang="en-US" sz="2933" u="sng" dirty="0">
                <a:solidFill>
                  <a:srgbClr val="C00000"/>
                </a:solidFill>
                <a:latin typeface="Calibri" panose="020F0502020204030204" pitchFamily="34" charset="0"/>
                <a:cs typeface="Calibri" panose="020F0502020204030204" pitchFamily="34" charset="0"/>
              </a:rPr>
              <a:t>only</a:t>
            </a:r>
            <a:r>
              <a:rPr lang="en-US" sz="2933" dirty="0">
                <a:solidFill>
                  <a:srgbClr val="C00000"/>
                </a:solidFill>
                <a:latin typeface="Calibri" panose="020F0502020204030204" pitchFamily="34" charset="0"/>
                <a:cs typeface="Calibri" panose="020F0502020204030204" pitchFamily="34" charset="0"/>
              </a:rPr>
              <a:t> Tier 2 items as a team </a:t>
            </a:r>
          </a:p>
          <a:p>
            <a:pPr marL="0" indent="0">
              <a:buClr>
                <a:schemeClr val="accent4"/>
              </a:buClr>
              <a:buSzPct val="90000"/>
              <a:buNone/>
            </a:pPr>
            <a:r>
              <a:rPr lang="en-US" sz="2933" dirty="0">
                <a:solidFill>
                  <a:srgbClr val="C00000"/>
                </a:solidFill>
                <a:latin typeface="Calibri" panose="020F0502020204030204" pitchFamily="34" charset="0"/>
                <a:cs typeface="Calibri" panose="020F0502020204030204" pitchFamily="34" charset="0"/>
              </a:rPr>
              <a:t>	(2.1-2.13)</a:t>
            </a:r>
          </a:p>
          <a:p>
            <a:pPr marL="514350" indent="-514350">
              <a:buClr>
                <a:schemeClr val="accent4"/>
              </a:buClr>
              <a:buSzPct val="90000"/>
              <a:buAutoNum type="arabicPeriod" startAt="6"/>
            </a:pPr>
            <a:r>
              <a:rPr lang="en-US" sz="2933" dirty="0">
                <a:solidFill>
                  <a:srgbClr val="C00000"/>
                </a:solidFill>
                <a:latin typeface="Calibri" panose="020F0502020204030204" pitchFamily="34" charset="0"/>
                <a:cs typeface="Calibri" panose="020F0502020204030204" pitchFamily="34" charset="0"/>
              </a:rPr>
              <a:t>Add priority items to your action plan </a:t>
            </a:r>
            <a:r>
              <a:rPr lang="en-US" sz="2933" dirty="0">
                <a:solidFill>
                  <a:schemeClr val="accent6"/>
                </a:solidFill>
                <a:latin typeface="Calibri" panose="020F0502020204030204" pitchFamily="34" charset="0"/>
                <a:cs typeface="Calibri" panose="020F0502020204030204" pitchFamily="34" charset="0"/>
              </a:rPr>
              <a:t>	</a:t>
            </a:r>
          </a:p>
          <a:p>
            <a:pPr marL="0" indent="0">
              <a:buClr>
                <a:schemeClr val="accent4"/>
              </a:buClr>
              <a:buSzPct val="90000"/>
              <a:buNone/>
            </a:pPr>
            <a:r>
              <a:rPr lang="en-US" sz="2933" dirty="0">
                <a:solidFill>
                  <a:schemeClr val="accent6"/>
                </a:solidFill>
                <a:latin typeface="Calibri" panose="020F0502020204030204" pitchFamily="34" charset="0"/>
                <a:cs typeface="Calibri" panose="020F0502020204030204" pitchFamily="34" charset="0"/>
              </a:rPr>
              <a:t>* remember this is just a baseline!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11159" y="87476"/>
            <a:ext cx="10267731" cy="8456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BASELINE TIER 2 TFI</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453545" y="5759173"/>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r>
              <a:rPr lang="en-US" sz="2667" dirty="0">
                <a:solidFill>
                  <a:prstClr val="white"/>
                </a:solidFill>
                <a:latin typeface="Calibri" panose="020F0502020204030204" pitchFamily="34" charset="0"/>
                <a:cs typeface="Calibri" panose="020F0502020204030204" pitchFamily="34" charset="0"/>
              </a:rPr>
              <a:t>30-40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8135064" y="5989063"/>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40">
                <a:defRPr/>
              </a:pPr>
              <a:endParaRPr sz="2400"/>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40">
                <a:defRPr/>
              </a:pPr>
              <a:endParaRPr sz="2400"/>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400"/>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400"/>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40">
                <a:defRPr/>
              </a:pPr>
              <a:endParaRPr sz="2400"/>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pic>
        <p:nvPicPr>
          <p:cNvPr id="32" name="Picture 2" descr="A close up of text on a white background&#10;&#10;Description automatically generated">
            <a:extLst>
              <a:ext uri="{FF2B5EF4-FFF2-40B4-BE49-F238E27FC236}">
                <a16:creationId xmlns:a16="http://schemas.microsoft.com/office/drawing/2014/main" id="{9C91DC8E-D1FA-6425-2403-C2DF365856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5360" y="1560120"/>
            <a:ext cx="3592833" cy="40708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4677F4CE-AC5D-3EC0-226A-E74AA9FA0463}"/>
              </a:ext>
            </a:extLst>
          </p:cNvPr>
          <p:cNvSpPr txBox="1"/>
          <p:nvPr/>
        </p:nvSpPr>
        <p:spPr>
          <a:xfrm>
            <a:off x="8494178" y="3676492"/>
            <a:ext cx="3041211" cy="369332"/>
          </a:xfrm>
          <a:prstGeom prst="rect">
            <a:avLst/>
          </a:prstGeom>
          <a:solidFill>
            <a:srgbClr val="64E909"/>
          </a:solidFill>
        </p:spPr>
        <p:txBody>
          <a:bodyPr wrap="square" rtlCol="0">
            <a:spAutoFit/>
          </a:bodyPr>
          <a:lstStyle/>
          <a:p>
            <a:r>
              <a:rPr lang="en-US" dirty="0">
                <a:solidFill>
                  <a:schemeClr val="tx1">
                    <a:lumMod val="50000"/>
                    <a:lumOff val="50000"/>
                  </a:schemeClr>
                </a:solidFill>
                <a:hlinkClick r:id="rId6"/>
              </a:rPr>
              <a:t>PBIS TFI document</a:t>
            </a:r>
            <a:endParaRPr lang="en-US" dirty="0">
              <a:solidFill>
                <a:schemeClr val="tx1">
                  <a:lumMod val="50000"/>
                  <a:lumOff val="50000"/>
                </a:schemeClr>
              </a:solidFill>
            </a:endParaRPr>
          </a:p>
        </p:txBody>
      </p:sp>
    </p:spTree>
    <p:extLst>
      <p:ext uri="{BB962C8B-B14F-4D97-AF65-F5344CB8AC3E}">
        <p14:creationId xmlns:p14="http://schemas.microsoft.com/office/powerpoint/2010/main" val="1862019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b="1" dirty="0">
                <a:solidFill>
                  <a:srgbClr val="FFFF00"/>
                </a:solidFill>
                <a:latin typeface="Calibri" panose="020F0502020204030204" pitchFamily="34" charset="0"/>
                <a:cs typeface="Calibri" panose="020F0502020204030204" pitchFamily="34" charset="0"/>
              </a:rPr>
              <a:t>DISCUSSION: TFI DEBRIEF</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772521" y="6024809"/>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667" kern="0" dirty="0">
                <a:solidFill>
                  <a:prstClr val="white"/>
                </a:solidFill>
                <a:latin typeface="Calibri" panose="020F0502020204030204" pitchFamily="34" charset="0"/>
                <a:cs typeface="Calibri" panose="020F0502020204030204" pitchFamily="34" charset="0"/>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8453918" y="6026830"/>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216" name="Picture 215">
            <a:extLst>
              <a:ext uri="{FF2B5EF4-FFF2-40B4-BE49-F238E27FC236}">
                <a16:creationId xmlns:a16="http://schemas.microsoft.com/office/drawing/2014/main" id="{CC73BC01-4909-7EDE-B250-9FD5A07EC3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
        <p:nvSpPr>
          <p:cNvPr id="217" name="Content Placeholder 2">
            <a:extLst>
              <a:ext uri="{FF2B5EF4-FFF2-40B4-BE49-F238E27FC236}">
                <a16:creationId xmlns:a16="http://schemas.microsoft.com/office/drawing/2014/main" id="{0248FBFA-AA02-88F5-9A20-7C5425D940F9}"/>
              </a:ext>
            </a:extLst>
          </p:cNvPr>
          <p:cNvSpPr txBox="1">
            <a:spLocks/>
          </p:cNvSpPr>
          <p:nvPr/>
        </p:nvSpPr>
        <p:spPr>
          <a:xfrm>
            <a:off x="1143000" y="1486701"/>
            <a:ext cx="9649325" cy="3085299"/>
          </a:xfrm>
          <a:prstGeom prst="roundRect">
            <a:avLst/>
          </a:prstGeom>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643451" indent="-457189">
              <a:buClr>
                <a:schemeClr val="accent5"/>
              </a:buClr>
              <a:buSzPct val="100000"/>
            </a:pPr>
            <a:r>
              <a:rPr lang="en-US" sz="3200" dirty="0">
                <a:solidFill>
                  <a:schemeClr val="accent6"/>
                </a:solidFill>
                <a:latin typeface="Calibri" panose="020F0502020204030204" pitchFamily="34" charset="0"/>
                <a:cs typeface="Calibri" panose="020F0502020204030204" pitchFamily="34" charset="0"/>
              </a:rPr>
              <a:t>What did you learn about Tier 2 systems (i.e., teams), practices (i.e., implementation), and data (i.e., evaluation)? </a:t>
            </a:r>
          </a:p>
          <a:p>
            <a:pPr marL="643451" indent="-457189">
              <a:buClr>
                <a:schemeClr val="accent5"/>
              </a:buClr>
              <a:buSzPct val="100000"/>
            </a:pPr>
            <a:endParaRPr lang="en-US" sz="3200" dirty="0">
              <a:solidFill>
                <a:schemeClr val="accent6"/>
              </a:solidFill>
              <a:latin typeface="Calibri" panose="020F0502020204030204" pitchFamily="34" charset="0"/>
              <a:cs typeface="Calibri" panose="020F0502020204030204" pitchFamily="34" charset="0"/>
            </a:endParaRPr>
          </a:p>
          <a:p>
            <a:pPr marL="643451" indent="-457189">
              <a:buClr>
                <a:schemeClr val="accent5"/>
              </a:buClr>
              <a:buSzPct val="100000"/>
            </a:pPr>
            <a:r>
              <a:rPr lang="en-US" sz="3200" dirty="0">
                <a:solidFill>
                  <a:srgbClr val="C00000"/>
                </a:solidFill>
                <a:latin typeface="Calibri" panose="020F0502020204030204" pitchFamily="34" charset="0"/>
                <a:cs typeface="Calibri" panose="020F0502020204030204" pitchFamily="34" charset="0"/>
              </a:rPr>
              <a:t>What is one item/action plan step that you will prioritize?</a:t>
            </a:r>
          </a:p>
        </p:txBody>
      </p:sp>
      <p:sp>
        <p:nvSpPr>
          <p:cNvPr id="3" name="Content Placeholder 2">
            <a:extLst>
              <a:ext uri="{FF2B5EF4-FFF2-40B4-BE49-F238E27FC236}">
                <a16:creationId xmlns:a16="http://schemas.microsoft.com/office/drawing/2014/main" id="{BB26201F-B8F0-D93E-18E4-504DA1160DA1}"/>
              </a:ext>
            </a:extLst>
          </p:cNvPr>
          <p:cNvSpPr txBox="1">
            <a:spLocks/>
          </p:cNvSpPr>
          <p:nvPr/>
        </p:nvSpPr>
        <p:spPr>
          <a:xfrm>
            <a:off x="1187116" y="4835881"/>
            <a:ext cx="9649325" cy="1081219"/>
          </a:xfrm>
          <a:prstGeom prst="roundRect">
            <a:avLst/>
          </a:prstGeom>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86262" indent="0">
              <a:buClr>
                <a:schemeClr val="accent5"/>
              </a:buClr>
              <a:buSzPct val="100000"/>
              <a:buNone/>
            </a:pPr>
            <a:r>
              <a:rPr lang="en-US" sz="3200" i="1" dirty="0">
                <a:solidFill>
                  <a:srgbClr val="002060"/>
                </a:solidFill>
                <a:latin typeface="Calibri" panose="020F0502020204030204" pitchFamily="34" charset="0"/>
                <a:cs typeface="Calibri" panose="020F0502020204030204" pitchFamily="34" charset="0"/>
              </a:rPr>
              <a:t>Add to your school’s Glows and Grows</a:t>
            </a:r>
          </a:p>
        </p:txBody>
      </p:sp>
    </p:spTree>
    <p:extLst>
      <p:ext uri="{BB962C8B-B14F-4D97-AF65-F5344CB8AC3E}">
        <p14:creationId xmlns:p14="http://schemas.microsoft.com/office/powerpoint/2010/main" val="973497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660469" y="1340308"/>
            <a:ext cx="8062289" cy="3147479"/>
          </a:xfrm>
          <a:prstGeom prst="rect">
            <a:avLst/>
          </a:prstGeom>
        </p:spPr>
        <p:txBody>
          <a:bodyPr spcFirstLastPara="1" wrap="square" lIns="121900" tIns="121900" rIns="121900" bIns="121900" anchor="ctr" anchorCtr="0">
            <a:noAutofit/>
          </a:bodyPr>
          <a:lstStyle/>
          <a:p>
            <a:pPr lvl="0" algn="l"/>
            <a:r>
              <a:rPr lang="en-US" sz="6000" dirty="0"/>
              <a:t>Share and </a:t>
            </a:r>
            <a:br>
              <a:rPr lang="en-US" sz="6000" dirty="0"/>
            </a:br>
            <a:r>
              <a:rPr lang="en-US" sz="6000" dirty="0"/>
              <a:t>Wrap up</a:t>
            </a:r>
          </a:p>
        </p:txBody>
      </p:sp>
    </p:spTree>
    <p:extLst>
      <p:ext uri="{BB962C8B-B14F-4D97-AF65-F5344CB8AC3E}">
        <p14:creationId xmlns:p14="http://schemas.microsoft.com/office/powerpoint/2010/main" val="409400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629837473"/>
              </p:ext>
            </p:extLst>
          </p:nvPr>
        </p:nvGraphicFramePr>
        <p:xfrm>
          <a:off x="432712" y="622306"/>
          <a:ext cx="6123151" cy="5902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2018900" y="199506"/>
            <a:ext cx="9378000" cy="845600"/>
          </a:xfrm>
        </p:spPr>
        <p:txBody>
          <a:bodyPr/>
          <a:lstStyle/>
          <a:p>
            <a:pPr algn="r"/>
            <a:r>
              <a:rPr lang="en-US" dirty="0"/>
              <a:t>Agenda &amp; Tasks</a:t>
            </a:r>
          </a:p>
        </p:txBody>
      </p:sp>
      <p:grpSp>
        <p:nvGrpSpPr>
          <p:cNvPr id="7" name="Group 6">
            <a:extLst>
              <a:ext uri="{FF2B5EF4-FFF2-40B4-BE49-F238E27FC236}">
                <a16:creationId xmlns:a16="http://schemas.microsoft.com/office/drawing/2014/main" id="{5380B9EB-FC1E-520D-FDC6-0AC846253D63}"/>
              </a:ext>
            </a:extLst>
          </p:cNvPr>
          <p:cNvGrpSpPr/>
          <p:nvPr/>
        </p:nvGrpSpPr>
        <p:grpSpPr>
          <a:xfrm>
            <a:off x="7839409" y="1674546"/>
            <a:ext cx="2788370" cy="413280"/>
            <a:chOff x="199169" y="3875874"/>
            <a:chExt cx="2788370" cy="413280"/>
          </a:xfrm>
        </p:grpSpPr>
        <p:sp>
          <p:nvSpPr>
            <p:cNvPr id="8" name="Rectangle: Rounded Corners 7">
              <a:extLst>
                <a:ext uri="{FF2B5EF4-FFF2-40B4-BE49-F238E27FC236}">
                  <a16:creationId xmlns:a16="http://schemas.microsoft.com/office/drawing/2014/main" id="{D2548BFD-16F5-8943-A545-79FFA7124885}"/>
                </a:ext>
              </a:extLst>
            </p:cNvPr>
            <p:cNvSpPr/>
            <p:nvPr/>
          </p:nvSpPr>
          <p:spPr>
            <a:xfrm>
              <a:off x="199169" y="3875874"/>
              <a:ext cx="2788370" cy="413280"/>
            </a:xfrm>
            <a:prstGeom prst="roundRect">
              <a:avLst/>
            </a:prstGeom>
          </p:spPr>
          <p:style>
            <a:lnRef idx="3">
              <a:schemeClr val="lt1">
                <a:hueOff val="0"/>
                <a:satOff val="0"/>
                <a:lumOff val="0"/>
                <a:alphaOff val="0"/>
              </a:schemeClr>
            </a:lnRef>
            <a:fillRef idx="1">
              <a:schemeClr val="accent5">
                <a:hueOff val="3045461"/>
                <a:satOff val="-52560"/>
                <a:lumOff val="-7452"/>
                <a:alphaOff val="0"/>
              </a:schemeClr>
            </a:fillRef>
            <a:effectRef idx="1">
              <a:schemeClr val="accent5">
                <a:hueOff val="3045461"/>
                <a:satOff val="-52560"/>
                <a:lumOff val="-7452"/>
                <a:alphaOff val="0"/>
              </a:schemeClr>
            </a:effectRef>
            <a:fontRef idx="minor">
              <a:schemeClr val="lt1"/>
            </a:fontRef>
          </p:style>
        </p:sp>
        <p:sp>
          <p:nvSpPr>
            <p:cNvPr id="9" name="Rectangle: Rounded Corners 4">
              <a:extLst>
                <a:ext uri="{FF2B5EF4-FFF2-40B4-BE49-F238E27FC236}">
                  <a16:creationId xmlns:a16="http://schemas.microsoft.com/office/drawing/2014/main" id="{C125C3A8-8FD0-F1F7-B980-6A19A19114D1}"/>
                </a:ext>
              </a:extLst>
            </p:cNvPr>
            <p:cNvSpPr txBox="1"/>
            <p:nvPr/>
          </p:nvSpPr>
          <p:spPr>
            <a:xfrm>
              <a:off x="219344" y="3896049"/>
              <a:ext cx="2748020"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5394" tIns="0" rIns="105394" bIns="0" numCol="1" spcCol="1270" anchor="ctr" anchorCtr="0">
              <a:noAutofit/>
            </a:bodyPr>
            <a:lstStyle/>
            <a:p>
              <a:pPr marL="0" lvl="0" indent="0" algn="l" defTabSz="622300">
                <a:lnSpc>
                  <a:spcPct val="90000"/>
                </a:lnSpc>
                <a:spcBef>
                  <a:spcPct val="0"/>
                </a:spcBef>
                <a:spcAft>
                  <a:spcPct val="35000"/>
                </a:spcAft>
                <a:buNone/>
              </a:pPr>
              <a:r>
                <a:rPr lang="en-US" sz="2000" b="0" i="0" kern="1200" dirty="0">
                  <a:latin typeface="Hind Vadodara" panose="020B0604020202020204" charset="0"/>
                  <a:cs typeface="Hind Vadodara" panose="020B0604020202020204" charset="0"/>
                </a:rPr>
                <a:t>Coaches’ </a:t>
              </a:r>
              <a:r>
                <a:rPr lang="en-US" sz="2000" kern="1200" dirty="0">
                  <a:latin typeface="Hind Vadodara" panose="020B0604020202020204" charset="0"/>
                  <a:cs typeface="Hind Vadodara" panose="020B0604020202020204" charset="0"/>
                </a:rPr>
                <a:t>T</a:t>
              </a:r>
              <a:r>
                <a:rPr lang="en-US" sz="2000" b="0" i="0" kern="1200" dirty="0">
                  <a:latin typeface="Hind Vadodara" panose="020B0604020202020204" charset="0"/>
                  <a:cs typeface="Hind Vadodara" panose="020B0604020202020204" charset="0"/>
                </a:rPr>
                <a:t>asks:</a:t>
              </a:r>
              <a:endParaRPr lang="en-US" sz="2000" kern="1200" dirty="0">
                <a:latin typeface="Hind Vadodara" panose="020B0604020202020204" charset="0"/>
                <a:cs typeface="Hind Vadodara" panose="020B0604020202020204" charset="0"/>
              </a:endParaRPr>
            </a:p>
          </p:txBody>
        </p:sp>
      </p:grpSp>
      <p:grpSp>
        <p:nvGrpSpPr>
          <p:cNvPr id="10" name="Group 9">
            <a:extLst>
              <a:ext uri="{FF2B5EF4-FFF2-40B4-BE49-F238E27FC236}">
                <a16:creationId xmlns:a16="http://schemas.microsoft.com/office/drawing/2014/main" id="{4EDF1130-FE79-D24C-78ED-A2D9B3220D01}"/>
              </a:ext>
            </a:extLst>
          </p:cNvPr>
          <p:cNvGrpSpPr/>
          <p:nvPr/>
        </p:nvGrpSpPr>
        <p:grpSpPr>
          <a:xfrm>
            <a:off x="7124131" y="1957690"/>
            <a:ext cx="4847290" cy="4443111"/>
            <a:chOff x="0" y="4043260"/>
            <a:chExt cx="3983386" cy="1340204"/>
          </a:xfrm>
        </p:grpSpPr>
        <p:sp>
          <p:nvSpPr>
            <p:cNvPr id="11" name="Rectangle: Rounded Corners 10">
              <a:extLst>
                <a:ext uri="{FF2B5EF4-FFF2-40B4-BE49-F238E27FC236}">
                  <a16:creationId xmlns:a16="http://schemas.microsoft.com/office/drawing/2014/main" id="{F49A672C-7810-3A74-B662-07A560EF1B63}"/>
                </a:ext>
              </a:extLst>
            </p:cNvPr>
            <p:cNvSpPr/>
            <p:nvPr/>
          </p:nvSpPr>
          <p:spPr>
            <a:xfrm>
              <a:off x="0" y="4082514"/>
              <a:ext cx="3983386" cy="1300950"/>
            </a:xfrm>
            <a:prstGeom prst="roundRect">
              <a:avLst/>
            </a:prstGeom>
          </p:spPr>
          <p:style>
            <a:lnRef idx="2">
              <a:schemeClr val="accent5">
                <a:hueOff val="3045461"/>
                <a:satOff val="-52560"/>
                <a:lumOff val="-74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C5E7CE15-B3BF-446F-D8B1-7163FD511DF2}"/>
                </a:ext>
              </a:extLst>
            </p:cNvPr>
            <p:cNvSpPr txBox="1"/>
            <p:nvPr/>
          </p:nvSpPr>
          <p:spPr>
            <a:xfrm>
              <a:off x="127014" y="4043260"/>
              <a:ext cx="3856372" cy="11739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9155" tIns="291592" rIns="309155" bIns="99568" numCol="1" spcCol="1270" anchor="t" anchorCtr="0">
              <a:noAutofit/>
            </a:bodyPr>
            <a:lstStyle/>
            <a:p>
              <a:pPr marL="0" lvl="1" algn="l" defTabSz="622300" rtl="0">
                <a:lnSpc>
                  <a:spcPct val="90000"/>
                </a:lnSpc>
                <a:spcBef>
                  <a:spcPct val="0"/>
                </a:spcBef>
                <a:spcAft>
                  <a:spcPct val="15000"/>
                </a:spcAft>
              </a:pPr>
              <a:r>
                <a:rPr lang="en-US" sz="2000" b="1" i="0" kern="1200" dirty="0">
                  <a:latin typeface="Hind Vadodara" panose="020B0604020202020204" charset="0"/>
                  <a:cs typeface="Hind Vadodara" panose="020B0604020202020204" charset="0"/>
                </a:rPr>
                <a:t>From September </a:t>
              </a:r>
              <a:r>
                <a:rPr lang="en-US" sz="2000" b="0" i="0" kern="1200" dirty="0">
                  <a:latin typeface="Hind Vadodara" panose="020B0604020202020204" charset="0"/>
                  <a:cs typeface="Hind Vadodara" panose="020B0604020202020204" charset="0"/>
                </a:rPr>
                <a:t>– share </a:t>
              </a:r>
            </a:p>
            <a:p>
              <a:pPr marL="114300" lvl="1" indent="-182880" algn="l" defTabSz="622300" rtl="0">
                <a:lnSpc>
                  <a:spcPct val="90000"/>
                </a:lnSpc>
                <a:spcBef>
                  <a:spcPct val="0"/>
                </a:spcBef>
                <a:spcAft>
                  <a:spcPct val="15000"/>
                </a:spcAft>
                <a:buChar char="•"/>
              </a:pPr>
              <a:r>
                <a:rPr lang="en-US" sz="2000" b="0" i="0" kern="1200" dirty="0">
                  <a:solidFill>
                    <a:schemeClr val="tx1"/>
                  </a:solidFill>
                  <a:latin typeface="Hind Vadodara" panose="020B0604020202020204" charset="0"/>
                  <a:cs typeface="Hind Vadodara" panose="020B0604020202020204" charset="0"/>
                </a:rPr>
                <a:t>Team Profile and Meeting Schedule</a:t>
              </a:r>
            </a:p>
            <a:p>
              <a:pPr marL="0" lvl="1" algn="l" defTabSz="622300" rtl="0">
                <a:lnSpc>
                  <a:spcPct val="90000"/>
                </a:lnSpc>
                <a:spcBef>
                  <a:spcPct val="0"/>
                </a:spcBef>
                <a:spcAft>
                  <a:spcPct val="15000"/>
                </a:spcAft>
              </a:pPr>
              <a:endParaRPr lang="en-US" sz="2000" dirty="0">
                <a:latin typeface="Hind Vadodara" panose="020B0604020202020204" charset="0"/>
                <a:cs typeface="Hind Vadodara" panose="020B0604020202020204" charset="0"/>
              </a:endParaRPr>
            </a:p>
            <a:p>
              <a:pPr marL="0" lvl="1" algn="l" defTabSz="622300" rtl="0">
                <a:lnSpc>
                  <a:spcPct val="90000"/>
                </a:lnSpc>
                <a:spcBef>
                  <a:spcPct val="0"/>
                </a:spcBef>
                <a:spcAft>
                  <a:spcPct val="15000"/>
                </a:spcAft>
              </a:pPr>
              <a:r>
                <a:rPr lang="en-US" sz="2000" b="1" dirty="0">
                  <a:latin typeface="Hind Vadodara" panose="020B0604020202020204" charset="0"/>
                  <a:cs typeface="Hind Vadodara" panose="020B0604020202020204" charset="0"/>
                </a:rPr>
                <a:t>After today</a:t>
              </a:r>
              <a:r>
                <a:rPr lang="en-US" sz="2000" dirty="0">
                  <a:latin typeface="Hind Vadodara" panose="020B0604020202020204" charset="0"/>
                  <a:cs typeface="Hind Vadodara" panose="020B0604020202020204" charset="0"/>
                </a:rPr>
                <a:t> – share or email</a:t>
              </a:r>
            </a:p>
            <a:p>
              <a:pPr marL="114300" lvl="1" indent="-182880" algn="l" defTabSz="6223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Team Goals </a:t>
              </a:r>
            </a:p>
            <a:p>
              <a:pPr marL="114300" lvl="1" indent="-182880" algn="l" defTabSz="622300" rtl="0">
                <a:lnSpc>
                  <a:spcPct val="90000"/>
                </a:lnSpc>
                <a:spcBef>
                  <a:spcPct val="0"/>
                </a:spcBef>
                <a:spcAft>
                  <a:spcPct val="15000"/>
                </a:spcAft>
                <a:buChar char="•"/>
              </a:pPr>
              <a:r>
                <a:rPr lang="en-US" sz="2000" dirty="0">
                  <a:latin typeface="Hind Vadodara" panose="020B0604020202020204" charset="0"/>
                  <a:cs typeface="Hind Vadodara" panose="020B0604020202020204" charset="0"/>
                </a:rPr>
                <a:t>Targeted Intervention Organizer (even if it is in progress) </a:t>
              </a:r>
            </a:p>
            <a:p>
              <a:pPr marL="114300" lvl="1" indent="-182880" algn="l" defTabSz="6223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Updated Action Plan </a:t>
              </a:r>
            </a:p>
            <a:p>
              <a:pPr marL="114300" lvl="1" indent="-182880" algn="l" defTabSz="622300" rtl="0">
                <a:lnSpc>
                  <a:spcPct val="90000"/>
                </a:lnSpc>
                <a:spcBef>
                  <a:spcPct val="0"/>
                </a:spcBef>
                <a:spcAft>
                  <a:spcPct val="15000"/>
                </a:spcAft>
                <a:buChar char="•"/>
              </a:pPr>
              <a:endParaRPr lang="en-US" sz="2000" dirty="0">
                <a:latin typeface="Hind Vadodara" panose="020B0604020202020204" charset="0"/>
                <a:cs typeface="Hind Vadodara" panose="020B0604020202020204" charset="0"/>
              </a:endParaRPr>
            </a:p>
            <a:p>
              <a:pPr marL="0" lvl="1" algn="l" defTabSz="622300" rtl="0">
                <a:lnSpc>
                  <a:spcPct val="90000"/>
                </a:lnSpc>
                <a:spcBef>
                  <a:spcPct val="0"/>
                </a:spcBef>
                <a:spcAft>
                  <a:spcPct val="15000"/>
                </a:spcAft>
              </a:pPr>
              <a:r>
                <a:rPr lang="en-US" sz="2000" b="1" i="0" kern="1200" dirty="0">
                  <a:solidFill>
                    <a:srgbClr val="FF0000"/>
                  </a:solidFill>
                  <a:latin typeface="Hind Vadodara" panose="020B0604020202020204" charset="0"/>
                  <a:cs typeface="Hind Vadodara" panose="020B0604020202020204" charset="0"/>
                </a:rPr>
                <a:t>Create a Shared FOLDER with us </a:t>
              </a:r>
              <a:r>
                <a:rPr lang="en-US" sz="2000" b="0" i="0" kern="1200" dirty="0">
                  <a:latin typeface="Hind Vadodara" panose="020B0604020202020204" charset="0"/>
                  <a:cs typeface="Hind Vadodara" panose="020B0604020202020204" charset="0"/>
                </a:rPr>
                <a:t>called “PBIS ACADEMY TIER 2 – SCHOOL NAME”</a:t>
              </a:r>
            </a:p>
          </p:txBody>
        </p:sp>
      </p:grpSp>
    </p:spTree>
    <p:extLst>
      <p:ext uri="{BB962C8B-B14F-4D97-AF65-F5344CB8AC3E}">
        <p14:creationId xmlns:p14="http://schemas.microsoft.com/office/powerpoint/2010/main" val="11249184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568966" y="1374151"/>
            <a:ext cx="8064712" cy="428629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endParaRPr lang="en-US" sz="2800" dirty="0"/>
          </a:p>
          <a:p>
            <a:pPr marL="186262" indent="0">
              <a:buNone/>
            </a:pPr>
            <a:r>
              <a:rPr lang="en-US" sz="2800" dirty="0"/>
              <a:t>Identify something to </a:t>
            </a:r>
            <a:r>
              <a:rPr lang="en-US" sz="2800" b="1" dirty="0">
                <a:solidFill>
                  <a:schemeClr val="accent1">
                    <a:lumMod val="60000"/>
                    <a:lumOff val="40000"/>
                  </a:schemeClr>
                </a:solidFill>
              </a:rPr>
              <a:t>celebrate</a:t>
            </a:r>
            <a:r>
              <a:rPr lang="en-US" sz="2800" dirty="0"/>
              <a:t> (GLOW) &amp; something you’re </a:t>
            </a:r>
            <a:r>
              <a:rPr lang="en-US" sz="2800" b="1" dirty="0">
                <a:solidFill>
                  <a:schemeClr val="accent1">
                    <a:lumMod val="60000"/>
                    <a:lumOff val="40000"/>
                  </a:schemeClr>
                </a:solidFill>
              </a:rPr>
              <a:t>working on </a:t>
            </a:r>
            <a:r>
              <a:rPr lang="en-US" sz="2800" dirty="0"/>
              <a:t>(GROW) related to three areas from today:</a:t>
            </a:r>
          </a:p>
          <a:p>
            <a:pPr marL="186262" indent="0">
              <a:buNone/>
            </a:pPr>
            <a:endParaRPr lang="en-US" sz="2800" dirty="0"/>
          </a:p>
          <a:p>
            <a:pPr marL="643462" indent="-457200">
              <a:spcAft>
                <a:spcPts val="1200"/>
              </a:spcAft>
              <a:buClr>
                <a:schemeClr val="bg1"/>
              </a:buClr>
              <a:buSzPct val="50000"/>
              <a:buFont typeface="Arial" panose="020B0604020202020204" pitchFamily="34" charset="0"/>
              <a:buChar char="•"/>
            </a:pPr>
            <a:r>
              <a:rPr lang="en-US" sz="2800" dirty="0">
                <a:solidFill>
                  <a:srgbClr val="FFFF00"/>
                </a:solidFill>
              </a:rPr>
              <a:t>Teaming </a:t>
            </a:r>
          </a:p>
          <a:p>
            <a:pPr marL="643462" indent="-457200">
              <a:spcAft>
                <a:spcPts val="1200"/>
              </a:spcAft>
              <a:buClr>
                <a:schemeClr val="bg1"/>
              </a:buClr>
              <a:buSzPct val="50000"/>
              <a:buFont typeface="Arial" panose="020B0604020202020204" pitchFamily="34" charset="0"/>
              <a:buChar char="•"/>
            </a:pPr>
            <a:r>
              <a:rPr lang="en-US" sz="2800" dirty="0">
                <a:solidFill>
                  <a:srgbClr val="FFFF00"/>
                </a:solidFill>
              </a:rPr>
              <a:t>T2 Targeted Interventions Systems Planner</a:t>
            </a:r>
          </a:p>
          <a:p>
            <a:pPr marL="643462" indent="-457200">
              <a:spcAft>
                <a:spcPts val="1200"/>
              </a:spcAft>
              <a:buClr>
                <a:schemeClr val="bg1"/>
              </a:buClr>
              <a:buSzPct val="50000"/>
              <a:buFont typeface="Arial" panose="020B0604020202020204" pitchFamily="34" charset="0"/>
              <a:buChar char="•"/>
            </a:pPr>
            <a:r>
              <a:rPr lang="en-US" sz="2800" dirty="0">
                <a:solidFill>
                  <a:srgbClr val="FFFF00"/>
                </a:solidFill>
              </a:rPr>
              <a:t>TFI self-assessment</a:t>
            </a:r>
            <a:endParaRPr lang="en-US" sz="2400" dirty="0"/>
          </a:p>
          <a:p>
            <a:pPr marL="186262" indent="0">
              <a:spcAft>
                <a:spcPts val="1200"/>
              </a:spcAft>
              <a:buClr>
                <a:schemeClr val="bg1"/>
              </a:buClr>
              <a:buSzPct val="50000"/>
              <a:buNone/>
            </a:pPr>
            <a:r>
              <a:rPr lang="en-US" sz="2400" dirty="0"/>
              <a:t>Share these items on the </a:t>
            </a:r>
            <a:r>
              <a:rPr lang="en-US" sz="2400" dirty="0">
                <a:solidFill>
                  <a:srgbClr val="FFFF00"/>
                </a:solidFill>
                <a:hlinkClick r:id="rId3">
                  <a:extLst>
                    <a:ext uri="{A12FA001-AC4F-418D-AE19-62706E023703}">
                      <ahyp:hlinkClr xmlns:ahyp="http://schemas.microsoft.com/office/drawing/2018/hyperlinkcolor" val="tx"/>
                    </a:ext>
                  </a:extLst>
                </a:hlinkClick>
              </a:rPr>
              <a:t>group slide deck </a:t>
            </a:r>
            <a:r>
              <a:rPr lang="en-US" sz="2400" dirty="0"/>
              <a:t> </a:t>
            </a:r>
            <a:r>
              <a:rPr lang="en-US" sz="2400" dirty="0">
                <a:sym typeface="Wingdings" panose="05000000000000000000" pitchFamily="2" charset="2"/>
              </a:rPr>
              <a:t> </a:t>
            </a:r>
            <a:endParaRPr lang="en-US" sz="24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524673" cy="845600"/>
          </a:xfrm>
        </p:spPr>
        <p:txBody>
          <a:bodyPr>
            <a:noAutofit/>
          </a:bodyPr>
          <a:lstStyle/>
          <a:p>
            <a:r>
              <a:rPr lang="en-US" sz="3733" b="1" dirty="0">
                <a:solidFill>
                  <a:srgbClr val="FFFF00"/>
                </a:solidFill>
                <a:cs typeface="Calibri Light"/>
              </a:rPr>
              <a:t>ACTIVITY: </a:t>
            </a:r>
            <a:r>
              <a:rPr lang="en-US" sz="3733" dirty="0">
                <a:solidFill>
                  <a:srgbClr val="FFFF00"/>
                </a:solidFill>
                <a:cs typeface="Calibri Light"/>
              </a:rPr>
              <a:t>GLOWS &amp; GROWS across teams</a:t>
            </a:r>
            <a:endParaRPr lang="en-US" sz="3733" dirty="0">
              <a:solidFill>
                <a:srgbClr val="FFFF00"/>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484828"/>
            <a:ext cx="2191693" cy="2622628"/>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40728" y="5826116"/>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endParaRPr lang="en-US" sz="1000" kern="0" dirty="0">
              <a:solidFill>
                <a:srgbClr val="FFFF00"/>
              </a:solidFill>
            </a:endParaRPr>
          </a:p>
          <a:p>
            <a:pPr marL="203195" indent="0" defTabSz="1219170">
              <a:buClr>
                <a:prstClr val="white"/>
              </a:buClr>
              <a:buNone/>
              <a:defRPr/>
            </a:pPr>
            <a:r>
              <a:rPr lang="en-US" sz="2133" kern="0" dirty="0">
                <a:solidFill>
                  <a:srgbClr val="FFFF00"/>
                </a:solidFill>
                <a:hlinkClick r:id="rId3">
                  <a:extLst>
                    <a:ext uri="{A12FA001-AC4F-418D-AE19-62706E023703}">
                      <ahyp:hlinkClr xmlns:ahyp="http://schemas.microsoft.com/office/drawing/2018/hyperlinkcolor" val="tx"/>
                    </a:ext>
                  </a:extLst>
                </a:hlinkClick>
              </a:rPr>
              <a:t>Share by School</a:t>
            </a:r>
            <a:endParaRPr lang="en-US" sz="2133" kern="0" dirty="0">
              <a:solidFill>
                <a:srgbClr val="FFFF00"/>
              </a:solidFill>
            </a:endParaRPr>
          </a:p>
        </p:txBody>
      </p:sp>
    </p:spTree>
    <p:extLst>
      <p:ext uri="{BB962C8B-B14F-4D97-AF65-F5344CB8AC3E}">
        <p14:creationId xmlns:p14="http://schemas.microsoft.com/office/powerpoint/2010/main" val="3341000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813349" y="467463"/>
            <a:ext cx="9378000" cy="845600"/>
          </a:xfrm>
          <a:prstGeom prst="rect">
            <a:avLst/>
          </a:prstGeom>
        </p:spPr>
        <p:txBody>
          <a:bodyPr spcFirstLastPara="1" wrap="square" lIns="121900" tIns="121900" rIns="121900" bIns="121900" anchor="t" anchorCtr="0">
            <a:noAutofit/>
          </a:bodyPr>
          <a:lstStyle/>
          <a:p>
            <a:r>
              <a:rPr lang="en">
                <a:solidFill>
                  <a:schemeClr val="lt1"/>
                </a:solidFill>
                <a:latin typeface="Poppins SemiBold"/>
                <a:ea typeface="Poppins SemiBold"/>
                <a:cs typeface="Poppins SemiBold"/>
                <a:sym typeface="Poppins SemiBold"/>
              </a:rPr>
              <a:t>AGENDA &amp; FOLLOW-UP</a:t>
            </a:r>
            <a:endParaRPr>
              <a:solidFill>
                <a:schemeClr val="lt1"/>
              </a:solidFill>
              <a:latin typeface="Poppins SemiBold"/>
              <a:ea typeface="Poppins SemiBold"/>
              <a:cs typeface="Poppins SemiBold"/>
              <a:sym typeface="Poppins SemiBold"/>
            </a:endParaRPr>
          </a:p>
        </p:txBody>
      </p:sp>
      <p:graphicFrame>
        <p:nvGraphicFramePr>
          <p:cNvPr id="3" name="Diagram 2">
            <a:extLst>
              <a:ext uri="{FF2B5EF4-FFF2-40B4-BE49-F238E27FC236}">
                <a16:creationId xmlns:a16="http://schemas.microsoft.com/office/drawing/2014/main" id="{68A917B1-BB10-4DF6-9686-5C590131BF0C}"/>
              </a:ext>
            </a:extLst>
          </p:cNvPr>
          <p:cNvGraphicFramePr/>
          <p:nvPr>
            <p:extLst>
              <p:ext uri="{D42A27DB-BD31-4B8C-83A1-F6EECF244321}">
                <p14:modId xmlns:p14="http://schemas.microsoft.com/office/powerpoint/2010/main" val="3265663259"/>
              </p:ext>
            </p:extLst>
          </p:nvPr>
        </p:nvGraphicFramePr>
        <p:xfrm>
          <a:off x="813350" y="1293255"/>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Google Shape;1743;p61">
            <a:extLst>
              <a:ext uri="{FF2B5EF4-FFF2-40B4-BE49-F238E27FC236}">
                <a16:creationId xmlns:a16="http://schemas.microsoft.com/office/drawing/2014/main" id="{F2E7A01C-69D8-4C9C-BCBB-6C969973611D}"/>
              </a:ext>
            </a:extLst>
          </p:cNvPr>
          <p:cNvSpPr/>
          <p:nvPr/>
        </p:nvSpPr>
        <p:spPr>
          <a:xfrm flipH="1">
            <a:off x="7892812" y="1282023"/>
            <a:ext cx="2981133" cy="2341303"/>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2" name="TextBox 1">
            <a:extLst>
              <a:ext uri="{FF2B5EF4-FFF2-40B4-BE49-F238E27FC236}">
                <a16:creationId xmlns:a16="http://schemas.microsoft.com/office/drawing/2014/main" id="{1512F048-BBBF-441F-9E83-30B18BC25B7A}"/>
              </a:ext>
            </a:extLst>
          </p:cNvPr>
          <p:cNvSpPr txBox="1"/>
          <p:nvPr/>
        </p:nvSpPr>
        <p:spPr>
          <a:xfrm>
            <a:off x="7892814" y="1582209"/>
            <a:ext cx="2775805" cy="1200329"/>
          </a:xfrm>
          <a:prstGeom prst="rect">
            <a:avLst/>
          </a:prstGeom>
          <a:noFill/>
        </p:spPr>
        <p:txBody>
          <a:bodyPr wrap="square" rtlCol="0" anchor="ctr">
            <a:spAutoFit/>
          </a:bodyPr>
          <a:lstStyle/>
          <a:p>
            <a:pPr algn="ctr"/>
            <a:r>
              <a:rPr lang="en-US" sz="2400" dirty="0">
                <a:solidFill>
                  <a:schemeClr val="bg1"/>
                </a:solidFill>
                <a:latin typeface="Poppins Medium" panose="020B0604020202020204" charset="0"/>
                <a:cs typeface="Poppins Medium" panose="020B0604020202020204" charset="0"/>
              </a:rPr>
              <a:t>What questions do you have on today’s content?</a:t>
            </a:r>
          </a:p>
        </p:txBody>
      </p:sp>
      <p:sp>
        <p:nvSpPr>
          <p:cNvPr id="28" name="Google Shape;1743;p61">
            <a:extLst>
              <a:ext uri="{FF2B5EF4-FFF2-40B4-BE49-F238E27FC236}">
                <a16:creationId xmlns:a16="http://schemas.microsoft.com/office/drawing/2014/main" id="{0DB32C16-248B-4A47-92C3-1FF8C9231805}"/>
              </a:ext>
            </a:extLst>
          </p:cNvPr>
          <p:cNvSpPr/>
          <p:nvPr/>
        </p:nvSpPr>
        <p:spPr>
          <a:xfrm flipH="1">
            <a:off x="8983373" y="4049234"/>
            <a:ext cx="2981133" cy="2341303"/>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26" name="TextBox 25">
            <a:extLst>
              <a:ext uri="{FF2B5EF4-FFF2-40B4-BE49-F238E27FC236}">
                <a16:creationId xmlns:a16="http://schemas.microsoft.com/office/drawing/2014/main" id="{7D70ECEC-41EA-4B1B-9EFD-4EA42066BC5E}"/>
              </a:ext>
            </a:extLst>
          </p:cNvPr>
          <p:cNvSpPr txBox="1"/>
          <p:nvPr/>
        </p:nvSpPr>
        <p:spPr>
          <a:xfrm>
            <a:off x="9185726" y="4364416"/>
            <a:ext cx="2775805" cy="1200329"/>
          </a:xfrm>
          <a:prstGeom prst="rect">
            <a:avLst/>
          </a:prstGeom>
          <a:noFill/>
        </p:spPr>
        <p:txBody>
          <a:bodyPr wrap="square" rtlCol="0" anchor="ctr">
            <a:spAutoFit/>
          </a:bodyPr>
          <a:lstStyle/>
          <a:p>
            <a:pPr algn="ctr"/>
            <a:r>
              <a:rPr lang="en-US" sz="2400" dirty="0">
                <a:solidFill>
                  <a:schemeClr val="bg1"/>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30688105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869132" y="4475201"/>
            <a:ext cx="4935981" cy="1122400"/>
          </a:xfrm>
        </p:spPr>
        <p:txBody>
          <a:bodyPr/>
          <a:lstStyle/>
          <a:p>
            <a:r>
              <a:rPr lang="en-US" sz="6000" dirty="0">
                <a:solidFill>
                  <a:srgbClr val="FFFF00"/>
                </a:solidFill>
                <a:hlinkClick r:id="rId3">
                  <a:extLst>
                    <a:ext uri="{A12FA001-AC4F-418D-AE19-62706E023703}">
                      <ahyp:hlinkClr xmlns:ahyp="http://schemas.microsoft.com/office/drawing/2018/hyperlinkcolor" val="tx"/>
                    </a:ext>
                  </a:extLst>
                </a:hlinkClick>
              </a:rPr>
              <a:t>EVALUATION</a:t>
            </a:r>
            <a:endParaRPr lang="en-US" sz="6000" dirty="0">
              <a:solidFill>
                <a:srgbClr val="FFFF00"/>
              </a:solidFill>
            </a:endParaRP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125199" y="5826412"/>
            <a:ext cx="6632913" cy="1429600"/>
          </a:xfrm>
        </p:spPr>
        <p:txBody>
          <a:bodyPr anchor="ctr"/>
          <a:lstStyle/>
          <a:p>
            <a:pPr marL="0" indent="0"/>
            <a:r>
              <a:rPr lang="en-US" dirty="0"/>
              <a:t>Please remember to complete the evaluation to </a:t>
            </a:r>
            <a:r>
              <a:rPr lang="en-US" u="sng" dirty="0"/>
              <a:t>receive your Certificate of Attendance</a:t>
            </a:r>
            <a:r>
              <a:rPr lang="en-US" dirty="0"/>
              <a:t>! </a:t>
            </a:r>
          </a:p>
          <a:p>
            <a:pPr marL="0" indent="0"/>
            <a:endParaRPr lang="en-US" dirty="0"/>
          </a:p>
          <a:p>
            <a:pPr marL="0" indent="0"/>
            <a:r>
              <a:rPr lang="en-US" dirty="0"/>
              <a:t> </a:t>
            </a:r>
          </a:p>
        </p:txBody>
      </p:sp>
      <p:sp>
        <p:nvSpPr>
          <p:cNvPr id="8" name="Subtitle 2">
            <a:extLst>
              <a:ext uri="{FF2B5EF4-FFF2-40B4-BE49-F238E27FC236}">
                <a16:creationId xmlns:a16="http://schemas.microsoft.com/office/drawing/2014/main" id="{BF0F991C-7416-ED70-DC2E-2769DBF7B02F}"/>
              </a:ext>
            </a:extLst>
          </p:cNvPr>
          <p:cNvSpPr txBox="1">
            <a:spLocks/>
          </p:cNvSpPr>
          <p:nvPr/>
        </p:nvSpPr>
        <p:spPr>
          <a:xfrm flipH="1">
            <a:off x="1042392" y="1844390"/>
            <a:ext cx="5984407" cy="1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Hind Vadodara"/>
              <a:buNone/>
              <a:defRPr sz="2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0" indent="0"/>
            <a:r>
              <a:rPr lang="en-US" sz="3600" kern="0" dirty="0"/>
              <a:t>CONTACT INFORMATION: </a:t>
            </a:r>
          </a:p>
          <a:p>
            <a:pPr marL="0" indent="0"/>
            <a:r>
              <a:rPr lang="en-US" sz="3600" kern="0" dirty="0"/>
              <a:t>Marcie Handler </a:t>
            </a:r>
          </a:p>
          <a:p>
            <a:pPr marL="0" indent="0"/>
            <a:r>
              <a:rPr lang="en-US" sz="3600" kern="0" dirty="0">
                <a:hlinkClick r:id="rId4"/>
              </a:rPr>
              <a:t>mwhandler@gmail.com</a:t>
            </a:r>
            <a:endParaRPr lang="en-US" sz="3600" kern="0" dirty="0"/>
          </a:p>
          <a:p>
            <a:pPr marL="0" indent="0"/>
            <a:endParaRPr lang="en-US" sz="3600" kern="0" dirty="0"/>
          </a:p>
          <a:p>
            <a:pPr marL="0" indent="0"/>
            <a:r>
              <a:rPr lang="en-US" sz="3600" kern="0" dirty="0"/>
              <a:t>Katie Meyer </a:t>
            </a:r>
          </a:p>
          <a:p>
            <a:pPr marL="0" indent="0"/>
            <a:r>
              <a:rPr lang="en-US" sz="3600" kern="0" dirty="0">
                <a:hlinkClick r:id="rId5"/>
              </a:rPr>
              <a:t>Katherine.meyer@uconn.edu</a:t>
            </a:r>
            <a:endParaRPr lang="en-US" sz="3600" kern="0" dirty="0"/>
          </a:p>
          <a:p>
            <a:pPr marL="0" indent="0"/>
            <a:r>
              <a:rPr lang="en-US" sz="3600" kern="0" dirty="0"/>
              <a:t> </a:t>
            </a:r>
          </a:p>
        </p:txBody>
      </p:sp>
      <p:sp>
        <p:nvSpPr>
          <p:cNvPr id="4" name="Rectangle 3">
            <a:extLst>
              <a:ext uri="{FF2B5EF4-FFF2-40B4-BE49-F238E27FC236}">
                <a16:creationId xmlns:a16="http://schemas.microsoft.com/office/drawing/2014/main" id="{0DC617A8-028C-7E7D-5DA1-9F4D0209F623}"/>
              </a:ext>
            </a:extLst>
          </p:cNvPr>
          <p:cNvSpPr/>
          <p:nvPr/>
        </p:nvSpPr>
        <p:spPr>
          <a:xfrm>
            <a:off x="9078614" y="741493"/>
            <a:ext cx="3113386" cy="1446550"/>
          </a:xfrm>
          <a:prstGeom prst="rect">
            <a:avLst/>
          </a:prstGeom>
          <a:noFill/>
        </p:spPr>
        <p:txBody>
          <a:bodyPr wrap="squar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35828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555116" y="1216971"/>
            <a:ext cx="8064712" cy="4836284"/>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endParaRPr lang="en-US" sz="2800" dirty="0"/>
          </a:p>
          <a:p>
            <a:pPr marL="186262" indent="0">
              <a:buNone/>
            </a:pPr>
            <a:r>
              <a:rPr lang="en-US" sz="2800" dirty="0"/>
              <a:t>Identify something to </a:t>
            </a:r>
            <a:r>
              <a:rPr lang="en-US" sz="2800" b="1" dirty="0">
                <a:solidFill>
                  <a:schemeClr val="accent1">
                    <a:lumMod val="60000"/>
                    <a:lumOff val="40000"/>
                  </a:schemeClr>
                </a:solidFill>
              </a:rPr>
              <a:t>celebrate</a:t>
            </a:r>
            <a:r>
              <a:rPr lang="en-US" sz="2800" dirty="0"/>
              <a:t> (GLOW) &amp; something you’re </a:t>
            </a:r>
            <a:r>
              <a:rPr lang="en-US" sz="2800" b="1" dirty="0">
                <a:solidFill>
                  <a:schemeClr val="accent1">
                    <a:lumMod val="60000"/>
                    <a:lumOff val="40000"/>
                  </a:schemeClr>
                </a:solidFill>
              </a:rPr>
              <a:t>working on </a:t>
            </a:r>
            <a:r>
              <a:rPr lang="en-US" sz="2800" dirty="0"/>
              <a:t>(GROW) related to three areas from today:</a:t>
            </a:r>
          </a:p>
          <a:p>
            <a:pPr marL="186262" indent="0">
              <a:buNone/>
            </a:pPr>
            <a:endParaRPr lang="en-US" sz="2800" dirty="0"/>
          </a:p>
          <a:p>
            <a:pPr marL="643462" indent="-457200">
              <a:spcAft>
                <a:spcPts val="1200"/>
              </a:spcAft>
              <a:buClr>
                <a:schemeClr val="bg1"/>
              </a:buClr>
              <a:buSzPct val="50000"/>
              <a:buFont typeface="Arial" panose="020B0604020202020204" pitchFamily="34" charset="0"/>
              <a:buChar char="•"/>
            </a:pPr>
            <a:r>
              <a:rPr lang="en-US" sz="2800" dirty="0">
                <a:solidFill>
                  <a:srgbClr val="FFFF00"/>
                </a:solidFill>
              </a:rPr>
              <a:t>Teaming </a:t>
            </a:r>
          </a:p>
          <a:p>
            <a:pPr marL="643462" indent="-457200">
              <a:spcAft>
                <a:spcPts val="1200"/>
              </a:spcAft>
              <a:buClr>
                <a:schemeClr val="bg1"/>
              </a:buClr>
              <a:buSzPct val="50000"/>
              <a:buFont typeface="Arial" panose="020B0604020202020204" pitchFamily="34" charset="0"/>
              <a:buChar char="•"/>
            </a:pPr>
            <a:r>
              <a:rPr lang="en-US" sz="2800" dirty="0">
                <a:solidFill>
                  <a:srgbClr val="FFFF00"/>
                </a:solidFill>
              </a:rPr>
              <a:t>T2 Targeted Interventions Systems Planner</a:t>
            </a:r>
          </a:p>
          <a:p>
            <a:pPr marL="643462" indent="-457200">
              <a:spcAft>
                <a:spcPts val="1200"/>
              </a:spcAft>
              <a:buClr>
                <a:schemeClr val="bg1"/>
              </a:buClr>
              <a:buSzPct val="50000"/>
              <a:buFont typeface="Arial" panose="020B0604020202020204" pitchFamily="34" charset="0"/>
              <a:buChar char="•"/>
            </a:pPr>
            <a:r>
              <a:rPr lang="en-US" sz="2800" dirty="0">
                <a:solidFill>
                  <a:srgbClr val="FFFF00"/>
                </a:solidFill>
              </a:rPr>
              <a:t>TFI self-assessment</a:t>
            </a:r>
            <a:endParaRPr lang="en-US" sz="1800" b="0" i="0" u="none" strike="noStrike" dirty="0">
              <a:solidFill>
                <a:srgbClr val="FFFF00"/>
              </a:solidFill>
              <a:effectLst/>
              <a:latin typeface="Arial" panose="020B0604020202020204" pitchFamily="34" charset="0"/>
            </a:endParaRPr>
          </a:p>
          <a:p>
            <a:pPr marL="186262" indent="0">
              <a:spcAft>
                <a:spcPts val="1200"/>
              </a:spcAft>
              <a:buClr>
                <a:schemeClr val="bg1"/>
              </a:buClr>
              <a:buSzPct val="50000"/>
              <a:buNone/>
            </a:pPr>
            <a:endParaRPr lang="en-US" sz="2400" dirty="0"/>
          </a:p>
          <a:p>
            <a:pPr marL="186262" indent="0">
              <a:spcAft>
                <a:spcPts val="1200"/>
              </a:spcAft>
              <a:buClr>
                <a:schemeClr val="bg1"/>
              </a:buClr>
              <a:buSzPct val="50000"/>
              <a:buNone/>
            </a:pPr>
            <a:r>
              <a:rPr lang="en-US" sz="2400" dirty="0"/>
              <a:t>Share these items on the </a:t>
            </a:r>
            <a:r>
              <a:rPr lang="en-US" sz="2400" dirty="0">
                <a:solidFill>
                  <a:srgbClr val="FFFF00"/>
                </a:solidFill>
                <a:hlinkClick r:id="rId3">
                  <a:extLst>
                    <a:ext uri="{A12FA001-AC4F-418D-AE19-62706E023703}">
                      <ahyp:hlinkClr xmlns:ahyp="http://schemas.microsoft.com/office/drawing/2018/hyperlinkcolor" val="tx"/>
                    </a:ext>
                  </a:extLst>
                </a:hlinkClick>
              </a:rPr>
              <a:t>group slide deck </a:t>
            </a:r>
            <a:r>
              <a:rPr lang="en-US" sz="2400" dirty="0"/>
              <a:t> </a:t>
            </a:r>
            <a:r>
              <a:rPr lang="en-US" sz="2400" dirty="0">
                <a:sym typeface="Wingdings" panose="05000000000000000000" pitchFamily="2" charset="2"/>
              </a:rPr>
              <a:t> </a:t>
            </a:r>
            <a:endParaRPr lang="en-US" sz="24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524673" cy="845600"/>
          </a:xfrm>
        </p:spPr>
        <p:txBody>
          <a:bodyPr>
            <a:noAutofit/>
          </a:bodyPr>
          <a:lstStyle/>
          <a:p>
            <a:r>
              <a:rPr lang="en-US" sz="3733" b="1" dirty="0">
                <a:solidFill>
                  <a:schemeClr val="accent4">
                    <a:lumMod val="20000"/>
                    <a:lumOff val="80000"/>
                  </a:schemeClr>
                </a:solidFill>
                <a:cs typeface="Calibri Light"/>
              </a:rPr>
              <a:t>PREVIEW:</a:t>
            </a:r>
            <a:r>
              <a:rPr lang="en-US" sz="3733" b="1" dirty="0">
                <a:solidFill>
                  <a:srgbClr val="FFFF00"/>
                </a:solidFill>
                <a:cs typeface="Calibri Light"/>
              </a:rPr>
              <a:t> </a:t>
            </a:r>
            <a:r>
              <a:rPr lang="en-US" sz="3733" dirty="0">
                <a:solidFill>
                  <a:srgbClr val="FFFF00"/>
                </a:solidFill>
                <a:cs typeface="Calibri Light"/>
              </a:rPr>
              <a:t>GLOWS &amp; GROWS across teams</a:t>
            </a:r>
            <a:endParaRPr lang="en-US" sz="3733" dirty="0">
              <a:solidFill>
                <a:srgbClr val="FFFF00"/>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484828"/>
            <a:ext cx="2191693" cy="2622628"/>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40728" y="5826116"/>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endParaRPr lang="en-US" sz="1000" kern="0" dirty="0">
              <a:solidFill>
                <a:srgbClr val="FFFF00"/>
              </a:solidFill>
            </a:endParaRPr>
          </a:p>
          <a:p>
            <a:pPr marL="203195" indent="0" defTabSz="1219170">
              <a:buClr>
                <a:prstClr val="white"/>
              </a:buClr>
              <a:buNone/>
              <a:defRPr/>
            </a:pPr>
            <a:r>
              <a:rPr lang="en-US" sz="2133" kern="0" dirty="0">
                <a:solidFill>
                  <a:srgbClr val="FFFF00"/>
                </a:solidFill>
                <a:hlinkClick r:id="rId3">
                  <a:extLst>
                    <a:ext uri="{A12FA001-AC4F-418D-AE19-62706E023703}">
                      <ahyp:hlinkClr xmlns:ahyp="http://schemas.microsoft.com/office/drawing/2018/hyperlinkcolor" val="tx"/>
                    </a:ext>
                  </a:extLst>
                </a:hlinkClick>
              </a:rPr>
              <a:t>Share by School</a:t>
            </a:r>
            <a:endParaRPr lang="en-US" sz="2133" kern="0" dirty="0">
              <a:solidFill>
                <a:srgbClr val="FFFF00"/>
              </a:solidFill>
            </a:endParaRPr>
          </a:p>
        </p:txBody>
      </p:sp>
      <p:pic>
        <p:nvPicPr>
          <p:cNvPr id="4" name="Picture 3">
            <a:extLst>
              <a:ext uri="{FF2B5EF4-FFF2-40B4-BE49-F238E27FC236}">
                <a16:creationId xmlns:a16="http://schemas.microsoft.com/office/drawing/2014/main" id="{8609D5A6-D437-04FA-C9D3-121A690721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7165" y="5713953"/>
            <a:ext cx="1115097" cy="1087409"/>
          </a:xfrm>
          <a:prstGeom prst="ellipse">
            <a:avLst/>
          </a:prstGeom>
          <a:ln w="19050">
            <a:solidFill>
              <a:schemeClr val="accent2">
                <a:lumMod val="50000"/>
              </a:schemeClr>
            </a:solidFill>
          </a:ln>
        </p:spPr>
      </p:pic>
    </p:spTree>
    <p:extLst>
      <p:ext uri="{BB962C8B-B14F-4D97-AF65-F5344CB8AC3E}">
        <p14:creationId xmlns:p14="http://schemas.microsoft.com/office/powerpoint/2010/main" val="2876422051"/>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phthalmology Center by Slidesgo">
  <a:themeElements>
    <a:clrScheme name="Custom 1">
      <a:dk1>
        <a:srgbClr val="000000"/>
      </a:dk1>
      <a:lt1>
        <a:srgbClr val="FFFFFF"/>
      </a:lt1>
      <a:dk2>
        <a:srgbClr val="5E5E5E"/>
      </a:dk2>
      <a:lt2>
        <a:srgbClr val="C0C0C0"/>
      </a:lt2>
      <a:accent1>
        <a:srgbClr val="009B8C"/>
      </a:accent1>
      <a:accent2>
        <a:srgbClr val="009EB7"/>
      </a:accent2>
      <a:accent3>
        <a:srgbClr val="003B55"/>
      </a:accent3>
      <a:accent4>
        <a:srgbClr val="33A487"/>
      </a:accent4>
      <a:accent5>
        <a:srgbClr val="34A7B2"/>
      </a:accent5>
      <a:accent6>
        <a:srgbClr val="00355D"/>
      </a:accent6>
      <a:hlink>
        <a:srgbClr val="FEFFFF"/>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4627E-F1E7-433D-B4BD-DF0854E5E2CA}">
  <ds:schemaRefs>
    <ds:schemaRef ds:uri="http://schemas.microsoft.com/sharepoint/v3/contenttype/forms"/>
  </ds:schemaRefs>
</ds:datastoreItem>
</file>

<file path=customXml/itemProps2.xml><?xml version="1.0" encoding="utf-8"?>
<ds:datastoreItem xmlns:ds="http://schemas.openxmlformats.org/officeDocument/2006/customXml" ds:itemID="{24EDE2E6-1D7C-455C-B396-0F9E435F55B4}">
  <ds:schemaRefs>
    <ds:schemaRef ds:uri="http://purl.org/dc/dcmitype/"/>
    <ds:schemaRef ds:uri="bd4136c0-7c27-4378-bc59-5e31d22b10cd"/>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fa4c7253-cea3-4165-8b8a-856476806840"/>
    <ds:schemaRef ds:uri="http://www.w3.org/XML/1998/namespace"/>
    <ds:schemaRef ds:uri="http://purl.org/dc/terms/"/>
  </ds:schemaRefs>
</ds:datastoreItem>
</file>

<file path=customXml/itemProps3.xml><?xml version="1.0" encoding="utf-8"?>
<ds:datastoreItem xmlns:ds="http://schemas.openxmlformats.org/officeDocument/2006/customXml" ds:itemID="{373DDA53-F964-47DD-8EE4-28ACA9E3B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8276</TotalTime>
  <Words>7908</Words>
  <Application>Microsoft Office PowerPoint</Application>
  <PresentationFormat>Widescreen</PresentationFormat>
  <Paragraphs>1026</Paragraphs>
  <Slides>82</Slides>
  <Notes>76</Notes>
  <HiddenSlides>3</HiddenSlides>
  <MMClips>0</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82</vt:i4>
      </vt:variant>
    </vt:vector>
  </HeadingPairs>
  <TitlesOfParts>
    <vt:vector size="108" baseType="lpstr">
      <vt:lpstr>Arial</vt:lpstr>
      <vt:lpstr>Calibri</vt:lpstr>
      <vt:lpstr>Courier New</vt:lpstr>
      <vt:lpstr>Fira Sans Extra Condensed Medium</vt:lpstr>
      <vt:lpstr>Franklin Gothic Book</vt:lpstr>
      <vt:lpstr>Franklin Gothic Medium</vt:lpstr>
      <vt:lpstr>Hind Vadodara</vt:lpstr>
      <vt:lpstr>Montserrat SemiBold</vt:lpstr>
      <vt:lpstr>Nunito Light</vt:lpstr>
      <vt:lpstr>Open Sans</vt:lpstr>
      <vt:lpstr>Open Sans SemiBold</vt:lpstr>
      <vt:lpstr>Oswald</vt:lpstr>
      <vt:lpstr>Poppins</vt:lpstr>
      <vt:lpstr>Poppins Medium</vt:lpstr>
      <vt:lpstr>Poppins SemiBold</vt:lpstr>
      <vt:lpstr>Raleway Thin</vt:lpstr>
      <vt:lpstr>Roboto Condensed Light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3_Ophthalmology Center by Slidesgo</vt:lpstr>
      <vt:lpstr>5_Ophthalmology Center by Slidesgo</vt:lpstr>
      <vt:lpstr>WELCOME to PBIS  TIER 2 TEAM TRAINING DAY!</vt:lpstr>
      <vt:lpstr>PBIS TEAM TRAINING  TIER 2, Year 1 October 2022</vt:lpstr>
      <vt:lpstr>Welcome! WHO'S HERE?</vt:lpstr>
      <vt:lpstr>ACTIVITY: ATTENDANCE</vt:lpstr>
      <vt:lpstr>ACKNOWLEDGEMENTS</vt:lpstr>
      <vt:lpstr>EXPECTATIONS</vt:lpstr>
      <vt:lpstr>PowerPoint Presentation</vt:lpstr>
      <vt:lpstr>Agenda &amp; Tasks</vt:lpstr>
      <vt:lpstr>PREVIEW: GLOWS &amp; GROWS across teams</vt:lpstr>
      <vt:lpstr>Resources: PBIS Tier 2 Academy Support Structure and how to build on Tier 1</vt:lpstr>
      <vt:lpstr>SEB PBIS TIER 2 TRAINING MODEL</vt:lpstr>
      <vt:lpstr>PBIS Academy Support Structure  </vt:lpstr>
      <vt:lpstr>Additional resources</vt:lpstr>
      <vt:lpstr> Tier 2: Overview</vt:lpstr>
      <vt:lpstr>WHY Tier 2?</vt:lpstr>
      <vt:lpstr>SWPBIS Message!</vt:lpstr>
      <vt:lpstr>PREVENTION LOGIC FOR ALL</vt:lpstr>
      <vt:lpstr>Continuum of School-Wide Instructional  &amp; Positive Behavior Support</vt:lpstr>
      <vt:lpstr>TIER 2 IS DESIGNED TO…</vt:lpstr>
      <vt:lpstr>WHO BENEFITS FROM SECONDARY SUPPORTS?</vt:lpstr>
      <vt:lpstr>Creating an Efficient System of Supports </vt:lpstr>
      <vt:lpstr>PBIS centers equity in all decisions... </vt:lpstr>
      <vt:lpstr>Goals of Targeted Systems Support</vt:lpstr>
      <vt:lpstr>RESEARCH SAYS… </vt:lpstr>
      <vt:lpstr>TEAM DISCUSSION: Why Tier 2 at your school?</vt:lpstr>
      <vt:lpstr>PowerPoint Presentation</vt:lpstr>
      <vt:lpstr>Guiding Principles</vt:lpstr>
      <vt:lpstr>PowerPoint Presentation</vt:lpstr>
      <vt:lpstr>PowerPoint Presentation</vt:lpstr>
      <vt:lpstr>PowerPoint Presentation</vt:lpstr>
      <vt:lpstr>PowerPoint Presentation</vt:lpstr>
      <vt:lpstr>PBIS TIER 2 CRITICAL FEATURES</vt:lpstr>
      <vt:lpstr>PowerPoint Presentation</vt:lpstr>
      <vt:lpstr>ACTIVITY: Tier 2 Goals</vt:lpstr>
      <vt:lpstr>DISCUSSION</vt:lpstr>
      <vt:lpstr>PowerPoint Presentation</vt:lpstr>
      <vt:lpstr>Tier 2 “Readiness”</vt:lpstr>
      <vt:lpstr>Optimal Timing for Launching Installation of Tier 2 and 3 Systems</vt:lpstr>
      <vt:lpstr>Tier 2 Readiness</vt:lpstr>
      <vt:lpstr>PowerPoint Presentation</vt:lpstr>
      <vt:lpstr>PowerPoint Presentation</vt:lpstr>
      <vt:lpstr>PowerPoint Presentation</vt:lpstr>
      <vt:lpstr>PowerPoint Presentation</vt:lpstr>
      <vt:lpstr>TEAM ACTIVITY: Tier 2 Readiness </vt:lpstr>
      <vt:lpstr>DISCUSSION: Tier 2 Readiness Checklist Debrief</vt:lpstr>
      <vt:lpstr>Getting Started</vt:lpstr>
      <vt:lpstr>PowerPoint Presentation</vt:lpstr>
      <vt:lpstr>Step 1: Establish a Leadership Team</vt:lpstr>
      <vt:lpstr>PowerPoint Presentation</vt:lpstr>
      <vt:lpstr>PowerPoint Presentation</vt:lpstr>
      <vt:lpstr>Membership</vt:lpstr>
      <vt:lpstr>TEAM COMPOSITION</vt:lpstr>
      <vt:lpstr>TEAM COMPOSITION</vt:lpstr>
      <vt:lpstr>Team Roles </vt:lpstr>
      <vt:lpstr>PowerPoint Presentation</vt:lpstr>
      <vt:lpstr>Team Profile and Action Plan  </vt:lpstr>
      <vt:lpstr>TEAM DISCUSSION: Team Features</vt:lpstr>
      <vt:lpstr>PowerPoint Presentation</vt:lpstr>
      <vt:lpstr>WORK SMARTER/Integration and Alignment</vt:lpstr>
      <vt:lpstr>PowerPoint Presentation</vt:lpstr>
      <vt:lpstr>PowerPoint Presentation</vt:lpstr>
      <vt:lpstr>Working Smarter at Tier 2</vt:lpstr>
      <vt:lpstr>ACTIVITY: T2 Team Integration and Alignment </vt:lpstr>
      <vt:lpstr>PowerPoint Presentation</vt:lpstr>
      <vt:lpstr>Step 2: Develop a collaborative process for identifying  students </vt:lpstr>
      <vt:lpstr>PowerPoint Presentation</vt:lpstr>
      <vt:lpstr>Methods for Identification</vt:lpstr>
      <vt:lpstr>Methods for Identification</vt:lpstr>
      <vt:lpstr>Step 3: Evaluate &amp; select Tier 2 interventions</vt:lpstr>
      <vt:lpstr>PowerPoint Presentation</vt:lpstr>
      <vt:lpstr>TARGETED INTERVENTIONS ORGANIZER</vt:lpstr>
      <vt:lpstr>GUIDING QUESTIONS when  Evaluating Targeted Interventions</vt:lpstr>
      <vt:lpstr>MEETING STUDENT NEEDS: PART 1</vt:lpstr>
      <vt:lpstr>GUIDING QUESTION:  GROUPING COMMON NEEDS</vt:lpstr>
      <vt:lpstr>MEETING STUDENT NEEDS: PART 2</vt:lpstr>
      <vt:lpstr>ACTIVITY: Targeted Intervention Organizer</vt:lpstr>
      <vt:lpstr>ACTIVITY: BASELINE TIER 2 TFI</vt:lpstr>
      <vt:lpstr>DISCUSSION: TFI DEBRIEF</vt:lpstr>
      <vt:lpstr>Share and  Wrap up</vt:lpstr>
      <vt:lpstr>ACTIVITY: GLOWS &amp; GROWS across teams</vt:lpstr>
      <vt:lpstr>AGENDA &amp; FOLLOW-UP</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Everett, Susannah;Marcie Handler</dc:creator>
  <cp:lastModifiedBy>Marcie Handler</cp:lastModifiedBy>
  <cp:revision>154</cp:revision>
  <cp:lastPrinted>2022-09-20T12:35:34Z</cp:lastPrinted>
  <dcterms:created xsi:type="dcterms:W3CDTF">2021-09-01T22:16:30Z</dcterms:created>
  <dcterms:modified xsi:type="dcterms:W3CDTF">2022-10-25T02:31:24Z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